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sldIdLst>
    <p:sldId id="256" r:id="rId2"/>
    <p:sldId id="269" r:id="rId3"/>
    <p:sldId id="270" r:id="rId4"/>
    <p:sldId id="263" r:id="rId5"/>
    <p:sldId id="271" r:id="rId6"/>
    <p:sldId id="266" r:id="rId7"/>
    <p:sldId id="257" r:id="rId8"/>
    <p:sldId id="260" r:id="rId9"/>
    <p:sldId id="261" r:id="rId10"/>
    <p:sldId id="259" r:id="rId11"/>
    <p:sldId id="262" r:id="rId12"/>
    <p:sldId id="272" r:id="rId13"/>
    <p:sldId id="258" r:id="rId14"/>
  </p:sldIdLst>
  <p:sldSz cx="9899650" cy="6858000"/>
  <p:notesSz cx="6810375" cy="99425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6" userDrawn="1">
          <p15:clr>
            <a:srgbClr val="A4A3A4"/>
          </p15:clr>
        </p15:guide>
        <p15:guide id="2" pos="3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3424" y="-1968"/>
      </p:cViewPr>
      <p:guideLst>
        <p:guide orient="horz" pos="2160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Taun%20SSD:REMS:REMS-H%20FM%20testit:RM%20calib_update_1508201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Taun%20SSD:DREAMS%20-%20ExoMars:H%20FM%20data:DREAMS-H%20FM%20D%20calib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Taun%20SSD:REMS:REMS-H%20referenssimittaukset:FMI%20CO2%202017:REMSH-REF_MEDAH_EM-01_-60C_H2O+CO2_20170310T13435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Taun%20SSD:REMS:REMS-H%20referenssimittaukset:FMI%20CO2%202017:REMSH-REF_MEDAH_EM-01_CO2+H2O_-60C...-70C_20170310T18244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Taun%20SSD:REMS:REMS-H%20referenssimittaukset:FMI%20CO2%202017:REMSH-REF_MEDAH_EM-01_saturaatio?_-70C...-60C_9mbar_20170313T09590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Taun%20SSD:REMS:REMS-H%20referenssimittaukset:FMI%20CO2%202017:REMSH-REF_MEDAH_EM-01_saturaatio?_60C_CO2_tyhji&#246;_20170316T10395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REMS-H</a:t>
            </a:r>
            <a:r>
              <a:rPr lang="en-US" sz="1400" baseline="0" dirty="0"/>
              <a:t> REF difference </a:t>
            </a:r>
            <a:r>
              <a:rPr lang="en-US" sz="1400" baseline="0" dirty="0" smtClean="0"/>
              <a:t>in capacitance between vacuum and </a:t>
            </a:r>
            <a:r>
              <a:rPr lang="en-US" sz="1400" baseline="0" dirty="0"/>
              <a:t>~8 </a:t>
            </a:r>
            <a:r>
              <a:rPr lang="en-US" sz="1400" baseline="0" dirty="0" err="1"/>
              <a:t>hPa</a:t>
            </a:r>
            <a:r>
              <a:rPr lang="en-US" sz="1400" baseline="0" dirty="0"/>
              <a:t> </a:t>
            </a:r>
            <a:r>
              <a:rPr lang="en-US" sz="1400" baseline="0" dirty="0" smtClean="0"/>
              <a:t>dry CO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c:rich>
      </c:tx>
      <c:layout>
        <c:manualLayout>
          <c:xMode val="edge"/>
          <c:yMode val="edge"/>
          <c:x val="0.0780366873813681"/>
          <c:y val="0.0023826249006427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0074974548452"/>
          <c:y val="0.252281556529117"/>
          <c:w val="0.572290742055458"/>
          <c:h val="0.702114747524766"/>
        </c:manualLayout>
      </c:layout>
      <c:scatterChart>
        <c:scatterStyle val="lineMarker"/>
        <c:varyColors val="0"/>
        <c:ser>
          <c:idx val="0"/>
          <c:order val="0"/>
          <c:tx>
            <c:v>Humi 1 diff</c:v>
          </c:tx>
          <c:spPr>
            <a:ln w="47625">
              <a:noFill/>
            </a:ln>
          </c:spPr>
          <c:xVal>
            <c:numRef>
              <c:f>'[RM calib_update_15082014.xlsx]CO2 vertailu'!$A$3:$A$6</c:f>
              <c:numCache>
                <c:formatCode>General</c:formatCode>
                <c:ptCount val="4"/>
                <c:pt idx="0">
                  <c:v>-10.2</c:v>
                </c:pt>
                <c:pt idx="1">
                  <c:v>-30.0</c:v>
                </c:pt>
                <c:pt idx="2">
                  <c:v>-49.8</c:v>
                </c:pt>
                <c:pt idx="3">
                  <c:v>-69.5</c:v>
                </c:pt>
              </c:numCache>
            </c:numRef>
          </c:xVal>
          <c:yVal>
            <c:numRef>
              <c:f>'[RM calib_update_15082014.xlsx]CO2 vertailu'!$H$3:$H$6</c:f>
              <c:numCache>
                <c:formatCode>General</c:formatCode>
                <c:ptCount val="4"/>
                <c:pt idx="0">
                  <c:v>-0.00693655941197058</c:v>
                </c:pt>
                <c:pt idx="1">
                  <c:v>-0.020243415270099</c:v>
                </c:pt>
                <c:pt idx="2">
                  <c:v>-0.04574377954828</c:v>
                </c:pt>
                <c:pt idx="3">
                  <c:v>-0.0841239108567784</c:v>
                </c:pt>
              </c:numCache>
            </c:numRef>
          </c:yVal>
          <c:smooth val="0"/>
        </c:ser>
        <c:ser>
          <c:idx val="1"/>
          <c:order val="1"/>
          <c:tx>
            <c:v>Humi 2 diff</c:v>
          </c:tx>
          <c:spPr>
            <a:ln w="47625">
              <a:noFill/>
            </a:ln>
          </c:spPr>
          <c:xVal>
            <c:numRef>
              <c:f>'[RM calib_update_15082014.xlsx]CO2 vertailu'!$A$3:$A$6</c:f>
              <c:numCache>
                <c:formatCode>General</c:formatCode>
                <c:ptCount val="4"/>
                <c:pt idx="0">
                  <c:v>-10.2</c:v>
                </c:pt>
                <c:pt idx="1">
                  <c:v>-30.0</c:v>
                </c:pt>
                <c:pt idx="2">
                  <c:v>-49.8</c:v>
                </c:pt>
                <c:pt idx="3">
                  <c:v>-69.5</c:v>
                </c:pt>
              </c:numCache>
            </c:numRef>
          </c:xVal>
          <c:yVal>
            <c:numRef>
              <c:f>'[RM calib_update_15082014.xlsx]CO2 vertailu'!$I$3:$I$6</c:f>
              <c:numCache>
                <c:formatCode>General</c:formatCode>
                <c:ptCount val="4"/>
                <c:pt idx="0">
                  <c:v>-0.00661578449207223</c:v>
                </c:pt>
                <c:pt idx="1">
                  <c:v>-0.0200474447682071</c:v>
                </c:pt>
                <c:pt idx="2">
                  <c:v>-0.0450729113012471</c:v>
                </c:pt>
                <c:pt idx="3">
                  <c:v>-0.0834526257455641</c:v>
                </c:pt>
              </c:numCache>
            </c:numRef>
          </c:yVal>
          <c:smooth val="0"/>
        </c:ser>
        <c:ser>
          <c:idx val="2"/>
          <c:order val="2"/>
          <c:tx>
            <c:v>Humi 3 diff</c:v>
          </c:tx>
          <c:spPr>
            <a:ln w="47625">
              <a:noFill/>
            </a:ln>
          </c:spPr>
          <c:xVal>
            <c:numRef>
              <c:f>'[RM calib_update_15082014.xlsx]CO2 vertailu'!$A$3:$A$6</c:f>
              <c:numCache>
                <c:formatCode>General</c:formatCode>
                <c:ptCount val="4"/>
                <c:pt idx="0">
                  <c:v>-10.2</c:v>
                </c:pt>
                <c:pt idx="1">
                  <c:v>-30.0</c:v>
                </c:pt>
                <c:pt idx="2">
                  <c:v>-49.8</c:v>
                </c:pt>
                <c:pt idx="3">
                  <c:v>-69.5</c:v>
                </c:pt>
              </c:numCache>
            </c:numRef>
          </c:xVal>
          <c:yVal>
            <c:numRef>
              <c:f>'[RM calib_update_15082014.xlsx]CO2 vertailu'!$J$3:$J$6</c:f>
              <c:numCache>
                <c:formatCode>General</c:formatCode>
                <c:ptCount val="4"/>
                <c:pt idx="0">
                  <c:v>-0.00706250658308072</c:v>
                </c:pt>
                <c:pt idx="1">
                  <c:v>-0.0203942649200579</c:v>
                </c:pt>
                <c:pt idx="2">
                  <c:v>-0.0457034603865036</c:v>
                </c:pt>
                <c:pt idx="3">
                  <c:v>-0.0841054586814476</c:v>
                </c:pt>
              </c:numCache>
            </c:numRef>
          </c:yVal>
          <c:smooth val="0"/>
        </c:ser>
        <c:ser>
          <c:idx val="3"/>
          <c:order val="3"/>
          <c:tx>
            <c:v>average diff</c:v>
          </c:tx>
          <c:spPr>
            <a:ln w="47625">
              <a:noFill/>
            </a:ln>
          </c:spPr>
          <c:trendline>
            <c:trendlineType val="poly"/>
            <c:order val="2"/>
            <c:dispRSqr val="0"/>
            <c:dispEq val="0"/>
          </c:trendline>
          <c:xVal>
            <c:numRef>
              <c:f>'[RM calib_update_15082014.xlsx]CO2 vertailu'!$A$3:$A$6</c:f>
              <c:numCache>
                <c:formatCode>General</c:formatCode>
                <c:ptCount val="4"/>
                <c:pt idx="0">
                  <c:v>-10.2</c:v>
                </c:pt>
                <c:pt idx="1">
                  <c:v>-30.0</c:v>
                </c:pt>
                <c:pt idx="2">
                  <c:v>-49.8</c:v>
                </c:pt>
                <c:pt idx="3">
                  <c:v>-69.5</c:v>
                </c:pt>
              </c:numCache>
            </c:numRef>
          </c:xVal>
          <c:yVal>
            <c:numRef>
              <c:f>'[RM calib_update_15082014.xlsx]CO2 vertailu'!$K$3:$K$6</c:f>
              <c:numCache>
                <c:formatCode>General</c:formatCode>
                <c:ptCount val="4"/>
                <c:pt idx="0">
                  <c:v>-0.00687161682904117</c:v>
                </c:pt>
                <c:pt idx="1">
                  <c:v>-0.0202283749861213</c:v>
                </c:pt>
                <c:pt idx="2">
                  <c:v>-0.0455067170786769</c:v>
                </c:pt>
                <c:pt idx="3">
                  <c:v>-0.08389399842793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592888"/>
        <c:axId val="-2113587064"/>
      </c:scatterChart>
      <c:valAx>
        <c:axId val="-2113592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 °C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3587064"/>
        <c:crosses val="autoZero"/>
        <c:crossBetween val="midCat"/>
      </c:valAx>
      <c:valAx>
        <c:axId val="-2113587064"/>
        <c:scaling>
          <c:orientation val="minMax"/>
          <c:min val="-0.09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pF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359288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84773747610507"/>
          <c:y val="0.258876661490144"/>
          <c:w val="0.31250885294504"/>
          <c:h val="0.30014363610202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DREAMS-H </a:t>
            </a:r>
            <a:r>
              <a:rPr lang="en-US" sz="1400" dirty="0" smtClean="0"/>
              <a:t>‘d’ </a:t>
            </a:r>
            <a:r>
              <a:rPr lang="en-US" sz="1400" dirty="0"/>
              <a:t>Difference in capacitance between </a:t>
            </a:r>
            <a:r>
              <a:rPr lang="en-US" sz="1400" dirty="0" smtClean="0"/>
              <a:t>vacuum</a:t>
            </a:r>
            <a:r>
              <a:rPr lang="en-US" sz="1400" baseline="0" dirty="0"/>
              <a:t> </a:t>
            </a:r>
            <a:r>
              <a:rPr lang="en-US" sz="1400" dirty="0" smtClean="0"/>
              <a:t>and </a:t>
            </a:r>
            <a:r>
              <a:rPr lang="en-US" sz="1400" dirty="0"/>
              <a:t>~8hPa </a:t>
            </a:r>
            <a:r>
              <a:rPr lang="en-US" sz="1400" dirty="0" smtClean="0"/>
              <a:t>dry CO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c:rich>
      </c:tx>
      <c:layout>
        <c:manualLayout>
          <c:xMode val="edge"/>
          <c:yMode val="edge"/>
          <c:x val="0.0544825984613941"/>
          <c:y val="0.019504151013544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45961460574666"/>
          <c:y val="0.272429289192329"/>
          <c:w val="0.565497422928521"/>
          <c:h val="0.660076967989752"/>
        </c:manualLayout>
      </c:layout>
      <c:scatterChart>
        <c:scatterStyle val="lineMarker"/>
        <c:varyColors val="0"/>
        <c:ser>
          <c:idx val="0"/>
          <c:order val="0"/>
          <c:tx>
            <c:v>pF difference average</c:v>
          </c:tx>
          <c:spPr>
            <a:ln w="47625">
              <a:noFill/>
            </a:ln>
          </c:spPr>
          <c:trendline>
            <c:trendlineType val="poly"/>
            <c:order val="2"/>
            <c:dispRSqr val="0"/>
            <c:dispEq val="0"/>
          </c:trendline>
          <c:xVal>
            <c:numRef>
              <c:f>'[DREAMS-H FM D calib.xlsx]Vac vs CO2 dry'!$A$3:$A$6</c:f>
              <c:numCache>
                <c:formatCode>General</c:formatCode>
                <c:ptCount val="4"/>
                <c:pt idx="0">
                  <c:v>-9.9</c:v>
                </c:pt>
                <c:pt idx="1">
                  <c:v>-29.9</c:v>
                </c:pt>
                <c:pt idx="2">
                  <c:v>-49.5</c:v>
                </c:pt>
                <c:pt idx="3">
                  <c:v>-69.4</c:v>
                </c:pt>
              </c:numCache>
            </c:numRef>
          </c:xVal>
          <c:yVal>
            <c:numRef>
              <c:f>'[DREAMS-H FM D calib.xlsx]Vac vs CO2 dry'!$K$3:$K$6</c:f>
              <c:numCache>
                <c:formatCode>0.0000</c:formatCode>
                <c:ptCount val="4"/>
                <c:pt idx="0">
                  <c:v>-0.00721841365813406</c:v>
                </c:pt>
                <c:pt idx="1">
                  <c:v>-0.0187617762409535</c:v>
                </c:pt>
                <c:pt idx="2">
                  <c:v>-0.0442183181058908</c:v>
                </c:pt>
                <c:pt idx="3">
                  <c:v>-0.0754895238841922</c:v>
                </c:pt>
              </c:numCache>
            </c:numRef>
          </c:yVal>
          <c:smooth val="0"/>
        </c:ser>
        <c:ser>
          <c:idx val="1"/>
          <c:order val="1"/>
          <c:tx>
            <c:v>Humi 1 pF difference</c:v>
          </c:tx>
          <c:spPr>
            <a:ln w="47625">
              <a:noFill/>
            </a:ln>
          </c:spPr>
          <c:marker>
            <c:symbol val="plus"/>
            <c:size val="9"/>
          </c:marker>
          <c:xVal>
            <c:numRef>
              <c:f>'[DREAMS-H FM D calib.xlsx]Vac vs CO2 dry'!$A$3:$A$6</c:f>
              <c:numCache>
                <c:formatCode>General</c:formatCode>
                <c:ptCount val="4"/>
                <c:pt idx="0">
                  <c:v>-9.9</c:v>
                </c:pt>
                <c:pt idx="1">
                  <c:v>-29.9</c:v>
                </c:pt>
                <c:pt idx="2">
                  <c:v>-49.5</c:v>
                </c:pt>
                <c:pt idx="3">
                  <c:v>-69.4</c:v>
                </c:pt>
              </c:numCache>
            </c:numRef>
          </c:xVal>
          <c:yVal>
            <c:numRef>
              <c:f>'[DREAMS-H FM D calib.xlsx]Vac vs CO2 dry'!$H$3:$H$6</c:f>
              <c:numCache>
                <c:formatCode>0.0000</c:formatCode>
                <c:ptCount val="4"/>
                <c:pt idx="0">
                  <c:v>-0.0070699747395837</c:v>
                </c:pt>
                <c:pt idx="1">
                  <c:v>-0.0186676671254959</c:v>
                </c:pt>
                <c:pt idx="2">
                  <c:v>-0.044233809022173</c:v>
                </c:pt>
                <c:pt idx="3">
                  <c:v>-0.0755638721201848</c:v>
                </c:pt>
              </c:numCache>
            </c:numRef>
          </c:yVal>
          <c:smooth val="0"/>
        </c:ser>
        <c:ser>
          <c:idx val="2"/>
          <c:order val="2"/>
          <c:tx>
            <c:v>Humi 2 pF difference</c:v>
          </c:tx>
          <c:spPr>
            <a:ln w="47625">
              <a:noFill/>
            </a:ln>
          </c:spPr>
          <c:marker>
            <c:symbol val="x"/>
            <c:size val="9"/>
          </c:marker>
          <c:xVal>
            <c:numRef>
              <c:f>'[DREAMS-H FM D calib.xlsx]Vac vs CO2 dry'!$A$3:$A$6</c:f>
              <c:numCache>
                <c:formatCode>General</c:formatCode>
                <c:ptCount val="4"/>
                <c:pt idx="0">
                  <c:v>-9.9</c:v>
                </c:pt>
                <c:pt idx="1">
                  <c:v>-29.9</c:v>
                </c:pt>
                <c:pt idx="2">
                  <c:v>-49.5</c:v>
                </c:pt>
                <c:pt idx="3">
                  <c:v>-69.4</c:v>
                </c:pt>
              </c:numCache>
            </c:numRef>
          </c:xVal>
          <c:yVal>
            <c:numRef>
              <c:f>'[DREAMS-H FM D calib.xlsx]Vac vs CO2 dry'!$I$3:$I$6</c:f>
              <c:numCache>
                <c:formatCode>0.0000</c:formatCode>
                <c:ptCount val="4"/>
                <c:pt idx="0">
                  <c:v>-0.00739744558770017</c:v>
                </c:pt>
                <c:pt idx="1">
                  <c:v>-0.0191504261319491</c:v>
                </c:pt>
                <c:pt idx="2">
                  <c:v>-0.0452327068365674</c:v>
                </c:pt>
                <c:pt idx="3">
                  <c:v>-0.0770563009189376</c:v>
                </c:pt>
              </c:numCache>
            </c:numRef>
          </c:yVal>
          <c:smooth val="0"/>
        </c:ser>
        <c:ser>
          <c:idx val="3"/>
          <c:order val="3"/>
          <c:tx>
            <c:v>Humi 3 pF difference</c:v>
          </c:tx>
          <c:spPr>
            <a:ln w="47625">
              <a:noFill/>
            </a:ln>
          </c:spPr>
          <c:marker>
            <c:symbol val="star"/>
            <c:size val="9"/>
          </c:marker>
          <c:xVal>
            <c:numRef>
              <c:f>'[DREAMS-H FM D calib.xlsx]Vac vs CO2 dry'!$A$3:$A$6</c:f>
              <c:numCache>
                <c:formatCode>General</c:formatCode>
                <c:ptCount val="4"/>
                <c:pt idx="0">
                  <c:v>-9.9</c:v>
                </c:pt>
                <c:pt idx="1">
                  <c:v>-29.9</c:v>
                </c:pt>
                <c:pt idx="2">
                  <c:v>-49.5</c:v>
                </c:pt>
                <c:pt idx="3">
                  <c:v>-69.4</c:v>
                </c:pt>
              </c:numCache>
            </c:numRef>
          </c:xVal>
          <c:yVal>
            <c:numRef>
              <c:f>'[DREAMS-H FM D calib.xlsx]Vac vs CO2 dry'!$J$3:$J$6</c:f>
              <c:numCache>
                <c:formatCode>0.0000</c:formatCode>
                <c:ptCount val="4"/>
                <c:pt idx="0">
                  <c:v>-0.00718782064711831</c:v>
                </c:pt>
                <c:pt idx="1">
                  <c:v>-0.0184672354654154</c:v>
                </c:pt>
                <c:pt idx="2">
                  <c:v>-0.043188438458932</c:v>
                </c:pt>
                <c:pt idx="3">
                  <c:v>-0.0738483986134542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540792"/>
        <c:axId val="-2113535016"/>
      </c:scatterChart>
      <c:valAx>
        <c:axId val="-2113540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 °C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3535016"/>
        <c:crosses val="autoZero"/>
        <c:crossBetween val="midCat"/>
      </c:valAx>
      <c:valAx>
        <c:axId val="-2113535016"/>
        <c:scaling>
          <c:orientation val="minMax"/>
          <c:min val="-0.09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pF</a:t>
                </a:r>
                <a:endParaRPr lang="en-US" dirty="0"/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crossAx val="-211354079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-60°C,</a:t>
            </a:r>
            <a:r>
              <a:rPr lang="en-US" baseline="0" dirty="0"/>
              <a:t>  </a:t>
            </a:r>
            <a:r>
              <a:rPr lang="en-US" baseline="0" dirty="0" smtClean="0"/>
              <a:t>9.5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, </a:t>
            </a:r>
            <a:r>
              <a:rPr lang="en-US" baseline="0" dirty="0"/>
              <a:t>CO</a:t>
            </a:r>
            <a:r>
              <a:rPr lang="en-US" baseline="-25000" dirty="0"/>
              <a:t>2</a:t>
            </a:r>
            <a:r>
              <a:rPr lang="en-US" baseline="0" dirty="0"/>
              <a:t>+H</a:t>
            </a:r>
            <a:r>
              <a:rPr lang="en-US" baseline="-25000" dirty="0"/>
              <a:t>2</a:t>
            </a:r>
            <a:r>
              <a:rPr lang="en-US" baseline="0" dirty="0"/>
              <a:t>O</a:t>
            </a:r>
            <a:endParaRPr lang="en-US" dirty="0"/>
          </a:p>
        </c:rich>
      </c:tx>
      <c:layout>
        <c:manualLayout>
          <c:xMode val="edge"/>
          <c:yMode val="edge"/>
          <c:x val="0.148239163769243"/>
          <c:y val="0.050174503660894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7106889750736"/>
          <c:y val="0.18302736592863"/>
          <c:w val="0.723640401684273"/>
          <c:h val="0.624178878341098"/>
        </c:manualLayout>
      </c:layout>
      <c:scatterChart>
        <c:scatterStyle val="lineMarker"/>
        <c:varyColors val="0"/>
        <c:ser>
          <c:idx val="0"/>
          <c:order val="0"/>
          <c:tx>
            <c:v>Humicap pF</c:v>
          </c:tx>
          <c:spPr>
            <a:ln w="28575">
              <a:noFill/>
            </a:ln>
          </c:spPr>
          <c:xVal>
            <c:numRef>
              <c:f>'[REMSH-REF_MEDAH_EM-01_-60C_H2O+CO2_20170310T134356.xlsx]matrix-REMSH-REF_MEDAH_EM-01_20'!$B$9:$B$12368</c:f>
              <c:numCache>
                <c:formatCode>General</c:formatCode>
                <c:ptCount val="12360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6.01</c:v>
                </c:pt>
                <c:pt idx="7">
                  <c:v>7.01</c:v>
                </c:pt>
                <c:pt idx="8">
                  <c:v>8.01</c:v>
                </c:pt>
                <c:pt idx="9">
                  <c:v>9.01</c:v>
                </c:pt>
                <c:pt idx="10">
                  <c:v>13.72</c:v>
                </c:pt>
                <c:pt idx="11">
                  <c:v>14.72</c:v>
                </c:pt>
                <c:pt idx="12">
                  <c:v>15.72</c:v>
                </c:pt>
                <c:pt idx="13">
                  <c:v>16.72</c:v>
                </c:pt>
                <c:pt idx="14">
                  <c:v>17.72</c:v>
                </c:pt>
                <c:pt idx="15">
                  <c:v>18.72</c:v>
                </c:pt>
                <c:pt idx="16">
                  <c:v>19.72</c:v>
                </c:pt>
                <c:pt idx="17">
                  <c:v>20.72</c:v>
                </c:pt>
                <c:pt idx="18">
                  <c:v>21.72</c:v>
                </c:pt>
                <c:pt idx="19">
                  <c:v>22.72</c:v>
                </c:pt>
                <c:pt idx="20">
                  <c:v>27.23</c:v>
                </c:pt>
                <c:pt idx="21">
                  <c:v>28.23</c:v>
                </c:pt>
                <c:pt idx="22">
                  <c:v>29.23</c:v>
                </c:pt>
                <c:pt idx="23">
                  <c:v>30.23</c:v>
                </c:pt>
                <c:pt idx="24">
                  <c:v>31.23</c:v>
                </c:pt>
                <c:pt idx="25">
                  <c:v>32.23</c:v>
                </c:pt>
                <c:pt idx="26">
                  <c:v>33.23</c:v>
                </c:pt>
                <c:pt idx="27">
                  <c:v>34.23</c:v>
                </c:pt>
                <c:pt idx="28">
                  <c:v>35.23</c:v>
                </c:pt>
                <c:pt idx="29">
                  <c:v>36.23</c:v>
                </c:pt>
                <c:pt idx="30">
                  <c:v>40.94</c:v>
                </c:pt>
                <c:pt idx="31">
                  <c:v>41.94</c:v>
                </c:pt>
                <c:pt idx="32">
                  <c:v>42.94</c:v>
                </c:pt>
                <c:pt idx="33">
                  <c:v>43.94</c:v>
                </c:pt>
                <c:pt idx="34">
                  <c:v>44.95</c:v>
                </c:pt>
                <c:pt idx="35">
                  <c:v>45.95</c:v>
                </c:pt>
                <c:pt idx="36">
                  <c:v>46.95</c:v>
                </c:pt>
                <c:pt idx="37">
                  <c:v>47.95</c:v>
                </c:pt>
                <c:pt idx="38">
                  <c:v>48.95</c:v>
                </c:pt>
                <c:pt idx="39">
                  <c:v>49.95</c:v>
                </c:pt>
                <c:pt idx="40">
                  <c:v>54.45</c:v>
                </c:pt>
                <c:pt idx="41">
                  <c:v>55.46</c:v>
                </c:pt>
                <c:pt idx="42">
                  <c:v>56.46</c:v>
                </c:pt>
                <c:pt idx="43">
                  <c:v>57.46</c:v>
                </c:pt>
                <c:pt idx="44">
                  <c:v>58.46</c:v>
                </c:pt>
                <c:pt idx="45">
                  <c:v>59.46</c:v>
                </c:pt>
                <c:pt idx="46">
                  <c:v>60.46</c:v>
                </c:pt>
                <c:pt idx="47">
                  <c:v>61.46</c:v>
                </c:pt>
                <c:pt idx="48">
                  <c:v>62.46</c:v>
                </c:pt>
                <c:pt idx="49">
                  <c:v>63.46</c:v>
                </c:pt>
                <c:pt idx="50">
                  <c:v>68.16999999999998</c:v>
                </c:pt>
                <c:pt idx="51">
                  <c:v>69.16999999999998</c:v>
                </c:pt>
                <c:pt idx="52">
                  <c:v>70.16999999999998</c:v>
                </c:pt>
                <c:pt idx="53">
                  <c:v>71.16999999999998</c:v>
                </c:pt>
                <c:pt idx="54">
                  <c:v>72.16999999999998</c:v>
                </c:pt>
                <c:pt idx="55">
                  <c:v>73.16999999999998</c:v>
                </c:pt>
                <c:pt idx="56">
                  <c:v>74.16999999999998</c:v>
                </c:pt>
                <c:pt idx="57">
                  <c:v>75.16999999999998</c:v>
                </c:pt>
                <c:pt idx="58">
                  <c:v>76.16999999999998</c:v>
                </c:pt>
                <c:pt idx="59">
                  <c:v>77.16999999999998</c:v>
                </c:pt>
                <c:pt idx="60">
                  <c:v>81.68000000000001</c:v>
                </c:pt>
                <c:pt idx="61">
                  <c:v>82.68000000000001</c:v>
                </c:pt>
                <c:pt idx="62">
                  <c:v>83.68000000000001</c:v>
                </c:pt>
                <c:pt idx="63">
                  <c:v>84.68000000000001</c:v>
                </c:pt>
                <c:pt idx="64">
                  <c:v>85.68000000000001</c:v>
                </c:pt>
                <c:pt idx="65">
                  <c:v>86.68000000000001</c:v>
                </c:pt>
                <c:pt idx="66">
                  <c:v>87.68000000000001</c:v>
                </c:pt>
                <c:pt idx="67">
                  <c:v>88.68000000000001</c:v>
                </c:pt>
                <c:pt idx="68">
                  <c:v>89.69</c:v>
                </c:pt>
                <c:pt idx="69">
                  <c:v>90.69</c:v>
                </c:pt>
                <c:pt idx="70">
                  <c:v>95.39</c:v>
                </c:pt>
                <c:pt idx="71">
                  <c:v>96.4</c:v>
                </c:pt>
                <c:pt idx="72">
                  <c:v>97.4</c:v>
                </c:pt>
                <c:pt idx="73">
                  <c:v>98.4</c:v>
                </c:pt>
                <c:pt idx="74">
                  <c:v>99.4</c:v>
                </c:pt>
                <c:pt idx="75">
                  <c:v>100.4</c:v>
                </c:pt>
                <c:pt idx="76">
                  <c:v>101.4</c:v>
                </c:pt>
                <c:pt idx="77">
                  <c:v>102.4</c:v>
                </c:pt>
                <c:pt idx="78">
                  <c:v>103.4</c:v>
                </c:pt>
                <c:pt idx="79">
                  <c:v>104.4</c:v>
                </c:pt>
                <c:pt idx="80">
                  <c:v>108.9</c:v>
                </c:pt>
                <c:pt idx="81">
                  <c:v>109.91</c:v>
                </c:pt>
                <c:pt idx="82">
                  <c:v>110.91</c:v>
                </c:pt>
                <c:pt idx="83">
                  <c:v>111.91</c:v>
                </c:pt>
                <c:pt idx="84">
                  <c:v>112.91</c:v>
                </c:pt>
                <c:pt idx="85">
                  <c:v>113.91</c:v>
                </c:pt>
                <c:pt idx="86">
                  <c:v>114.91</c:v>
                </c:pt>
                <c:pt idx="87">
                  <c:v>115.91</c:v>
                </c:pt>
                <c:pt idx="88">
                  <c:v>116.91</c:v>
                </c:pt>
                <c:pt idx="89">
                  <c:v>117.91</c:v>
                </c:pt>
                <c:pt idx="90">
                  <c:v>122.62</c:v>
                </c:pt>
                <c:pt idx="91">
                  <c:v>123.62</c:v>
                </c:pt>
                <c:pt idx="92">
                  <c:v>124.62</c:v>
                </c:pt>
                <c:pt idx="93">
                  <c:v>125.62</c:v>
                </c:pt>
                <c:pt idx="94">
                  <c:v>126.62</c:v>
                </c:pt>
                <c:pt idx="95">
                  <c:v>127.62</c:v>
                </c:pt>
                <c:pt idx="96">
                  <c:v>128.62</c:v>
                </c:pt>
                <c:pt idx="97">
                  <c:v>129.62</c:v>
                </c:pt>
                <c:pt idx="98">
                  <c:v>130.62</c:v>
                </c:pt>
                <c:pt idx="99">
                  <c:v>131.62</c:v>
                </c:pt>
                <c:pt idx="100">
                  <c:v>136.13</c:v>
                </c:pt>
                <c:pt idx="101">
                  <c:v>137.13</c:v>
                </c:pt>
                <c:pt idx="102">
                  <c:v>138.13</c:v>
                </c:pt>
                <c:pt idx="103">
                  <c:v>139.13</c:v>
                </c:pt>
                <c:pt idx="104">
                  <c:v>140.13</c:v>
                </c:pt>
                <c:pt idx="105">
                  <c:v>141.13</c:v>
                </c:pt>
                <c:pt idx="106">
                  <c:v>142.14</c:v>
                </c:pt>
                <c:pt idx="107">
                  <c:v>143.14</c:v>
                </c:pt>
                <c:pt idx="108">
                  <c:v>144.14</c:v>
                </c:pt>
                <c:pt idx="109">
                  <c:v>145.14</c:v>
                </c:pt>
                <c:pt idx="110">
                  <c:v>149.85</c:v>
                </c:pt>
                <c:pt idx="111">
                  <c:v>150.85</c:v>
                </c:pt>
                <c:pt idx="112">
                  <c:v>151.85</c:v>
                </c:pt>
                <c:pt idx="113">
                  <c:v>152.85</c:v>
                </c:pt>
                <c:pt idx="114">
                  <c:v>153.85</c:v>
                </c:pt>
                <c:pt idx="115">
                  <c:v>154.85</c:v>
                </c:pt>
                <c:pt idx="116">
                  <c:v>155.85</c:v>
                </c:pt>
                <c:pt idx="117">
                  <c:v>156.85</c:v>
                </c:pt>
                <c:pt idx="118">
                  <c:v>157.85</c:v>
                </c:pt>
                <c:pt idx="119">
                  <c:v>158.85</c:v>
                </c:pt>
                <c:pt idx="120">
                  <c:v>163.36</c:v>
                </c:pt>
                <c:pt idx="121">
                  <c:v>164.36</c:v>
                </c:pt>
                <c:pt idx="122">
                  <c:v>165.36</c:v>
                </c:pt>
                <c:pt idx="123">
                  <c:v>166.36</c:v>
                </c:pt>
                <c:pt idx="124">
                  <c:v>167.36</c:v>
                </c:pt>
                <c:pt idx="125">
                  <c:v>168.36</c:v>
                </c:pt>
                <c:pt idx="126">
                  <c:v>169.37</c:v>
                </c:pt>
                <c:pt idx="127">
                  <c:v>170.37</c:v>
                </c:pt>
                <c:pt idx="128">
                  <c:v>171.37</c:v>
                </c:pt>
                <c:pt idx="129">
                  <c:v>172.37</c:v>
                </c:pt>
                <c:pt idx="130">
                  <c:v>177.08</c:v>
                </c:pt>
                <c:pt idx="131">
                  <c:v>178.08</c:v>
                </c:pt>
                <c:pt idx="132">
                  <c:v>179.08</c:v>
                </c:pt>
                <c:pt idx="133">
                  <c:v>180.08</c:v>
                </c:pt>
                <c:pt idx="134">
                  <c:v>181.08</c:v>
                </c:pt>
                <c:pt idx="135">
                  <c:v>182.08</c:v>
                </c:pt>
                <c:pt idx="136">
                  <c:v>183.08</c:v>
                </c:pt>
                <c:pt idx="137">
                  <c:v>184.08</c:v>
                </c:pt>
                <c:pt idx="138">
                  <c:v>185.08</c:v>
                </c:pt>
                <c:pt idx="139">
                  <c:v>186.08</c:v>
                </c:pt>
                <c:pt idx="140">
                  <c:v>190.59</c:v>
                </c:pt>
                <c:pt idx="141">
                  <c:v>191.59</c:v>
                </c:pt>
                <c:pt idx="142">
                  <c:v>192.59</c:v>
                </c:pt>
                <c:pt idx="143">
                  <c:v>193.59</c:v>
                </c:pt>
                <c:pt idx="144">
                  <c:v>194.59</c:v>
                </c:pt>
                <c:pt idx="145">
                  <c:v>195.59</c:v>
                </c:pt>
                <c:pt idx="146">
                  <c:v>196.59</c:v>
                </c:pt>
                <c:pt idx="147">
                  <c:v>197.59</c:v>
                </c:pt>
                <c:pt idx="148">
                  <c:v>198.59</c:v>
                </c:pt>
                <c:pt idx="149">
                  <c:v>199.59</c:v>
                </c:pt>
                <c:pt idx="150">
                  <c:v>204.3</c:v>
                </c:pt>
                <c:pt idx="151">
                  <c:v>205.3</c:v>
                </c:pt>
                <c:pt idx="152">
                  <c:v>206.3</c:v>
                </c:pt>
                <c:pt idx="153">
                  <c:v>207.3</c:v>
                </c:pt>
                <c:pt idx="154">
                  <c:v>208.31</c:v>
                </c:pt>
                <c:pt idx="155">
                  <c:v>209.31</c:v>
                </c:pt>
                <c:pt idx="156">
                  <c:v>210.31</c:v>
                </c:pt>
                <c:pt idx="157">
                  <c:v>211.31</c:v>
                </c:pt>
                <c:pt idx="158">
                  <c:v>212.31</c:v>
                </c:pt>
                <c:pt idx="159">
                  <c:v>213.31</c:v>
                </c:pt>
                <c:pt idx="160">
                  <c:v>217.82</c:v>
                </c:pt>
                <c:pt idx="161">
                  <c:v>218.82</c:v>
                </c:pt>
                <c:pt idx="162">
                  <c:v>219.82</c:v>
                </c:pt>
                <c:pt idx="163">
                  <c:v>220.82</c:v>
                </c:pt>
                <c:pt idx="164">
                  <c:v>221.82</c:v>
                </c:pt>
                <c:pt idx="165">
                  <c:v>222.82</c:v>
                </c:pt>
                <c:pt idx="166">
                  <c:v>223.82</c:v>
                </c:pt>
                <c:pt idx="167">
                  <c:v>224.82</c:v>
                </c:pt>
                <c:pt idx="168">
                  <c:v>225.82</c:v>
                </c:pt>
                <c:pt idx="169">
                  <c:v>226.82</c:v>
                </c:pt>
                <c:pt idx="170">
                  <c:v>231.53</c:v>
                </c:pt>
                <c:pt idx="171">
                  <c:v>232.53</c:v>
                </c:pt>
                <c:pt idx="172">
                  <c:v>233.53</c:v>
                </c:pt>
                <c:pt idx="173">
                  <c:v>234.53</c:v>
                </c:pt>
                <c:pt idx="174">
                  <c:v>235.53</c:v>
                </c:pt>
                <c:pt idx="175">
                  <c:v>236.53</c:v>
                </c:pt>
                <c:pt idx="176">
                  <c:v>237.54</c:v>
                </c:pt>
                <c:pt idx="177">
                  <c:v>238.54</c:v>
                </c:pt>
                <c:pt idx="178">
                  <c:v>239.54</c:v>
                </c:pt>
                <c:pt idx="179">
                  <c:v>240.54</c:v>
                </c:pt>
                <c:pt idx="180">
                  <c:v>245.04</c:v>
                </c:pt>
                <c:pt idx="181">
                  <c:v>246.04</c:v>
                </c:pt>
                <c:pt idx="182">
                  <c:v>247.04</c:v>
                </c:pt>
                <c:pt idx="183">
                  <c:v>248.04</c:v>
                </c:pt>
                <c:pt idx="184">
                  <c:v>249.04</c:v>
                </c:pt>
                <c:pt idx="185">
                  <c:v>250.05</c:v>
                </c:pt>
                <c:pt idx="186">
                  <c:v>251.05</c:v>
                </c:pt>
                <c:pt idx="187">
                  <c:v>252.05</c:v>
                </c:pt>
                <c:pt idx="188">
                  <c:v>253.05</c:v>
                </c:pt>
                <c:pt idx="189">
                  <c:v>254.05</c:v>
                </c:pt>
                <c:pt idx="190">
                  <c:v>258.76</c:v>
                </c:pt>
                <c:pt idx="191">
                  <c:v>259.76</c:v>
                </c:pt>
                <c:pt idx="192">
                  <c:v>260.76</c:v>
                </c:pt>
                <c:pt idx="193">
                  <c:v>261.76</c:v>
                </c:pt>
                <c:pt idx="194">
                  <c:v>262.76</c:v>
                </c:pt>
                <c:pt idx="195">
                  <c:v>263.76</c:v>
                </c:pt>
                <c:pt idx="196">
                  <c:v>264.76</c:v>
                </c:pt>
                <c:pt idx="197">
                  <c:v>265.76</c:v>
                </c:pt>
                <c:pt idx="198">
                  <c:v>266.76</c:v>
                </c:pt>
                <c:pt idx="199">
                  <c:v>267.76</c:v>
                </c:pt>
                <c:pt idx="200">
                  <c:v>272.27</c:v>
                </c:pt>
                <c:pt idx="201">
                  <c:v>273.27</c:v>
                </c:pt>
                <c:pt idx="202">
                  <c:v>274.27</c:v>
                </c:pt>
                <c:pt idx="203">
                  <c:v>275.27</c:v>
                </c:pt>
                <c:pt idx="204">
                  <c:v>276.27</c:v>
                </c:pt>
                <c:pt idx="205">
                  <c:v>277.27</c:v>
                </c:pt>
                <c:pt idx="206">
                  <c:v>278.27</c:v>
                </c:pt>
                <c:pt idx="207">
                  <c:v>279.27</c:v>
                </c:pt>
                <c:pt idx="208">
                  <c:v>280.27</c:v>
                </c:pt>
                <c:pt idx="209">
                  <c:v>281.27</c:v>
                </c:pt>
                <c:pt idx="210">
                  <c:v>285.98</c:v>
                </c:pt>
                <c:pt idx="211">
                  <c:v>286.98</c:v>
                </c:pt>
                <c:pt idx="212">
                  <c:v>287.98</c:v>
                </c:pt>
                <c:pt idx="213">
                  <c:v>288.98</c:v>
                </c:pt>
                <c:pt idx="214">
                  <c:v>289.98</c:v>
                </c:pt>
                <c:pt idx="215">
                  <c:v>290.98</c:v>
                </c:pt>
                <c:pt idx="216">
                  <c:v>291.98</c:v>
                </c:pt>
                <c:pt idx="217">
                  <c:v>292.98</c:v>
                </c:pt>
                <c:pt idx="218">
                  <c:v>293.98</c:v>
                </c:pt>
                <c:pt idx="219">
                  <c:v>294.99</c:v>
                </c:pt>
                <c:pt idx="220">
                  <c:v>299.49</c:v>
                </c:pt>
                <c:pt idx="221">
                  <c:v>300.49</c:v>
                </c:pt>
                <c:pt idx="222">
                  <c:v>301.49</c:v>
                </c:pt>
                <c:pt idx="223">
                  <c:v>302.49</c:v>
                </c:pt>
                <c:pt idx="224">
                  <c:v>303.5</c:v>
                </c:pt>
                <c:pt idx="225">
                  <c:v>304.5</c:v>
                </c:pt>
                <c:pt idx="226">
                  <c:v>305.5</c:v>
                </c:pt>
                <c:pt idx="227">
                  <c:v>306.5</c:v>
                </c:pt>
                <c:pt idx="228">
                  <c:v>307.5</c:v>
                </c:pt>
                <c:pt idx="229">
                  <c:v>308.5</c:v>
                </c:pt>
                <c:pt idx="230">
                  <c:v>313.21</c:v>
                </c:pt>
                <c:pt idx="231">
                  <c:v>314.21</c:v>
                </c:pt>
                <c:pt idx="232">
                  <c:v>315.21</c:v>
                </c:pt>
                <c:pt idx="233">
                  <c:v>316.21</c:v>
                </c:pt>
                <c:pt idx="234">
                  <c:v>317.21</c:v>
                </c:pt>
                <c:pt idx="235">
                  <c:v>318.21</c:v>
                </c:pt>
                <c:pt idx="236">
                  <c:v>319.21</c:v>
                </c:pt>
                <c:pt idx="237">
                  <c:v>320.21</c:v>
                </c:pt>
                <c:pt idx="238">
                  <c:v>321.21</c:v>
                </c:pt>
                <c:pt idx="239">
                  <c:v>322.21</c:v>
                </c:pt>
                <c:pt idx="240">
                  <c:v>326.72</c:v>
                </c:pt>
                <c:pt idx="241">
                  <c:v>327.72</c:v>
                </c:pt>
                <c:pt idx="242">
                  <c:v>328.72</c:v>
                </c:pt>
                <c:pt idx="243">
                  <c:v>329.72</c:v>
                </c:pt>
                <c:pt idx="244">
                  <c:v>330.72</c:v>
                </c:pt>
                <c:pt idx="245">
                  <c:v>331.72</c:v>
                </c:pt>
                <c:pt idx="246">
                  <c:v>332.73</c:v>
                </c:pt>
                <c:pt idx="247">
                  <c:v>333.73</c:v>
                </c:pt>
                <c:pt idx="248">
                  <c:v>334.73</c:v>
                </c:pt>
                <c:pt idx="249">
                  <c:v>335.73</c:v>
                </c:pt>
                <c:pt idx="250">
                  <c:v>340.44</c:v>
                </c:pt>
                <c:pt idx="251">
                  <c:v>341.44</c:v>
                </c:pt>
                <c:pt idx="252">
                  <c:v>342.44</c:v>
                </c:pt>
                <c:pt idx="253">
                  <c:v>343.44</c:v>
                </c:pt>
                <c:pt idx="254">
                  <c:v>344.44</c:v>
                </c:pt>
                <c:pt idx="255">
                  <c:v>345.44</c:v>
                </c:pt>
                <c:pt idx="256">
                  <c:v>346.44</c:v>
                </c:pt>
                <c:pt idx="257">
                  <c:v>347.44</c:v>
                </c:pt>
                <c:pt idx="258">
                  <c:v>348.44</c:v>
                </c:pt>
                <c:pt idx="259">
                  <c:v>349.44</c:v>
                </c:pt>
                <c:pt idx="260">
                  <c:v>353.94</c:v>
                </c:pt>
                <c:pt idx="261">
                  <c:v>354.94</c:v>
                </c:pt>
                <c:pt idx="262">
                  <c:v>355.95</c:v>
                </c:pt>
                <c:pt idx="263">
                  <c:v>356.95</c:v>
                </c:pt>
                <c:pt idx="264">
                  <c:v>357.95</c:v>
                </c:pt>
                <c:pt idx="265">
                  <c:v>358.95</c:v>
                </c:pt>
                <c:pt idx="266">
                  <c:v>359.95</c:v>
                </c:pt>
                <c:pt idx="267">
                  <c:v>360.95</c:v>
                </c:pt>
                <c:pt idx="268">
                  <c:v>361.95</c:v>
                </c:pt>
                <c:pt idx="269">
                  <c:v>362.95</c:v>
                </c:pt>
                <c:pt idx="270">
                  <c:v>367.66</c:v>
                </c:pt>
                <c:pt idx="271">
                  <c:v>368.66</c:v>
                </c:pt>
                <c:pt idx="272">
                  <c:v>369.66</c:v>
                </c:pt>
                <c:pt idx="273">
                  <c:v>370.66</c:v>
                </c:pt>
                <c:pt idx="274">
                  <c:v>371.66</c:v>
                </c:pt>
                <c:pt idx="275">
                  <c:v>372.66</c:v>
                </c:pt>
                <c:pt idx="276">
                  <c:v>373.66</c:v>
                </c:pt>
                <c:pt idx="277">
                  <c:v>374.66</c:v>
                </c:pt>
                <c:pt idx="278">
                  <c:v>375.67</c:v>
                </c:pt>
                <c:pt idx="279">
                  <c:v>376.67</c:v>
                </c:pt>
                <c:pt idx="280">
                  <c:v>381.17</c:v>
                </c:pt>
                <c:pt idx="281">
                  <c:v>382.17</c:v>
                </c:pt>
                <c:pt idx="282">
                  <c:v>383.17</c:v>
                </c:pt>
                <c:pt idx="283">
                  <c:v>384.18</c:v>
                </c:pt>
                <c:pt idx="284">
                  <c:v>385.18</c:v>
                </c:pt>
                <c:pt idx="285">
                  <c:v>386.18</c:v>
                </c:pt>
                <c:pt idx="286">
                  <c:v>387.18</c:v>
                </c:pt>
                <c:pt idx="287">
                  <c:v>388.18</c:v>
                </c:pt>
                <c:pt idx="288">
                  <c:v>389.18</c:v>
                </c:pt>
                <c:pt idx="289">
                  <c:v>390.18</c:v>
                </c:pt>
                <c:pt idx="290">
                  <c:v>394.89</c:v>
                </c:pt>
                <c:pt idx="291">
                  <c:v>395.89</c:v>
                </c:pt>
                <c:pt idx="292">
                  <c:v>396.89</c:v>
                </c:pt>
                <c:pt idx="293">
                  <c:v>397.89</c:v>
                </c:pt>
                <c:pt idx="294">
                  <c:v>398.89</c:v>
                </c:pt>
                <c:pt idx="295">
                  <c:v>399.89</c:v>
                </c:pt>
                <c:pt idx="296">
                  <c:v>400.89</c:v>
                </c:pt>
                <c:pt idx="297">
                  <c:v>401.89</c:v>
                </c:pt>
                <c:pt idx="298">
                  <c:v>402.89</c:v>
                </c:pt>
                <c:pt idx="299">
                  <c:v>403.89</c:v>
                </c:pt>
                <c:pt idx="300">
                  <c:v>408.4</c:v>
                </c:pt>
                <c:pt idx="301">
                  <c:v>409.4</c:v>
                </c:pt>
                <c:pt idx="302">
                  <c:v>410.4</c:v>
                </c:pt>
                <c:pt idx="303">
                  <c:v>411.4</c:v>
                </c:pt>
                <c:pt idx="304">
                  <c:v>412.4</c:v>
                </c:pt>
                <c:pt idx="305">
                  <c:v>413.4</c:v>
                </c:pt>
                <c:pt idx="306">
                  <c:v>414.41</c:v>
                </c:pt>
                <c:pt idx="307">
                  <c:v>415.41</c:v>
                </c:pt>
                <c:pt idx="308">
                  <c:v>416.41</c:v>
                </c:pt>
                <c:pt idx="309">
                  <c:v>417.41</c:v>
                </c:pt>
                <c:pt idx="310">
                  <c:v>422.12</c:v>
                </c:pt>
                <c:pt idx="311">
                  <c:v>423.12</c:v>
                </c:pt>
                <c:pt idx="312">
                  <c:v>424.12</c:v>
                </c:pt>
                <c:pt idx="313">
                  <c:v>425.12</c:v>
                </c:pt>
                <c:pt idx="314">
                  <c:v>426.12</c:v>
                </c:pt>
                <c:pt idx="315">
                  <c:v>427.12</c:v>
                </c:pt>
                <c:pt idx="316">
                  <c:v>428.12</c:v>
                </c:pt>
                <c:pt idx="317">
                  <c:v>429.12</c:v>
                </c:pt>
                <c:pt idx="318">
                  <c:v>430.12</c:v>
                </c:pt>
                <c:pt idx="319">
                  <c:v>431.12</c:v>
                </c:pt>
                <c:pt idx="320">
                  <c:v>435.63</c:v>
                </c:pt>
                <c:pt idx="321">
                  <c:v>436.63</c:v>
                </c:pt>
                <c:pt idx="322">
                  <c:v>437.63</c:v>
                </c:pt>
                <c:pt idx="323">
                  <c:v>438.63</c:v>
                </c:pt>
                <c:pt idx="324">
                  <c:v>439.63</c:v>
                </c:pt>
                <c:pt idx="325">
                  <c:v>440.63</c:v>
                </c:pt>
                <c:pt idx="326">
                  <c:v>441.64</c:v>
                </c:pt>
                <c:pt idx="327">
                  <c:v>442.64</c:v>
                </c:pt>
                <c:pt idx="328">
                  <c:v>443.64</c:v>
                </c:pt>
                <c:pt idx="329">
                  <c:v>444.64</c:v>
                </c:pt>
                <c:pt idx="330">
                  <c:v>449.35</c:v>
                </c:pt>
                <c:pt idx="331">
                  <c:v>450.35</c:v>
                </c:pt>
                <c:pt idx="332">
                  <c:v>451.35</c:v>
                </c:pt>
                <c:pt idx="333">
                  <c:v>452.35</c:v>
                </c:pt>
                <c:pt idx="334">
                  <c:v>453.35</c:v>
                </c:pt>
                <c:pt idx="335">
                  <c:v>454.35</c:v>
                </c:pt>
                <c:pt idx="336">
                  <c:v>455.35</c:v>
                </c:pt>
                <c:pt idx="337">
                  <c:v>456.35</c:v>
                </c:pt>
                <c:pt idx="338">
                  <c:v>457.35</c:v>
                </c:pt>
                <c:pt idx="339">
                  <c:v>458.35</c:v>
                </c:pt>
                <c:pt idx="340">
                  <c:v>462.86</c:v>
                </c:pt>
                <c:pt idx="341">
                  <c:v>463.86</c:v>
                </c:pt>
                <c:pt idx="342">
                  <c:v>464.86</c:v>
                </c:pt>
                <c:pt idx="343">
                  <c:v>465.86</c:v>
                </c:pt>
                <c:pt idx="344">
                  <c:v>466.86</c:v>
                </c:pt>
                <c:pt idx="345">
                  <c:v>467.86</c:v>
                </c:pt>
                <c:pt idx="346">
                  <c:v>468.86</c:v>
                </c:pt>
                <c:pt idx="347">
                  <c:v>469.86</c:v>
                </c:pt>
                <c:pt idx="348">
                  <c:v>470.86</c:v>
                </c:pt>
                <c:pt idx="349">
                  <c:v>471.86</c:v>
                </c:pt>
                <c:pt idx="350">
                  <c:v>476.57</c:v>
                </c:pt>
                <c:pt idx="351">
                  <c:v>477.57</c:v>
                </c:pt>
                <c:pt idx="352">
                  <c:v>478.57</c:v>
                </c:pt>
                <c:pt idx="353">
                  <c:v>479.57</c:v>
                </c:pt>
                <c:pt idx="354">
                  <c:v>480.57</c:v>
                </c:pt>
                <c:pt idx="355">
                  <c:v>481.57</c:v>
                </c:pt>
                <c:pt idx="356">
                  <c:v>482.57</c:v>
                </c:pt>
                <c:pt idx="357">
                  <c:v>483.57</c:v>
                </c:pt>
                <c:pt idx="358">
                  <c:v>484.57</c:v>
                </c:pt>
                <c:pt idx="359">
                  <c:v>485.57</c:v>
                </c:pt>
                <c:pt idx="360">
                  <c:v>490.08</c:v>
                </c:pt>
                <c:pt idx="361">
                  <c:v>491.08</c:v>
                </c:pt>
                <c:pt idx="362">
                  <c:v>492.08</c:v>
                </c:pt>
                <c:pt idx="363">
                  <c:v>493.08</c:v>
                </c:pt>
                <c:pt idx="364">
                  <c:v>494.08</c:v>
                </c:pt>
                <c:pt idx="365">
                  <c:v>495.08</c:v>
                </c:pt>
                <c:pt idx="366">
                  <c:v>496.08</c:v>
                </c:pt>
                <c:pt idx="367">
                  <c:v>497.09</c:v>
                </c:pt>
                <c:pt idx="368">
                  <c:v>498.09</c:v>
                </c:pt>
                <c:pt idx="369">
                  <c:v>499.09</c:v>
                </c:pt>
                <c:pt idx="370">
                  <c:v>503.8</c:v>
                </c:pt>
                <c:pt idx="371">
                  <c:v>504.8</c:v>
                </c:pt>
                <c:pt idx="372">
                  <c:v>505.8</c:v>
                </c:pt>
                <c:pt idx="373">
                  <c:v>506.8</c:v>
                </c:pt>
                <c:pt idx="374">
                  <c:v>507.8</c:v>
                </c:pt>
                <c:pt idx="375">
                  <c:v>508.8</c:v>
                </c:pt>
                <c:pt idx="376">
                  <c:v>509.8</c:v>
                </c:pt>
                <c:pt idx="377">
                  <c:v>510.8</c:v>
                </c:pt>
                <c:pt idx="378">
                  <c:v>511.8</c:v>
                </c:pt>
                <c:pt idx="379">
                  <c:v>512.8</c:v>
                </c:pt>
                <c:pt idx="380">
                  <c:v>517.3099999999994</c:v>
                </c:pt>
                <c:pt idx="381">
                  <c:v>518.3099999999994</c:v>
                </c:pt>
                <c:pt idx="382">
                  <c:v>519.3099999999994</c:v>
                </c:pt>
                <c:pt idx="383">
                  <c:v>520.3099999999994</c:v>
                </c:pt>
                <c:pt idx="384">
                  <c:v>521.3099999999994</c:v>
                </c:pt>
                <c:pt idx="385">
                  <c:v>522.3099999999994</c:v>
                </c:pt>
                <c:pt idx="386">
                  <c:v>523.3099999999994</c:v>
                </c:pt>
                <c:pt idx="387">
                  <c:v>524.3099999999994</c:v>
                </c:pt>
                <c:pt idx="388">
                  <c:v>525.3099999999994</c:v>
                </c:pt>
                <c:pt idx="389">
                  <c:v>526.3099999999994</c:v>
                </c:pt>
                <c:pt idx="390">
                  <c:v>531.02</c:v>
                </c:pt>
                <c:pt idx="391">
                  <c:v>532.02</c:v>
                </c:pt>
                <c:pt idx="392">
                  <c:v>533.02</c:v>
                </c:pt>
                <c:pt idx="393">
                  <c:v>534.02</c:v>
                </c:pt>
                <c:pt idx="394">
                  <c:v>535.02</c:v>
                </c:pt>
                <c:pt idx="395">
                  <c:v>536.03</c:v>
                </c:pt>
                <c:pt idx="396">
                  <c:v>537.03</c:v>
                </c:pt>
                <c:pt idx="397">
                  <c:v>538.03</c:v>
                </c:pt>
                <c:pt idx="398">
                  <c:v>539.03</c:v>
                </c:pt>
                <c:pt idx="399">
                  <c:v>540.03</c:v>
                </c:pt>
                <c:pt idx="400">
                  <c:v>544.54</c:v>
                </c:pt>
                <c:pt idx="401">
                  <c:v>545.54</c:v>
                </c:pt>
                <c:pt idx="402">
                  <c:v>546.54</c:v>
                </c:pt>
                <c:pt idx="403">
                  <c:v>547.54</c:v>
                </c:pt>
                <c:pt idx="404">
                  <c:v>548.54</c:v>
                </c:pt>
                <c:pt idx="405">
                  <c:v>549.54</c:v>
                </c:pt>
                <c:pt idx="406">
                  <c:v>550.54</c:v>
                </c:pt>
                <c:pt idx="407">
                  <c:v>551.54</c:v>
                </c:pt>
                <c:pt idx="408">
                  <c:v>552.54</c:v>
                </c:pt>
                <c:pt idx="409">
                  <c:v>553.54</c:v>
                </c:pt>
                <c:pt idx="410">
                  <c:v>558.25</c:v>
                </c:pt>
                <c:pt idx="411">
                  <c:v>559.25</c:v>
                </c:pt>
                <c:pt idx="412">
                  <c:v>560.25</c:v>
                </c:pt>
                <c:pt idx="413">
                  <c:v>561.25</c:v>
                </c:pt>
                <c:pt idx="414">
                  <c:v>562.25</c:v>
                </c:pt>
                <c:pt idx="415">
                  <c:v>563.25</c:v>
                </c:pt>
                <c:pt idx="416">
                  <c:v>564.25</c:v>
                </c:pt>
                <c:pt idx="417">
                  <c:v>565.25</c:v>
                </c:pt>
                <c:pt idx="418">
                  <c:v>566.25</c:v>
                </c:pt>
                <c:pt idx="419">
                  <c:v>567.25</c:v>
                </c:pt>
                <c:pt idx="420">
                  <c:v>571.76</c:v>
                </c:pt>
                <c:pt idx="421">
                  <c:v>572.76</c:v>
                </c:pt>
                <c:pt idx="422">
                  <c:v>573.76</c:v>
                </c:pt>
                <c:pt idx="423">
                  <c:v>574.76</c:v>
                </c:pt>
                <c:pt idx="424">
                  <c:v>575.76</c:v>
                </c:pt>
                <c:pt idx="425">
                  <c:v>576.76</c:v>
                </c:pt>
                <c:pt idx="426">
                  <c:v>577.76</c:v>
                </c:pt>
                <c:pt idx="427">
                  <c:v>578.76</c:v>
                </c:pt>
                <c:pt idx="428">
                  <c:v>579.76</c:v>
                </c:pt>
                <c:pt idx="429">
                  <c:v>580.77</c:v>
                </c:pt>
                <c:pt idx="430">
                  <c:v>585.47</c:v>
                </c:pt>
                <c:pt idx="431">
                  <c:v>586.47</c:v>
                </c:pt>
                <c:pt idx="432">
                  <c:v>587.47</c:v>
                </c:pt>
                <c:pt idx="433">
                  <c:v>588.47</c:v>
                </c:pt>
                <c:pt idx="434">
                  <c:v>589.47</c:v>
                </c:pt>
                <c:pt idx="435">
                  <c:v>590.48</c:v>
                </c:pt>
                <c:pt idx="436">
                  <c:v>591.48</c:v>
                </c:pt>
                <c:pt idx="437">
                  <c:v>592.48</c:v>
                </c:pt>
                <c:pt idx="438">
                  <c:v>593.48</c:v>
                </c:pt>
                <c:pt idx="439">
                  <c:v>594.48</c:v>
                </c:pt>
                <c:pt idx="440">
                  <c:v>598.99</c:v>
                </c:pt>
                <c:pt idx="441">
                  <c:v>599.99</c:v>
                </c:pt>
                <c:pt idx="442">
                  <c:v>600.99</c:v>
                </c:pt>
                <c:pt idx="443">
                  <c:v>601.99</c:v>
                </c:pt>
                <c:pt idx="444">
                  <c:v>602.99</c:v>
                </c:pt>
                <c:pt idx="445">
                  <c:v>603.99</c:v>
                </c:pt>
                <c:pt idx="446">
                  <c:v>604.99</c:v>
                </c:pt>
                <c:pt idx="447">
                  <c:v>605.99</c:v>
                </c:pt>
                <c:pt idx="448">
                  <c:v>606.99</c:v>
                </c:pt>
                <c:pt idx="449">
                  <c:v>607.99</c:v>
                </c:pt>
                <c:pt idx="450">
                  <c:v>612.7</c:v>
                </c:pt>
                <c:pt idx="451">
                  <c:v>613.7</c:v>
                </c:pt>
                <c:pt idx="452">
                  <c:v>614.7</c:v>
                </c:pt>
                <c:pt idx="453">
                  <c:v>615.7</c:v>
                </c:pt>
                <c:pt idx="454">
                  <c:v>616.7</c:v>
                </c:pt>
                <c:pt idx="455">
                  <c:v>617.7</c:v>
                </c:pt>
                <c:pt idx="456">
                  <c:v>618.7</c:v>
                </c:pt>
                <c:pt idx="457">
                  <c:v>619.7</c:v>
                </c:pt>
                <c:pt idx="458">
                  <c:v>620.71</c:v>
                </c:pt>
                <c:pt idx="459">
                  <c:v>621.71</c:v>
                </c:pt>
                <c:pt idx="460">
                  <c:v>626.21</c:v>
                </c:pt>
                <c:pt idx="461">
                  <c:v>627.21</c:v>
                </c:pt>
                <c:pt idx="462">
                  <c:v>628.21</c:v>
                </c:pt>
                <c:pt idx="463">
                  <c:v>629.22</c:v>
                </c:pt>
                <c:pt idx="464">
                  <c:v>630.22</c:v>
                </c:pt>
                <c:pt idx="465">
                  <c:v>631.22</c:v>
                </c:pt>
                <c:pt idx="466">
                  <c:v>632.22</c:v>
                </c:pt>
                <c:pt idx="467">
                  <c:v>633.22</c:v>
                </c:pt>
                <c:pt idx="468">
                  <c:v>634.22</c:v>
                </c:pt>
                <c:pt idx="469">
                  <c:v>635.22</c:v>
                </c:pt>
                <c:pt idx="470">
                  <c:v>639.9299999999994</c:v>
                </c:pt>
                <c:pt idx="471">
                  <c:v>640.9299999999994</c:v>
                </c:pt>
                <c:pt idx="472">
                  <c:v>641.9299999999994</c:v>
                </c:pt>
                <c:pt idx="473">
                  <c:v>642.9299999999994</c:v>
                </c:pt>
                <c:pt idx="474">
                  <c:v>643.9299999999994</c:v>
                </c:pt>
                <c:pt idx="475">
                  <c:v>644.9299999999994</c:v>
                </c:pt>
                <c:pt idx="476">
                  <c:v>645.9299999999994</c:v>
                </c:pt>
                <c:pt idx="477">
                  <c:v>646.9400000000001</c:v>
                </c:pt>
                <c:pt idx="478">
                  <c:v>647.9400000000001</c:v>
                </c:pt>
                <c:pt idx="479">
                  <c:v>648.9400000000001</c:v>
                </c:pt>
                <c:pt idx="480">
                  <c:v>653.4400000000001</c:v>
                </c:pt>
                <c:pt idx="481">
                  <c:v>654.4400000000001</c:v>
                </c:pt>
                <c:pt idx="482">
                  <c:v>655.4400000000001</c:v>
                </c:pt>
                <c:pt idx="483">
                  <c:v>656.4400000000001</c:v>
                </c:pt>
                <c:pt idx="484">
                  <c:v>657.4400000000001</c:v>
                </c:pt>
                <c:pt idx="485">
                  <c:v>658.4499999999994</c:v>
                </c:pt>
                <c:pt idx="486">
                  <c:v>659.4499999999994</c:v>
                </c:pt>
                <c:pt idx="487">
                  <c:v>660.4499999999994</c:v>
                </c:pt>
                <c:pt idx="488">
                  <c:v>661.4499999999994</c:v>
                </c:pt>
                <c:pt idx="489">
                  <c:v>662.4499999999994</c:v>
                </c:pt>
                <c:pt idx="490">
                  <c:v>667.16</c:v>
                </c:pt>
                <c:pt idx="491">
                  <c:v>668.16</c:v>
                </c:pt>
                <c:pt idx="492">
                  <c:v>669.16</c:v>
                </c:pt>
                <c:pt idx="493">
                  <c:v>670.16</c:v>
                </c:pt>
                <c:pt idx="494">
                  <c:v>671.16</c:v>
                </c:pt>
                <c:pt idx="495">
                  <c:v>672.16</c:v>
                </c:pt>
                <c:pt idx="496">
                  <c:v>673.16</c:v>
                </c:pt>
                <c:pt idx="497">
                  <c:v>674.16</c:v>
                </c:pt>
                <c:pt idx="498">
                  <c:v>675.16</c:v>
                </c:pt>
                <c:pt idx="499">
                  <c:v>676.16</c:v>
                </c:pt>
                <c:pt idx="500">
                  <c:v>680.67</c:v>
                </c:pt>
                <c:pt idx="501">
                  <c:v>681.67</c:v>
                </c:pt>
                <c:pt idx="502">
                  <c:v>682.67</c:v>
                </c:pt>
                <c:pt idx="503">
                  <c:v>683.67</c:v>
                </c:pt>
                <c:pt idx="504">
                  <c:v>684.67</c:v>
                </c:pt>
                <c:pt idx="505">
                  <c:v>685.67</c:v>
                </c:pt>
                <c:pt idx="506">
                  <c:v>686.67</c:v>
                </c:pt>
                <c:pt idx="507">
                  <c:v>687.67</c:v>
                </c:pt>
                <c:pt idx="508">
                  <c:v>688.67</c:v>
                </c:pt>
                <c:pt idx="509">
                  <c:v>689.68</c:v>
                </c:pt>
                <c:pt idx="510">
                  <c:v>694.38</c:v>
                </c:pt>
                <c:pt idx="511">
                  <c:v>695.38</c:v>
                </c:pt>
                <c:pt idx="512">
                  <c:v>696.38</c:v>
                </c:pt>
                <c:pt idx="513">
                  <c:v>697.38</c:v>
                </c:pt>
                <c:pt idx="514">
                  <c:v>698.38</c:v>
                </c:pt>
                <c:pt idx="515">
                  <c:v>699.38</c:v>
                </c:pt>
                <c:pt idx="516">
                  <c:v>700.39</c:v>
                </c:pt>
                <c:pt idx="517">
                  <c:v>701.39</c:v>
                </c:pt>
                <c:pt idx="518">
                  <c:v>702.39</c:v>
                </c:pt>
                <c:pt idx="519">
                  <c:v>703.39</c:v>
                </c:pt>
                <c:pt idx="520">
                  <c:v>707.89</c:v>
                </c:pt>
                <c:pt idx="521">
                  <c:v>708.89</c:v>
                </c:pt>
                <c:pt idx="522">
                  <c:v>709.89</c:v>
                </c:pt>
                <c:pt idx="523">
                  <c:v>710.9</c:v>
                </c:pt>
                <c:pt idx="524">
                  <c:v>711.9</c:v>
                </c:pt>
                <c:pt idx="525">
                  <c:v>712.9</c:v>
                </c:pt>
                <c:pt idx="526">
                  <c:v>713.9</c:v>
                </c:pt>
                <c:pt idx="527">
                  <c:v>714.9</c:v>
                </c:pt>
                <c:pt idx="528">
                  <c:v>715.9</c:v>
                </c:pt>
                <c:pt idx="529">
                  <c:v>716.9</c:v>
                </c:pt>
                <c:pt idx="530">
                  <c:v>721.61</c:v>
                </c:pt>
                <c:pt idx="531">
                  <c:v>722.61</c:v>
                </c:pt>
                <c:pt idx="532">
                  <c:v>723.61</c:v>
                </c:pt>
                <c:pt idx="533">
                  <c:v>724.61</c:v>
                </c:pt>
                <c:pt idx="534">
                  <c:v>725.61</c:v>
                </c:pt>
                <c:pt idx="535">
                  <c:v>726.61</c:v>
                </c:pt>
                <c:pt idx="536">
                  <c:v>727.61</c:v>
                </c:pt>
                <c:pt idx="537">
                  <c:v>728.61</c:v>
                </c:pt>
                <c:pt idx="538">
                  <c:v>729.61</c:v>
                </c:pt>
                <c:pt idx="539">
                  <c:v>730.61</c:v>
                </c:pt>
                <c:pt idx="540">
                  <c:v>735.12</c:v>
                </c:pt>
                <c:pt idx="541">
                  <c:v>736.12</c:v>
                </c:pt>
                <c:pt idx="542">
                  <c:v>737.12</c:v>
                </c:pt>
                <c:pt idx="543">
                  <c:v>738.12</c:v>
                </c:pt>
                <c:pt idx="544">
                  <c:v>739.12</c:v>
                </c:pt>
                <c:pt idx="545">
                  <c:v>740.13</c:v>
                </c:pt>
                <c:pt idx="546">
                  <c:v>741.13</c:v>
                </c:pt>
                <c:pt idx="547">
                  <c:v>742.12</c:v>
                </c:pt>
                <c:pt idx="548">
                  <c:v>743.13</c:v>
                </c:pt>
                <c:pt idx="549">
                  <c:v>744.13</c:v>
                </c:pt>
                <c:pt idx="550">
                  <c:v>748.8399999999993</c:v>
                </c:pt>
                <c:pt idx="551">
                  <c:v>749.8399999999993</c:v>
                </c:pt>
                <c:pt idx="552">
                  <c:v>750.8399999999993</c:v>
                </c:pt>
                <c:pt idx="553">
                  <c:v>751.8399999999993</c:v>
                </c:pt>
                <c:pt idx="554">
                  <c:v>752.8399999999993</c:v>
                </c:pt>
                <c:pt idx="555">
                  <c:v>753.8399999999993</c:v>
                </c:pt>
                <c:pt idx="556">
                  <c:v>754.8399999999993</c:v>
                </c:pt>
                <c:pt idx="557">
                  <c:v>755.8399999999993</c:v>
                </c:pt>
                <c:pt idx="558">
                  <c:v>756.8399999999993</c:v>
                </c:pt>
                <c:pt idx="559">
                  <c:v>757.8399999999993</c:v>
                </c:pt>
                <c:pt idx="560">
                  <c:v>762.3499999999993</c:v>
                </c:pt>
                <c:pt idx="561">
                  <c:v>763.3499999999993</c:v>
                </c:pt>
                <c:pt idx="562">
                  <c:v>764.3499999999993</c:v>
                </c:pt>
                <c:pt idx="563">
                  <c:v>765.3499999999993</c:v>
                </c:pt>
                <c:pt idx="564">
                  <c:v>766.3499999999993</c:v>
                </c:pt>
                <c:pt idx="565">
                  <c:v>767.3499999999993</c:v>
                </c:pt>
                <c:pt idx="566">
                  <c:v>768.3499999999993</c:v>
                </c:pt>
                <c:pt idx="567">
                  <c:v>769.3499999999993</c:v>
                </c:pt>
                <c:pt idx="568">
                  <c:v>770.3499999999993</c:v>
                </c:pt>
                <c:pt idx="569">
                  <c:v>771.3499999999993</c:v>
                </c:pt>
                <c:pt idx="570">
                  <c:v>776.0599999999994</c:v>
                </c:pt>
                <c:pt idx="571">
                  <c:v>777.0599999999994</c:v>
                </c:pt>
                <c:pt idx="572">
                  <c:v>778.0599999999994</c:v>
                </c:pt>
                <c:pt idx="573">
                  <c:v>779.0599999999994</c:v>
                </c:pt>
                <c:pt idx="574">
                  <c:v>780.0599999999994</c:v>
                </c:pt>
                <c:pt idx="575">
                  <c:v>781.07</c:v>
                </c:pt>
                <c:pt idx="576">
                  <c:v>782.07</c:v>
                </c:pt>
                <c:pt idx="577">
                  <c:v>783.07</c:v>
                </c:pt>
                <c:pt idx="578">
                  <c:v>784.07</c:v>
                </c:pt>
                <c:pt idx="579">
                  <c:v>785.07</c:v>
                </c:pt>
                <c:pt idx="580">
                  <c:v>789.57</c:v>
                </c:pt>
                <c:pt idx="581">
                  <c:v>790.58</c:v>
                </c:pt>
                <c:pt idx="582">
                  <c:v>791.58</c:v>
                </c:pt>
                <c:pt idx="583">
                  <c:v>792.58</c:v>
                </c:pt>
                <c:pt idx="584">
                  <c:v>793.58</c:v>
                </c:pt>
                <c:pt idx="585">
                  <c:v>794.58</c:v>
                </c:pt>
                <c:pt idx="586">
                  <c:v>795.58</c:v>
                </c:pt>
                <c:pt idx="587">
                  <c:v>796.58</c:v>
                </c:pt>
                <c:pt idx="588">
                  <c:v>797.58</c:v>
                </c:pt>
                <c:pt idx="589">
                  <c:v>798.58</c:v>
                </c:pt>
                <c:pt idx="590">
                  <c:v>803.29</c:v>
                </c:pt>
                <c:pt idx="591">
                  <c:v>804.29</c:v>
                </c:pt>
                <c:pt idx="592">
                  <c:v>805.29</c:v>
                </c:pt>
                <c:pt idx="593">
                  <c:v>806.29</c:v>
                </c:pt>
                <c:pt idx="594">
                  <c:v>807.29</c:v>
                </c:pt>
                <c:pt idx="595">
                  <c:v>808.29</c:v>
                </c:pt>
                <c:pt idx="596">
                  <c:v>809.29</c:v>
                </c:pt>
                <c:pt idx="597">
                  <c:v>810.29</c:v>
                </c:pt>
                <c:pt idx="598">
                  <c:v>811.29</c:v>
                </c:pt>
                <c:pt idx="599">
                  <c:v>812.3</c:v>
                </c:pt>
                <c:pt idx="600">
                  <c:v>816.8</c:v>
                </c:pt>
                <c:pt idx="601">
                  <c:v>817.8</c:v>
                </c:pt>
                <c:pt idx="602">
                  <c:v>818.8</c:v>
                </c:pt>
                <c:pt idx="603">
                  <c:v>819.8</c:v>
                </c:pt>
                <c:pt idx="604">
                  <c:v>820.8099999999994</c:v>
                </c:pt>
                <c:pt idx="605">
                  <c:v>821.8099999999994</c:v>
                </c:pt>
                <c:pt idx="606">
                  <c:v>822.8099999999994</c:v>
                </c:pt>
                <c:pt idx="607">
                  <c:v>823.8099999999994</c:v>
                </c:pt>
                <c:pt idx="608">
                  <c:v>824.8099999999994</c:v>
                </c:pt>
                <c:pt idx="609">
                  <c:v>825.8099999999994</c:v>
                </c:pt>
                <c:pt idx="610">
                  <c:v>830.52</c:v>
                </c:pt>
                <c:pt idx="611">
                  <c:v>831.52</c:v>
                </c:pt>
                <c:pt idx="612">
                  <c:v>832.52</c:v>
                </c:pt>
                <c:pt idx="613">
                  <c:v>833.52</c:v>
                </c:pt>
                <c:pt idx="614">
                  <c:v>834.52</c:v>
                </c:pt>
                <c:pt idx="615">
                  <c:v>835.52</c:v>
                </c:pt>
                <c:pt idx="616">
                  <c:v>836.52</c:v>
                </c:pt>
                <c:pt idx="617">
                  <c:v>837.52</c:v>
                </c:pt>
                <c:pt idx="618">
                  <c:v>838.53</c:v>
                </c:pt>
                <c:pt idx="619">
                  <c:v>839.53</c:v>
                </c:pt>
                <c:pt idx="620">
                  <c:v>844.03</c:v>
                </c:pt>
                <c:pt idx="621">
                  <c:v>845.03</c:v>
                </c:pt>
                <c:pt idx="622">
                  <c:v>846.04</c:v>
                </c:pt>
                <c:pt idx="623">
                  <c:v>847.04</c:v>
                </c:pt>
                <c:pt idx="624">
                  <c:v>848.04</c:v>
                </c:pt>
                <c:pt idx="625">
                  <c:v>849.04</c:v>
                </c:pt>
                <c:pt idx="626">
                  <c:v>850.04</c:v>
                </c:pt>
                <c:pt idx="627">
                  <c:v>851.04</c:v>
                </c:pt>
                <c:pt idx="628">
                  <c:v>852.04</c:v>
                </c:pt>
                <c:pt idx="629">
                  <c:v>853.04</c:v>
                </c:pt>
                <c:pt idx="630">
                  <c:v>857.75</c:v>
                </c:pt>
                <c:pt idx="631">
                  <c:v>858.75</c:v>
                </c:pt>
                <c:pt idx="632">
                  <c:v>859.75</c:v>
                </c:pt>
                <c:pt idx="633">
                  <c:v>860.75</c:v>
                </c:pt>
                <c:pt idx="634">
                  <c:v>861.75</c:v>
                </c:pt>
                <c:pt idx="635">
                  <c:v>862.75</c:v>
                </c:pt>
                <c:pt idx="636">
                  <c:v>863.75</c:v>
                </c:pt>
                <c:pt idx="637">
                  <c:v>864.75</c:v>
                </c:pt>
                <c:pt idx="638">
                  <c:v>865.75</c:v>
                </c:pt>
                <c:pt idx="639">
                  <c:v>866.75</c:v>
                </c:pt>
                <c:pt idx="640">
                  <c:v>871.26</c:v>
                </c:pt>
                <c:pt idx="641">
                  <c:v>872.26</c:v>
                </c:pt>
                <c:pt idx="642">
                  <c:v>873.26</c:v>
                </c:pt>
                <c:pt idx="643">
                  <c:v>874.26</c:v>
                </c:pt>
                <c:pt idx="644">
                  <c:v>875.26</c:v>
                </c:pt>
                <c:pt idx="645">
                  <c:v>876.26</c:v>
                </c:pt>
                <c:pt idx="646">
                  <c:v>877.26</c:v>
                </c:pt>
                <c:pt idx="647">
                  <c:v>878.26</c:v>
                </c:pt>
                <c:pt idx="648">
                  <c:v>879.26</c:v>
                </c:pt>
                <c:pt idx="649">
                  <c:v>880.27</c:v>
                </c:pt>
                <c:pt idx="650">
                  <c:v>884.97</c:v>
                </c:pt>
                <c:pt idx="651">
                  <c:v>885.98</c:v>
                </c:pt>
                <c:pt idx="652">
                  <c:v>886.98</c:v>
                </c:pt>
                <c:pt idx="653">
                  <c:v>887.98</c:v>
                </c:pt>
                <c:pt idx="654">
                  <c:v>888.98</c:v>
                </c:pt>
                <c:pt idx="655">
                  <c:v>889.98</c:v>
                </c:pt>
                <c:pt idx="656">
                  <c:v>890.98</c:v>
                </c:pt>
                <c:pt idx="657">
                  <c:v>891.98</c:v>
                </c:pt>
                <c:pt idx="658">
                  <c:v>892.98</c:v>
                </c:pt>
                <c:pt idx="659">
                  <c:v>893.98</c:v>
                </c:pt>
                <c:pt idx="660">
                  <c:v>898.49</c:v>
                </c:pt>
                <c:pt idx="661">
                  <c:v>899.49</c:v>
                </c:pt>
                <c:pt idx="662">
                  <c:v>900.49</c:v>
                </c:pt>
                <c:pt idx="663">
                  <c:v>901.49</c:v>
                </c:pt>
                <c:pt idx="664">
                  <c:v>902.49</c:v>
                </c:pt>
                <c:pt idx="665">
                  <c:v>903.49</c:v>
                </c:pt>
                <c:pt idx="666">
                  <c:v>904.49</c:v>
                </c:pt>
                <c:pt idx="667">
                  <c:v>905.49</c:v>
                </c:pt>
                <c:pt idx="668">
                  <c:v>906.49</c:v>
                </c:pt>
                <c:pt idx="669">
                  <c:v>907.49</c:v>
                </c:pt>
                <c:pt idx="670">
                  <c:v>912.2</c:v>
                </c:pt>
                <c:pt idx="671">
                  <c:v>913.2</c:v>
                </c:pt>
                <c:pt idx="672">
                  <c:v>914.2</c:v>
                </c:pt>
                <c:pt idx="673">
                  <c:v>915.2</c:v>
                </c:pt>
                <c:pt idx="674">
                  <c:v>916.2</c:v>
                </c:pt>
                <c:pt idx="675">
                  <c:v>917.2</c:v>
                </c:pt>
                <c:pt idx="676">
                  <c:v>918.21</c:v>
                </c:pt>
                <c:pt idx="677">
                  <c:v>919.21</c:v>
                </c:pt>
                <c:pt idx="678">
                  <c:v>920.21</c:v>
                </c:pt>
                <c:pt idx="679">
                  <c:v>921.21</c:v>
                </c:pt>
                <c:pt idx="680">
                  <c:v>925.71</c:v>
                </c:pt>
                <c:pt idx="681">
                  <c:v>926.71</c:v>
                </c:pt>
                <c:pt idx="682">
                  <c:v>927.71</c:v>
                </c:pt>
                <c:pt idx="683">
                  <c:v>928.71</c:v>
                </c:pt>
                <c:pt idx="684">
                  <c:v>929.72</c:v>
                </c:pt>
                <c:pt idx="685">
                  <c:v>930.72</c:v>
                </c:pt>
                <c:pt idx="686">
                  <c:v>931.72</c:v>
                </c:pt>
                <c:pt idx="687">
                  <c:v>932.72</c:v>
                </c:pt>
                <c:pt idx="688">
                  <c:v>933.72</c:v>
                </c:pt>
                <c:pt idx="689">
                  <c:v>934.72</c:v>
                </c:pt>
                <c:pt idx="690">
                  <c:v>939.4299999999994</c:v>
                </c:pt>
                <c:pt idx="691">
                  <c:v>940.4299999999994</c:v>
                </c:pt>
                <c:pt idx="692">
                  <c:v>941.4299999999994</c:v>
                </c:pt>
                <c:pt idx="693">
                  <c:v>942.4299999999994</c:v>
                </c:pt>
                <c:pt idx="694">
                  <c:v>943.4299999999994</c:v>
                </c:pt>
                <c:pt idx="695">
                  <c:v>944.4299999999994</c:v>
                </c:pt>
                <c:pt idx="696">
                  <c:v>945.4299999999994</c:v>
                </c:pt>
                <c:pt idx="697">
                  <c:v>946.4299999999994</c:v>
                </c:pt>
                <c:pt idx="698">
                  <c:v>947.4299999999994</c:v>
                </c:pt>
                <c:pt idx="699">
                  <c:v>948.4299999999994</c:v>
                </c:pt>
                <c:pt idx="700">
                  <c:v>952.9400000000001</c:v>
                </c:pt>
                <c:pt idx="701">
                  <c:v>953.9400000000001</c:v>
                </c:pt>
                <c:pt idx="702">
                  <c:v>954.9400000000001</c:v>
                </c:pt>
                <c:pt idx="703">
                  <c:v>955.9400000000001</c:v>
                </c:pt>
                <c:pt idx="704">
                  <c:v>956.9400000000001</c:v>
                </c:pt>
                <c:pt idx="705">
                  <c:v>957.9400000000001</c:v>
                </c:pt>
                <c:pt idx="706">
                  <c:v>958.9400000000001</c:v>
                </c:pt>
                <c:pt idx="707">
                  <c:v>959.9400000000001</c:v>
                </c:pt>
                <c:pt idx="708">
                  <c:v>960.9499999999994</c:v>
                </c:pt>
                <c:pt idx="709">
                  <c:v>961.9499999999994</c:v>
                </c:pt>
                <c:pt idx="710">
                  <c:v>966.65</c:v>
                </c:pt>
                <c:pt idx="711">
                  <c:v>967.65</c:v>
                </c:pt>
                <c:pt idx="712">
                  <c:v>968.65</c:v>
                </c:pt>
                <c:pt idx="713">
                  <c:v>969.66</c:v>
                </c:pt>
                <c:pt idx="714">
                  <c:v>970.66</c:v>
                </c:pt>
                <c:pt idx="715">
                  <c:v>971.66</c:v>
                </c:pt>
                <c:pt idx="716">
                  <c:v>972.66</c:v>
                </c:pt>
                <c:pt idx="717">
                  <c:v>973.66</c:v>
                </c:pt>
                <c:pt idx="718">
                  <c:v>974.66</c:v>
                </c:pt>
                <c:pt idx="719">
                  <c:v>975.66</c:v>
                </c:pt>
                <c:pt idx="720">
                  <c:v>980.17</c:v>
                </c:pt>
                <c:pt idx="721">
                  <c:v>981.17</c:v>
                </c:pt>
                <c:pt idx="722">
                  <c:v>982.17</c:v>
                </c:pt>
                <c:pt idx="723">
                  <c:v>983.17</c:v>
                </c:pt>
                <c:pt idx="724">
                  <c:v>984.17</c:v>
                </c:pt>
                <c:pt idx="725">
                  <c:v>985.17</c:v>
                </c:pt>
                <c:pt idx="726">
                  <c:v>986.17</c:v>
                </c:pt>
                <c:pt idx="727">
                  <c:v>987.17</c:v>
                </c:pt>
                <c:pt idx="728">
                  <c:v>988.17</c:v>
                </c:pt>
                <c:pt idx="729">
                  <c:v>989.17</c:v>
                </c:pt>
                <c:pt idx="730">
                  <c:v>993.88</c:v>
                </c:pt>
                <c:pt idx="731">
                  <c:v>994.88</c:v>
                </c:pt>
                <c:pt idx="732">
                  <c:v>995.88</c:v>
                </c:pt>
                <c:pt idx="733">
                  <c:v>996.89</c:v>
                </c:pt>
                <c:pt idx="734">
                  <c:v>997.89</c:v>
                </c:pt>
                <c:pt idx="735">
                  <c:v>998.89</c:v>
                </c:pt>
                <c:pt idx="736">
                  <c:v>999.89</c:v>
                </c:pt>
                <c:pt idx="737">
                  <c:v>1000.89</c:v>
                </c:pt>
                <c:pt idx="738">
                  <c:v>1001.89</c:v>
                </c:pt>
                <c:pt idx="739">
                  <c:v>1002.89</c:v>
                </c:pt>
                <c:pt idx="740">
                  <c:v>1007.39</c:v>
                </c:pt>
                <c:pt idx="741">
                  <c:v>1008.4</c:v>
                </c:pt>
                <c:pt idx="742">
                  <c:v>1009.4</c:v>
                </c:pt>
                <c:pt idx="743">
                  <c:v>1010.4</c:v>
                </c:pt>
                <c:pt idx="744">
                  <c:v>1011.4</c:v>
                </c:pt>
                <c:pt idx="745">
                  <c:v>1012.4</c:v>
                </c:pt>
                <c:pt idx="746">
                  <c:v>1013.4</c:v>
                </c:pt>
                <c:pt idx="747">
                  <c:v>1014.4</c:v>
                </c:pt>
                <c:pt idx="748">
                  <c:v>1015.4</c:v>
                </c:pt>
                <c:pt idx="749">
                  <c:v>1016.4</c:v>
                </c:pt>
                <c:pt idx="750">
                  <c:v>1021.11</c:v>
                </c:pt>
                <c:pt idx="751">
                  <c:v>1022.11</c:v>
                </c:pt>
                <c:pt idx="752">
                  <c:v>1023.11</c:v>
                </c:pt>
                <c:pt idx="753">
                  <c:v>1024.11</c:v>
                </c:pt>
                <c:pt idx="754">
                  <c:v>1025.11</c:v>
                </c:pt>
                <c:pt idx="755">
                  <c:v>1026.12</c:v>
                </c:pt>
                <c:pt idx="756">
                  <c:v>1027.12</c:v>
                </c:pt>
                <c:pt idx="757">
                  <c:v>1028.12</c:v>
                </c:pt>
                <c:pt idx="758">
                  <c:v>1029.12</c:v>
                </c:pt>
                <c:pt idx="759">
                  <c:v>1030.12</c:v>
                </c:pt>
                <c:pt idx="760">
                  <c:v>1034.62</c:v>
                </c:pt>
                <c:pt idx="761">
                  <c:v>1035.62</c:v>
                </c:pt>
                <c:pt idx="762">
                  <c:v>1036.62</c:v>
                </c:pt>
                <c:pt idx="763">
                  <c:v>1037.62</c:v>
                </c:pt>
                <c:pt idx="764">
                  <c:v>1038.63</c:v>
                </c:pt>
                <c:pt idx="765">
                  <c:v>1039.63</c:v>
                </c:pt>
                <c:pt idx="766">
                  <c:v>1040.63</c:v>
                </c:pt>
                <c:pt idx="767">
                  <c:v>1041.63</c:v>
                </c:pt>
                <c:pt idx="768">
                  <c:v>1042.63</c:v>
                </c:pt>
                <c:pt idx="769">
                  <c:v>1043.63</c:v>
                </c:pt>
                <c:pt idx="770">
                  <c:v>1048.34</c:v>
                </c:pt>
                <c:pt idx="771">
                  <c:v>1049.34</c:v>
                </c:pt>
                <c:pt idx="772">
                  <c:v>1050.34</c:v>
                </c:pt>
                <c:pt idx="773">
                  <c:v>1051.34</c:v>
                </c:pt>
                <c:pt idx="774">
                  <c:v>1052.34</c:v>
                </c:pt>
                <c:pt idx="775">
                  <c:v>1053.34</c:v>
                </c:pt>
                <c:pt idx="776">
                  <c:v>1054.34</c:v>
                </c:pt>
                <c:pt idx="777">
                  <c:v>1055.34</c:v>
                </c:pt>
                <c:pt idx="778">
                  <c:v>1056.34</c:v>
                </c:pt>
                <c:pt idx="779">
                  <c:v>1057.34</c:v>
                </c:pt>
                <c:pt idx="780">
                  <c:v>1061.85</c:v>
                </c:pt>
                <c:pt idx="781">
                  <c:v>1062.85</c:v>
                </c:pt>
                <c:pt idx="782">
                  <c:v>1063.85</c:v>
                </c:pt>
                <c:pt idx="783">
                  <c:v>1064.85</c:v>
                </c:pt>
                <c:pt idx="784">
                  <c:v>1065.85</c:v>
                </c:pt>
                <c:pt idx="785">
                  <c:v>1066.85</c:v>
                </c:pt>
                <c:pt idx="786">
                  <c:v>1067.85</c:v>
                </c:pt>
                <c:pt idx="787">
                  <c:v>1068.85</c:v>
                </c:pt>
                <c:pt idx="788">
                  <c:v>1069.85</c:v>
                </c:pt>
                <c:pt idx="789">
                  <c:v>1070.86</c:v>
                </c:pt>
                <c:pt idx="790">
                  <c:v>1075.56</c:v>
                </c:pt>
                <c:pt idx="791">
                  <c:v>1076.57</c:v>
                </c:pt>
                <c:pt idx="792">
                  <c:v>1077.57</c:v>
                </c:pt>
                <c:pt idx="793">
                  <c:v>1078.57</c:v>
                </c:pt>
                <c:pt idx="794">
                  <c:v>1079.57</c:v>
                </c:pt>
                <c:pt idx="795">
                  <c:v>1080.57</c:v>
                </c:pt>
                <c:pt idx="796">
                  <c:v>1081.57</c:v>
                </c:pt>
                <c:pt idx="797">
                  <c:v>1082.57</c:v>
                </c:pt>
                <c:pt idx="798">
                  <c:v>1083.57</c:v>
                </c:pt>
                <c:pt idx="799">
                  <c:v>1084.57</c:v>
                </c:pt>
                <c:pt idx="800">
                  <c:v>1089.08</c:v>
                </c:pt>
                <c:pt idx="801">
                  <c:v>1090.08</c:v>
                </c:pt>
                <c:pt idx="802">
                  <c:v>1091.08</c:v>
                </c:pt>
                <c:pt idx="803">
                  <c:v>1092.08</c:v>
                </c:pt>
                <c:pt idx="804">
                  <c:v>1093.08</c:v>
                </c:pt>
                <c:pt idx="805">
                  <c:v>1094.08</c:v>
                </c:pt>
                <c:pt idx="806">
                  <c:v>1095.08</c:v>
                </c:pt>
                <c:pt idx="807">
                  <c:v>1096.08</c:v>
                </c:pt>
                <c:pt idx="808">
                  <c:v>1097.09</c:v>
                </c:pt>
                <c:pt idx="809">
                  <c:v>1098.09</c:v>
                </c:pt>
                <c:pt idx="810">
                  <c:v>1102.8</c:v>
                </c:pt>
                <c:pt idx="811">
                  <c:v>1103.8</c:v>
                </c:pt>
                <c:pt idx="812">
                  <c:v>1104.8</c:v>
                </c:pt>
                <c:pt idx="813">
                  <c:v>1105.8</c:v>
                </c:pt>
                <c:pt idx="814">
                  <c:v>1106.8</c:v>
                </c:pt>
                <c:pt idx="815">
                  <c:v>1107.8</c:v>
                </c:pt>
                <c:pt idx="816">
                  <c:v>1108.8</c:v>
                </c:pt>
                <c:pt idx="817">
                  <c:v>1109.8</c:v>
                </c:pt>
                <c:pt idx="818">
                  <c:v>1110.8</c:v>
                </c:pt>
                <c:pt idx="819">
                  <c:v>1111.8</c:v>
                </c:pt>
                <c:pt idx="820">
                  <c:v>1116.31</c:v>
                </c:pt>
                <c:pt idx="821">
                  <c:v>1117.31</c:v>
                </c:pt>
                <c:pt idx="822">
                  <c:v>1118.31</c:v>
                </c:pt>
                <c:pt idx="823">
                  <c:v>1119.31</c:v>
                </c:pt>
                <c:pt idx="824">
                  <c:v>1120.31</c:v>
                </c:pt>
                <c:pt idx="825">
                  <c:v>1121.31</c:v>
                </c:pt>
                <c:pt idx="826">
                  <c:v>1122.31</c:v>
                </c:pt>
                <c:pt idx="827">
                  <c:v>1123.31</c:v>
                </c:pt>
                <c:pt idx="828">
                  <c:v>1124.32</c:v>
                </c:pt>
                <c:pt idx="829">
                  <c:v>1125.32</c:v>
                </c:pt>
                <c:pt idx="830">
                  <c:v>1130.03</c:v>
                </c:pt>
                <c:pt idx="831">
                  <c:v>1131.03</c:v>
                </c:pt>
                <c:pt idx="832">
                  <c:v>1132.03</c:v>
                </c:pt>
                <c:pt idx="833">
                  <c:v>1133.03</c:v>
                </c:pt>
                <c:pt idx="834">
                  <c:v>1134.03</c:v>
                </c:pt>
                <c:pt idx="835">
                  <c:v>1135.03</c:v>
                </c:pt>
                <c:pt idx="836">
                  <c:v>1136.03</c:v>
                </c:pt>
                <c:pt idx="837">
                  <c:v>1137.03</c:v>
                </c:pt>
                <c:pt idx="838">
                  <c:v>1138.03</c:v>
                </c:pt>
                <c:pt idx="839">
                  <c:v>1139.03</c:v>
                </c:pt>
                <c:pt idx="840">
                  <c:v>1143.54</c:v>
                </c:pt>
                <c:pt idx="841">
                  <c:v>1144.54</c:v>
                </c:pt>
                <c:pt idx="842">
                  <c:v>1145.54</c:v>
                </c:pt>
                <c:pt idx="843">
                  <c:v>1146.54</c:v>
                </c:pt>
                <c:pt idx="844">
                  <c:v>1147.54</c:v>
                </c:pt>
                <c:pt idx="845">
                  <c:v>1148.54</c:v>
                </c:pt>
                <c:pt idx="846">
                  <c:v>1149.54</c:v>
                </c:pt>
                <c:pt idx="847">
                  <c:v>1150.54</c:v>
                </c:pt>
                <c:pt idx="848">
                  <c:v>1151.54</c:v>
                </c:pt>
                <c:pt idx="849">
                  <c:v>1152.54</c:v>
                </c:pt>
                <c:pt idx="850">
                  <c:v>1157.25</c:v>
                </c:pt>
                <c:pt idx="851">
                  <c:v>1158.25</c:v>
                </c:pt>
                <c:pt idx="852">
                  <c:v>1159.25</c:v>
                </c:pt>
                <c:pt idx="853">
                  <c:v>1160.25</c:v>
                </c:pt>
                <c:pt idx="854">
                  <c:v>1161.25</c:v>
                </c:pt>
                <c:pt idx="855">
                  <c:v>1162.25</c:v>
                </c:pt>
                <c:pt idx="856">
                  <c:v>1163.26</c:v>
                </c:pt>
                <c:pt idx="857">
                  <c:v>1164.26</c:v>
                </c:pt>
                <c:pt idx="858">
                  <c:v>1165.26</c:v>
                </c:pt>
                <c:pt idx="859">
                  <c:v>1166.26</c:v>
                </c:pt>
                <c:pt idx="860">
                  <c:v>1170.76</c:v>
                </c:pt>
                <c:pt idx="861">
                  <c:v>1171.76</c:v>
                </c:pt>
                <c:pt idx="862">
                  <c:v>1172.76</c:v>
                </c:pt>
                <c:pt idx="863">
                  <c:v>1173.76</c:v>
                </c:pt>
                <c:pt idx="864">
                  <c:v>1174.76</c:v>
                </c:pt>
                <c:pt idx="865">
                  <c:v>1175.76</c:v>
                </c:pt>
                <c:pt idx="866">
                  <c:v>1176.77</c:v>
                </c:pt>
                <c:pt idx="867">
                  <c:v>1177.77</c:v>
                </c:pt>
                <c:pt idx="868">
                  <c:v>1178.77</c:v>
                </c:pt>
                <c:pt idx="869">
                  <c:v>1179.77</c:v>
                </c:pt>
                <c:pt idx="870">
                  <c:v>1184.48</c:v>
                </c:pt>
                <c:pt idx="871">
                  <c:v>1185.48</c:v>
                </c:pt>
                <c:pt idx="872">
                  <c:v>1186.48</c:v>
                </c:pt>
                <c:pt idx="873">
                  <c:v>1187.48</c:v>
                </c:pt>
                <c:pt idx="874">
                  <c:v>1188.48</c:v>
                </c:pt>
                <c:pt idx="875">
                  <c:v>1189.48</c:v>
                </c:pt>
                <c:pt idx="876">
                  <c:v>1190.48</c:v>
                </c:pt>
                <c:pt idx="877">
                  <c:v>1191.48</c:v>
                </c:pt>
                <c:pt idx="878">
                  <c:v>1192.48</c:v>
                </c:pt>
                <c:pt idx="879">
                  <c:v>1193.48</c:v>
                </c:pt>
                <c:pt idx="880">
                  <c:v>1197.99</c:v>
                </c:pt>
                <c:pt idx="881">
                  <c:v>1198.99</c:v>
                </c:pt>
                <c:pt idx="882">
                  <c:v>1199.99</c:v>
                </c:pt>
                <c:pt idx="883">
                  <c:v>1200.99</c:v>
                </c:pt>
                <c:pt idx="884">
                  <c:v>1201.99</c:v>
                </c:pt>
                <c:pt idx="885">
                  <c:v>1202.99</c:v>
                </c:pt>
                <c:pt idx="886">
                  <c:v>1203.99</c:v>
                </c:pt>
                <c:pt idx="887">
                  <c:v>1204.99</c:v>
                </c:pt>
                <c:pt idx="888">
                  <c:v>1205.99</c:v>
                </c:pt>
                <c:pt idx="889">
                  <c:v>1206.99</c:v>
                </c:pt>
                <c:pt idx="890">
                  <c:v>1211.7</c:v>
                </c:pt>
                <c:pt idx="891">
                  <c:v>1212.7</c:v>
                </c:pt>
                <c:pt idx="892">
                  <c:v>1213.7</c:v>
                </c:pt>
                <c:pt idx="893">
                  <c:v>1214.7</c:v>
                </c:pt>
                <c:pt idx="894">
                  <c:v>1215.7</c:v>
                </c:pt>
                <c:pt idx="895">
                  <c:v>1216.7</c:v>
                </c:pt>
                <c:pt idx="896">
                  <c:v>1217.7</c:v>
                </c:pt>
                <c:pt idx="897">
                  <c:v>1218.7</c:v>
                </c:pt>
                <c:pt idx="898">
                  <c:v>1219.71</c:v>
                </c:pt>
                <c:pt idx="899">
                  <c:v>1220.71</c:v>
                </c:pt>
                <c:pt idx="900">
                  <c:v>1225.21</c:v>
                </c:pt>
                <c:pt idx="901">
                  <c:v>1226.21</c:v>
                </c:pt>
                <c:pt idx="902">
                  <c:v>1227.21</c:v>
                </c:pt>
                <c:pt idx="903">
                  <c:v>1228.22</c:v>
                </c:pt>
                <c:pt idx="904">
                  <c:v>1229.22</c:v>
                </c:pt>
                <c:pt idx="905">
                  <c:v>1230.22</c:v>
                </c:pt>
                <c:pt idx="906">
                  <c:v>1231.22</c:v>
                </c:pt>
                <c:pt idx="907">
                  <c:v>1232.22</c:v>
                </c:pt>
                <c:pt idx="908">
                  <c:v>1233.22</c:v>
                </c:pt>
                <c:pt idx="909">
                  <c:v>1234.22</c:v>
                </c:pt>
                <c:pt idx="910">
                  <c:v>1238.93</c:v>
                </c:pt>
                <c:pt idx="911">
                  <c:v>1239.93</c:v>
                </c:pt>
                <c:pt idx="912">
                  <c:v>1240.93</c:v>
                </c:pt>
                <c:pt idx="913">
                  <c:v>1241.93</c:v>
                </c:pt>
                <c:pt idx="914">
                  <c:v>1242.93</c:v>
                </c:pt>
                <c:pt idx="915">
                  <c:v>1243.93</c:v>
                </c:pt>
                <c:pt idx="916">
                  <c:v>1244.93</c:v>
                </c:pt>
                <c:pt idx="917">
                  <c:v>1245.93</c:v>
                </c:pt>
                <c:pt idx="918">
                  <c:v>1246.93</c:v>
                </c:pt>
                <c:pt idx="919">
                  <c:v>1247.93</c:v>
                </c:pt>
                <c:pt idx="920">
                  <c:v>1252.43</c:v>
                </c:pt>
                <c:pt idx="921">
                  <c:v>1253.44</c:v>
                </c:pt>
                <c:pt idx="922">
                  <c:v>1254.44</c:v>
                </c:pt>
                <c:pt idx="923">
                  <c:v>1255.44</c:v>
                </c:pt>
                <c:pt idx="924">
                  <c:v>1256.44</c:v>
                </c:pt>
                <c:pt idx="925">
                  <c:v>1257.44</c:v>
                </c:pt>
                <c:pt idx="926">
                  <c:v>1258.44</c:v>
                </c:pt>
                <c:pt idx="927">
                  <c:v>1259.44</c:v>
                </c:pt>
                <c:pt idx="928">
                  <c:v>1260.44</c:v>
                </c:pt>
                <c:pt idx="929">
                  <c:v>1261.44</c:v>
                </c:pt>
                <c:pt idx="930">
                  <c:v>1266.15</c:v>
                </c:pt>
                <c:pt idx="931">
                  <c:v>1267.15</c:v>
                </c:pt>
                <c:pt idx="932">
                  <c:v>1268.15</c:v>
                </c:pt>
                <c:pt idx="933">
                  <c:v>1269.15</c:v>
                </c:pt>
                <c:pt idx="934">
                  <c:v>1270.15</c:v>
                </c:pt>
                <c:pt idx="935">
                  <c:v>1271.15</c:v>
                </c:pt>
                <c:pt idx="936">
                  <c:v>1272.15</c:v>
                </c:pt>
                <c:pt idx="937">
                  <c:v>1273.16</c:v>
                </c:pt>
                <c:pt idx="938">
                  <c:v>1274.16</c:v>
                </c:pt>
                <c:pt idx="939">
                  <c:v>1275.16</c:v>
                </c:pt>
                <c:pt idx="940">
                  <c:v>1279.66</c:v>
                </c:pt>
                <c:pt idx="941">
                  <c:v>1280.66</c:v>
                </c:pt>
                <c:pt idx="942">
                  <c:v>1281.66</c:v>
                </c:pt>
                <c:pt idx="943">
                  <c:v>1282.67</c:v>
                </c:pt>
                <c:pt idx="944">
                  <c:v>1283.67</c:v>
                </c:pt>
                <c:pt idx="945">
                  <c:v>1284.67</c:v>
                </c:pt>
                <c:pt idx="946">
                  <c:v>1285.67</c:v>
                </c:pt>
                <c:pt idx="947">
                  <c:v>1286.67</c:v>
                </c:pt>
                <c:pt idx="948">
                  <c:v>1287.67</c:v>
                </c:pt>
                <c:pt idx="949">
                  <c:v>1288.67</c:v>
                </c:pt>
                <c:pt idx="950">
                  <c:v>1293.38</c:v>
                </c:pt>
                <c:pt idx="951">
                  <c:v>1294.38</c:v>
                </c:pt>
                <c:pt idx="952">
                  <c:v>1295.38</c:v>
                </c:pt>
                <c:pt idx="953">
                  <c:v>1296.38</c:v>
                </c:pt>
                <c:pt idx="954">
                  <c:v>1297.38</c:v>
                </c:pt>
                <c:pt idx="955">
                  <c:v>1298.38</c:v>
                </c:pt>
                <c:pt idx="956">
                  <c:v>1299.38</c:v>
                </c:pt>
                <c:pt idx="957">
                  <c:v>1300.38</c:v>
                </c:pt>
                <c:pt idx="958">
                  <c:v>1301.38</c:v>
                </c:pt>
                <c:pt idx="959">
                  <c:v>1302.38</c:v>
                </c:pt>
                <c:pt idx="960">
                  <c:v>1306.89</c:v>
                </c:pt>
                <c:pt idx="961">
                  <c:v>1307.89</c:v>
                </c:pt>
                <c:pt idx="962">
                  <c:v>1308.89</c:v>
                </c:pt>
                <c:pt idx="963">
                  <c:v>1309.89</c:v>
                </c:pt>
                <c:pt idx="964">
                  <c:v>1310.89</c:v>
                </c:pt>
                <c:pt idx="965">
                  <c:v>1311.89</c:v>
                </c:pt>
                <c:pt idx="966">
                  <c:v>1312.89</c:v>
                </c:pt>
                <c:pt idx="967">
                  <c:v>1313.89</c:v>
                </c:pt>
                <c:pt idx="968">
                  <c:v>1314.89</c:v>
                </c:pt>
                <c:pt idx="969">
                  <c:v>1315.9</c:v>
                </c:pt>
                <c:pt idx="970">
                  <c:v>1320.6</c:v>
                </c:pt>
                <c:pt idx="971">
                  <c:v>1321.61</c:v>
                </c:pt>
                <c:pt idx="972">
                  <c:v>1322.61</c:v>
                </c:pt>
                <c:pt idx="973">
                  <c:v>1323.61</c:v>
                </c:pt>
                <c:pt idx="974">
                  <c:v>1324.61</c:v>
                </c:pt>
                <c:pt idx="975">
                  <c:v>1325.61</c:v>
                </c:pt>
                <c:pt idx="976">
                  <c:v>1326.61</c:v>
                </c:pt>
                <c:pt idx="977">
                  <c:v>1327.61</c:v>
                </c:pt>
                <c:pt idx="978">
                  <c:v>1328.61</c:v>
                </c:pt>
                <c:pt idx="979">
                  <c:v>1329.61</c:v>
                </c:pt>
                <c:pt idx="980">
                  <c:v>1334.12</c:v>
                </c:pt>
                <c:pt idx="981">
                  <c:v>1335.12</c:v>
                </c:pt>
                <c:pt idx="982">
                  <c:v>1336.12</c:v>
                </c:pt>
                <c:pt idx="983">
                  <c:v>1337.12</c:v>
                </c:pt>
                <c:pt idx="984">
                  <c:v>1338.12</c:v>
                </c:pt>
                <c:pt idx="985">
                  <c:v>1339.12</c:v>
                </c:pt>
                <c:pt idx="986">
                  <c:v>1340.12</c:v>
                </c:pt>
                <c:pt idx="987">
                  <c:v>1341.12</c:v>
                </c:pt>
                <c:pt idx="988">
                  <c:v>1342.12</c:v>
                </c:pt>
                <c:pt idx="989">
                  <c:v>1343.13</c:v>
                </c:pt>
                <c:pt idx="990">
                  <c:v>1347.84</c:v>
                </c:pt>
                <c:pt idx="991">
                  <c:v>1348.83</c:v>
                </c:pt>
                <c:pt idx="992">
                  <c:v>1349.83</c:v>
                </c:pt>
                <c:pt idx="993">
                  <c:v>1350.84</c:v>
                </c:pt>
                <c:pt idx="994">
                  <c:v>1351.84</c:v>
                </c:pt>
                <c:pt idx="995">
                  <c:v>1352.84</c:v>
                </c:pt>
                <c:pt idx="996">
                  <c:v>1353.84</c:v>
                </c:pt>
                <c:pt idx="997">
                  <c:v>1354.84</c:v>
                </c:pt>
                <c:pt idx="998">
                  <c:v>1355.84</c:v>
                </c:pt>
                <c:pt idx="999">
                  <c:v>1356.84</c:v>
                </c:pt>
                <c:pt idx="1000">
                  <c:v>1361.35</c:v>
                </c:pt>
                <c:pt idx="1001">
                  <c:v>1362.35</c:v>
                </c:pt>
                <c:pt idx="1002">
                  <c:v>1363.35</c:v>
                </c:pt>
                <c:pt idx="1003">
                  <c:v>1364.35</c:v>
                </c:pt>
                <c:pt idx="1004">
                  <c:v>1365.35</c:v>
                </c:pt>
                <c:pt idx="1005">
                  <c:v>1366.35</c:v>
                </c:pt>
                <c:pt idx="1006">
                  <c:v>1367.35</c:v>
                </c:pt>
                <c:pt idx="1007">
                  <c:v>1368.36</c:v>
                </c:pt>
                <c:pt idx="1008">
                  <c:v>1369.36</c:v>
                </c:pt>
                <c:pt idx="1009">
                  <c:v>1370.36</c:v>
                </c:pt>
                <c:pt idx="1010">
                  <c:v>1375.07</c:v>
                </c:pt>
                <c:pt idx="1011">
                  <c:v>1376.07</c:v>
                </c:pt>
                <c:pt idx="1012">
                  <c:v>1377.07</c:v>
                </c:pt>
                <c:pt idx="1013">
                  <c:v>1378.07</c:v>
                </c:pt>
                <c:pt idx="1014">
                  <c:v>1379.07</c:v>
                </c:pt>
                <c:pt idx="1015">
                  <c:v>1380.07</c:v>
                </c:pt>
                <c:pt idx="1016">
                  <c:v>1381.07</c:v>
                </c:pt>
                <c:pt idx="1017">
                  <c:v>1382.07</c:v>
                </c:pt>
                <c:pt idx="1018">
                  <c:v>1383.07</c:v>
                </c:pt>
                <c:pt idx="1019">
                  <c:v>1384.07</c:v>
                </c:pt>
                <c:pt idx="1020">
                  <c:v>1388.58</c:v>
                </c:pt>
                <c:pt idx="1021">
                  <c:v>1389.58</c:v>
                </c:pt>
                <c:pt idx="1022">
                  <c:v>1390.58</c:v>
                </c:pt>
                <c:pt idx="1023">
                  <c:v>1391.58</c:v>
                </c:pt>
                <c:pt idx="1024">
                  <c:v>1392.58</c:v>
                </c:pt>
                <c:pt idx="1025">
                  <c:v>1393.58</c:v>
                </c:pt>
                <c:pt idx="1026">
                  <c:v>1394.58</c:v>
                </c:pt>
                <c:pt idx="1027">
                  <c:v>1395.58</c:v>
                </c:pt>
                <c:pt idx="1028">
                  <c:v>1396.58</c:v>
                </c:pt>
                <c:pt idx="1029">
                  <c:v>1397.58</c:v>
                </c:pt>
                <c:pt idx="1030">
                  <c:v>1402.29</c:v>
                </c:pt>
                <c:pt idx="1031">
                  <c:v>1403.29</c:v>
                </c:pt>
                <c:pt idx="1032">
                  <c:v>1404.29</c:v>
                </c:pt>
                <c:pt idx="1033">
                  <c:v>1405.3</c:v>
                </c:pt>
                <c:pt idx="1034">
                  <c:v>1406.3</c:v>
                </c:pt>
                <c:pt idx="1035">
                  <c:v>1407.3</c:v>
                </c:pt>
                <c:pt idx="1036">
                  <c:v>1408.3</c:v>
                </c:pt>
                <c:pt idx="1037">
                  <c:v>1409.3</c:v>
                </c:pt>
                <c:pt idx="1038">
                  <c:v>1410.3</c:v>
                </c:pt>
                <c:pt idx="1039">
                  <c:v>1411.3</c:v>
                </c:pt>
                <c:pt idx="1040">
                  <c:v>1415.81</c:v>
                </c:pt>
                <c:pt idx="1041">
                  <c:v>1416.81</c:v>
                </c:pt>
                <c:pt idx="1042">
                  <c:v>1417.81</c:v>
                </c:pt>
                <c:pt idx="1043">
                  <c:v>1418.81</c:v>
                </c:pt>
                <c:pt idx="1044">
                  <c:v>1419.81</c:v>
                </c:pt>
                <c:pt idx="1045">
                  <c:v>1420.81</c:v>
                </c:pt>
                <c:pt idx="1046">
                  <c:v>1421.81</c:v>
                </c:pt>
                <c:pt idx="1047">
                  <c:v>1422.81</c:v>
                </c:pt>
                <c:pt idx="1048">
                  <c:v>1423.81</c:v>
                </c:pt>
                <c:pt idx="1049">
                  <c:v>1424.81</c:v>
                </c:pt>
                <c:pt idx="1050">
                  <c:v>1429.52</c:v>
                </c:pt>
                <c:pt idx="1051">
                  <c:v>1430.52</c:v>
                </c:pt>
                <c:pt idx="1052">
                  <c:v>1431.52</c:v>
                </c:pt>
                <c:pt idx="1053">
                  <c:v>1432.52</c:v>
                </c:pt>
                <c:pt idx="1054">
                  <c:v>1433.52</c:v>
                </c:pt>
                <c:pt idx="1055">
                  <c:v>1434.52</c:v>
                </c:pt>
                <c:pt idx="1056">
                  <c:v>1435.52</c:v>
                </c:pt>
                <c:pt idx="1057">
                  <c:v>1436.52</c:v>
                </c:pt>
                <c:pt idx="1058">
                  <c:v>1437.52</c:v>
                </c:pt>
                <c:pt idx="1059">
                  <c:v>1438.53</c:v>
                </c:pt>
                <c:pt idx="1060">
                  <c:v>1443.03</c:v>
                </c:pt>
                <c:pt idx="1061">
                  <c:v>1444.03</c:v>
                </c:pt>
                <c:pt idx="1062">
                  <c:v>1445.03</c:v>
                </c:pt>
                <c:pt idx="1063">
                  <c:v>1446.03</c:v>
                </c:pt>
                <c:pt idx="1064">
                  <c:v>1447.04</c:v>
                </c:pt>
                <c:pt idx="1065">
                  <c:v>1448.04</c:v>
                </c:pt>
                <c:pt idx="1066">
                  <c:v>1449.04</c:v>
                </c:pt>
                <c:pt idx="1067">
                  <c:v>1450.04</c:v>
                </c:pt>
                <c:pt idx="1068">
                  <c:v>1451.04</c:v>
                </c:pt>
                <c:pt idx="1069">
                  <c:v>1452.04</c:v>
                </c:pt>
                <c:pt idx="1070">
                  <c:v>1456.75</c:v>
                </c:pt>
                <c:pt idx="1071">
                  <c:v>1457.75</c:v>
                </c:pt>
                <c:pt idx="1072">
                  <c:v>1458.75</c:v>
                </c:pt>
                <c:pt idx="1073">
                  <c:v>1459.75</c:v>
                </c:pt>
                <c:pt idx="1074">
                  <c:v>1460.75</c:v>
                </c:pt>
                <c:pt idx="1075">
                  <c:v>1461.75</c:v>
                </c:pt>
                <c:pt idx="1076">
                  <c:v>1462.75</c:v>
                </c:pt>
                <c:pt idx="1077">
                  <c:v>1463.75</c:v>
                </c:pt>
                <c:pt idx="1078">
                  <c:v>1464.75</c:v>
                </c:pt>
                <c:pt idx="1079">
                  <c:v>1465.75</c:v>
                </c:pt>
                <c:pt idx="1080">
                  <c:v>1470.26</c:v>
                </c:pt>
                <c:pt idx="1081">
                  <c:v>1471.26</c:v>
                </c:pt>
                <c:pt idx="1082">
                  <c:v>1472.26</c:v>
                </c:pt>
                <c:pt idx="1083">
                  <c:v>1473.26</c:v>
                </c:pt>
                <c:pt idx="1084">
                  <c:v>1474.26</c:v>
                </c:pt>
                <c:pt idx="1085">
                  <c:v>1475.26</c:v>
                </c:pt>
                <c:pt idx="1086">
                  <c:v>1476.26</c:v>
                </c:pt>
                <c:pt idx="1087">
                  <c:v>1477.26</c:v>
                </c:pt>
                <c:pt idx="1088">
                  <c:v>1478.27</c:v>
                </c:pt>
                <c:pt idx="1089">
                  <c:v>1479.27</c:v>
                </c:pt>
                <c:pt idx="1090">
                  <c:v>1483.97</c:v>
                </c:pt>
                <c:pt idx="1091">
                  <c:v>1484.98</c:v>
                </c:pt>
                <c:pt idx="1092">
                  <c:v>1485.98</c:v>
                </c:pt>
                <c:pt idx="1093">
                  <c:v>1486.98</c:v>
                </c:pt>
                <c:pt idx="1094">
                  <c:v>1487.98</c:v>
                </c:pt>
                <c:pt idx="1095">
                  <c:v>1488.98</c:v>
                </c:pt>
                <c:pt idx="1096">
                  <c:v>1489.98</c:v>
                </c:pt>
                <c:pt idx="1097">
                  <c:v>1490.98</c:v>
                </c:pt>
                <c:pt idx="1098">
                  <c:v>1491.98</c:v>
                </c:pt>
                <c:pt idx="1099">
                  <c:v>1492.98</c:v>
                </c:pt>
                <c:pt idx="1100">
                  <c:v>1497.49</c:v>
                </c:pt>
                <c:pt idx="1101">
                  <c:v>1498.49</c:v>
                </c:pt>
                <c:pt idx="1102">
                  <c:v>1499.49</c:v>
                </c:pt>
                <c:pt idx="1103">
                  <c:v>1500.49</c:v>
                </c:pt>
                <c:pt idx="1104">
                  <c:v>1501.49</c:v>
                </c:pt>
                <c:pt idx="1105">
                  <c:v>1502.49</c:v>
                </c:pt>
                <c:pt idx="1106">
                  <c:v>1503.49</c:v>
                </c:pt>
                <c:pt idx="1107">
                  <c:v>1504.49</c:v>
                </c:pt>
                <c:pt idx="1108">
                  <c:v>1505.49</c:v>
                </c:pt>
                <c:pt idx="1109">
                  <c:v>1506.49</c:v>
                </c:pt>
                <c:pt idx="1110">
                  <c:v>1511.2</c:v>
                </c:pt>
                <c:pt idx="1111">
                  <c:v>1512.2</c:v>
                </c:pt>
                <c:pt idx="1112">
                  <c:v>1513.2</c:v>
                </c:pt>
                <c:pt idx="1113">
                  <c:v>1514.2</c:v>
                </c:pt>
                <c:pt idx="1114">
                  <c:v>1515.2</c:v>
                </c:pt>
                <c:pt idx="1115">
                  <c:v>1516.2</c:v>
                </c:pt>
                <c:pt idx="1116">
                  <c:v>1517.2</c:v>
                </c:pt>
                <c:pt idx="1117">
                  <c:v>1518.2</c:v>
                </c:pt>
                <c:pt idx="1118">
                  <c:v>1519.2</c:v>
                </c:pt>
                <c:pt idx="1119">
                  <c:v>1520.2</c:v>
                </c:pt>
                <c:pt idx="1120">
                  <c:v>1524.71</c:v>
                </c:pt>
                <c:pt idx="1121">
                  <c:v>1525.71</c:v>
                </c:pt>
                <c:pt idx="1122">
                  <c:v>1526.71</c:v>
                </c:pt>
                <c:pt idx="1123">
                  <c:v>1527.71</c:v>
                </c:pt>
                <c:pt idx="1124">
                  <c:v>1528.71</c:v>
                </c:pt>
                <c:pt idx="1125">
                  <c:v>1529.71</c:v>
                </c:pt>
                <c:pt idx="1126">
                  <c:v>1530.71</c:v>
                </c:pt>
                <c:pt idx="1127">
                  <c:v>1531.71</c:v>
                </c:pt>
                <c:pt idx="1128">
                  <c:v>1532.71</c:v>
                </c:pt>
                <c:pt idx="1129">
                  <c:v>1533.71</c:v>
                </c:pt>
                <c:pt idx="1130">
                  <c:v>1538.42</c:v>
                </c:pt>
                <c:pt idx="1131">
                  <c:v>1539.42</c:v>
                </c:pt>
                <c:pt idx="1132">
                  <c:v>1540.42</c:v>
                </c:pt>
                <c:pt idx="1133">
                  <c:v>1541.42</c:v>
                </c:pt>
                <c:pt idx="1134">
                  <c:v>1542.42</c:v>
                </c:pt>
                <c:pt idx="1135">
                  <c:v>1543.42</c:v>
                </c:pt>
                <c:pt idx="1136">
                  <c:v>1544.42</c:v>
                </c:pt>
                <c:pt idx="1137">
                  <c:v>1545.42</c:v>
                </c:pt>
                <c:pt idx="1138">
                  <c:v>1546.42</c:v>
                </c:pt>
                <c:pt idx="1139">
                  <c:v>1547.42</c:v>
                </c:pt>
                <c:pt idx="1140">
                  <c:v>1551.93</c:v>
                </c:pt>
                <c:pt idx="1141">
                  <c:v>1552.93</c:v>
                </c:pt>
                <c:pt idx="1142">
                  <c:v>1553.93</c:v>
                </c:pt>
                <c:pt idx="1143">
                  <c:v>1554.93</c:v>
                </c:pt>
                <c:pt idx="1144">
                  <c:v>1555.93</c:v>
                </c:pt>
                <c:pt idx="1145">
                  <c:v>1556.93</c:v>
                </c:pt>
                <c:pt idx="1146">
                  <c:v>1557.94</c:v>
                </c:pt>
                <c:pt idx="1147">
                  <c:v>1558.94</c:v>
                </c:pt>
                <c:pt idx="1148">
                  <c:v>1559.94</c:v>
                </c:pt>
                <c:pt idx="1149">
                  <c:v>1560.94</c:v>
                </c:pt>
                <c:pt idx="1150">
                  <c:v>1565.65</c:v>
                </c:pt>
                <c:pt idx="1151">
                  <c:v>1566.65</c:v>
                </c:pt>
                <c:pt idx="1152">
                  <c:v>1567.65</c:v>
                </c:pt>
                <c:pt idx="1153">
                  <c:v>1568.65</c:v>
                </c:pt>
                <c:pt idx="1154">
                  <c:v>1569.65</c:v>
                </c:pt>
                <c:pt idx="1155">
                  <c:v>1570.65</c:v>
                </c:pt>
                <c:pt idx="1156">
                  <c:v>1571.65</c:v>
                </c:pt>
                <c:pt idx="1157">
                  <c:v>1572.65</c:v>
                </c:pt>
                <c:pt idx="1158">
                  <c:v>1573.65</c:v>
                </c:pt>
                <c:pt idx="1159">
                  <c:v>1574.65</c:v>
                </c:pt>
                <c:pt idx="1160">
                  <c:v>1579.16</c:v>
                </c:pt>
                <c:pt idx="1161">
                  <c:v>1580.16</c:v>
                </c:pt>
                <c:pt idx="1162">
                  <c:v>1581.16</c:v>
                </c:pt>
                <c:pt idx="1163">
                  <c:v>1582.16</c:v>
                </c:pt>
                <c:pt idx="1164">
                  <c:v>1583.16</c:v>
                </c:pt>
                <c:pt idx="1165">
                  <c:v>1584.16</c:v>
                </c:pt>
                <c:pt idx="1166">
                  <c:v>1585.16</c:v>
                </c:pt>
                <c:pt idx="1167">
                  <c:v>1586.16</c:v>
                </c:pt>
                <c:pt idx="1168">
                  <c:v>1587.16</c:v>
                </c:pt>
                <c:pt idx="1169">
                  <c:v>1588.17</c:v>
                </c:pt>
                <c:pt idx="1170">
                  <c:v>1592.87</c:v>
                </c:pt>
                <c:pt idx="1171">
                  <c:v>1593.87</c:v>
                </c:pt>
                <c:pt idx="1172">
                  <c:v>1594.87</c:v>
                </c:pt>
                <c:pt idx="1173">
                  <c:v>1595.87</c:v>
                </c:pt>
                <c:pt idx="1174">
                  <c:v>1596.87</c:v>
                </c:pt>
                <c:pt idx="1175">
                  <c:v>1597.88</c:v>
                </c:pt>
                <c:pt idx="1176">
                  <c:v>1598.88</c:v>
                </c:pt>
                <c:pt idx="1177">
                  <c:v>1599.88</c:v>
                </c:pt>
                <c:pt idx="1178">
                  <c:v>1600.88</c:v>
                </c:pt>
                <c:pt idx="1179">
                  <c:v>1601.88</c:v>
                </c:pt>
                <c:pt idx="1180">
                  <c:v>1606.39</c:v>
                </c:pt>
                <c:pt idx="1181">
                  <c:v>1607.39</c:v>
                </c:pt>
                <c:pt idx="1182">
                  <c:v>1608.39</c:v>
                </c:pt>
                <c:pt idx="1183">
                  <c:v>1609.39</c:v>
                </c:pt>
                <c:pt idx="1184">
                  <c:v>1610.39</c:v>
                </c:pt>
                <c:pt idx="1185">
                  <c:v>1611.39</c:v>
                </c:pt>
                <c:pt idx="1186">
                  <c:v>1612.39</c:v>
                </c:pt>
                <c:pt idx="1187">
                  <c:v>1613.39</c:v>
                </c:pt>
                <c:pt idx="1188">
                  <c:v>1614.39</c:v>
                </c:pt>
                <c:pt idx="1189">
                  <c:v>1615.39</c:v>
                </c:pt>
                <c:pt idx="1190">
                  <c:v>1620.1</c:v>
                </c:pt>
                <c:pt idx="1191">
                  <c:v>1621.1</c:v>
                </c:pt>
                <c:pt idx="1192">
                  <c:v>1622.1</c:v>
                </c:pt>
                <c:pt idx="1193">
                  <c:v>1623.1</c:v>
                </c:pt>
                <c:pt idx="1194">
                  <c:v>1624.1</c:v>
                </c:pt>
                <c:pt idx="1195">
                  <c:v>1625.1</c:v>
                </c:pt>
                <c:pt idx="1196">
                  <c:v>1626.11</c:v>
                </c:pt>
                <c:pt idx="1197">
                  <c:v>1627.11</c:v>
                </c:pt>
                <c:pt idx="1198">
                  <c:v>1628.11</c:v>
                </c:pt>
                <c:pt idx="1199">
                  <c:v>1629.11</c:v>
                </c:pt>
                <c:pt idx="1200">
                  <c:v>1633.61</c:v>
                </c:pt>
                <c:pt idx="1201">
                  <c:v>1634.62</c:v>
                </c:pt>
                <c:pt idx="1202">
                  <c:v>1635.62</c:v>
                </c:pt>
                <c:pt idx="1203">
                  <c:v>1636.62</c:v>
                </c:pt>
                <c:pt idx="1204">
                  <c:v>1637.62</c:v>
                </c:pt>
                <c:pt idx="1205">
                  <c:v>1638.62</c:v>
                </c:pt>
                <c:pt idx="1206">
                  <c:v>1639.62</c:v>
                </c:pt>
                <c:pt idx="1207">
                  <c:v>1640.62</c:v>
                </c:pt>
                <c:pt idx="1208">
                  <c:v>1641.62</c:v>
                </c:pt>
                <c:pt idx="1209">
                  <c:v>1642.62</c:v>
                </c:pt>
                <c:pt idx="1210">
                  <c:v>1647.33</c:v>
                </c:pt>
                <c:pt idx="1211">
                  <c:v>1648.33</c:v>
                </c:pt>
                <c:pt idx="1212">
                  <c:v>1649.33</c:v>
                </c:pt>
                <c:pt idx="1213">
                  <c:v>1650.33</c:v>
                </c:pt>
                <c:pt idx="1214">
                  <c:v>1651.33</c:v>
                </c:pt>
                <c:pt idx="1215">
                  <c:v>1652.33</c:v>
                </c:pt>
                <c:pt idx="1216">
                  <c:v>1653.33</c:v>
                </c:pt>
                <c:pt idx="1217">
                  <c:v>1654.33</c:v>
                </c:pt>
                <c:pt idx="1218">
                  <c:v>1655.33</c:v>
                </c:pt>
                <c:pt idx="1219">
                  <c:v>1656.33</c:v>
                </c:pt>
                <c:pt idx="1220">
                  <c:v>1660.84</c:v>
                </c:pt>
                <c:pt idx="1221">
                  <c:v>1661.84</c:v>
                </c:pt>
                <c:pt idx="1222">
                  <c:v>1662.84</c:v>
                </c:pt>
                <c:pt idx="1223">
                  <c:v>1663.84</c:v>
                </c:pt>
                <c:pt idx="1224">
                  <c:v>1664.84</c:v>
                </c:pt>
                <c:pt idx="1225">
                  <c:v>1665.84</c:v>
                </c:pt>
                <c:pt idx="1226">
                  <c:v>1666.84</c:v>
                </c:pt>
                <c:pt idx="1227">
                  <c:v>1667.84</c:v>
                </c:pt>
                <c:pt idx="1228">
                  <c:v>1668.85</c:v>
                </c:pt>
                <c:pt idx="1229">
                  <c:v>1669.85</c:v>
                </c:pt>
                <c:pt idx="1230">
                  <c:v>1674.55</c:v>
                </c:pt>
                <c:pt idx="1231">
                  <c:v>1675.56</c:v>
                </c:pt>
                <c:pt idx="1232">
                  <c:v>1676.56</c:v>
                </c:pt>
                <c:pt idx="1233">
                  <c:v>1677.56</c:v>
                </c:pt>
                <c:pt idx="1234">
                  <c:v>1678.56</c:v>
                </c:pt>
                <c:pt idx="1235">
                  <c:v>1679.56</c:v>
                </c:pt>
                <c:pt idx="1236">
                  <c:v>1680.56</c:v>
                </c:pt>
                <c:pt idx="1237">
                  <c:v>1681.56</c:v>
                </c:pt>
                <c:pt idx="1238">
                  <c:v>1682.56</c:v>
                </c:pt>
                <c:pt idx="1239">
                  <c:v>1683.56</c:v>
                </c:pt>
                <c:pt idx="1240">
                  <c:v>1688.07</c:v>
                </c:pt>
                <c:pt idx="1241">
                  <c:v>1689.07</c:v>
                </c:pt>
                <c:pt idx="1242">
                  <c:v>1690.07</c:v>
                </c:pt>
                <c:pt idx="1243">
                  <c:v>1691.07</c:v>
                </c:pt>
                <c:pt idx="1244">
                  <c:v>1692.07</c:v>
                </c:pt>
                <c:pt idx="1245">
                  <c:v>1693.07</c:v>
                </c:pt>
                <c:pt idx="1246">
                  <c:v>1694.07</c:v>
                </c:pt>
                <c:pt idx="1247">
                  <c:v>1695.07</c:v>
                </c:pt>
                <c:pt idx="1248">
                  <c:v>1696.07</c:v>
                </c:pt>
                <c:pt idx="1249">
                  <c:v>1697.07</c:v>
                </c:pt>
                <c:pt idx="1250">
                  <c:v>1701.78</c:v>
                </c:pt>
                <c:pt idx="1251">
                  <c:v>1702.78</c:v>
                </c:pt>
                <c:pt idx="1252">
                  <c:v>1703.78</c:v>
                </c:pt>
                <c:pt idx="1253">
                  <c:v>1704.78</c:v>
                </c:pt>
                <c:pt idx="1254">
                  <c:v>1705.78</c:v>
                </c:pt>
                <c:pt idx="1255">
                  <c:v>1706.78</c:v>
                </c:pt>
                <c:pt idx="1256">
                  <c:v>1707.78</c:v>
                </c:pt>
                <c:pt idx="1257">
                  <c:v>1708.78</c:v>
                </c:pt>
                <c:pt idx="1258">
                  <c:v>1709.78</c:v>
                </c:pt>
                <c:pt idx="1259">
                  <c:v>1710.78</c:v>
                </c:pt>
                <c:pt idx="1260">
                  <c:v>1715.29</c:v>
                </c:pt>
                <c:pt idx="1261">
                  <c:v>1716.29</c:v>
                </c:pt>
                <c:pt idx="1262">
                  <c:v>1717.29</c:v>
                </c:pt>
                <c:pt idx="1263">
                  <c:v>1718.29</c:v>
                </c:pt>
                <c:pt idx="1264">
                  <c:v>1719.29</c:v>
                </c:pt>
                <c:pt idx="1265">
                  <c:v>1720.29</c:v>
                </c:pt>
                <c:pt idx="1266">
                  <c:v>1721.29</c:v>
                </c:pt>
                <c:pt idx="1267">
                  <c:v>1722.3</c:v>
                </c:pt>
                <c:pt idx="1268">
                  <c:v>1723.3</c:v>
                </c:pt>
                <c:pt idx="1269">
                  <c:v>1724.3</c:v>
                </c:pt>
                <c:pt idx="1270">
                  <c:v>1729.01</c:v>
                </c:pt>
                <c:pt idx="1271">
                  <c:v>1730.01</c:v>
                </c:pt>
                <c:pt idx="1272">
                  <c:v>1731.01</c:v>
                </c:pt>
                <c:pt idx="1273">
                  <c:v>1732.01</c:v>
                </c:pt>
                <c:pt idx="1274">
                  <c:v>1733.01</c:v>
                </c:pt>
                <c:pt idx="1275">
                  <c:v>1734.01</c:v>
                </c:pt>
                <c:pt idx="1276">
                  <c:v>1735.01</c:v>
                </c:pt>
                <c:pt idx="1277">
                  <c:v>1736.01</c:v>
                </c:pt>
                <c:pt idx="1278">
                  <c:v>1737.01</c:v>
                </c:pt>
                <c:pt idx="1279">
                  <c:v>1738.01</c:v>
                </c:pt>
                <c:pt idx="1280">
                  <c:v>1742.52</c:v>
                </c:pt>
                <c:pt idx="1281">
                  <c:v>1743.52</c:v>
                </c:pt>
                <c:pt idx="1282">
                  <c:v>1744.52</c:v>
                </c:pt>
                <c:pt idx="1283">
                  <c:v>1745.52</c:v>
                </c:pt>
                <c:pt idx="1284">
                  <c:v>1746.52</c:v>
                </c:pt>
                <c:pt idx="1285">
                  <c:v>1747.52</c:v>
                </c:pt>
                <c:pt idx="1286">
                  <c:v>1748.52</c:v>
                </c:pt>
                <c:pt idx="1287">
                  <c:v>1749.52</c:v>
                </c:pt>
                <c:pt idx="1288">
                  <c:v>1750.52</c:v>
                </c:pt>
                <c:pt idx="1289">
                  <c:v>1751.52</c:v>
                </c:pt>
                <c:pt idx="1290">
                  <c:v>1756.23</c:v>
                </c:pt>
                <c:pt idx="1291">
                  <c:v>1757.23</c:v>
                </c:pt>
                <c:pt idx="1292">
                  <c:v>1758.23</c:v>
                </c:pt>
                <c:pt idx="1293">
                  <c:v>1759.23</c:v>
                </c:pt>
                <c:pt idx="1294">
                  <c:v>1760.23</c:v>
                </c:pt>
                <c:pt idx="1295">
                  <c:v>1761.24</c:v>
                </c:pt>
                <c:pt idx="1296">
                  <c:v>1762.23</c:v>
                </c:pt>
                <c:pt idx="1297">
                  <c:v>1763.24</c:v>
                </c:pt>
                <c:pt idx="1298">
                  <c:v>1764.24</c:v>
                </c:pt>
                <c:pt idx="1299">
                  <c:v>1765.24</c:v>
                </c:pt>
                <c:pt idx="1300">
                  <c:v>1769.74</c:v>
                </c:pt>
                <c:pt idx="1301">
                  <c:v>1770.74</c:v>
                </c:pt>
                <c:pt idx="1302">
                  <c:v>1771.74</c:v>
                </c:pt>
                <c:pt idx="1303">
                  <c:v>1772.74</c:v>
                </c:pt>
                <c:pt idx="1304">
                  <c:v>1773.75</c:v>
                </c:pt>
                <c:pt idx="1305">
                  <c:v>1774.75</c:v>
                </c:pt>
                <c:pt idx="1306">
                  <c:v>1775.75</c:v>
                </c:pt>
                <c:pt idx="1307">
                  <c:v>1776.75</c:v>
                </c:pt>
                <c:pt idx="1308">
                  <c:v>1777.75</c:v>
                </c:pt>
                <c:pt idx="1309">
                  <c:v>1778.75</c:v>
                </c:pt>
                <c:pt idx="1310">
                  <c:v>1783.46</c:v>
                </c:pt>
                <c:pt idx="1311">
                  <c:v>1784.46</c:v>
                </c:pt>
                <c:pt idx="1312">
                  <c:v>1785.46</c:v>
                </c:pt>
                <c:pt idx="1313">
                  <c:v>1786.46</c:v>
                </c:pt>
                <c:pt idx="1314">
                  <c:v>1787.46</c:v>
                </c:pt>
                <c:pt idx="1315">
                  <c:v>1788.46</c:v>
                </c:pt>
                <c:pt idx="1316">
                  <c:v>1789.46</c:v>
                </c:pt>
                <c:pt idx="1317">
                  <c:v>1790.46</c:v>
                </c:pt>
                <c:pt idx="1318">
                  <c:v>1791.46</c:v>
                </c:pt>
                <c:pt idx="1319">
                  <c:v>1792.46</c:v>
                </c:pt>
                <c:pt idx="1320">
                  <c:v>1796.97</c:v>
                </c:pt>
                <c:pt idx="1321">
                  <c:v>1797.97</c:v>
                </c:pt>
                <c:pt idx="1322">
                  <c:v>1798.97</c:v>
                </c:pt>
                <c:pt idx="1323">
                  <c:v>1799.97</c:v>
                </c:pt>
                <c:pt idx="1324">
                  <c:v>1800.97</c:v>
                </c:pt>
                <c:pt idx="1325">
                  <c:v>1801.97</c:v>
                </c:pt>
                <c:pt idx="1326">
                  <c:v>1802.97</c:v>
                </c:pt>
                <c:pt idx="1327">
                  <c:v>1803.97</c:v>
                </c:pt>
                <c:pt idx="1328">
                  <c:v>1804.98</c:v>
                </c:pt>
                <c:pt idx="1329">
                  <c:v>1805.98</c:v>
                </c:pt>
                <c:pt idx="1330">
                  <c:v>1810.69</c:v>
                </c:pt>
                <c:pt idx="1331">
                  <c:v>1811.69</c:v>
                </c:pt>
                <c:pt idx="1332">
                  <c:v>1812.69</c:v>
                </c:pt>
                <c:pt idx="1333">
                  <c:v>1813.69</c:v>
                </c:pt>
                <c:pt idx="1334">
                  <c:v>1814.69</c:v>
                </c:pt>
                <c:pt idx="1335">
                  <c:v>1815.69</c:v>
                </c:pt>
                <c:pt idx="1336">
                  <c:v>1816.69</c:v>
                </c:pt>
                <c:pt idx="1337">
                  <c:v>1817.69</c:v>
                </c:pt>
                <c:pt idx="1338">
                  <c:v>1818.69</c:v>
                </c:pt>
                <c:pt idx="1339">
                  <c:v>1819.69</c:v>
                </c:pt>
                <c:pt idx="1340">
                  <c:v>1824.2</c:v>
                </c:pt>
                <c:pt idx="1341">
                  <c:v>1825.2</c:v>
                </c:pt>
                <c:pt idx="1342">
                  <c:v>1826.2</c:v>
                </c:pt>
                <c:pt idx="1343">
                  <c:v>1827.2</c:v>
                </c:pt>
                <c:pt idx="1344">
                  <c:v>1828.2</c:v>
                </c:pt>
                <c:pt idx="1345">
                  <c:v>1829.2</c:v>
                </c:pt>
                <c:pt idx="1346">
                  <c:v>1830.2</c:v>
                </c:pt>
                <c:pt idx="1347">
                  <c:v>1831.2</c:v>
                </c:pt>
                <c:pt idx="1348">
                  <c:v>1832.2</c:v>
                </c:pt>
                <c:pt idx="1349">
                  <c:v>1833.2</c:v>
                </c:pt>
                <c:pt idx="1350">
                  <c:v>1837.91</c:v>
                </c:pt>
                <c:pt idx="1351">
                  <c:v>1838.91</c:v>
                </c:pt>
                <c:pt idx="1352">
                  <c:v>1839.92</c:v>
                </c:pt>
                <c:pt idx="1353">
                  <c:v>1840.92</c:v>
                </c:pt>
                <c:pt idx="1354">
                  <c:v>1841.92</c:v>
                </c:pt>
                <c:pt idx="1355">
                  <c:v>1842.92</c:v>
                </c:pt>
                <c:pt idx="1356">
                  <c:v>1843.92</c:v>
                </c:pt>
                <c:pt idx="1357">
                  <c:v>1844.92</c:v>
                </c:pt>
                <c:pt idx="1358">
                  <c:v>1845.92</c:v>
                </c:pt>
                <c:pt idx="1359">
                  <c:v>1846.92</c:v>
                </c:pt>
                <c:pt idx="1360">
                  <c:v>1851.43</c:v>
                </c:pt>
                <c:pt idx="1361">
                  <c:v>1852.43</c:v>
                </c:pt>
                <c:pt idx="1362">
                  <c:v>1853.43</c:v>
                </c:pt>
                <c:pt idx="1363">
                  <c:v>1854.43</c:v>
                </c:pt>
                <c:pt idx="1364">
                  <c:v>1855.43</c:v>
                </c:pt>
                <c:pt idx="1365">
                  <c:v>1856.43</c:v>
                </c:pt>
                <c:pt idx="1366">
                  <c:v>1857.43</c:v>
                </c:pt>
                <c:pt idx="1367">
                  <c:v>1858.43</c:v>
                </c:pt>
                <c:pt idx="1368">
                  <c:v>1859.43</c:v>
                </c:pt>
                <c:pt idx="1369">
                  <c:v>1860.43</c:v>
                </c:pt>
                <c:pt idx="1370">
                  <c:v>1865.14</c:v>
                </c:pt>
                <c:pt idx="1371">
                  <c:v>1866.14</c:v>
                </c:pt>
                <c:pt idx="1372">
                  <c:v>1867.14</c:v>
                </c:pt>
                <c:pt idx="1373">
                  <c:v>1868.14</c:v>
                </c:pt>
                <c:pt idx="1374">
                  <c:v>1869.14</c:v>
                </c:pt>
                <c:pt idx="1375">
                  <c:v>1870.14</c:v>
                </c:pt>
                <c:pt idx="1376">
                  <c:v>1871.14</c:v>
                </c:pt>
                <c:pt idx="1377">
                  <c:v>1872.15</c:v>
                </c:pt>
                <c:pt idx="1378">
                  <c:v>1873.15</c:v>
                </c:pt>
                <c:pt idx="1379">
                  <c:v>1874.15</c:v>
                </c:pt>
                <c:pt idx="1380">
                  <c:v>1878.65</c:v>
                </c:pt>
                <c:pt idx="1381">
                  <c:v>1879.65</c:v>
                </c:pt>
                <c:pt idx="1382">
                  <c:v>1880.65</c:v>
                </c:pt>
                <c:pt idx="1383">
                  <c:v>1881.66</c:v>
                </c:pt>
                <c:pt idx="1384">
                  <c:v>1882.66</c:v>
                </c:pt>
                <c:pt idx="1385">
                  <c:v>1883.66</c:v>
                </c:pt>
                <c:pt idx="1386">
                  <c:v>1884.66</c:v>
                </c:pt>
                <c:pt idx="1387">
                  <c:v>1885.66</c:v>
                </c:pt>
                <c:pt idx="1388">
                  <c:v>1886.66</c:v>
                </c:pt>
                <c:pt idx="1389">
                  <c:v>1887.66</c:v>
                </c:pt>
                <c:pt idx="1390">
                  <c:v>1892.37</c:v>
                </c:pt>
                <c:pt idx="1391">
                  <c:v>1893.37</c:v>
                </c:pt>
                <c:pt idx="1392">
                  <c:v>1894.37</c:v>
                </c:pt>
                <c:pt idx="1393">
                  <c:v>1895.37</c:v>
                </c:pt>
                <c:pt idx="1394">
                  <c:v>1896.37</c:v>
                </c:pt>
                <c:pt idx="1395">
                  <c:v>1897.37</c:v>
                </c:pt>
                <c:pt idx="1396">
                  <c:v>1898.37</c:v>
                </c:pt>
                <c:pt idx="1397">
                  <c:v>1899.37</c:v>
                </c:pt>
                <c:pt idx="1398">
                  <c:v>1900.37</c:v>
                </c:pt>
                <c:pt idx="1399">
                  <c:v>1901.37</c:v>
                </c:pt>
                <c:pt idx="1400">
                  <c:v>1905.88</c:v>
                </c:pt>
                <c:pt idx="1401">
                  <c:v>1906.88</c:v>
                </c:pt>
                <c:pt idx="1402">
                  <c:v>1907.88</c:v>
                </c:pt>
                <c:pt idx="1403">
                  <c:v>1908.88</c:v>
                </c:pt>
                <c:pt idx="1404">
                  <c:v>1909.88</c:v>
                </c:pt>
                <c:pt idx="1405">
                  <c:v>1910.89</c:v>
                </c:pt>
                <c:pt idx="1406">
                  <c:v>1911.89</c:v>
                </c:pt>
                <c:pt idx="1407">
                  <c:v>1912.89</c:v>
                </c:pt>
                <c:pt idx="1408">
                  <c:v>1913.89</c:v>
                </c:pt>
                <c:pt idx="1409">
                  <c:v>1914.89</c:v>
                </c:pt>
                <c:pt idx="1410">
                  <c:v>1919.6</c:v>
                </c:pt>
                <c:pt idx="1411">
                  <c:v>1920.6</c:v>
                </c:pt>
                <c:pt idx="1412">
                  <c:v>1921.6</c:v>
                </c:pt>
                <c:pt idx="1413">
                  <c:v>1922.6</c:v>
                </c:pt>
                <c:pt idx="1414">
                  <c:v>1923.6</c:v>
                </c:pt>
                <c:pt idx="1415">
                  <c:v>1924.6</c:v>
                </c:pt>
                <c:pt idx="1416">
                  <c:v>1925.6</c:v>
                </c:pt>
                <c:pt idx="1417">
                  <c:v>1926.6</c:v>
                </c:pt>
                <c:pt idx="1418">
                  <c:v>1927.6</c:v>
                </c:pt>
                <c:pt idx="1419">
                  <c:v>1928.6</c:v>
                </c:pt>
                <c:pt idx="1420">
                  <c:v>1933.11</c:v>
                </c:pt>
                <c:pt idx="1421">
                  <c:v>1934.11</c:v>
                </c:pt>
                <c:pt idx="1422">
                  <c:v>1935.11</c:v>
                </c:pt>
                <c:pt idx="1423">
                  <c:v>1936.11</c:v>
                </c:pt>
                <c:pt idx="1424">
                  <c:v>1937.11</c:v>
                </c:pt>
                <c:pt idx="1425">
                  <c:v>1938.11</c:v>
                </c:pt>
                <c:pt idx="1426">
                  <c:v>1939.12</c:v>
                </c:pt>
                <c:pt idx="1427">
                  <c:v>1940.12</c:v>
                </c:pt>
                <c:pt idx="1428">
                  <c:v>1941.12</c:v>
                </c:pt>
                <c:pt idx="1429">
                  <c:v>1942.12</c:v>
                </c:pt>
                <c:pt idx="1430">
                  <c:v>1946.83</c:v>
                </c:pt>
                <c:pt idx="1431">
                  <c:v>1947.83</c:v>
                </c:pt>
                <c:pt idx="1432">
                  <c:v>1948.83</c:v>
                </c:pt>
                <c:pt idx="1433">
                  <c:v>1949.83</c:v>
                </c:pt>
                <c:pt idx="1434">
                  <c:v>1950.83</c:v>
                </c:pt>
                <c:pt idx="1435">
                  <c:v>1951.83</c:v>
                </c:pt>
                <c:pt idx="1436">
                  <c:v>1952.83</c:v>
                </c:pt>
                <c:pt idx="1437">
                  <c:v>1953.83</c:v>
                </c:pt>
                <c:pt idx="1438">
                  <c:v>1954.83</c:v>
                </c:pt>
                <c:pt idx="1439">
                  <c:v>1955.83</c:v>
                </c:pt>
                <c:pt idx="1440">
                  <c:v>1960.34</c:v>
                </c:pt>
                <c:pt idx="1441">
                  <c:v>1961.34</c:v>
                </c:pt>
                <c:pt idx="1442">
                  <c:v>1962.34</c:v>
                </c:pt>
                <c:pt idx="1443">
                  <c:v>1963.34</c:v>
                </c:pt>
                <c:pt idx="1444">
                  <c:v>1964.34</c:v>
                </c:pt>
                <c:pt idx="1445">
                  <c:v>1965.34</c:v>
                </c:pt>
                <c:pt idx="1446">
                  <c:v>1966.34</c:v>
                </c:pt>
                <c:pt idx="1447">
                  <c:v>1967.35</c:v>
                </c:pt>
                <c:pt idx="1448">
                  <c:v>1968.35</c:v>
                </c:pt>
                <c:pt idx="1449">
                  <c:v>1969.35</c:v>
                </c:pt>
                <c:pt idx="1450">
                  <c:v>1974.06</c:v>
                </c:pt>
                <c:pt idx="1451">
                  <c:v>1975.06</c:v>
                </c:pt>
                <c:pt idx="1452">
                  <c:v>1976.06</c:v>
                </c:pt>
                <c:pt idx="1453">
                  <c:v>1977.06</c:v>
                </c:pt>
                <c:pt idx="1454">
                  <c:v>1978.06</c:v>
                </c:pt>
                <c:pt idx="1455">
                  <c:v>1979.06</c:v>
                </c:pt>
                <c:pt idx="1456">
                  <c:v>1980.06</c:v>
                </c:pt>
                <c:pt idx="1457">
                  <c:v>1981.06</c:v>
                </c:pt>
                <c:pt idx="1458">
                  <c:v>1982.06</c:v>
                </c:pt>
                <c:pt idx="1459">
                  <c:v>1983.06</c:v>
                </c:pt>
                <c:pt idx="1460">
                  <c:v>1987.57</c:v>
                </c:pt>
                <c:pt idx="1461">
                  <c:v>1988.57</c:v>
                </c:pt>
                <c:pt idx="1462">
                  <c:v>1989.57</c:v>
                </c:pt>
                <c:pt idx="1463">
                  <c:v>1990.57</c:v>
                </c:pt>
                <c:pt idx="1464">
                  <c:v>1991.57</c:v>
                </c:pt>
                <c:pt idx="1465">
                  <c:v>1992.57</c:v>
                </c:pt>
                <c:pt idx="1466">
                  <c:v>1993.57</c:v>
                </c:pt>
                <c:pt idx="1467">
                  <c:v>1994.57</c:v>
                </c:pt>
                <c:pt idx="1468">
                  <c:v>1995.57</c:v>
                </c:pt>
                <c:pt idx="1469">
                  <c:v>1996.57</c:v>
                </c:pt>
                <c:pt idx="1470">
                  <c:v>2001.28</c:v>
                </c:pt>
                <c:pt idx="1471">
                  <c:v>2002.28</c:v>
                </c:pt>
                <c:pt idx="1472">
                  <c:v>2003.28</c:v>
                </c:pt>
                <c:pt idx="1473">
                  <c:v>2004.28</c:v>
                </c:pt>
                <c:pt idx="1474">
                  <c:v>2005.28</c:v>
                </c:pt>
                <c:pt idx="1475">
                  <c:v>2006.28</c:v>
                </c:pt>
                <c:pt idx="1476">
                  <c:v>2007.28</c:v>
                </c:pt>
                <c:pt idx="1477">
                  <c:v>2008.29</c:v>
                </c:pt>
                <c:pt idx="1478">
                  <c:v>2009.29</c:v>
                </c:pt>
                <c:pt idx="1479">
                  <c:v>2010.29</c:v>
                </c:pt>
                <c:pt idx="1480">
                  <c:v>2014.79</c:v>
                </c:pt>
                <c:pt idx="1481">
                  <c:v>2015.79</c:v>
                </c:pt>
                <c:pt idx="1482">
                  <c:v>2016.79</c:v>
                </c:pt>
                <c:pt idx="1483">
                  <c:v>2017.79</c:v>
                </c:pt>
                <c:pt idx="1484">
                  <c:v>2018.79</c:v>
                </c:pt>
                <c:pt idx="1485">
                  <c:v>2019.8</c:v>
                </c:pt>
                <c:pt idx="1486">
                  <c:v>2020.8</c:v>
                </c:pt>
                <c:pt idx="1487">
                  <c:v>2021.8</c:v>
                </c:pt>
                <c:pt idx="1488">
                  <c:v>2022.8</c:v>
                </c:pt>
                <c:pt idx="1489">
                  <c:v>2023.8</c:v>
                </c:pt>
                <c:pt idx="1490">
                  <c:v>2028.51</c:v>
                </c:pt>
                <c:pt idx="1491">
                  <c:v>2029.51</c:v>
                </c:pt>
                <c:pt idx="1492">
                  <c:v>2030.51</c:v>
                </c:pt>
                <c:pt idx="1493">
                  <c:v>2031.51</c:v>
                </c:pt>
                <c:pt idx="1494">
                  <c:v>2032.51</c:v>
                </c:pt>
                <c:pt idx="1495">
                  <c:v>2033.51</c:v>
                </c:pt>
                <c:pt idx="1496">
                  <c:v>2034.51</c:v>
                </c:pt>
                <c:pt idx="1497">
                  <c:v>2035.51</c:v>
                </c:pt>
                <c:pt idx="1498">
                  <c:v>2036.51</c:v>
                </c:pt>
                <c:pt idx="1499">
                  <c:v>2037.51</c:v>
                </c:pt>
                <c:pt idx="1500">
                  <c:v>2042.01</c:v>
                </c:pt>
                <c:pt idx="1501">
                  <c:v>2043.02</c:v>
                </c:pt>
                <c:pt idx="1502">
                  <c:v>2044.02</c:v>
                </c:pt>
                <c:pt idx="1503">
                  <c:v>2045.02</c:v>
                </c:pt>
                <c:pt idx="1504">
                  <c:v>2046.02</c:v>
                </c:pt>
                <c:pt idx="1505">
                  <c:v>2047.02</c:v>
                </c:pt>
                <c:pt idx="1506">
                  <c:v>2048.02</c:v>
                </c:pt>
                <c:pt idx="1507">
                  <c:v>2049.02</c:v>
                </c:pt>
                <c:pt idx="1508">
                  <c:v>2050.02</c:v>
                </c:pt>
                <c:pt idx="1509">
                  <c:v>2051.02</c:v>
                </c:pt>
                <c:pt idx="1510">
                  <c:v>2055.73</c:v>
                </c:pt>
                <c:pt idx="1511">
                  <c:v>2056.73</c:v>
                </c:pt>
                <c:pt idx="1512">
                  <c:v>2057.73</c:v>
                </c:pt>
                <c:pt idx="1513">
                  <c:v>2058.73</c:v>
                </c:pt>
                <c:pt idx="1514">
                  <c:v>2059.73</c:v>
                </c:pt>
                <c:pt idx="1515">
                  <c:v>2060.73</c:v>
                </c:pt>
                <c:pt idx="1516">
                  <c:v>2061.73</c:v>
                </c:pt>
                <c:pt idx="1517">
                  <c:v>2062.73</c:v>
                </c:pt>
                <c:pt idx="1518">
                  <c:v>2063.73</c:v>
                </c:pt>
                <c:pt idx="1519">
                  <c:v>2064.73</c:v>
                </c:pt>
                <c:pt idx="1520">
                  <c:v>2069.24</c:v>
                </c:pt>
                <c:pt idx="1521">
                  <c:v>2070.24</c:v>
                </c:pt>
                <c:pt idx="1522">
                  <c:v>2071.24</c:v>
                </c:pt>
                <c:pt idx="1523">
                  <c:v>2072.24</c:v>
                </c:pt>
                <c:pt idx="1524">
                  <c:v>2073.24</c:v>
                </c:pt>
                <c:pt idx="1525">
                  <c:v>2074.25</c:v>
                </c:pt>
                <c:pt idx="1526">
                  <c:v>2075.25</c:v>
                </c:pt>
                <c:pt idx="1527">
                  <c:v>2076.25</c:v>
                </c:pt>
                <c:pt idx="1528">
                  <c:v>2077.25</c:v>
                </c:pt>
                <c:pt idx="1529">
                  <c:v>2078.25</c:v>
                </c:pt>
                <c:pt idx="1530">
                  <c:v>2082.96</c:v>
                </c:pt>
                <c:pt idx="1531">
                  <c:v>2083.96</c:v>
                </c:pt>
                <c:pt idx="1532">
                  <c:v>2084.96</c:v>
                </c:pt>
                <c:pt idx="1533">
                  <c:v>2085.96</c:v>
                </c:pt>
                <c:pt idx="1534">
                  <c:v>2086.96</c:v>
                </c:pt>
                <c:pt idx="1535">
                  <c:v>2087.96</c:v>
                </c:pt>
                <c:pt idx="1536">
                  <c:v>2088.96</c:v>
                </c:pt>
                <c:pt idx="1537">
                  <c:v>2089.96</c:v>
                </c:pt>
                <c:pt idx="1538">
                  <c:v>2090.96</c:v>
                </c:pt>
                <c:pt idx="1539">
                  <c:v>2091.96</c:v>
                </c:pt>
                <c:pt idx="1540">
                  <c:v>2096.47</c:v>
                </c:pt>
                <c:pt idx="1541">
                  <c:v>2097.47</c:v>
                </c:pt>
                <c:pt idx="1542">
                  <c:v>2098.47</c:v>
                </c:pt>
                <c:pt idx="1543">
                  <c:v>2099.47</c:v>
                </c:pt>
                <c:pt idx="1544">
                  <c:v>2100.47</c:v>
                </c:pt>
                <c:pt idx="1545">
                  <c:v>2101.47</c:v>
                </c:pt>
                <c:pt idx="1546">
                  <c:v>2102.47</c:v>
                </c:pt>
                <c:pt idx="1547">
                  <c:v>2103.47</c:v>
                </c:pt>
                <c:pt idx="1548">
                  <c:v>2104.47</c:v>
                </c:pt>
                <c:pt idx="1549">
                  <c:v>2105.47</c:v>
                </c:pt>
                <c:pt idx="1550">
                  <c:v>2110.18</c:v>
                </c:pt>
                <c:pt idx="1551">
                  <c:v>2111.18</c:v>
                </c:pt>
                <c:pt idx="1552">
                  <c:v>2112.18</c:v>
                </c:pt>
                <c:pt idx="1553">
                  <c:v>2113.19</c:v>
                </c:pt>
                <c:pt idx="1554">
                  <c:v>2114.19</c:v>
                </c:pt>
                <c:pt idx="1555">
                  <c:v>2115.19</c:v>
                </c:pt>
                <c:pt idx="1556">
                  <c:v>2116.19</c:v>
                </c:pt>
                <c:pt idx="1557">
                  <c:v>2117.19</c:v>
                </c:pt>
                <c:pt idx="1558">
                  <c:v>2118.19</c:v>
                </c:pt>
                <c:pt idx="1559">
                  <c:v>2119.19</c:v>
                </c:pt>
                <c:pt idx="1560">
                  <c:v>2123.69</c:v>
                </c:pt>
                <c:pt idx="1561">
                  <c:v>2124.69</c:v>
                </c:pt>
                <c:pt idx="1562">
                  <c:v>2125.69</c:v>
                </c:pt>
                <c:pt idx="1563">
                  <c:v>2126.7</c:v>
                </c:pt>
                <c:pt idx="1564">
                  <c:v>2127.7</c:v>
                </c:pt>
                <c:pt idx="1565">
                  <c:v>2128.7</c:v>
                </c:pt>
                <c:pt idx="1566">
                  <c:v>2129.7</c:v>
                </c:pt>
                <c:pt idx="1567">
                  <c:v>2130.7</c:v>
                </c:pt>
                <c:pt idx="1568">
                  <c:v>2131.7</c:v>
                </c:pt>
                <c:pt idx="1569">
                  <c:v>2132.7</c:v>
                </c:pt>
                <c:pt idx="1570">
                  <c:v>2137.41</c:v>
                </c:pt>
                <c:pt idx="1571">
                  <c:v>2138.41</c:v>
                </c:pt>
                <c:pt idx="1572">
                  <c:v>2139.41</c:v>
                </c:pt>
                <c:pt idx="1573">
                  <c:v>2140.41</c:v>
                </c:pt>
                <c:pt idx="1574">
                  <c:v>2141.41</c:v>
                </c:pt>
                <c:pt idx="1575">
                  <c:v>2142.41</c:v>
                </c:pt>
                <c:pt idx="1576">
                  <c:v>2143.41</c:v>
                </c:pt>
                <c:pt idx="1577">
                  <c:v>2144.41</c:v>
                </c:pt>
                <c:pt idx="1578">
                  <c:v>2145.41</c:v>
                </c:pt>
                <c:pt idx="1579">
                  <c:v>2146.41</c:v>
                </c:pt>
                <c:pt idx="1580">
                  <c:v>2150.92</c:v>
                </c:pt>
                <c:pt idx="1581">
                  <c:v>2151.92</c:v>
                </c:pt>
                <c:pt idx="1582">
                  <c:v>2152.92</c:v>
                </c:pt>
                <c:pt idx="1583">
                  <c:v>2153.92</c:v>
                </c:pt>
                <c:pt idx="1584">
                  <c:v>2154.92</c:v>
                </c:pt>
                <c:pt idx="1585">
                  <c:v>2155.93</c:v>
                </c:pt>
                <c:pt idx="1586">
                  <c:v>2156.93</c:v>
                </c:pt>
                <c:pt idx="1587">
                  <c:v>2157.93</c:v>
                </c:pt>
                <c:pt idx="1588">
                  <c:v>2158.93</c:v>
                </c:pt>
                <c:pt idx="1589">
                  <c:v>2159.93</c:v>
                </c:pt>
                <c:pt idx="1590">
                  <c:v>2164.64</c:v>
                </c:pt>
                <c:pt idx="1591">
                  <c:v>2165.64</c:v>
                </c:pt>
                <c:pt idx="1592">
                  <c:v>2166.64</c:v>
                </c:pt>
                <c:pt idx="1593">
                  <c:v>2167.64</c:v>
                </c:pt>
                <c:pt idx="1594">
                  <c:v>2168.64</c:v>
                </c:pt>
                <c:pt idx="1595">
                  <c:v>2169.64</c:v>
                </c:pt>
                <c:pt idx="1596">
                  <c:v>2170.64</c:v>
                </c:pt>
                <c:pt idx="1597">
                  <c:v>2171.64</c:v>
                </c:pt>
                <c:pt idx="1598">
                  <c:v>2172.64</c:v>
                </c:pt>
                <c:pt idx="1599">
                  <c:v>2173.64</c:v>
                </c:pt>
                <c:pt idx="1600">
                  <c:v>2178.15</c:v>
                </c:pt>
                <c:pt idx="1601">
                  <c:v>2179.15</c:v>
                </c:pt>
                <c:pt idx="1602">
                  <c:v>2180.15</c:v>
                </c:pt>
                <c:pt idx="1603">
                  <c:v>2181.15</c:v>
                </c:pt>
                <c:pt idx="1604">
                  <c:v>2182.15</c:v>
                </c:pt>
                <c:pt idx="1605">
                  <c:v>2183.15</c:v>
                </c:pt>
                <c:pt idx="1606">
                  <c:v>2184.15</c:v>
                </c:pt>
                <c:pt idx="1607">
                  <c:v>2185.15</c:v>
                </c:pt>
                <c:pt idx="1608">
                  <c:v>2186.16</c:v>
                </c:pt>
                <c:pt idx="1609">
                  <c:v>2187.16</c:v>
                </c:pt>
                <c:pt idx="1610">
                  <c:v>2191.86</c:v>
                </c:pt>
                <c:pt idx="1611">
                  <c:v>2192.87</c:v>
                </c:pt>
                <c:pt idx="1612">
                  <c:v>2193.87</c:v>
                </c:pt>
                <c:pt idx="1613">
                  <c:v>2194.87</c:v>
                </c:pt>
                <c:pt idx="1614">
                  <c:v>2195.87</c:v>
                </c:pt>
                <c:pt idx="1615">
                  <c:v>2196.87</c:v>
                </c:pt>
                <c:pt idx="1616">
                  <c:v>2197.87</c:v>
                </c:pt>
                <c:pt idx="1617">
                  <c:v>2198.87</c:v>
                </c:pt>
                <c:pt idx="1618">
                  <c:v>2199.87</c:v>
                </c:pt>
                <c:pt idx="1619">
                  <c:v>2200.87</c:v>
                </c:pt>
                <c:pt idx="1620">
                  <c:v>2205.37</c:v>
                </c:pt>
                <c:pt idx="1621">
                  <c:v>2206.38</c:v>
                </c:pt>
                <c:pt idx="1622">
                  <c:v>2207.38</c:v>
                </c:pt>
                <c:pt idx="1623">
                  <c:v>2208.38</c:v>
                </c:pt>
                <c:pt idx="1624">
                  <c:v>2209.38</c:v>
                </c:pt>
                <c:pt idx="1625">
                  <c:v>2210.38</c:v>
                </c:pt>
                <c:pt idx="1626">
                  <c:v>2211.38</c:v>
                </c:pt>
                <c:pt idx="1627">
                  <c:v>2212.38</c:v>
                </c:pt>
                <c:pt idx="1628">
                  <c:v>2213.38</c:v>
                </c:pt>
                <c:pt idx="1629">
                  <c:v>2214.38</c:v>
                </c:pt>
                <c:pt idx="1630">
                  <c:v>2219.09</c:v>
                </c:pt>
                <c:pt idx="1631">
                  <c:v>2220.09</c:v>
                </c:pt>
                <c:pt idx="1632">
                  <c:v>2221.09</c:v>
                </c:pt>
                <c:pt idx="1633">
                  <c:v>2222.09</c:v>
                </c:pt>
                <c:pt idx="1634">
                  <c:v>2223.09</c:v>
                </c:pt>
                <c:pt idx="1635">
                  <c:v>2224.09</c:v>
                </c:pt>
                <c:pt idx="1636">
                  <c:v>2225.09</c:v>
                </c:pt>
                <c:pt idx="1637">
                  <c:v>2226.09</c:v>
                </c:pt>
                <c:pt idx="1638">
                  <c:v>2227.09</c:v>
                </c:pt>
                <c:pt idx="1639">
                  <c:v>2228.1</c:v>
                </c:pt>
                <c:pt idx="1640">
                  <c:v>2232.6</c:v>
                </c:pt>
                <c:pt idx="1641">
                  <c:v>2233.6</c:v>
                </c:pt>
                <c:pt idx="1642">
                  <c:v>2234.6</c:v>
                </c:pt>
                <c:pt idx="1643">
                  <c:v>2235.6</c:v>
                </c:pt>
                <c:pt idx="1644">
                  <c:v>2236.6</c:v>
                </c:pt>
                <c:pt idx="1645">
                  <c:v>2237.61</c:v>
                </c:pt>
                <c:pt idx="1646">
                  <c:v>2238.61</c:v>
                </c:pt>
                <c:pt idx="1647">
                  <c:v>2239.61</c:v>
                </c:pt>
                <c:pt idx="1648">
                  <c:v>2240.61</c:v>
                </c:pt>
                <c:pt idx="1649">
                  <c:v>2241.61</c:v>
                </c:pt>
                <c:pt idx="1650">
                  <c:v>2246.32</c:v>
                </c:pt>
                <c:pt idx="1651">
                  <c:v>2247.32</c:v>
                </c:pt>
                <c:pt idx="1652">
                  <c:v>2248.32</c:v>
                </c:pt>
                <c:pt idx="1653">
                  <c:v>2249.32</c:v>
                </c:pt>
                <c:pt idx="1654">
                  <c:v>2250.32</c:v>
                </c:pt>
                <c:pt idx="1655">
                  <c:v>2251.32</c:v>
                </c:pt>
                <c:pt idx="1656">
                  <c:v>2252.32</c:v>
                </c:pt>
                <c:pt idx="1657">
                  <c:v>2253.32</c:v>
                </c:pt>
                <c:pt idx="1658">
                  <c:v>2254.32</c:v>
                </c:pt>
                <c:pt idx="1659">
                  <c:v>2255.32</c:v>
                </c:pt>
                <c:pt idx="1660">
                  <c:v>2259.83</c:v>
                </c:pt>
                <c:pt idx="1661">
                  <c:v>2260.83</c:v>
                </c:pt>
                <c:pt idx="1662">
                  <c:v>2261.83</c:v>
                </c:pt>
                <c:pt idx="1663">
                  <c:v>2262.83</c:v>
                </c:pt>
                <c:pt idx="1664">
                  <c:v>2263.83</c:v>
                </c:pt>
                <c:pt idx="1665">
                  <c:v>2264.83</c:v>
                </c:pt>
                <c:pt idx="1666">
                  <c:v>2265.83</c:v>
                </c:pt>
                <c:pt idx="1667">
                  <c:v>2266.84</c:v>
                </c:pt>
                <c:pt idx="1668">
                  <c:v>2267.84</c:v>
                </c:pt>
                <c:pt idx="1669">
                  <c:v>2268.84</c:v>
                </c:pt>
                <c:pt idx="1670">
                  <c:v>2273.55</c:v>
                </c:pt>
                <c:pt idx="1671">
                  <c:v>2274.55</c:v>
                </c:pt>
                <c:pt idx="1672">
                  <c:v>2275.55</c:v>
                </c:pt>
                <c:pt idx="1673">
                  <c:v>2276.55</c:v>
                </c:pt>
                <c:pt idx="1674">
                  <c:v>2277.55</c:v>
                </c:pt>
                <c:pt idx="1675">
                  <c:v>2278.55</c:v>
                </c:pt>
                <c:pt idx="1676">
                  <c:v>2279.55</c:v>
                </c:pt>
                <c:pt idx="1677">
                  <c:v>2280.55</c:v>
                </c:pt>
                <c:pt idx="1678">
                  <c:v>2281.55</c:v>
                </c:pt>
                <c:pt idx="1679">
                  <c:v>2282.55</c:v>
                </c:pt>
                <c:pt idx="1680">
                  <c:v>2287.05</c:v>
                </c:pt>
                <c:pt idx="1681">
                  <c:v>2288.05</c:v>
                </c:pt>
                <c:pt idx="1682">
                  <c:v>2289.06</c:v>
                </c:pt>
                <c:pt idx="1683">
                  <c:v>2290.06</c:v>
                </c:pt>
                <c:pt idx="1684">
                  <c:v>2291.06</c:v>
                </c:pt>
                <c:pt idx="1685">
                  <c:v>2292.06</c:v>
                </c:pt>
                <c:pt idx="1686">
                  <c:v>2293.06</c:v>
                </c:pt>
                <c:pt idx="1687">
                  <c:v>2294.06</c:v>
                </c:pt>
                <c:pt idx="1688">
                  <c:v>2295.06</c:v>
                </c:pt>
                <c:pt idx="1689">
                  <c:v>2296.06</c:v>
                </c:pt>
                <c:pt idx="1690">
                  <c:v>2300.77</c:v>
                </c:pt>
                <c:pt idx="1691">
                  <c:v>2301.77</c:v>
                </c:pt>
                <c:pt idx="1692">
                  <c:v>2302.77</c:v>
                </c:pt>
                <c:pt idx="1693">
                  <c:v>2303.77</c:v>
                </c:pt>
                <c:pt idx="1694">
                  <c:v>2304.77</c:v>
                </c:pt>
                <c:pt idx="1695">
                  <c:v>2305.77</c:v>
                </c:pt>
                <c:pt idx="1696">
                  <c:v>2306.78</c:v>
                </c:pt>
                <c:pt idx="1697">
                  <c:v>2307.78</c:v>
                </c:pt>
                <c:pt idx="1698">
                  <c:v>2308.78</c:v>
                </c:pt>
                <c:pt idx="1699">
                  <c:v>2309.78</c:v>
                </c:pt>
                <c:pt idx="1700">
                  <c:v>2314.28</c:v>
                </c:pt>
                <c:pt idx="1701">
                  <c:v>2315.28</c:v>
                </c:pt>
                <c:pt idx="1702">
                  <c:v>2316.29</c:v>
                </c:pt>
                <c:pt idx="1703">
                  <c:v>2317.29</c:v>
                </c:pt>
                <c:pt idx="1704">
                  <c:v>2318.29</c:v>
                </c:pt>
                <c:pt idx="1705">
                  <c:v>2319.29</c:v>
                </c:pt>
                <c:pt idx="1706">
                  <c:v>2320.29</c:v>
                </c:pt>
                <c:pt idx="1707">
                  <c:v>2321.29</c:v>
                </c:pt>
                <c:pt idx="1708">
                  <c:v>2322.29</c:v>
                </c:pt>
                <c:pt idx="1709">
                  <c:v>2323.29</c:v>
                </c:pt>
                <c:pt idx="1710">
                  <c:v>2328.0</c:v>
                </c:pt>
                <c:pt idx="1711">
                  <c:v>2329.0</c:v>
                </c:pt>
                <c:pt idx="1712">
                  <c:v>2330.0</c:v>
                </c:pt>
                <c:pt idx="1713">
                  <c:v>2331.0</c:v>
                </c:pt>
                <c:pt idx="1714">
                  <c:v>2332.0</c:v>
                </c:pt>
                <c:pt idx="1715">
                  <c:v>2333.0</c:v>
                </c:pt>
                <c:pt idx="1716">
                  <c:v>2334.0</c:v>
                </c:pt>
                <c:pt idx="1717">
                  <c:v>2335.0</c:v>
                </c:pt>
                <c:pt idx="1718">
                  <c:v>2336.0</c:v>
                </c:pt>
                <c:pt idx="1719">
                  <c:v>2337.0</c:v>
                </c:pt>
                <c:pt idx="1720">
                  <c:v>2341.51</c:v>
                </c:pt>
                <c:pt idx="1721">
                  <c:v>2342.51</c:v>
                </c:pt>
                <c:pt idx="1722">
                  <c:v>2343.51</c:v>
                </c:pt>
                <c:pt idx="1723">
                  <c:v>2344.51</c:v>
                </c:pt>
                <c:pt idx="1724">
                  <c:v>2345.51</c:v>
                </c:pt>
                <c:pt idx="1725">
                  <c:v>2346.51</c:v>
                </c:pt>
                <c:pt idx="1726">
                  <c:v>2347.51</c:v>
                </c:pt>
                <c:pt idx="1727">
                  <c:v>2348.51</c:v>
                </c:pt>
                <c:pt idx="1728">
                  <c:v>2349.51</c:v>
                </c:pt>
                <c:pt idx="1729">
                  <c:v>2350.51</c:v>
                </c:pt>
                <c:pt idx="1730">
                  <c:v>2355.22</c:v>
                </c:pt>
                <c:pt idx="1731">
                  <c:v>2356.22</c:v>
                </c:pt>
                <c:pt idx="1732">
                  <c:v>2357.22</c:v>
                </c:pt>
                <c:pt idx="1733">
                  <c:v>2358.22</c:v>
                </c:pt>
                <c:pt idx="1734">
                  <c:v>2359.23</c:v>
                </c:pt>
                <c:pt idx="1735">
                  <c:v>2360.23</c:v>
                </c:pt>
                <c:pt idx="1736">
                  <c:v>2361.23</c:v>
                </c:pt>
                <c:pt idx="1737">
                  <c:v>2362.23</c:v>
                </c:pt>
                <c:pt idx="1738">
                  <c:v>2363.23</c:v>
                </c:pt>
                <c:pt idx="1739">
                  <c:v>2364.23</c:v>
                </c:pt>
                <c:pt idx="1740">
                  <c:v>2368.74</c:v>
                </c:pt>
                <c:pt idx="1741">
                  <c:v>2369.74</c:v>
                </c:pt>
                <c:pt idx="1742">
                  <c:v>2370.74</c:v>
                </c:pt>
                <c:pt idx="1743">
                  <c:v>2371.74</c:v>
                </c:pt>
                <c:pt idx="1744">
                  <c:v>2372.74</c:v>
                </c:pt>
                <c:pt idx="1745">
                  <c:v>2373.74</c:v>
                </c:pt>
                <c:pt idx="1746">
                  <c:v>2374.74</c:v>
                </c:pt>
                <c:pt idx="1747">
                  <c:v>2375.74</c:v>
                </c:pt>
                <c:pt idx="1748">
                  <c:v>2376.74</c:v>
                </c:pt>
                <c:pt idx="1749">
                  <c:v>2377.74</c:v>
                </c:pt>
                <c:pt idx="1750">
                  <c:v>2382.45</c:v>
                </c:pt>
                <c:pt idx="1751">
                  <c:v>2383.45</c:v>
                </c:pt>
                <c:pt idx="1752">
                  <c:v>2384.45</c:v>
                </c:pt>
                <c:pt idx="1753">
                  <c:v>2385.45</c:v>
                </c:pt>
                <c:pt idx="1754">
                  <c:v>2386.45</c:v>
                </c:pt>
                <c:pt idx="1755">
                  <c:v>2387.45</c:v>
                </c:pt>
                <c:pt idx="1756">
                  <c:v>2388.45</c:v>
                </c:pt>
                <c:pt idx="1757">
                  <c:v>2389.45</c:v>
                </c:pt>
                <c:pt idx="1758">
                  <c:v>2390.45</c:v>
                </c:pt>
                <c:pt idx="1759">
                  <c:v>2391.46</c:v>
                </c:pt>
                <c:pt idx="1760">
                  <c:v>2395.96</c:v>
                </c:pt>
                <c:pt idx="1761">
                  <c:v>2396.96</c:v>
                </c:pt>
                <c:pt idx="1762">
                  <c:v>2397.96</c:v>
                </c:pt>
                <c:pt idx="1763">
                  <c:v>2398.96</c:v>
                </c:pt>
                <c:pt idx="1764">
                  <c:v>2399.97</c:v>
                </c:pt>
                <c:pt idx="1765">
                  <c:v>2400.97</c:v>
                </c:pt>
                <c:pt idx="1766">
                  <c:v>2401.97</c:v>
                </c:pt>
                <c:pt idx="1767">
                  <c:v>2402.97</c:v>
                </c:pt>
                <c:pt idx="1768">
                  <c:v>2403.97</c:v>
                </c:pt>
                <c:pt idx="1769">
                  <c:v>2404.97</c:v>
                </c:pt>
                <c:pt idx="1770">
                  <c:v>2409.68</c:v>
                </c:pt>
                <c:pt idx="1771">
                  <c:v>2410.68</c:v>
                </c:pt>
                <c:pt idx="1772">
                  <c:v>2411.68</c:v>
                </c:pt>
                <c:pt idx="1773">
                  <c:v>2412.68</c:v>
                </c:pt>
                <c:pt idx="1774">
                  <c:v>2413.68</c:v>
                </c:pt>
                <c:pt idx="1775">
                  <c:v>2414.68</c:v>
                </c:pt>
                <c:pt idx="1776">
                  <c:v>2415.68</c:v>
                </c:pt>
                <c:pt idx="1777">
                  <c:v>2416.68</c:v>
                </c:pt>
                <c:pt idx="1778">
                  <c:v>2417.68</c:v>
                </c:pt>
                <c:pt idx="1779">
                  <c:v>2418.68</c:v>
                </c:pt>
                <c:pt idx="1780">
                  <c:v>2423.19</c:v>
                </c:pt>
                <c:pt idx="1781">
                  <c:v>2424.19</c:v>
                </c:pt>
                <c:pt idx="1782">
                  <c:v>2425.19</c:v>
                </c:pt>
                <c:pt idx="1783">
                  <c:v>2426.19</c:v>
                </c:pt>
                <c:pt idx="1784">
                  <c:v>2427.19</c:v>
                </c:pt>
                <c:pt idx="1785">
                  <c:v>2428.2</c:v>
                </c:pt>
                <c:pt idx="1786">
                  <c:v>2429.2</c:v>
                </c:pt>
                <c:pt idx="1787">
                  <c:v>2430.2</c:v>
                </c:pt>
                <c:pt idx="1788">
                  <c:v>2431.2</c:v>
                </c:pt>
                <c:pt idx="1789">
                  <c:v>2432.2</c:v>
                </c:pt>
                <c:pt idx="1790">
                  <c:v>2436.91</c:v>
                </c:pt>
                <c:pt idx="1791">
                  <c:v>2437.91</c:v>
                </c:pt>
                <c:pt idx="1792">
                  <c:v>2438.91</c:v>
                </c:pt>
                <c:pt idx="1793">
                  <c:v>2439.91</c:v>
                </c:pt>
                <c:pt idx="1794">
                  <c:v>2440.91</c:v>
                </c:pt>
                <c:pt idx="1795">
                  <c:v>2441.91</c:v>
                </c:pt>
                <c:pt idx="1796">
                  <c:v>2442.91</c:v>
                </c:pt>
                <c:pt idx="1797">
                  <c:v>2443.91</c:v>
                </c:pt>
                <c:pt idx="1798">
                  <c:v>2444.91</c:v>
                </c:pt>
                <c:pt idx="1799">
                  <c:v>2445.91</c:v>
                </c:pt>
                <c:pt idx="1800">
                  <c:v>2450.42</c:v>
                </c:pt>
                <c:pt idx="1801">
                  <c:v>2451.42</c:v>
                </c:pt>
                <c:pt idx="1802">
                  <c:v>2452.42</c:v>
                </c:pt>
                <c:pt idx="1803">
                  <c:v>2453.42</c:v>
                </c:pt>
                <c:pt idx="1804">
                  <c:v>2454.42</c:v>
                </c:pt>
                <c:pt idx="1805">
                  <c:v>2455.42</c:v>
                </c:pt>
                <c:pt idx="1806">
                  <c:v>2456.42</c:v>
                </c:pt>
                <c:pt idx="1807">
                  <c:v>2457.42</c:v>
                </c:pt>
                <c:pt idx="1808">
                  <c:v>2458.42</c:v>
                </c:pt>
                <c:pt idx="1809">
                  <c:v>2459.42</c:v>
                </c:pt>
                <c:pt idx="1810">
                  <c:v>2464.13</c:v>
                </c:pt>
                <c:pt idx="1811">
                  <c:v>2465.13</c:v>
                </c:pt>
                <c:pt idx="1812">
                  <c:v>2466.13</c:v>
                </c:pt>
                <c:pt idx="1813">
                  <c:v>2467.13</c:v>
                </c:pt>
                <c:pt idx="1814">
                  <c:v>2468.14</c:v>
                </c:pt>
                <c:pt idx="1815">
                  <c:v>2469.14</c:v>
                </c:pt>
                <c:pt idx="1816">
                  <c:v>2470.14</c:v>
                </c:pt>
                <c:pt idx="1817">
                  <c:v>2471.14</c:v>
                </c:pt>
                <c:pt idx="1818">
                  <c:v>2472.14</c:v>
                </c:pt>
                <c:pt idx="1819">
                  <c:v>2473.14</c:v>
                </c:pt>
                <c:pt idx="1820">
                  <c:v>2477.65</c:v>
                </c:pt>
                <c:pt idx="1821">
                  <c:v>2478.65</c:v>
                </c:pt>
                <c:pt idx="1822">
                  <c:v>2479.65</c:v>
                </c:pt>
                <c:pt idx="1823">
                  <c:v>2480.65</c:v>
                </c:pt>
                <c:pt idx="1824">
                  <c:v>2481.65</c:v>
                </c:pt>
                <c:pt idx="1825">
                  <c:v>2482.65</c:v>
                </c:pt>
                <c:pt idx="1826">
                  <c:v>2483.65</c:v>
                </c:pt>
                <c:pt idx="1827">
                  <c:v>2484.65</c:v>
                </c:pt>
                <c:pt idx="1828">
                  <c:v>2485.65</c:v>
                </c:pt>
                <c:pt idx="1829">
                  <c:v>2486.65</c:v>
                </c:pt>
                <c:pt idx="1830">
                  <c:v>2491.36</c:v>
                </c:pt>
                <c:pt idx="1831">
                  <c:v>2492.36</c:v>
                </c:pt>
                <c:pt idx="1832">
                  <c:v>2493.36</c:v>
                </c:pt>
                <c:pt idx="1833">
                  <c:v>2494.36</c:v>
                </c:pt>
                <c:pt idx="1834">
                  <c:v>2495.36</c:v>
                </c:pt>
                <c:pt idx="1835">
                  <c:v>2496.36</c:v>
                </c:pt>
                <c:pt idx="1836">
                  <c:v>2497.36</c:v>
                </c:pt>
                <c:pt idx="1837">
                  <c:v>2498.37</c:v>
                </c:pt>
                <c:pt idx="1838">
                  <c:v>2499.37</c:v>
                </c:pt>
                <c:pt idx="1839">
                  <c:v>2500.37</c:v>
                </c:pt>
                <c:pt idx="1840">
                  <c:v>2504.87</c:v>
                </c:pt>
                <c:pt idx="1841">
                  <c:v>2505.87</c:v>
                </c:pt>
                <c:pt idx="1842">
                  <c:v>2506.87</c:v>
                </c:pt>
                <c:pt idx="1843">
                  <c:v>2507.87</c:v>
                </c:pt>
                <c:pt idx="1844">
                  <c:v>2508.88</c:v>
                </c:pt>
                <c:pt idx="1845">
                  <c:v>2509.88</c:v>
                </c:pt>
                <c:pt idx="1846">
                  <c:v>2510.88</c:v>
                </c:pt>
                <c:pt idx="1847">
                  <c:v>2511.88</c:v>
                </c:pt>
                <c:pt idx="1848">
                  <c:v>2512.88</c:v>
                </c:pt>
                <c:pt idx="1849">
                  <c:v>2513.88</c:v>
                </c:pt>
                <c:pt idx="1850">
                  <c:v>2518.59</c:v>
                </c:pt>
                <c:pt idx="1851">
                  <c:v>2519.59</c:v>
                </c:pt>
                <c:pt idx="1852">
                  <c:v>2520.59</c:v>
                </c:pt>
                <c:pt idx="1853">
                  <c:v>2521.59</c:v>
                </c:pt>
                <c:pt idx="1854">
                  <c:v>2522.59</c:v>
                </c:pt>
                <c:pt idx="1855">
                  <c:v>2523.59</c:v>
                </c:pt>
                <c:pt idx="1856">
                  <c:v>2524.59</c:v>
                </c:pt>
                <c:pt idx="1857">
                  <c:v>2525.59</c:v>
                </c:pt>
                <c:pt idx="1858">
                  <c:v>2526.6</c:v>
                </c:pt>
                <c:pt idx="1859">
                  <c:v>2527.6</c:v>
                </c:pt>
                <c:pt idx="1860">
                  <c:v>2532.1</c:v>
                </c:pt>
                <c:pt idx="1861">
                  <c:v>2533.1</c:v>
                </c:pt>
                <c:pt idx="1862">
                  <c:v>2534.1</c:v>
                </c:pt>
                <c:pt idx="1863">
                  <c:v>2535.11</c:v>
                </c:pt>
                <c:pt idx="1864">
                  <c:v>2536.11</c:v>
                </c:pt>
                <c:pt idx="1865">
                  <c:v>2537.11</c:v>
                </c:pt>
                <c:pt idx="1866">
                  <c:v>2538.11</c:v>
                </c:pt>
                <c:pt idx="1867">
                  <c:v>2539.11</c:v>
                </c:pt>
                <c:pt idx="1868">
                  <c:v>2540.11</c:v>
                </c:pt>
                <c:pt idx="1869">
                  <c:v>2541.11</c:v>
                </c:pt>
                <c:pt idx="1870">
                  <c:v>2545.82</c:v>
                </c:pt>
                <c:pt idx="1871">
                  <c:v>2546.82</c:v>
                </c:pt>
                <c:pt idx="1872">
                  <c:v>2547.82</c:v>
                </c:pt>
                <c:pt idx="1873">
                  <c:v>2548.82</c:v>
                </c:pt>
                <c:pt idx="1874">
                  <c:v>2549.82</c:v>
                </c:pt>
                <c:pt idx="1875">
                  <c:v>2550.82</c:v>
                </c:pt>
                <c:pt idx="1876">
                  <c:v>2551.82</c:v>
                </c:pt>
                <c:pt idx="1877">
                  <c:v>2552.82</c:v>
                </c:pt>
                <c:pt idx="1878">
                  <c:v>2553.83</c:v>
                </c:pt>
                <c:pt idx="1879">
                  <c:v>2554.83</c:v>
                </c:pt>
                <c:pt idx="1880">
                  <c:v>2559.33</c:v>
                </c:pt>
                <c:pt idx="1881">
                  <c:v>2560.33</c:v>
                </c:pt>
                <c:pt idx="1882">
                  <c:v>2561.33</c:v>
                </c:pt>
                <c:pt idx="1883">
                  <c:v>2562.33</c:v>
                </c:pt>
                <c:pt idx="1884">
                  <c:v>2563.33</c:v>
                </c:pt>
                <c:pt idx="1885">
                  <c:v>2564.34</c:v>
                </c:pt>
                <c:pt idx="1886">
                  <c:v>2565.34</c:v>
                </c:pt>
                <c:pt idx="1887">
                  <c:v>2566.34</c:v>
                </c:pt>
                <c:pt idx="1888">
                  <c:v>2567.34</c:v>
                </c:pt>
                <c:pt idx="1889">
                  <c:v>2568.34</c:v>
                </c:pt>
                <c:pt idx="1890">
                  <c:v>2573.05</c:v>
                </c:pt>
                <c:pt idx="1891">
                  <c:v>2574.05</c:v>
                </c:pt>
                <c:pt idx="1892">
                  <c:v>2575.05</c:v>
                </c:pt>
                <c:pt idx="1893">
                  <c:v>2576.05</c:v>
                </c:pt>
                <c:pt idx="1894">
                  <c:v>2577.05</c:v>
                </c:pt>
                <c:pt idx="1895">
                  <c:v>2578.05</c:v>
                </c:pt>
                <c:pt idx="1896">
                  <c:v>2579.05</c:v>
                </c:pt>
                <c:pt idx="1897">
                  <c:v>2580.05</c:v>
                </c:pt>
                <c:pt idx="1898">
                  <c:v>2581.05</c:v>
                </c:pt>
                <c:pt idx="1899">
                  <c:v>2582.05</c:v>
                </c:pt>
                <c:pt idx="1900">
                  <c:v>2586.56</c:v>
                </c:pt>
                <c:pt idx="1901">
                  <c:v>2587.56</c:v>
                </c:pt>
                <c:pt idx="1902">
                  <c:v>2588.56</c:v>
                </c:pt>
                <c:pt idx="1903">
                  <c:v>2589.56</c:v>
                </c:pt>
                <c:pt idx="1904">
                  <c:v>2590.56</c:v>
                </c:pt>
                <c:pt idx="1905">
                  <c:v>2591.56</c:v>
                </c:pt>
                <c:pt idx="1906">
                  <c:v>2592.56</c:v>
                </c:pt>
                <c:pt idx="1907">
                  <c:v>2593.56</c:v>
                </c:pt>
                <c:pt idx="1908">
                  <c:v>2594.56</c:v>
                </c:pt>
                <c:pt idx="1909">
                  <c:v>2595.56</c:v>
                </c:pt>
                <c:pt idx="1910">
                  <c:v>2600.27</c:v>
                </c:pt>
                <c:pt idx="1911">
                  <c:v>2601.27</c:v>
                </c:pt>
                <c:pt idx="1912">
                  <c:v>2602.27</c:v>
                </c:pt>
                <c:pt idx="1913">
                  <c:v>2603.27</c:v>
                </c:pt>
                <c:pt idx="1914">
                  <c:v>2604.27</c:v>
                </c:pt>
                <c:pt idx="1915">
                  <c:v>2605.27</c:v>
                </c:pt>
                <c:pt idx="1916">
                  <c:v>2606.28</c:v>
                </c:pt>
                <c:pt idx="1917">
                  <c:v>2607.28</c:v>
                </c:pt>
                <c:pt idx="1918">
                  <c:v>2608.28</c:v>
                </c:pt>
                <c:pt idx="1919">
                  <c:v>2609.28</c:v>
                </c:pt>
                <c:pt idx="1920">
                  <c:v>2613.78</c:v>
                </c:pt>
                <c:pt idx="1921">
                  <c:v>2614.78</c:v>
                </c:pt>
                <c:pt idx="1922">
                  <c:v>2615.78</c:v>
                </c:pt>
                <c:pt idx="1923">
                  <c:v>2616.78</c:v>
                </c:pt>
                <c:pt idx="1924">
                  <c:v>2617.78</c:v>
                </c:pt>
                <c:pt idx="1925">
                  <c:v>2618.79</c:v>
                </c:pt>
                <c:pt idx="1926">
                  <c:v>2619.79</c:v>
                </c:pt>
                <c:pt idx="1927">
                  <c:v>2620.79</c:v>
                </c:pt>
                <c:pt idx="1928">
                  <c:v>2621.79</c:v>
                </c:pt>
                <c:pt idx="1929">
                  <c:v>2622.79</c:v>
                </c:pt>
                <c:pt idx="1930">
                  <c:v>2627.5</c:v>
                </c:pt>
                <c:pt idx="1931">
                  <c:v>2628.5</c:v>
                </c:pt>
                <c:pt idx="1932">
                  <c:v>2629.5</c:v>
                </c:pt>
                <c:pt idx="1933">
                  <c:v>2630.5</c:v>
                </c:pt>
                <c:pt idx="1934">
                  <c:v>2631.5</c:v>
                </c:pt>
                <c:pt idx="1935">
                  <c:v>2632.5</c:v>
                </c:pt>
                <c:pt idx="1936">
                  <c:v>2633.5</c:v>
                </c:pt>
                <c:pt idx="1937">
                  <c:v>2634.5</c:v>
                </c:pt>
                <c:pt idx="1938">
                  <c:v>2635.5</c:v>
                </c:pt>
                <c:pt idx="1939">
                  <c:v>2636.5</c:v>
                </c:pt>
                <c:pt idx="1940">
                  <c:v>2641.01</c:v>
                </c:pt>
                <c:pt idx="1941">
                  <c:v>2642.01</c:v>
                </c:pt>
                <c:pt idx="1942">
                  <c:v>2643.01</c:v>
                </c:pt>
                <c:pt idx="1943">
                  <c:v>2644.01</c:v>
                </c:pt>
                <c:pt idx="1944">
                  <c:v>2645.01</c:v>
                </c:pt>
                <c:pt idx="1945">
                  <c:v>2646.01</c:v>
                </c:pt>
                <c:pt idx="1946">
                  <c:v>2647.01</c:v>
                </c:pt>
                <c:pt idx="1947">
                  <c:v>2648.01</c:v>
                </c:pt>
                <c:pt idx="1948">
                  <c:v>2649.01</c:v>
                </c:pt>
                <c:pt idx="1949">
                  <c:v>2650.01</c:v>
                </c:pt>
                <c:pt idx="1950">
                  <c:v>2654.72</c:v>
                </c:pt>
                <c:pt idx="1951">
                  <c:v>2655.72</c:v>
                </c:pt>
                <c:pt idx="1952">
                  <c:v>2656.72</c:v>
                </c:pt>
                <c:pt idx="1953">
                  <c:v>2657.72</c:v>
                </c:pt>
                <c:pt idx="1954">
                  <c:v>2658.73</c:v>
                </c:pt>
                <c:pt idx="1955">
                  <c:v>2659.73</c:v>
                </c:pt>
                <c:pt idx="1956">
                  <c:v>2660.73</c:v>
                </c:pt>
                <c:pt idx="1957">
                  <c:v>2661.73</c:v>
                </c:pt>
                <c:pt idx="1958">
                  <c:v>2662.73</c:v>
                </c:pt>
                <c:pt idx="1959">
                  <c:v>2663.73</c:v>
                </c:pt>
                <c:pt idx="1960">
                  <c:v>2668.24</c:v>
                </c:pt>
                <c:pt idx="1961">
                  <c:v>2669.24</c:v>
                </c:pt>
                <c:pt idx="1962">
                  <c:v>2670.24</c:v>
                </c:pt>
                <c:pt idx="1963">
                  <c:v>2671.24</c:v>
                </c:pt>
                <c:pt idx="1964">
                  <c:v>2672.24</c:v>
                </c:pt>
                <c:pt idx="1965">
                  <c:v>2673.24</c:v>
                </c:pt>
                <c:pt idx="1966">
                  <c:v>2674.24</c:v>
                </c:pt>
                <c:pt idx="1967">
                  <c:v>2675.24</c:v>
                </c:pt>
                <c:pt idx="1968">
                  <c:v>2676.24</c:v>
                </c:pt>
                <c:pt idx="1969">
                  <c:v>2677.24</c:v>
                </c:pt>
                <c:pt idx="1970">
                  <c:v>2681.95</c:v>
                </c:pt>
                <c:pt idx="1971">
                  <c:v>2682.95</c:v>
                </c:pt>
                <c:pt idx="1972">
                  <c:v>2683.95</c:v>
                </c:pt>
                <c:pt idx="1973">
                  <c:v>2684.95</c:v>
                </c:pt>
                <c:pt idx="1974">
                  <c:v>2685.96</c:v>
                </c:pt>
                <c:pt idx="1975">
                  <c:v>2686.96</c:v>
                </c:pt>
                <c:pt idx="1976">
                  <c:v>2687.96</c:v>
                </c:pt>
                <c:pt idx="1977">
                  <c:v>2688.96</c:v>
                </c:pt>
                <c:pt idx="1978">
                  <c:v>2689.96</c:v>
                </c:pt>
                <c:pt idx="1979">
                  <c:v>2690.96</c:v>
                </c:pt>
                <c:pt idx="1980">
                  <c:v>2695.46</c:v>
                </c:pt>
                <c:pt idx="1981">
                  <c:v>2696.47</c:v>
                </c:pt>
                <c:pt idx="1982">
                  <c:v>2697.47</c:v>
                </c:pt>
                <c:pt idx="1983">
                  <c:v>2698.47</c:v>
                </c:pt>
                <c:pt idx="1984">
                  <c:v>2699.47</c:v>
                </c:pt>
                <c:pt idx="1985">
                  <c:v>2700.47</c:v>
                </c:pt>
                <c:pt idx="1986">
                  <c:v>2701.47</c:v>
                </c:pt>
                <c:pt idx="1987">
                  <c:v>2702.47</c:v>
                </c:pt>
                <c:pt idx="1988">
                  <c:v>2703.47</c:v>
                </c:pt>
                <c:pt idx="1989">
                  <c:v>2704.47</c:v>
                </c:pt>
                <c:pt idx="1990">
                  <c:v>2709.18</c:v>
                </c:pt>
                <c:pt idx="1991">
                  <c:v>2710.18</c:v>
                </c:pt>
                <c:pt idx="1992">
                  <c:v>2711.18</c:v>
                </c:pt>
                <c:pt idx="1993">
                  <c:v>2712.18</c:v>
                </c:pt>
                <c:pt idx="1994">
                  <c:v>2713.18</c:v>
                </c:pt>
                <c:pt idx="1995">
                  <c:v>2714.18</c:v>
                </c:pt>
                <c:pt idx="1996">
                  <c:v>2715.19</c:v>
                </c:pt>
                <c:pt idx="1997">
                  <c:v>2716.19</c:v>
                </c:pt>
                <c:pt idx="1998">
                  <c:v>2717.19</c:v>
                </c:pt>
                <c:pt idx="1999">
                  <c:v>2718.19</c:v>
                </c:pt>
                <c:pt idx="2000">
                  <c:v>2722.69</c:v>
                </c:pt>
                <c:pt idx="2001">
                  <c:v>2723.69</c:v>
                </c:pt>
                <c:pt idx="2002">
                  <c:v>2724.7</c:v>
                </c:pt>
                <c:pt idx="2003">
                  <c:v>2725.7</c:v>
                </c:pt>
                <c:pt idx="2004">
                  <c:v>2726.7</c:v>
                </c:pt>
                <c:pt idx="2005">
                  <c:v>2727.7</c:v>
                </c:pt>
                <c:pt idx="2006">
                  <c:v>2728.7</c:v>
                </c:pt>
                <c:pt idx="2007">
                  <c:v>2729.7</c:v>
                </c:pt>
                <c:pt idx="2008">
                  <c:v>2730.7</c:v>
                </c:pt>
                <c:pt idx="2009">
                  <c:v>2731.7</c:v>
                </c:pt>
                <c:pt idx="2010">
                  <c:v>2736.41</c:v>
                </c:pt>
                <c:pt idx="2011">
                  <c:v>2737.41</c:v>
                </c:pt>
                <c:pt idx="2012">
                  <c:v>2738.41</c:v>
                </c:pt>
                <c:pt idx="2013">
                  <c:v>2739.41</c:v>
                </c:pt>
                <c:pt idx="2014">
                  <c:v>2740.41</c:v>
                </c:pt>
                <c:pt idx="2015">
                  <c:v>2741.41</c:v>
                </c:pt>
                <c:pt idx="2016">
                  <c:v>2742.41</c:v>
                </c:pt>
                <c:pt idx="2017">
                  <c:v>2743.41</c:v>
                </c:pt>
                <c:pt idx="2018">
                  <c:v>2744.41</c:v>
                </c:pt>
                <c:pt idx="2019">
                  <c:v>2745.41</c:v>
                </c:pt>
                <c:pt idx="2020">
                  <c:v>2749.92</c:v>
                </c:pt>
                <c:pt idx="2021">
                  <c:v>2750.92</c:v>
                </c:pt>
                <c:pt idx="2022">
                  <c:v>2751.92</c:v>
                </c:pt>
                <c:pt idx="2023">
                  <c:v>2752.92</c:v>
                </c:pt>
                <c:pt idx="2024">
                  <c:v>2753.92</c:v>
                </c:pt>
                <c:pt idx="2025">
                  <c:v>2754.92</c:v>
                </c:pt>
                <c:pt idx="2026">
                  <c:v>2755.92</c:v>
                </c:pt>
                <c:pt idx="2027">
                  <c:v>2756.93</c:v>
                </c:pt>
                <c:pt idx="2028">
                  <c:v>2757.93</c:v>
                </c:pt>
                <c:pt idx="2029">
                  <c:v>2758.93</c:v>
                </c:pt>
                <c:pt idx="2030">
                  <c:v>2763.63</c:v>
                </c:pt>
                <c:pt idx="2031">
                  <c:v>2764.64</c:v>
                </c:pt>
                <c:pt idx="2032">
                  <c:v>2765.64</c:v>
                </c:pt>
                <c:pt idx="2033">
                  <c:v>2766.64</c:v>
                </c:pt>
                <c:pt idx="2034">
                  <c:v>2767.64</c:v>
                </c:pt>
                <c:pt idx="2035">
                  <c:v>2768.64</c:v>
                </c:pt>
                <c:pt idx="2036">
                  <c:v>2769.64</c:v>
                </c:pt>
                <c:pt idx="2037">
                  <c:v>2770.64</c:v>
                </c:pt>
                <c:pt idx="2038">
                  <c:v>2771.64</c:v>
                </c:pt>
                <c:pt idx="2039">
                  <c:v>2772.64</c:v>
                </c:pt>
                <c:pt idx="2040">
                  <c:v>2777.14</c:v>
                </c:pt>
                <c:pt idx="2041">
                  <c:v>2778.14</c:v>
                </c:pt>
                <c:pt idx="2042">
                  <c:v>2779.14</c:v>
                </c:pt>
                <c:pt idx="2043">
                  <c:v>2780.14</c:v>
                </c:pt>
                <c:pt idx="2044">
                  <c:v>2781.14</c:v>
                </c:pt>
                <c:pt idx="2045">
                  <c:v>2782.14</c:v>
                </c:pt>
                <c:pt idx="2046">
                  <c:v>2783.15</c:v>
                </c:pt>
                <c:pt idx="2047">
                  <c:v>2784.15</c:v>
                </c:pt>
                <c:pt idx="2048">
                  <c:v>2785.15</c:v>
                </c:pt>
                <c:pt idx="2049">
                  <c:v>2786.15</c:v>
                </c:pt>
                <c:pt idx="2050">
                  <c:v>2790.86</c:v>
                </c:pt>
                <c:pt idx="2051">
                  <c:v>2791.86</c:v>
                </c:pt>
                <c:pt idx="2052">
                  <c:v>2792.86</c:v>
                </c:pt>
                <c:pt idx="2053">
                  <c:v>2793.86</c:v>
                </c:pt>
                <c:pt idx="2054">
                  <c:v>2794.86</c:v>
                </c:pt>
                <c:pt idx="2055">
                  <c:v>2795.86</c:v>
                </c:pt>
                <c:pt idx="2056">
                  <c:v>2796.86</c:v>
                </c:pt>
                <c:pt idx="2057">
                  <c:v>2797.86</c:v>
                </c:pt>
                <c:pt idx="2058">
                  <c:v>2798.86</c:v>
                </c:pt>
                <c:pt idx="2059">
                  <c:v>2799.86</c:v>
                </c:pt>
                <c:pt idx="2060">
                  <c:v>2804.37</c:v>
                </c:pt>
                <c:pt idx="2061">
                  <c:v>2805.37</c:v>
                </c:pt>
                <c:pt idx="2062">
                  <c:v>2806.37</c:v>
                </c:pt>
                <c:pt idx="2063">
                  <c:v>2807.37</c:v>
                </c:pt>
                <c:pt idx="2064">
                  <c:v>2808.37</c:v>
                </c:pt>
                <c:pt idx="2065">
                  <c:v>2809.38</c:v>
                </c:pt>
                <c:pt idx="2066">
                  <c:v>2810.38</c:v>
                </c:pt>
                <c:pt idx="2067">
                  <c:v>2811.38</c:v>
                </c:pt>
                <c:pt idx="2068">
                  <c:v>2812.38</c:v>
                </c:pt>
                <c:pt idx="2069">
                  <c:v>2813.38</c:v>
                </c:pt>
                <c:pt idx="2070">
                  <c:v>2818.09</c:v>
                </c:pt>
                <c:pt idx="2071">
                  <c:v>2819.09</c:v>
                </c:pt>
                <c:pt idx="2072">
                  <c:v>2820.09</c:v>
                </c:pt>
                <c:pt idx="2073">
                  <c:v>2821.09</c:v>
                </c:pt>
                <c:pt idx="2074">
                  <c:v>2822.09</c:v>
                </c:pt>
                <c:pt idx="2075">
                  <c:v>2823.09</c:v>
                </c:pt>
                <c:pt idx="2076">
                  <c:v>2824.09</c:v>
                </c:pt>
                <c:pt idx="2077">
                  <c:v>2825.09</c:v>
                </c:pt>
                <c:pt idx="2078">
                  <c:v>2826.09</c:v>
                </c:pt>
                <c:pt idx="2079">
                  <c:v>2827.1</c:v>
                </c:pt>
                <c:pt idx="2080">
                  <c:v>2831.6</c:v>
                </c:pt>
                <c:pt idx="2081">
                  <c:v>2832.6</c:v>
                </c:pt>
                <c:pt idx="2082">
                  <c:v>2833.6</c:v>
                </c:pt>
                <c:pt idx="2083">
                  <c:v>2834.6</c:v>
                </c:pt>
                <c:pt idx="2084">
                  <c:v>2835.61</c:v>
                </c:pt>
                <c:pt idx="2085">
                  <c:v>2836.61</c:v>
                </c:pt>
                <c:pt idx="2086">
                  <c:v>2837.61</c:v>
                </c:pt>
                <c:pt idx="2087">
                  <c:v>2838.61</c:v>
                </c:pt>
                <c:pt idx="2088">
                  <c:v>2839.61</c:v>
                </c:pt>
                <c:pt idx="2089">
                  <c:v>2840.61</c:v>
                </c:pt>
                <c:pt idx="2090">
                  <c:v>2845.32</c:v>
                </c:pt>
                <c:pt idx="2091">
                  <c:v>2846.32</c:v>
                </c:pt>
                <c:pt idx="2092">
                  <c:v>2847.32</c:v>
                </c:pt>
                <c:pt idx="2093">
                  <c:v>2848.32</c:v>
                </c:pt>
                <c:pt idx="2094">
                  <c:v>2849.32</c:v>
                </c:pt>
                <c:pt idx="2095">
                  <c:v>2850.32</c:v>
                </c:pt>
                <c:pt idx="2096">
                  <c:v>2851.32</c:v>
                </c:pt>
                <c:pt idx="2097">
                  <c:v>2852.32</c:v>
                </c:pt>
                <c:pt idx="2098">
                  <c:v>2853.32</c:v>
                </c:pt>
                <c:pt idx="2099">
                  <c:v>2854.33</c:v>
                </c:pt>
                <c:pt idx="2100">
                  <c:v>2858.83</c:v>
                </c:pt>
                <c:pt idx="2101">
                  <c:v>2859.83</c:v>
                </c:pt>
                <c:pt idx="2102">
                  <c:v>2860.83</c:v>
                </c:pt>
                <c:pt idx="2103">
                  <c:v>2861.83</c:v>
                </c:pt>
                <c:pt idx="2104">
                  <c:v>2862.84</c:v>
                </c:pt>
                <c:pt idx="2105">
                  <c:v>2863.84</c:v>
                </c:pt>
                <c:pt idx="2106">
                  <c:v>2864.84</c:v>
                </c:pt>
                <c:pt idx="2107">
                  <c:v>2865.84</c:v>
                </c:pt>
                <c:pt idx="2108">
                  <c:v>2866.84</c:v>
                </c:pt>
                <c:pt idx="2109">
                  <c:v>2867.84</c:v>
                </c:pt>
                <c:pt idx="2110">
                  <c:v>2872.55</c:v>
                </c:pt>
                <c:pt idx="2111">
                  <c:v>2873.55</c:v>
                </c:pt>
                <c:pt idx="2112">
                  <c:v>2874.55</c:v>
                </c:pt>
                <c:pt idx="2113">
                  <c:v>2875.55</c:v>
                </c:pt>
                <c:pt idx="2114">
                  <c:v>2876.55</c:v>
                </c:pt>
                <c:pt idx="2115">
                  <c:v>2877.55</c:v>
                </c:pt>
                <c:pt idx="2116">
                  <c:v>2878.55</c:v>
                </c:pt>
                <c:pt idx="2117">
                  <c:v>2879.55</c:v>
                </c:pt>
                <c:pt idx="2118">
                  <c:v>2880.55</c:v>
                </c:pt>
                <c:pt idx="2119">
                  <c:v>2881.56</c:v>
                </c:pt>
                <c:pt idx="2120">
                  <c:v>2886.06</c:v>
                </c:pt>
                <c:pt idx="2121">
                  <c:v>2887.06</c:v>
                </c:pt>
                <c:pt idx="2122">
                  <c:v>2888.06</c:v>
                </c:pt>
                <c:pt idx="2123">
                  <c:v>2889.06</c:v>
                </c:pt>
                <c:pt idx="2124">
                  <c:v>2890.06</c:v>
                </c:pt>
                <c:pt idx="2125">
                  <c:v>2891.06</c:v>
                </c:pt>
                <c:pt idx="2126">
                  <c:v>2892.07</c:v>
                </c:pt>
                <c:pt idx="2127">
                  <c:v>2893.07</c:v>
                </c:pt>
                <c:pt idx="2128">
                  <c:v>2894.07</c:v>
                </c:pt>
                <c:pt idx="2129">
                  <c:v>2895.07</c:v>
                </c:pt>
                <c:pt idx="2130">
                  <c:v>2899.77</c:v>
                </c:pt>
                <c:pt idx="2131">
                  <c:v>2900.77</c:v>
                </c:pt>
                <c:pt idx="2132">
                  <c:v>2901.77</c:v>
                </c:pt>
                <c:pt idx="2133">
                  <c:v>2902.77</c:v>
                </c:pt>
                <c:pt idx="2134">
                  <c:v>2903.77</c:v>
                </c:pt>
                <c:pt idx="2135">
                  <c:v>2904.78</c:v>
                </c:pt>
                <c:pt idx="2136">
                  <c:v>2905.78</c:v>
                </c:pt>
                <c:pt idx="2137">
                  <c:v>2906.78</c:v>
                </c:pt>
                <c:pt idx="2138">
                  <c:v>2907.78</c:v>
                </c:pt>
                <c:pt idx="2139">
                  <c:v>2908.78</c:v>
                </c:pt>
                <c:pt idx="2140">
                  <c:v>2913.28</c:v>
                </c:pt>
                <c:pt idx="2141">
                  <c:v>2914.28</c:v>
                </c:pt>
                <c:pt idx="2142">
                  <c:v>2915.28</c:v>
                </c:pt>
                <c:pt idx="2143">
                  <c:v>2916.29</c:v>
                </c:pt>
                <c:pt idx="2144">
                  <c:v>2917.29</c:v>
                </c:pt>
                <c:pt idx="2145">
                  <c:v>2918.29</c:v>
                </c:pt>
                <c:pt idx="2146">
                  <c:v>2919.29</c:v>
                </c:pt>
                <c:pt idx="2147">
                  <c:v>2920.29</c:v>
                </c:pt>
                <c:pt idx="2148">
                  <c:v>2921.29</c:v>
                </c:pt>
                <c:pt idx="2149">
                  <c:v>2922.29</c:v>
                </c:pt>
                <c:pt idx="2150">
                  <c:v>2927.0</c:v>
                </c:pt>
                <c:pt idx="2151">
                  <c:v>2928.0</c:v>
                </c:pt>
                <c:pt idx="2152">
                  <c:v>2929.0</c:v>
                </c:pt>
                <c:pt idx="2153">
                  <c:v>2930.0</c:v>
                </c:pt>
                <c:pt idx="2154">
                  <c:v>2931.0</c:v>
                </c:pt>
                <c:pt idx="2155">
                  <c:v>2932.0</c:v>
                </c:pt>
                <c:pt idx="2156">
                  <c:v>2933.0</c:v>
                </c:pt>
                <c:pt idx="2157">
                  <c:v>2934.0</c:v>
                </c:pt>
                <c:pt idx="2158">
                  <c:v>2935.01</c:v>
                </c:pt>
                <c:pt idx="2159">
                  <c:v>2936.01</c:v>
                </c:pt>
                <c:pt idx="2160">
                  <c:v>2940.51</c:v>
                </c:pt>
                <c:pt idx="2161">
                  <c:v>2941.51</c:v>
                </c:pt>
                <c:pt idx="2162">
                  <c:v>2942.51</c:v>
                </c:pt>
                <c:pt idx="2163">
                  <c:v>2943.51</c:v>
                </c:pt>
                <c:pt idx="2164">
                  <c:v>2944.51</c:v>
                </c:pt>
                <c:pt idx="2165">
                  <c:v>2945.52</c:v>
                </c:pt>
                <c:pt idx="2166">
                  <c:v>2946.52</c:v>
                </c:pt>
                <c:pt idx="2167">
                  <c:v>2947.52</c:v>
                </c:pt>
                <c:pt idx="2168">
                  <c:v>2948.52</c:v>
                </c:pt>
                <c:pt idx="2169">
                  <c:v>2949.52</c:v>
                </c:pt>
                <c:pt idx="2170">
                  <c:v>2954.23</c:v>
                </c:pt>
                <c:pt idx="2171">
                  <c:v>2955.23</c:v>
                </c:pt>
                <c:pt idx="2172">
                  <c:v>2956.23</c:v>
                </c:pt>
                <c:pt idx="2173">
                  <c:v>2957.23</c:v>
                </c:pt>
                <c:pt idx="2174">
                  <c:v>2958.23</c:v>
                </c:pt>
                <c:pt idx="2175">
                  <c:v>2959.23</c:v>
                </c:pt>
                <c:pt idx="2176">
                  <c:v>2960.23</c:v>
                </c:pt>
                <c:pt idx="2177">
                  <c:v>2961.23</c:v>
                </c:pt>
                <c:pt idx="2178">
                  <c:v>2962.23</c:v>
                </c:pt>
                <c:pt idx="2179">
                  <c:v>2963.23</c:v>
                </c:pt>
                <c:pt idx="2180">
                  <c:v>2967.74</c:v>
                </c:pt>
                <c:pt idx="2181">
                  <c:v>2968.74</c:v>
                </c:pt>
                <c:pt idx="2182">
                  <c:v>2969.74</c:v>
                </c:pt>
                <c:pt idx="2183">
                  <c:v>2970.74</c:v>
                </c:pt>
                <c:pt idx="2184">
                  <c:v>2971.74</c:v>
                </c:pt>
                <c:pt idx="2185">
                  <c:v>2972.74</c:v>
                </c:pt>
                <c:pt idx="2186">
                  <c:v>2973.74</c:v>
                </c:pt>
                <c:pt idx="2187">
                  <c:v>2974.74</c:v>
                </c:pt>
                <c:pt idx="2188">
                  <c:v>2975.75</c:v>
                </c:pt>
                <c:pt idx="2189">
                  <c:v>2976.75</c:v>
                </c:pt>
                <c:pt idx="2190">
                  <c:v>2981.45</c:v>
                </c:pt>
                <c:pt idx="2191">
                  <c:v>2982.45</c:v>
                </c:pt>
                <c:pt idx="2192">
                  <c:v>2983.45</c:v>
                </c:pt>
                <c:pt idx="2193">
                  <c:v>2984.45</c:v>
                </c:pt>
                <c:pt idx="2194">
                  <c:v>2985.46</c:v>
                </c:pt>
                <c:pt idx="2195">
                  <c:v>2986.46</c:v>
                </c:pt>
                <c:pt idx="2196">
                  <c:v>2987.46</c:v>
                </c:pt>
                <c:pt idx="2197">
                  <c:v>2988.46</c:v>
                </c:pt>
                <c:pt idx="2198">
                  <c:v>2989.46</c:v>
                </c:pt>
                <c:pt idx="2199">
                  <c:v>2990.46</c:v>
                </c:pt>
                <c:pt idx="2200">
                  <c:v>2994.96</c:v>
                </c:pt>
                <c:pt idx="2201">
                  <c:v>2995.97</c:v>
                </c:pt>
                <c:pt idx="2202">
                  <c:v>2996.97</c:v>
                </c:pt>
                <c:pt idx="2203">
                  <c:v>2997.97</c:v>
                </c:pt>
                <c:pt idx="2204">
                  <c:v>2998.97</c:v>
                </c:pt>
                <c:pt idx="2205">
                  <c:v>2999.97</c:v>
                </c:pt>
                <c:pt idx="2206">
                  <c:v>3000.97</c:v>
                </c:pt>
                <c:pt idx="2207">
                  <c:v>3001.97</c:v>
                </c:pt>
                <c:pt idx="2208">
                  <c:v>3002.97</c:v>
                </c:pt>
                <c:pt idx="2209">
                  <c:v>3003.97</c:v>
                </c:pt>
                <c:pt idx="2210">
                  <c:v>3008.68</c:v>
                </c:pt>
                <c:pt idx="2211">
                  <c:v>3009.68</c:v>
                </c:pt>
                <c:pt idx="2212">
                  <c:v>3010.68</c:v>
                </c:pt>
                <c:pt idx="2213">
                  <c:v>3011.68</c:v>
                </c:pt>
                <c:pt idx="2214">
                  <c:v>3012.68</c:v>
                </c:pt>
                <c:pt idx="2215">
                  <c:v>3013.69</c:v>
                </c:pt>
                <c:pt idx="2216">
                  <c:v>3014.69</c:v>
                </c:pt>
                <c:pt idx="2217">
                  <c:v>3015.69</c:v>
                </c:pt>
                <c:pt idx="2218">
                  <c:v>3016.69</c:v>
                </c:pt>
                <c:pt idx="2219">
                  <c:v>3017.69</c:v>
                </c:pt>
                <c:pt idx="2220">
                  <c:v>3022.19</c:v>
                </c:pt>
                <c:pt idx="2221">
                  <c:v>3023.19</c:v>
                </c:pt>
                <c:pt idx="2222">
                  <c:v>3024.2</c:v>
                </c:pt>
                <c:pt idx="2223">
                  <c:v>3025.2</c:v>
                </c:pt>
                <c:pt idx="2224">
                  <c:v>3026.2</c:v>
                </c:pt>
                <c:pt idx="2225">
                  <c:v>3027.2</c:v>
                </c:pt>
                <c:pt idx="2226">
                  <c:v>3028.2</c:v>
                </c:pt>
                <c:pt idx="2227">
                  <c:v>3029.2</c:v>
                </c:pt>
                <c:pt idx="2228">
                  <c:v>3030.2</c:v>
                </c:pt>
                <c:pt idx="2229">
                  <c:v>3031.2</c:v>
                </c:pt>
                <c:pt idx="2230">
                  <c:v>3035.91</c:v>
                </c:pt>
                <c:pt idx="2231">
                  <c:v>3036.91</c:v>
                </c:pt>
                <c:pt idx="2232">
                  <c:v>3037.91</c:v>
                </c:pt>
                <c:pt idx="2233">
                  <c:v>3038.91</c:v>
                </c:pt>
                <c:pt idx="2234">
                  <c:v>3039.91</c:v>
                </c:pt>
                <c:pt idx="2235">
                  <c:v>3040.91</c:v>
                </c:pt>
                <c:pt idx="2236">
                  <c:v>3041.91</c:v>
                </c:pt>
                <c:pt idx="2237">
                  <c:v>3042.91</c:v>
                </c:pt>
                <c:pt idx="2238">
                  <c:v>3043.91</c:v>
                </c:pt>
                <c:pt idx="2239">
                  <c:v>3044.91</c:v>
                </c:pt>
                <c:pt idx="2240">
                  <c:v>3049.42</c:v>
                </c:pt>
                <c:pt idx="2241">
                  <c:v>3050.42</c:v>
                </c:pt>
                <c:pt idx="2242">
                  <c:v>3051.42</c:v>
                </c:pt>
                <c:pt idx="2243">
                  <c:v>3052.42</c:v>
                </c:pt>
                <c:pt idx="2244">
                  <c:v>3053.42</c:v>
                </c:pt>
                <c:pt idx="2245">
                  <c:v>3054.42</c:v>
                </c:pt>
                <c:pt idx="2246">
                  <c:v>3055.42</c:v>
                </c:pt>
                <c:pt idx="2247">
                  <c:v>3056.42</c:v>
                </c:pt>
                <c:pt idx="2248">
                  <c:v>3057.42</c:v>
                </c:pt>
                <c:pt idx="2249">
                  <c:v>3058.42</c:v>
                </c:pt>
                <c:pt idx="2250">
                  <c:v>3063.13</c:v>
                </c:pt>
                <c:pt idx="2251">
                  <c:v>3064.13</c:v>
                </c:pt>
                <c:pt idx="2252">
                  <c:v>3065.13</c:v>
                </c:pt>
                <c:pt idx="2253">
                  <c:v>3066.14</c:v>
                </c:pt>
                <c:pt idx="2254">
                  <c:v>3067.14</c:v>
                </c:pt>
                <c:pt idx="2255">
                  <c:v>3068.14</c:v>
                </c:pt>
                <c:pt idx="2256">
                  <c:v>3069.14</c:v>
                </c:pt>
                <c:pt idx="2257">
                  <c:v>3070.14</c:v>
                </c:pt>
                <c:pt idx="2258">
                  <c:v>3071.14</c:v>
                </c:pt>
                <c:pt idx="2259">
                  <c:v>3072.14</c:v>
                </c:pt>
                <c:pt idx="2260">
                  <c:v>3076.64</c:v>
                </c:pt>
                <c:pt idx="2261">
                  <c:v>3077.65</c:v>
                </c:pt>
                <c:pt idx="2262">
                  <c:v>3078.65</c:v>
                </c:pt>
                <c:pt idx="2263">
                  <c:v>3079.65</c:v>
                </c:pt>
                <c:pt idx="2264">
                  <c:v>3080.65</c:v>
                </c:pt>
                <c:pt idx="2265">
                  <c:v>3081.65</c:v>
                </c:pt>
                <c:pt idx="2266">
                  <c:v>3082.65</c:v>
                </c:pt>
                <c:pt idx="2267">
                  <c:v>3083.65</c:v>
                </c:pt>
                <c:pt idx="2268">
                  <c:v>3084.65</c:v>
                </c:pt>
                <c:pt idx="2269">
                  <c:v>3085.65</c:v>
                </c:pt>
                <c:pt idx="2270">
                  <c:v>3090.36</c:v>
                </c:pt>
                <c:pt idx="2271">
                  <c:v>3091.36</c:v>
                </c:pt>
                <c:pt idx="2272">
                  <c:v>3092.36</c:v>
                </c:pt>
                <c:pt idx="2273">
                  <c:v>3093.36</c:v>
                </c:pt>
                <c:pt idx="2274">
                  <c:v>3094.36</c:v>
                </c:pt>
                <c:pt idx="2275">
                  <c:v>3095.36</c:v>
                </c:pt>
                <c:pt idx="2276">
                  <c:v>3096.36</c:v>
                </c:pt>
                <c:pt idx="2277">
                  <c:v>3097.36</c:v>
                </c:pt>
                <c:pt idx="2278">
                  <c:v>3098.36</c:v>
                </c:pt>
                <c:pt idx="2279">
                  <c:v>3099.36</c:v>
                </c:pt>
                <c:pt idx="2280">
                  <c:v>3103.87</c:v>
                </c:pt>
                <c:pt idx="2281">
                  <c:v>3104.87</c:v>
                </c:pt>
                <c:pt idx="2282">
                  <c:v>3105.87</c:v>
                </c:pt>
                <c:pt idx="2283">
                  <c:v>3106.87</c:v>
                </c:pt>
                <c:pt idx="2284">
                  <c:v>3107.87</c:v>
                </c:pt>
                <c:pt idx="2285">
                  <c:v>3108.87</c:v>
                </c:pt>
                <c:pt idx="2286">
                  <c:v>3109.88</c:v>
                </c:pt>
                <c:pt idx="2287">
                  <c:v>3110.88</c:v>
                </c:pt>
                <c:pt idx="2288">
                  <c:v>3111.88</c:v>
                </c:pt>
                <c:pt idx="2289">
                  <c:v>3112.88</c:v>
                </c:pt>
                <c:pt idx="2290">
                  <c:v>3117.59</c:v>
                </c:pt>
                <c:pt idx="2291">
                  <c:v>3118.59</c:v>
                </c:pt>
                <c:pt idx="2292">
                  <c:v>3119.59</c:v>
                </c:pt>
                <c:pt idx="2293">
                  <c:v>3120.59</c:v>
                </c:pt>
                <c:pt idx="2294">
                  <c:v>3121.59</c:v>
                </c:pt>
                <c:pt idx="2295">
                  <c:v>3122.59</c:v>
                </c:pt>
                <c:pt idx="2296">
                  <c:v>3123.59</c:v>
                </c:pt>
                <c:pt idx="2297">
                  <c:v>3124.59</c:v>
                </c:pt>
                <c:pt idx="2298">
                  <c:v>3125.59</c:v>
                </c:pt>
                <c:pt idx="2299">
                  <c:v>3126.59</c:v>
                </c:pt>
                <c:pt idx="2300">
                  <c:v>3131.1</c:v>
                </c:pt>
                <c:pt idx="2301">
                  <c:v>3132.1</c:v>
                </c:pt>
                <c:pt idx="2302">
                  <c:v>3133.1</c:v>
                </c:pt>
                <c:pt idx="2303">
                  <c:v>3134.1</c:v>
                </c:pt>
                <c:pt idx="2304">
                  <c:v>3135.1</c:v>
                </c:pt>
                <c:pt idx="2305">
                  <c:v>3136.1</c:v>
                </c:pt>
                <c:pt idx="2306">
                  <c:v>3137.1</c:v>
                </c:pt>
                <c:pt idx="2307">
                  <c:v>3138.1</c:v>
                </c:pt>
                <c:pt idx="2308">
                  <c:v>3139.1</c:v>
                </c:pt>
                <c:pt idx="2309">
                  <c:v>3140.1</c:v>
                </c:pt>
                <c:pt idx="2310">
                  <c:v>3144.81</c:v>
                </c:pt>
                <c:pt idx="2311">
                  <c:v>3145.81</c:v>
                </c:pt>
                <c:pt idx="2312">
                  <c:v>3146.81</c:v>
                </c:pt>
                <c:pt idx="2313">
                  <c:v>3147.81</c:v>
                </c:pt>
                <c:pt idx="2314">
                  <c:v>3148.82</c:v>
                </c:pt>
                <c:pt idx="2315">
                  <c:v>3149.82</c:v>
                </c:pt>
                <c:pt idx="2316">
                  <c:v>3150.82</c:v>
                </c:pt>
                <c:pt idx="2317">
                  <c:v>3151.82</c:v>
                </c:pt>
                <c:pt idx="2318">
                  <c:v>3152.82</c:v>
                </c:pt>
                <c:pt idx="2319">
                  <c:v>3153.82</c:v>
                </c:pt>
                <c:pt idx="2320">
                  <c:v>3158.32</c:v>
                </c:pt>
                <c:pt idx="2321">
                  <c:v>3159.32</c:v>
                </c:pt>
                <c:pt idx="2322">
                  <c:v>3160.32</c:v>
                </c:pt>
                <c:pt idx="2323">
                  <c:v>3161.32</c:v>
                </c:pt>
                <c:pt idx="2324">
                  <c:v>3162.32</c:v>
                </c:pt>
                <c:pt idx="2325">
                  <c:v>3163.33</c:v>
                </c:pt>
                <c:pt idx="2326">
                  <c:v>3164.33</c:v>
                </c:pt>
                <c:pt idx="2327">
                  <c:v>3165.33</c:v>
                </c:pt>
                <c:pt idx="2328">
                  <c:v>3166.33</c:v>
                </c:pt>
                <c:pt idx="2329">
                  <c:v>3167.33</c:v>
                </c:pt>
                <c:pt idx="2330">
                  <c:v>3172.04</c:v>
                </c:pt>
                <c:pt idx="2331">
                  <c:v>3173.04</c:v>
                </c:pt>
                <c:pt idx="2332">
                  <c:v>3174.04</c:v>
                </c:pt>
                <c:pt idx="2333">
                  <c:v>3175.04</c:v>
                </c:pt>
                <c:pt idx="2334">
                  <c:v>3176.04</c:v>
                </c:pt>
                <c:pt idx="2335">
                  <c:v>3177.04</c:v>
                </c:pt>
                <c:pt idx="2336">
                  <c:v>3178.04</c:v>
                </c:pt>
                <c:pt idx="2337">
                  <c:v>3179.04</c:v>
                </c:pt>
                <c:pt idx="2338">
                  <c:v>3180.04</c:v>
                </c:pt>
                <c:pt idx="2339">
                  <c:v>3181.04</c:v>
                </c:pt>
                <c:pt idx="2340">
                  <c:v>3185.55</c:v>
                </c:pt>
                <c:pt idx="2341">
                  <c:v>3186.55</c:v>
                </c:pt>
                <c:pt idx="2342">
                  <c:v>3187.55</c:v>
                </c:pt>
                <c:pt idx="2343">
                  <c:v>3188.55</c:v>
                </c:pt>
                <c:pt idx="2344">
                  <c:v>3189.55</c:v>
                </c:pt>
                <c:pt idx="2345">
                  <c:v>3190.55</c:v>
                </c:pt>
                <c:pt idx="2346">
                  <c:v>3191.55</c:v>
                </c:pt>
                <c:pt idx="2347">
                  <c:v>3192.55</c:v>
                </c:pt>
                <c:pt idx="2348">
                  <c:v>3193.55</c:v>
                </c:pt>
                <c:pt idx="2349">
                  <c:v>3194.55</c:v>
                </c:pt>
                <c:pt idx="2350">
                  <c:v>3199.26</c:v>
                </c:pt>
                <c:pt idx="2351">
                  <c:v>3200.26</c:v>
                </c:pt>
                <c:pt idx="2352">
                  <c:v>3201.26</c:v>
                </c:pt>
                <c:pt idx="2353">
                  <c:v>3202.26</c:v>
                </c:pt>
                <c:pt idx="2354">
                  <c:v>3203.26</c:v>
                </c:pt>
                <c:pt idx="2355">
                  <c:v>3204.26</c:v>
                </c:pt>
                <c:pt idx="2356">
                  <c:v>3205.26</c:v>
                </c:pt>
                <c:pt idx="2357">
                  <c:v>3206.27</c:v>
                </c:pt>
                <c:pt idx="2358">
                  <c:v>3207.27</c:v>
                </c:pt>
                <c:pt idx="2359">
                  <c:v>3208.27</c:v>
                </c:pt>
                <c:pt idx="2360">
                  <c:v>3212.77</c:v>
                </c:pt>
                <c:pt idx="2361">
                  <c:v>3213.77</c:v>
                </c:pt>
                <c:pt idx="2362">
                  <c:v>3214.77</c:v>
                </c:pt>
                <c:pt idx="2363">
                  <c:v>3215.77</c:v>
                </c:pt>
                <c:pt idx="2364">
                  <c:v>3216.78</c:v>
                </c:pt>
                <c:pt idx="2365">
                  <c:v>3217.78</c:v>
                </c:pt>
                <c:pt idx="2366">
                  <c:v>3218.78</c:v>
                </c:pt>
                <c:pt idx="2367">
                  <c:v>3219.78</c:v>
                </c:pt>
                <c:pt idx="2368">
                  <c:v>3220.78</c:v>
                </c:pt>
                <c:pt idx="2369">
                  <c:v>3221.78</c:v>
                </c:pt>
                <c:pt idx="2370">
                  <c:v>3226.49</c:v>
                </c:pt>
                <c:pt idx="2371">
                  <c:v>3227.49</c:v>
                </c:pt>
                <c:pt idx="2372">
                  <c:v>3228.49</c:v>
                </c:pt>
                <c:pt idx="2373">
                  <c:v>3229.49</c:v>
                </c:pt>
                <c:pt idx="2374">
                  <c:v>3230.49</c:v>
                </c:pt>
                <c:pt idx="2375">
                  <c:v>3231.49</c:v>
                </c:pt>
                <c:pt idx="2376">
                  <c:v>3232.49</c:v>
                </c:pt>
                <c:pt idx="2377">
                  <c:v>3233.49</c:v>
                </c:pt>
                <c:pt idx="2378">
                  <c:v>3234.49</c:v>
                </c:pt>
                <c:pt idx="2379">
                  <c:v>3235.49</c:v>
                </c:pt>
                <c:pt idx="2380">
                  <c:v>3240.0</c:v>
                </c:pt>
                <c:pt idx="2381">
                  <c:v>3241.0</c:v>
                </c:pt>
                <c:pt idx="2382">
                  <c:v>3242.0</c:v>
                </c:pt>
                <c:pt idx="2383">
                  <c:v>3243.0</c:v>
                </c:pt>
                <c:pt idx="2384">
                  <c:v>3244.0</c:v>
                </c:pt>
                <c:pt idx="2385">
                  <c:v>3245.0</c:v>
                </c:pt>
                <c:pt idx="2386">
                  <c:v>3246.0</c:v>
                </c:pt>
                <c:pt idx="2387">
                  <c:v>3247.01</c:v>
                </c:pt>
                <c:pt idx="2388">
                  <c:v>3248.01</c:v>
                </c:pt>
                <c:pt idx="2389">
                  <c:v>3249.01</c:v>
                </c:pt>
                <c:pt idx="2390">
                  <c:v>3253.71</c:v>
                </c:pt>
                <c:pt idx="2391">
                  <c:v>3254.71</c:v>
                </c:pt>
                <c:pt idx="2392">
                  <c:v>3255.71</c:v>
                </c:pt>
                <c:pt idx="2393">
                  <c:v>3256.72</c:v>
                </c:pt>
                <c:pt idx="2394">
                  <c:v>3257.72</c:v>
                </c:pt>
                <c:pt idx="2395">
                  <c:v>3258.72</c:v>
                </c:pt>
                <c:pt idx="2396">
                  <c:v>3259.72</c:v>
                </c:pt>
                <c:pt idx="2397">
                  <c:v>3260.72</c:v>
                </c:pt>
                <c:pt idx="2398">
                  <c:v>3261.72</c:v>
                </c:pt>
                <c:pt idx="2399">
                  <c:v>3262.72</c:v>
                </c:pt>
                <c:pt idx="2400">
                  <c:v>3267.22</c:v>
                </c:pt>
                <c:pt idx="2401">
                  <c:v>3268.22</c:v>
                </c:pt>
                <c:pt idx="2402">
                  <c:v>3269.23</c:v>
                </c:pt>
                <c:pt idx="2403">
                  <c:v>3270.23</c:v>
                </c:pt>
                <c:pt idx="2404">
                  <c:v>3271.23</c:v>
                </c:pt>
                <c:pt idx="2405">
                  <c:v>3272.23</c:v>
                </c:pt>
                <c:pt idx="2406">
                  <c:v>3273.23</c:v>
                </c:pt>
                <c:pt idx="2407">
                  <c:v>3274.23</c:v>
                </c:pt>
                <c:pt idx="2408">
                  <c:v>3275.23</c:v>
                </c:pt>
                <c:pt idx="2409">
                  <c:v>3276.23</c:v>
                </c:pt>
                <c:pt idx="2410">
                  <c:v>3280.94</c:v>
                </c:pt>
                <c:pt idx="2411">
                  <c:v>3281.94</c:v>
                </c:pt>
                <c:pt idx="2412">
                  <c:v>3282.94</c:v>
                </c:pt>
                <c:pt idx="2413">
                  <c:v>3283.94</c:v>
                </c:pt>
                <c:pt idx="2414">
                  <c:v>3284.94</c:v>
                </c:pt>
                <c:pt idx="2415">
                  <c:v>3285.94</c:v>
                </c:pt>
                <c:pt idx="2416">
                  <c:v>3286.94</c:v>
                </c:pt>
                <c:pt idx="2417">
                  <c:v>3287.94</c:v>
                </c:pt>
                <c:pt idx="2418">
                  <c:v>3288.94</c:v>
                </c:pt>
                <c:pt idx="2419">
                  <c:v>3289.94</c:v>
                </c:pt>
                <c:pt idx="2420">
                  <c:v>3294.45</c:v>
                </c:pt>
                <c:pt idx="2421">
                  <c:v>3295.45</c:v>
                </c:pt>
                <c:pt idx="2422">
                  <c:v>3296.45</c:v>
                </c:pt>
                <c:pt idx="2423">
                  <c:v>3297.45</c:v>
                </c:pt>
                <c:pt idx="2424">
                  <c:v>3298.45</c:v>
                </c:pt>
                <c:pt idx="2425">
                  <c:v>3299.45</c:v>
                </c:pt>
                <c:pt idx="2426">
                  <c:v>3300.46</c:v>
                </c:pt>
                <c:pt idx="2427">
                  <c:v>3301.46</c:v>
                </c:pt>
                <c:pt idx="2428">
                  <c:v>3302.46</c:v>
                </c:pt>
                <c:pt idx="2429">
                  <c:v>3303.46</c:v>
                </c:pt>
                <c:pt idx="2430">
                  <c:v>3308.17</c:v>
                </c:pt>
                <c:pt idx="2431">
                  <c:v>3309.17</c:v>
                </c:pt>
                <c:pt idx="2432">
                  <c:v>3310.17</c:v>
                </c:pt>
                <c:pt idx="2433">
                  <c:v>3311.17</c:v>
                </c:pt>
                <c:pt idx="2434">
                  <c:v>3312.17</c:v>
                </c:pt>
                <c:pt idx="2435">
                  <c:v>3313.17</c:v>
                </c:pt>
                <c:pt idx="2436">
                  <c:v>3314.17</c:v>
                </c:pt>
                <c:pt idx="2437">
                  <c:v>3315.17</c:v>
                </c:pt>
                <c:pt idx="2438">
                  <c:v>3316.17</c:v>
                </c:pt>
                <c:pt idx="2439">
                  <c:v>3317.17</c:v>
                </c:pt>
                <c:pt idx="2440">
                  <c:v>3321.68</c:v>
                </c:pt>
                <c:pt idx="2441">
                  <c:v>3322.68</c:v>
                </c:pt>
                <c:pt idx="2442">
                  <c:v>3323.68</c:v>
                </c:pt>
                <c:pt idx="2443">
                  <c:v>3324.68</c:v>
                </c:pt>
                <c:pt idx="2444">
                  <c:v>3325.68</c:v>
                </c:pt>
                <c:pt idx="2445">
                  <c:v>3326.68</c:v>
                </c:pt>
                <c:pt idx="2446">
                  <c:v>3327.68</c:v>
                </c:pt>
                <c:pt idx="2447">
                  <c:v>3328.68</c:v>
                </c:pt>
                <c:pt idx="2448">
                  <c:v>3329.68</c:v>
                </c:pt>
                <c:pt idx="2449">
                  <c:v>3330.68</c:v>
                </c:pt>
                <c:pt idx="2450">
                  <c:v>3335.39</c:v>
                </c:pt>
                <c:pt idx="2451">
                  <c:v>3336.39</c:v>
                </c:pt>
                <c:pt idx="2452">
                  <c:v>3337.39</c:v>
                </c:pt>
                <c:pt idx="2453">
                  <c:v>3338.39</c:v>
                </c:pt>
                <c:pt idx="2454">
                  <c:v>3339.39</c:v>
                </c:pt>
                <c:pt idx="2455">
                  <c:v>3340.39</c:v>
                </c:pt>
                <c:pt idx="2456">
                  <c:v>3341.39</c:v>
                </c:pt>
                <c:pt idx="2457">
                  <c:v>3342.39</c:v>
                </c:pt>
                <c:pt idx="2458">
                  <c:v>3343.4</c:v>
                </c:pt>
                <c:pt idx="2459">
                  <c:v>3344.39</c:v>
                </c:pt>
                <c:pt idx="2460">
                  <c:v>3348.9</c:v>
                </c:pt>
                <c:pt idx="2461">
                  <c:v>3349.9</c:v>
                </c:pt>
                <c:pt idx="2462">
                  <c:v>3350.9</c:v>
                </c:pt>
                <c:pt idx="2463">
                  <c:v>3351.9</c:v>
                </c:pt>
                <c:pt idx="2464">
                  <c:v>3352.91</c:v>
                </c:pt>
                <c:pt idx="2465">
                  <c:v>3353.91</c:v>
                </c:pt>
                <c:pt idx="2466">
                  <c:v>3354.91</c:v>
                </c:pt>
                <c:pt idx="2467">
                  <c:v>3355.91</c:v>
                </c:pt>
                <c:pt idx="2468">
                  <c:v>3356.91</c:v>
                </c:pt>
                <c:pt idx="2469">
                  <c:v>3357.91</c:v>
                </c:pt>
                <c:pt idx="2470">
                  <c:v>3362.62</c:v>
                </c:pt>
                <c:pt idx="2471">
                  <c:v>3363.62</c:v>
                </c:pt>
                <c:pt idx="2472">
                  <c:v>3364.62</c:v>
                </c:pt>
                <c:pt idx="2473">
                  <c:v>3365.62</c:v>
                </c:pt>
                <c:pt idx="2474">
                  <c:v>3366.62</c:v>
                </c:pt>
                <c:pt idx="2475">
                  <c:v>3367.62</c:v>
                </c:pt>
                <c:pt idx="2476">
                  <c:v>3368.62</c:v>
                </c:pt>
                <c:pt idx="2477">
                  <c:v>3369.62</c:v>
                </c:pt>
                <c:pt idx="2478">
                  <c:v>3370.62</c:v>
                </c:pt>
                <c:pt idx="2479">
                  <c:v>3371.62</c:v>
                </c:pt>
                <c:pt idx="2480">
                  <c:v>3376.13</c:v>
                </c:pt>
                <c:pt idx="2481">
                  <c:v>3377.13</c:v>
                </c:pt>
                <c:pt idx="2482">
                  <c:v>3378.13</c:v>
                </c:pt>
                <c:pt idx="2483">
                  <c:v>3379.13</c:v>
                </c:pt>
                <c:pt idx="2484">
                  <c:v>3380.13</c:v>
                </c:pt>
                <c:pt idx="2485">
                  <c:v>3381.13</c:v>
                </c:pt>
                <c:pt idx="2486">
                  <c:v>3382.13</c:v>
                </c:pt>
                <c:pt idx="2487">
                  <c:v>3383.13</c:v>
                </c:pt>
                <c:pt idx="2488">
                  <c:v>3384.14</c:v>
                </c:pt>
                <c:pt idx="2489">
                  <c:v>3385.14</c:v>
                </c:pt>
                <c:pt idx="2490">
                  <c:v>3389.85</c:v>
                </c:pt>
                <c:pt idx="2491">
                  <c:v>3390.85</c:v>
                </c:pt>
                <c:pt idx="2492">
                  <c:v>3391.85</c:v>
                </c:pt>
                <c:pt idx="2493">
                  <c:v>3392.85</c:v>
                </c:pt>
                <c:pt idx="2494">
                  <c:v>3393.85</c:v>
                </c:pt>
                <c:pt idx="2495">
                  <c:v>3394.85</c:v>
                </c:pt>
                <c:pt idx="2496">
                  <c:v>3395.85</c:v>
                </c:pt>
                <c:pt idx="2497">
                  <c:v>3396.85</c:v>
                </c:pt>
                <c:pt idx="2498">
                  <c:v>3397.85</c:v>
                </c:pt>
                <c:pt idx="2499">
                  <c:v>3398.85</c:v>
                </c:pt>
                <c:pt idx="2500">
                  <c:v>3403.35</c:v>
                </c:pt>
                <c:pt idx="2501">
                  <c:v>3404.36</c:v>
                </c:pt>
                <c:pt idx="2502">
                  <c:v>3405.36</c:v>
                </c:pt>
                <c:pt idx="2503">
                  <c:v>3406.36</c:v>
                </c:pt>
                <c:pt idx="2504">
                  <c:v>3407.36</c:v>
                </c:pt>
                <c:pt idx="2505">
                  <c:v>3408.36</c:v>
                </c:pt>
                <c:pt idx="2506">
                  <c:v>3409.36</c:v>
                </c:pt>
                <c:pt idx="2507">
                  <c:v>3410.36</c:v>
                </c:pt>
                <c:pt idx="2508">
                  <c:v>3411.36</c:v>
                </c:pt>
                <c:pt idx="2509">
                  <c:v>3412.36</c:v>
                </c:pt>
                <c:pt idx="2510">
                  <c:v>3417.07</c:v>
                </c:pt>
                <c:pt idx="2511">
                  <c:v>3418.07</c:v>
                </c:pt>
                <c:pt idx="2512">
                  <c:v>3419.07</c:v>
                </c:pt>
                <c:pt idx="2513">
                  <c:v>3420.07</c:v>
                </c:pt>
                <c:pt idx="2514">
                  <c:v>3421.07</c:v>
                </c:pt>
                <c:pt idx="2515">
                  <c:v>3422.08</c:v>
                </c:pt>
                <c:pt idx="2516">
                  <c:v>3423.08</c:v>
                </c:pt>
                <c:pt idx="2517">
                  <c:v>3424.08</c:v>
                </c:pt>
                <c:pt idx="2518">
                  <c:v>3425.08</c:v>
                </c:pt>
                <c:pt idx="2519">
                  <c:v>3426.08</c:v>
                </c:pt>
                <c:pt idx="2520">
                  <c:v>3430.58</c:v>
                </c:pt>
                <c:pt idx="2521">
                  <c:v>3431.58</c:v>
                </c:pt>
                <c:pt idx="2522">
                  <c:v>3432.58</c:v>
                </c:pt>
                <c:pt idx="2523">
                  <c:v>3433.59</c:v>
                </c:pt>
                <c:pt idx="2524">
                  <c:v>3434.59</c:v>
                </c:pt>
                <c:pt idx="2525">
                  <c:v>3435.59</c:v>
                </c:pt>
                <c:pt idx="2526">
                  <c:v>3436.59</c:v>
                </c:pt>
                <c:pt idx="2527">
                  <c:v>3437.59</c:v>
                </c:pt>
                <c:pt idx="2528">
                  <c:v>3438.59</c:v>
                </c:pt>
                <c:pt idx="2529">
                  <c:v>3439.59</c:v>
                </c:pt>
                <c:pt idx="2530">
                  <c:v>3444.3</c:v>
                </c:pt>
                <c:pt idx="2531">
                  <c:v>3445.3</c:v>
                </c:pt>
                <c:pt idx="2532">
                  <c:v>3446.3</c:v>
                </c:pt>
                <c:pt idx="2533">
                  <c:v>3447.3</c:v>
                </c:pt>
                <c:pt idx="2534">
                  <c:v>3448.3</c:v>
                </c:pt>
                <c:pt idx="2535">
                  <c:v>3449.3</c:v>
                </c:pt>
                <c:pt idx="2536">
                  <c:v>3450.3</c:v>
                </c:pt>
                <c:pt idx="2537">
                  <c:v>3451.3</c:v>
                </c:pt>
                <c:pt idx="2538">
                  <c:v>3452.3</c:v>
                </c:pt>
                <c:pt idx="2539">
                  <c:v>3453.3</c:v>
                </c:pt>
                <c:pt idx="2540">
                  <c:v>3457.81</c:v>
                </c:pt>
                <c:pt idx="2541">
                  <c:v>3458.81</c:v>
                </c:pt>
                <c:pt idx="2542">
                  <c:v>3459.81</c:v>
                </c:pt>
                <c:pt idx="2543">
                  <c:v>3460.81</c:v>
                </c:pt>
                <c:pt idx="2544">
                  <c:v>3461.81</c:v>
                </c:pt>
                <c:pt idx="2545">
                  <c:v>3462.81</c:v>
                </c:pt>
                <c:pt idx="2546">
                  <c:v>3463.81</c:v>
                </c:pt>
                <c:pt idx="2547">
                  <c:v>3464.81</c:v>
                </c:pt>
                <c:pt idx="2548">
                  <c:v>3465.81</c:v>
                </c:pt>
                <c:pt idx="2549">
                  <c:v>3466.81</c:v>
                </c:pt>
                <c:pt idx="2550">
                  <c:v>3471.52</c:v>
                </c:pt>
                <c:pt idx="2551">
                  <c:v>3472.52</c:v>
                </c:pt>
                <c:pt idx="2552">
                  <c:v>3473.52</c:v>
                </c:pt>
                <c:pt idx="2553">
                  <c:v>3474.52</c:v>
                </c:pt>
                <c:pt idx="2554">
                  <c:v>3475.52</c:v>
                </c:pt>
                <c:pt idx="2555">
                  <c:v>3476.52</c:v>
                </c:pt>
                <c:pt idx="2556">
                  <c:v>3477.52</c:v>
                </c:pt>
                <c:pt idx="2557">
                  <c:v>3478.52</c:v>
                </c:pt>
                <c:pt idx="2558">
                  <c:v>3479.53</c:v>
                </c:pt>
                <c:pt idx="2559">
                  <c:v>3480.53</c:v>
                </c:pt>
                <c:pt idx="2560">
                  <c:v>3485.03</c:v>
                </c:pt>
                <c:pt idx="2561">
                  <c:v>3486.03</c:v>
                </c:pt>
                <c:pt idx="2562">
                  <c:v>3487.03</c:v>
                </c:pt>
                <c:pt idx="2563">
                  <c:v>3488.04</c:v>
                </c:pt>
                <c:pt idx="2564">
                  <c:v>3489.04</c:v>
                </c:pt>
                <c:pt idx="2565">
                  <c:v>3490.04</c:v>
                </c:pt>
                <c:pt idx="2566">
                  <c:v>3491.04</c:v>
                </c:pt>
                <c:pt idx="2567">
                  <c:v>3492.04</c:v>
                </c:pt>
                <c:pt idx="2568">
                  <c:v>3493.04</c:v>
                </c:pt>
                <c:pt idx="2569">
                  <c:v>3494.04</c:v>
                </c:pt>
                <c:pt idx="2570">
                  <c:v>3498.75</c:v>
                </c:pt>
                <c:pt idx="2571">
                  <c:v>3499.75</c:v>
                </c:pt>
                <c:pt idx="2572">
                  <c:v>3500.75</c:v>
                </c:pt>
                <c:pt idx="2573">
                  <c:v>3501.75</c:v>
                </c:pt>
                <c:pt idx="2574">
                  <c:v>3502.75</c:v>
                </c:pt>
                <c:pt idx="2575">
                  <c:v>3503.75</c:v>
                </c:pt>
                <c:pt idx="2576">
                  <c:v>3504.75</c:v>
                </c:pt>
                <c:pt idx="2577">
                  <c:v>3505.75</c:v>
                </c:pt>
                <c:pt idx="2578">
                  <c:v>3506.75</c:v>
                </c:pt>
                <c:pt idx="2579">
                  <c:v>3507.75</c:v>
                </c:pt>
                <c:pt idx="2580">
                  <c:v>3512.26</c:v>
                </c:pt>
                <c:pt idx="2581">
                  <c:v>3513.26</c:v>
                </c:pt>
                <c:pt idx="2582">
                  <c:v>3514.26</c:v>
                </c:pt>
                <c:pt idx="2583">
                  <c:v>3515.26</c:v>
                </c:pt>
                <c:pt idx="2584">
                  <c:v>3516.26</c:v>
                </c:pt>
                <c:pt idx="2585">
                  <c:v>3517.26</c:v>
                </c:pt>
                <c:pt idx="2586">
                  <c:v>3518.26</c:v>
                </c:pt>
                <c:pt idx="2587">
                  <c:v>3519.26</c:v>
                </c:pt>
                <c:pt idx="2588">
                  <c:v>3520.27</c:v>
                </c:pt>
                <c:pt idx="2589">
                  <c:v>3521.27</c:v>
                </c:pt>
                <c:pt idx="2590">
                  <c:v>3525.97</c:v>
                </c:pt>
                <c:pt idx="2591">
                  <c:v>3526.97</c:v>
                </c:pt>
                <c:pt idx="2592">
                  <c:v>3527.98</c:v>
                </c:pt>
                <c:pt idx="2593">
                  <c:v>3528.98</c:v>
                </c:pt>
                <c:pt idx="2594">
                  <c:v>3529.98</c:v>
                </c:pt>
                <c:pt idx="2595">
                  <c:v>3530.98</c:v>
                </c:pt>
                <c:pt idx="2596">
                  <c:v>3531.98</c:v>
                </c:pt>
                <c:pt idx="2597">
                  <c:v>3532.98</c:v>
                </c:pt>
                <c:pt idx="2598">
                  <c:v>3533.98</c:v>
                </c:pt>
                <c:pt idx="2599">
                  <c:v>3534.98</c:v>
                </c:pt>
                <c:pt idx="2600">
                  <c:v>3539.49</c:v>
                </c:pt>
                <c:pt idx="2601">
                  <c:v>3540.49</c:v>
                </c:pt>
                <c:pt idx="2602">
                  <c:v>3541.49</c:v>
                </c:pt>
                <c:pt idx="2603">
                  <c:v>3542.49</c:v>
                </c:pt>
                <c:pt idx="2604">
                  <c:v>3543.49</c:v>
                </c:pt>
                <c:pt idx="2605">
                  <c:v>3544.49</c:v>
                </c:pt>
                <c:pt idx="2606">
                  <c:v>3545.49</c:v>
                </c:pt>
                <c:pt idx="2607">
                  <c:v>3546.49</c:v>
                </c:pt>
                <c:pt idx="2608">
                  <c:v>3547.49</c:v>
                </c:pt>
                <c:pt idx="2609">
                  <c:v>3548.49</c:v>
                </c:pt>
                <c:pt idx="2610">
                  <c:v>3553.2</c:v>
                </c:pt>
                <c:pt idx="2611">
                  <c:v>3554.2</c:v>
                </c:pt>
                <c:pt idx="2612">
                  <c:v>3555.2</c:v>
                </c:pt>
                <c:pt idx="2613">
                  <c:v>3556.2</c:v>
                </c:pt>
                <c:pt idx="2614">
                  <c:v>3557.2</c:v>
                </c:pt>
                <c:pt idx="2615">
                  <c:v>3558.2</c:v>
                </c:pt>
                <c:pt idx="2616">
                  <c:v>3559.21</c:v>
                </c:pt>
                <c:pt idx="2617">
                  <c:v>3560.21</c:v>
                </c:pt>
                <c:pt idx="2618">
                  <c:v>3561.21</c:v>
                </c:pt>
                <c:pt idx="2619">
                  <c:v>3562.21</c:v>
                </c:pt>
                <c:pt idx="2620">
                  <c:v>3566.71</c:v>
                </c:pt>
                <c:pt idx="2621">
                  <c:v>3567.72</c:v>
                </c:pt>
                <c:pt idx="2622">
                  <c:v>3568.72</c:v>
                </c:pt>
                <c:pt idx="2623">
                  <c:v>3569.72</c:v>
                </c:pt>
                <c:pt idx="2624">
                  <c:v>3570.72</c:v>
                </c:pt>
                <c:pt idx="2625">
                  <c:v>3571.72</c:v>
                </c:pt>
                <c:pt idx="2626">
                  <c:v>3572.72</c:v>
                </c:pt>
                <c:pt idx="2627">
                  <c:v>3573.72</c:v>
                </c:pt>
                <c:pt idx="2628">
                  <c:v>3574.72</c:v>
                </c:pt>
                <c:pt idx="2629">
                  <c:v>3575.72</c:v>
                </c:pt>
                <c:pt idx="2630">
                  <c:v>3580.43</c:v>
                </c:pt>
                <c:pt idx="2631">
                  <c:v>3581.43</c:v>
                </c:pt>
                <c:pt idx="2632">
                  <c:v>3582.43</c:v>
                </c:pt>
                <c:pt idx="2633">
                  <c:v>3583.43</c:v>
                </c:pt>
                <c:pt idx="2634">
                  <c:v>3584.43</c:v>
                </c:pt>
                <c:pt idx="2635">
                  <c:v>3585.43</c:v>
                </c:pt>
                <c:pt idx="2636">
                  <c:v>3586.43</c:v>
                </c:pt>
                <c:pt idx="2637">
                  <c:v>3587.43</c:v>
                </c:pt>
                <c:pt idx="2638">
                  <c:v>3588.43</c:v>
                </c:pt>
                <c:pt idx="2639">
                  <c:v>3589.44</c:v>
                </c:pt>
                <c:pt idx="2640">
                  <c:v>3593.94</c:v>
                </c:pt>
                <c:pt idx="2641">
                  <c:v>3594.94</c:v>
                </c:pt>
                <c:pt idx="2642">
                  <c:v>3595.94</c:v>
                </c:pt>
                <c:pt idx="2643">
                  <c:v>3596.94</c:v>
                </c:pt>
                <c:pt idx="2644">
                  <c:v>3597.94</c:v>
                </c:pt>
                <c:pt idx="2645">
                  <c:v>3598.95</c:v>
                </c:pt>
                <c:pt idx="2646">
                  <c:v>3599.95</c:v>
                </c:pt>
                <c:pt idx="2647">
                  <c:v>3600.95</c:v>
                </c:pt>
                <c:pt idx="2648">
                  <c:v>3601.95</c:v>
                </c:pt>
                <c:pt idx="2649">
                  <c:v>3602.95</c:v>
                </c:pt>
                <c:pt idx="2650">
                  <c:v>3607.66</c:v>
                </c:pt>
                <c:pt idx="2651">
                  <c:v>3608.66</c:v>
                </c:pt>
                <c:pt idx="2652">
                  <c:v>3609.66</c:v>
                </c:pt>
                <c:pt idx="2653">
                  <c:v>3610.66</c:v>
                </c:pt>
                <c:pt idx="2654">
                  <c:v>3611.66</c:v>
                </c:pt>
                <c:pt idx="2655">
                  <c:v>3612.66</c:v>
                </c:pt>
                <c:pt idx="2656">
                  <c:v>3613.66</c:v>
                </c:pt>
                <c:pt idx="2657">
                  <c:v>3614.66</c:v>
                </c:pt>
                <c:pt idx="2658">
                  <c:v>3615.66</c:v>
                </c:pt>
                <c:pt idx="2659">
                  <c:v>3616.66</c:v>
                </c:pt>
                <c:pt idx="2660">
                  <c:v>3621.17</c:v>
                </c:pt>
                <c:pt idx="2661">
                  <c:v>3622.17</c:v>
                </c:pt>
                <c:pt idx="2662">
                  <c:v>3623.17</c:v>
                </c:pt>
                <c:pt idx="2663">
                  <c:v>3624.17</c:v>
                </c:pt>
                <c:pt idx="2664">
                  <c:v>3625.17</c:v>
                </c:pt>
                <c:pt idx="2665">
                  <c:v>3626.17</c:v>
                </c:pt>
                <c:pt idx="2666">
                  <c:v>3627.17</c:v>
                </c:pt>
                <c:pt idx="2667">
                  <c:v>3628.17</c:v>
                </c:pt>
                <c:pt idx="2668">
                  <c:v>3629.17</c:v>
                </c:pt>
                <c:pt idx="2669">
                  <c:v>3630.17</c:v>
                </c:pt>
                <c:pt idx="2670">
                  <c:v>3634.88</c:v>
                </c:pt>
                <c:pt idx="2671">
                  <c:v>3635.88</c:v>
                </c:pt>
                <c:pt idx="2672">
                  <c:v>3636.88</c:v>
                </c:pt>
                <c:pt idx="2673">
                  <c:v>3637.88</c:v>
                </c:pt>
                <c:pt idx="2674">
                  <c:v>3638.88</c:v>
                </c:pt>
                <c:pt idx="2675">
                  <c:v>3639.88</c:v>
                </c:pt>
                <c:pt idx="2676">
                  <c:v>3640.88</c:v>
                </c:pt>
                <c:pt idx="2677">
                  <c:v>3641.89</c:v>
                </c:pt>
                <c:pt idx="2678">
                  <c:v>3642.89</c:v>
                </c:pt>
                <c:pt idx="2679">
                  <c:v>3643.89</c:v>
                </c:pt>
                <c:pt idx="2680">
                  <c:v>3648.39</c:v>
                </c:pt>
                <c:pt idx="2681">
                  <c:v>3649.39</c:v>
                </c:pt>
                <c:pt idx="2682">
                  <c:v>3650.4</c:v>
                </c:pt>
                <c:pt idx="2683">
                  <c:v>3651.4</c:v>
                </c:pt>
                <c:pt idx="2684">
                  <c:v>3652.4</c:v>
                </c:pt>
                <c:pt idx="2685">
                  <c:v>3653.4</c:v>
                </c:pt>
                <c:pt idx="2686">
                  <c:v>3654.4</c:v>
                </c:pt>
                <c:pt idx="2687">
                  <c:v>3655.4</c:v>
                </c:pt>
                <c:pt idx="2688">
                  <c:v>3656.4</c:v>
                </c:pt>
                <c:pt idx="2689">
                  <c:v>3657.4</c:v>
                </c:pt>
                <c:pt idx="2690">
                  <c:v>3662.11</c:v>
                </c:pt>
                <c:pt idx="2691">
                  <c:v>3663.11</c:v>
                </c:pt>
                <c:pt idx="2692">
                  <c:v>3664.11</c:v>
                </c:pt>
                <c:pt idx="2693">
                  <c:v>3665.11</c:v>
                </c:pt>
                <c:pt idx="2694">
                  <c:v>3666.11</c:v>
                </c:pt>
                <c:pt idx="2695">
                  <c:v>3667.11</c:v>
                </c:pt>
                <c:pt idx="2696">
                  <c:v>3668.11</c:v>
                </c:pt>
                <c:pt idx="2697">
                  <c:v>3669.11</c:v>
                </c:pt>
                <c:pt idx="2698">
                  <c:v>3670.12</c:v>
                </c:pt>
                <c:pt idx="2699">
                  <c:v>3671.12</c:v>
                </c:pt>
                <c:pt idx="2700">
                  <c:v>3675.62</c:v>
                </c:pt>
                <c:pt idx="2701">
                  <c:v>3676.62</c:v>
                </c:pt>
                <c:pt idx="2702">
                  <c:v>3677.62</c:v>
                </c:pt>
                <c:pt idx="2703">
                  <c:v>3678.62</c:v>
                </c:pt>
                <c:pt idx="2704">
                  <c:v>3679.62</c:v>
                </c:pt>
                <c:pt idx="2705">
                  <c:v>3680.63</c:v>
                </c:pt>
                <c:pt idx="2706">
                  <c:v>3681.63</c:v>
                </c:pt>
                <c:pt idx="2707">
                  <c:v>3682.63</c:v>
                </c:pt>
                <c:pt idx="2708">
                  <c:v>3683.63</c:v>
                </c:pt>
                <c:pt idx="2709">
                  <c:v>3684.63</c:v>
                </c:pt>
                <c:pt idx="2710">
                  <c:v>3689.34</c:v>
                </c:pt>
                <c:pt idx="2711">
                  <c:v>3690.34</c:v>
                </c:pt>
                <c:pt idx="2712">
                  <c:v>3691.34</c:v>
                </c:pt>
                <c:pt idx="2713">
                  <c:v>3692.34</c:v>
                </c:pt>
                <c:pt idx="2714">
                  <c:v>3693.34</c:v>
                </c:pt>
                <c:pt idx="2715">
                  <c:v>3694.34</c:v>
                </c:pt>
                <c:pt idx="2716">
                  <c:v>3695.34</c:v>
                </c:pt>
                <c:pt idx="2717">
                  <c:v>3696.34</c:v>
                </c:pt>
                <c:pt idx="2718">
                  <c:v>3697.34</c:v>
                </c:pt>
                <c:pt idx="2719">
                  <c:v>3698.34</c:v>
                </c:pt>
                <c:pt idx="2720">
                  <c:v>3702.85</c:v>
                </c:pt>
                <c:pt idx="2721">
                  <c:v>3703.85</c:v>
                </c:pt>
                <c:pt idx="2722">
                  <c:v>3704.85</c:v>
                </c:pt>
                <c:pt idx="2723">
                  <c:v>3705.85</c:v>
                </c:pt>
                <c:pt idx="2724">
                  <c:v>3706.85</c:v>
                </c:pt>
                <c:pt idx="2725">
                  <c:v>3707.85</c:v>
                </c:pt>
                <c:pt idx="2726">
                  <c:v>3708.85</c:v>
                </c:pt>
                <c:pt idx="2727">
                  <c:v>3709.86</c:v>
                </c:pt>
                <c:pt idx="2728">
                  <c:v>3710.86</c:v>
                </c:pt>
                <c:pt idx="2729">
                  <c:v>3711.86</c:v>
                </c:pt>
                <c:pt idx="2730">
                  <c:v>3716.57</c:v>
                </c:pt>
                <c:pt idx="2731">
                  <c:v>3717.57</c:v>
                </c:pt>
                <c:pt idx="2732">
                  <c:v>3718.57</c:v>
                </c:pt>
                <c:pt idx="2733">
                  <c:v>3719.57</c:v>
                </c:pt>
                <c:pt idx="2734">
                  <c:v>3720.57</c:v>
                </c:pt>
                <c:pt idx="2735">
                  <c:v>3721.57</c:v>
                </c:pt>
                <c:pt idx="2736">
                  <c:v>3722.57</c:v>
                </c:pt>
                <c:pt idx="2737">
                  <c:v>3723.57</c:v>
                </c:pt>
                <c:pt idx="2738">
                  <c:v>3724.57</c:v>
                </c:pt>
                <c:pt idx="2739">
                  <c:v>3725.57</c:v>
                </c:pt>
                <c:pt idx="2740">
                  <c:v>3730.07</c:v>
                </c:pt>
                <c:pt idx="2741">
                  <c:v>3731.07</c:v>
                </c:pt>
                <c:pt idx="2742">
                  <c:v>3732.07</c:v>
                </c:pt>
                <c:pt idx="2743">
                  <c:v>3733.08</c:v>
                </c:pt>
                <c:pt idx="2744">
                  <c:v>3734.08</c:v>
                </c:pt>
                <c:pt idx="2745">
                  <c:v>3735.08</c:v>
                </c:pt>
                <c:pt idx="2746">
                  <c:v>3736.08</c:v>
                </c:pt>
                <c:pt idx="2747">
                  <c:v>3737.08</c:v>
                </c:pt>
                <c:pt idx="2748">
                  <c:v>3738.08</c:v>
                </c:pt>
                <c:pt idx="2749">
                  <c:v>3739.08</c:v>
                </c:pt>
                <c:pt idx="2750">
                  <c:v>3743.79</c:v>
                </c:pt>
                <c:pt idx="2751">
                  <c:v>3744.79</c:v>
                </c:pt>
                <c:pt idx="2752">
                  <c:v>3745.79</c:v>
                </c:pt>
                <c:pt idx="2753">
                  <c:v>3746.79</c:v>
                </c:pt>
                <c:pt idx="2754">
                  <c:v>3747.79</c:v>
                </c:pt>
                <c:pt idx="2755">
                  <c:v>3748.79</c:v>
                </c:pt>
                <c:pt idx="2756">
                  <c:v>3749.8</c:v>
                </c:pt>
                <c:pt idx="2757">
                  <c:v>3750.8</c:v>
                </c:pt>
                <c:pt idx="2758">
                  <c:v>3751.8</c:v>
                </c:pt>
                <c:pt idx="2759">
                  <c:v>3752.8</c:v>
                </c:pt>
                <c:pt idx="2760">
                  <c:v>3757.3</c:v>
                </c:pt>
                <c:pt idx="2761">
                  <c:v>3758.3</c:v>
                </c:pt>
                <c:pt idx="2762">
                  <c:v>3759.3</c:v>
                </c:pt>
                <c:pt idx="2763">
                  <c:v>3760.3</c:v>
                </c:pt>
                <c:pt idx="2764">
                  <c:v>3761.3</c:v>
                </c:pt>
                <c:pt idx="2765">
                  <c:v>3762.31</c:v>
                </c:pt>
                <c:pt idx="2766">
                  <c:v>3763.31</c:v>
                </c:pt>
                <c:pt idx="2767">
                  <c:v>3764.31</c:v>
                </c:pt>
                <c:pt idx="2768">
                  <c:v>3765.31</c:v>
                </c:pt>
                <c:pt idx="2769">
                  <c:v>3766.31</c:v>
                </c:pt>
                <c:pt idx="2770">
                  <c:v>3771.02</c:v>
                </c:pt>
                <c:pt idx="2771">
                  <c:v>3772.02</c:v>
                </c:pt>
                <c:pt idx="2772">
                  <c:v>3773.02</c:v>
                </c:pt>
                <c:pt idx="2773">
                  <c:v>3774.02</c:v>
                </c:pt>
                <c:pt idx="2774">
                  <c:v>3775.02</c:v>
                </c:pt>
                <c:pt idx="2775">
                  <c:v>3776.02</c:v>
                </c:pt>
                <c:pt idx="2776">
                  <c:v>3777.02</c:v>
                </c:pt>
                <c:pt idx="2777">
                  <c:v>3778.02</c:v>
                </c:pt>
                <c:pt idx="2778">
                  <c:v>3779.02</c:v>
                </c:pt>
                <c:pt idx="2779">
                  <c:v>3780.02</c:v>
                </c:pt>
                <c:pt idx="2780">
                  <c:v>3784.53</c:v>
                </c:pt>
                <c:pt idx="2781">
                  <c:v>3785.53</c:v>
                </c:pt>
                <c:pt idx="2782">
                  <c:v>3786.53</c:v>
                </c:pt>
                <c:pt idx="2783">
                  <c:v>3787.53</c:v>
                </c:pt>
                <c:pt idx="2784">
                  <c:v>3788.53</c:v>
                </c:pt>
                <c:pt idx="2785">
                  <c:v>3789.53</c:v>
                </c:pt>
                <c:pt idx="2786">
                  <c:v>3790.53</c:v>
                </c:pt>
                <c:pt idx="2787">
                  <c:v>3791.53</c:v>
                </c:pt>
                <c:pt idx="2788">
                  <c:v>3792.53</c:v>
                </c:pt>
                <c:pt idx="2789">
                  <c:v>3793.53</c:v>
                </c:pt>
                <c:pt idx="2790">
                  <c:v>3798.24</c:v>
                </c:pt>
                <c:pt idx="2791">
                  <c:v>3799.24</c:v>
                </c:pt>
                <c:pt idx="2792">
                  <c:v>3800.24</c:v>
                </c:pt>
                <c:pt idx="2793">
                  <c:v>3801.24</c:v>
                </c:pt>
                <c:pt idx="2794">
                  <c:v>3802.25</c:v>
                </c:pt>
                <c:pt idx="2795">
                  <c:v>3803.25</c:v>
                </c:pt>
                <c:pt idx="2796">
                  <c:v>3804.25</c:v>
                </c:pt>
                <c:pt idx="2797">
                  <c:v>3805.25</c:v>
                </c:pt>
                <c:pt idx="2798">
                  <c:v>3806.25</c:v>
                </c:pt>
                <c:pt idx="2799">
                  <c:v>3807.25</c:v>
                </c:pt>
                <c:pt idx="2800">
                  <c:v>3811.76</c:v>
                </c:pt>
                <c:pt idx="2801">
                  <c:v>3812.76</c:v>
                </c:pt>
                <c:pt idx="2802">
                  <c:v>3813.76</c:v>
                </c:pt>
                <c:pt idx="2803">
                  <c:v>3814.76</c:v>
                </c:pt>
                <c:pt idx="2804">
                  <c:v>3815.76</c:v>
                </c:pt>
                <c:pt idx="2805">
                  <c:v>3816.76</c:v>
                </c:pt>
                <c:pt idx="2806">
                  <c:v>3817.76</c:v>
                </c:pt>
                <c:pt idx="2807">
                  <c:v>3818.76</c:v>
                </c:pt>
                <c:pt idx="2808">
                  <c:v>3819.76</c:v>
                </c:pt>
                <c:pt idx="2809">
                  <c:v>3820.76</c:v>
                </c:pt>
                <c:pt idx="2810">
                  <c:v>3825.47</c:v>
                </c:pt>
                <c:pt idx="2811">
                  <c:v>3826.47</c:v>
                </c:pt>
                <c:pt idx="2812">
                  <c:v>3827.47</c:v>
                </c:pt>
                <c:pt idx="2813">
                  <c:v>3828.47</c:v>
                </c:pt>
                <c:pt idx="2814">
                  <c:v>3829.47</c:v>
                </c:pt>
                <c:pt idx="2815">
                  <c:v>3830.47</c:v>
                </c:pt>
                <c:pt idx="2816">
                  <c:v>3831.47</c:v>
                </c:pt>
                <c:pt idx="2817">
                  <c:v>3832.47</c:v>
                </c:pt>
                <c:pt idx="2818">
                  <c:v>3833.47</c:v>
                </c:pt>
                <c:pt idx="2819">
                  <c:v>3834.47</c:v>
                </c:pt>
                <c:pt idx="2820">
                  <c:v>3838.98</c:v>
                </c:pt>
                <c:pt idx="2821">
                  <c:v>3839.98</c:v>
                </c:pt>
                <c:pt idx="2822">
                  <c:v>3840.98</c:v>
                </c:pt>
                <c:pt idx="2823">
                  <c:v>3841.98</c:v>
                </c:pt>
                <c:pt idx="2824">
                  <c:v>3842.98</c:v>
                </c:pt>
                <c:pt idx="2825">
                  <c:v>3843.98</c:v>
                </c:pt>
                <c:pt idx="2826">
                  <c:v>3844.99</c:v>
                </c:pt>
                <c:pt idx="2827">
                  <c:v>3845.99</c:v>
                </c:pt>
                <c:pt idx="2828">
                  <c:v>3846.99</c:v>
                </c:pt>
                <c:pt idx="2829">
                  <c:v>3847.99</c:v>
                </c:pt>
                <c:pt idx="2830">
                  <c:v>3852.7</c:v>
                </c:pt>
                <c:pt idx="2831">
                  <c:v>3853.7</c:v>
                </c:pt>
                <c:pt idx="2832">
                  <c:v>3854.7</c:v>
                </c:pt>
                <c:pt idx="2833">
                  <c:v>3855.7</c:v>
                </c:pt>
                <c:pt idx="2834">
                  <c:v>3856.7</c:v>
                </c:pt>
                <c:pt idx="2835">
                  <c:v>3857.7</c:v>
                </c:pt>
                <c:pt idx="2836">
                  <c:v>3858.7</c:v>
                </c:pt>
                <c:pt idx="2837">
                  <c:v>3859.7</c:v>
                </c:pt>
                <c:pt idx="2838">
                  <c:v>3860.7</c:v>
                </c:pt>
                <c:pt idx="2839">
                  <c:v>3861.7</c:v>
                </c:pt>
                <c:pt idx="2840">
                  <c:v>3866.21</c:v>
                </c:pt>
                <c:pt idx="2841">
                  <c:v>3867.21</c:v>
                </c:pt>
                <c:pt idx="2842">
                  <c:v>3868.21</c:v>
                </c:pt>
                <c:pt idx="2843">
                  <c:v>3869.21</c:v>
                </c:pt>
                <c:pt idx="2844">
                  <c:v>3870.21</c:v>
                </c:pt>
                <c:pt idx="2845">
                  <c:v>3871.21</c:v>
                </c:pt>
                <c:pt idx="2846">
                  <c:v>3872.21</c:v>
                </c:pt>
                <c:pt idx="2847">
                  <c:v>3873.21</c:v>
                </c:pt>
                <c:pt idx="2848">
                  <c:v>3874.22</c:v>
                </c:pt>
                <c:pt idx="2849">
                  <c:v>3875.22</c:v>
                </c:pt>
                <c:pt idx="2850">
                  <c:v>3879.93</c:v>
                </c:pt>
                <c:pt idx="2851">
                  <c:v>3880.93</c:v>
                </c:pt>
                <c:pt idx="2852">
                  <c:v>3881.93</c:v>
                </c:pt>
                <c:pt idx="2853">
                  <c:v>3882.93</c:v>
                </c:pt>
                <c:pt idx="2854">
                  <c:v>3883.93</c:v>
                </c:pt>
                <c:pt idx="2855">
                  <c:v>3884.93</c:v>
                </c:pt>
                <c:pt idx="2856">
                  <c:v>3885.93</c:v>
                </c:pt>
                <c:pt idx="2857">
                  <c:v>3886.93</c:v>
                </c:pt>
                <c:pt idx="2858">
                  <c:v>3887.93</c:v>
                </c:pt>
                <c:pt idx="2859">
                  <c:v>3888.93</c:v>
                </c:pt>
                <c:pt idx="2860">
                  <c:v>3893.44</c:v>
                </c:pt>
                <c:pt idx="2861">
                  <c:v>3894.44</c:v>
                </c:pt>
                <c:pt idx="2862">
                  <c:v>3895.44</c:v>
                </c:pt>
                <c:pt idx="2863">
                  <c:v>3896.44</c:v>
                </c:pt>
                <c:pt idx="2864">
                  <c:v>3897.44</c:v>
                </c:pt>
                <c:pt idx="2865">
                  <c:v>3898.44</c:v>
                </c:pt>
                <c:pt idx="2866">
                  <c:v>3899.44</c:v>
                </c:pt>
                <c:pt idx="2867">
                  <c:v>3900.44</c:v>
                </c:pt>
                <c:pt idx="2868">
                  <c:v>3901.44</c:v>
                </c:pt>
                <c:pt idx="2869">
                  <c:v>3902.44</c:v>
                </c:pt>
                <c:pt idx="2870">
                  <c:v>3907.15</c:v>
                </c:pt>
                <c:pt idx="2871">
                  <c:v>3908.15</c:v>
                </c:pt>
                <c:pt idx="2872">
                  <c:v>3909.15</c:v>
                </c:pt>
                <c:pt idx="2873">
                  <c:v>3910.15</c:v>
                </c:pt>
                <c:pt idx="2874">
                  <c:v>3911.15</c:v>
                </c:pt>
                <c:pt idx="2875">
                  <c:v>3912.16</c:v>
                </c:pt>
                <c:pt idx="2876">
                  <c:v>3913.16</c:v>
                </c:pt>
                <c:pt idx="2877">
                  <c:v>3914.16</c:v>
                </c:pt>
                <c:pt idx="2878">
                  <c:v>3915.16</c:v>
                </c:pt>
                <c:pt idx="2879">
                  <c:v>3916.16</c:v>
                </c:pt>
                <c:pt idx="2880">
                  <c:v>3920.66</c:v>
                </c:pt>
                <c:pt idx="2881">
                  <c:v>3921.66</c:v>
                </c:pt>
                <c:pt idx="2882">
                  <c:v>3922.66</c:v>
                </c:pt>
                <c:pt idx="2883">
                  <c:v>3923.67</c:v>
                </c:pt>
                <c:pt idx="2884">
                  <c:v>3924.67</c:v>
                </c:pt>
                <c:pt idx="2885">
                  <c:v>3925.67</c:v>
                </c:pt>
                <c:pt idx="2886">
                  <c:v>3926.67</c:v>
                </c:pt>
                <c:pt idx="2887">
                  <c:v>3927.67</c:v>
                </c:pt>
                <c:pt idx="2888">
                  <c:v>3928.67</c:v>
                </c:pt>
                <c:pt idx="2889">
                  <c:v>3929.67</c:v>
                </c:pt>
                <c:pt idx="2890">
                  <c:v>3934.38</c:v>
                </c:pt>
                <c:pt idx="2891">
                  <c:v>3935.38</c:v>
                </c:pt>
                <c:pt idx="2892">
                  <c:v>3936.38</c:v>
                </c:pt>
                <c:pt idx="2893">
                  <c:v>3937.38</c:v>
                </c:pt>
                <c:pt idx="2894">
                  <c:v>3938.38</c:v>
                </c:pt>
                <c:pt idx="2895">
                  <c:v>3939.38</c:v>
                </c:pt>
                <c:pt idx="2896">
                  <c:v>3940.38</c:v>
                </c:pt>
                <c:pt idx="2897">
                  <c:v>3941.38</c:v>
                </c:pt>
                <c:pt idx="2898">
                  <c:v>3942.38</c:v>
                </c:pt>
                <c:pt idx="2899">
                  <c:v>3943.38</c:v>
                </c:pt>
                <c:pt idx="2900">
                  <c:v>3947.89</c:v>
                </c:pt>
                <c:pt idx="2901">
                  <c:v>3948.89</c:v>
                </c:pt>
                <c:pt idx="2902">
                  <c:v>3949.89</c:v>
                </c:pt>
                <c:pt idx="2903">
                  <c:v>3950.89</c:v>
                </c:pt>
                <c:pt idx="2904">
                  <c:v>3951.89</c:v>
                </c:pt>
                <c:pt idx="2905">
                  <c:v>3952.89</c:v>
                </c:pt>
                <c:pt idx="2906">
                  <c:v>3953.9</c:v>
                </c:pt>
                <c:pt idx="2907">
                  <c:v>3954.9</c:v>
                </c:pt>
                <c:pt idx="2908">
                  <c:v>3955.9</c:v>
                </c:pt>
                <c:pt idx="2909">
                  <c:v>3956.9</c:v>
                </c:pt>
                <c:pt idx="2910">
                  <c:v>3961.6</c:v>
                </c:pt>
                <c:pt idx="2911">
                  <c:v>3962.61</c:v>
                </c:pt>
                <c:pt idx="2912">
                  <c:v>3963.61</c:v>
                </c:pt>
                <c:pt idx="2913">
                  <c:v>3964.61</c:v>
                </c:pt>
                <c:pt idx="2914">
                  <c:v>3965.61</c:v>
                </c:pt>
                <c:pt idx="2915">
                  <c:v>3966.61</c:v>
                </c:pt>
                <c:pt idx="2916">
                  <c:v>3967.61</c:v>
                </c:pt>
                <c:pt idx="2917">
                  <c:v>3968.61</c:v>
                </c:pt>
                <c:pt idx="2918">
                  <c:v>3969.61</c:v>
                </c:pt>
                <c:pt idx="2919">
                  <c:v>3970.61</c:v>
                </c:pt>
                <c:pt idx="2920">
                  <c:v>3975.12</c:v>
                </c:pt>
                <c:pt idx="2921">
                  <c:v>3976.12</c:v>
                </c:pt>
                <c:pt idx="2922">
                  <c:v>3977.12</c:v>
                </c:pt>
                <c:pt idx="2923">
                  <c:v>3978.12</c:v>
                </c:pt>
                <c:pt idx="2924">
                  <c:v>3979.12</c:v>
                </c:pt>
                <c:pt idx="2925">
                  <c:v>3980.12</c:v>
                </c:pt>
                <c:pt idx="2926">
                  <c:v>3981.12</c:v>
                </c:pt>
                <c:pt idx="2927">
                  <c:v>3982.12</c:v>
                </c:pt>
                <c:pt idx="2928">
                  <c:v>3983.12</c:v>
                </c:pt>
                <c:pt idx="2929">
                  <c:v>3984.12</c:v>
                </c:pt>
                <c:pt idx="2930">
                  <c:v>3988.83</c:v>
                </c:pt>
                <c:pt idx="2931">
                  <c:v>3989.83</c:v>
                </c:pt>
                <c:pt idx="2932">
                  <c:v>3990.83</c:v>
                </c:pt>
                <c:pt idx="2933">
                  <c:v>3991.83</c:v>
                </c:pt>
                <c:pt idx="2934">
                  <c:v>3992.83</c:v>
                </c:pt>
                <c:pt idx="2935">
                  <c:v>3993.83</c:v>
                </c:pt>
                <c:pt idx="2936">
                  <c:v>3994.83</c:v>
                </c:pt>
                <c:pt idx="2937">
                  <c:v>3995.84</c:v>
                </c:pt>
                <c:pt idx="2938">
                  <c:v>3996.83</c:v>
                </c:pt>
                <c:pt idx="2939">
                  <c:v>3997.84</c:v>
                </c:pt>
                <c:pt idx="2940">
                  <c:v>4002.34</c:v>
                </c:pt>
                <c:pt idx="2941">
                  <c:v>4003.34</c:v>
                </c:pt>
                <c:pt idx="2942">
                  <c:v>4004.34</c:v>
                </c:pt>
                <c:pt idx="2943">
                  <c:v>4005.34</c:v>
                </c:pt>
                <c:pt idx="2944">
                  <c:v>4006.34</c:v>
                </c:pt>
                <c:pt idx="2945">
                  <c:v>4007.34</c:v>
                </c:pt>
                <c:pt idx="2946">
                  <c:v>4008.35</c:v>
                </c:pt>
                <c:pt idx="2947">
                  <c:v>4009.35</c:v>
                </c:pt>
                <c:pt idx="2948">
                  <c:v>4010.35</c:v>
                </c:pt>
                <c:pt idx="2949">
                  <c:v>4011.35</c:v>
                </c:pt>
                <c:pt idx="2950">
                  <c:v>4016.06</c:v>
                </c:pt>
                <c:pt idx="2951">
                  <c:v>4017.06</c:v>
                </c:pt>
                <c:pt idx="2952">
                  <c:v>4018.06</c:v>
                </c:pt>
                <c:pt idx="2953">
                  <c:v>4019.06</c:v>
                </c:pt>
                <c:pt idx="2954">
                  <c:v>4020.06</c:v>
                </c:pt>
                <c:pt idx="2955">
                  <c:v>4021.06</c:v>
                </c:pt>
                <c:pt idx="2956">
                  <c:v>4022.06</c:v>
                </c:pt>
                <c:pt idx="2957">
                  <c:v>4023.06</c:v>
                </c:pt>
                <c:pt idx="2958">
                  <c:v>4024.06</c:v>
                </c:pt>
                <c:pt idx="2959">
                  <c:v>4025.06</c:v>
                </c:pt>
                <c:pt idx="2960">
                  <c:v>4029.57</c:v>
                </c:pt>
                <c:pt idx="2961">
                  <c:v>4030.57</c:v>
                </c:pt>
                <c:pt idx="2962">
                  <c:v>4031.57</c:v>
                </c:pt>
                <c:pt idx="2963">
                  <c:v>4032.57</c:v>
                </c:pt>
                <c:pt idx="2964">
                  <c:v>4033.57</c:v>
                </c:pt>
                <c:pt idx="2965">
                  <c:v>4034.57</c:v>
                </c:pt>
                <c:pt idx="2966">
                  <c:v>4035.57</c:v>
                </c:pt>
                <c:pt idx="2967">
                  <c:v>4036.57</c:v>
                </c:pt>
                <c:pt idx="2968">
                  <c:v>4037.57</c:v>
                </c:pt>
                <c:pt idx="2969">
                  <c:v>4038.57</c:v>
                </c:pt>
                <c:pt idx="2970">
                  <c:v>4043.28</c:v>
                </c:pt>
                <c:pt idx="2971">
                  <c:v>4044.28</c:v>
                </c:pt>
                <c:pt idx="2972">
                  <c:v>4045.28</c:v>
                </c:pt>
                <c:pt idx="2973">
                  <c:v>4046.28</c:v>
                </c:pt>
                <c:pt idx="2974">
                  <c:v>4047.28</c:v>
                </c:pt>
                <c:pt idx="2975">
                  <c:v>4048.29</c:v>
                </c:pt>
                <c:pt idx="2976">
                  <c:v>4049.29</c:v>
                </c:pt>
                <c:pt idx="2977">
                  <c:v>4050.29</c:v>
                </c:pt>
                <c:pt idx="2978">
                  <c:v>4051.29</c:v>
                </c:pt>
                <c:pt idx="2979">
                  <c:v>4052.29</c:v>
                </c:pt>
                <c:pt idx="2980">
                  <c:v>4056.79</c:v>
                </c:pt>
                <c:pt idx="2981">
                  <c:v>4057.79</c:v>
                </c:pt>
                <c:pt idx="2982">
                  <c:v>4058.8</c:v>
                </c:pt>
                <c:pt idx="2983">
                  <c:v>4059.8</c:v>
                </c:pt>
                <c:pt idx="2984">
                  <c:v>4060.8</c:v>
                </c:pt>
                <c:pt idx="2985">
                  <c:v>4061.8</c:v>
                </c:pt>
                <c:pt idx="2986">
                  <c:v>4062.8</c:v>
                </c:pt>
                <c:pt idx="2987">
                  <c:v>4063.8</c:v>
                </c:pt>
                <c:pt idx="2988">
                  <c:v>4064.8</c:v>
                </c:pt>
                <c:pt idx="2989">
                  <c:v>4065.8</c:v>
                </c:pt>
                <c:pt idx="2990">
                  <c:v>4070.51</c:v>
                </c:pt>
                <c:pt idx="2991">
                  <c:v>4071.51</c:v>
                </c:pt>
                <c:pt idx="2992">
                  <c:v>4072.51</c:v>
                </c:pt>
                <c:pt idx="2993">
                  <c:v>4073.51</c:v>
                </c:pt>
                <c:pt idx="2994">
                  <c:v>4074.51</c:v>
                </c:pt>
                <c:pt idx="2995">
                  <c:v>4075.51</c:v>
                </c:pt>
                <c:pt idx="2996">
                  <c:v>4076.51</c:v>
                </c:pt>
                <c:pt idx="2997">
                  <c:v>4077.51</c:v>
                </c:pt>
                <c:pt idx="2998">
                  <c:v>4078.51</c:v>
                </c:pt>
                <c:pt idx="2999">
                  <c:v>4079.51</c:v>
                </c:pt>
                <c:pt idx="3000">
                  <c:v>4084.02</c:v>
                </c:pt>
                <c:pt idx="3001">
                  <c:v>4085.02</c:v>
                </c:pt>
                <c:pt idx="3002">
                  <c:v>4086.02</c:v>
                </c:pt>
                <c:pt idx="3003">
                  <c:v>4087.02</c:v>
                </c:pt>
                <c:pt idx="3004">
                  <c:v>4088.02</c:v>
                </c:pt>
                <c:pt idx="3005">
                  <c:v>4089.03</c:v>
                </c:pt>
                <c:pt idx="3006">
                  <c:v>4090.03</c:v>
                </c:pt>
                <c:pt idx="3007">
                  <c:v>4091.03</c:v>
                </c:pt>
                <c:pt idx="3008">
                  <c:v>4092.03</c:v>
                </c:pt>
                <c:pt idx="3009">
                  <c:v>4093.03</c:v>
                </c:pt>
                <c:pt idx="3010">
                  <c:v>4097.74</c:v>
                </c:pt>
                <c:pt idx="3011">
                  <c:v>4098.74</c:v>
                </c:pt>
                <c:pt idx="3012">
                  <c:v>4099.74</c:v>
                </c:pt>
                <c:pt idx="3013">
                  <c:v>4100.74</c:v>
                </c:pt>
                <c:pt idx="3014">
                  <c:v>4101.74</c:v>
                </c:pt>
                <c:pt idx="3015">
                  <c:v>4102.74</c:v>
                </c:pt>
                <c:pt idx="3016">
                  <c:v>4103.74</c:v>
                </c:pt>
                <c:pt idx="3017">
                  <c:v>4104.74</c:v>
                </c:pt>
                <c:pt idx="3018">
                  <c:v>4105.74</c:v>
                </c:pt>
                <c:pt idx="3019">
                  <c:v>4106.74</c:v>
                </c:pt>
                <c:pt idx="3020">
                  <c:v>4111.25</c:v>
                </c:pt>
                <c:pt idx="3021">
                  <c:v>4112.25</c:v>
                </c:pt>
                <c:pt idx="3022">
                  <c:v>4113.25</c:v>
                </c:pt>
                <c:pt idx="3023">
                  <c:v>4114.25</c:v>
                </c:pt>
                <c:pt idx="3024">
                  <c:v>4115.25</c:v>
                </c:pt>
                <c:pt idx="3025">
                  <c:v>4116.25</c:v>
                </c:pt>
                <c:pt idx="3026">
                  <c:v>4117.25</c:v>
                </c:pt>
                <c:pt idx="3027">
                  <c:v>4118.25</c:v>
                </c:pt>
                <c:pt idx="3028">
                  <c:v>4119.26</c:v>
                </c:pt>
                <c:pt idx="3029">
                  <c:v>4120.26</c:v>
                </c:pt>
                <c:pt idx="3030">
                  <c:v>4124.97</c:v>
                </c:pt>
                <c:pt idx="3031">
                  <c:v>4125.97</c:v>
                </c:pt>
                <c:pt idx="3032">
                  <c:v>4126.97</c:v>
                </c:pt>
                <c:pt idx="3033">
                  <c:v>4127.97</c:v>
                </c:pt>
                <c:pt idx="3034">
                  <c:v>4128.97</c:v>
                </c:pt>
                <c:pt idx="3035">
                  <c:v>4129.97</c:v>
                </c:pt>
                <c:pt idx="3036">
                  <c:v>4130.97</c:v>
                </c:pt>
                <c:pt idx="3037">
                  <c:v>4131.97</c:v>
                </c:pt>
                <c:pt idx="3038">
                  <c:v>4132.97</c:v>
                </c:pt>
                <c:pt idx="3039">
                  <c:v>4133.97</c:v>
                </c:pt>
                <c:pt idx="3040">
                  <c:v>4138.48</c:v>
                </c:pt>
                <c:pt idx="3041">
                  <c:v>4139.48</c:v>
                </c:pt>
                <c:pt idx="3042">
                  <c:v>4140.48</c:v>
                </c:pt>
                <c:pt idx="3043">
                  <c:v>4141.48</c:v>
                </c:pt>
                <c:pt idx="3044">
                  <c:v>4142.48</c:v>
                </c:pt>
                <c:pt idx="3045">
                  <c:v>4143.48</c:v>
                </c:pt>
                <c:pt idx="3046">
                  <c:v>4144.48</c:v>
                </c:pt>
                <c:pt idx="3047">
                  <c:v>4145.48</c:v>
                </c:pt>
                <c:pt idx="3048">
                  <c:v>4146.48</c:v>
                </c:pt>
                <c:pt idx="3049">
                  <c:v>4147.48</c:v>
                </c:pt>
                <c:pt idx="3050">
                  <c:v>4152.19</c:v>
                </c:pt>
                <c:pt idx="3051">
                  <c:v>4153.19</c:v>
                </c:pt>
                <c:pt idx="3052">
                  <c:v>4154.19</c:v>
                </c:pt>
                <c:pt idx="3053">
                  <c:v>4155.19</c:v>
                </c:pt>
                <c:pt idx="3054">
                  <c:v>4156.19</c:v>
                </c:pt>
                <c:pt idx="3055">
                  <c:v>4157.19</c:v>
                </c:pt>
                <c:pt idx="3056">
                  <c:v>4158.19</c:v>
                </c:pt>
                <c:pt idx="3057">
                  <c:v>4159.19</c:v>
                </c:pt>
                <c:pt idx="3058">
                  <c:v>4160.19</c:v>
                </c:pt>
                <c:pt idx="3059">
                  <c:v>4161.19</c:v>
                </c:pt>
                <c:pt idx="3060">
                  <c:v>4165.7</c:v>
                </c:pt>
                <c:pt idx="3061">
                  <c:v>4166.7</c:v>
                </c:pt>
                <c:pt idx="3062">
                  <c:v>4167.7</c:v>
                </c:pt>
                <c:pt idx="3063">
                  <c:v>4168.7</c:v>
                </c:pt>
                <c:pt idx="3064">
                  <c:v>4169.7</c:v>
                </c:pt>
                <c:pt idx="3065">
                  <c:v>4170.7</c:v>
                </c:pt>
                <c:pt idx="3066">
                  <c:v>4171.7</c:v>
                </c:pt>
                <c:pt idx="3067">
                  <c:v>4172.7</c:v>
                </c:pt>
                <c:pt idx="3068">
                  <c:v>4173.71</c:v>
                </c:pt>
                <c:pt idx="3069">
                  <c:v>4174.71</c:v>
                </c:pt>
                <c:pt idx="3070">
                  <c:v>4179.42</c:v>
                </c:pt>
                <c:pt idx="3071">
                  <c:v>4180.42</c:v>
                </c:pt>
                <c:pt idx="3072">
                  <c:v>4181.42</c:v>
                </c:pt>
                <c:pt idx="3073">
                  <c:v>4182.42</c:v>
                </c:pt>
                <c:pt idx="3074">
                  <c:v>4183.42</c:v>
                </c:pt>
                <c:pt idx="3075">
                  <c:v>4184.42</c:v>
                </c:pt>
                <c:pt idx="3076">
                  <c:v>4185.42</c:v>
                </c:pt>
                <c:pt idx="3077">
                  <c:v>4186.42</c:v>
                </c:pt>
                <c:pt idx="3078">
                  <c:v>4187.42</c:v>
                </c:pt>
                <c:pt idx="3079">
                  <c:v>4188.42</c:v>
                </c:pt>
                <c:pt idx="3080">
                  <c:v>4192.92</c:v>
                </c:pt>
                <c:pt idx="3081">
                  <c:v>4193.93</c:v>
                </c:pt>
                <c:pt idx="3082">
                  <c:v>4194.93</c:v>
                </c:pt>
                <c:pt idx="3083">
                  <c:v>4195.93</c:v>
                </c:pt>
                <c:pt idx="3084">
                  <c:v>4196.93</c:v>
                </c:pt>
                <c:pt idx="3085">
                  <c:v>4197.93</c:v>
                </c:pt>
                <c:pt idx="3086">
                  <c:v>4198.93</c:v>
                </c:pt>
                <c:pt idx="3087">
                  <c:v>4199.93</c:v>
                </c:pt>
                <c:pt idx="3088">
                  <c:v>4200.93</c:v>
                </c:pt>
                <c:pt idx="3089">
                  <c:v>4201.93</c:v>
                </c:pt>
                <c:pt idx="3090">
                  <c:v>4206.64</c:v>
                </c:pt>
                <c:pt idx="3091">
                  <c:v>4207.64</c:v>
                </c:pt>
                <c:pt idx="3092">
                  <c:v>4208.64</c:v>
                </c:pt>
                <c:pt idx="3093">
                  <c:v>4209.64</c:v>
                </c:pt>
                <c:pt idx="3094">
                  <c:v>4210.64</c:v>
                </c:pt>
                <c:pt idx="3095">
                  <c:v>4211.65</c:v>
                </c:pt>
                <c:pt idx="3096">
                  <c:v>4212.65</c:v>
                </c:pt>
                <c:pt idx="3097">
                  <c:v>4213.65</c:v>
                </c:pt>
                <c:pt idx="3098">
                  <c:v>4214.65</c:v>
                </c:pt>
                <c:pt idx="3099">
                  <c:v>4215.65</c:v>
                </c:pt>
                <c:pt idx="3100">
                  <c:v>4220.15</c:v>
                </c:pt>
                <c:pt idx="3101">
                  <c:v>4221.15</c:v>
                </c:pt>
                <c:pt idx="3102">
                  <c:v>4222.15</c:v>
                </c:pt>
                <c:pt idx="3103">
                  <c:v>4223.15</c:v>
                </c:pt>
                <c:pt idx="3104">
                  <c:v>4224.16</c:v>
                </c:pt>
                <c:pt idx="3105">
                  <c:v>4225.16</c:v>
                </c:pt>
                <c:pt idx="3106">
                  <c:v>4226.16</c:v>
                </c:pt>
                <c:pt idx="3107">
                  <c:v>4227.16</c:v>
                </c:pt>
                <c:pt idx="3108">
                  <c:v>4228.16</c:v>
                </c:pt>
                <c:pt idx="3109">
                  <c:v>4229.16</c:v>
                </c:pt>
                <c:pt idx="3110">
                  <c:v>4233.87</c:v>
                </c:pt>
                <c:pt idx="3111">
                  <c:v>4234.87</c:v>
                </c:pt>
                <c:pt idx="3112">
                  <c:v>4235.87</c:v>
                </c:pt>
                <c:pt idx="3113">
                  <c:v>4236.87</c:v>
                </c:pt>
                <c:pt idx="3114">
                  <c:v>4237.87</c:v>
                </c:pt>
                <c:pt idx="3115">
                  <c:v>4238.87</c:v>
                </c:pt>
                <c:pt idx="3116">
                  <c:v>4239.87</c:v>
                </c:pt>
                <c:pt idx="3117">
                  <c:v>4240.87</c:v>
                </c:pt>
                <c:pt idx="3118">
                  <c:v>4241.87</c:v>
                </c:pt>
                <c:pt idx="3119">
                  <c:v>4242.87</c:v>
                </c:pt>
                <c:pt idx="3120">
                  <c:v>4247.38</c:v>
                </c:pt>
                <c:pt idx="3121">
                  <c:v>4248.38</c:v>
                </c:pt>
                <c:pt idx="3122">
                  <c:v>4249.38</c:v>
                </c:pt>
                <c:pt idx="3123">
                  <c:v>4250.38</c:v>
                </c:pt>
                <c:pt idx="3124">
                  <c:v>4251.38</c:v>
                </c:pt>
                <c:pt idx="3125">
                  <c:v>4252.38</c:v>
                </c:pt>
                <c:pt idx="3126">
                  <c:v>4253.38</c:v>
                </c:pt>
                <c:pt idx="3127">
                  <c:v>4254.38</c:v>
                </c:pt>
                <c:pt idx="3128">
                  <c:v>4255.38</c:v>
                </c:pt>
                <c:pt idx="3129">
                  <c:v>4256.39</c:v>
                </c:pt>
                <c:pt idx="3130">
                  <c:v>4261.09</c:v>
                </c:pt>
                <c:pt idx="3131">
                  <c:v>4262.09</c:v>
                </c:pt>
                <c:pt idx="3132">
                  <c:v>4263.1</c:v>
                </c:pt>
                <c:pt idx="3133">
                  <c:v>4264.1</c:v>
                </c:pt>
                <c:pt idx="3134">
                  <c:v>4265.1</c:v>
                </c:pt>
                <c:pt idx="3135">
                  <c:v>4266.1</c:v>
                </c:pt>
                <c:pt idx="3136">
                  <c:v>4267.1</c:v>
                </c:pt>
                <c:pt idx="3137">
                  <c:v>4268.1</c:v>
                </c:pt>
                <c:pt idx="3138">
                  <c:v>4269.1</c:v>
                </c:pt>
                <c:pt idx="3139">
                  <c:v>4270.1</c:v>
                </c:pt>
                <c:pt idx="3140">
                  <c:v>4274.61</c:v>
                </c:pt>
                <c:pt idx="3141">
                  <c:v>4275.61</c:v>
                </c:pt>
                <c:pt idx="3142">
                  <c:v>4276.61</c:v>
                </c:pt>
                <c:pt idx="3143">
                  <c:v>4277.61</c:v>
                </c:pt>
                <c:pt idx="3144">
                  <c:v>4278.61</c:v>
                </c:pt>
                <c:pt idx="3145">
                  <c:v>4279.61</c:v>
                </c:pt>
                <c:pt idx="3146">
                  <c:v>4280.61</c:v>
                </c:pt>
                <c:pt idx="3147">
                  <c:v>4281.61</c:v>
                </c:pt>
                <c:pt idx="3148">
                  <c:v>4282.61</c:v>
                </c:pt>
                <c:pt idx="3149">
                  <c:v>4283.61</c:v>
                </c:pt>
                <c:pt idx="3150">
                  <c:v>4288.32</c:v>
                </c:pt>
                <c:pt idx="3151">
                  <c:v>4289.32</c:v>
                </c:pt>
                <c:pt idx="3152">
                  <c:v>4290.32</c:v>
                </c:pt>
                <c:pt idx="3153">
                  <c:v>4291.32</c:v>
                </c:pt>
                <c:pt idx="3154">
                  <c:v>4292.32</c:v>
                </c:pt>
                <c:pt idx="3155">
                  <c:v>4293.32</c:v>
                </c:pt>
                <c:pt idx="3156">
                  <c:v>4294.32</c:v>
                </c:pt>
                <c:pt idx="3157">
                  <c:v>4295.32</c:v>
                </c:pt>
                <c:pt idx="3158">
                  <c:v>4296.32</c:v>
                </c:pt>
                <c:pt idx="3159">
                  <c:v>4297.32</c:v>
                </c:pt>
                <c:pt idx="3160">
                  <c:v>4301.83</c:v>
                </c:pt>
                <c:pt idx="3161">
                  <c:v>4302.83</c:v>
                </c:pt>
                <c:pt idx="3162">
                  <c:v>4303.83</c:v>
                </c:pt>
                <c:pt idx="3163">
                  <c:v>4304.83</c:v>
                </c:pt>
                <c:pt idx="3164">
                  <c:v>4305.83</c:v>
                </c:pt>
                <c:pt idx="3165">
                  <c:v>4306.84</c:v>
                </c:pt>
                <c:pt idx="3166">
                  <c:v>4307.84</c:v>
                </c:pt>
                <c:pt idx="3167">
                  <c:v>4308.84</c:v>
                </c:pt>
                <c:pt idx="3168">
                  <c:v>4309.84</c:v>
                </c:pt>
                <c:pt idx="3169">
                  <c:v>4310.84</c:v>
                </c:pt>
                <c:pt idx="3170">
                  <c:v>4315.55</c:v>
                </c:pt>
                <c:pt idx="3171">
                  <c:v>4316.55</c:v>
                </c:pt>
                <c:pt idx="3172">
                  <c:v>4317.55</c:v>
                </c:pt>
                <c:pt idx="3173">
                  <c:v>4318.55</c:v>
                </c:pt>
                <c:pt idx="3174">
                  <c:v>4319.55</c:v>
                </c:pt>
                <c:pt idx="3175">
                  <c:v>4320.55</c:v>
                </c:pt>
                <c:pt idx="3176">
                  <c:v>4321.55</c:v>
                </c:pt>
                <c:pt idx="3177">
                  <c:v>4322.55</c:v>
                </c:pt>
                <c:pt idx="3178">
                  <c:v>4323.55</c:v>
                </c:pt>
                <c:pt idx="3179">
                  <c:v>4324.55</c:v>
                </c:pt>
                <c:pt idx="3180">
                  <c:v>4329.06</c:v>
                </c:pt>
                <c:pt idx="3181">
                  <c:v>4330.06</c:v>
                </c:pt>
                <c:pt idx="3182">
                  <c:v>4331.06</c:v>
                </c:pt>
                <c:pt idx="3183">
                  <c:v>4332.06</c:v>
                </c:pt>
                <c:pt idx="3184">
                  <c:v>4333.06</c:v>
                </c:pt>
                <c:pt idx="3185">
                  <c:v>4334.06</c:v>
                </c:pt>
                <c:pt idx="3186">
                  <c:v>4335.06</c:v>
                </c:pt>
                <c:pt idx="3187">
                  <c:v>4336.07</c:v>
                </c:pt>
                <c:pt idx="3188">
                  <c:v>4337.07</c:v>
                </c:pt>
                <c:pt idx="3189">
                  <c:v>4338.07</c:v>
                </c:pt>
                <c:pt idx="3190">
                  <c:v>4342.78</c:v>
                </c:pt>
                <c:pt idx="3191">
                  <c:v>4343.78</c:v>
                </c:pt>
                <c:pt idx="3192">
                  <c:v>4344.78</c:v>
                </c:pt>
                <c:pt idx="3193">
                  <c:v>4345.78</c:v>
                </c:pt>
                <c:pt idx="3194">
                  <c:v>4346.78</c:v>
                </c:pt>
                <c:pt idx="3195">
                  <c:v>4347.78</c:v>
                </c:pt>
                <c:pt idx="3196">
                  <c:v>4348.78</c:v>
                </c:pt>
                <c:pt idx="3197">
                  <c:v>4349.78</c:v>
                </c:pt>
                <c:pt idx="3198">
                  <c:v>4350.78</c:v>
                </c:pt>
                <c:pt idx="3199">
                  <c:v>4351.78</c:v>
                </c:pt>
                <c:pt idx="3200">
                  <c:v>4356.29</c:v>
                </c:pt>
                <c:pt idx="3201">
                  <c:v>4357.29</c:v>
                </c:pt>
                <c:pt idx="3202">
                  <c:v>4358.29</c:v>
                </c:pt>
                <c:pt idx="3203">
                  <c:v>4359.29</c:v>
                </c:pt>
                <c:pt idx="3204">
                  <c:v>4360.29</c:v>
                </c:pt>
                <c:pt idx="3205">
                  <c:v>4361.29</c:v>
                </c:pt>
                <c:pt idx="3206">
                  <c:v>4362.29</c:v>
                </c:pt>
                <c:pt idx="3207">
                  <c:v>4363.29</c:v>
                </c:pt>
                <c:pt idx="3208">
                  <c:v>4364.29</c:v>
                </c:pt>
                <c:pt idx="3209">
                  <c:v>4365.29</c:v>
                </c:pt>
                <c:pt idx="3210">
                  <c:v>4370.0</c:v>
                </c:pt>
                <c:pt idx="3211">
                  <c:v>4371.0</c:v>
                </c:pt>
                <c:pt idx="3212">
                  <c:v>4372.0</c:v>
                </c:pt>
                <c:pt idx="3213">
                  <c:v>4373.0</c:v>
                </c:pt>
                <c:pt idx="3214">
                  <c:v>4374.01</c:v>
                </c:pt>
                <c:pt idx="3215">
                  <c:v>4375.0</c:v>
                </c:pt>
                <c:pt idx="3216">
                  <c:v>4376.01</c:v>
                </c:pt>
                <c:pt idx="3217">
                  <c:v>4377.01</c:v>
                </c:pt>
                <c:pt idx="3218">
                  <c:v>4378.01</c:v>
                </c:pt>
                <c:pt idx="3219">
                  <c:v>4379.01</c:v>
                </c:pt>
                <c:pt idx="3220">
                  <c:v>4383.51</c:v>
                </c:pt>
                <c:pt idx="3221">
                  <c:v>4384.52</c:v>
                </c:pt>
                <c:pt idx="3222">
                  <c:v>4385.52</c:v>
                </c:pt>
                <c:pt idx="3223">
                  <c:v>4386.52</c:v>
                </c:pt>
                <c:pt idx="3224">
                  <c:v>4387.52</c:v>
                </c:pt>
                <c:pt idx="3225">
                  <c:v>4388.52</c:v>
                </c:pt>
                <c:pt idx="3226">
                  <c:v>4389.52</c:v>
                </c:pt>
                <c:pt idx="3227">
                  <c:v>4390.52</c:v>
                </c:pt>
                <c:pt idx="3228">
                  <c:v>4391.52</c:v>
                </c:pt>
                <c:pt idx="3229">
                  <c:v>4392.52</c:v>
                </c:pt>
                <c:pt idx="3230">
                  <c:v>4397.23</c:v>
                </c:pt>
                <c:pt idx="3231">
                  <c:v>4398.23</c:v>
                </c:pt>
                <c:pt idx="3232">
                  <c:v>4399.23</c:v>
                </c:pt>
                <c:pt idx="3233">
                  <c:v>4400.23</c:v>
                </c:pt>
                <c:pt idx="3234">
                  <c:v>4401.23</c:v>
                </c:pt>
                <c:pt idx="3235">
                  <c:v>4402.23</c:v>
                </c:pt>
                <c:pt idx="3236">
                  <c:v>4403.23</c:v>
                </c:pt>
                <c:pt idx="3237">
                  <c:v>4404.24</c:v>
                </c:pt>
                <c:pt idx="3238">
                  <c:v>4405.24</c:v>
                </c:pt>
                <c:pt idx="3239">
                  <c:v>4406.24</c:v>
                </c:pt>
                <c:pt idx="3240">
                  <c:v>4410.74</c:v>
                </c:pt>
                <c:pt idx="3241">
                  <c:v>4411.74</c:v>
                </c:pt>
                <c:pt idx="3242">
                  <c:v>4412.74</c:v>
                </c:pt>
                <c:pt idx="3243">
                  <c:v>4413.74</c:v>
                </c:pt>
                <c:pt idx="3244">
                  <c:v>4414.75</c:v>
                </c:pt>
                <c:pt idx="3245">
                  <c:v>4415.75</c:v>
                </c:pt>
                <c:pt idx="3246">
                  <c:v>4416.75</c:v>
                </c:pt>
                <c:pt idx="3247">
                  <c:v>4417.75</c:v>
                </c:pt>
                <c:pt idx="3248">
                  <c:v>4418.75</c:v>
                </c:pt>
                <c:pt idx="3249">
                  <c:v>4419.75</c:v>
                </c:pt>
                <c:pt idx="3250">
                  <c:v>4424.45</c:v>
                </c:pt>
                <c:pt idx="3251">
                  <c:v>4425.45</c:v>
                </c:pt>
                <c:pt idx="3252">
                  <c:v>4426.46</c:v>
                </c:pt>
                <c:pt idx="3253">
                  <c:v>4427.46</c:v>
                </c:pt>
                <c:pt idx="3254">
                  <c:v>4428.46</c:v>
                </c:pt>
                <c:pt idx="3255">
                  <c:v>4429.46</c:v>
                </c:pt>
                <c:pt idx="3256">
                  <c:v>4430.46</c:v>
                </c:pt>
                <c:pt idx="3257">
                  <c:v>4431.46</c:v>
                </c:pt>
                <c:pt idx="3258">
                  <c:v>4432.46</c:v>
                </c:pt>
                <c:pt idx="3259">
                  <c:v>4433.46</c:v>
                </c:pt>
                <c:pt idx="3260">
                  <c:v>4437.97</c:v>
                </c:pt>
                <c:pt idx="3261">
                  <c:v>4438.97</c:v>
                </c:pt>
                <c:pt idx="3262">
                  <c:v>4439.97</c:v>
                </c:pt>
                <c:pt idx="3263">
                  <c:v>4440.97</c:v>
                </c:pt>
                <c:pt idx="3264">
                  <c:v>4441.97</c:v>
                </c:pt>
                <c:pt idx="3265">
                  <c:v>4442.97</c:v>
                </c:pt>
                <c:pt idx="3266">
                  <c:v>4443.97</c:v>
                </c:pt>
                <c:pt idx="3267">
                  <c:v>4444.97</c:v>
                </c:pt>
                <c:pt idx="3268">
                  <c:v>4445.97</c:v>
                </c:pt>
                <c:pt idx="3269">
                  <c:v>4446.97</c:v>
                </c:pt>
                <c:pt idx="3270">
                  <c:v>4451.68</c:v>
                </c:pt>
                <c:pt idx="3271">
                  <c:v>4452.68</c:v>
                </c:pt>
                <c:pt idx="3272">
                  <c:v>4453.68</c:v>
                </c:pt>
                <c:pt idx="3273">
                  <c:v>4454.68</c:v>
                </c:pt>
                <c:pt idx="3274">
                  <c:v>4455.68</c:v>
                </c:pt>
                <c:pt idx="3275">
                  <c:v>4456.68</c:v>
                </c:pt>
                <c:pt idx="3276">
                  <c:v>4457.68</c:v>
                </c:pt>
                <c:pt idx="3277">
                  <c:v>4458.69</c:v>
                </c:pt>
                <c:pt idx="3278">
                  <c:v>4459.69</c:v>
                </c:pt>
                <c:pt idx="3279">
                  <c:v>4460.69</c:v>
                </c:pt>
                <c:pt idx="3280">
                  <c:v>4465.19</c:v>
                </c:pt>
                <c:pt idx="3281">
                  <c:v>4466.19</c:v>
                </c:pt>
                <c:pt idx="3282">
                  <c:v>4467.2</c:v>
                </c:pt>
                <c:pt idx="3283">
                  <c:v>4468.2</c:v>
                </c:pt>
                <c:pt idx="3284">
                  <c:v>4469.2</c:v>
                </c:pt>
                <c:pt idx="3285">
                  <c:v>4470.2</c:v>
                </c:pt>
                <c:pt idx="3286">
                  <c:v>4471.2</c:v>
                </c:pt>
                <c:pt idx="3287">
                  <c:v>4472.2</c:v>
                </c:pt>
                <c:pt idx="3288">
                  <c:v>4473.2</c:v>
                </c:pt>
                <c:pt idx="3289">
                  <c:v>4474.2</c:v>
                </c:pt>
                <c:pt idx="3290">
                  <c:v>4478.91</c:v>
                </c:pt>
                <c:pt idx="3291">
                  <c:v>4479.91</c:v>
                </c:pt>
                <c:pt idx="3292">
                  <c:v>4480.91</c:v>
                </c:pt>
                <c:pt idx="3293">
                  <c:v>4481.91</c:v>
                </c:pt>
                <c:pt idx="3294">
                  <c:v>4482.91</c:v>
                </c:pt>
                <c:pt idx="3295">
                  <c:v>4483.91</c:v>
                </c:pt>
                <c:pt idx="3296">
                  <c:v>4484.91</c:v>
                </c:pt>
                <c:pt idx="3297">
                  <c:v>4485.92</c:v>
                </c:pt>
                <c:pt idx="3298">
                  <c:v>4486.92</c:v>
                </c:pt>
                <c:pt idx="3299">
                  <c:v>4487.92</c:v>
                </c:pt>
                <c:pt idx="3300">
                  <c:v>4492.42</c:v>
                </c:pt>
                <c:pt idx="3301">
                  <c:v>4493.42</c:v>
                </c:pt>
                <c:pt idx="3302">
                  <c:v>4494.42</c:v>
                </c:pt>
                <c:pt idx="3303">
                  <c:v>4495.43</c:v>
                </c:pt>
                <c:pt idx="3304">
                  <c:v>4496.43</c:v>
                </c:pt>
                <c:pt idx="3305">
                  <c:v>4497.43</c:v>
                </c:pt>
                <c:pt idx="3306">
                  <c:v>4498.43</c:v>
                </c:pt>
                <c:pt idx="3307">
                  <c:v>4499.43</c:v>
                </c:pt>
                <c:pt idx="3308">
                  <c:v>4500.43</c:v>
                </c:pt>
                <c:pt idx="3309">
                  <c:v>4501.43</c:v>
                </c:pt>
                <c:pt idx="3310">
                  <c:v>4506.14</c:v>
                </c:pt>
                <c:pt idx="3311">
                  <c:v>4507.14</c:v>
                </c:pt>
                <c:pt idx="3312">
                  <c:v>4508.14</c:v>
                </c:pt>
                <c:pt idx="3313">
                  <c:v>4509.14</c:v>
                </c:pt>
                <c:pt idx="3314">
                  <c:v>4510.14</c:v>
                </c:pt>
                <c:pt idx="3315">
                  <c:v>4511.14</c:v>
                </c:pt>
                <c:pt idx="3316">
                  <c:v>4512.14</c:v>
                </c:pt>
                <c:pt idx="3317">
                  <c:v>4513.14</c:v>
                </c:pt>
                <c:pt idx="3318">
                  <c:v>4514.15</c:v>
                </c:pt>
                <c:pt idx="3319">
                  <c:v>4515.15</c:v>
                </c:pt>
                <c:pt idx="3320">
                  <c:v>4519.65</c:v>
                </c:pt>
                <c:pt idx="3321">
                  <c:v>4520.65</c:v>
                </c:pt>
                <c:pt idx="3322">
                  <c:v>4521.65</c:v>
                </c:pt>
                <c:pt idx="3323">
                  <c:v>4522.66</c:v>
                </c:pt>
                <c:pt idx="3324">
                  <c:v>4523.66</c:v>
                </c:pt>
                <c:pt idx="3325">
                  <c:v>4524.66</c:v>
                </c:pt>
                <c:pt idx="3326">
                  <c:v>4525.66</c:v>
                </c:pt>
                <c:pt idx="3327">
                  <c:v>4526.66</c:v>
                </c:pt>
                <c:pt idx="3328">
                  <c:v>4527.66</c:v>
                </c:pt>
                <c:pt idx="3329">
                  <c:v>4528.66</c:v>
                </c:pt>
                <c:pt idx="3330">
                  <c:v>4533.37</c:v>
                </c:pt>
                <c:pt idx="3331">
                  <c:v>4534.37</c:v>
                </c:pt>
                <c:pt idx="3332">
                  <c:v>4535.37</c:v>
                </c:pt>
                <c:pt idx="3333">
                  <c:v>4536.37</c:v>
                </c:pt>
                <c:pt idx="3334">
                  <c:v>4537.38</c:v>
                </c:pt>
                <c:pt idx="3335">
                  <c:v>4538.38</c:v>
                </c:pt>
                <c:pt idx="3336">
                  <c:v>4539.38</c:v>
                </c:pt>
                <c:pt idx="3337">
                  <c:v>4540.38</c:v>
                </c:pt>
                <c:pt idx="3338">
                  <c:v>4541.38</c:v>
                </c:pt>
                <c:pt idx="3339">
                  <c:v>4542.38</c:v>
                </c:pt>
                <c:pt idx="3340">
                  <c:v>4546.88</c:v>
                </c:pt>
                <c:pt idx="3341">
                  <c:v>4547.88</c:v>
                </c:pt>
                <c:pt idx="3342">
                  <c:v>4548.88</c:v>
                </c:pt>
                <c:pt idx="3343">
                  <c:v>4549.89</c:v>
                </c:pt>
                <c:pt idx="3344">
                  <c:v>4550.89</c:v>
                </c:pt>
                <c:pt idx="3345">
                  <c:v>4551.89</c:v>
                </c:pt>
                <c:pt idx="3346">
                  <c:v>4552.89</c:v>
                </c:pt>
                <c:pt idx="3347">
                  <c:v>4553.89</c:v>
                </c:pt>
                <c:pt idx="3348">
                  <c:v>4554.89</c:v>
                </c:pt>
                <c:pt idx="3349">
                  <c:v>4555.89</c:v>
                </c:pt>
                <c:pt idx="3350">
                  <c:v>4560.6</c:v>
                </c:pt>
                <c:pt idx="3351">
                  <c:v>4561.6</c:v>
                </c:pt>
                <c:pt idx="3352">
                  <c:v>4562.6</c:v>
                </c:pt>
                <c:pt idx="3353">
                  <c:v>4563.6</c:v>
                </c:pt>
                <c:pt idx="3354">
                  <c:v>4564.6</c:v>
                </c:pt>
                <c:pt idx="3355">
                  <c:v>4565.6</c:v>
                </c:pt>
                <c:pt idx="3356">
                  <c:v>4566.6</c:v>
                </c:pt>
                <c:pt idx="3357">
                  <c:v>4567.6</c:v>
                </c:pt>
                <c:pt idx="3358">
                  <c:v>4568.6</c:v>
                </c:pt>
                <c:pt idx="3359">
                  <c:v>4569.6</c:v>
                </c:pt>
                <c:pt idx="3360">
                  <c:v>4574.11</c:v>
                </c:pt>
                <c:pt idx="3361">
                  <c:v>4575.11</c:v>
                </c:pt>
                <c:pt idx="3362">
                  <c:v>4576.11</c:v>
                </c:pt>
                <c:pt idx="3363">
                  <c:v>4577.11</c:v>
                </c:pt>
                <c:pt idx="3364">
                  <c:v>4578.11</c:v>
                </c:pt>
                <c:pt idx="3365">
                  <c:v>4579.11</c:v>
                </c:pt>
                <c:pt idx="3366">
                  <c:v>4580.11</c:v>
                </c:pt>
                <c:pt idx="3367">
                  <c:v>4581.12</c:v>
                </c:pt>
                <c:pt idx="3368">
                  <c:v>4582.12</c:v>
                </c:pt>
                <c:pt idx="3369">
                  <c:v>4583.12</c:v>
                </c:pt>
                <c:pt idx="3370">
                  <c:v>4587.83</c:v>
                </c:pt>
                <c:pt idx="3371">
                  <c:v>4588.83</c:v>
                </c:pt>
                <c:pt idx="3372">
                  <c:v>4589.83</c:v>
                </c:pt>
                <c:pt idx="3373">
                  <c:v>4590.83</c:v>
                </c:pt>
                <c:pt idx="3374">
                  <c:v>4591.83</c:v>
                </c:pt>
                <c:pt idx="3375">
                  <c:v>4592.83</c:v>
                </c:pt>
                <c:pt idx="3376">
                  <c:v>4593.83</c:v>
                </c:pt>
                <c:pt idx="3377">
                  <c:v>4594.83</c:v>
                </c:pt>
                <c:pt idx="3378">
                  <c:v>4595.83</c:v>
                </c:pt>
                <c:pt idx="3379">
                  <c:v>4596.83</c:v>
                </c:pt>
                <c:pt idx="3380">
                  <c:v>4601.34</c:v>
                </c:pt>
                <c:pt idx="3381">
                  <c:v>4602.34</c:v>
                </c:pt>
                <c:pt idx="3382">
                  <c:v>4603.34</c:v>
                </c:pt>
                <c:pt idx="3383">
                  <c:v>4604.34</c:v>
                </c:pt>
                <c:pt idx="3384">
                  <c:v>4605.34</c:v>
                </c:pt>
                <c:pt idx="3385">
                  <c:v>4606.34</c:v>
                </c:pt>
                <c:pt idx="3386">
                  <c:v>4607.34</c:v>
                </c:pt>
                <c:pt idx="3387">
                  <c:v>4608.35</c:v>
                </c:pt>
                <c:pt idx="3388">
                  <c:v>4609.35</c:v>
                </c:pt>
                <c:pt idx="3389">
                  <c:v>4610.35</c:v>
                </c:pt>
                <c:pt idx="3390">
                  <c:v>4615.06</c:v>
                </c:pt>
                <c:pt idx="3391">
                  <c:v>4616.06</c:v>
                </c:pt>
                <c:pt idx="3392">
                  <c:v>4617.06</c:v>
                </c:pt>
                <c:pt idx="3393">
                  <c:v>4618.06</c:v>
                </c:pt>
                <c:pt idx="3394">
                  <c:v>4619.06</c:v>
                </c:pt>
                <c:pt idx="3395">
                  <c:v>4620.06</c:v>
                </c:pt>
                <c:pt idx="3396">
                  <c:v>4621.06</c:v>
                </c:pt>
                <c:pt idx="3397">
                  <c:v>4622.06</c:v>
                </c:pt>
                <c:pt idx="3398">
                  <c:v>4623.06</c:v>
                </c:pt>
                <c:pt idx="3399">
                  <c:v>4624.06</c:v>
                </c:pt>
                <c:pt idx="3400">
                  <c:v>4628.57</c:v>
                </c:pt>
                <c:pt idx="3401">
                  <c:v>4629.57</c:v>
                </c:pt>
                <c:pt idx="3402">
                  <c:v>4630.57</c:v>
                </c:pt>
                <c:pt idx="3403">
                  <c:v>4631.57</c:v>
                </c:pt>
                <c:pt idx="3404">
                  <c:v>4632.57</c:v>
                </c:pt>
                <c:pt idx="3405">
                  <c:v>4633.57</c:v>
                </c:pt>
                <c:pt idx="3406">
                  <c:v>4634.57</c:v>
                </c:pt>
                <c:pt idx="3407">
                  <c:v>4635.57</c:v>
                </c:pt>
                <c:pt idx="3408">
                  <c:v>4636.58</c:v>
                </c:pt>
                <c:pt idx="3409">
                  <c:v>4637.58</c:v>
                </c:pt>
                <c:pt idx="3410">
                  <c:v>4642.29</c:v>
                </c:pt>
                <c:pt idx="3411">
                  <c:v>4643.29</c:v>
                </c:pt>
                <c:pt idx="3412">
                  <c:v>4644.29</c:v>
                </c:pt>
                <c:pt idx="3413">
                  <c:v>4645.29</c:v>
                </c:pt>
                <c:pt idx="3414">
                  <c:v>4646.29</c:v>
                </c:pt>
                <c:pt idx="3415">
                  <c:v>4647.29</c:v>
                </c:pt>
                <c:pt idx="3416">
                  <c:v>4648.29</c:v>
                </c:pt>
                <c:pt idx="3417">
                  <c:v>4649.29</c:v>
                </c:pt>
                <c:pt idx="3418">
                  <c:v>4650.29</c:v>
                </c:pt>
                <c:pt idx="3419">
                  <c:v>4651.29</c:v>
                </c:pt>
                <c:pt idx="3420">
                  <c:v>4655.8</c:v>
                </c:pt>
                <c:pt idx="3421">
                  <c:v>4656.8</c:v>
                </c:pt>
                <c:pt idx="3422">
                  <c:v>4657.8</c:v>
                </c:pt>
                <c:pt idx="3423">
                  <c:v>4658.8</c:v>
                </c:pt>
                <c:pt idx="3424">
                  <c:v>4659.8</c:v>
                </c:pt>
                <c:pt idx="3425">
                  <c:v>4660.8</c:v>
                </c:pt>
                <c:pt idx="3426">
                  <c:v>4661.8</c:v>
                </c:pt>
                <c:pt idx="3427">
                  <c:v>4662.8</c:v>
                </c:pt>
                <c:pt idx="3428">
                  <c:v>4663.8</c:v>
                </c:pt>
                <c:pt idx="3429">
                  <c:v>4664.8</c:v>
                </c:pt>
                <c:pt idx="3430">
                  <c:v>4669.51</c:v>
                </c:pt>
                <c:pt idx="3431">
                  <c:v>4670.51</c:v>
                </c:pt>
                <c:pt idx="3432">
                  <c:v>4671.51</c:v>
                </c:pt>
                <c:pt idx="3433">
                  <c:v>4672.51</c:v>
                </c:pt>
                <c:pt idx="3434">
                  <c:v>4673.51</c:v>
                </c:pt>
                <c:pt idx="3435">
                  <c:v>4674.51</c:v>
                </c:pt>
                <c:pt idx="3436">
                  <c:v>4675.51</c:v>
                </c:pt>
                <c:pt idx="3437">
                  <c:v>4676.51</c:v>
                </c:pt>
                <c:pt idx="3438">
                  <c:v>4677.52</c:v>
                </c:pt>
                <c:pt idx="3439">
                  <c:v>4678.52</c:v>
                </c:pt>
                <c:pt idx="3440">
                  <c:v>4683.02</c:v>
                </c:pt>
                <c:pt idx="3441">
                  <c:v>4684.02</c:v>
                </c:pt>
                <c:pt idx="3442">
                  <c:v>4685.02</c:v>
                </c:pt>
                <c:pt idx="3443">
                  <c:v>4686.03</c:v>
                </c:pt>
                <c:pt idx="3444">
                  <c:v>4687.03</c:v>
                </c:pt>
                <c:pt idx="3445">
                  <c:v>4688.03</c:v>
                </c:pt>
                <c:pt idx="3446">
                  <c:v>4689.03</c:v>
                </c:pt>
                <c:pt idx="3447">
                  <c:v>4690.03</c:v>
                </c:pt>
                <c:pt idx="3448">
                  <c:v>4691.03</c:v>
                </c:pt>
                <c:pt idx="3449">
                  <c:v>4692.03</c:v>
                </c:pt>
                <c:pt idx="3450">
                  <c:v>4696.74</c:v>
                </c:pt>
                <c:pt idx="3451">
                  <c:v>4697.74</c:v>
                </c:pt>
                <c:pt idx="3452">
                  <c:v>4698.74</c:v>
                </c:pt>
                <c:pt idx="3453">
                  <c:v>4699.74</c:v>
                </c:pt>
                <c:pt idx="3454">
                  <c:v>4700.74</c:v>
                </c:pt>
                <c:pt idx="3455">
                  <c:v>4701.74</c:v>
                </c:pt>
                <c:pt idx="3456">
                  <c:v>4702.74</c:v>
                </c:pt>
                <c:pt idx="3457">
                  <c:v>4703.74</c:v>
                </c:pt>
                <c:pt idx="3458">
                  <c:v>4704.74</c:v>
                </c:pt>
                <c:pt idx="3459">
                  <c:v>4705.74</c:v>
                </c:pt>
                <c:pt idx="3460">
                  <c:v>4710.25</c:v>
                </c:pt>
                <c:pt idx="3461">
                  <c:v>4711.25</c:v>
                </c:pt>
                <c:pt idx="3462">
                  <c:v>4712.25</c:v>
                </c:pt>
                <c:pt idx="3463">
                  <c:v>4713.25</c:v>
                </c:pt>
                <c:pt idx="3464">
                  <c:v>4714.25</c:v>
                </c:pt>
                <c:pt idx="3465">
                  <c:v>4715.25</c:v>
                </c:pt>
                <c:pt idx="3466">
                  <c:v>4716.25</c:v>
                </c:pt>
                <c:pt idx="3467">
                  <c:v>4717.25</c:v>
                </c:pt>
                <c:pt idx="3468">
                  <c:v>4718.26</c:v>
                </c:pt>
                <c:pt idx="3469">
                  <c:v>4719.26</c:v>
                </c:pt>
                <c:pt idx="3470">
                  <c:v>4723.97</c:v>
                </c:pt>
                <c:pt idx="3471">
                  <c:v>4724.97</c:v>
                </c:pt>
                <c:pt idx="3472">
                  <c:v>4725.97</c:v>
                </c:pt>
                <c:pt idx="3473">
                  <c:v>4726.97</c:v>
                </c:pt>
                <c:pt idx="3474">
                  <c:v>4727.97</c:v>
                </c:pt>
                <c:pt idx="3475">
                  <c:v>4728.97</c:v>
                </c:pt>
                <c:pt idx="3476">
                  <c:v>4729.97</c:v>
                </c:pt>
                <c:pt idx="3477">
                  <c:v>4730.97</c:v>
                </c:pt>
                <c:pt idx="3478">
                  <c:v>4731.98</c:v>
                </c:pt>
                <c:pt idx="3479">
                  <c:v>4732.98</c:v>
                </c:pt>
                <c:pt idx="3480">
                  <c:v>4737.48</c:v>
                </c:pt>
                <c:pt idx="3481">
                  <c:v>4738.48</c:v>
                </c:pt>
                <c:pt idx="3482">
                  <c:v>4739.48</c:v>
                </c:pt>
                <c:pt idx="3483">
                  <c:v>4740.48</c:v>
                </c:pt>
                <c:pt idx="3484">
                  <c:v>4741.48</c:v>
                </c:pt>
                <c:pt idx="3485">
                  <c:v>4742.48</c:v>
                </c:pt>
                <c:pt idx="3486">
                  <c:v>4743.48</c:v>
                </c:pt>
                <c:pt idx="3487">
                  <c:v>4744.48</c:v>
                </c:pt>
                <c:pt idx="3488">
                  <c:v>4745.48</c:v>
                </c:pt>
                <c:pt idx="3489">
                  <c:v>4746.48</c:v>
                </c:pt>
                <c:pt idx="3490">
                  <c:v>4751.19</c:v>
                </c:pt>
                <c:pt idx="3491">
                  <c:v>4752.19</c:v>
                </c:pt>
                <c:pt idx="3492">
                  <c:v>4753.19</c:v>
                </c:pt>
                <c:pt idx="3493">
                  <c:v>4754.19</c:v>
                </c:pt>
                <c:pt idx="3494">
                  <c:v>4755.19</c:v>
                </c:pt>
                <c:pt idx="3495">
                  <c:v>4756.2</c:v>
                </c:pt>
                <c:pt idx="3496">
                  <c:v>4757.2</c:v>
                </c:pt>
                <c:pt idx="3497">
                  <c:v>4758.2</c:v>
                </c:pt>
                <c:pt idx="3498">
                  <c:v>4759.2</c:v>
                </c:pt>
                <c:pt idx="3499">
                  <c:v>4760.2</c:v>
                </c:pt>
                <c:pt idx="3500">
                  <c:v>4764.71</c:v>
                </c:pt>
                <c:pt idx="3501">
                  <c:v>4765.71</c:v>
                </c:pt>
                <c:pt idx="3502">
                  <c:v>4766.71</c:v>
                </c:pt>
                <c:pt idx="3503">
                  <c:v>4767.71</c:v>
                </c:pt>
                <c:pt idx="3504">
                  <c:v>4768.71</c:v>
                </c:pt>
                <c:pt idx="3505">
                  <c:v>4769.71</c:v>
                </c:pt>
                <c:pt idx="3506">
                  <c:v>4770.71</c:v>
                </c:pt>
                <c:pt idx="3507">
                  <c:v>4771.71</c:v>
                </c:pt>
                <c:pt idx="3508">
                  <c:v>4772.71</c:v>
                </c:pt>
                <c:pt idx="3509">
                  <c:v>4773.71</c:v>
                </c:pt>
                <c:pt idx="3510">
                  <c:v>4778.42</c:v>
                </c:pt>
                <c:pt idx="3511">
                  <c:v>4779.42</c:v>
                </c:pt>
                <c:pt idx="3512">
                  <c:v>4780.42</c:v>
                </c:pt>
                <c:pt idx="3513">
                  <c:v>4781.42</c:v>
                </c:pt>
                <c:pt idx="3514">
                  <c:v>4782.42</c:v>
                </c:pt>
                <c:pt idx="3515">
                  <c:v>4783.42</c:v>
                </c:pt>
                <c:pt idx="3516">
                  <c:v>4784.42</c:v>
                </c:pt>
                <c:pt idx="3517">
                  <c:v>4785.42</c:v>
                </c:pt>
                <c:pt idx="3518">
                  <c:v>4786.43</c:v>
                </c:pt>
                <c:pt idx="3519">
                  <c:v>4787.43</c:v>
                </c:pt>
                <c:pt idx="3520">
                  <c:v>4791.93</c:v>
                </c:pt>
                <c:pt idx="3521">
                  <c:v>4792.93</c:v>
                </c:pt>
                <c:pt idx="3522">
                  <c:v>4793.94</c:v>
                </c:pt>
                <c:pt idx="3523">
                  <c:v>4794.94</c:v>
                </c:pt>
                <c:pt idx="3524">
                  <c:v>4795.94</c:v>
                </c:pt>
                <c:pt idx="3525">
                  <c:v>4796.94</c:v>
                </c:pt>
                <c:pt idx="3526">
                  <c:v>4797.94</c:v>
                </c:pt>
                <c:pt idx="3527">
                  <c:v>4798.94</c:v>
                </c:pt>
                <c:pt idx="3528">
                  <c:v>4799.94</c:v>
                </c:pt>
                <c:pt idx="3529">
                  <c:v>4800.94</c:v>
                </c:pt>
                <c:pt idx="3530">
                  <c:v>4805.65</c:v>
                </c:pt>
                <c:pt idx="3531">
                  <c:v>4806.65</c:v>
                </c:pt>
                <c:pt idx="3532">
                  <c:v>4807.65</c:v>
                </c:pt>
                <c:pt idx="3533">
                  <c:v>4808.65</c:v>
                </c:pt>
                <c:pt idx="3534">
                  <c:v>4809.65</c:v>
                </c:pt>
                <c:pt idx="3535">
                  <c:v>4810.65</c:v>
                </c:pt>
                <c:pt idx="3536">
                  <c:v>4811.65</c:v>
                </c:pt>
                <c:pt idx="3537">
                  <c:v>4812.66</c:v>
                </c:pt>
                <c:pt idx="3538">
                  <c:v>4813.66</c:v>
                </c:pt>
                <c:pt idx="3539">
                  <c:v>4814.66</c:v>
                </c:pt>
                <c:pt idx="3540">
                  <c:v>4819.16</c:v>
                </c:pt>
                <c:pt idx="3541">
                  <c:v>4820.16</c:v>
                </c:pt>
                <c:pt idx="3542">
                  <c:v>4821.17</c:v>
                </c:pt>
                <c:pt idx="3543">
                  <c:v>4822.17</c:v>
                </c:pt>
                <c:pt idx="3544">
                  <c:v>4823.17</c:v>
                </c:pt>
                <c:pt idx="3545">
                  <c:v>4824.17</c:v>
                </c:pt>
                <c:pt idx="3546">
                  <c:v>4825.17</c:v>
                </c:pt>
                <c:pt idx="3547">
                  <c:v>4826.17</c:v>
                </c:pt>
                <c:pt idx="3548">
                  <c:v>4827.17</c:v>
                </c:pt>
                <c:pt idx="3549">
                  <c:v>4828.17</c:v>
                </c:pt>
                <c:pt idx="3550">
                  <c:v>4832.88</c:v>
                </c:pt>
                <c:pt idx="3551">
                  <c:v>4833.88</c:v>
                </c:pt>
                <c:pt idx="3552">
                  <c:v>4834.88</c:v>
                </c:pt>
                <c:pt idx="3553">
                  <c:v>4835.88</c:v>
                </c:pt>
                <c:pt idx="3554">
                  <c:v>4836.88</c:v>
                </c:pt>
                <c:pt idx="3555">
                  <c:v>4837.88</c:v>
                </c:pt>
                <c:pt idx="3556">
                  <c:v>4838.88</c:v>
                </c:pt>
                <c:pt idx="3557">
                  <c:v>4839.88</c:v>
                </c:pt>
                <c:pt idx="3558">
                  <c:v>4840.89</c:v>
                </c:pt>
                <c:pt idx="3559">
                  <c:v>4841.89</c:v>
                </c:pt>
                <c:pt idx="3560">
                  <c:v>4846.39</c:v>
                </c:pt>
                <c:pt idx="3561">
                  <c:v>4847.39</c:v>
                </c:pt>
                <c:pt idx="3562">
                  <c:v>4848.39</c:v>
                </c:pt>
                <c:pt idx="3563">
                  <c:v>4849.39</c:v>
                </c:pt>
                <c:pt idx="3564">
                  <c:v>4850.4</c:v>
                </c:pt>
                <c:pt idx="3565">
                  <c:v>4851.4</c:v>
                </c:pt>
                <c:pt idx="3566">
                  <c:v>4852.4</c:v>
                </c:pt>
                <c:pt idx="3567">
                  <c:v>4853.4</c:v>
                </c:pt>
                <c:pt idx="3568">
                  <c:v>4854.4</c:v>
                </c:pt>
                <c:pt idx="3569">
                  <c:v>4855.4</c:v>
                </c:pt>
                <c:pt idx="3570">
                  <c:v>4860.11</c:v>
                </c:pt>
                <c:pt idx="3571">
                  <c:v>4861.11</c:v>
                </c:pt>
                <c:pt idx="3572">
                  <c:v>4862.11</c:v>
                </c:pt>
                <c:pt idx="3573">
                  <c:v>4863.11</c:v>
                </c:pt>
                <c:pt idx="3574">
                  <c:v>4864.11</c:v>
                </c:pt>
                <c:pt idx="3575">
                  <c:v>4865.11</c:v>
                </c:pt>
                <c:pt idx="3576">
                  <c:v>4866.11</c:v>
                </c:pt>
                <c:pt idx="3577">
                  <c:v>4867.11</c:v>
                </c:pt>
                <c:pt idx="3578">
                  <c:v>4868.11</c:v>
                </c:pt>
                <c:pt idx="3579">
                  <c:v>4869.11</c:v>
                </c:pt>
                <c:pt idx="3580">
                  <c:v>4873.62</c:v>
                </c:pt>
                <c:pt idx="3581">
                  <c:v>4874.62</c:v>
                </c:pt>
                <c:pt idx="3582">
                  <c:v>4875.62</c:v>
                </c:pt>
                <c:pt idx="3583">
                  <c:v>4876.62</c:v>
                </c:pt>
                <c:pt idx="3584">
                  <c:v>4877.62</c:v>
                </c:pt>
                <c:pt idx="3585">
                  <c:v>4878.62</c:v>
                </c:pt>
                <c:pt idx="3586">
                  <c:v>4879.62</c:v>
                </c:pt>
                <c:pt idx="3587">
                  <c:v>4880.62</c:v>
                </c:pt>
                <c:pt idx="3588">
                  <c:v>4881.62</c:v>
                </c:pt>
                <c:pt idx="3589">
                  <c:v>4882.62</c:v>
                </c:pt>
                <c:pt idx="3590">
                  <c:v>4887.33</c:v>
                </c:pt>
                <c:pt idx="3591">
                  <c:v>4888.33</c:v>
                </c:pt>
                <c:pt idx="3592">
                  <c:v>4889.33</c:v>
                </c:pt>
                <c:pt idx="3593">
                  <c:v>4890.33</c:v>
                </c:pt>
                <c:pt idx="3594">
                  <c:v>4891.33</c:v>
                </c:pt>
                <c:pt idx="3595">
                  <c:v>4892.33</c:v>
                </c:pt>
                <c:pt idx="3596">
                  <c:v>4893.34</c:v>
                </c:pt>
                <c:pt idx="3597">
                  <c:v>4894.34</c:v>
                </c:pt>
                <c:pt idx="3598">
                  <c:v>4895.34</c:v>
                </c:pt>
                <c:pt idx="3599">
                  <c:v>4896.34</c:v>
                </c:pt>
                <c:pt idx="3600">
                  <c:v>4900.84</c:v>
                </c:pt>
                <c:pt idx="3601">
                  <c:v>4901.85</c:v>
                </c:pt>
                <c:pt idx="3602">
                  <c:v>4902.85</c:v>
                </c:pt>
                <c:pt idx="3603">
                  <c:v>4903.85</c:v>
                </c:pt>
                <c:pt idx="3604">
                  <c:v>4904.85</c:v>
                </c:pt>
                <c:pt idx="3605">
                  <c:v>4905.85</c:v>
                </c:pt>
                <c:pt idx="3606">
                  <c:v>4906.85</c:v>
                </c:pt>
                <c:pt idx="3607">
                  <c:v>4907.85</c:v>
                </c:pt>
                <c:pt idx="3608">
                  <c:v>4908.85</c:v>
                </c:pt>
                <c:pt idx="3609">
                  <c:v>4909.85</c:v>
                </c:pt>
                <c:pt idx="3610">
                  <c:v>4914.56</c:v>
                </c:pt>
                <c:pt idx="3611">
                  <c:v>4915.56</c:v>
                </c:pt>
                <c:pt idx="3612">
                  <c:v>4916.56</c:v>
                </c:pt>
                <c:pt idx="3613">
                  <c:v>4917.56</c:v>
                </c:pt>
                <c:pt idx="3614">
                  <c:v>4918.56</c:v>
                </c:pt>
                <c:pt idx="3615">
                  <c:v>4919.56</c:v>
                </c:pt>
                <c:pt idx="3616">
                  <c:v>4920.56</c:v>
                </c:pt>
                <c:pt idx="3617">
                  <c:v>4921.57</c:v>
                </c:pt>
                <c:pt idx="3618">
                  <c:v>4922.57</c:v>
                </c:pt>
                <c:pt idx="3619">
                  <c:v>4923.57</c:v>
                </c:pt>
                <c:pt idx="3620">
                  <c:v>4928.07</c:v>
                </c:pt>
                <c:pt idx="3621">
                  <c:v>4929.07</c:v>
                </c:pt>
                <c:pt idx="3622">
                  <c:v>4930.07</c:v>
                </c:pt>
                <c:pt idx="3623">
                  <c:v>4931.07</c:v>
                </c:pt>
                <c:pt idx="3624">
                  <c:v>4932.08</c:v>
                </c:pt>
                <c:pt idx="3625">
                  <c:v>4933.08</c:v>
                </c:pt>
                <c:pt idx="3626">
                  <c:v>4934.08</c:v>
                </c:pt>
                <c:pt idx="3627">
                  <c:v>4935.08</c:v>
                </c:pt>
                <c:pt idx="3628">
                  <c:v>4936.08</c:v>
                </c:pt>
                <c:pt idx="3629">
                  <c:v>4937.08</c:v>
                </c:pt>
                <c:pt idx="3630">
                  <c:v>4941.79</c:v>
                </c:pt>
                <c:pt idx="3631">
                  <c:v>4942.79</c:v>
                </c:pt>
                <c:pt idx="3632">
                  <c:v>4943.79</c:v>
                </c:pt>
                <c:pt idx="3633">
                  <c:v>4944.79</c:v>
                </c:pt>
                <c:pt idx="3634">
                  <c:v>4945.79</c:v>
                </c:pt>
                <c:pt idx="3635">
                  <c:v>4946.79</c:v>
                </c:pt>
                <c:pt idx="3636">
                  <c:v>4947.79</c:v>
                </c:pt>
                <c:pt idx="3637">
                  <c:v>4948.79</c:v>
                </c:pt>
                <c:pt idx="3638">
                  <c:v>4949.8</c:v>
                </c:pt>
                <c:pt idx="3639">
                  <c:v>4950.8</c:v>
                </c:pt>
                <c:pt idx="3640">
                  <c:v>4955.3</c:v>
                </c:pt>
                <c:pt idx="3641">
                  <c:v>4956.3</c:v>
                </c:pt>
                <c:pt idx="3642">
                  <c:v>4957.3</c:v>
                </c:pt>
                <c:pt idx="3643">
                  <c:v>4958.3</c:v>
                </c:pt>
                <c:pt idx="3644">
                  <c:v>4959.3</c:v>
                </c:pt>
                <c:pt idx="3645">
                  <c:v>4960.31</c:v>
                </c:pt>
                <c:pt idx="3646">
                  <c:v>4961.31</c:v>
                </c:pt>
                <c:pt idx="3647">
                  <c:v>4962.31</c:v>
                </c:pt>
                <c:pt idx="3648">
                  <c:v>4963.31</c:v>
                </c:pt>
                <c:pt idx="3649">
                  <c:v>4964.31</c:v>
                </c:pt>
                <c:pt idx="3650">
                  <c:v>4969.02</c:v>
                </c:pt>
                <c:pt idx="3651">
                  <c:v>4970.02</c:v>
                </c:pt>
                <c:pt idx="3652">
                  <c:v>4971.02</c:v>
                </c:pt>
                <c:pt idx="3653">
                  <c:v>4972.02</c:v>
                </c:pt>
                <c:pt idx="3654">
                  <c:v>4973.02</c:v>
                </c:pt>
                <c:pt idx="3655">
                  <c:v>4974.02</c:v>
                </c:pt>
                <c:pt idx="3656">
                  <c:v>4975.02</c:v>
                </c:pt>
                <c:pt idx="3657">
                  <c:v>4976.02</c:v>
                </c:pt>
                <c:pt idx="3658">
                  <c:v>4977.02</c:v>
                </c:pt>
                <c:pt idx="3659">
                  <c:v>4978.02</c:v>
                </c:pt>
                <c:pt idx="3660">
                  <c:v>4982.53</c:v>
                </c:pt>
                <c:pt idx="3661">
                  <c:v>4983.53</c:v>
                </c:pt>
                <c:pt idx="3662">
                  <c:v>4984.53</c:v>
                </c:pt>
                <c:pt idx="3663">
                  <c:v>4985.53</c:v>
                </c:pt>
                <c:pt idx="3664">
                  <c:v>4986.53</c:v>
                </c:pt>
                <c:pt idx="3665">
                  <c:v>4987.53</c:v>
                </c:pt>
                <c:pt idx="3666">
                  <c:v>4988.53</c:v>
                </c:pt>
                <c:pt idx="3667">
                  <c:v>4989.54</c:v>
                </c:pt>
                <c:pt idx="3668">
                  <c:v>4990.54</c:v>
                </c:pt>
                <c:pt idx="3669">
                  <c:v>4991.54</c:v>
                </c:pt>
                <c:pt idx="3670">
                  <c:v>4996.25</c:v>
                </c:pt>
                <c:pt idx="3671">
                  <c:v>4997.25</c:v>
                </c:pt>
                <c:pt idx="3672">
                  <c:v>4998.25</c:v>
                </c:pt>
                <c:pt idx="3673">
                  <c:v>4999.25</c:v>
                </c:pt>
                <c:pt idx="3674">
                  <c:v>5000.25</c:v>
                </c:pt>
                <c:pt idx="3675">
                  <c:v>5001.25</c:v>
                </c:pt>
                <c:pt idx="3676">
                  <c:v>5002.25</c:v>
                </c:pt>
                <c:pt idx="3677">
                  <c:v>5003.25</c:v>
                </c:pt>
                <c:pt idx="3678">
                  <c:v>5004.25</c:v>
                </c:pt>
                <c:pt idx="3679">
                  <c:v>5005.25</c:v>
                </c:pt>
                <c:pt idx="3680">
                  <c:v>5009.76</c:v>
                </c:pt>
                <c:pt idx="3681">
                  <c:v>5010.76</c:v>
                </c:pt>
                <c:pt idx="3682">
                  <c:v>5011.76</c:v>
                </c:pt>
                <c:pt idx="3683">
                  <c:v>5012.76</c:v>
                </c:pt>
                <c:pt idx="3684">
                  <c:v>5013.76</c:v>
                </c:pt>
                <c:pt idx="3685">
                  <c:v>5014.76</c:v>
                </c:pt>
                <c:pt idx="3686">
                  <c:v>5015.76</c:v>
                </c:pt>
                <c:pt idx="3687">
                  <c:v>5016.76</c:v>
                </c:pt>
                <c:pt idx="3688">
                  <c:v>5017.76</c:v>
                </c:pt>
                <c:pt idx="3689">
                  <c:v>5018.76</c:v>
                </c:pt>
                <c:pt idx="3690">
                  <c:v>5023.47</c:v>
                </c:pt>
                <c:pt idx="3691">
                  <c:v>5024.47</c:v>
                </c:pt>
                <c:pt idx="3692">
                  <c:v>5025.47</c:v>
                </c:pt>
                <c:pt idx="3693">
                  <c:v>5026.47</c:v>
                </c:pt>
                <c:pt idx="3694">
                  <c:v>5027.47</c:v>
                </c:pt>
                <c:pt idx="3695">
                  <c:v>5028.47</c:v>
                </c:pt>
                <c:pt idx="3696">
                  <c:v>5029.47</c:v>
                </c:pt>
                <c:pt idx="3697">
                  <c:v>5030.48</c:v>
                </c:pt>
                <c:pt idx="3698">
                  <c:v>5031.48</c:v>
                </c:pt>
                <c:pt idx="3699">
                  <c:v>5032.48</c:v>
                </c:pt>
                <c:pt idx="3700">
                  <c:v>5036.98</c:v>
                </c:pt>
                <c:pt idx="3701">
                  <c:v>5037.98</c:v>
                </c:pt>
                <c:pt idx="3702">
                  <c:v>5038.99</c:v>
                </c:pt>
                <c:pt idx="3703">
                  <c:v>5039.99</c:v>
                </c:pt>
                <c:pt idx="3704">
                  <c:v>5040.99</c:v>
                </c:pt>
                <c:pt idx="3705">
                  <c:v>5041.99</c:v>
                </c:pt>
                <c:pt idx="3706">
                  <c:v>5042.99</c:v>
                </c:pt>
                <c:pt idx="3707">
                  <c:v>5043.99</c:v>
                </c:pt>
                <c:pt idx="3708">
                  <c:v>5044.99</c:v>
                </c:pt>
                <c:pt idx="3709">
                  <c:v>5045.99</c:v>
                </c:pt>
                <c:pt idx="3710">
                  <c:v>5050.7</c:v>
                </c:pt>
                <c:pt idx="3711">
                  <c:v>5051.7</c:v>
                </c:pt>
                <c:pt idx="3712">
                  <c:v>5052.7</c:v>
                </c:pt>
                <c:pt idx="3713">
                  <c:v>5053.7</c:v>
                </c:pt>
                <c:pt idx="3714">
                  <c:v>5054.7</c:v>
                </c:pt>
                <c:pt idx="3715">
                  <c:v>5055.7</c:v>
                </c:pt>
                <c:pt idx="3716">
                  <c:v>5056.7</c:v>
                </c:pt>
                <c:pt idx="3717">
                  <c:v>5057.7</c:v>
                </c:pt>
                <c:pt idx="3718">
                  <c:v>5058.7</c:v>
                </c:pt>
                <c:pt idx="3719">
                  <c:v>5059.7</c:v>
                </c:pt>
                <c:pt idx="3720">
                  <c:v>5064.21</c:v>
                </c:pt>
                <c:pt idx="3721">
                  <c:v>5065.21</c:v>
                </c:pt>
                <c:pt idx="3722">
                  <c:v>5066.21</c:v>
                </c:pt>
                <c:pt idx="3723">
                  <c:v>5067.21</c:v>
                </c:pt>
                <c:pt idx="3724">
                  <c:v>5068.21</c:v>
                </c:pt>
                <c:pt idx="3725">
                  <c:v>5069.21</c:v>
                </c:pt>
                <c:pt idx="3726">
                  <c:v>5070.21</c:v>
                </c:pt>
                <c:pt idx="3727">
                  <c:v>5071.21</c:v>
                </c:pt>
                <c:pt idx="3728">
                  <c:v>5072.21</c:v>
                </c:pt>
                <c:pt idx="3729">
                  <c:v>5073.22</c:v>
                </c:pt>
                <c:pt idx="3730">
                  <c:v>5077.92</c:v>
                </c:pt>
                <c:pt idx="3731">
                  <c:v>5078.92</c:v>
                </c:pt>
                <c:pt idx="3732">
                  <c:v>5079.92</c:v>
                </c:pt>
                <c:pt idx="3733">
                  <c:v>5080.93</c:v>
                </c:pt>
                <c:pt idx="3734">
                  <c:v>5081.93</c:v>
                </c:pt>
                <c:pt idx="3735">
                  <c:v>5082.93</c:v>
                </c:pt>
                <c:pt idx="3736">
                  <c:v>5083.93</c:v>
                </c:pt>
                <c:pt idx="3737">
                  <c:v>5084.93</c:v>
                </c:pt>
                <c:pt idx="3738">
                  <c:v>5085.93</c:v>
                </c:pt>
                <c:pt idx="3739">
                  <c:v>5086.93</c:v>
                </c:pt>
                <c:pt idx="3740">
                  <c:v>5091.43</c:v>
                </c:pt>
                <c:pt idx="3741">
                  <c:v>5092.43</c:v>
                </c:pt>
                <c:pt idx="3742">
                  <c:v>5093.44</c:v>
                </c:pt>
                <c:pt idx="3743">
                  <c:v>5094.44</c:v>
                </c:pt>
                <c:pt idx="3744">
                  <c:v>5095.44</c:v>
                </c:pt>
                <c:pt idx="3745">
                  <c:v>5096.44</c:v>
                </c:pt>
                <c:pt idx="3746">
                  <c:v>5097.44</c:v>
                </c:pt>
                <c:pt idx="3747">
                  <c:v>5098.44</c:v>
                </c:pt>
                <c:pt idx="3748">
                  <c:v>5099.44</c:v>
                </c:pt>
                <c:pt idx="3749">
                  <c:v>5100.44</c:v>
                </c:pt>
                <c:pt idx="3750">
                  <c:v>5105.15</c:v>
                </c:pt>
                <c:pt idx="3751">
                  <c:v>5106.15</c:v>
                </c:pt>
                <c:pt idx="3752">
                  <c:v>5107.15</c:v>
                </c:pt>
                <c:pt idx="3753">
                  <c:v>5108.15</c:v>
                </c:pt>
                <c:pt idx="3754">
                  <c:v>5109.15</c:v>
                </c:pt>
                <c:pt idx="3755">
                  <c:v>5110.15</c:v>
                </c:pt>
                <c:pt idx="3756">
                  <c:v>5111.15</c:v>
                </c:pt>
                <c:pt idx="3757">
                  <c:v>5112.15</c:v>
                </c:pt>
                <c:pt idx="3758">
                  <c:v>5113.15</c:v>
                </c:pt>
                <c:pt idx="3759">
                  <c:v>5114.15</c:v>
                </c:pt>
                <c:pt idx="3760">
                  <c:v>5118.66</c:v>
                </c:pt>
                <c:pt idx="3761">
                  <c:v>5119.66</c:v>
                </c:pt>
                <c:pt idx="3762">
                  <c:v>5120.66</c:v>
                </c:pt>
                <c:pt idx="3763">
                  <c:v>5121.66</c:v>
                </c:pt>
                <c:pt idx="3764">
                  <c:v>5122.66</c:v>
                </c:pt>
                <c:pt idx="3765">
                  <c:v>5123.66</c:v>
                </c:pt>
                <c:pt idx="3766">
                  <c:v>5124.66</c:v>
                </c:pt>
                <c:pt idx="3767">
                  <c:v>5125.67</c:v>
                </c:pt>
                <c:pt idx="3768">
                  <c:v>5126.67</c:v>
                </c:pt>
                <c:pt idx="3769">
                  <c:v>5127.67</c:v>
                </c:pt>
                <c:pt idx="3770">
                  <c:v>5132.38</c:v>
                </c:pt>
                <c:pt idx="3771">
                  <c:v>5133.38</c:v>
                </c:pt>
                <c:pt idx="3772">
                  <c:v>5134.38</c:v>
                </c:pt>
                <c:pt idx="3773">
                  <c:v>5135.38</c:v>
                </c:pt>
                <c:pt idx="3774">
                  <c:v>5136.38</c:v>
                </c:pt>
                <c:pt idx="3775">
                  <c:v>5137.38</c:v>
                </c:pt>
                <c:pt idx="3776">
                  <c:v>5138.38</c:v>
                </c:pt>
                <c:pt idx="3777">
                  <c:v>5139.38</c:v>
                </c:pt>
                <c:pt idx="3778">
                  <c:v>5140.38</c:v>
                </c:pt>
                <c:pt idx="3779">
                  <c:v>5141.38</c:v>
                </c:pt>
                <c:pt idx="3780">
                  <c:v>5145.89</c:v>
                </c:pt>
                <c:pt idx="3781">
                  <c:v>5146.89</c:v>
                </c:pt>
                <c:pt idx="3782">
                  <c:v>5147.89</c:v>
                </c:pt>
                <c:pt idx="3783">
                  <c:v>5148.89</c:v>
                </c:pt>
                <c:pt idx="3784">
                  <c:v>5149.89</c:v>
                </c:pt>
                <c:pt idx="3785">
                  <c:v>5150.89</c:v>
                </c:pt>
                <c:pt idx="3786">
                  <c:v>5151.89</c:v>
                </c:pt>
                <c:pt idx="3787">
                  <c:v>5152.89</c:v>
                </c:pt>
                <c:pt idx="3788">
                  <c:v>5153.9</c:v>
                </c:pt>
                <c:pt idx="3789">
                  <c:v>5154.9</c:v>
                </c:pt>
                <c:pt idx="3790">
                  <c:v>5159.61</c:v>
                </c:pt>
                <c:pt idx="3791">
                  <c:v>5160.61</c:v>
                </c:pt>
                <c:pt idx="3792">
                  <c:v>5161.61</c:v>
                </c:pt>
                <c:pt idx="3793">
                  <c:v>5162.61</c:v>
                </c:pt>
                <c:pt idx="3794">
                  <c:v>5163.61</c:v>
                </c:pt>
                <c:pt idx="3795">
                  <c:v>5164.61</c:v>
                </c:pt>
                <c:pt idx="3796">
                  <c:v>5165.61</c:v>
                </c:pt>
                <c:pt idx="3797">
                  <c:v>5166.61</c:v>
                </c:pt>
                <c:pt idx="3798">
                  <c:v>5167.61</c:v>
                </c:pt>
                <c:pt idx="3799">
                  <c:v>5168.61</c:v>
                </c:pt>
                <c:pt idx="3800">
                  <c:v>5173.12</c:v>
                </c:pt>
                <c:pt idx="3801">
                  <c:v>5174.12</c:v>
                </c:pt>
                <c:pt idx="3802">
                  <c:v>5175.12</c:v>
                </c:pt>
                <c:pt idx="3803">
                  <c:v>5176.12</c:v>
                </c:pt>
                <c:pt idx="3804">
                  <c:v>5177.12</c:v>
                </c:pt>
                <c:pt idx="3805">
                  <c:v>5178.12</c:v>
                </c:pt>
                <c:pt idx="3806">
                  <c:v>5179.12</c:v>
                </c:pt>
                <c:pt idx="3807">
                  <c:v>5180.12</c:v>
                </c:pt>
                <c:pt idx="3808">
                  <c:v>5181.12</c:v>
                </c:pt>
                <c:pt idx="3809">
                  <c:v>5182.12</c:v>
                </c:pt>
                <c:pt idx="3810">
                  <c:v>5186.83</c:v>
                </c:pt>
                <c:pt idx="3811">
                  <c:v>5187.83</c:v>
                </c:pt>
                <c:pt idx="3812">
                  <c:v>5188.83</c:v>
                </c:pt>
                <c:pt idx="3813">
                  <c:v>5189.83</c:v>
                </c:pt>
                <c:pt idx="3814">
                  <c:v>5190.83</c:v>
                </c:pt>
                <c:pt idx="3815">
                  <c:v>5191.83</c:v>
                </c:pt>
                <c:pt idx="3816">
                  <c:v>5192.84</c:v>
                </c:pt>
                <c:pt idx="3817">
                  <c:v>5193.84</c:v>
                </c:pt>
                <c:pt idx="3818">
                  <c:v>5194.84</c:v>
                </c:pt>
                <c:pt idx="3819">
                  <c:v>5195.84</c:v>
                </c:pt>
                <c:pt idx="3820">
                  <c:v>5200.34</c:v>
                </c:pt>
                <c:pt idx="3821">
                  <c:v>5201.34</c:v>
                </c:pt>
                <c:pt idx="3822">
                  <c:v>5202.34</c:v>
                </c:pt>
                <c:pt idx="3823">
                  <c:v>5203.35</c:v>
                </c:pt>
                <c:pt idx="3824">
                  <c:v>5204.35</c:v>
                </c:pt>
                <c:pt idx="3825">
                  <c:v>5205.35</c:v>
                </c:pt>
                <c:pt idx="3826">
                  <c:v>5206.35</c:v>
                </c:pt>
                <c:pt idx="3827">
                  <c:v>5207.35</c:v>
                </c:pt>
                <c:pt idx="3828">
                  <c:v>5208.35</c:v>
                </c:pt>
                <c:pt idx="3829">
                  <c:v>5209.35</c:v>
                </c:pt>
                <c:pt idx="3830">
                  <c:v>5214.06</c:v>
                </c:pt>
                <c:pt idx="3831">
                  <c:v>5215.06</c:v>
                </c:pt>
                <c:pt idx="3832">
                  <c:v>5216.06</c:v>
                </c:pt>
                <c:pt idx="3833">
                  <c:v>5217.06</c:v>
                </c:pt>
                <c:pt idx="3834">
                  <c:v>5218.06</c:v>
                </c:pt>
                <c:pt idx="3835">
                  <c:v>5219.06</c:v>
                </c:pt>
                <c:pt idx="3836">
                  <c:v>5220.06</c:v>
                </c:pt>
                <c:pt idx="3837">
                  <c:v>5221.06</c:v>
                </c:pt>
                <c:pt idx="3838">
                  <c:v>5222.06</c:v>
                </c:pt>
                <c:pt idx="3839">
                  <c:v>5223.06</c:v>
                </c:pt>
                <c:pt idx="3840">
                  <c:v>5227.57</c:v>
                </c:pt>
                <c:pt idx="3841">
                  <c:v>5228.57</c:v>
                </c:pt>
                <c:pt idx="3842">
                  <c:v>5229.57</c:v>
                </c:pt>
                <c:pt idx="3843">
                  <c:v>5230.57</c:v>
                </c:pt>
                <c:pt idx="3844">
                  <c:v>5231.57</c:v>
                </c:pt>
                <c:pt idx="3845">
                  <c:v>5232.57</c:v>
                </c:pt>
                <c:pt idx="3846">
                  <c:v>5233.57</c:v>
                </c:pt>
                <c:pt idx="3847">
                  <c:v>5234.57</c:v>
                </c:pt>
                <c:pt idx="3848">
                  <c:v>5235.57</c:v>
                </c:pt>
                <c:pt idx="3849">
                  <c:v>5236.57</c:v>
                </c:pt>
                <c:pt idx="3850">
                  <c:v>5241.28</c:v>
                </c:pt>
                <c:pt idx="3851">
                  <c:v>5242.28</c:v>
                </c:pt>
                <c:pt idx="3852">
                  <c:v>5243.28</c:v>
                </c:pt>
                <c:pt idx="3853">
                  <c:v>5244.28</c:v>
                </c:pt>
                <c:pt idx="3854">
                  <c:v>5245.28</c:v>
                </c:pt>
                <c:pt idx="3855">
                  <c:v>5246.28</c:v>
                </c:pt>
                <c:pt idx="3856">
                  <c:v>5247.28</c:v>
                </c:pt>
                <c:pt idx="3857">
                  <c:v>5248.28</c:v>
                </c:pt>
                <c:pt idx="3858">
                  <c:v>5249.28</c:v>
                </c:pt>
                <c:pt idx="3859">
                  <c:v>5250.28</c:v>
                </c:pt>
                <c:pt idx="3860">
                  <c:v>5254.79</c:v>
                </c:pt>
                <c:pt idx="3861">
                  <c:v>5255.79</c:v>
                </c:pt>
                <c:pt idx="3862">
                  <c:v>5256.79</c:v>
                </c:pt>
                <c:pt idx="3863">
                  <c:v>5257.79</c:v>
                </c:pt>
                <c:pt idx="3864">
                  <c:v>5258.79</c:v>
                </c:pt>
                <c:pt idx="3865">
                  <c:v>5259.79</c:v>
                </c:pt>
                <c:pt idx="3866">
                  <c:v>5260.79</c:v>
                </c:pt>
                <c:pt idx="3867">
                  <c:v>5261.8</c:v>
                </c:pt>
                <c:pt idx="3868">
                  <c:v>5262.8</c:v>
                </c:pt>
                <c:pt idx="3869">
                  <c:v>5263.8</c:v>
                </c:pt>
                <c:pt idx="3870">
                  <c:v>5268.51</c:v>
                </c:pt>
                <c:pt idx="3871">
                  <c:v>5269.51</c:v>
                </c:pt>
                <c:pt idx="3872">
                  <c:v>5270.51</c:v>
                </c:pt>
                <c:pt idx="3873">
                  <c:v>5271.51</c:v>
                </c:pt>
                <c:pt idx="3874">
                  <c:v>5272.51</c:v>
                </c:pt>
                <c:pt idx="3875">
                  <c:v>5273.51</c:v>
                </c:pt>
                <c:pt idx="3876">
                  <c:v>5274.51</c:v>
                </c:pt>
                <c:pt idx="3877">
                  <c:v>5275.51</c:v>
                </c:pt>
                <c:pt idx="3878">
                  <c:v>5276.51</c:v>
                </c:pt>
                <c:pt idx="3879">
                  <c:v>5277.51</c:v>
                </c:pt>
                <c:pt idx="3880">
                  <c:v>5282.02</c:v>
                </c:pt>
                <c:pt idx="3881">
                  <c:v>5283.02</c:v>
                </c:pt>
                <c:pt idx="3882">
                  <c:v>5284.02</c:v>
                </c:pt>
                <c:pt idx="3883">
                  <c:v>5285.02</c:v>
                </c:pt>
                <c:pt idx="3884">
                  <c:v>5286.02</c:v>
                </c:pt>
                <c:pt idx="3885">
                  <c:v>5287.02</c:v>
                </c:pt>
                <c:pt idx="3886">
                  <c:v>5288.02</c:v>
                </c:pt>
                <c:pt idx="3887">
                  <c:v>5289.02</c:v>
                </c:pt>
                <c:pt idx="3888">
                  <c:v>5290.02</c:v>
                </c:pt>
                <c:pt idx="3889">
                  <c:v>5291.02</c:v>
                </c:pt>
                <c:pt idx="3890">
                  <c:v>5295.73</c:v>
                </c:pt>
                <c:pt idx="3891">
                  <c:v>5296.73</c:v>
                </c:pt>
                <c:pt idx="3892">
                  <c:v>5297.73</c:v>
                </c:pt>
                <c:pt idx="3893">
                  <c:v>5298.73</c:v>
                </c:pt>
                <c:pt idx="3894">
                  <c:v>5299.73</c:v>
                </c:pt>
                <c:pt idx="3895">
                  <c:v>5300.73</c:v>
                </c:pt>
                <c:pt idx="3896">
                  <c:v>5301.73</c:v>
                </c:pt>
                <c:pt idx="3897">
                  <c:v>5302.73</c:v>
                </c:pt>
                <c:pt idx="3898">
                  <c:v>5303.73</c:v>
                </c:pt>
                <c:pt idx="3899">
                  <c:v>5304.73</c:v>
                </c:pt>
                <c:pt idx="3900">
                  <c:v>5309.24</c:v>
                </c:pt>
                <c:pt idx="3901">
                  <c:v>5310.24</c:v>
                </c:pt>
                <c:pt idx="3902">
                  <c:v>5311.24</c:v>
                </c:pt>
                <c:pt idx="3903">
                  <c:v>5312.24</c:v>
                </c:pt>
                <c:pt idx="3904">
                  <c:v>5313.24</c:v>
                </c:pt>
                <c:pt idx="3905">
                  <c:v>5314.25</c:v>
                </c:pt>
                <c:pt idx="3906">
                  <c:v>5315.25</c:v>
                </c:pt>
                <c:pt idx="3907">
                  <c:v>5316.25</c:v>
                </c:pt>
                <c:pt idx="3908">
                  <c:v>5317.25</c:v>
                </c:pt>
                <c:pt idx="3909">
                  <c:v>5318.25</c:v>
                </c:pt>
                <c:pt idx="3910">
                  <c:v>5322.96</c:v>
                </c:pt>
                <c:pt idx="3911">
                  <c:v>5323.96</c:v>
                </c:pt>
                <c:pt idx="3912">
                  <c:v>5324.96</c:v>
                </c:pt>
                <c:pt idx="3913">
                  <c:v>5325.96</c:v>
                </c:pt>
                <c:pt idx="3914">
                  <c:v>5326.96</c:v>
                </c:pt>
                <c:pt idx="3915">
                  <c:v>5327.96</c:v>
                </c:pt>
                <c:pt idx="3916">
                  <c:v>5328.96</c:v>
                </c:pt>
                <c:pt idx="3917">
                  <c:v>5329.96</c:v>
                </c:pt>
                <c:pt idx="3918">
                  <c:v>5330.96</c:v>
                </c:pt>
                <c:pt idx="3919">
                  <c:v>5331.96</c:v>
                </c:pt>
                <c:pt idx="3920">
                  <c:v>5336.47</c:v>
                </c:pt>
                <c:pt idx="3921">
                  <c:v>5337.47</c:v>
                </c:pt>
                <c:pt idx="3922">
                  <c:v>5338.47</c:v>
                </c:pt>
                <c:pt idx="3923">
                  <c:v>5339.47</c:v>
                </c:pt>
                <c:pt idx="3924">
                  <c:v>5340.47</c:v>
                </c:pt>
                <c:pt idx="3925">
                  <c:v>5341.47</c:v>
                </c:pt>
                <c:pt idx="3926">
                  <c:v>5342.47</c:v>
                </c:pt>
                <c:pt idx="3927">
                  <c:v>5343.47</c:v>
                </c:pt>
                <c:pt idx="3928">
                  <c:v>5344.47</c:v>
                </c:pt>
                <c:pt idx="3929">
                  <c:v>5345.48</c:v>
                </c:pt>
                <c:pt idx="3930">
                  <c:v>5350.18</c:v>
                </c:pt>
                <c:pt idx="3931">
                  <c:v>5351.18</c:v>
                </c:pt>
                <c:pt idx="3932">
                  <c:v>5352.18</c:v>
                </c:pt>
                <c:pt idx="3933">
                  <c:v>5353.19</c:v>
                </c:pt>
                <c:pt idx="3934">
                  <c:v>5354.19</c:v>
                </c:pt>
                <c:pt idx="3935">
                  <c:v>5355.19</c:v>
                </c:pt>
                <c:pt idx="3936">
                  <c:v>5356.19</c:v>
                </c:pt>
                <c:pt idx="3937">
                  <c:v>5357.19</c:v>
                </c:pt>
                <c:pt idx="3938">
                  <c:v>5358.19</c:v>
                </c:pt>
                <c:pt idx="3939">
                  <c:v>5359.19</c:v>
                </c:pt>
                <c:pt idx="3940">
                  <c:v>5363.69</c:v>
                </c:pt>
                <c:pt idx="3941">
                  <c:v>5364.7</c:v>
                </c:pt>
                <c:pt idx="3942">
                  <c:v>5365.7</c:v>
                </c:pt>
                <c:pt idx="3943">
                  <c:v>5366.7</c:v>
                </c:pt>
                <c:pt idx="3944">
                  <c:v>5367.7</c:v>
                </c:pt>
                <c:pt idx="3945">
                  <c:v>5368.7</c:v>
                </c:pt>
                <c:pt idx="3946">
                  <c:v>5369.7</c:v>
                </c:pt>
                <c:pt idx="3947">
                  <c:v>5370.7</c:v>
                </c:pt>
                <c:pt idx="3948">
                  <c:v>5371.7</c:v>
                </c:pt>
                <c:pt idx="3949">
                  <c:v>5372.7</c:v>
                </c:pt>
                <c:pt idx="3950">
                  <c:v>5377.41</c:v>
                </c:pt>
                <c:pt idx="3951">
                  <c:v>5378.41</c:v>
                </c:pt>
                <c:pt idx="3952">
                  <c:v>5379.41</c:v>
                </c:pt>
                <c:pt idx="3953">
                  <c:v>5380.41</c:v>
                </c:pt>
                <c:pt idx="3954">
                  <c:v>5381.41</c:v>
                </c:pt>
                <c:pt idx="3955">
                  <c:v>5382.41</c:v>
                </c:pt>
                <c:pt idx="3956">
                  <c:v>5383.41</c:v>
                </c:pt>
                <c:pt idx="3957">
                  <c:v>5384.41</c:v>
                </c:pt>
                <c:pt idx="3958">
                  <c:v>5385.41</c:v>
                </c:pt>
                <c:pt idx="3959">
                  <c:v>5386.41</c:v>
                </c:pt>
                <c:pt idx="3960">
                  <c:v>5390.92</c:v>
                </c:pt>
                <c:pt idx="3961">
                  <c:v>5391.92</c:v>
                </c:pt>
                <c:pt idx="3962">
                  <c:v>5392.92</c:v>
                </c:pt>
                <c:pt idx="3963">
                  <c:v>5393.92</c:v>
                </c:pt>
                <c:pt idx="3964">
                  <c:v>5394.92</c:v>
                </c:pt>
                <c:pt idx="3965">
                  <c:v>5395.92</c:v>
                </c:pt>
                <c:pt idx="3966">
                  <c:v>5396.92</c:v>
                </c:pt>
                <c:pt idx="3967">
                  <c:v>5397.92</c:v>
                </c:pt>
                <c:pt idx="3968">
                  <c:v>5398.92</c:v>
                </c:pt>
                <c:pt idx="3969">
                  <c:v>5399.92</c:v>
                </c:pt>
                <c:pt idx="3970">
                  <c:v>5404.63</c:v>
                </c:pt>
                <c:pt idx="3971">
                  <c:v>5405.63</c:v>
                </c:pt>
                <c:pt idx="3972">
                  <c:v>5406.63</c:v>
                </c:pt>
                <c:pt idx="3973">
                  <c:v>5407.63</c:v>
                </c:pt>
                <c:pt idx="3974">
                  <c:v>5408.63</c:v>
                </c:pt>
                <c:pt idx="3975">
                  <c:v>5409.64</c:v>
                </c:pt>
                <c:pt idx="3976">
                  <c:v>5410.64</c:v>
                </c:pt>
                <c:pt idx="3977">
                  <c:v>5411.64</c:v>
                </c:pt>
                <c:pt idx="3978">
                  <c:v>5412.64</c:v>
                </c:pt>
                <c:pt idx="3979">
                  <c:v>5413.64</c:v>
                </c:pt>
                <c:pt idx="3980">
                  <c:v>5418.14</c:v>
                </c:pt>
                <c:pt idx="3981">
                  <c:v>5419.14</c:v>
                </c:pt>
                <c:pt idx="3982">
                  <c:v>5420.15</c:v>
                </c:pt>
                <c:pt idx="3983">
                  <c:v>5421.15</c:v>
                </c:pt>
                <c:pt idx="3984">
                  <c:v>5422.15</c:v>
                </c:pt>
                <c:pt idx="3985">
                  <c:v>5423.15</c:v>
                </c:pt>
                <c:pt idx="3986">
                  <c:v>5424.15</c:v>
                </c:pt>
                <c:pt idx="3987">
                  <c:v>5425.15</c:v>
                </c:pt>
                <c:pt idx="3988">
                  <c:v>5426.15</c:v>
                </c:pt>
                <c:pt idx="3989">
                  <c:v>5427.15</c:v>
                </c:pt>
                <c:pt idx="3990">
                  <c:v>5431.86</c:v>
                </c:pt>
                <c:pt idx="3991">
                  <c:v>5432.86</c:v>
                </c:pt>
                <c:pt idx="3992">
                  <c:v>5433.86</c:v>
                </c:pt>
                <c:pt idx="3993">
                  <c:v>5434.86</c:v>
                </c:pt>
                <c:pt idx="3994">
                  <c:v>5435.86</c:v>
                </c:pt>
                <c:pt idx="3995">
                  <c:v>5436.86</c:v>
                </c:pt>
                <c:pt idx="3996">
                  <c:v>5437.86</c:v>
                </c:pt>
                <c:pt idx="3997">
                  <c:v>5438.86</c:v>
                </c:pt>
                <c:pt idx="3998">
                  <c:v>5439.86</c:v>
                </c:pt>
                <c:pt idx="3999">
                  <c:v>5440.86</c:v>
                </c:pt>
                <c:pt idx="4000">
                  <c:v>5445.37</c:v>
                </c:pt>
                <c:pt idx="4001">
                  <c:v>5446.37</c:v>
                </c:pt>
                <c:pt idx="4002">
                  <c:v>5447.37</c:v>
                </c:pt>
                <c:pt idx="4003">
                  <c:v>5448.37</c:v>
                </c:pt>
                <c:pt idx="4004">
                  <c:v>5449.37</c:v>
                </c:pt>
                <c:pt idx="4005">
                  <c:v>5450.37</c:v>
                </c:pt>
                <c:pt idx="4006">
                  <c:v>5451.37</c:v>
                </c:pt>
                <c:pt idx="4007">
                  <c:v>5452.37</c:v>
                </c:pt>
                <c:pt idx="4008">
                  <c:v>5453.37</c:v>
                </c:pt>
                <c:pt idx="4009">
                  <c:v>5454.37</c:v>
                </c:pt>
                <c:pt idx="4010">
                  <c:v>5459.08</c:v>
                </c:pt>
                <c:pt idx="4011">
                  <c:v>5460.08</c:v>
                </c:pt>
                <c:pt idx="4012">
                  <c:v>5461.08</c:v>
                </c:pt>
                <c:pt idx="4013">
                  <c:v>5462.08</c:v>
                </c:pt>
                <c:pt idx="4014">
                  <c:v>5463.09</c:v>
                </c:pt>
                <c:pt idx="4015">
                  <c:v>5464.09</c:v>
                </c:pt>
                <c:pt idx="4016">
                  <c:v>5465.09</c:v>
                </c:pt>
                <c:pt idx="4017">
                  <c:v>5466.09</c:v>
                </c:pt>
                <c:pt idx="4018">
                  <c:v>5467.09</c:v>
                </c:pt>
                <c:pt idx="4019">
                  <c:v>5468.09</c:v>
                </c:pt>
                <c:pt idx="4020">
                  <c:v>5472.59</c:v>
                </c:pt>
                <c:pt idx="4021">
                  <c:v>5473.6</c:v>
                </c:pt>
                <c:pt idx="4022">
                  <c:v>5474.6</c:v>
                </c:pt>
                <c:pt idx="4023">
                  <c:v>5475.6</c:v>
                </c:pt>
                <c:pt idx="4024">
                  <c:v>5476.6</c:v>
                </c:pt>
                <c:pt idx="4025">
                  <c:v>5477.6</c:v>
                </c:pt>
                <c:pt idx="4026">
                  <c:v>5478.6</c:v>
                </c:pt>
                <c:pt idx="4027">
                  <c:v>5479.6</c:v>
                </c:pt>
                <c:pt idx="4028">
                  <c:v>5480.6</c:v>
                </c:pt>
                <c:pt idx="4029">
                  <c:v>5481.6</c:v>
                </c:pt>
                <c:pt idx="4030">
                  <c:v>5486.31</c:v>
                </c:pt>
                <c:pt idx="4031">
                  <c:v>5487.31</c:v>
                </c:pt>
                <c:pt idx="4032">
                  <c:v>5488.31</c:v>
                </c:pt>
                <c:pt idx="4033">
                  <c:v>5489.31</c:v>
                </c:pt>
                <c:pt idx="4034">
                  <c:v>5490.31</c:v>
                </c:pt>
                <c:pt idx="4035">
                  <c:v>5491.31</c:v>
                </c:pt>
                <c:pt idx="4036">
                  <c:v>5492.31</c:v>
                </c:pt>
                <c:pt idx="4037">
                  <c:v>5493.31</c:v>
                </c:pt>
                <c:pt idx="4038">
                  <c:v>5494.32</c:v>
                </c:pt>
                <c:pt idx="4039">
                  <c:v>5495.32</c:v>
                </c:pt>
                <c:pt idx="4040">
                  <c:v>5499.82</c:v>
                </c:pt>
                <c:pt idx="4041">
                  <c:v>5500.82</c:v>
                </c:pt>
                <c:pt idx="4042">
                  <c:v>5501.82</c:v>
                </c:pt>
                <c:pt idx="4043">
                  <c:v>5502.82</c:v>
                </c:pt>
                <c:pt idx="4044">
                  <c:v>5503.83</c:v>
                </c:pt>
                <c:pt idx="4045">
                  <c:v>5504.83</c:v>
                </c:pt>
                <c:pt idx="4046">
                  <c:v>5505.83</c:v>
                </c:pt>
                <c:pt idx="4047">
                  <c:v>5506.83</c:v>
                </c:pt>
                <c:pt idx="4048">
                  <c:v>5507.83</c:v>
                </c:pt>
                <c:pt idx="4049">
                  <c:v>5508.83</c:v>
                </c:pt>
                <c:pt idx="4050">
                  <c:v>5513.54</c:v>
                </c:pt>
                <c:pt idx="4051">
                  <c:v>5514.54</c:v>
                </c:pt>
                <c:pt idx="4052">
                  <c:v>5515.54</c:v>
                </c:pt>
                <c:pt idx="4053">
                  <c:v>5516.54</c:v>
                </c:pt>
                <c:pt idx="4054">
                  <c:v>5517.54</c:v>
                </c:pt>
                <c:pt idx="4055">
                  <c:v>5518.55</c:v>
                </c:pt>
                <c:pt idx="4056">
                  <c:v>5519.54</c:v>
                </c:pt>
                <c:pt idx="4057">
                  <c:v>5520.54</c:v>
                </c:pt>
                <c:pt idx="4058">
                  <c:v>5521.54</c:v>
                </c:pt>
                <c:pt idx="4059">
                  <c:v>5522.55</c:v>
                </c:pt>
                <c:pt idx="4060">
                  <c:v>5527.05</c:v>
                </c:pt>
                <c:pt idx="4061">
                  <c:v>5528.05</c:v>
                </c:pt>
                <c:pt idx="4062">
                  <c:v>5529.05</c:v>
                </c:pt>
                <c:pt idx="4063">
                  <c:v>5530.05</c:v>
                </c:pt>
                <c:pt idx="4064">
                  <c:v>5531.05</c:v>
                </c:pt>
                <c:pt idx="4065">
                  <c:v>5532.05</c:v>
                </c:pt>
                <c:pt idx="4066">
                  <c:v>5533.05</c:v>
                </c:pt>
                <c:pt idx="4067">
                  <c:v>5534.05</c:v>
                </c:pt>
                <c:pt idx="4068">
                  <c:v>5535.06</c:v>
                </c:pt>
                <c:pt idx="4069">
                  <c:v>5536.06</c:v>
                </c:pt>
                <c:pt idx="4070">
                  <c:v>5540.76</c:v>
                </c:pt>
                <c:pt idx="4071">
                  <c:v>5541.77</c:v>
                </c:pt>
                <c:pt idx="4072">
                  <c:v>5542.77</c:v>
                </c:pt>
                <c:pt idx="4073">
                  <c:v>5543.77</c:v>
                </c:pt>
                <c:pt idx="4074">
                  <c:v>5544.77</c:v>
                </c:pt>
                <c:pt idx="4075">
                  <c:v>5545.77</c:v>
                </c:pt>
                <c:pt idx="4076">
                  <c:v>5546.77</c:v>
                </c:pt>
                <c:pt idx="4077">
                  <c:v>5547.77</c:v>
                </c:pt>
                <c:pt idx="4078">
                  <c:v>5548.77</c:v>
                </c:pt>
                <c:pt idx="4079">
                  <c:v>5549.77</c:v>
                </c:pt>
                <c:pt idx="4080">
                  <c:v>5554.28</c:v>
                </c:pt>
                <c:pt idx="4081">
                  <c:v>5555.28</c:v>
                </c:pt>
                <c:pt idx="4082">
                  <c:v>5556.28</c:v>
                </c:pt>
                <c:pt idx="4083">
                  <c:v>5557.28</c:v>
                </c:pt>
                <c:pt idx="4084">
                  <c:v>5558.28</c:v>
                </c:pt>
                <c:pt idx="4085">
                  <c:v>5559.28</c:v>
                </c:pt>
                <c:pt idx="4086">
                  <c:v>5560.28</c:v>
                </c:pt>
                <c:pt idx="4087">
                  <c:v>5561.28</c:v>
                </c:pt>
                <c:pt idx="4088">
                  <c:v>5562.28</c:v>
                </c:pt>
                <c:pt idx="4089">
                  <c:v>5563.28</c:v>
                </c:pt>
                <c:pt idx="4090">
                  <c:v>5567.99</c:v>
                </c:pt>
                <c:pt idx="4091">
                  <c:v>5568.99</c:v>
                </c:pt>
                <c:pt idx="4092">
                  <c:v>5569.99</c:v>
                </c:pt>
                <c:pt idx="4093">
                  <c:v>5570.99</c:v>
                </c:pt>
                <c:pt idx="4094">
                  <c:v>5571.99</c:v>
                </c:pt>
                <c:pt idx="4095">
                  <c:v>5572.99</c:v>
                </c:pt>
                <c:pt idx="4096">
                  <c:v>5573.99</c:v>
                </c:pt>
                <c:pt idx="4097">
                  <c:v>5575.0</c:v>
                </c:pt>
                <c:pt idx="4098">
                  <c:v>5576.0</c:v>
                </c:pt>
                <c:pt idx="4099">
                  <c:v>5577.0</c:v>
                </c:pt>
                <c:pt idx="4100">
                  <c:v>5581.5</c:v>
                </c:pt>
                <c:pt idx="4101">
                  <c:v>5582.5</c:v>
                </c:pt>
                <c:pt idx="4102">
                  <c:v>5583.5</c:v>
                </c:pt>
                <c:pt idx="4103">
                  <c:v>5584.51</c:v>
                </c:pt>
                <c:pt idx="4104">
                  <c:v>5585.51</c:v>
                </c:pt>
                <c:pt idx="4105">
                  <c:v>5586.51</c:v>
                </c:pt>
                <c:pt idx="4106">
                  <c:v>5587.51</c:v>
                </c:pt>
                <c:pt idx="4107">
                  <c:v>5588.51</c:v>
                </c:pt>
                <c:pt idx="4108">
                  <c:v>5589.51</c:v>
                </c:pt>
                <c:pt idx="4109">
                  <c:v>5590.51</c:v>
                </c:pt>
                <c:pt idx="4110">
                  <c:v>5595.22</c:v>
                </c:pt>
                <c:pt idx="4111">
                  <c:v>5596.22</c:v>
                </c:pt>
                <c:pt idx="4112">
                  <c:v>5597.22</c:v>
                </c:pt>
                <c:pt idx="4113">
                  <c:v>5598.22</c:v>
                </c:pt>
                <c:pt idx="4114">
                  <c:v>5599.22</c:v>
                </c:pt>
                <c:pt idx="4115">
                  <c:v>5600.22</c:v>
                </c:pt>
                <c:pt idx="4116">
                  <c:v>5601.22</c:v>
                </c:pt>
                <c:pt idx="4117">
                  <c:v>5602.23</c:v>
                </c:pt>
                <c:pt idx="4118">
                  <c:v>5603.23</c:v>
                </c:pt>
                <c:pt idx="4119">
                  <c:v>5604.23</c:v>
                </c:pt>
                <c:pt idx="4120">
                  <c:v>5608.73</c:v>
                </c:pt>
                <c:pt idx="4121">
                  <c:v>5609.73</c:v>
                </c:pt>
                <c:pt idx="4122">
                  <c:v>5610.73</c:v>
                </c:pt>
                <c:pt idx="4123">
                  <c:v>5611.74</c:v>
                </c:pt>
                <c:pt idx="4124">
                  <c:v>5612.74</c:v>
                </c:pt>
                <c:pt idx="4125">
                  <c:v>5613.74</c:v>
                </c:pt>
                <c:pt idx="4126">
                  <c:v>5614.74</c:v>
                </c:pt>
                <c:pt idx="4127">
                  <c:v>5615.74</c:v>
                </c:pt>
                <c:pt idx="4128">
                  <c:v>5616.74</c:v>
                </c:pt>
                <c:pt idx="4129">
                  <c:v>5617.74</c:v>
                </c:pt>
                <c:pt idx="4130">
                  <c:v>5622.45</c:v>
                </c:pt>
                <c:pt idx="4131">
                  <c:v>5623.45</c:v>
                </c:pt>
                <c:pt idx="4132">
                  <c:v>5624.45</c:v>
                </c:pt>
                <c:pt idx="4133">
                  <c:v>5625.45</c:v>
                </c:pt>
                <c:pt idx="4134">
                  <c:v>5626.45</c:v>
                </c:pt>
                <c:pt idx="4135">
                  <c:v>5627.45</c:v>
                </c:pt>
                <c:pt idx="4136">
                  <c:v>5628.45</c:v>
                </c:pt>
                <c:pt idx="4137">
                  <c:v>5629.45</c:v>
                </c:pt>
                <c:pt idx="4138">
                  <c:v>5630.45</c:v>
                </c:pt>
                <c:pt idx="4139">
                  <c:v>5631.45</c:v>
                </c:pt>
                <c:pt idx="4140">
                  <c:v>5635.96</c:v>
                </c:pt>
                <c:pt idx="4141">
                  <c:v>5636.96</c:v>
                </c:pt>
                <c:pt idx="4142">
                  <c:v>5637.96</c:v>
                </c:pt>
                <c:pt idx="4143">
                  <c:v>5638.96</c:v>
                </c:pt>
                <c:pt idx="4144">
                  <c:v>5639.96</c:v>
                </c:pt>
                <c:pt idx="4145">
                  <c:v>5640.96</c:v>
                </c:pt>
                <c:pt idx="4146">
                  <c:v>5641.96</c:v>
                </c:pt>
                <c:pt idx="4147">
                  <c:v>5642.96</c:v>
                </c:pt>
                <c:pt idx="4148">
                  <c:v>5643.96</c:v>
                </c:pt>
                <c:pt idx="4149">
                  <c:v>5644.96</c:v>
                </c:pt>
                <c:pt idx="4150">
                  <c:v>5649.67</c:v>
                </c:pt>
                <c:pt idx="4151">
                  <c:v>5650.67</c:v>
                </c:pt>
                <c:pt idx="4152">
                  <c:v>5651.67</c:v>
                </c:pt>
                <c:pt idx="4153">
                  <c:v>5652.68</c:v>
                </c:pt>
                <c:pt idx="4154">
                  <c:v>5653.68</c:v>
                </c:pt>
                <c:pt idx="4155">
                  <c:v>5654.68</c:v>
                </c:pt>
                <c:pt idx="4156">
                  <c:v>5655.68</c:v>
                </c:pt>
                <c:pt idx="4157">
                  <c:v>5656.68</c:v>
                </c:pt>
                <c:pt idx="4158">
                  <c:v>5657.68</c:v>
                </c:pt>
                <c:pt idx="4159">
                  <c:v>5658.68</c:v>
                </c:pt>
                <c:pt idx="4160">
                  <c:v>5663.18</c:v>
                </c:pt>
                <c:pt idx="4161">
                  <c:v>5664.19</c:v>
                </c:pt>
                <c:pt idx="4162">
                  <c:v>5665.19</c:v>
                </c:pt>
                <c:pt idx="4163">
                  <c:v>5666.19</c:v>
                </c:pt>
                <c:pt idx="4164">
                  <c:v>5667.19</c:v>
                </c:pt>
                <c:pt idx="4165">
                  <c:v>5668.19</c:v>
                </c:pt>
                <c:pt idx="4166">
                  <c:v>5669.19</c:v>
                </c:pt>
                <c:pt idx="4167">
                  <c:v>5670.19</c:v>
                </c:pt>
                <c:pt idx="4168">
                  <c:v>5671.19</c:v>
                </c:pt>
                <c:pt idx="4169">
                  <c:v>5672.19</c:v>
                </c:pt>
                <c:pt idx="4170">
                  <c:v>5676.9</c:v>
                </c:pt>
                <c:pt idx="4171">
                  <c:v>5677.9</c:v>
                </c:pt>
                <c:pt idx="4172">
                  <c:v>5678.9</c:v>
                </c:pt>
                <c:pt idx="4173">
                  <c:v>5679.9</c:v>
                </c:pt>
                <c:pt idx="4174">
                  <c:v>5680.9</c:v>
                </c:pt>
                <c:pt idx="4175">
                  <c:v>5681.9</c:v>
                </c:pt>
                <c:pt idx="4176">
                  <c:v>5682.9</c:v>
                </c:pt>
                <c:pt idx="4177">
                  <c:v>5683.9</c:v>
                </c:pt>
                <c:pt idx="4178">
                  <c:v>5684.9</c:v>
                </c:pt>
                <c:pt idx="4179">
                  <c:v>5685.9</c:v>
                </c:pt>
                <c:pt idx="4180">
                  <c:v>5690.41</c:v>
                </c:pt>
                <c:pt idx="4181">
                  <c:v>5691.41</c:v>
                </c:pt>
                <c:pt idx="4182">
                  <c:v>5692.41</c:v>
                </c:pt>
                <c:pt idx="4183">
                  <c:v>5693.41</c:v>
                </c:pt>
                <c:pt idx="4184">
                  <c:v>5694.41</c:v>
                </c:pt>
                <c:pt idx="4185">
                  <c:v>5695.41</c:v>
                </c:pt>
                <c:pt idx="4186">
                  <c:v>5696.41</c:v>
                </c:pt>
                <c:pt idx="4187">
                  <c:v>5697.41</c:v>
                </c:pt>
                <c:pt idx="4188">
                  <c:v>5698.42</c:v>
                </c:pt>
                <c:pt idx="4189">
                  <c:v>5699.42</c:v>
                </c:pt>
                <c:pt idx="4190">
                  <c:v>5704.12</c:v>
                </c:pt>
                <c:pt idx="4191">
                  <c:v>5705.12</c:v>
                </c:pt>
                <c:pt idx="4192">
                  <c:v>5706.12</c:v>
                </c:pt>
                <c:pt idx="4193">
                  <c:v>5707.12</c:v>
                </c:pt>
                <c:pt idx="4194">
                  <c:v>5708.12</c:v>
                </c:pt>
                <c:pt idx="4195">
                  <c:v>5709.12</c:v>
                </c:pt>
                <c:pt idx="4196">
                  <c:v>5710.13</c:v>
                </c:pt>
                <c:pt idx="4197">
                  <c:v>5711.13</c:v>
                </c:pt>
                <c:pt idx="4198">
                  <c:v>5712.13</c:v>
                </c:pt>
                <c:pt idx="4199">
                  <c:v>5713.13</c:v>
                </c:pt>
                <c:pt idx="4200">
                  <c:v>5717.63</c:v>
                </c:pt>
                <c:pt idx="4201">
                  <c:v>5718.64</c:v>
                </c:pt>
                <c:pt idx="4202">
                  <c:v>5719.64</c:v>
                </c:pt>
                <c:pt idx="4203">
                  <c:v>5720.64</c:v>
                </c:pt>
                <c:pt idx="4204">
                  <c:v>5721.64</c:v>
                </c:pt>
                <c:pt idx="4205">
                  <c:v>5722.64</c:v>
                </c:pt>
                <c:pt idx="4206">
                  <c:v>5723.64</c:v>
                </c:pt>
                <c:pt idx="4207">
                  <c:v>5724.64</c:v>
                </c:pt>
                <c:pt idx="4208">
                  <c:v>5725.64</c:v>
                </c:pt>
                <c:pt idx="4209">
                  <c:v>5726.64</c:v>
                </c:pt>
                <c:pt idx="4210">
                  <c:v>5731.35</c:v>
                </c:pt>
                <c:pt idx="4211">
                  <c:v>5732.35</c:v>
                </c:pt>
                <c:pt idx="4212">
                  <c:v>5733.35</c:v>
                </c:pt>
                <c:pt idx="4213">
                  <c:v>5734.35</c:v>
                </c:pt>
                <c:pt idx="4214">
                  <c:v>5735.35</c:v>
                </c:pt>
                <c:pt idx="4215">
                  <c:v>5736.35</c:v>
                </c:pt>
                <c:pt idx="4216">
                  <c:v>5737.35</c:v>
                </c:pt>
                <c:pt idx="4217">
                  <c:v>5738.35</c:v>
                </c:pt>
                <c:pt idx="4218">
                  <c:v>5739.35</c:v>
                </c:pt>
                <c:pt idx="4219">
                  <c:v>5740.35</c:v>
                </c:pt>
                <c:pt idx="4220">
                  <c:v>5744.86</c:v>
                </c:pt>
                <c:pt idx="4221">
                  <c:v>5745.86</c:v>
                </c:pt>
                <c:pt idx="4222">
                  <c:v>5746.86</c:v>
                </c:pt>
                <c:pt idx="4223">
                  <c:v>5747.86</c:v>
                </c:pt>
                <c:pt idx="4224">
                  <c:v>5748.87</c:v>
                </c:pt>
                <c:pt idx="4225">
                  <c:v>5749.87</c:v>
                </c:pt>
                <c:pt idx="4226">
                  <c:v>5750.87</c:v>
                </c:pt>
                <c:pt idx="4227">
                  <c:v>5751.87</c:v>
                </c:pt>
                <c:pt idx="4228">
                  <c:v>5752.87</c:v>
                </c:pt>
                <c:pt idx="4229">
                  <c:v>5753.87</c:v>
                </c:pt>
                <c:pt idx="4230">
                  <c:v>5758.58</c:v>
                </c:pt>
                <c:pt idx="4231">
                  <c:v>5759.58</c:v>
                </c:pt>
                <c:pt idx="4232">
                  <c:v>5760.58</c:v>
                </c:pt>
                <c:pt idx="4233">
                  <c:v>5761.58</c:v>
                </c:pt>
                <c:pt idx="4234">
                  <c:v>5762.58</c:v>
                </c:pt>
                <c:pt idx="4235">
                  <c:v>5763.58</c:v>
                </c:pt>
                <c:pt idx="4236">
                  <c:v>5764.58</c:v>
                </c:pt>
                <c:pt idx="4237">
                  <c:v>5765.58</c:v>
                </c:pt>
                <c:pt idx="4238">
                  <c:v>5766.58</c:v>
                </c:pt>
                <c:pt idx="4239">
                  <c:v>5767.59</c:v>
                </c:pt>
                <c:pt idx="4240">
                  <c:v>5772.09</c:v>
                </c:pt>
                <c:pt idx="4241">
                  <c:v>5773.09</c:v>
                </c:pt>
                <c:pt idx="4242">
                  <c:v>5774.09</c:v>
                </c:pt>
                <c:pt idx="4243">
                  <c:v>5775.09</c:v>
                </c:pt>
                <c:pt idx="4244">
                  <c:v>5776.1</c:v>
                </c:pt>
                <c:pt idx="4245">
                  <c:v>5777.1</c:v>
                </c:pt>
                <c:pt idx="4246">
                  <c:v>5778.1</c:v>
                </c:pt>
                <c:pt idx="4247">
                  <c:v>5779.1</c:v>
                </c:pt>
                <c:pt idx="4248">
                  <c:v>5780.1</c:v>
                </c:pt>
                <c:pt idx="4249">
                  <c:v>5781.1</c:v>
                </c:pt>
                <c:pt idx="4250">
                  <c:v>5785.81</c:v>
                </c:pt>
                <c:pt idx="4251">
                  <c:v>5786.81</c:v>
                </c:pt>
                <c:pt idx="4252">
                  <c:v>5787.81</c:v>
                </c:pt>
                <c:pt idx="4253">
                  <c:v>5788.81</c:v>
                </c:pt>
                <c:pt idx="4254">
                  <c:v>5789.81</c:v>
                </c:pt>
                <c:pt idx="4255">
                  <c:v>5790.81</c:v>
                </c:pt>
                <c:pt idx="4256">
                  <c:v>5791.81</c:v>
                </c:pt>
                <c:pt idx="4257">
                  <c:v>5792.81</c:v>
                </c:pt>
                <c:pt idx="4258">
                  <c:v>5793.82</c:v>
                </c:pt>
                <c:pt idx="4259">
                  <c:v>5794.82</c:v>
                </c:pt>
                <c:pt idx="4260">
                  <c:v>5799.32</c:v>
                </c:pt>
                <c:pt idx="4261">
                  <c:v>5800.32</c:v>
                </c:pt>
                <c:pt idx="4262">
                  <c:v>5801.32</c:v>
                </c:pt>
                <c:pt idx="4263">
                  <c:v>5802.33</c:v>
                </c:pt>
                <c:pt idx="4264">
                  <c:v>5803.33</c:v>
                </c:pt>
                <c:pt idx="4265">
                  <c:v>5804.33</c:v>
                </c:pt>
                <c:pt idx="4266">
                  <c:v>5805.33</c:v>
                </c:pt>
                <c:pt idx="4267">
                  <c:v>5806.33</c:v>
                </c:pt>
                <c:pt idx="4268">
                  <c:v>5807.33</c:v>
                </c:pt>
                <c:pt idx="4269">
                  <c:v>5808.33</c:v>
                </c:pt>
                <c:pt idx="4270">
                  <c:v>5813.04</c:v>
                </c:pt>
                <c:pt idx="4271">
                  <c:v>5814.04</c:v>
                </c:pt>
                <c:pt idx="4272">
                  <c:v>5815.04</c:v>
                </c:pt>
                <c:pt idx="4273">
                  <c:v>5816.04</c:v>
                </c:pt>
                <c:pt idx="4274">
                  <c:v>5817.04</c:v>
                </c:pt>
                <c:pt idx="4275">
                  <c:v>5818.04</c:v>
                </c:pt>
                <c:pt idx="4276">
                  <c:v>5819.04</c:v>
                </c:pt>
                <c:pt idx="4277">
                  <c:v>5820.04</c:v>
                </c:pt>
                <c:pt idx="4278">
                  <c:v>5821.04</c:v>
                </c:pt>
                <c:pt idx="4279">
                  <c:v>5822.05</c:v>
                </c:pt>
                <c:pt idx="4280">
                  <c:v>5826.55</c:v>
                </c:pt>
                <c:pt idx="4281">
                  <c:v>5827.55</c:v>
                </c:pt>
                <c:pt idx="4282">
                  <c:v>5828.55</c:v>
                </c:pt>
                <c:pt idx="4283">
                  <c:v>5829.55</c:v>
                </c:pt>
                <c:pt idx="4284">
                  <c:v>5830.56</c:v>
                </c:pt>
                <c:pt idx="4285">
                  <c:v>5831.56</c:v>
                </c:pt>
                <c:pt idx="4286">
                  <c:v>5832.56</c:v>
                </c:pt>
                <c:pt idx="4287">
                  <c:v>5833.56</c:v>
                </c:pt>
                <c:pt idx="4288">
                  <c:v>5834.56</c:v>
                </c:pt>
                <c:pt idx="4289">
                  <c:v>5835.56</c:v>
                </c:pt>
                <c:pt idx="4290">
                  <c:v>5840.27</c:v>
                </c:pt>
                <c:pt idx="4291">
                  <c:v>5841.27</c:v>
                </c:pt>
                <c:pt idx="4292">
                  <c:v>5842.27</c:v>
                </c:pt>
                <c:pt idx="4293">
                  <c:v>5843.27</c:v>
                </c:pt>
                <c:pt idx="4294">
                  <c:v>5844.27</c:v>
                </c:pt>
                <c:pt idx="4295">
                  <c:v>5845.27</c:v>
                </c:pt>
                <c:pt idx="4296">
                  <c:v>5846.27</c:v>
                </c:pt>
                <c:pt idx="4297">
                  <c:v>5847.27</c:v>
                </c:pt>
                <c:pt idx="4298">
                  <c:v>5848.27</c:v>
                </c:pt>
                <c:pt idx="4299">
                  <c:v>5849.27</c:v>
                </c:pt>
                <c:pt idx="4300">
                  <c:v>5853.78</c:v>
                </c:pt>
                <c:pt idx="4301">
                  <c:v>5854.78</c:v>
                </c:pt>
                <c:pt idx="4302">
                  <c:v>5855.78</c:v>
                </c:pt>
                <c:pt idx="4303">
                  <c:v>5856.78</c:v>
                </c:pt>
                <c:pt idx="4304">
                  <c:v>5857.78</c:v>
                </c:pt>
                <c:pt idx="4305">
                  <c:v>5858.78</c:v>
                </c:pt>
                <c:pt idx="4306">
                  <c:v>5859.78</c:v>
                </c:pt>
                <c:pt idx="4307">
                  <c:v>5860.78</c:v>
                </c:pt>
                <c:pt idx="4308">
                  <c:v>5861.78</c:v>
                </c:pt>
                <c:pt idx="4309">
                  <c:v>5862.79</c:v>
                </c:pt>
                <c:pt idx="4310">
                  <c:v>5867.49</c:v>
                </c:pt>
                <c:pt idx="4311">
                  <c:v>5868.5</c:v>
                </c:pt>
                <c:pt idx="4312">
                  <c:v>5869.5</c:v>
                </c:pt>
                <c:pt idx="4313">
                  <c:v>5870.5</c:v>
                </c:pt>
                <c:pt idx="4314">
                  <c:v>5871.5</c:v>
                </c:pt>
                <c:pt idx="4315">
                  <c:v>5872.5</c:v>
                </c:pt>
                <c:pt idx="4316">
                  <c:v>5873.5</c:v>
                </c:pt>
                <c:pt idx="4317">
                  <c:v>5874.5</c:v>
                </c:pt>
                <c:pt idx="4318">
                  <c:v>5875.5</c:v>
                </c:pt>
                <c:pt idx="4319">
                  <c:v>5876.5</c:v>
                </c:pt>
                <c:pt idx="4320">
                  <c:v>5881.01</c:v>
                </c:pt>
                <c:pt idx="4321">
                  <c:v>5882.01</c:v>
                </c:pt>
                <c:pt idx="4322">
                  <c:v>5883.01</c:v>
                </c:pt>
                <c:pt idx="4323">
                  <c:v>5884.01</c:v>
                </c:pt>
                <c:pt idx="4324">
                  <c:v>5885.01</c:v>
                </c:pt>
                <c:pt idx="4325">
                  <c:v>5886.01</c:v>
                </c:pt>
                <c:pt idx="4326">
                  <c:v>5887.01</c:v>
                </c:pt>
                <c:pt idx="4327">
                  <c:v>5888.01</c:v>
                </c:pt>
                <c:pt idx="4328">
                  <c:v>5889.01</c:v>
                </c:pt>
                <c:pt idx="4329">
                  <c:v>5890.01</c:v>
                </c:pt>
                <c:pt idx="4330">
                  <c:v>5894.72</c:v>
                </c:pt>
                <c:pt idx="4331">
                  <c:v>5895.72</c:v>
                </c:pt>
                <c:pt idx="4332">
                  <c:v>5896.72</c:v>
                </c:pt>
                <c:pt idx="4333">
                  <c:v>5897.72</c:v>
                </c:pt>
                <c:pt idx="4334">
                  <c:v>5898.72</c:v>
                </c:pt>
                <c:pt idx="4335">
                  <c:v>5899.72</c:v>
                </c:pt>
                <c:pt idx="4336">
                  <c:v>5900.72</c:v>
                </c:pt>
                <c:pt idx="4337">
                  <c:v>5901.72</c:v>
                </c:pt>
                <c:pt idx="4338">
                  <c:v>5902.72</c:v>
                </c:pt>
                <c:pt idx="4339">
                  <c:v>5903.73</c:v>
                </c:pt>
                <c:pt idx="4340">
                  <c:v>5908.23</c:v>
                </c:pt>
                <c:pt idx="4341">
                  <c:v>5909.23</c:v>
                </c:pt>
                <c:pt idx="4342">
                  <c:v>5910.23</c:v>
                </c:pt>
                <c:pt idx="4343">
                  <c:v>5911.23</c:v>
                </c:pt>
                <c:pt idx="4344">
                  <c:v>5912.23</c:v>
                </c:pt>
                <c:pt idx="4345">
                  <c:v>5913.24</c:v>
                </c:pt>
                <c:pt idx="4346">
                  <c:v>5914.24</c:v>
                </c:pt>
                <c:pt idx="4347">
                  <c:v>5915.24</c:v>
                </c:pt>
                <c:pt idx="4348">
                  <c:v>5916.24</c:v>
                </c:pt>
                <c:pt idx="4349">
                  <c:v>5917.24</c:v>
                </c:pt>
                <c:pt idx="4350">
                  <c:v>5921.95</c:v>
                </c:pt>
                <c:pt idx="4351">
                  <c:v>5922.95</c:v>
                </c:pt>
                <c:pt idx="4352">
                  <c:v>5923.95</c:v>
                </c:pt>
                <c:pt idx="4353">
                  <c:v>5924.95</c:v>
                </c:pt>
                <c:pt idx="4354">
                  <c:v>5925.95</c:v>
                </c:pt>
                <c:pt idx="4355">
                  <c:v>5926.95</c:v>
                </c:pt>
                <c:pt idx="4356">
                  <c:v>5927.95</c:v>
                </c:pt>
                <c:pt idx="4357">
                  <c:v>5928.95</c:v>
                </c:pt>
                <c:pt idx="4358">
                  <c:v>5929.95</c:v>
                </c:pt>
                <c:pt idx="4359">
                  <c:v>5930.95</c:v>
                </c:pt>
                <c:pt idx="4360">
                  <c:v>5935.46</c:v>
                </c:pt>
                <c:pt idx="4361">
                  <c:v>5936.46</c:v>
                </c:pt>
                <c:pt idx="4362">
                  <c:v>5937.46</c:v>
                </c:pt>
                <c:pt idx="4363">
                  <c:v>5938.46</c:v>
                </c:pt>
                <c:pt idx="4364">
                  <c:v>5939.46</c:v>
                </c:pt>
                <c:pt idx="4365">
                  <c:v>5940.46</c:v>
                </c:pt>
                <c:pt idx="4366">
                  <c:v>5941.46</c:v>
                </c:pt>
                <c:pt idx="4367">
                  <c:v>5942.46</c:v>
                </c:pt>
                <c:pt idx="4368">
                  <c:v>5943.46</c:v>
                </c:pt>
                <c:pt idx="4369">
                  <c:v>5944.47</c:v>
                </c:pt>
                <c:pt idx="4370">
                  <c:v>5949.17</c:v>
                </c:pt>
                <c:pt idx="4371">
                  <c:v>5950.18</c:v>
                </c:pt>
                <c:pt idx="4372">
                  <c:v>5951.18</c:v>
                </c:pt>
                <c:pt idx="4373">
                  <c:v>5952.18</c:v>
                </c:pt>
                <c:pt idx="4374">
                  <c:v>5953.18</c:v>
                </c:pt>
                <c:pt idx="4375">
                  <c:v>5954.18</c:v>
                </c:pt>
                <c:pt idx="4376">
                  <c:v>5955.18</c:v>
                </c:pt>
                <c:pt idx="4377">
                  <c:v>5956.18</c:v>
                </c:pt>
                <c:pt idx="4378">
                  <c:v>5957.18</c:v>
                </c:pt>
                <c:pt idx="4379">
                  <c:v>5958.18</c:v>
                </c:pt>
                <c:pt idx="4380">
                  <c:v>5962.69</c:v>
                </c:pt>
                <c:pt idx="4381">
                  <c:v>5963.69</c:v>
                </c:pt>
                <c:pt idx="4382">
                  <c:v>5964.69</c:v>
                </c:pt>
                <c:pt idx="4383">
                  <c:v>5965.69</c:v>
                </c:pt>
                <c:pt idx="4384">
                  <c:v>5966.69</c:v>
                </c:pt>
                <c:pt idx="4385">
                  <c:v>5967.69</c:v>
                </c:pt>
                <c:pt idx="4386">
                  <c:v>5968.7</c:v>
                </c:pt>
                <c:pt idx="4387">
                  <c:v>5969.7</c:v>
                </c:pt>
                <c:pt idx="4388">
                  <c:v>5970.7</c:v>
                </c:pt>
                <c:pt idx="4389">
                  <c:v>5971.7</c:v>
                </c:pt>
                <c:pt idx="4390">
                  <c:v>5976.41</c:v>
                </c:pt>
                <c:pt idx="4391">
                  <c:v>5977.41</c:v>
                </c:pt>
                <c:pt idx="4392">
                  <c:v>5978.41</c:v>
                </c:pt>
                <c:pt idx="4393">
                  <c:v>5979.41</c:v>
                </c:pt>
                <c:pt idx="4394">
                  <c:v>5980.41</c:v>
                </c:pt>
                <c:pt idx="4395">
                  <c:v>5981.41</c:v>
                </c:pt>
                <c:pt idx="4396">
                  <c:v>5982.41</c:v>
                </c:pt>
                <c:pt idx="4397">
                  <c:v>5983.41</c:v>
                </c:pt>
                <c:pt idx="4398">
                  <c:v>5984.41</c:v>
                </c:pt>
                <c:pt idx="4399">
                  <c:v>5985.41</c:v>
                </c:pt>
                <c:pt idx="4400">
                  <c:v>5989.92</c:v>
                </c:pt>
                <c:pt idx="4401">
                  <c:v>5990.92</c:v>
                </c:pt>
                <c:pt idx="4402">
                  <c:v>5991.92</c:v>
                </c:pt>
                <c:pt idx="4403">
                  <c:v>5992.92</c:v>
                </c:pt>
                <c:pt idx="4404">
                  <c:v>5993.92</c:v>
                </c:pt>
                <c:pt idx="4405">
                  <c:v>5994.92</c:v>
                </c:pt>
                <c:pt idx="4406">
                  <c:v>5995.92</c:v>
                </c:pt>
                <c:pt idx="4407">
                  <c:v>5996.92</c:v>
                </c:pt>
                <c:pt idx="4408">
                  <c:v>5997.92</c:v>
                </c:pt>
                <c:pt idx="4409">
                  <c:v>5998.92</c:v>
                </c:pt>
                <c:pt idx="4410">
                  <c:v>6003.63</c:v>
                </c:pt>
                <c:pt idx="4411">
                  <c:v>6004.63</c:v>
                </c:pt>
                <c:pt idx="4412">
                  <c:v>6005.63</c:v>
                </c:pt>
                <c:pt idx="4413">
                  <c:v>6006.63</c:v>
                </c:pt>
                <c:pt idx="4414">
                  <c:v>6007.63</c:v>
                </c:pt>
                <c:pt idx="4415">
                  <c:v>6008.63</c:v>
                </c:pt>
                <c:pt idx="4416">
                  <c:v>6009.64</c:v>
                </c:pt>
                <c:pt idx="4417">
                  <c:v>6010.64</c:v>
                </c:pt>
                <c:pt idx="4418">
                  <c:v>6011.64</c:v>
                </c:pt>
                <c:pt idx="4419">
                  <c:v>6012.64</c:v>
                </c:pt>
                <c:pt idx="4420">
                  <c:v>6017.14</c:v>
                </c:pt>
                <c:pt idx="4421">
                  <c:v>6018.14</c:v>
                </c:pt>
                <c:pt idx="4422">
                  <c:v>6019.14</c:v>
                </c:pt>
                <c:pt idx="4423">
                  <c:v>6020.15</c:v>
                </c:pt>
                <c:pt idx="4424">
                  <c:v>6021.15</c:v>
                </c:pt>
                <c:pt idx="4425">
                  <c:v>6022.15</c:v>
                </c:pt>
                <c:pt idx="4426">
                  <c:v>6023.15</c:v>
                </c:pt>
                <c:pt idx="4427">
                  <c:v>6024.15</c:v>
                </c:pt>
                <c:pt idx="4428">
                  <c:v>6025.15</c:v>
                </c:pt>
                <c:pt idx="4429">
                  <c:v>6026.15</c:v>
                </c:pt>
                <c:pt idx="4430">
                  <c:v>6030.86</c:v>
                </c:pt>
                <c:pt idx="4431">
                  <c:v>6031.86</c:v>
                </c:pt>
                <c:pt idx="4432">
                  <c:v>6032.86</c:v>
                </c:pt>
                <c:pt idx="4433">
                  <c:v>6033.86</c:v>
                </c:pt>
                <c:pt idx="4434">
                  <c:v>6034.86</c:v>
                </c:pt>
                <c:pt idx="4435">
                  <c:v>6035.86</c:v>
                </c:pt>
                <c:pt idx="4436">
                  <c:v>6036.86</c:v>
                </c:pt>
                <c:pt idx="4437">
                  <c:v>6037.86</c:v>
                </c:pt>
                <c:pt idx="4438">
                  <c:v>6038.87</c:v>
                </c:pt>
                <c:pt idx="4439">
                  <c:v>6039.87</c:v>
                </c:pt>
                <c:pt idx="4440">
                  <c:v>6044.37</c:v>
                </c:pt>
                <c:pt idx="4441">
                  <c:v>6045.37</c:v>
                </c:pt>
                <c:pt idx="4442">
                  <c:v>6046.37</c:v>
                </c:pt>
                <c:pt idx="4443">
                  <c:v>6047.38</c:v>
                </c:pt>
                <c:pt idx="4444">
                  <c:v>6048.38</c:v>
                </c:pt>
                <c:pt idx="4445">
                  <c:v>6049.38</c:v>
                </c:pt>
                <c:pt idx="4446">
                  <c:v>6050.38</c:v>
                </c:pt>
                <c:pt idx="4447">
                  <c:v>6051.38</c:v>
                </c:pt>
                <c:pt idx="4448">
                  <c:v>6052.38</c:v>
                </c:pt>
                <c:pt idx="4449">
                  <c:v>6053.38</c:v>
                </c:pt>
                <c:pt idx="4450">
                  <c:v>6058.09</c:v>
                </c:pt>
                <c:pt idx="4451">
                  <c:v>6059.09</c:v>
                </c:pt>
                <c:pt idx="4452">
                  <c:v>6060.09</c:v>
                </c:pt>
                <c:pt idx="4453">
                  <c:v>6061.09</c:v>
                </c:pt>
                <c:pt idx="4454">
                  <c:v>6062.09</c:v>
                </c:pt>
                <c:pt idx="4455">
                  <c:v>6063.09</c:v>
                </c:pt>
                <c:pt idx="4456">
                  <c:v>6064.09</c:v>
                </c:pt>
                <c:pt idx="4457">
                  <c:v>6065.1</c:v>
                </c:pt>
                <c:pt idx="4458">
                  <c:v>6066.1</c:v>
                </c:pt>
                <c:pt idx="4459">
                  <c:v>6067.1</c:v>
                </c:pt>
                <c:pt idx="4460">
                  <c:v>6071.6</c:v>
                </c:pt>
                <c:pt idx="4461">
                  <c:v>6072.6</c:v>
                </c:pt>
                <c:pt idx="4462">
                  <c:v>6073.6</c:v>
                </c:pt>
                <c:pt idx="4463">
                  <c:v>6074.6</c:v>
                </c:pt>
                <c:pt idx="4464">
                  <c:v>6075.61</c:v>
                </c:pt>
                <c:pt idx="4465">
                  <c:v>6076.6</c:v>
                </c:pt>
                <c:pt idx="4466">
                  <c:v>6077.61</c:v>
                </c:pt>
                <c:pt idx="4467">
                  <c:v>6078.61</c:v>
                </c:pt>
                <c:pt idx="4468">
                  <c:v>6079.61</c:v>
                </c:pt>
                <c:pt idx="4469">
                  <c:v>6080.61</c:v>
                </c:pt>
                <c:pt idx="4470">
                  <c:v>6085.31</c:v>
                </c:pt>
                <c:pt idx="4471">
                  <c:v>6086.31</c:v>
                </c:pt>
                <c:pt idx="4472">
                  <c:v>6087.31</c:v>
                </c:pt>
                <c:pt idx="4473">
                  <c:v>6088.31</c:v>
                </c:pt>
                <c:pt idx="4474">
                  <c:v>6089.32</c:v>
                </c:pt>
                <c:pt idx="4475">
                  <c:v>6090.32</c:v>
                </c:pt>
                <c:pt idx="4476">
                  <c:v>6091.32</c:v>
                </c:pt>
                <c:pt idx="4477">
                  <c:v>6092.32</c:v>
                </c:pt>
                <c:pt idx="4478">
                  <c:v>6093.32</c:v>
                </c:pt>
                <c:pt idx="4479">
                  <c:v>6094.32</c:v>
                </c:pt>
                <c:pt idx="4480">
                  <c:v>6098.82</c:v>
                </c:pt>
                <c:pt idx="4481">
                  <c:v>6099.82</c:v>
                </c:pt>
                <c:pt idx="4482">
                  <c:v>6100.82</c:v>
                </c:pt>
                <c:pt idx="4483">
                  <c:v>6101.83</c:v>
                </c:pt>
                <c:pt idx="4484">
                  <c:v>6102.83</c:v>
                </c:pt>
                <c:pt idx="4485">
                  <c:v>6103.83</c:v>
                </c:pt>
                <c:pt idx="4486">
                  <c:v>6104.83</c:v>
                </c:pt>
                <c:pt idx="4487">
                  <c:v>6105.83</c:v>
                </c:pt>
                <c:pt idx="4488">
                  <c:v>6106.83</c:v>
                </c:pt>
                <c:pt idx="4489">
                  <c:v>6107.83</c:v>
                </c:pt>
                <c:pt idx="4490">
                  <c:v>6112.54</c:v>
                </c:pt>
                <c:pt idx="4491">
                  <c:v>6113.54</c:v>
                </c:pt>
                <c:pt idx="4492">
                  <c:v>6114.54</c:v>
                </c:pt>
                <c:pt idx="4493">
                  <c:v>6115.54</c:v>
                </c:pt>
                <c:pt idx="4494">
                  <c:v>6116.54</c:v>
                </c:pt>
                <c:pt idx="4495">
                  <c:v>6117.54</c:v>
                </c:pt>
                <c:pt idx="4496">
                  <c:v>6118.54</c:v>
                </c:pt>
                <c:pt idx="4497">
                  <c:v>6119.54</c:v>
                </c:pt>
                <c:pt idx="4498">
                  <c:v>6120.54</c:v>
                </c:pt>
                <c:pt idx="4499">
                  <c:v>6121.55</c:v>
                </c:pt>
                <c:pt idx="4500">
                  <c:v>6126.05</c:v>
                </c:pt>
                <c:pt idx="4501">
                  <c:v>6127.05</c:v>
                </c:pt>
                <c:pt idx="4502">
                  <c:v>6128.05</c:v>
                </c:pt>
                <c:pt idx="4503">
                  <c:v>6129.05</c:v>
                </c:pt>
                <c:pt idx="4504">
                  <c:v>6130.05</c:v>
                </c:pt>
                <c:pt idx="4505">
                  <c:v>6131.06</c:v>
                </c:pt>
                <c:pt idx="4506">
                  <c:v>6132.06</c:v>
                </c:pt>
                <c:pt idx="4507">
                  <c:v>6133.06</c:v>
                </c:pt>
                <c:pt idx="4508">
                  <c:v>6134.06</c:v>
                </c:pt>
                <c:pt idx="4509">
                  <c:v>6135.06</c:v>
                </c:pt>
                <c:pt idx="4510">
                  <c:v>6139.77</c:v>
                </c:pt>
                <c:pt idx="4511">
                  <c:v>6140.77</c:v>
                </c:pt>
                <c:pt idx="4512">
                  <c:v>6141.77</c:v>
                </c:pt>
                <c:pt idx="4513">
                  <c:v>6142.77</c:v>
                </c:pt>
                <c:pt idx="4514">
                  <c:v>6143.77</c:v>
                </c:pt>
                <c:pt idx="4515">
                  <c:v>6144.77</c:v>
                </c:pt>
                <c:pt idx="4516">
                  <c:v>6145.77</c:v>
                </c:pt>
                <c:pt idx="4517">
                  <c:v>6146.77</c:v>
                </c:pt>
                <c:pt idx="4518">
                  <c:v>6147.77</c:v>
                </c:pt>
                <c:pt idx="4519">
                  <c:v>6148.77</c:v>
                </c:pt>
                <c:pt idx="4520">
                  <c:v>6153.28</c:v>
                </c:pt>
                <c:pt idx="4521">
                  <c:v>6154.28</c:v>
                </c:pt>
                <c:pt idx="4522">
                  <c:v>6155.28</c:v>
                </c:pt>
                <c:pt idx="4523">
                  <c:v>6156.28</c:v>
                </c:pt>
                <c:pt idx="4524">
                  <c:v>6157.28</c:v>
                </c:pt>
                <c:pt idx="4525">
                  <c:v>6158.28</c:v>
                </c:pt>
                <c:pt idx="4526">
                  <c:v>6159.28</c:v>
                </c:pt>
                <c:pt idx="4527">
                  <c:v>6160.28</c:v>
                </c:pt>
                <c:pt idx="4528">
                  <c:v>6161.28</c:v>
                </c:pt>
                <c:pt idx="4529">
                  <c:v>6162.29</c:v>
                </c:pt>
                <c:pt idx="4530">
                  <c:v>6166.99</c:v>
                </c:pt>
                <c:pt idx="4531">
                  <c:v>6167.99</c:v>
                </c:pt>
                <c:pt idx="4532">
                  <c:v>6169.0</c:v>
                </c:pt>
                <c:pt idx="4533">
                  <c:v>6170.0</c:v>
                </c:pt>
                <c:pt idx="4534">
                  <c:v>6171.0</c:v>
                </c:pt>
                <c:pt idx="4535">
                  <c:v>6172.0</c:v>
                </c:pt>
                <c:pt idx="4536">
                  <c:v>6173.0</c:v>
                </c:pt>
                <c:pt idx="4537">
                  <c:v>6174.0</c:v>
                </c:pt>
                <c:pt idx="4538">
                  <c:v>6175.0</c:v>
                </c:pt>
                <c:pt idx="4539">
                  <c:v>6176.0</c:v>
                </c:pt>
                <c:pt idx="4540">
                  <c:v>6180.51</c:v>
                </c:pt>
                <c:pt idx="4541">
                  <c:v>6181.51</c:v>
                </c:pt>
                <c:pt idx="4542">
                  <c:v>6182.51</c:v>
                </c:pt>
                <c:pt idx="4543">
                  <c:v>6183.51</c:v>
                </c:pt>
                <c:pt idx="4544">
                  <c:v>6184.51</c:v>
                </c:pt>
                <c:pt idx="4545">
                  <c:v>6185.51</c:v>
                </c:pt>
                <c:pt idx="4546">
                  <c:v>6186.51</c:v>
                </c:pt>
                <c:pt idx="4547">
                  <c:v>6187.51</c:v>
                </c:pt>
                <c:pt idx="4548">
                  <c:v>6188.51</c:v>
                </c:pt>
                <c:pt idx="4549">
                  <c:v>6189.51</c:v>
                </c:pt>
                <c:pt idx="4550">
                  <c:v>6194.22</c:v>
                </c:pt>
                <c:pt idx="4551">
                  <c:v>6195.22</c:v>
                </c:pt>
                <c:pt idx="4552">
                  <c:v>6196.22</c:v>
                </c:pt>
                <c:pt idx="4553">
                  <c:v>6197.22</c:v>
                </c:pt>
                <c:pt idx="4554">
                  <c:v>6198.22</c:v>
                </c:pt>
                <c:pt idx="4555">
                  <c:v>6199.23</c:v>
                </c:pt>
                <c:pt idx="4556">
                  <c:v>6200.23</c:v>
                </c:pt>
                <c:pt idx="4557">
                  <c:v>6201.23</c:v>
                </c:pt>
                <c:pt idx="4558">
                  <c:v>6202.23</c:v>
                </c:pt>
                <c:pt idx="4559">
                  <c:v>6203.23</c:v>
                </c:pt>
                <c:pt idx="4560">
                  <c:v>6207.73</c:v>
                </c:pt>
                <c:pt idx="4561">
                  <c:v>6208.73</c:v>
                </c:pt>
                <c:pt idx="4562">
                  <c:v>6209.73</c:v>
                </c:pt>
                <c:pt idx="4563">
                  <c:v>6210.74</c:v>
                </c:pt>
                <c:pt idx="4564">
                  <c:v>6211.74</c:v>
                </c:pt>
                <c:pt idx="4565">
                  <c:v>6212.74</c:v>
                </c:pt>
                <c:pt idx="4566">
                  <c:v>6213.74</c:v>
                </c:pt>
                <c:pt idx="4567">
                  <c:v>6214.74</c:v>
                </c:pt>
                <c:pt idx="4568">
                  <c:v>6215.74</c:v>
                </c:pt>
                <c:pt idx="4569">
                  <c:v>6216.74</c:v>
                </c:pt>
                <c:pt idx="4570">
                  <c:v>6221.45</c:v>
                </c:pt>
                <c:pt idx="4571">
                  <c:v>6222.45</c:v>
                </c:pt>
                <c:pt idx="4572">
                  <c:v>6223.45</c:v>
                </c:pt>
                <c:pt idx="4573">
                  <c:v>6224.45</c:v>
                </c:pt>
                <c:pt idx="4574">
                  <c:v>6225.45</c:v>
                </c:pt>
                <c:pt idx="4575">
                  <c:v>6226.45</c:v>
                </c:pt>
                <c:pt idx="4576">
                  <c:v>6227.45</c:v>
                </c:pt>
                <c:pt idx="4577">
                  <c:v>6228.45</c:v>
                </c:pt>
                <c:pt idx="4578">
                  <c:v>6229.45</c:v>
                </c:pt>
                <c:pt idx="4579">
                  <c:v>6230.45</c:v>
                </c:pt>
                <c:pt idx="4580">
                  <c:v>6234.96</c:v>
                </c:pt>
                <c:pt idx="4581">
                  <c:v>6235.96</c:v>
                </c:pt>
                <c:pt idx="4582">
                  <c:v>6236.96</c:v>
                </c:pt>
                <c:pt idx="4583">
                  <c:v>6237.96</c:v>
                </c:pt>
                <c:pt idx="4584">
                  <c:v>6238.96</c:v>
                </c:pt>
                <c:pt idx="4585">
                  <c:v>6239.96</c:v>
                </c:pt>
                <c:pt idx="4586">
                  <c:v>6240.97</c:v>
                </c:pt>
                <c:pt idx="4587">
                  <c:v>6241.97</c:v>
                </c:pt>
                <c:pt idx="4588">
                  <c:v>6242.97</c:v>
                </c:pt>
                <c:pt idx="4589">
                  <c:v>6243.97</c:v>
                </c:pt>
                <c:pt idx="4590">
                  <c:v>6248.68</c:v>
                </c:pt>
                <c:pt idx="4591">
                  <c:v>6249.68</c:v>
                </c:pt>
                <c:pt idx="4592">
                  <c:v>6250.68</c:v>
                </c:pt>
                <c:pt idx="4593">
                  <c:v>6251.68</c:v>
                </c:pt>
                <c:pt idx="4594">
                  <c:v>6252.68</c:v>
                </c:pt>
                <c:pt idx="4595">
                  <c:v>6253.68</c:v>
                </c:pt>
                <c:pt idx="4596">
                  <c:v>6254.68</c:v>
                </c:pt>
                <c:pt idx="4597">
                  <c:v>6255.68</c:v>
                </c:pt>
                <c:pt idx="4598">
                  <c:v>6256.68</c:v>
                </c:pt>
                <c:pt idx="4599">
                  <c:v>6257.68</c:v>
                </c:pt>
                <c:pt idx="4600">
                  <c:v>6262.19</c:v>
                </c:pt>
                <c:pt idx="4601">
                  <c:v>6263.19</c:v>
                </c:pt>
                <c:pt idx="4602">
                  <c:v>6264.19</c:v>
                </c:pt>
                <c:pt idx="4603">
                  <c:v>6265.19</c:v>
                </c:pt>
                <c:pt idx="4604">
                  <c:v>6266.19</c:v>
                </c:pt>
                <c:pt idx="4605">
                  <c:v>6267.2</c:v>
                </c:pt>
                <c:pt idx="4606">
                  <c:v>6268.2</c:v>
                </c:pt>
                <c:pt idx="4607">
                  <c:v>6269.19</c:v>
                </c:pt>
                <c:pt idx="4608">
                  <c:v>6270.2</c:v>
                </c:pt>
                <c:pt idx="4609">
                  <c:v>6271.2</c:v>
                </c:pt>
                <c:pt idx="4610">
                  <c:v>6275.9</c:v>
                </c:pt>
                <c:pt idx="4611">
                  <c:v>6276.91</c:v>
                </c:pt>
                <c:pt idx="4612">
                  <c:v>6277.91</c:v>
                </c:pt>
                <c:pt idx="4613">
                  <c:v>6278.91</c:v>
                </c:pt>
                <c:pt idx="4614">
                  <c:v>6279.91</c:v>
                </c:pt>
                <c:pt idx="4615">
                  <c:v>6280.91</c:v>
                </c:pt>
                <c:pt idx="4616">
                  <c:v>6281.91</c:v>
                </c:pt>
                <c:pt idx="4617">
                  <c:v>6282.91</c:v>
                </c:pt>
                <c:pt idx="4618">
                  <c:v>6283.91</c:v>
                </c:pt>
                <c:pt idx="4619">
                  <c:v>6284.91</c:v>
                </c:pt>
                <c:pt idx="4620">
                  <c:v>6289.42</c:v>
                </c:pt>
                <c:pt idx="4621">
                  <c:v>6290.42</c:v>
                </c:pt>
                <c:pt idx="4622">
                  <c:v>6291.42</c:v>
                </c:pt>
                <c:pt idx="4623">
                  <c:v>6292.42</c:v>
                </c:pt>
                <c:pt idx="4624">
                  <c:v>6293.42</c:v>
                </c:pt>
                <c:pt idx="4625">
                  <c:v>6294.42</c:v>
                </c:pt>
                <c:pt idx="4626">
                  <c:v>6295.42</c:v>
                </c:pt>
                <c:pt idx="4627">
                  <c:v>6296.43</c:v>
                </c:pt>
                <c:pt idx="4628">
                  <c:v>6297.43</c:v>
                </c:pt>
                <c:pt idx="4629">
                  <c:v>6298.43</c:v>
                </c:pt>
                <c:pt idx="4630">
                  <c:v>6303.13</c:v>
                </c:pt>
                <c:pt idx="4631">
                  <c:v>6304.13</c:v>
                </c:pt>
                <c:pt idx="4632">
                  <c:v>6305.14</c:v>
                </c:pt>
                <c:pt idx="4633">
                  <c:v>6306.14</c:v>
                </c:pt>
                <c:pt idx="4634">
                  <c:v>6307.14</c:v>
                </c:pt>
                <c:pt idx="4635">
                  <c:v>6308.14</c:v>
                </c:pt>
                <c:pt idx="4636">
                  <c:v>6309.14</c:v>
                </c:pt>
                <c:pt idx="4637">
                  <c:v>6310.14</c:v>
                </c:pt>
                <c:pt idx="4638">
                  <c:v>6311.14</c:v>
                </c:pt>
                <c:pt idx="4639">
                  <c:v>6312.14</c:v>
                </c:pt>
                <c:pt idx="4640">
                  <c:v>6316.65</c:v>
                </c:pt>
                <c:pt idx="4641">
                  <c:v>6317.65</c:v>
                </c:pt>
                <c:pt idx="4642">
                  <c:v>6318.65</c:v>
                </c:pt>
                <c:pt idx="4643">
                  <c:v>6319.65</c:v>
                </c:pt>
                <c:pt idx="4644">
                  <c:v>6320.65</c:v>
                </c:pt>
                <c:pt idx="4645">
                  <c:v>6321.65</c:v>
                </c:pt>
                <c:pt idx="4646">
                  <c:v>6322.65</c:v>
                </c:pt>
                <c:pt idx="4647">
                  <c:v>6323.65</c:v>
                </c:pt>
                <c:pt idx="4648">
                  <c:v>6324.65</c:v>
                </c:pt>
                <c:pt idx="4649">
                  <c:v>6325.65</c:v>
                </c:pt>
                <c:pt idx="4650">
                  <c:v>6330.36</c:v>
                </c:pt>
                <c:pt idx="4651">
                  <c:v>6331.36</c:v>
                </c:pt>
                <c:pt idx="4652">
                  <c:v>6332.36</c:v>
                </c:pt>
                <c:pt idx="4653">
                  <c:v>6333.36</c:v>
                </c:pt>
                <c:pt idx="4654">
                  <c:v>6334.36</c:v>
                </c:pt>
                <c:pt idx="4655">
                  <c:v>6335.36</c:v>
                </c:pt>
                <c:pt idx="4656">
                  <c:v>6336.36</c:v>
                </c:pt>
                <c:pt idx="4657">
                  <c:v>6337.36</c:v>
                </c:pt>
                <c:pt idx="4658">
                  <c:v>6338.36</c:v>
                </c:pt>
                <c:pt idx="4659">
                  <c:v>6339.36</c:v>
                </c:pt>
                <c:pt idx="4660">
                  <c:v>6343.87</c:v>
                </c:pt>
                <c:pt idx="4661">
                  <c:v>6344.87</c:v>
                </c:pt>
                <c:pt idx="4662">
                  <c:v>6345.87</c:v>
                </c:pt>
                <c:pt idx="4663">
                  <c:v>6346.87</c:v>
                </c:pt>
                <c:pt idx="4664">
                  <c:v>6347.87</c:v>
                </c:pt>
                <c:pt idx="4665">
                  <c:v>6348.87</c:v>
                </c:pt>
                <c:pt idx="4666">
                  <c:v>6349.88</c:v>
                </c:pt>
                <c:pt idx="4667">
                  <c:v>6350.88</c:v>
                </c:pt>
                <c:pt idx="4668">
                  <c:v>6351.88</c:v>
                </c:pt>
                <c:pt idx="4669">
                  <c:v>6352.88</c:v>
                </c:pt>
                <c:pt idx="4670">
                  <c:v>6357.59</c:v>
                </c:pt>
                <c:pt idx="4671">
                  <c:v>6358.59</c:v>
                </c:pt>
                <c:pt idx="4672">
                  <c:v>6359.59</c:v>
                </c:pt>
                <c:pt idx="4673">
                  <c:v>6360.59</c:v>
                </c:pt>
                <c:pt idx="4674">
                  <c:v>6361.59</c:v>
                </c:pt>
                <c:pt idx="4675">
                  <c:v>6362.59</c:v>
                </c:pt>
                <c:pt idx="4676">
                  <c:v>6363.59</c:v>
                </c:pt>
                <c:pt idx="4677">
                  <c:v>6364.59</c:v>
                </c:pt>
                <c:pt idx="4678">
                  <c:v>6365.59</c:v>
                </c:pt>
                <c:pt idx="4679">
                  <c:v>6366.59</c:v>
                </c:pt>
                <c:pt idx="4680">
                  <c:v>6371.1</c:v>
                </c:pt>
                <c:pt idx="4681">
                  <c:v>6372.1</c:v>
                </c:pt>
                <c:pt idx="4682">
                  <c:v>6373.1</c:v>
                </c:pt>
                <c:pt idx="4683">
                  <c:v>6374.1</c:v>
                </c:pt>
                <c:pt idx="4684">
                  <c:v>6375.1</c:v>
                </c:pt>
                <c:pt idx="4685">
                  <c:v>6376.1</c:v>
                </c:pt>
                <c:pt idx="4686">
                  <c:v>6377.1</c:v>
                </c:pt>
                <c:pt idx="4687">
                  <c:v>6378.11</c:v>
                </c:pt>
                <c:pt idx="4688">
                  <c:v>6379.11</c:v>
                </c:pt>
                <c:pt idx="4689">
                  <c:v>6380.11</c:v>
                </c:pt>
                <c:pt idx="4690">
                  <c:v>6384.82</c:v>
                </c:pt>
                <c:pt idx="4691">
                  <c:v>6385.82</c:v>
                </c:pt>
                <c:pt idx="4692">
                  <c:v>6386.82</c:v>
                </c:pt>
                <c:pt idx="4693">
                  <c:v>6387.82</c:v>
                </c:pt>
                <c:pt idx="4694">
                  <c:v>6388.82</c:v>
                </c:pt>
                <c:pt idx="4695">
                  <c:v>6389.82</c:v>
                </c:pt>
                <c:pt idx="4696">
                  <c:v>6390.82</c:v>
                </c:pt>
                <c:pt idx="4697">
                  <c:v>6391.82</c:v>
                </c:pt>
                <c:pt idx="4698">
                  <c:v>6392.82</c:v>
                </c:pt>
                <c:pt idx="4699">
                  <c:v>6393.82</c:v>
                </c:pt>
                <c:pt idx="4700">
                  <c:v>6398.33</c:v>
                </c:pt>
                <c:pt idx="4701">
                  <c:v>6399.33</c:v>
                </c:pt>
                <c:pt idx="4702">
                  <c:v>6400.33</c:v>
                </c:pt>
                <c:pt idx="4703">
                  <c:v>6401.33</c:v>
                </c:pt>
                <c:pt idx="4704">
                  <c:v>6402.33</c:v>
                </c:pt>
                <c:pt idx="4705">
                  <c:v>6403.33</c:v>
                </c:pt>
                <c:pt idx="4706">
                  <c:v>6404.34</c:v>
                </c:pt>
                <c:pt idx="4707">
                  <c:v>6405.34</c:v>
                </c:pt>
                <c:pt idx="4708">
                  <c:v>6406.34</c:v>
                </c:pt>
                <c:pt idx="4709">
                  <c:v>6407.34</c:v>
                </c:pt>
                <c:pt idx="4710">
                  <c:v>6412.05</c:v>
                </c:pt>
                <c:pt idx="4711">
                  <c:v>6413.05</c:v>
                </c:pt>
                <c:pt idx="4712">
                  <c:v>6414.05</c:v>
                </c:pt>
                <c:pt idx="4713">
                  <c:v>6415.05</c:v>
                </c:pt>
                <c:pt idx="4714">
                  <c:v>6416.05</c:v>
                </c:pt>
                <c:pt idx="4715">
                  <c:v>6417.05</c:v>
                </c:pt>
                <c:pt idx="4716">
                  <c:v>6418.05</c:v>
                </c:pt>
                <c:pt idx="4717">
                  <c:v>6419.05</c:v>
                </c:pt>
                <c:pt idx="4718">
                  <c:v>6420.05</c:v>
                </c:pt>
                <c:pt idx="4719">
                  <c:v>6421.05</c:v>
                </c:pt>
                <c:pt idx="4720">
                  <c:v>6425.56</c:v>
                </c:pt>
                <c:pt idx="4721">
                  <c:v>6426.56</c:v>
                </c:pt>
                <c:pt idx="4722">
                  <c:v>6427.56</c:v>
                </c:pt>
                <c:pt idx="4723">
                  <c:v>6428.56</c:v>
                </c:pt>
                <c:pt idx="4724">
                  <c:v>6429.56</c:v>
                </c:pt>
                <c:pt idx="4725">
                  <c:v>6430.56</c:v>
                </c:pt>
                <c:pt idx="4726">
                  <c:v>6431.56</c:v>
                </c:pt>
                <c:pt idx="4727">
                  <c:v>6432.57</c:v>
                </c:pt>
                <c:pt idx="4728">
                  <c:v>6433.57</c:v>
                </c:pt>
                <c:pt idx="4729">
                  <c:v>6434.57</c:v>
                </c:pt>
                <c:pt idx="4730">
                  <c:v>6439.28</c:v>
                </c:pt>
                <c:pt idx="4731">
                  <c:v>6440.28</c:v>
                </c:pt>
                <c:pt idx="4732">
                  <c:v>6441.28</c:v>
                </c:pt>
                <c:pt idx="4733">
                  <c:v>6442.28</c:v>
                </c:pt>
                <c:pt idx="4734">
                  <c:v>6443.28</c:v>
                </c:pt>
                <c:pt idx="4735">
                  <c:v>6444.28</c:v>
                </c:pt>
                <c:pt idx="4736">
                  <c:v>6445.28</c:v>
                </c:pt>
                <c:pt idx="4737">
                  <c:v>6446.28</c:v>
                </c:pt>
                <c:pt idx="4738">
                  <c:v>6447.28</c:v>
                </c:pt>
                <c:pt idx="4739">
                  <c:v>6448.28</c:v>
                </c:pt>
                <c:pt idx="4740">
                  <c:v>6452.79</c:v>
                </c:pt>
                <c:pt idx="4741">
                  <c:v>6453.79</c:v>
                </c:pt>
                <c:pt idx="4742">
                  <c:v>6454.79</c:v>
                </c:pt>
                <c:pt idx="4743">
                  <c:v>6455.79</c:v>
                </c:pt>
                <c:pt idx="4744">
                  <c:v>6456.79</c:v>
                </c:pt>
                <c:pt idx="4745">
                  <c:v>6457.79</c:v>
                </c:pt>
                <c:pt idx="4746">
                  <c:v>6458.79</c:v>
                </c:pt>
                <c:pt idx="4747">
                  <c:v>6459.79</c:v>
                </c:pt>
                <c:pt idx="4748">
                  <c:v>6460.79</c:v>
                </c:pt>
                <c:pt idx="4749">
                  <c:v>6461.79</c:v>
                </c:pt>
                <c:pt idx="4750">
                  <c:v>6466.5</c:v>
                </c:pt>
                <c:pt idx="4751">
                  <c:v>6467.5</c:v>
                </c:pt>
                <c:pt idx="4752">
                  <c:v>6468.5</c:v>
                </c:pt>
                <c:pt idx="4753">
                  <c:v>6469.5</c:v>
                </c:pt>
                <c:pt idx="4754">
                  <c:v>6470.5</c:v>
                </c:pt>
                <c:pt idx="4755">
                  <c:v>6471.5</c:v>
                </c:pt>
                <c:pt idx="4756">
                  <c:v>6472.51</c:v>
                </c:pt>
                <c:pt idx="4757">
                  <c:v>6473.51</c:v>
                </c:pt>
                <c:pt idx="4758">
                  <c:v>6474.51</c:v>
                </c:pt>
                <c:pt idx="4759">
                  <c:v>6475.51</c:v>
                </c:pt>
                <c:pt idx="4760">
                  <c:v>6480.01</c:v>
                </c:pt>
                <c:pt idx="4761">
                  <c:v>6481.02</c:v>
                </c:pt>
                <c:pt idx="4762">
                  <c:v>6482.02</c:v>
                </c:pt>
                <c:pt idx="4763">
                  <c:v>6483.02</c:v>
                </c:pt>
                <c:pt idx="4764">
                  <c:v>6484.02</c:v>
                </c:pt>
                <c:pt idx="4765">
                  <c:v>6485.02</c:v>
                </c:pt>
                <c:pt idx="4766">
                  <c:v>6486.02</c:v>
                </c:pt>
                <c:pt idx="4767">
                  <c:v>6487.02</c:v>
                </c:pt>
                <c:pt idx="4768">
                  <c:v>6488.02</c:v>
                </c:pt>
                <c:pt idx="4769">
                  <c:v>6489.02</c:v>
                </c:pt>
                <c:pt idx="4770">
                  <c:v>6493.73</c:v>
                </c:pt>
                <c:pt idx="4771">
                  <c:v>6494.73</c:v>
                </c:pt>
                <c:pt idx="4772">
                  <c:v>6495.73</c:v>
                </c:pt>
                <c:pt idx="4773">
                  <c:v>6496.73</c:v>
                </c:pt>
                <c:pt idx="4774">
                  <c:v>6497.73</c:v>
                </c:pt>
                <c:pt idx="4775">
                  <c:v>6498.73</c:v>
                </c:pt>
                <c:pt idx="4776">
                  <c:v>6499.74</c:v>
                </c:pt>
                <c:pt idx="4777">
                  <c:v>6500.74</c:v>
                </c:pt>
                <c:pt idx="4778">
                  <c:v>6501.74</c:v>
                </c:pt>
                <c:pt idx="4779">
                  <c:v>6502.74</c:v>
                </c:pt>
                <c:pt idx="4780">
                  <c:v>6507.24</c:v>
                </c:pt>
                <c:pt idx="4781">
                  <c:v>6508.24</c:v>
                </c:pt>
                <c:pt idx="4782">
                  <c:v>6509.25</c:v>
                </c:pt>
                <c:pt idx="4783">
                  <c:v>6510.25</c:v>
                </c:pt>
                <c:pt idx="4784">
                  <c:v>6511.25</c:v>
                </c:pt>
                <c:pt idx="4785">
                  <c:v>6512.25</c:v>
                </c:pt>
                <c:pt idx="4786">
                  <c:v>6513.25</c:v>
                </c:pt>
                <c:pt idx="4787">
                  <c:v>6514.25</c:v>
                </c:pt>
                <c:pt idx="4788">
                  <c:v>6515.25</c:v>
                </c:pt>
                <c:pt idx="4789">
                  <c:v>6516.25</c:v>
                </c:pt>
                <c:pt idx="4790">
                  <c:v>6520.96</c:v>
                </c:pt>
                <c:pt idx="4791">
                  <c:v>6521.96</c:v>
                </c:pt>
                <c:pt idx="4792">
                  <c:v>6522.96</c:v>
                </c:pt>
                <c:pt idx="4793">
                  <c:v>6523.96</c:v>
                </c:pt>
                <c:pt idx="4794">
                  <c:v>6524.96</c:v>
                </c:pt>
                <c:pt idx="4795">
                  <c:v>6525.96</c:v>
                </c:pt>
                <c:pt idx="4796">
                  <c:v>6526.96</c:v>
                </c:pt>
                <c:pt idx="4797">
                  <c:v>6527.96</c:v>
                </c:pt>
                <c:pt idx="4798">
                  <c:v>6528.97</c:v>
                </c:pt>
                <c:pt idx="4799">
                  <c:v>6529.97</c:v>
                </c:pt>
                <c:pt idx="4800">
                  <c:v>6534.47</c:v>
                </c:pt>
                <c:pt idx="4801">
                  <c:v>6535.47</c:v>
                </c:pt>
                <c:pt idx="4802">
                  <c:v>6536.47</c:v>
                </c:pt>
                <c:pt idx="4803">
                  <c:v>6537.47</c:v>
                </c:pt>
                <c:pt idx="4804">
                  <c:v>6538.47</c:v>
                </c:pt>
                <c:pt idx="4805">
                  <c:v>6539.48</c:v>
                </c:pt>
                <c:pt idx="4806">
                  <c:v>6540.48</c:v>
                </c:pt>
                <c:pt idx="4807">
                  <c:v>6541.48</c:v>
                </c:pt>
                <c:pt idx="4808">
                  <c:v>6542.48</c:v>
                </c:pt>
                <c:pt idx="4809">
                  <c:v>6543.48</c:v>
                </c:pt>
                <c:pt idx="4810">
                  <c:v>6548.19</c:v>
                </c:pt>
                <c:pt idx="4811">
                  <c:v>6549.19</c:v>
                </c:pt>
                <c:pt idx="4812">
                  <c:v>6550.19</c:v>
                </c:pt>
                <c:pt idx="4813">
                  <c:v>6551.19</c:v>
                </c:pt>
                <c:pt idx="4814">
                  <c:v>6552.19</c:v>
                </c:pt>
                <c:pt idx="4815">
                  <c:v>6553.19</c:v>
                </c:pt>
                <c:pt idx="4816">
                  <c:v>6554.19</c:v>
                </c:pt>
                <c:pt idx="4817">
                  <c:v>6555.19</c:v>
                </c:pt>
                <c:pt idx="4818">
                  <c:v>6556.19</c:v>
                </c:pt>
                <c:pt idx="4819">
                  <c:v>6557.19</c:v>
                </c:pt>
                <c:pt idx="4820">
                  <c:v>6561.7</c:v>
                </c:pt>
                <c:pt idx="4821">
                  <c:v>6562.7</c:v>
                </c:pt>
                <c:pt idx="4822">
                  <c:v>6563.7</c:v>
                </c:pt>
                <c:pt idx="4823">
                  <c:v>6564.7</c:v>
                </c:pt>
                <c:pt idx="4824">
                  <c:v>6565.7</c:v>
                </c:pt>
                <c:pt idx="4825">
                  <c:v>6566.7</c:v>
                </c:pt>
                <c:pt idx="4826">
                  <c:v>6567.7</c:v>
                </c:pt>
                <c:pt idx="4827">
                  <c:v>6568.7</c:v>
                </c:pt>
                <c:pt idx="4828">
                  <c:v>6569.71</c:v>
                </c:pt>
                <c:pt idx="4829">
                  <c:v>6570.71</c:v>
                </c:pt>
                <c:pt idx="4830">
                  <c:v>6575.41</c:v>
                </c:pt>
                <c:pt idx="4831">
                  <c:v>6576.41</c:v>
                </c:pt>
                <c:pt idx="4832">
                  <c:v>6577.41</c:v>
                </c:pt>
                <c:pt idx="4833">
                  <c:v>6578.42</c:v>
                </c:pt>
                <c:pt idx="4834">
                  <c:v>6579.42</c:v>
                </c:pt>
                <c:pt idx="4835">
                  <c:v>6580.42</c:v>
                </c:pt>
                <c:pt idx="4836">
                  <c:v>6581.42</c:v>
                </c:pt>
                <c:pt idx="4837">
                  <c:v>6582.42</c:v>
                </c:pt>
                <c:pt idx="4838">
                  <c:v>6583.42</c:v>
                </c:pt>
                <c:pt idx="4839">
                  <c:v>6584.42</c:v>
                </c:pt>
                <c:pt idx="4840">
                  <c:v>6588.93</c:v>
                </c:pt>
                <c:pt idx="4841">
                  <c:v>6589.93</c:v>
                </c:pt>
                <c:pt idx="4842">
                  <c:v>6590.93</c:v>
                </c:pt>
                <c:pt idx="4843">
                  <c:v>6591.93</c:v>
                </c:pt>
                <c:pt idx="4844">
                  <c:v>6592.93</c:v>
                </c:pt>
                <c:pt idx="4845">
                  <c:v>6593.93</c:v>
                </c:pt>
                <c:pt idx="4846">
                  <c:v>6594.93</c:v>
                </c:pt>
                <c:pt idx="4847">
                  <c:v>6595.93</c:v>
                </c:pt>
                <c:pt idx="4848">
                  <c:v>6596.93</c:v>
                </c:pt>
                <c:pt idx="4849">
                  <c:v>6597.93</c:v>
                </c:pt>
                <c:pt idx="4850">
                  <c:v>6602.64</c:v>
                </c:pt>
                <c:pt idx="4851">
                  <c:v>6603.64</c:v>
                </c:pt>
                <c:pt idx="4852">
                  <c:v>6604.64</c:v>
                </c:pt>
                <c:pt idx="4853">
                  <c:v>6605.64</c:v>
                </c:pt>
                <c:pt idx="4854">
                  <c:v>6606.64</c:v>
                </c:pt>
                <c:pt idx="4855">
                  <c:v>6607.64</c:v>
                </c:pt>
                <c:pt idx="4856">
                  <c:v>6608.64</c:v>
                </c:pt>
                <c:pt idx="4857">
                  <c:v>6609.64</c:v>
                </c:pt>
                <c:pt idx="4858">
                  <c:v>6610.64</c:v>
                </c:pt>
                <c:pt idx="4859">
                  <c:v>6611.65</c:v>
                </c:pt>
                <c:pt idx="4860">
                  <c:v>6616.15</c:v>
                </c:pt>
                <c:pt idx="4861">
                  <c:v>6617.15</c:v>
                </c:pt>
                <c:pt idx="4862">
                  <c:v>6618.15</c:v>
                </c:pt>
                <c:pt idx="4863">
                  <c:v>6619.15</c:v>
                </c:pt>
                <c:pt idx="4864">
                  <c:v>6620.16</c:v>
                </c:pt>
                <c:pt idx="4865">
                  <c:v>6621.16</c:v>
                </c:pt>
                <c:pt idx="4866">
                  <c:v>6622.16</c:v>
                </c:pt>
                <c:pt idx="4867">
                  <c:v>6623.16</c:v>
                </c:pt>
                <c:pt idx="4868">
                  <c:v>6624.16</c:v>
                </c:pt>
                <c:pt idx="4869">
                  <c:v>6625.16</c:v>
                </c:pt>
                <c:pt idx="4870">
                  <c:v>6629.87</c:v>
                </c:pt>
                <c:pt idx="4871">
                  <c:v>6630.87</c:v>
                </c:pt>
                <c:pt idx="4872">
                  <c:v>6631.87</c:v>
                </c:pt>
                <c:pt idx="4873">
                  <c:v>6632.87</c:v>
                </c:pt>
                <c:pt idx="4874">
                  <c:v>6633.87</c:v>
                </c:pt>
                <c:pt idx="4875">
                  <c:v>6634.87</c:v>
                </c:pt>
                <c:pt idx="4876">
                  <c:v>6635.87</c:v>
                </c:pt>
                <c:pt idx="4877">
                  <c:v>6636.87</c:v>
                </c:pt>
                <c:pt idx="4878">
                  <c:v>6637.87</c:v>
                </c:pt>
                <c:pt idx="4879">
                  <c:v>6638.87</c:v>
                </c:pt>
                <c:pt idx="4880">
                  <c:v>6643.38</c:v>
                </c:pt>
                <c:pt idx="4881">
                  <c:v>6644.38</c:v>
                </c:pt>
                <c:pt idx="4882">
                  <c:v>6645.38</c:v>
                </c:pt>
                <c:pt idx="4883">
                  <c:v>6646.38</c:v>
                </c:pt>
                <c:pt idx="4884">
                  <c:v>6647.38</c:v>
                </c:pt>
                <c:pt idx="4885">
                  <c:v>6648.38</c:v>
                </c:pt>
                <c:pt idx="4886">
                  <c:v>6649.38</c:v>
                </c:pt>
                <c:pt idx="4887">
                  <c:v>6650.38</c:v>
                </c:pt>
                <c:pt idx="4888">
                  <c:v>6651.39</c:v>
                </c:pt>
                <c:pt idx="4889">
                  <c:v>6652.39</c:v>
                </c:pt>
                <c:pt idx="4890">
                  <c:v>6657.1</c:v>
                </c:pt>
                <c:pt idx="4891">
                  <c:v>6658.1</c:v>
                </c:pt>
                <c:pt idx="4892">
                  <c:v>6659.1</c:v>
                </c:pt>
                <c:pt idx="4893">
                  <c:v>6660.1</c:v>
                </c:pt>
                <c:pt idx="4894">
                  <c:v>6661.1</c:v>
                </c:pt>
                <c:pt idx="4895">
                  <c:v>6662.1</c:v>
                </c:pt>
                <c:pt idx="4896">
                  <c:v>6663.1</c:v>
                </c:pt>
                <c:pt idx="4897">
                  <c:v>6664.1</c:v>
                </c:pt>
                <c:pt idx="4898">
                  <c:v>6665.1</c:v>
                </c:pt>
                <c:pt idx="4899">
                  <c:v>6666.1</c:v>
                </c:pt>
                <c:pt idx="4900">
                  <c:v>6670.61</c:v>
                </c:pt>
                <c:pt idx="4901">
                  <c:v>6671.61</c:v>
                </c:pt>
                <c:pt idx="4902">
                  <c:v>6672.61</c:v>
                </c:pt>
                <c:pt idx="4903">
                  <c:v>6673.61</c:v>
                </c:pt>
                <c:pt idx="4904">
                  <c:v>6674.61</c:v>
                </c:pt>
                <c:pt idx="4905">
                  <c:v>6675.61</c:v>
                </c:pt>
                <c:pt idx="4906">
                  <c:v>6676.61</c:v>
                </c:pt>
                <c:pt idx="4907">
                  <c:v>6677.61</c:v>
                </c:pt>
                <c:pt idx="4908">
                  <c:v>6678.61</c:v>
                </c:pt>
                <c:pt idx="4909">
                  <c:v>6679.61</c:v>
                </c:pt>
                <c:pt idx="4910">
                  <c:v>6684.32</c:v>
                </c:pt>
                <c:pt idx="4911">
                  <c:v>6685.32</c:v>
                </c:pt>
                <c:pt idx="4912">
                  <c:v>6686.32</c:v>
                </c:pt>
                <c:pt idx="4913">
                  <c:v>6687.32</c:v>
                </c:pt>
                <c:pt idx="4914">
                  <c:v>6688.32</c:v>
                </c:pt>
                <c:pt idx="4915">
                  <c:v>6689.32</c:v>
                </c:pt>
                <c:pt idx="4916">
                  <c:v>6690.32</c:v>
                </c:pt>
                <c:pt idx="4917">
                  <c:v>6691.32</c:v>
                </c:pt>
                <c:pt idx="4918">
                  <c:v>6692.32</c:v>
                </c:pt>
                <c:pt idx="4919">
                  <c:v>6693.33</c:v>
                </c:pt>
                <c:pt idx="4920">
                  <c:v>6697.83</c:v>
                </c:pt>
                <c:pt idx="4921">
                  <c:v>6698.83</c:v>
                </c:pt>
                <c:pt idx="4922">
                  <c:v>6699.83</c:v>
                </c:pt>
                <c:pt idx="4923">
                  <c:v>6700.83</c:v>
                </c:pt>
                <c:pt idx="4924">
                  <c:v>6701.83</c:v>
                </c:pt>
                <c:pt idx="4925">
                  <c:v>6702.84</c:v>
                </c:pt>
                <c:pt idx="4926">
                  <c:v>6703.84</c:v>
                </c:pt>
                <c:pt idx="4927">
                  <c:v>6704.84</c:v>
                </c:pt>
                <c:pt idx="4928">
                  <c:v>6705.84</c:v>
                </c:pt>
                <c:pt idx="4929">
                  <c:v>6706.84</c:v>
                </c:pt>
                <c:pt idx="4930">
                  <c:v>6711.55</c:v>
                </c:pt>
                <c:pt idx="4931">
                  <c:v>6712.55</c:v>
                </c:pt>
                <c:pt idx="4932">
                  <c:v>6713.55</c:v>
                </c:pt>
                <c:pt idx="4933">
                  <c:v>6714.55</c:v>
                </c:pt>
                <c:pt idx="4934">
                  <c:v>6715.55</c:v>
                </c:pt>
                <c:pt idx="4935">
                  <c:v>6716.55</c:v>
                </c:pt>
                <c:pt idx="4936">
                  <c:v>6717.55</c:v>
                </c:pt>
                <c:pt idx="4937">
                  <c:v>6718.55</c:v>
                </c:pt>
                <c:pt idx="4938">
                  <c:v>6719.55</c:v>
                </c:pt>
                <c:pt idx="4939">
                  <c:v>6720.55</c:v>
                </c:pt>
                <c:pt idx="4940">
                  <c:v>6725.06</c:v>
                </c:pt>
                <c:pt idx="4941">
                  <c:v>6726.06</c:v>
                </c:pt>
                <c:pt idx="4942">
                  <c:v>6727.06</c:v>
                </c:pt>
                <c:pt idx="4943">
                  <c:v>6728.06</c:v>
                </c:pt>
                <c:pt idx="4944">
                  <c:v>6729.06</c:v>
                </c:pt>
                <c:pt idx="4945">
                  <c:v>6730.06</c:v>
                </c:pt>
                <c:pt idx="4946">
                  <c:v>6731.06</c:v>
                </c:pt>
                <c:pt idx="4947">
                  <c:v>6732.07</c:v>
                </c:pt>
                <c:pt idx="4948">
                  <c:v>6733.07</c:v>
                </c:pt>
                <c:pt idx="4949">
                  <c:v>6734.07</c:v>
                </c:pt>
                <c:pt idx="4950">
                  <c:v>6738.78</c:v>
                </c:pt>
                <c:pt idx="4951">
                  <c:v>6739.78</c:v>
                </c:pt>
                <c:pt idx="4952">
                  <c:v>6740.78</c:v>
                </c:pt>
                <c:pt idx="4953">
                  <c:v>6741.78</c:v>
                </c:pt>
                <c:pt idx="4954">
                  <c:v>6742.78</c:v>
                </c:pt>
                <c:pt idx="4955">
                  <c:v>6743.78</c:v>
                </c:pt>
                <c:pt idx="4956">
                  <c:v>6744.78</c:v>
                </c:pt>
                <c:pt idx="4957">
                  <c:v>6745.78</c:v>
                </c:pt>
                <c:pt idx="4958">
                  <c:v>6746.78</c:v>
                </c:pt>
                <c:pt idx="4959">
                  <c:v>6747.79</c:v>
                </c:pt>
                <c:pt idx="4960">
                  <c:v>6752.29</c:v>
                </c:pt>
                <c:pt idx="4961">
                  <c:v>6753.29</c:v>
                </c:pt>
                <c:pt idx="4962">
                  <c:v>6754.29</c:v>
                </c:pt>
                <c:pt idx="4963">
                  <c:v>6755.29</c:v>
                </c:pt>
                <c:pt idx="4964">
                  <c:v>6756.3</c:v>
                </c:pt>
                <c:pt idx="4965">
                  <c:v>6757.29</c:v>
                </c:pt>
                <c:pt idx="4966">
                  <c:v>6758.3</c:v>
                </c:pt>
                <c:pt idx="4967">
                  <c:v>6759.3</c:v>
                </c:pt>
                <c:pt idx="4968">
                  <c:v>6760.3</c:v>
                </c:pt>
                <c:pt idx="4969">
                  <c:v>6761.3</c:v>
                </c:pt>
                <c:pt idx="4970">
                  <c:v>6766.01</c:v>
                </c:pt>
                <c:pt idx="4971">
                  <c:v>6767.01</c:v>
                </c:pt>
                <c:pt idx="4972">
                  <c:v>6768.01</c:v>
                </c:pt>
                <c:pt idx="4973">
                  <c:v>6769.01</c:v>
                </c:pt>
                <c:pt idx="4974">
                  <c:v>6770.01</c:v>
                </c:pt>
                <c:pt idx="4975">
                  <c:v>6771.01</c:v>
                </c:pt>
                <c:pt idx="4976">
                  <c:v>6772.01</c:v>
                </c:pt>
                <c:pt idx="4977">
                  <c:v>6773.01</c:v>
                </c:pt>
                <c:pt idx="4978">
                  <c:v>6774.01</c:v>
                </c:pt>
                <c:pt idx="4979">
                  <c:v>6775.01</c:v>
                </c:pt>
                <c:pt idx="4980">
                  <c:v>6779.52</c:v>
                </c:pt>
                <c:pt idx="4981">
                  <c:v>6780.52</c:v>
                </c:pt>
                <c:pt idx="4982">
                  <c:v>6781.52</c:v>
                </c:pt>
                <c:pt idx="4983">
                  <c:v>6782.52</c:v>
                </c:pt>
                <c:pt idx="4984">
                  <c:v>6783.52</c:v>
                </c:pt>
                <c:pt idx="4985">
                  <c:v>6784.52</c:v>
                </c:pt>
                <c:pt idx="4986">
                  <c:v>6785.52</c:v>
                </c:pt>
                <c:pt idx="4987">
                  <c:v>6786.52</c:v>
                </c:pt>
                <c:pt idx="4988">
                  <c:v>6787.52</c:v>
                </c:pt>
                <c:pt idx="4989">
                  <c:v>6788.52</c:v>
                </c:pt>
                <c:pt idx="4990">
                  <c:v>6793.23</c:v>
                </c:pt>
                <c:pt idx="4991">
                  <c:v>6794.23</c:v>
                </c:pt>
                <c:pt idx="4992">
                  <c:v>6795.23</c:v>
                </c:pt>
                <c:pt idx="4993">
                  <c:v>6796.23</c:v>
                </c:pt>
                <c:pt idx="4994">
                  <c:v>6797.23</c:v>
                </c:pt>
                <c:pt idx="4995">
                  <c:v>6798.24</c:v>
                </c:pt>
                <c:pt idx="4996">
                  <c:v>6799.24</c:v>
                </c:pt>
                <c:pt idx="4997">
                  <c:v>6800.24</c:v>
                </c:pt>
                <c:pt idx="4998">
                  <c:v>6801.24</c:v>
                </c:pt>
                <c:pt idx="4999">
                  <c:v>6802.24</c:v>
                </c:pt>
                <c:pt idx="5000">
                  <c:v>6806.74</c:v>
                </c:pt>
                <c:pt idx="5001">
                  <c:v>6807.74</c:v>
                </c:pt>
                <c:pt idx="5002">
                  <c:v>6808.74</c:v>
                </c:pt>
                <c:pt idx="5003">
                  <c:v>6809.74</c:v>
                </c:pt>
                <c:pt idx="5004">
                  <c:v>6810.75</c:v>
                </c:pt>
                <c:pt idx="5005">
                  <c:v>6811.75</c:v>
                </c:pt>
                <c:pt idx="5006">
                  <c:v>6812.75</c:v>
                </c:pt>
                <c:pt idx="5007">
                  <c:v>6813.75</c:v>
                </c:pt>
                <c:pt idx="5008">
                  <c:v>6814.75</c:v>
                </c:pt>
                <c:pt idx="5009">
                  <c:v>6815.75</c:v>
                </c:pt>
                <c:pt idx="5010">
                  <c:v>6820.46</c:v>
                </c:pt>
                <c:pt idx="5011">
                  <c:v>6821.46</c:v>
                </c:pt>
                <c:pt idx="5012">
                  <c:v>6822.46</c:v>
                </c:pt>
                <c:pt idx="5013">
                  <c:v>6823.46</c:v>
                </c:pt>
                <c:pt idx="5014">
                  <c:v>6824.46</c:v>
                </c:pt>
                <c:pt idx="5015">
                  <c:v>6825.46</c:v>
                </c:pt>
                <c:pt idx="5016">
                  <c:v>6826.46</c:v>
                </c:pt>
                <c:pt idx="5017">
                  <c:v>6827.46</c:v>
                </c:pt>
                <c:pt idx="5018">
                  <c:v>6828.46</c:v>
                </c:pt>
                <c:pt idx="5019">
                  <c:v>6829.46</c:v>
                </c:pt>
                <c:pt idx="5020">
                  <c:v>6833.97</c:v>
                </c:pt>
                <c:pt idx="5021">
                  <c:v>6834.97</c:v>
                </c:pt>
                <c:pt idx="5022">
                  <c:v>6835.97</c:v>
                </c:pt>
                <c:pt idx="5023">
                  <c:v>6836.97</c:v>
                </c:pt>
                <c:pt idx="5024">
                  <c:v>6837.97</c:v>
                </c:pt>
                <c:pt idx="5025">
                  <c:v>6838.97</c:v>
                </c:pt>
                <c:pt idx="5026">
                  <c:v>6839.97</c:v>
                </c:pt>
                <c:pt idx="5027">
                  <c:v>6840.97</c:v>
                </c:pt>
                <c:pt idx="5028">
                  <c:v>6841.97</c:v>
                </c:pt>
                <c:pt idx="5029">
                  <c:v>6842.97</c:v>
                </c:pt>
                <c:pt idx="5030">
                  <c:v>6847.68</c:v>
                </c:pt>
                <c:pt idx="5031">
                  <c:v>6848.68</c:v>
                </c:pt>
                <c:pt idx="5032">
                  <c:v>6849.68</c:v>
                </c:pt>
                <c:pt idx="5033">
                  <c:v>6850.68</c:v>
                </c:pt>
                <c:pt idx="5034">
                  <c:v>6851.69</c:v>
                </c:pt>
                <c:pt idx="5035">
                  <c:v>6852.69</c:v>
                </c:pt>
                <c:pt idx="5036">
                  <c:v>6853.69</c:v>
                </c:pt>
                <c:pt idx="5037">
                  <c:v>6854.69</c:v>
                </c:pt>
                <c:pt idx="5038">
                  <c:v>6855.69</c:v>
                </c:pt>
                <c:pt idx="5039">
                  <c:v>6856.69</c:v>
                </c:pt>
                <c:pt idx="5040">
                  <c:v>6861.2</c:v>
                </c:pt>
                <c:pt idx="5041">
                  <c:v>6862.19</c:v>
                </c:pt>
                <c:pt idx="5042">
                  <c:v>6863.2</c:v>
                </c:pt>
                <c:pt idx="5043">
                  <c:v>6864.2</c:v>
                </c:pt>
                <c:pt idx="5044">
                  <c:v>6865.2</c:v>
                </c:pt>
                <c:pt idx="5045">
                  <c:v>6866.2</c:v>
                </c:pt>
                <c:pt idx="5046">
                  <c:v>6867.2</c:v>
                </c:pt>
                <c:pt idx="5047">
                  <c:v>6868.2</c:v>
                </c:pt>
                <c:pt idx="5048">
                  <c:v>6869.2</c:v>
                </c:pt>
                <c:pt idx="5049">
                  <c:v>6870.2</c:v>
                </c:pt>
                <c:pt idx="5050">
                  <c:v>6874.91</c:v>
                </c:pt>
                <c:pt idx="5051">
                  <c:v>6875.91</c:v>
                </c:pt>
                <c:pt idx="5052">
                  <c:v>6876.91</c:v>
                </c:pt>
                <c:pt idx="5053">
                  <c:v>6877.91</c:v>
                </c:pt>
                <c:pt idx="5054">
                  <c:v>6878.91</c:v>
                </c:pt>
                <c:pt idx="5055">
                  <c:v>6879.91</c:v>
                </c:pt>
                <c:pt idx="5056">
                  <c:v>6880.91</c:v>
                </c:pt>
                <c:pt idx="5057">
                  <c:v>6881.91</c:v>
                </c:pt>
                <c:pt idx="5058">
                  <c:v>6882.91</c:v>
                </c:pt>
                <c:pt idx="5059">
                  <c:v>6883.91</c:v>
                </c:pt>
                <c:pt idx="5060">
                  <c:v>6888.42</c:v>
                </c:pt>
                <c:pt idx="5061">
                  <c:v>6889.42</c:v>
                </c:pt>
                <c:pt idx="5062">
                  <c:v>6890.42</c:v>
                </c:pt>
                <c:pt idx="5063">
                  <c:v>6891.42</c:v>
                </c:pt>
                <c:pt idx="5064">
                  <c:v>6892.42</c:v>
                </c:pt>
                <c:pt idx="5065">
                  <c:v>6893.42</c:v>
                </c:pt>
                <c:pt idx="5066">
                  <c:v>6894.42</c:v>
                </c:pt>
                <c:pt idx="5067">
                  <c:v>6895.43</c:v>
                </c:pt>
                <c:pt idx="5068">
                  <c:v>6896.43</c:v>
                </c:pt>
                <c:pt idx="5069">
                  <c:v>6897.43</c:v>
                </c:pt>
                <c:pt idx="5070">
                  <c:v>6902.14</c:v>
                </c:pt>
                <c:pt idx="5071">
                  <c:v>6903.14</c:v>
                </c:pt>
                <c:pt idx="5072">
                  <c:v>6904.14</c:v>
                </c:pt>
                <c:pt idx="5073">
                  <c:v>6905.14</c:v>
                </c:pt>
                <c:pt idx="5074">
                  <c:v>6906.14</c:v>
                </c:pt>
                <c:pt idx="5075">
                  <c:v>6907.14</c:v>
                </c:pt>
                <c:pt idx="5076">
                  <c:v>6908.14</c:v>
                </c:pt>
                <c:pt idx="5077">
                  <c:v>6909.14</c:v>
                </c:pt>
                <c:pt idx="5078">
                  <c:v>6910.14</c:v>
                </c:pt>
                <c:pt idx="5079">
                  <c:v>6911.14</c:v>
                </c:pt>
                <c:pt idx="5080">
                  <c:v>6915.65</c:v>
                </c:pt>
                <c:pt idx="5081">
                  <c:v>6916.65</c:v>
                </c:pt>
                <c:pt idx="5082">
                  <c:v>6917.65</c:v>
                </c:pt>
                <c:pt idx="5083">
                  <c:v>6918.65</c:v>
                </c:pt>
                <c:pt idx="5084">
                  <c:v>6919.65</c:v>
                </c:pt>
                <c:pt idx="5085">
                  <c:v>6920.65</c:v>
                </c:pt>
                <c:pt idx="5086">
                  <c:v>6921.65</c:v>
                </c:pt>
                <c:pt idx="5087">
                  <c:v>6922.65</c:v>
                </c:pt>
                <c:pt idx="5088">
                  <c:v>6923.65</c:v>
                </c:pt>
                <c:pt idx="5089">
                  <c:v>6924.65</c:v>
                </c:pt>
                <c:pt idx="5090">
                  <c:v>6929.36</c:v>
                </c:pt>
                <c:pt idx="5091">
                  <c:v>6930.36</c:v>
                </c:pt>
                <c:pt idx="5092">
                  <c:v>6931.36</c:v>
                </c:pt>
                <c:pt idx="5093">
                  <c:v>6932.36</c:v>
                </c:pt>
                <c:pt idx="5094">
                  <c:v>6933.37</c:v>
                </c:pt>
                <c:pt idx="5095">
                  <c:v>6934.37</c:v>
                </c:pt>
                <c:pt idx="5096">
                  <c:v>6935.37</c:v>
                </c:pt>
                <c:pt idx="5097">
                  <c:v>6936.37</c:v>
                </c:pt>
                <c:pt idx="5098">
                  <c:v>6937.37</c:v>
                </c:pt>
                <c:pt idx="5099">
                  <c:v>6938.37</c:v>
                </c:pt>
                <c:pt idx="5100">
                  <c:v>6942.88</c:v>
                </c:pt>
                <c:pt idx="5101">
                  <c:v>6943.88</c:v>
                </c:pt>
                <c:pt idx="5102">
                  <c:v>6944.88</c:v>
                </c:pt>
                <c:pt idx="5103">
                  <c:v>6945.88</c:v>
                </c:pt>
                <c:pt idx="5104">
                  <c:v>6946.88</c:v>
                </c:pt>
                <c:pt idx="5105">
                  <c:v>6947.88</c:v>
                </c:pt>
                <c:pt idx="5106">
                  <c:v>6948.88</c:v>
                </c:pt>
                <c:pt idx="5107">
                  <c:v>6949.88</c:v>
                </c:pt>
                <c:pt idx="5108">
                  <c:v>6950.88</c:v>
                </c:pt>
                <c:pt idx="5109">
                  <c:v>6951.88</c:v>
                </c:pt>
                <c:pt idx="5110">
                  <c:v>6956.59</c:v>
                </c:pt>
                <c:pt idx="5111">
                  <c:v>6957.59</c:v>
                </c:pt>
                <c:pt idx="5112">
                  <c:v>6958.59</c:v>
                </c:pt>
                <c:pt idx="5113">
                  <c:v>6959.59</c:v>
                </c:pt>
                <c:pt idx="5114">
                  <c:v>6960.59</c:v>
                </c:pt>
                <c:pt idx="5115">
                  <c:v>6961.59</c:v>
                </c:pt>
                <c:pt idx="5116">
                  <c:v>6962.6</c:v>
                </c:pt>
                <c:pt idx="5117">
                  <c:v>6963.6</c:v>
                </c:pt>
                <c:pt idx="5118">
                  <c:v>6964.6</c:v>
                </c:pt>
                <c:pt idx="5119">
                  <c:v>6965.6</c:v>
                </c:pt>
                <c:pt idx="5120">
                  <c:v>6970.1</c:v>
                </c:pt>
                <c:pt idx="5121">
                  <c:v>6971.1</c:v>
                </c:pt>
                <c:pt idx="5122">
                  <c:v>6972.1</c:v>
                </c:pt>
                <c:pt idx="5123">
                  <c:v>6973.11</c:v>
                </c:pt>
                <c:pt idx="5124">
                  <c:v>6974.11</c:v>
                </c:pt>
                <c:pt idx="5125">
                  <c:v>6975.11</c:v>
                </c:pt>
                <c:pt idx="5126">
                  <c:v>6976.11</c:v>
                </c:pt>
                <c:pt idx="5127">
                  <c:v>6977.11</c:v>
                </c:pt>
                <c:pt idx="5128">
                  <c:v>6978.11</c:v>
                </c:pt>
                <c:pt idx="5129">
                  <c:v>6979.11</c:v>
                </c:pt>
                <c:pt idx="5130">
                  <c:v>6983.82</c:v>
                </c:pt>
                <c:pt idx="5131">
                  <c:v>6984.82</c:v>
                </c:pt>
                <c:pt idx="5132">
                  <c:v>6985.82</c:v>
                </c:pt>
                <c:pt idx="5133">
                  <c:v>6986.82</c:v>
                </c:pt>
                <c:pt idx="5134">
                  <c:v>6987.82</c:v>
                </c:pt>
                <c:pt idx="5135">
                  <c:v>6988.82</c:v>
                </c:pt>
                <c:pt idx="5136">
                  <c:v>6989.82</c:v>
                </c:pt>
                <c:pt idx="5137">
                  <c:v>6990.82</c:v>
                </c:pt>
                <c:pt idx="5138">
                  <c:v>6991.82</c:v>
                </c:pt>
                <c:pt idx="5139">
                  <c:v>6992.82</c:v>
                </c:pt>
                <c:pt idx="5140">
                  <c:v>6997.33</c:v>
                </c:pt>
                <c:pt idx="5141">
                  <c:v>6998.33</c:v>
                </c:pt>
                <c:pt idx="5142">
                  <c:v>6999.33</c:v>
                </c:pt>
                <c:pt idx="5143">
                  <c:v>7000.33</c:v>
                </c:pt>
                <c:pt idx="5144">
                  <c:v>7001.33</c:v>
                </c:pt>
                <c:pt idx="5145">
                  <c:v>7002.33</c:v>
                </c:pt>
                <c:pt idx="5146">
                  <c:v>7003.33</c:v>
                </c:pt>
                <c:pt idx="5147">
                  <c:v>7004.33</c:v>
                </c:pt>
                <c:pt idx="5148">
                  <c:v>7005.33</c:v>
                </c:pt>
                <c:pt idx="5149">
                  <c:v>7006.33</c:v>
                </c:pt>
                <c:pt idx="5150">
                  <c:v>7011.04</c:v>
                </c:pt>
                <c:pt idx="5151">
                  <c:v>7012.04</c:v>
                </c:pt>
                <c:pt idx="5152">
                  <c:v>7013.04</c:v>
                </c:pt>
                <c:pt idx="5153">
                  <c:v>7014.04</c:v>
                </c:pt>
                <c:pt idx="5154">
                  <c:v>7015.05</c:v>
                </c:pt>
                <c:pt idx="5155">
                  <c:v>7016.05</c:v>
                </c:pt>
                <c:pt idx="5156">
                  <c:v>7017.05</c:v>
                </c:pt>
                <c:pt idx="5157">
                  <c:v>7018.05</c:v>
                </c:pt>
                <c:pt idx="5158">
                  <c:v>7019.05</c:v>
                </c:pt>
                <c:pt idx="5159">
                  <c:v>7020.05</c:v>
                </c:pt>
                <c:pt idx="5160">
                  <c:v>7024.55</c:v>
                </c:pt>
                <c:pt idx="5161">
                  <c:v>7025.56</c:v>
                </c:pt>
                <c:pt idx="5162">
                  <c:v>7026.56</c:v>
                </c:pt>
                <c:pt idx="5163">
                  <c:v>7027.56</c:v>
                </c:pt>
                <c:pt idx="5164">
                  <c:v>7028.56</c:v>
                </c:pt>
                <c:pt idx="5165">
                  <c:v>7029.56</c:v>
                </c:pt>
                <c:pt idx="5166">
                  <c:v>7030.56</c:v>
                </c:pt>
                <c:pt idx="5167">
                  <c:v>7031.56</c:v>
                </c:pt>
                <c:pt idx="5168">
                  <c:v>7032.56</c:v>
                </c:pt>
                <c:pt idx="5169">
                  <c:v>7033.56</c:v>
                </c:pt>
                <c:pt idx="5170">
                  <c:v>7038.27</c:v>
                </c:pt>
                <c:pt idx="5171">
                  <c:v>7039.27</c:v>
                </c:pt>
                <c:pt idx="5172">
                  <c:v>7040.27</c:v>
                </c:pt>
                <c:pt idx="5173">
                  <c:v>7041.27</c:v>
                </c:pt>
                <c:pt idx="5174">
                  <c:v>7042.27</c:v>
                </c:pt>
                <c:pt idx="5175">
                  <c:v>7043.27</c:v>
                </c:pt>
                <c:pt idx="5176">
                  <c:v>7044.27</c:v>
                </c:pt>
                <c:pt idx="5177">
                  <c:v>7045.27</c:v>
                </c:pt>
                <c:pt idx="5178">
                  <c:v>7046.27</c:v>
                </c:pt>
                <c:pt idx="5179">
                  <c:v>7047.27</c:v>
                </c:pt>
                <c:pt idx="5180">
                  <c:v>7051.78</c:v>
                </c:pt>
                <c:pt idx="5181">
                  <c:v>7052.78</c:v>
                </c:pt>
                <c:pt idx="5182">
                  <c:v>7053.78</c:v>
                </c:pt>
                <c:pt idx="5183">
                  <c:v>7054.78</c:v>
                </c:pt>
                <c:pt idx="5184">
                  <c:v>7055.78</c:v>
                </c:pt>
                <c:pt idx="5185">
                  <c:v>7056.78</c:v>
                </c:pt>
                <c:pt idx="5186">
                  <c:v>7057.79</c:v>
                </c:pt>
                <c:pt idx="5187">
                  <c:v>7058.79</c:v>
                </c:pt>
                <c:pt idx="5188">
                  <c:v>7059.79</c:v>
                </c:pt>
                <c:pt idx="5189">
                  <c:v>7060.79</c:v>
                </c:pt>
                <c:pt idx="5190">
                  <c:v>7065.5</c:v>
                </c:pt>
                <c:pt idx="5191">
                  <c:v>7066.5</c:v>
                </c:pt>
                <c:pt idx="5192">
                  <c:v>7067.5</c:v>
                </c:pt>
                <c:pt idx="5193">
                  <c:v>7068.5</c:v>
                </c:pt>
                <c:pt idx="5194">
                  <c:v>7069.5</c:v>
                </c:pt>
                <c:pt idx="5195">
                  <c:v>7070.5</c:v>
                </c:pt>
                <c:pt idx="5196">
                  <c:v>7071.5</c:v>
                </c:pt>
                <c:pt idx="5197">
                  <c:v>7072.5</c:v>
                </c:pt>
                <c:pt idx="5198">
                  <c:v>7073.5</c:v>
                </c:pt>
                <c:pt idx="5199">
                  <c:v>7074.5</c:v>
                </c:pt>
                <c:pt idx="5200">
                  <c:v>7079.01</c:v>
                </c:pt>
                <c:pt idx="5201">
                  <c:v>7080.01</c:v>
                </c:pt>
                <c:pt idx="5202">
                  <c:v>7081.01</c:v>
                </c:pt>
                <c:pt idx="5203">
                  <c:v>7082.01</c:v>
                </c:pt>
                <c:pt idx="5204">
                  <c:v>7083.01</c:v>
                </c:pt>
                <c:pt idx="5205">
                  <c:v>7084.01</c:v>
                </c:pt>
                <c:pt idx="5206">
                  <c:v>7085.01</c:v>
                </c:pt>
                <c:pt idx="5207">
                  <c:v>7086.01</c:v>
                </c:pt>
                <c:pt idx="5208">
                  <c:v>7087.02</c:v>
                </c:pt>
                <c:pt idx="5209">
                  <c:v>7088.02</c:v>
                </c:pt>
                <c:pt idx="5210">
                  <c:v>7092.72</c:v>
                </c:pt>
                <c:pt idx="5211">
                  <c:v>7093.73</c:v>
                </c:pt>
                <c:pt idx="5212">
                  <c:v>7094.73</c:v>
                </c:pt>
                <c:pt idx="5213">
                  <c:v>7095.73</c:v>
                </c:pt>
                <c:pt idx="5214">
                  <c:v>7096.73</c:v>
                </c:pt>
                <c:pt idx="5215">
                  <c:v>7097.73</c:v>
                </c:pt>
                <c:pt idx="5216">
                  <c:v>7098.73</c:v>
                </c:pt>
                <c:pt idx="5217">
                  <c:v>7099.73</c:v>
                </c:pt>
                <c:pt idx="5218">
                  <c:v>7100.73</c:v>
                </c:pt>
                <c:pt idx="5219">
                  <c:v>7101.73</c:v>
                </c:pt>
                <c:pt idx="5220">
                  <c:v>7106.24</c:v>
                </c:pt>
                <c:pt idx="5221">
                  <c:v>7107.24</c:v>
                </c:pt>
                <c:pt idx="5222">
                  <c:v>7108.24</c:v>
                </c:pt>
                <c:pt idx="5223">
                  <c:v>7109.24</c:v>
                </c:pt>
                <c:pt idx="5224">
                  <c:v>7110.24</c:v>
                </c:pt>
                <c:pt idx="5225">
                  <c:v>7111.24</c:v>
                </c:pt>
                <c:pt idx="5226">
                  <c:v>7112.24</c:v>
                </c:pt>
                <c:pt idx="5227">
                  <c:v>7113.24</c:v>
                </c:pt>
                <c:pt idx="5228">
                  <c:v>7114.24</c:v>
                </c:pt>
                <c:pt idx="5229">
                  <c:v>7115.24</c:v>
                </c:pt>
                <c:pt idx="5230">
                  <c:v>7119.95</c:v>
                </c:pt>
                <c:pt idx="5231">
                  <c:v>7120.95</c:v>
                </c:pt>
                <c:pt idx="5232">
                  <c:v>7121.95</c:v>
                </c:pt>
                <c:pt idx="5233">
                  <c:v>7122.95</c:v>
                </c:pt>
                <c:pt idx="5234">
                  <c:v>7123.95</c:v>
                </c:pt>
                <c:pt idx="5235">
                  <c:v>7124.95</c:v>
                </c:pt>
                <c:pt idx="5236">
                  <c:v>7125.96</c:v>
                </c:pt>
                <c:pt idx="5237">
                  <c:v>7126.96</c:v>
                </c:pt>
                <c:pt idx="5238">
                  <c:v>7127.96</c:v>
                </c:pt>
                <c:pt idx="5239">
                  <c:v>7128.96</c:v>
                </c:pt>
                <c:pt idx="5240">
                  <c:v>7133.46</c:v>
                </c:pt>
                <c:pt idx="5241">
                  <c:v>7134.46</c:v>
                </c:pt>
                <c:pt idx="5242">
                  <c:v>7135.47</c:v>
                </c:pt>
                <c:pt idx="5243">
                  <c:v>7136.47</c:v>
                </c:pt>
                <c:pt idx="5244">
                  <c:v>7137.47</c:v>
                </c:pt>
                <c:pt idx="5245">
                  <c:v>7138.47</c:v>
                </c:pt>
                <c:pt idx="5246">
                  <c:v>7139.47</c:v>
                </c:pt>
                <c:pt idx="5247">
                  <c:v>7140.47</c:v>
                </c:pt>
                <c:pt idx="5248">
                  <c:v>7141.47</c:v>
                </c:pt>
                <c:pt idx="5249">
                  <c:v>7142.47</c:v>
                </c:pt>
                <c:pt idx="5250">
                  <c:v>7147.18</c:v>
                </c:pt>
                <c:pt idx="5251">
                  <c:v>7148.18</c:v>
                </c:pt>
                <c:pt idx="5252">
                  <c:v>7149.18</c:v>
                </c:pt>
                <c:pt idx="5253">
                  <c:v>7150.18</c:v>
                </c:pt>
                <c:pt idx="5254">
                  <c:v>7151.18</c:v>
                </c:pt>
                <c:pt idx="5255">
                  <c:v>7152.18</c:v>
                </c:pt>
                <c:pt idx="5256">
                  <c:v>7153.18</c:v>
                </c:pt>
                <c:pt idx="5257">
                  <c:v>7154.18</c:v>
                </c:pt>
                <c:pt idx="5258">
                  <c:v>7155.18</c:v>
                </c:pt>
                <c:pt idx="5259">
                  <c:v>7156.18</c:v>
                </c:pt>
                <c:pt idx="5260">
                  <c:v>7160.69</c:v>
                </c:pt>
                <c:pt idx="5261">
                  <c:v>7161.69</c:v>
                </c:pt>
                <c:pt idx="5262">
                  <c:v>7162.69</c:v>
                </c:pt>
                <c:pt idx="5263">
                  <c:v>7163.69</c:v>
                </c:pt>
                <c:pt idx="5264">
                  <c:v>7164.69</c:v>
                </c:pt>
                <c:pt idx="5265">
                  <c:v>7165.69</c:v>
                </c:pt>
                <c:pt idx="5266">
                  <c:v>7166.69</c:v>
                </c:pt>
                <c:pt idx="5267">
                  <c:v>7167.69</c:v>
                </c:pt>
                <c:pt idx="5268">
                  <c:v>7168.69</c:v>
                </c:pt>
                <c:pt idx="5269">
                  <c:v>7169.7</c:v>
                </c:pt>
                <c:pt idx="5270">
                  <c:v>7174.4</c:v>
                </c:pt>
                <c:pt idx="5271">
                  <c:v>7175.4</c:v>
                </c:pt>
                <c:pt idx="5272">
                  <c:v>7176.4</c:v>
                </c:pt>
                <c:pt idx="5273">
                  <c:v>7177.41</c:v>
                </c:pt>
                <c:pt idx="5274">
                  <c:v>7178.41</c:v>
                </c:pt>
                <c:pt idx="5275">
                  <c:v>7179.41</c:v>
                </c:pt>
                <c:pt idx="5276">
                  <c:v>7180.41</c:v>
                </c:pt>
                <c:pt idx="5277">
                  <c:v>7181.41</c:v>
                </c:pt>
                <c:pt idx="5278">
                  <c:v>7182.41</c:v>
                </c:pt>
                <c:pt idx="5279">
                  <c:v>7183.41</c:v>
                </c:pt>
                <c:pt idx="5280">
                  <c:v>7187.91</c:v>
                </c:pt>
                <c:pt idx="5281">
                  <c:v>7188.91</c:v>
                </c:pt>
                <c:pt idx="5282">
                  <c:v>7189.91</c:v>
                </c:pt>
                <c:pt idx="5283">
                  <c:v>7190.91</c:v>
                </c:pt>
                <c:pt idx="5284">
                  <c:v>7191.92</c:v>
                </c:pt>
                <c:pt idx="5285">
                  <c:v>7192.92</c:v>
                </c:pt>
                <c:pt idx="5286">
                  <c:v>7193.92</c:v>
                </c:pt>
                <c:pt idx="5287">
                  <c:v>7194.92</c:v>
                </c:pt>
                <c:pt idx="5288">
                  <c:v>7195.92</c:v>
                </c:pt>
                <c:pt idx="5289">
                  <c:v>7196.92</c:v>
                </c:pt>
                <c:pt idx="5290">
                  <c:v>7201.63</c:v>
                </c:pt>
                <c:pt idx="5291">
                  <c:v>7202.63</c:v>
                </c:pt>
                <c:pt idx="5292">
                  <c:v>7203.63</c:v>
                </c:pt>
                <c:pt idx="5293">
                  <c:v>7204.63</c:v>
                </c:pt>
                <c:pt idx="5294">
                  <c:v>7205.63</c:v>
                </c:pt>
                <c:pt idx="5295">
                  <c:v>7206.63</c:v>
                </c:pt>
                <c:pt idx="5296">
                  <c:v>7207.63</c:v>
                </c:pt>
                <c:pt idx="5297">
                  <c:v>7208.63</c:v>
                </c:pt>
                <c:pt idx="5298">
                  <c:v>7209.63</c:v>
                </c:pt>
                <c:pt idx="5299">
                  <c:v>7210.63</c:v>
                </c:pt>
                <c:pt idx="5300">
                  <c:v>7215.14</c:v>
                </c:pt>
                <c:pt idx="5301">
                  <c:v>7216.14</c:v>
                </c:pt>
                <c:pt idx="5302">
                  <c:v>7217.14</c:v>
                </c:pt>
                <c:pt idx="5303">
                  <c:v>7218.14</c:v>
                </c:pt>
                <c:pt idx="5304">
                  <c:v>7219.14</c:v>
                </c:pt>
                <c:pt idx="5305">
                  <c:v>7220.14</c:v>
                </c:pt>
                <c:pt idx="5306">
                  <c:v>7221.14</c:v>
                </c:pt>
                <c:pt idx="5307">
                  <c:v>7222.15</c:v>
                </c:pt>
                <c:pt idx="5308">
                  <c:v>7223.15</c:v>
                </c:pt>
                <c:pt idx="5309">
                  <c:v>7224.15</c:v>
                </c:pt>
                <c:pt idx="5310">
                  <c:v>7228.85</c:v>
                </c:pt>
                <c:pt idx="5311">
                  <c:v>7229.86</c:v>
                </c:pt>
                <c:pt idx="5312">
                  <c:v>7230.86</c:v>
                </c:pt>
                <c:pt idx="5313">
                  <c:v>7231.86</c:v>
                </c:pt>
                <c:pt idx="5314">
                  <c:v>7232.86</c:v>
                </c:pt>
                <c:pt idx="5315">
                  <c:v>7233.86</c:v>
                </c:pt>
                <c:pt idx="5316">
                  <c:v>7234.86</c:v>
                </c:pt>
                <c:pt idx="5317">
                  <c:v>7235.86</c:v>
                </c:pt>
                <c:pt idx="5318">
                  <c:v>7236.86</c:v>
                </c:pt>
                <c:pt idx="5319">
                  <c:v>7237.86</c:v>
                </c:pt>
                <c:pt idx="5320">
                  <c:v>7242.36</c:v>
                </c:pt>
                <c:pt idx="5321">
                  <c:v>7243.37</c:v>
                </c:pt>
                <c:pt idx="5322">
                  <c:v>7244.37</c:v>
                </c:pt>
                <c:pt idx="5323">
                  <c:v>7245.37</c:v>
                </c:pt>
                <c:pt idx="5324">
                  <c:v>7246.37</c:v>
                </c:pt>
                <c:pt idx="5325">
                  <c:v>7247.37</c:v>
                </c:pt>
                <c:pt idx="5326">
                  <c:v>7248.37</c:v>
                </c:pt>
                <c:pt idx="5327">
                  <c:v>7249.37</c:v>
                </c:pt>
                <c:pt idx="5328">
                  <c:v>7250.37</c:v>
                </c:pt>
                <c:pt idx="5329">
                  <c:v>7251.37</c:v>
                </c:pt>
                <c:pt idx="5330">
                  <c:v>7256.08</c:v>
                </c:pt>
                <c:pt idx="5331">
                  <c:v>7257.08</c:v>
                </c:pt>
                <c:pt idx="5332">
                  <c:v>7258.08</c:v>
                </c:pt>
                <c:pt idx="5333">
                  <c:v>7259.08</c:v>
                </c:pt>
                <c:pt idx="5334">
                  <c:v>7260.08</c:v>
                </c:pt>
                <c:pt idx="5335">
                  <c:v>7261.08</c:v>
                </c:pt>
                <c:pt idx="5336">
                  <c:v>7262.08</c:v>
                </c:pt>
                <c:pt idx="5337">
                  <c:v>7263.09</c:v>
                </c:pt>
                <c:pt idx="5338">
                  <c:v>7264.09</c:v>
                </c:pt>
                <c:pt idx="5339">
                  <c:v>7265.09</c:v>
                </c:pt>
                <c:pt idx="5340">
                  <c:v>7269.59</c:v>
                </c:pt>
                <c:pt idx="5341">
                  <c:v>7270.59</c:v>
                </c:pt>
                <c:pt idx="5342">
                  <c:v>7271.59</c:v>
                </c:pt>
                <c:pt idx="5343">
                  <c:v>7272.59</c:v>
                </c:pt>
                <c:pt idx="5344">
                  <c:v>7273.6</c:v>
                </c:pt>
                <c:pt idx="5345">
                  <c:v>7274.6</c:v>
                </c:pt>
                <c:pt idx="5346">
                  <c:v>7275.6</c:v>
                </c:pt>
                <c:pt idx="5347">
                  <c:v>7276.6</c:v>
                </c:pt>
                <c:pt idx="5348">
                  <c:v>7277.6</c:v>
                </c:pt>
                <c:pt idx="5349">
                  <c:v>7278.6</c:v>
                </c:pt>
                <c:pt idx="5350">
                  <c:v>7283.31</c:v>
                </c:pt>
                <c:pt idx="5351">
                  <c:v>7284.31</c:v>
                </c:pt>
                <c:pt idx="5352">
                  <c:v>7285.31</c:v>
                </c:pt>
                <c:pt idx="5353">
                  <c:v>7286.31</c:v>
                </c:pt>
                <c:pt idx="5354">
                  <c:v>7287.31</c:v>
                </c:pt>
                <c:pt idx="5355">
                  <c:v>7288.31</c:v>
                </c:pt>
                <c:pt idx="5356">
                  <c:v>7289.31</c:v>
                </c:pt>
                <c:pt idx="5357">
                  <c:v>7290.31</c:v>
                </c:pt>
                <c:pt idx="5358">
                  <c:v>7291.31</c:v>
                </c:pt>
                <c:pt idx="5359">
                  <c:v>7292.31</c:v>
                </c:pt>
                <c:pt idx="5360">
                  <c:v>7296.82</c:v>
                </c:pt>
                <c:pt idx="5361">
                  <c:v>7297.82</c:v>
                </c:pt>
                <c:pt idx="5362">
                  <c:v>7298.82</c:v>
                </c:pt>
                <c:pt idx="5363">
                  <c:v>7299.82</c:v>
                </c:pt>
                <c:pt idx="5364">
                  <c:v>7300.82</c:v>
                </c:pt>
                <c:pt idx="5365">
                  <c:v>7301.83</c:v>
                </c:pt>
                <c:pt idx="5366">
                  <c:v>7302.83</c:v>
                </c:pt>
                <c:pt idx="5367">
                  <c:v>7303.83</c:v>
                </c:pt>
                <c:pt idx="5368">
                  <c:v>7304.83</c:v>
                </c:pt>
                <c:pt idx="5369">
                  <c:v>7305.83</c:v>
                </c:pt>
                <c:pt idx="5370">
                  <c:v>7310.54</c:v>
                </c:pt>
                <c:pt idx="5371">
                  <c:v>7311.54</c:v>
                </c:pt>
                <c:pt idx="5372">
                  <c:v>7312.54</c:v>
                </c:pt>
                <c:pt idx="5373">
                  <c:v>7313.54</c:v>
                </c:pt>
                <c:pt idx="5374">
                  <c:v>7314.54</c:v>
                </c:pt>
                <c:pt idx="5375">
                  <c:v>7315.54</c:v>
                </c:pt>
                <c:pt idx="5376">
                  <c:v>7316.54</c:v>
                </c:pt>
                <c:pt idx="5377">
                  <c:v>7317.54</c:v>
                </c:pt>
                <c:pt idx="5378">
                  <c:v>7318.54</c:v>
                </c:pt>
                <c:pt idx="5379">
                  <c:v>7319.54</c:v>
                </c:pt>
                <c:pt idx="5380">
                  <c:v>7324.05</c:v>
                </c:pt>
                <c:pt idx="5381">
                  <c:v>7325.05</c:v>
                </c:pt>
                <c:pt idx="5382">
                  <c:v>7326.05</c:v>
                </c:pt>
                <c:pt idx="5383">
                  <c:v>7327.05</c:v>
                </c:pt>
                <c:pt idx="5384">
                  <c:v>7328.05</c:v>
                </c:pt>
                <c:pt idx="5385">
                  <c:v>7329.05</c:v>
                </c:pt>
                <c:pt idx="5386">
                  <c:v>7330.05</c:v>
                </c:pt>
                <c:pt idx="5387">
                  <c:v>7331.05</c:v>
                </c:pt>
                <c:pt idx="5388">
                  <c:v>7332.05</c:v>
                </c:pt>
                <c:pt idx="5389">
                  <c:v>7333.06</c:v>
                </c:pt>
                <c:pt idx="5390">
                  <c:v>7337.76</c:v>
                </c:pt>
                <c:pt idx="5391">
                  <c:v>7338.77</c:v>
                </c:pt>
                <c:pt idx="5392">
                  <c:v>7339.77</c:v>
                </c:pt>
                <c:pt idx="5393">
                  <c:v>7340.77</c:v>
                </c:pt>
                <c:pt idx="5394">
                  <c:v>7341.77</c:v>
                </c:pt>
                <c:pt idx="5395">
                  <c:v>7342.77</c:v>
                </c:pt>
                <c:pt idx="5396">
                  <c:v>7343.77</c:v>
                </c:pt>
                <c:pt idx="5397">
                  <c:v>7344.77</c:v>
                </c:pt>
                <c:pt idx="5398">
                  <c:v>7345.77</c:v>
                </c:pt>
                <c:pt idx="5399">
                  <c:v>7346.77</c:v>
                </c:pt>
                <c:pt idx="5400">
                  <c:v>7351.28</c:v>
                </c:pt>
                <c:pt idx="5401">
                  <c:v>7352.28</c:v>
                </c:pt>
                <c:pt idx="5402">
                  <c:v>7353.28</c:v>
                </c:pt>
                <c:pt idx="5403">
                  <c:v>7354.28</c:v>
                </c:pt>
                <c:pt idx="5404">
                  <c:v>7355.28</c:v>
                </c:pt>
                <c:pt idx="5405">
                  <c:v>7356.28</c:v>
                </c:pt>
                <c:pt idx="5406">
                  <c:v>7357.28</c:v>
                </c:pt>
                <c:pt idx="5407">
                  <c:v>7358.28</c:v>
                </c:pt>
                <c:pt idx="5408">
                  <c:v>7359.29</c:v>
                </c:pt>
                <c:pt idx="5409">
                  <c:v>7360.29</c:v>
                </c:pt>
                <c:pt idx="5410">
                  <c:v>7364.99</c:v>
                </c:pt>
                <c:pt idx="5411">
                  <c:v>7366.0</c:v>
                </c:pt>
                <c:pt idx="5412">
                  <c:v>7367.0</c:v>
                </c:pt>
                <c:pt idx="5413">
                  <c:v>7368.0</c:v>
                </c:pt>
                <c:pt idx="5414">
                  <c:v>7369.0</c:v>
                </c:pt>
                <c:pt idx="5415">
                  <c:v>7370.0</c:v>
                </c:pt>
                <c:pt idx="5416">
                  <c:v>7371.0</c:v>
                </c:pt>
                <c:pt idx="5417">
                  <c:v>7372.0</c:v>
                </c:pt>
                <c:pt idx="5418">
                  <c:v>7373.0</c:v>
                </c:pt>
                <c:pt idx="5419">
                  <c:v>7374.0</c:v>
                </c:pt>
                <c:pt idx="5420">
                  <c:v>7378.5</c:v>
                </c:pt>
                <c:pt idx="5421">
                  <c:v>7379.51</c:v>
                </c:pt>
                <c:pt idx="5422">
                  <c:v>7380.51</c:v>
                </c:pt>
                <c:pt idx="5423">
                  <c:v>7381.51</c:v>
                </c:pt>
                <c:pt idx="5424">
                  <c:v>7382.51</c:v>
                </c:pt>
                <c:pt idx="5425">
                  <c:v>7383.51</c:v>
                </c:pt>
                <c:pt idx="5426">
                  <c:v>7384.51</c:v>
                </c:pt>
                <c:pt idx="5427">
                  <c:v>7385.51</c:v>
                </c:pt>
                <c:pt idx="5428">
                  <c:v>7386.51</c:v>
                </c:pt>
                <c:pt idx="5429">
                  <c:v>7387.51</c:v>
                </c:pt>
                <c:pt idx="5430">
                  <c:v>7392.22</c:v>
                </c:pt>
                <c:pt idx="5431">
                  <c:v>7393.22</c:v>
                </c:pt>
                <c:pt idx="5432">
                  <c:v>7394.22</c:v>
                </c:pt>
                <c:pt idx="5433">
                  <c:v>7395.22</c:v>
                </c:pt>
                <c:pt idx="5434">
                  <c:v>7396.22</c:v>
                </c:pt>
                <c:pt idx="5435">
                  <c:v>7397.22</c:v>
                </c:pt>
                <c:pt idx="5436">
                  <c:v>7398.22</c:v>
                </c:pt>
                <c:pt idx="5437">
                  <c:v>7399.22</c:v>
                </c:pt>
                <c:pt idx="5438">
                  <c:v>7400.22</c:v>
                </c:pt>
                <c:pt idx="5439">
                  <c:v>7401.22</c:v>
                </c:pt>
                <c:pt idx="5440">
                  <c:v>7405.73</c:v>
                </c:pt>
                <c:pt idx="5441">
                  <c:v>7406.73</c:v>
                </c:pt>
                <c:pt idx="5442">
                  <c:v>7407.73</c:v>
                </c:pt>
                <c:pt idx="5443">
                  <c:v>7408.73</c:v>
                </c:pt>
                <c:pt idx="5444">
                  <c:v>7409.73</c:v>
                </c:pt>
                <c:pt idx="5445">
                  <c:v>7410.73</c:v>
                </c:pt>
                <c:pt idx="5446">
                  <c:v>7411.73</c:v>
                </c:pt>
                <c:pt idx="5447">
                  <c:v>7412.73</c:v>
                </c:pt>
                <c:pt idx="5448">
                  <c:v>7413.73</c:v>
                </c:pt>
                <c:pt idx="5449">
                  <c:v>7414.74</c:v>
                </c:pt>
                <c:pt idx="5450">
                  <c:v>7419.44</c:v>
                </c:pt>
                <c:pt idx="5451">
                  <c:v>7420.44</c:v>
                </c:pt>
                <c:pt idx="5452">
                  <c:v>7421.45</c:v>
                </c:pt>
                <c:pt idx="5453">
                  <c:v>7422.45</c:v>
                </c:pt>
                <c:pt idx="5454">
                  <c:v>7423.45</c:v>
                </c:pt>
                <c:pt idx="5455">
                  <c:v>7424.45</c:v>
                </c:pt>
                <c:pt idx="5456">
                  <c:v>7425.45</c:v>
                </c:pt>
                <c:pt idx="5457">
                  <c:v>7426.45</c:v>
                </c:pt>
                <c:pt idx="5458">
                  <c:v>7427.45</c:v>
                </c:pt>
                <c:pt idx="5459">
                  <c:v>7428.45</c:v>
                </c:pt>
                <c:pt idx="5460">
                  <c:v>7432.96</c:v>
                </c:pt>
                <c:pt idx="5461">
                  <c:v>7433.96</c:v>
                </c:pt>
                <c:pt idx="5462">
                  <c:v>7434.96</c:v>
                </c:pt>
                <c:pt idx="5463">
                  <c:v>7435.96</c:v>
                </c:pt>
                <c:pt idx="5464">
                  <c:v>7436.96</c:v>
                </c:pt>
                <c:pt idx="5465">
                  <c:v>7437.96</c:v>
                </c:pt>
                <c:pt idx="5466">
                  <c:v>7438.96</c:v>
                </c:pt>
                <c:pt idx="5467">
                  <c:v>7439.96</c:v>
                </c:pt>
                <c:pt idx="5468">
                  <c:v>7440.96</c:v>
                </c:pt>
                <c:pt idx="5469">
                  <c:v>7441.96</c:v>
                </c:pt>
                <c:pt idx="5470">
                  <c:v>7446.67</c:v>
                </c:pt>
                <c:pt idx="5471">
                  <c:v>7447.67</c:v>
                </c:pt>
                <c:pt idx="5472">
                  <c:v>7448.67</c:v>
                </c:pt>
                <c:pt idx="5473">
                  <c:v>7449.67</c:v>
                </c:pt>
                <c:pt idx="5474">
                  <c:v>7450.67</c:v>
                </c:pt>
                <c:pt idx="5475">
                  <c:v>7451.68</c:v>
                </c:pt>
                <c:pt idx="5476">
                  <c:v>7452.68</c:v>
                </c:pt>
                <c:pt idx="5477">
                  <c:v>7453.68</c:v>
                </c:pt>
                <c:pt idx="5478">
                  <c:v>7454.68</c:v>
                </c:pt>
                <c:pt idx="5479">
                  <c:v>7455.68</c:v>
                </c:pt>
                <c:pt idx="5480">
                  <c:v>7460.18</c:v>
                </c:pt>
                <c:pt idx="5481">
                  <c:v>7461.19</c:v>
                </c:pt>
                <c:pt idx="5482">
                  <c:v>7462.19</c:v>
                </c:pt>
                <c:pt idx="5483">
                  <c:v>7463.19</c:v>
                </c:pt>
                <c:pt idx="5484">
                  <c:v>7464.19</c:v>
                </c:pt>
                <c:pt idx="5485">
                  <c:v>7465.19</c:v>
                </c:pt>
                <c:pt idx="5486">
                  <c:v>7466.19</c:v>
                </c:pt>
                <c:pt idx="5487">
                  <c:v>7467.19</c:v>
                </c:pt>
                <c:pt idx="5488">
                  <c:v>7468.19</c:v>
                </c:pt>
                <c:pt idx="5489">
                  <c:v>7469.19</c:v>
                </c:pt>
                <c:pt idx="5490">
                  <c:v>7473.9</c:v>
                </c:pt>
                <c:pt idx="5491">
                  <c:v>7474.9</c:v>
                </c:pt>
                <c:pt idx="5492">
                  <c:v>7475.9</c:v>
                </c:pt>
                <c:pt idx="5493">
                  <c:v>7476.9</c:v>
                </c:pt>
                <c:pt idx="5494">
                  <c:v>7477.9</c:v>
                </c:pt>
                <c:pt idx="5495">
                  <c:v>7478.91</c:v>
                </c:pt>
                <c:pt idx="5496">
                  <c:v>7479.9</c:v>
                </c:pt>
                <c:pt idx="5497">
                  <c:v>7480.91</c:v>
                </c:pt>
                <c:pt idx="5498">
                  <c:v>7481.91</c:v>
                </c:pt>
                <c:pt idx="5499">
                  <c:v>7482.91</c:v>
                </c:pt>
                <c:pt idx="5500">
                  <c:v>7487.41</c:v>
                </c:pt>
                <c:pt idx="5501">
                  <c:v>7488.41</c:v>
                </c:pt>
                <c:pt idx="5502">
                  <c:v>7489.42</c:v>
                </c:pt>
                <c:pt idx="5503">
                  <c:v>7490.42</c:v>
                </c:pt>
                <c:pt idx="5504">
                  <c:v>7491.42</c:v>
                </c:pt>
                <c:pt idx="5505">
                  <c:v>7492.42</c:v>
                </c:pt>
                <c:pt idx="5506">
                  <c:v>7493.42</c:v>
                </c:pt>
                <c:pt idx="5507">
                  <c:v>7494.42</c:v>
                </c:pt>
                <c:pt idx="5508">
                  <c:v>7495.42</c:v>
                </c:pt>
                <c:pt idx="5509">
                  <c:v>7496.42</c:v>
                </c:pt>
                <c:pt idx="5510">
                  <c:v>7501.13</c:v>
                </c:pt>
                <c:pt idx="5511">
                  <c:v>7502.13</c:v>
                </c:pt>
                <c:pt idx="5512">
                  <c:v>7503.13</c:v>
                </c:pt>
                <c:pt idx="5513">
                  <c:v>7504.13</c:v>
                </c:pt>
                <c:pt idx="5514">
                  <c:v>7505.13</c:v>
                </c:pt>
                <c:pt idx="5515">
                  <c:v>7506.13</c:v>
                </c:pt>
                <c:pt idx="5516">
                  <c:v>7507.13</c:v>
                </c:pt>
                <c:pt idx="5517">
                  <c:v>7508.13</c:v>
                </c:pt>
                <c:pt idx="5518">
                  <c:v>7509.13</c:v>
                </c:pt>
                <c:pt idx="5519">
                  <c:v>7510.13</c:v>
                </c:pt>
                <c:pt idx="5520">
                  <c:v>7514.64</c:v>
                </c:pt>
                <c:pt idx="5521">
                  <c:v>7515.64</c:v>
                </c:pt>
                <c:pt idx="5522">
                  <c:v>7516.64</c:v>
                </c:pt>
                <c:pt idx="5523">
                  <c:v>7517.64</c:v>
                </c:pt>
                <c:pt idx="5524">
                  <c:v>7518.64</c:v>
                </c:pt>
                <c:pt idx="5525">
                  <c:v>7519.64</c:v>
                </c:pt>
                <c:pt idx="5526">
                  <c:v>7520.64</c:v>
                </c:pt>
                <c:pt idx="5527">
                  <c:v>7521.64</c:v>
                </c:pt>
                <c:pt idx="5528">
                  <c:v>7522.64</c:v>
                </c:pt>
                <c:pt idx="5529">
                  <c:v>7523.64</c:v>
                </c:pt>
                <c:pt idx="5530">
                  <c:v>7528.35</c:v>
                </c:pt>
                <c:pt idx="5531">
                  <c:v>7529.35</c:v>
                </c:pt>
                <c:pt idx="5532">
                  <c:v>7530.35</c:v>
                </c:pt>
                <c:pt idx="5533">
                  <c:v>7531.36</c:v>
                </c:pt>
                <c:pt idx="5534">
                  <c:v>7532.36</c:v>
                </c:pt>
                <c:pt idx="5535">
                  <c:v>7533.36</c:v>
                </c:pt>
                <c:pt idx="5536">
                  <c:v>7534.36</c:v>
                </c:pt>
                <c:pt idx="5537">
                  <c:v>7535.36</c:v>
                </c:pt>
                <c:pt idx="5538">
                  <c:v>7536.36</c:v>
                </c:pt>
                <c:pt idx="5539">
                  <c:v>7537.36</c:v>
                </c:pt>
                <c:pt idx="5540">
                  <c:v>7541.86</c:v>
                </c:pt>
                <c:pt idx="5541">
                  <c:v>7542.86</c:v>
                </c:pt>
                <c:pt idx="5542">
                  <c:v>7543.86</c:v>
                </c:pt>
                <c:pt idx="5543">
                  <c:v>7544.87</c:v>
                </c:pt>
                <c:pt idx="5544">
                  <c:v>7545.87</c:v>
                </c:pt>
                <c:pt idx="5545">
                  <c:v>7546.87</c:v>
                </c:pt>
                <c:pt idx="5546">
                  <c:v>7547.87</c:v>
                </c:pt>
                <c:pt idx="5547">
                  <c:v>7548.87</c:v>
                </c:pt>
                <c:pt idx="5548">
                  <c:v>7549.87</c:v>
                </c:pt>
                <c:pt idx="5549">
                  <c:v>7550.87</c:v>
                </c:pt>
                <c:pt idx="5550">
                  <c:v>7555.58</c:v>
                </c:pt>
                <c:pt idx="5551">
                  <c:v>7556.58</c:v>
                </c:pt>
                <c:pt idx="5552">
                  <c:v>7557.58</c:v>
                </c:pt>
                <c:pt idx="5553">
                  <c:v>7558.58</c:v>
                </c:pt>
                <c:pt idx="5554">
                  <c:v>7559.58</c:v>
                </c:pt>
                <c:pt idx="5555">
                  <c:v>7560.58</c:v>
                </c:pt>
                <c:pt idx="5556">
                  <c:v>7561.58</c:v>
                </c:pt>
                <c:pt idx="5557">
                  <c:v>7562.58</c:v>
                </c:pt>
                <c:pt idx="5558">
                  <c:v>7563.58</c:v>
                </c:pt>
                <c:pt idx="5559">
                  <c:v>7564.58</c:v>
                </c:pt>
                <c:pt idx="5560">
                  <c:v>7569.09</c:v>
                </c:pt>
                <c:pt idx="5561">
                  <c:v>7570.09</c:v>
                </c:pt>
                <c:pt idx="5562">
                  <c:v>7571.09</c:v>
                </c:pt>
                <c:pt idx="5563">
                  <c:v>7572.09</c:v>
                </c:pt>
                <c:pt idx="5564">
                  <c:v>7573.09</c:v>
                </c:pt>
                <c:pt idx="5565">
                  <c:v>7574.09</c:v>
                </c:pt>
                <c:pt idx="5566">
                  <c:v>7575.09</c:v>
                </c:pt>
                <c:pt idx="5567">
                  <c:v>7576.1</c:v>
                </c:pt>
                <c:pt idx="5568">
                  <c:v>7577.1</c:v>
                </c:pt>
                <c:pt idx="5569">
                  <c:v>7578.1</c:v>
                </c:pt>
                <c:pt idx="5570">
                  <c:v>7582.81</c:v>
                </c:pt>
                <c:pt idx="5571">
                  <c:v>7583.81</c:v>
                </c:pt>
                <c:pt idx="5572">
                  <c:v>7584.81</c:v>
                </c:pt>
                <c:pt idx="5573">
                  <c:v>7585.81</c:v>
                </c:pt>
                <c:pt idx="5574">
                  <c:v>7586.81</c:v>
                </c:pt>
                <c:pt idx="5575">
                  <c:v>7587.81</c:v>
                </c:pt>
                <c:pt idx="5576">
                  <c:v>7588.81</c:v>
                </c:pt>
                <c:pt idx="5577">
                  <c:v>7589.81</c:v>
                </c:pt>
                <c:pt idx="5578">
                  <c:v>7590.81</c:v>
                </c:pt>
                <c:pt idx="5579">
                  <c:v>7591.81</c:v>
                </c:pt>
                <c:pt idx="5580">
                  <c:v>7596.32</c:v>
                </c:pt>
                <c:pt idx="5581">
                  <c:v>7597.32</c:v>
                </c:pt>
                <c:pt idx="5582">
                  <c:v>7598.32</c:v>
                </c:pt>
                <c:pt idx="5583">
                  <c:v>7599.32</c:v>
                </c:pt>
                <c:pt idx="5584">
                  <c:v>7600.32</c:v>
                </c:pt>
                <c:pt idx="5585">
                  <c:v>7601.32</c:v>
                </c:pt>
                <c:pt idx="5586">
                  <c:v>7602.32</c:v>
                </c:pt>
                <c:pt idx="5587">
                  <c:v>7603.32</c:v>
                </c:pt>
                <c:pt idx="5588">
                  <c:v>7604.32</c:v>
                </c:pt>
                <c:pt idx="5589">
                  <c:v>7605.32</c:v>
                </c:pt>
                <c:pt idx="5590">
                  <c:v>7610.03</c:v>
                </c:pt>
                <c:pt idx="5591">
                  <c:v>7611.03</c:v>
                </c:pt>
                <c:pt idx="5592">
                  <c:v>7612.03</c:v>
                </c:pt>
                <c:pt idx="5593">
                  <c:v>7613.03</c:v>
                </c:pt>
                <c:pt idx="5594">
                  <c:v>7614.03</c:v>
                </c:pt>
                <c:pt idx="5595">
                  <c:v>7615.03</c:v>
                </c:pt>
                <c:pt idx="5596">
                  <c:v>7616.03</c:v>
                </c:pt>
                <c:pt idx="5597">
                  <c:v>7617.03</c:v>
                </c:pt>
                <c:pt idx="5598">
                  <c:v>7618.03</c:v>
                </c:pt>
                <c:pt idx="5599">
                  <c:v>7619.03</c:v>
                </c:pt>
                <c:pt idx="5600">
                  <c:v>7623.54</c:v>
                </c:pt>
                <c:pt idx="5601">
                  <c:v>7624.54</c:v>
                </c:pt>
                <c:pt idx="5602">
                  <c:v>7625.54</c:v>
                </c:pt>
                <c:pt idx="5603">
                  <c:v>7626.54</c:v>
                </c:pt>
                <c:pt idx="5604">
                  <c:v>7627.54</c:v>
                </c:pt>
                <c:pt idx="5605">
                  <c:v>7628.54</c:v>
                </c:pt>
                <c:pt idx="5606">
                  <c:v>7629.54</c:v>
                </c:pt>
                <c:pt idx="5607">
                  <c:v>7630.54</c:v>
                </c:pt>
                <c:pt idx="5608">
                  <c:v>7631.55</c:v>
                </c:pt>
                <c:pt idx="5609">
                  <c:v>7632.55</c:v>
                </c:pt>
                <c:pt idx="5610">
                  <c:v>7637.26</c:v>
                </c:pt>
                <c:pt idx="5611">
                  <c:v>7638.26</c:v>
                </c:pt>
                <c:pt idx="5612">
                  <c:v>7639.26</c:v>
                </c:pt>
                <c:pt idx="5613">
                  <c:v>7640.26</c:v>
                </c:pt>
                <c:pt idx="5614">
                  <c:v>7641.26</c:v>
                </c:pt>
                <c:pt idx="5615">
                  <c:v>7642.26</c:v>
                </c:pt>
                <c:pt idx="5616">
                  <c:v>7643.26</c:v>
                </c:pt>
                <c:pt idx="5617">
                  <c:v>7644.26</c:v>
                </c:pt>
                <c:pt idx="5618">
                  <c:v>7645.26</c:v>
                </c:pt>
                <c:pt idx="5619">
                  <c:v>7646.26</c:v>
                </c:pt>
                <c:pt idx="5620">
                  <c:v>7650.77</c:v>
                </c:pt>
                <c:pt idx="5621">
                  <c:v>7651.77</c:v>
                </c:pt>
                <c:pt idx="5622">
                  <c:v>7652.77</c:v>
                </c:pt>
                <c:pt idx="5623">
                  <c:v>7653.77</c:v>
                </c:pt>
                <c:pt idx="5624">
                  <c:v>7654.77</c:v>
                </c:pt>
                <c:pt idx="5625">
                  <c:v>7655.77</c:v>
                </c:pt>
                <c:pt idx="5626">
                  <c:v>7656.77</c:v>
                </c:pt>
                <c:pt idx="5627">
                  <c:v>7657.77</c:v>
                </c:pt>
                <c:pt idx="5628">
                  <c:v>7658.77</c:v>
                </c:pt>
                <c:pt idx="5629">
                  <c:v>7659.77</c:v>
                </c:pt>
                <c:pt idx="5630">
                  <c:v>7664.48</c:v>
                </c:pt>
                <c:pt idx="5631">
                  <c:v>7665.48</c:v>
                </c:pt>
                <c:pt idx="5632">
                  <c:v>7666.48</c:v>
                </c:pt>
                <c:pt idx="5633">
                  <c:v>7667.48</c:v>
                </c:pt>
                <c:pt idx="5634">
                  <c:v>7668.49</c:v>
                </c:pt>
                <c:pt idx="5635">
                  <c:v>7669.49</c:v>
                </c:pt>
                <c:pt idx="5636">
                  <c:v>7670.49</c:v>
                </c:pt>
                <c:pt idx="5637">
                  <c:v>7671.49</c:v>
                </c:pt>
                <c:pt idx="5638">
                  <c:v>7672.49</c:v>
                </c:pt>
                <c:pt idx="5639">
                  <c:v>7673.49</c:v>
                </c:pt>
                <c:pt idx="5640">
                  <c:v>7678.0</c:v>
                </c:pt>
                <c:pt idx="5641">
                  <c:v>7679.0</c:v>
                </c:pt>
                <c:pt idx="5642">
                  <c:v>7680.0</c:v>
                </c:pt>
                <c:pt idx="5643">
                  <c:v>7681.0</c:v>
                </c:pt>
                <c:pt idx="5644">
                  <c:v>7682.0</c:v>
                </c:pt>
                <c:pt idx="5645">
                  <c:v>7683.0</c:v>
                </c:pt>
                <c:pt idx="5646">
                  <c:v>7684.0</c:v>
                </c:pt>
                <c:pt idx="5647">
                  <c:v>7685.0</c:v>
                </c:pt>
                <c:pt idx="5648">
                  <c:v>7686.0</c:v>
                </c:pt>
                <c:pt idx="5649">
                  <c:v>7687.0</c:v>
                </c:pt>
                <c:pt idx="5650">
                  <c:v>7691.71</c:v>
                </c:pt>
                <c:pt idx="5651">
                  <c:v>7692.71</c:v>
                </c:pt>
                <c:pt idx="5652">
                  <c:v>7693.71</c:v>
                </c:pt>
                <c:pt idx="5653">
                  <c:v>7694.71</c:v>
                </c:pt>
                <c:pt idx="5654">
                  <c:v>7695.71</c:v>
                </c:pt>
                <c:pt idx="5655">
                  <c:v>7696.72</c:v>
                </c:pt>
                <c:pt idx="5656">
                  <c:v>7697.72</c:v>
                </c:pt>
                <c:pt idx="5657">
                  <c:v>7698.72</c:v>
                </c:pt>
                <c:pt idx="5658">
                  <c:v>7699.72</c:v>
                </c:pt>
                <c:pt idx="5659">
                  <c:v>7700.72</c:v>
                </c:pt>
                <c:pt idx="5660">
                  <c:v>7705.22</c:v>
                </c:pt>
                <c:pt idx="5661">
                  <c:v>7706.22</c:v>
                </c:pt>
                <c:pt idx="5662">
                  <c:v>7707.22</c:v>
                </c:pt>
                <c:pt idx="5663">
                  <c:v>7708.22</c:v>
                </c:pt>
                <c:pt idx="5664">
                  <c:v>7709.22</c:v>
                </c:pt>
                <c:pt idx="5665">
                  <c:v>7710.22</c:v>
                </c:pt>
                <c:pt idx="5666">
                  <c:v>7711.23</c:v>
                </c:pt>
                <c:pt idx="5667">
                  <c:v>7712.23</c:v>
                </c:pt>
                <c:pt idx="5668">
                  <c:v>7713.23</c:v>
                </c:pt>
                <c:pt idx="5669">
                  <c:v>7714.23</c:v>
                </c:pt>
                <c:pt idx="5670">
                  <c:v>7718.94</c:v>
                </c:pt>
                <c:pt idx="5671">
                  <c:v>7719.94</c:v>
                </c:pt>
                <c:pt idx="5672">
                  <c:v>7720.94</c:v>
                </c:pt>
                <c:pt idx="5673">
                  <c:v>7721.94</c:v>
                </c:pt>
                <c:pt idx="5674">
                  <c:v>7722.94</c:v>
                </c:pt>
                <c:pt idx="5675">
                  <c:v>7723.94</c:v>
                </c:pt>
                <c:pt idx="5676">
                  <c:v>7724.94</c:v>
                </c:pt>
                <c:pt idx="5677">
                  <c:v>7725.94</c:v>
                </c:pt>
                <c:pt idx="5678">
                  <c:v>7726.94</c:v>
                </c:pt>
                <c:pt idx="5679">
                  <c:v>7727.94</c:v>
                </c:pt>
                <c:pt idx="5680">
                  <c:v>7732.45</c:v>
                </c:pt>
                <c:pt idx="5681">
                  <c:v>7733.45</c:v>
                </c:pt>
                <c:pt idx="5682">
                  <c:v>7734.45</c:v>
                </c:pt>
                <c:pt idx="5683">
                  <c:v>7735.45</c:v>
                </c:pt>
                <c:pt idx="5684">
                  <c:v>7736.45</c:v>
                </c:pt>
                <c:pt idx="5685">
                  <c:v>7737.45</c:v>
                </c:pt>
                <c:pt idx="5686">
                  <c:v>7738.45</c:v>
                </c:pt>
                <c:pt idx="5687">
                  <c:v>7739.45</c:v>
                </c:pt>
                <c:pt idx="5688">
                  <c:v>7740.45</c:v>
                </c:pt>
                <c:pt idx="5689">
                  <c:v>7741.45</c:v>
                </c:pt>
                <c:pt idx="5690">
                  <c:v>7746.16</c:v>
                </c:pt>
                <c:pt idx="5691">
                  <c:v>7747.16</c:v>
                </c:pt>
                <c:pt idx="5692">
                  <c:v>7748.16</c:v>
                </c:pt>
                <c:pt idx="5693">
                  <c:v>7749.16</c:v>
                </c:pt>
                <c:pt idx="5694">
                  <c:v>7750.16</c:v>
                </c:pt>
                <c:pt idx="5695">
                  <c:v>7751.16</c:v>
                </c:pt>
                <c:pt idx="5696">
                  <c:v>7752.17</c:v>
                </c:pt>
                <c:pt idx="5697">
                  <c:v>7753.17</c:v>
                </c:pt>
                <c:pt idx="5698">
                  <c:v>7754.17</c:v>
                </c:pt>
                <c:pt idx="5699">
                  <c:v>7755.17</c:v>
                </c:pt>
                <c:pt idx="5700">
                  <c:v>7759.67</c:v>
                </c:pt>
                <c:pt idx="5701">
                  <c:v>7760.67</c:v>
                </c:pt>
                <c:pt idx="5702">
                  <c:v>7761.67</c:v>
                </c:pt>
                <c:pt idx="5703">
                  <c:v>7762.68</c:v>
                </c:pt>
                <c:pt idx="5704">
                  <c:v>7763.68</c:v>
                </c:pt>
                <c:pt idx="5705">
                  <c:v>7764.68</c:v>
                </c:pt>
                <c:pt idx="5706">
                  <c:v>7765.68</c:v>
                </c:pt>
                <c:pt idx="5707">
                  <c:v>7766.68</c:v>
                </c:pt>
                <c:pt idx="5708">
                  <c:v>7767.68</c:v>
                </c:pt>
                <c:pt idx="5709">
                  <c:v>7768.68</c:v>
                </c:pt>
                <c:pt idx="5710">
                  <c:v>7773.39</c:v>
                </c:pt>
                <c:pt idx="5711">
                  <c:v>7774.39</c:v>
                </c:pt>
                <c:pt idx="5712">
                  <c:v>7775.39</c:v>
                </c:pt>
                <c:pt idx="5713">
                  <c:v>7776.39</c:v>
                </c:pt>
                <c:pt idx="5714">
                  <c:v>7777.39</c:v>
                </c:pt>
                <c:pt idx="5715">
                  <c:v>7778.39</c:v>
                </c:pt>
                <c:pt idx="5716">
                  <c:v>7779.39</c:v>
                </c:pt>
                <c:pt idx="5717">
                  <c:v>7780.39</c:v>
                </c:pt>
                <c:pt idx="5718">
                  <c:v>7781.39</c:v>
                </c:pt>
                <c:pt idx="5719">
                  <c:v>7782.39</c:v>
                </c:pt>
                <c:pt idx="5720">
                  <c:v>7786.9</c:v>
                </c:pt>
                <c:pt idx="5721">
                  <c:v>7787.9</c:v>
                </c:pt>
                <c:pt idx="5722">
                  <c:v>7788.9</c:v>
                </c:pt>
                <c:pt idx="5723">
                  <c:v>7789.9</c:v>
                </c:pt>
                <c:pt idx="5724">
                  <c:v>7790.9</c:v>
                </c:pt>
                <c:pt idx="5725">
                  <c:v>7791.9</c:v>
                </c:pt>
                <c:pt idx="5726">
                  <c:v>7792.91</c:v>
                </c:pt>
                <c:pt idx="5727">
                  <c:v>7793.91</c:v>
                </c:pt>
                <c:pt idx="5728">
                  <c:v>7794.91</c:v>
                </c:pt>
                <c:pt idx="5729">
                  <c:v>7795.91</c:v>
                </c:pt>
                <c:pt idx="5730">
                  <c:v>7800.62</c:v>
                </c:pt>
                <c:pt idx="5731">
                  <c:v>7801.62</c:v>
                </c:pt>
                <c:pt idx="5732">
                  <c:v>7802.62</c:v>
                </c:pt>
                <c:pt idx="5733">
                  <c:v>7803.62</c:v>
                </c:pt>
                <c:pt idx="5734">
                  <c:v>7804.62</c:v>
                </c:pt>
                <c:pt idx="5735">
                  <c:v>7805.62</c:v>
                </c:pt>
                <c:pt idx="5736">
                  <c:v>7806.62</c:v>
                </c:pt>
                <c:pt idx="5737">
                  <c:v>7807.62</c:v>
                </c:pt>
                <c:pt idx="5738">
                  <c:v>7808.62</c:v>
                </c:pt>
                <c:pt idx="5739">
                  <c:v>7809.62</c:v>
                </c:pt>
                <c:pt idx="5740">
                  <c:v>7814.12</c:v>
                </c:pt>
                <c:pt idx="5741">
                  <c:v>7815.13</c:v>
                </c:pt>
                <c:pt idx="5742">
                  <c:v>7816.13</c:v>
                </c:pt>
                <c:pt idx="5743">
                  <c:v>7817.13</c:v>
                </c:pt>
                <c:pt idx="5744">
                  <c:v>7818.13</c:v>
                </c:pt>
                <c:pt idx="5745">
                  <c:v>7819.13</c:v>
                </c:pt>
                <c:pt idx="5746">
                  <c:v>7820.13</c:v>
                </c:pt>
                <c:pt idx="5747">
                  <c:v>7821.13</c:v>
                </c:pt>
                <c:pt idx="5748">
                  <c:v>7822.13</c:v>
                </c:pt>
                <c:pt idx="5749">
                  <c:v>7823.13</c:v>
                </c:pt>
                <c:pt idx="5750">
                  <c:v>7827.84</c:v>
                </c:pt>
                <c:pt idx="5751">
                  <c:v>7828.84</c:v>
                </c:pt>
                <c:pt idx="5752">
                  <c:v>7829.84</c:v>
                </c:pt>
                <c:pt idx="5753">
                  <c:v>7830.84</c:v>
                </c:pt>
                <c:pt idx="5754">
                  <c:v>7831.84</c:v>
                </c:pt>
                <c:pt idx="5755">
                  <c:v>7832.85</c:v>
                </c:pt>
                <c:pt idx="5756">
                  <c:v>7833.85</c:v>
                </c:pt>
                <c:pt idx="5757">
                  <c:v>7834.85</c:v>
                </c:pt>
                <c:pt idx="5758">
                  <c:v>7835.85</c:v>
                </c:pt>
                <c:pt idx="5759">
                  <c:v>7836.85</c:v>
                </c:pt>
                <c:pt idx="5760">
                  <c:v>7841.36</c:v>
                </c:pt>
                <c:pt idx="5761">
                  <c:v>7842.36</c:v>
                </c:pt>
                <c:pt idx="5762">
                  <c:v>7843.36</c:v>
                </c:pt>
                <c:pt idx="5763">
                  <c:v>7844.36</c:v>
                </c:pt>
                <c:pt idx="5764">
                  <c:v>7845.36</c:v>
                </c:pt>
                <c:pt idx="5765">
                  <c:v>7846.36</c:v>
                </c:pt>
                <c:pt idx="5766">
                  <c:v>7847.36</c:v>
                </c:pt>
                <c:pt idx="5767">
                  <c:v>7848.36</c:v>
                </c:pt>
                <c:pt idx="5768">
                  <c:v>7849.36</c:v>
                </c:pt>
                <c:pt idx="5769">
                  <c:v>7850.36</c:v>
                </c:pt>
                <c:pt idx="5770">
                  <c:v>7855.07</c:v>
                </c:pt>
                <c:pt idx="5771">
                  <c:v>7856.07</c:v>
                </c:pt>
                <c:pt idx="5772">
                  <c:v>7857.07</c:v>
                </c:pt>
                <c:pt idx="5773">
                  <c:v>7858.07</c:v>
                </c:pt>
                <c:pt idx="5774">
                  <c:v>7859.08</c:v>
                </c:pt>
                <c:pt idx="5775">
                  <c:v>7860.08</c:v>
                </c:pt>
                <c:pt idx="5776">
                  <c:v>7861.08</c:v>
                </c:pt>
                <c:pt idx="5777">
                  <c:v>7862.08</c:v>
                </c:pt>
                <c:pt idx="5778">
                  <c:v>7863.08</c:v>
                </c:pt>
                <c:pt idx="5779">
                  <c:v>7864.08</c:v>
                </c:pt>
                <c:pt idx="5780">
                  <c:v>7868.58</c:v>
                </c:pt>
                <c:pt idx="5781">
                  <c:v>7869.59</c:v>
                </c:pt>
                <c:pt idx="5782">
                  <c:v>7870.59</c:v>
                </c:pt>
                <c:pt idx="5783">
                  <c:v>7871.59</c:v>
                </c:pt>
                <c:pt idx="5784">
                  <c:v>7872.59</c:v>
                </c:pt>
                <c:pt idx="5785">
                  <c:v>7873.59</c:v>
                </c:pt>
                <c:pt idx="5786">
                  <c:v>7874.59</c:v>
                </c:pt>
                <c:pt idx="5787">
                  <c:v>7875.59</c:v>
                </c:pt>
                <c:pt idx="5788">
                  <c:v>7876.59</c:v>
                </c:pt>
                <c:pt idx="5789">
                  <c:v>7877.59</c:v>
                </c:pt>
                <c:pt idx="5790">
                  <c:v>7882.3</c:v>
                </c:pt>
                <c:pt idx="5791">
                  <c:v>7883.3</c:v>
                </c:pt>
                <c:pt idx="5792">
                  <c:v>7884.3</c:v>
                </c:pt>
                <c:pt idx="5793">
                  <c:v>7885.3</c:v>
                </c:pt>
                <c:pt idx="5794">
                  <c:v>7886.3</c:v>
                </c:pt>
                <c:pt idx="5795">
                  <c:v>7887.3</c:v>
                </c:pt>
                <c:pt idx="5796">
                  <c:v>7888.3</c:v>
                </c:pt>
                <c:pt idx="5797">
                  <c:v>7889.3</c:v>
                </c:pt>
                <c:pt idx="5798">
                  <c:v>7890.3</c:v>
                </c:pt>
                <c:pt idx="5799">
                  <c:v>7891.3</c:v>
                </c:pt>
                <c:pt idx="5800">
                  <c:v>7895.81</c:v>
                </c:pt>
                <c:pt idx="5801">
                  <c:v>7896.81</c:v>
                </c:pt>
                <c:pt idx="5802">
                  <c:v>7897.81</c:v>
                </c:pt>
                <c:pt idx="5803">
                  <c:v>7898.81</c:v>
                </c:pt>
                <c:pt idx="5804">
                  <c:v>7899.81</c:v>
                </c:pt>
                <c:pt idx="5805">
                  <c:v>7900.82</c:v>
                </c:pt>
                <c:pt idx="5806">
                  <c:v>7901.82</c:v>
                </c:pt>
                <c:pt idx="5807">
                  <c:v>7902.82</c:v>
                </c:pt>
                <c:pt idx="5808">
                  <c:v>7903.82</c:v>
                </c:pt>
                <c:pt idx="5809">
                  <c:v>7904.82</c:v>
                </c:pt>
                <c:pt idx="5810">
                  <c:v>7909.53</c:v>
                </c:pt>
                <c:pt idx="5811">
                  <c:v>7910.53</c:v>
                </c:pt>
                <c:pt idx="5812">
                  <c:v>7911.53</c:v>
                </c:pt>
                <c:pt idx="5813">
                  <c:v>7912.53</c:v>
                </c:pt>
                <c:pt idx="5814">
                  <c:v>7913.53</c:v>
                </c:pt>
                <c:pt idx="5815">
                  <c:v>7914.53</c:v>
                </c:pt>
                <c:pt idx="5816">
                  <c:v>7915.53</c:v>
                </c:pt>
                <c:pt idx="5817">
                  <c:v>7916.53</c:v>
                </c:pt>
                <c:pt idx="5818">
                  <c:v>7917.53</c:v>
                </c:pt>
                <c:pt idx="5819">
                  <c:v>7918.53</c:v>
                </c:pt>
                <c:pt idx="5820">
                  <c:v>7923.04</c:v>
                </c:pt>
                <c:pt idx="5821">
                  <c:v>7924.04</c:v>
                </c:pt>
                <c:pt idx="5822">
                  <c:v>7925.04</c:v>
                </c:pt>
                <c:pt idx="5823">
                  <c:v>7926.04</c:v>
                </c:pt>
                <c:pt idx="5824">
                  <c:v>7927.04</c:v>
                </c:pt>
                <c:pt idx="5825">
                  <c:v>7928.05</c:v>
                </c:pt>
                <c:pt idx="5826">
                  <c:v>7929.05</c:v>
                </c:pt>
                <c:pt idx="5827">
                  <c:v>7930.05</c:v>
                </c:pt>
                <c:pt idx="5828">
                  <c:v>7931.05</c:v>
                </c:pt>
                <c:pt idx="5829">
                  <c:v>7932.05</c:v>
                </c:pt>
                <c:pt idx="5830">
                  <c:v>7936.76</c:v>
                </c:pt>
                <c:pt idx="5831">
                  <c:v>7937.76</c:v>
                </c:pt>
                <c:pt idx="5832">
                  <c:v>7938.76</c:v>
                </c:pt>
                <c:pt idx="5833">
                  <c:v>7939.76</c:v>
                </c:pt>
                <c:pt idx="5834">
                  <c:v>7940.76</c:v>
                </c:pt>
                <c:pt idx="5835">
                  <c:v>7941.76</c:v>
                </c:pt>
                <c:pt idx="5836">
                  <c:v>7942.76</c:v>
                </c:pt>
                <c:pt idx="5837">
                  <c:v>7943.76</c:v>
                </c:pt>
                <c:pt idx="5838">
                  <c:v>7944.76</c:v>
                </c:pt>
                <c:pt idx="5839">
                  <c:v>7945.77</c:v>
                </c:pt>
                <c:pt idx="5840">
                  <c:v>7950.27</c:v>
                </c:pt>
                <c:pt idx="5841">
                  <c:v>7951.27</c:v>
                </c:pt>
                <c:pt idx="5842">
                  <c:v>7952.27</c:v>
                </c:pt>
                <c:pt idx="5843">
                  <c:v>7953.27</c:v>
                </c:pt>
                <c:pt idx="5844">
                  <c:v>7954.27</c:v>
                </c:pt>
                <c:pt idx="5845">
                  <c:v>7955.28</c:v>
                </c:pt>
                <c:pt idx="5846">
                  <c:v>7956.28</c:v>
                </c:pt>
                <c:pt idx="5847">
                  <c:v>7957.28</c:v>
                </c:pt>
                <c:pt idx="5848">
                  <c:v>7958.28</c:v>
                </c:pt>
                <c:pt idx="5849">
                  <c:v>7959.28</c:v>
                </c:pt>
                <c:pt idx="5850">
                  <c:v>7963.99</c:v>
                </c:pt>
                <c:pt idx="5851">
                  <c:v>7964.99</c:v>
                </c:pt>
                <c:pt idx="5852">
                  <c:v>7965.99</c:v>
                </c:pt>
                <c:pt idx="5853">
                  <c:v>7966.99</c:v>
                </c:pt>
                <c:pt idx="5854">
                  <c:v>7967.99</c:v>
                </c:pt>
                <c:pt idx="5855">
                  <c:v>7968.99</c:v>
                </c:pt>
                <c:pt idx="5856">
                  <c:v>7969.99</c:v>
                </c:pt>
                <c:pt idx="5857">
                  <c:v>7970.99</c:v>
                </c:pt>
                <c:pt idx="5858">
                  <c:v>7971.99</c:v>
                </c:pt>
                <c:pt idx="5859">
                  <c:v>7972.99</c:v>
                </c:pt>
                <c:pt idx="5860">
                  <c:v>7977.5</c:v>
                </c:pt>
                <c:pt idx="5861">
                  <c:v>7978.5</c:v>
                </c:pt>
                <c:pt idx="5862">
                  <c:v>7979.5</c:v>
                </c:pt>
                <c:pt idx="5863">
                  <c:v>7980.5</c:v>
                </c:pt>
                <c:pt idx="5864">
                  <c:v>7981.5</c:v>
                </c:pt>
                <c:pt idx="5865">
                  <c:v>7982.5</c:v>
                </c:pt>
                <c:pt idx="5866">
                  <c:v>7983.51</c:v>
                </c:pt>
                <c:pt idx="5867">
                  <c:v>7984.51</c:v>
                </c:pt>
                <c:pt idx="5868">
                  <c:v>7985.51</c:v>
                </c:pt>
                <c:pt idx="5869">
                  <c:v>7986.51</c:v>
                </c:pt>
                <c:pt idx="5870">
                  <c:v>7991.22</c:v>
                </c:pt>
                <c:pt idx="5871">
                  <c:v>7992.21</c:v>
                </c:pt>
                <c:pt idx="5872">
                  <c:v>7993.21</c:v>
                </c:pt>
                <c:pt idx="5873">
                  <c:v>7994.22</c:v>
                </c:pt>
                <c:pt idx="5874">
                  <c:v>7995.22</c:v>
                </c:pt>
                <c:pt idx="5875">
                  <c:v>7996.22</c:v>
                </c:pt>
                <c:pt idx="5876">
                  <c:v>7997.22</c:v>
                </c:pt>
                <c:pt idx="5877">
                  <c:v>7998.22</c:v>
                </c:pt>
                <c:pt idx="5878">
                  <c:v>7999.22</c:v>
                </c:pt>
                <c:pt idx="5879">
                  <c:v>8000.22</c:v>
                </c:pt>
                <c:pt idx="5880">
                  <c:v>8004.73</c:v>
                </c:pt>
                <c:pt idx="5881">
                  <c:v>8005.73</c:v>
                </c:pt>
                <c:pt idx="5882">
                  <c:v>8006.73</c:v>
                </c:pt>
                <c:pt idx="5883">
                  <c:v>8007.73</c:v>
                </c:pt>
                <c:pt idx="5884">
                  <c:v>8008.73</c:v>
                </c:pt>
                <c:pt idx="5885">
                  <c:v>8009.73</c:v>
                </c:pt>
                <c:pt idx="5886">
                  <c:v>8010.73</c:v>
                </c:pt>
                <c:pt idx="5887">
                  <c:v>8011.73</c:v>
                </c:pt>
                <c:pt idx="5888">
                  <c:v>8012.73</c:v>
                </c:pt>
                <c:pt idx="5889">
                  <c:v>8013.73</c:v>
                </c:pt>
                <c:pt idx="5890">
                  <c:v>8018.44</c:v>
                </c:pt>
                <c:pt idx="5891">
                  <c:v>8019.44</c:v>
                </c:pt>
                <c:pt idx="5892">
                  <c:v>8020.44</c:v>
                </c:pt>
                <c:pt idx="5893">
                  <c:v>8021.44</c:v>
                </c:pt>
                <c:pt idx="5894">
                  <c:v>8022.44</c:v>
                </c:pt>
                <c:pt idx="5895">
                  <c:v>8023.45</c:v>
                </c:pt>
                <c:pt idx="5896">
                  <c:v>8024.45</c:v>
                </c:pt>
                <c:pt idx="5897">
                  <c:v>8025.45</c:v>
                </c:pt>
                <c:pt idx="5898">
                  <c:v>8026.45</c:v>
                </c:pt>
                <c:pt idx="5899">
                  <c:v>8027.45</c:v>
                </c:pt>
                <c:pt idx="5900">
                  <c:v>8031.95</c:v>
                </c:pt>
                <c:pt idx="5901">
                  <c:v>8032.95</c:v>
                </c:pt>
                <c:pt idx="5902">
                  <c:v>8033.96</c:v>
                </c:pt>
                <c:pt idx="5903">
                  <c:v>8034.96</c:v>
                </c:pt>
                <c:pt idx="5904">
                  <c:v>8035.96</c:v>
                </c:pt>
                <c:pt idx="5905">
                  <c:v>8036.96</c:v>
                </c:pt>
                <c:pt idx="5906">
                  <c:v>8037.96</c:v>
                </c:pt>
                <c:pt idx="5907">
                  <c:v>8038.96</c:v>
                </c:pt>
                <c:pt idx="5908">
                  <c:v>8039.96</c:v>
                </c:pt>
                <c:pt idx="5909">
                  <c:v>8040.96</c:v>
                </c:pt>
                <c:pt idx="5910">
                  <c:v>8045.67</c:v>
                </c:pt>
                <c:pt idx="5911">
                  <c:v>8046.67</c:v>
                </c:pt>
                <c:pt idx="5912">
                  <c:v>8047.67</c:v>
                </c:pt>
                <c:pt idx="5913">
                  <c:v>8048.67</c:v>
                </c:pt>
                <c:pt idx="5914">
                  <c:v>8049.67</c:v>
                </c:pt>
                <c:pt idx="5915">
                  <c:v>8050.67</c:v>
                </c:pt>
                <c:pt idx="5916">
                  <c:v>8051.67</c:v>
                </c:pt>
                <c:pt idx="5917">
                  <c:v>8052.67</c:v>
                </c:pt>
                <c:pt idx="5918">
                  <c:v>8053.67</c:v>
                </c:pt>
                <c:pt idx="5919">
                  <c:v>8054.67</c:v>
                </c:pt>
                <c:pt idx="5920">
                  <c:v>8059.18</c:v>
                </c:pt>
                <c:pt idx="5921">
                  <c:v>8060.18</c:v>
                </c:pt>
                <c:pt idx="5922">
                  <c:v>8061.18</c:v>
                </c:pt>
                <c:pt idx="5923">
                  <c:v>8062.18</c:v>
                </c:pt>
                <c:pt idx="5924">
                  <c:v>8063.18</c:v>
                </c:pt>
                <c:pt idx="5925">
                  <c:v>8064.18</c:v>
                </c:pt>
                <c:pt idx="5926">
                  <c:v>8065.19</c:v>
                </c:pt>
                <c:pt idx="5927">
                  <c:v>8066.19</c:v>
                </c:pt>
                <c:pt idx="5928">
                  <c:v>8067.19</c:v>
                </c:pt>
                <c:pt idx="5929">
                  <c:v>8068.19</c:v>
                </c:pt>
                <c:pt idx="5930">
                  <c:v>8072.9</c:v>
                </c:pt>
                <c:pt idx="5931">
                  <c:v>8073.9</c:v>
                </c:pt>
                <c:pt idx="5932">
                  <c:v>8074.9</c:v>
                </c:pt>
                <c:pt idx="5933">
                  <c:v>8075.9</c:v>
                </c:pt>
                <c:pt idx="5934">
                  <c:v>8076.9</c:v>
                </c:pt>
                <c:pt idx="5935">
                  <c:v>8077.9</c:v>
                </c:pt>
                <c:pt idx="5936">
                  <c:v>8078.9</c:v>
                </c:pt>
                <c:pt idx="5937">
                  <c:v>8079.9</c:v>
                </c:pt>
                <c:pt idx="5938">
                  <c:v>8080.9</c:v>
                </c:pt>
                <c:pt idx="5939">
                  <c:v>8081.9</c:v>
                </c:pt>
                <c:pt idx="5940">
                  <c:v>8086.41</c:v>
                </c:pt>
                <c:pt idx="5941">
                  <c:v>8087.41</c:v>
                </c:pt>
                <c:pt idx="5942">
                  <c:v>8088.41</c:v>
                </c:pt>
                <c:pt idx="5943">
                  <c:v>8089.41</c:v>
                </c:pt>
                <c:pt idx="5944">
                  <c:v>8090.41</c:v>
                </c:pt>
                <c:pt idx="5945">
                  <c:v>8091.41</c:v>
                </c:pt>
                <c:pt idx="5946">
                  <c:v>8092.42</c:v>
                </c:pt>
                <c:pt idx="5947">
                  <c:v>8093.42</c:v>
                </c:pt>
                <c:pt idx="5948">
                  <c:v>8094.42</c:v>
                </c:pt>
                <c:pt idx="5949">
                  <c:v>8095.42</c:v>
                </c:pt>
                <c:pt idx="5950">
                  <c:v>8100.13</c:v>
                </c:pt>
                <c:pt idx="5951">
                  <c:v>8101.13</c:v>
                </c:pt>
                <c:pt idx="5952">
                  <c:v>8102.13</c:v>
                </c:pt>
                <c:pt idx="5953">
                  <c:v>8103.13</c:v>
                </c:pt>
                <c:pt idx="5954">
                  <c:v>8104.13</c:v>
                </c:pt>
                <c:pt idx="5955">
                  <c:v>8105.13</c:v>
                </c:pt>
                <c:pt idx="5956">
                  <c:v>8106.13</c:v>
                </c:pt>
                <c:pt idx="5957">
                  <c:v>8107.13</c:v>
                </c:pt>
                <c:pt idx="5958">
                  <c:v>8108.13</c:v>
                </c:pt>
                <c:pt idx="5959">
                  <c:v>8109.13</c:v>
                </c:pt>
                <c:pt idx="5960">
                  <c:v>8113.64</c:v>
                </c:pt>
                <c:pt idx="5961">
                  <c:v>8114.64</c:v>
                </c:pt>
                <c:pt idx="5962">
                  <c:v>8115.64</c:v>
                </c:pt>
                <c:pt idx="5963">
                  <c:v>8116.64</c:v>
                </c:pt>
                <c:pt idx="5964">
                  <c:v>8117.64</c:v>
                </c:pt>
                <c:pt idx="5965">
                  <c:v>8118.64</c:v>
                </c:pt>
                <c:pt idx="5966">
                  <c:v>8119.64</c:v>
                </c:pt>
                <c:pt idx="5967">
                  <c:v>8120.64</c:v>
                </c:pt>
                <c:pt idx="5968">
                  <c:v>8121.64</c:v>
                </c:pt>
                <c:pt idx="5969">
                  <c:v>8122.64</c:v>
                </c:pt>
                <c:pt idx="5970">
                  <c:v>8127.35</c:v>
                </c:pt>
                <c:pt idx="5971">
                  <c:v>8128.35</c:v>
                </c:pt>
                <c:pt idx="5972">
                  <c:v>8129.35</c:v>
                </c:pt>
                <c:pt idx="5973">
                  <c:v>8130.35</c:v>
                </c:pt>
                <c:pt idx="5974">
                  <c:v>8131.35</c:v>
                </c:pt>
                <c:pt idx="5975">
                  <c:v>8132.36</c:v>
                </c:pt>
                <c:pt idx="5976">
                  <c:v>8133.36</c:v>
                </c:pt>
                <c:pt idx="5977">
                  <c:v>8134.36</c:v>
                </c:pt>
                <c:pt idx="5978">
                  <c:v>8135.36</c:v>
                </c:pt>
                <c:pt idx="5979">
                  <c:v>8136.36</c:v>
                </c:pt>
                <c:pt idx="5980">
                  <c:v>8140.87</c:v>
                </c:pt>
                <c:pt idx="5981">
                  <c:v>8141.87</c:v>
                </c:pt>
                <c:pt idx="5982">
                  <c:v>8142.87</c:v>
                </c:pt>
                <c:pt idx="5983">
                  <c:v>8143.87</c:v>
                </c:pt>
                <c:pt idx="5984">
                  <c:v>8144.87</c:v>
                </c:pt>
                <c:pt idx="5985">
                  <c:v>8145.87</c:v>
                </c:pt>
                <c:pt idx="5986">
                  <c:v>8146.87</c:v>
                </c:pt>
                <c:pt idx="5987">
                  <c:v>8147.87</c:v>
                </c:pt>
                <c:pt idx="5988">
                  <c:v>8148.87</c:v>
                </c:pt>
                <c:pt idx="5989">
                  <c:v>8149.87</c:v>
                </c:pt>
                <c:pt idx="5990">
                  <c:v>8154.58</c:v>
                </c:pt>
                <c:pt idx="5991">
                  <c:v>8155.58</c:v>
                </c:pt>
                <c:pt idx="5992">
                  <c:v>8156.58</c:v>
                </c:pt>
                <c:pt idx="5993">
                  <c:v>8157.58</c:v>
                </c:pt>
                <c:pt idx="5994">
                  <c:v>8158.58</c:v>
                </c:pt>
                <c:pt idx="5995">
                  <c:v>8159.58</c:v>
                </c:pt>
                <c:pt idx="5996">
                  <c:v>8160.58</c:v>
                </c:pt>
                <c:pt idx="5997">
                  <c:v>8161.58</c:v>
                </c:pt>
                <c:pt idx="5998">
                  <c:v>8162.59</c:v>
                </c:pt>
                <c:pt idx="5999">
                  <c:v>8163.59</c:v>
                </c:pt>
                <c:pt idx="6000">
                  <c:v>8168.09</c:v>
                </c:pt>
                <c:pt idx="6001">
                  <c:v>8169.09</c:v>
                </c:pt>
                <c:pt idx="6002">
                  <c:v>8170.09</c:v>
                </c:pt>
                <c:pt idx="6003">
                  <c:v>8171.09</c:v>
                </c:pt>
                <c:pt idx="6004">
                  <c:v>8172.1</c:v>
                </c:pt>
                <c:pt idx="6005">
                  <c:v>8173.1</c:v>
                </c:pt>
                <c:pt idx="6006">
                  <c:v>8174.1</c:v>
                </c:pt>
                <c:pt idx="6007">
                  <c:v>8175.1</c:v>
                </c:pt>
                <c:pt idx="6008">
                  <c:v>8176.1</c:v>
                </c:pt>
                <c:pt idx="6009">
                  <c:v>8177.1</c:v>
                </c:pt>
                <c:pt idx="6010">
                  <c:v>8181.81</c:v>
                </c:pt>
                <c:pt idx="6011">
                  <c:v>8182.81</c:v>
                </c:pt>
                <c:pt idx="6012">
                  <c:v>8183.81</c:v>
                </c:pt>
                <c:pt idx="6013">
                  <c:v>8184.81</c:v>
                </c:pt>
                <c:pt idx="6014">
                  <c:v>8185.81</c:v>
                </c:pt>
                <c:pt idx="6015">
                  <c:v>8186.81</c:v>
                </c:pt>
                <c:pt idx="6016">
                  <c:v>8187.81</c:v>
                </c:pt>
                <c:pt idx="6017">
                  <c:v>8188.81</c:v>
                </c:pt>
                <c:pt idx="6018">
                  <c:v>8189.81</c:v>
                </c:pt>
                <c:pt idx="6019">
                  <c:v>8190.81</c:v>
                </c:pt>
                <c:pt idx="6020">
                  <c:v>8195.32</c:v>
                </c:pt>
                <c:pt idx="6021">
                  <c:v>8196.32</c:v>
                </c:pt>
                <c:pt idx="6022">
                  <c:v>8197.32</c:v>
                </c:pt>
                <c:pt idx="6023">
                  <c:v>8198.32</c:v>
                </c:pt>
                <c:pt idx="6024">
                  <c:v>8199.32</c:v>
                </c:pt>
                <c:pt idx="6025">
                  <c:v>8200.32</c:v>
                </c:pt>
                <c:pt idx="6026">
                  <c:v>8201.32</c:v>
                </c:pt>
                <c:pt idx="6027">
                  <c:v>8202.32</c:v>
                </c:pt>
                <c:pt idx="6028">
                  <c:v>8203.33</c:v>
                </c:pt>
                <c:pt idx="6029">
                  <c:v>8204.33</c:v>
                </c:pt>
                <c:pt idx="6030">
                  <c:v>8209.03</c:v>
                </c:pt>
                <c:pt idx="6031">
                  <c:v>8210.03</c:v>
                </c:pt>
                <c:pt idx="6032">
                  <c:v>8211.03</c:v>
                </c:pt>
                <c:pt idx="6033">
                  <c:v>8212.04</c:v>
                </c:pt>
                <c:pt idx="6034">
                  <c:v>8213.03</c:v>
                </c:pt>
                <c:pt idx="6035">
                  <c:v>8214.03</c:v>
                </c:pt>
                <c:pt idx="6036">
                  <c:v>8215.04</c:v>
                </c:pt>
                <c:pt idx="6037">
                  <c:v>8216.04</c:v>
                </c:pt>
                <c:pt idx="6038">
                  <c:v>8217.04</c:v>
                </c:pt>
                <c:pt idx="6039">
                  <c:v>8218.04</c:v>
                </c:pt>
                <c:pt idx="6040">
                  <c:v>8222.54</c:v>
                </c:pt>
                <c:pt idx="6041">
                  <c:v>8223.54</c:v>
                </c:pt>
                <c:pt idx="6042">
                  <c:v>8224.549999999988</c:v>
                </c:pt>
                <c:pt idx="6043">
                  <c:v>8225.549999999988</c:v>
                </c:pt>
                <c:pt idx="6044">
                  <c:v>8226.549999999988</c:v>
                </c:pt>
                <c:pt idx="6045">
                  <c:v>8227.549999999988</c:v>
                </c:pt>
                <c:pt idx="6046">
                  <c:v>8228.549999999988</c:v>
                </c:pt>
                <c:pt idx="6047">
                  <c:v>8229.549999999988</c:v>
                </c:pt>
                <c:pt idx="6048">
                  <c:v>8230.549999999988</c:v>
                </c:pt>
                <c:pt idx="6049">
                  <c:v>8231.549999999988</c:v>
                </c:pt>
                <c:pt idx="6050">
                  <c:v>8236.26</c:v>
                </c:pt>
                <c:pt idx="6051">
                  <c:v>8237.26</c:v>
                </c:pt>
                <c:pt idx="6052">
                  <c:v>8238.26</c:v>
                </c:pt>
                <c:pt idx="6053">
                  <c:v>8239.26</c:v>
                </c:pt>
                <c:pt idx="6054">
                  <c:v>8240.26</c:v>
                </c:pt>
                <c:pt idx="6055">
                  <c:v>8241.26</c:v>
                </c:pt>
                <c:pt idx="6056">
                  <c:v>8242.26</c:v>
                </c:pt>
                <c:pt idx="6057">
                  <c:v>8243.26</c:v>
                </c:pt>
                <c:pt idx="6058">
                  <c:v>8244.26</c:v>
                </c:pt>
                <c:pt idx="6059">
                  <c:v>8245.26</c:v>
                </c:pt>
                <c:pt idx="6060">
                  <c:v>8249.77</c:v>
                </c:pt>
                <c:pt idx="6061">
                  <c:v>8250.77</c:v>
                </c:pt>
                <c:pt idx="6062">
                  <c:v>8251.77</c:v>
                </c:pt>
                <c:pt idx="6063">
                  <c:v>8252.77</c:v>
                </c:pt>
                <c:pt idx="6064">
                  <c:v>8253.77</c:v>
                </c:pt>
                <c:pt idx="6065">
                  <c:v>8254.77</c:v>
                </c:pt>
                <c:pt idx="6066">
                  <c:v>8255.78</c:v>
                </c:pt>
                <c:pt idx="6067">
                  <c:v>8256.78</c:v>
                </c:pt>
                <c:pt idx="6068">
                  <c:v>8257.78</c:v>
                </c:pt>
                <c:pt idx="6069">
                  <c:v>8258.78</c:v>
                </c:pt>
                <c:pt idx="6070">
                  <c:v>8263.49</c:v>
                </c:pt>
                <c:pt idx="6071">
                  <c:v>8264.49</c:v>
                </c:pt>
                <c:pt idx="6072">
                  <c:v>8265.49</c:v>
                </c:pt>
                <c:pt idx="6073">
                  <c:v>8266.49</c:v>
                </c:pt>
                <c:pt idx="6074">
                  <c:v>8267.49</c:v>
                </c:pt>
                <c:pt idx="6075">
                  <c:v>8268.49</c:v>
                </c:pt>
                <c:pt idx="6076">
                  <c:v>8269.49</c:v>
                </c:pt>
                <c:pt idx="6077">
                  <c:v>8270.49</c:v>
                </c:pt>
                <c:pt idx="6078">
                  <c:v>8271.49</c:v>
                </c:pt>
                <c:pt idx="6079">
                  <c:v>8272.49</c:v>
                </c:pt>
                <c:pt idx="6080">
                  <c:v>8277.0</c:v>
                </c:pt>
                <c:pt idx="6081">
                  <c:v>8278.0</c:v>
                </c:pt>
                <c:pt idx="6082">
                  <c:v>8279.0</c:v>
                </c:pt>
                <c:pt idx="6083">
                  <c:v>8280.0</c:v>
                </c:pt>
                <c:pt idx="6084">
                  <c:v>8281.0</c:v>
                </c:pt>
                <c:pt idx="6085">
                  <c:v>8282.0</c:v>
                </c:pt>
                <c:pt idx="6086">
                  <c:v>8283.0</c:v>
                </c:pt>
                <c:pt idx="6087">
                  <c:v>8284.01</c:v>
                </c:pt>
                <c:pt idx="6088">
                  <c:v>8285.01</c:v>
                </c:pt>
                <c:pt idx="6089">
                  <c:v>8286.01</c:v>
                </c:pt>
                <c:pt idx="6090">
                  <c:v>8290.719999999988</c:v>
                </c:pt>
                <c:pt idx="6091">
                  <c:v>8291.719999999988</c:v>
                </c:pt>
                <c:pt idx="6092">
                  <c:v>8292.719999999988</c:v>
                </c:pt>
                <c:pt idx="6093">
                  <c:v>8293.719999999988</c:v>
                </c:pt>
                <c:pt idx="6094">
                  <c:v>8294.719999999988</c:v>
                </c:pt>
                <c:pt idx="6095">
                  <c:v>8295.719999999988</c:v>
                </c:pt>
                <c:pt idx="6096">
                  <c:v>8296.719999999988</c:v>
                </c:pt>
                <c:pt idx="6097">
                  <c:v>8297.719999999988</c:v>
                </c:pt>
                <c:pt idx="6098">
                  <c:v>8298.719999999988</c:v>
                </c:pt>
                <c:pt idx="6099">
                  <c:v>8299.719999999988</c:v>
                </c:pt>
                <c:pt idx="6100">
                  <c:v>8304.23</c:v>
                </c:pt>
                <c:pt idx="6101">
                  <c:v>8305.23</c:v>
                </c:pt>
                <c:pt idx="6102">
                  <c:v>8306.23</c:v>
                </c:pt>
                <c:pt idx="6103">
                  <c:v>8307.23</c:v>
                </c:pt>
                <c:pt idx="6104">
                  <c:v>8308.23</c:v>
                </c:pt>
                <c:pt idx="6105">
                  <c:v>8309.23</c:v>
                </c:pt>
                <c:pt idx="6106">
                  <c:v>8310.23</c:v>
                </c:pt>
                <c:pt idx="6107">
                  <c:v>8311.23</c:v>
                </c:pt>
                <c:pt idx="6108">
                  <c:v>8312.23</c:v>
                </c:pt>
                <c:pt idx="6109">
                  <c:v>8313.23</c:v>
                </c:pt>
                <c:pt idx="6110">
                  <c:v>8317.94</c:v>
                </c:pt>
                <c:pt idx="6111">
                  <c:v>8318.94</c:v>
                </c:pt>
                <c:pt idx="6112">
                  <c:v>8319.94</c:v>
                </c:pt>
                <c:pt idx="6113">
                  <c:v>8320.94</c:v>
                </c:pt>
                <c:pt idx="6114">
                  <c:v>8321.94</c:v>
                </c:pt>
                <c:pt idx="6115">
                  <c:v>8322.950000000001</c:v>
                </c:pt>
                <c:pt idx="6116">
                  <c:v>8323.950000000001</c:v>
                </c:pt>
                <c:pt idx="6117">
                  <c:v>8324.950000000001</c:v>
                </c:pt>
                <c:pt idx="6118">
                  <c:v>8325.950000000001</c:v>
                </c:pt>
                <c:pt idx="6119">
                  <c:v>8326.950000000001</c:v>
                </c:pt>
                <c:pt idx="6120">
                  <c:v>8331.450000000001</c:v>
                </c:pt>
                <c:pt idx="6121">
                  <c:v>8332.450000000001</c:v>
                </c:pt>
                <c:pt idx="6122">
                  <c:v>8333.450000000001</c:v>
                </c:pt>
                <c:pt idx="6123">
                  <c:v>8334.450000000001</c:v>
                </c:pt>
                <c:pt idx="6124">
                  <c:v>8335.459999999981</c:v>
                </c:pt>
                <c:pt idx="6125">
                  <c:v>8336.459999999981</c:v>
                </c:pt>
                <c:pt idx="6126">
                  <c:v>8337.459999999981</c:v>
                </c:pt>
                <c:pt idx="6127">
                  <c:v>8338.459999999981</c:v>
                </c:pt>
                <c:pt idx="6128">
                  <c:v>8339.459999999981</c:v>
                </c:pt>
                <c:pt idx="6129">
                  <c:v>8340.459999999981</c:v>
                </c:pt>
                <c:pt idx="6130">
                  <c:v>8345.17</c:v>
                </c:pt>
                <c:pt idx="6131">
                  <c:v>8346.17</c:v>
                </c:pt>
                <c:pt idx="6132">
                  <c:v>8347.17</c:v>
                </c:pt>
                <c:pt idx="6133">
                  <c:v>8348.17</c:v>
                </c:pt>
                <c:pt idx="6134">
                  <c:v>8349.17</c:v>
                </c:pt>
                <c:pt idx="6135">
                  <c:v>8350.17</c:v>
                </c:pt>
                <c:pt idx="6136">
                  <c:v>8351.17</c:v>
                </c:pt>
                <c:pt idx="6137">
                  <c:v>8352.17</c:v>
                </c:pt>
                <c:pt idx="6138">
                  <c:v>8353.17</c:v>
                </c:pt>
                <c:pt idx="6139">
                  <c:v>8354.17</c:v>
                </c:pt>
                <c:pt idx="6140">
                  <c:v>8358.68</c:v>
                </c:pt>
                <c:pt idx="6141">
                  <c:v>8359.68</c:v>
                </c:pt>
                <c:pt idx="6142">
                  <c:v>8360.68</c:v>
                </c:pt>
                <c:pt idx="6143">
                  <c:v>8361.68</c:v>
                </c:pt>
                <c:pt idx="6144">
                  <c:v>8362.68</c:v>
                </c:pt>
                <c:pt idx="6145">
                  <c:v>8363.68</c:v>
                </c:pt>
                <c:pt idx="6146">
                  <c:v>8364.68</c:v>
                </c:pt>
                <c:pt idx="6147">
                  <c:v>8365.68</c:v>
                </c:pt>
                <c:pt idx="6148">
                  <c:v>8366.68</c:v>
                </c:pt>
                <c:pt idx="6149">
                  <c:v>8367.68</c:v>
                </c:pt>
                <c:pt idx="6150">
                  <c:v>8372.389999999983</c:v>
                </c:pt>
                <c:pt idx="6151">
                  <c:v>8373.389999999983</c:v>
                </c:pt>
                <c:pt idx="6152">
                  <c:v>8374.389999999983</c:v>
                </c:pt>
                <c:pt idx="6153">
                  <c:v>8375.4</c:v>
                </c:pt>
                <c:pt idx="6154">
                  <c:v>8376.389999999983</c:v>
                </c:pt>
                <c:pt idx="6155">
                  <c:v>8377.4</c:v>
                </c:pt>
                <c:pt idx="6156">
                  <c:v>8378.4</c:v>
                </c:pt>
                <c:pt idx="6157">
                  <c:v>8379.4</c:v>
                </c:pt>
                <c:pt idx="6158">
                  <c:v>8380.4</c:v>
                </c:pt>
                <c:pt idx="6159">
                  <c:v>8381.4</c:v>
                </c:pt>
                <c:pt idx="6160">
                  <c:v>8385.91</c:v>
                </c:pt>
                <c:pt idx="6161">
                  <c:v>8386.91</c:v>
                </c:pt>
                <c:pt idx="6162">
                  <c:v>8387.91</c:v>
                </c:pt>
                <c:pt idx="6163">
                  <c:v>8388.91</c:v>
                </c:pt>
                <c:pt idx="6164">
                  <c:v>8389.91</c:v>
                </c:pt>
                <c:pt idx="6165">
                  <c:v>8390.91</c:v>
                </c:pt>
                <c:pt idx="6166">
                  <c:v>8391.91</c:v>
                </c:pt>
                <c:pt idx="6167">
                  <c:v>8392.91</c:v>
                </c:pt>
                <c:pt idx="6168">
                  <c:v>8393.91</c:v>
                </c:pt>
                <c:pt idx="6169">
                  <c:v>8394.91</c:v>
                </c:pt>
                <c:pt idx="6170">
                  <c:v>8399.62</c:v>
                </c:pt>
                <c:pt idx="6171">
                  <c:v>8400.62</c:v>
                </c:pt>
                <c:pt idx="6172">
                  <c:v>8401.62</c:v>
                </c:pt>
                <c:pt idx="6173">
                  <c:v>8402.62</c:v>
                </c:pt>
                <c:pt idx="6174">
                  <c:v>8403.62</c:v>
                </c:pt>
                <c:pt idx="6175">
                  <c:v>8404.62</c:v>
                </c:pt>
                <c:pt idx="6176">
                  <c:v>8405.62</c:v>
                </c:pt>
                <c:pt idx="6177">
                  <c:v>8406.62</c:v>
                </c:pt>
                <c:pt idx="6178">
                  <c:v>8407.629999999988</c:v>
                </c:pt>
                <c:pt idx="6179">
                  <c:v>8408.629999999988</c:v>
                </c:pt>
                <c:pt idx="6180">
                  <c:v>8413.129999999988</c:v>
                </c:pt>
                <c:pt idx="6181">
                  <c:v>8414.129999999988</c:v>
                </c:pt>
                <c:pt idx="6182">
                  <c:v>8415.129999999988</c:v>
                </c:pt>
                <c:pt idx="6183">
                  <c:v>8416.139999999989</c:v>
                </c:pt>
                <c:pt idx="6184">
                  <c:v>8417.139999999989</c:v>
                </c:pt>
                <c:pt idx="6185">
                  <c:v>8418.139999999989</c:v>
                </c:pt>
                <c:pt idx="6186">
                  <c:v>8419.139999999989</c:v>
                </c:pt>
                <c:pt idx="6187">
                  <c:v>8420.139999999989</c:v>
                </c:pt>
                <c:pt idx="6188">
                  <c:v>8421.139999999989</c:v>
                </c:pt>
                <c:pt idx="6189">
                  <c:v>8422.139999999989</c:v>
                </c:pt>
                <c:pt idx="6190">
                  <c:v>8426.849999999989</c:v>
                </c:pt>
                <c:pt idx="6191">
                  <c:v>8427.849999999989</c:v>
                </c:pt>
                <c:pt idx="6192">
                  <c:v>8428.849999999989</c:v>
                </c:pt>
                <c:pt idx="6193">
                  <c:v>8429.849999999989</c:v>
                </c:pt>
                <c:pt idx="6194">
                  <c:v>8430.849999999989</c:v>
                </c:pt>
                <c:pt idx="6195">
                  <c:v>8431.849999999989</c:v>
                </c:pt>
                <c:pt idx="6196">
                  <c:v>8432.849999999989</c:v>
                </c:pt>
                <c:pt idx="6197">
                  <c:v>8433.849999999989</c:v>
                </c:pt>
                <c:pt idx="6198">
                  <c:v>8434.849999999989</c:v>
                </c:pt>
                <c:pt idx="6199">
                  <c:v>8435.849999999989</c:v>
                </c:pt>
                <c:pt idx="6200">
                  <c:v>8440.360000000001</c:v>
                </c:pt>
                <c:pt idx="6201">
                  <c:v>8441.360000000001</c:v>
                </c:pt>
                <c:pt idx="6202">
                  <c:v>8442.360000000001</c:v>
                </c:pt>
                <c:pt idx="6203">
                  <c:v>8443.360000000001</c:v>
                </c:pt>
                <c:pt idx="6204">
                  <c:v>8444.360000000001</c:v>
                </c:pt>
                <c:pt idx="6205">
                  <c:v>8445.360000000001</c:v>
                </c:pt>
                <c:pt idx="6206">
                  <c:v>8446.360000000001</c:v>
                </c:pt>
                <c:pt idx="6207">
                  <c:v>8447.370000000001</c:v>
                </c:pt>
                <c:pt idx="6208">
                  <c:v>8448.370000000001</c:v>
                </c:pt>
                <c:pt idx="6209">
                  <c:v>8449.370000000001</c:v>
                </c:pt>
                <c:pt idx="6210">
                  <c:v>8454.08</c:v>
                </c:pt>
                <c:pt idx="6211">
                  <c:v>8455.08</c:v>
                </c:pt>
                <c:pt idx="6212">
                  <c:v>8456.08</c:v>
                </c:pt>
                <c:pt idx="6213">
                  <c:v>8457.08</c:v>
                </c:pt>
                <c:pt idx="6214">
                  <c:v>8458.08</c:v>
                </c:pt>
                <c:pt idx="6215">
                  <c:v>8459.08</c:v>
                </c:pt>
                <c:pt idx="6216">
                  <c:v>8460.08</c:v>
                </c:pt>
                <c:pt idx="6217">
                  <c:v>8461.08</c:v>
                </c:pt>
                <c:pt idx="6218">
                  <c:v>8462.08</c:v>
                </c:pt>
                <c:pt idx="6219">
                  <c:v>8463.08</c:v>
                </c:pt>
                <c:pt idx="6220">
                  <c:v>8467.59</c:v>
                </c:pt>
                <c:pt idx="6221">
                  <c:v>8468.59</c:v>
                </c:pt>
                <c:pt idx="6222">
                  <c:v>8469.59</c:v>
                </c:pt>
                <c:pt idx="6223">
                  <c:v>8470.59</c:v>
                </c:pt>
                <c:pt idx="6224">
                  <c:v>8471.59</c:v>
                </c:pt>
                <c:pt idx="6225">
                  <c:v>8472.59</c:v>
                </c:pt>
                <c:pt idx="6226">
                  <c:v>8473.59</c:v>
                </c:pt>
                <c:pt idx="6227">
                  <c:v>8474.59</c:v>
                </c:pt>
                <c:pt idx="6228">
                  <c:v>8475.59</c:v>
                </c:pt>
                <c:pt idx="6229">
                  <c:v>8476.59</c:v>
                </c:pt>
                <c:pt idx="6230">
                  <c:v>8481.299999999988</c:v>
                </c:pt>
                <c:pt idx="6231">
                  <c:v>8482.299999999988</c:v>
                </c:pt>
                <c:pt idx="6232">
                  <c:v>8483.299999999988</c:v>
                </c:pt>
                <c:pt idx="6233">
                  <c:v>8484.299999999988</c:v>
                </c:pt>
                <c:pt idx="6234">
                  <c:v>8485.309999999983</c:v>
                </c:pt>
                <c:pt idx="6235">
                  <c:v>8486.309999999983</c:v>
                </c:pt>
                <c:pt idx="6236">
                  <c:v>8487.309999999983</c:v>
                </c:pt>
                <c:pt idx="6237">
                  <c:v>8488.309999999983</c:v>
                </c:pt>
                <c:pt idx="6238">
                  <c:v>8489.309999999983</c:v>
                </c:pt>
                <c:pt idx="6239">
                  <c:v>8490.309999999983</c:v>
                </c:pt>
                <c:pt idx="6240">
                  <c:v>8494.82</c:v>
                </c:pt>
                <c:pt idx="6241">
                  <c:v>8495.82</c:v>
                </c:pt>
                <c:pt idx="6242">
                  <c:v>8496.82</c:v>
                </c:pt>
                <c:pt idx="6243">
                  <c:v>8497.82</c:v>
                </c:pt>
                <c:pt idx="6244">
                  <c:v>8498.82</c:v>
                </c:pt>
                <c:pt idx="6245">
                  <c:v>8499.82</c:v>
                </c:pt>
                <c:pt idx="6246">
                  <c:v>8500.82</c:v>
                </c:pt>
                <c:pt idx="6247">
                  <c:v>8501.82</c:v>
                </c:pt>
                <c:pt idx="6248">
                  <c:v>8502.82</c:v>
                </c:pt>
                <c:pt idx="6249">
                  <c:v>8503.82</c:v>
                </c:pt>
                <c:pt idx="6250">
                  <c:v>8508.53</c:v>
                </c:pt>
                <c:pt idx="6251">
                  <c:v>8509.53</c:v>
                </c:pt>
                <c:pt idx="6252">
                  <c:v>8510.53</c:v>
                </c:pt>
                <c:pt idx="6253">
                  <c:v>8511.53</c:v>
                </c:pt>
                <c:pt idx="6254">
                  <c:v>8512.53</c:v>
                </c:pt>
                <c:pt idx="6255">
                  <c:v>8513.53</c:v>
                </c:pt>
                <c:pt idx="6256">
                  <c:v>8514.53</c:v>
                </c:pt>
                <c:pt idx="6257">
                  <c:v>8515.53</c:v>
                </c:pt>
                <c:pt idx="6258">
                  <c:v>8516.53</c:v>
                </c:pt>
                <c:pt idx="6259">
                  <c:v>8517.53</c:v>
                </c:pt>
                <c:pt idx="6260">
                  <c:v>8522.04</c:v>
                </c:pt>
                <c:pt idx="6261">
                  <c:v>8523.04</c:v>
                </c:pt>
                <c:pt idx="6262">
                  <c:v>8524.04</c:v>
                </c:pt>
                <c:pt idx="6263">
                  <c:v>8525.04</c:v>
                </c:pt>
                <c:pt idx="6264">
                  <c:v>8526.04</c:v>
                </c:pt>
                <c:pt idx="6265">
                  <c:v>8527.04</c:v>
                </c:pt>
                <c:pt idx="6266">
                  <c:v>8528.04</c:v>
                </c:pt>
                <c:pt idx="6267">
                  <c:v>8529.049999999988</c:v>
                </c:pt>
                <c:pt idx="6268">
                  <c:v>8530.049999999988</c:v>
                </c:pt>
                <c:pt idx="6269">
                  <c:v>8531.049999999988</c:v>
                </c:pt>
                <c:pt idx="6270">
                  <c:v>8535.75</c:v>
                </c:pt>
                <c:pt idx="6271">
                  <c:v>8536.75</c:v>
                </c:pt>
                <c:pt idx="6272">
                  <c:v>8537.75</c:v>
                </c:pt>
                <c:pt idx="6273">
                  <c:v>8538.76</c:v>
                </c:pt>
                <c:pt idx="6274">
                  <c:v>8539.76</c:v>
                </c:pt>
                <c:pt idx="6275">
                  <c:v>8540.76</c:v>
                </c:pt>
                <c:pt idx="6276">
                  <c:v>8541.76</c:v>
                </c:pt>
                <c:pt idx="6277">
                  <c:v>8542.76</c:v>
                </c:pt>
                <c:pt idx="6278">
                  <c:v>8543.76</c:v>
                </c:pt>
                <c:pt idx="6279">
                  <c:v>8544.76</c:v>
                </c:pt>
                <c:pt idx="6280">
                  <c:v>8549.26</c:v>
                </c:pt>
                <c:pt idx="6281">
                  <c:v>8550.26</c:v>
                </c:pt>
                <c:pt idx="6282">
                  <c:v>8551.27</c:v>
                </c:pt>
                <c:pt idx="6283">
                  <c:v>8552.27</c:v>
                </c:pt>
                <c:pt idx="6284">
                  <c:v>8553.27</c:v>
                </c:pt>
                <c:pt idx="6285">
                  <c:v>8554.27</c:v>
                </c:pt>
                <c:pt idx="6286">
                  <c:v>8555.27</c:v>
                </c:pt>
                <c:pt idx="6287">
                  <c:v>8556.27</c:v>
                </c:pt>
                <c:pt idx="6288">
                  <c:v>8557.27</c:v>
                </c:pt>
                <c:pt idx="6289">
                  <c:v>8558.27</c:v>
                </c:pt>
                <c:pt idx="6290">
                  <c:v>8562.98</c:v>
                </c:pt>
                <c:pt idx="6291">
                  <c:v>8563.98</c:v>
                </c:pt>
                <c:pt idx="6292">
                  <c:v>8564.98</c:v>
                </c:pt>
                <c:pt idx="6293">
                  <c:v>8565.98</c:v>
                </c:pt>
                <c:pt idx="6294">
                  <c:v>8566.98</c:v>
                </c:pt>
                <c:pt idx="6295">
                  <c:v>8567.98</c:v>
                </c:pt>
                <c:pt idx="6296">
                  <c:v>8568.98</c:v>
                </c:pt>
                <c:pt idx="6297">
                  <c:v>8569.98</c:v>
                </c:pt>
                <c:pt idx="6298">
                  <c:v>8570.99</c:v>
                </c:pt>
                <c:pt idx="6299">
                  <c:v>8571.99</c:v>
                </c:pt>
                <c:pt idx="6300">
                  <c:v>8576.49</c:v>
                </c:pt>
                <c:pt idx="6301">
                  <c:v>8577.49</c:v>
                </c:pt>
                <c:pt idx="6302">
                  <c:v>8578.49</c:v>
                </c:pt>
                <c:pt idx="6303">
                  <c:v>8579.49</c:v>
                </c:pt>
                <c:pt idx="6304">
                  <c:v>8580.5</c:v>
                </c:pt>
                <c:pt idx="6305">
                  <c:v>8581.5</c:v>
                </c:pt>
                <c:pt idx="6306">
                  <c:v>8582.5</c:v>
                </c:pt>
                <c:pt idx="6307">
                  <c:v>8583.5</c:v>
                </c:pt>
                <c:pt idx="6308">
                  <c:v>8584.5</c:v>
                </c:pt>
                <c:pt idx="6309">
                  <c:v>8585.5</c:v>
                </c:pt>
                <c:pt idx="6310">
                  <c:v>8590.209999999988</c:v>
                </c:pt>
                <c:pt idx="6311">
                  <c:v>8591.209999999988</c:v>
                </c:pt>
                <c:pt idx="6312">
                  <c:v>8592.209999999988</c:v>
                </c:pt>
                <c:pt idx="6313">
                  <c:v>8593.209999999988</c:v>
                </c:pt>
                <c:pt idx="6314">
                  <c:v>8594.209999999988</c:v>
                </c:pt>
                <c:pt idx="6315">
                  <c:v>8595.209999999988</c:v>
                </c:pt>
                <c:pt idx="6316">
                  <c:v>8596.209999999988</c:v>
                </c:pt>
                <c:pt idx="6317">
                  <c:v>8597.209999999988</c:v>
                </c:pt>
                <c:pt idx="6318">
                  <c:v>8598.209999999988</c:v>
                </c:pt>
                <c:pt idx="6319">
                  <c:v>8599.219999999988</c:v>
                </c:pt>
                <c:pt idx="6320">
                  <c:v>8603.719999999988</c:v>
                </c:pt>
                <c:pt idx="6321">
                  <c:v>8604.719999999988</c:v>
                </c:pt>
                <c:pt idx="6322">
                  <c:v>8605.719999999988</c:v>
                </c:pt>
                <c:pt idx="6323">
                  <c:v>8606.719999999988</c:v>
                </c:pt>
                <c:pt idx="6324">
                  <c:v>8607.719999999988</c:v>
                </c:pt>
                <c:pt idx="6325">
                  <c:v>8608.73</c:v>
                </c:pt>
                <c:pt idx="6326">
                  <c:v>8609.73</c:v>
                </c:pt>
                <c:pt idx="6327">
                  <c:v>8610.73</c:v>
                </c:pt>
                <c:pt idx="6328">
                  <c:v>8611.73</c:v>
                </c:pt>
                <c:pt idx="6329">
                  <c:v>8612.73</c:v>
                </c:pt>
                <c:pt idx="6330">
                  <c:v>8617.44</c:v>
                </c:pt>
                <c:pt idx="6331">
                  <c:v>8618.44</c:v>
                </c:pt>
                <c:pt idx="6332">
                  <c:v>8619.44</c:v>
                </c:pt>
                <c:pt idx="6333">
                  <c:v>8620.44</c:v>
                </c:pt>
                <c:pt idx="6334">
                  <c:v>8621.44</c:v>
                </c:pt>
                <c:pt idx="6335">
                  <c:v>8622.44</c:v>
                </c:pt>
                <c:pt idx="6336">
                  <c:v>8623.44</c:v>
                </c:pt>
                <c:pt idx="6337">
                  <c:v>8624.44</c:v>
                </c:pt>
                <c:pt idx="6338">
                  <c:v>8625.44</c:v>
                </c:pt>
                <c:pt idx="6339">
                  <c:v>8626.44</c:v>
                </c:pt>
                <c:pt idx="6340">
                  <c:v>8630.950000000001</c:v>
                </c:pt>
                <c:pt idx="6341">
                  <c:v>8631.950000000001</c:v>
                </c:pt>
                <c:pt idx="6342">
                  <c:v>8632.950000000001</c:v>
                </c:pt>
                <c:pt idx="6343">
                  <c:v>8633.950000000001</c:v>
                </c:pt>
                <c:pt idx="6344">
                  <c:v>8634.950000000001</c:v>
                </c:pt>
                <c:pt idx="6345">
                  <c:v>8635.950000000001</c:v>
                </c:pt>
                <c:pt idx="6346">
                  <c:v>8636.959999999981</c:v>
                </c:pt>
                <c:pt idx="6347">
                  <c:v>8637.959999999981</c:v>
                </c:pt>
                <c:pt idx="6348">
                  <c:v>8638.959999999981</c:v>
                </c:pt>
                <c:pt idx="6349">
                  <c:v>8639.959999999981</c:v>
                </c:pt>
                <c:pt idx="6350">
                  <c:v>8644.67</c:v>
                </c:pt>
                <c:pt idx="6351">
                  <c:v>8645.67</c:v>
                </c:pt>
                <c:pt idx="6352">
                  <c:v>8646.67</c:v>
                </c:pt>
                <c:pt idx="6353">
                  <c:v>8647.67</c:v>
                </c:pt>
                <c:pt idx="6354">
                  <c:v>8648.67</c:v>
                </c:pt>
                <c:pt idx="6355">
                  <c:v>8649.67</c:v>
                </c:pt>
                <c:pt idx="6356">
                  <c:v>8650.67</c:v>
                </c:pt>
                <c:pt idx="6357">
                  <c:v>8651.67</c:v>
                </c:pt>
                <c:pt idx="6358">
                  <c:v>8652.67</c:v>
                </c:pt>
                <c:pt idx="6359">
                  <c:v>8653.67</c:v>
                </c:pt>
                <c:pt idx="6360">
                  <c:v>8658.18</c:v>
                </c:pt>
                <c:pt idx="6361">
                  <c:v>8659.18</c:v>
                </c:pt>
                <c:pt idx="6362">
                  <c:v>8660.18</c:v>
                </c:pt>
                <c:pt idx="6363">
                  <c:v>8661.18</c:v>
                </c:pt>
                <c:pt idx="6364">
                  <c:v>8662.18</c:v>
                </c:pt>
                <c:pt idx="6365">
                  <c:v>8663.18</c:v>
                </c:pt>
                <c:pt idx="6366">
                  <c:v>8664.18</c:v>
                </c:pt>
                <c:pt idx="6367">
                  <c:v>8665.19</c:v>
                </c:pt>
                <c:pt idx="6368">
                  <c:v>8666.19</c:v>
                </c:pt>
                <c:pt idx="6369">
                  <c:v>8667.19</c:v>
                </c:pt>
                <c:pt idx="6370">
                  <c:v>8671.889999999983</c:v>
                </c:pt>
                <c:pt idx="6371">
                  <c:v>8672.9</c:v>
                </c:pt>
                <c:pt idx="6372">
                  <c:v>8673.9</c:v>
                </c:pt>
                <c:pt idx="6373">
                  <c:v>8674.9</c:v>
                </c:pt>
                <c:pt idx="6374">
                  <c:v>8675.9</c:v>
                </c:pt>
                <c:pt idx="6375">
                  <c:v>8676.9</c:v>
                </c:pt>
                <c:pt idx="6376">
                  <c:v>8677.9</c:v>
                </c:pt>
                <c:pt idx="6377">
                  <c:v>8678.9</c:v>
                </c:pt>
                <c:pt idx="6378">
                  <c:v>8679.9</c:v>
                </c:pt>
                <c:pt idx="6379">
                  <c:v>8680.9</c:v>
                </c:pt>
                <c:pt idx="6380">
                  <c:v>8685.41</c:v>
                </c:pt>
                <c:pt idx="6381">
                  <c:v>8686.41</c:v>
                </c:pt>
                <c:pt idx="6382">
                  <c:v>8687.41</c:v>
                </c:pt>
                <c:pt idx="6383">
                  <c:v>8688.41</c:v>
                </c:pt>
                <c:pt idx="6384">
                  <c:v>8689.41</c:v>
                </c:pt>
                <c:pt idx="6385">
                  <c:v>8690.41</c:v>
                </c:pt>
                <c:pt idx="6386">
                  <c:v>8691.41</c:v>
                </c:pt>
                <c:pt idx="6387">
                  <c:v>8692.41</c:v>
                </c:pt>
                <c:pt idx="6388">
                  <c:v>8693.41</c:v>
                </c:pt>
                <c:pt idx="6389">
                  <c:v>8694.41</c:v>
                </c:pt>
                <c:pt idx="6390">
                  <c:v>8699.12</c:v>
                </c:pt>
                <c:pt idx="6391">
                  <c:v>8700.12</c:v>
                </c:pt>
                <c:pt idx="6392">
                  <c:v>8701.12</c:v>
                </c:pt>
                <c:pt idx="6393">
                  <c:v>8702.12</c:v>
                </c:pt>
                <c:pt idx="6394">
                  <c:v>8703.129999999988</c:v>
                </c:pt>
                <c:pt idx="6395">
                  <c:v>8704.129999999988</c:v>
                </c:pt>
                <c:pt idx="6396">
                  <c:v>8705.129999999988</c:v>
                </c:pt>
                <c:pt idx="6397">
                  <c:v>8706.129999999988</c:v>
                </c:pt>
                <c:pt idx="6398">
                  <c:v>8707.129999999988</c:v>
                </c:pt>
                <c:pt idx="6399">
                  <c:v>8708.129999999988</c:v>
                </c:pt>
                <c:pt idx="6400">
                  <c:v>8712.639999999989</c:v>
                </c:pt>
                <c:pt idx="6401">
                  <c:v>8713.639999999989</c:v>
                </c:pt>
                <c:pt idx="6402">
                  <c:v>8714.639999999989</c:v>
                </c:pt>
                <c:pt idx="6403">
                  <c:v>8715.639999999989</c:v>
                </c:pt>
                <c:pt idx="6404">
                  <c:v>8716.639999999989</c:v>
                </c:pt>
                <c:pt idx="6405">
                  <c:v>8717.639999999989</c:v>
                </c:pt>
                <c:pt idx="6406">
                  <c:v>8718.639999999989</c:v>
                </c:pt>
                <c:pt idx="6407">
                  <c:v>8719.639999999989</c:v>
                </c:pt>
                <c:pt idx="6408">
                  <c:v>8720.639999999989</c:v>
                </c:pt>
                <c:pt idx="6409">
                  <c:v>8721.639999999989</c:v>
                </c:pt>
                <c:pt idx="6410">
                  <c:v>8726.349999999989</c:v>
                </c:pt>
                <c:pt idx="6411">
                  <c:v>8727.349999999989</c:v>
                </c:pt>
                <c:pt idx="6412">
                  <c:v>8728.349999999989</c:v>
                </c:pt>
                <c:pt idx="6413">
                  <c:v>8729.349999999989</c:v>
                </c:pt>
                <c:pt idx="6414">
                  <c:v>8730.349999999989</c:v>
                </c:pt>
                <c:pt idx="6415">
                  <c:v>8731.349999999989</c:v>
                </c:pt>
                <c:pt idx="6416">
                  <c:v>8732.349999999989</c:v>
                </c:pt>
                <c:pt idx="6417">
                  <c:v>8733.360000000001</c:v>
                </c:pt>
                <c:pt idx="6418">
                  <c:v>8734.360000000001</c:v>
                </c:pt>
                <c:pt idx="6419">
                  <c:v>8735.360000000001</c:v>
                </c:pt>
                <c:pt idx="6420">
                  <c:v>8739.860000000001</c:v>
                </c:pt>
                <c:pt idx="6421">
                  <c:v>8740.860000000001</c:v>
                </c:pt>
                <c:pt idx="6422">
                  <c:v>8741.860000000001</c:v>
                </c:pt>
                <c:pt idx="6423">
                  <c:v>8742.870000000001</c:v>
                </c:pt>
                <c:pt idx="6424">
                  <c:v>8743.870000000001</c:v>
                </c:pt>
                <c:pt idx="6425">
                  <c:v>8744.870000000001</c:v>
                </c:pt>
                <c:pt idx="6426">
                  <c:v>8745.870000000001</c:v>
                </c:pt>
                <c:pt idx="6427">
                  <c:v>8746.870000000001</c:v>
                </c:pt>
                <c:pt idx="6428">
                  <c:v>8747.870000000001</c:v>
                </c:pt>
                <c:pt idx="6429">
                  <c:v>8748.870000000001</c:v>
                </c:pt>
                <c:pt idx="6430">
                  <c:v>8753.58</c:v>
                </c:pt>
                <c:pt idx="6431">
                  <c:v>8754.58</c:v>
                </c:pt>
                <c:pt idx="6432">
                  <c:v>8755.58</c:v>
                </c:pt>
                <c:pt idx="6433">
                  <c:v>8756.58</c:v>
                </c:pt>
                <c:pt idx="6434">
                  <c:v>8757.58</c:v>
                </c:pt>
                <c:pt idx="6435">
                  <c:v>8758.58</c:v>
                </c:pt>
                <c:pt idx="6436">
                  <c:v>8759.58</c:v>
                </c:pt>
                <c:pt idx="6437">
                  <c:v>8760.58</c:v>
                </c:pt>
                <c:pt idx="6438">
                  <c:v>8761.58</c:v>
                </c:pt>
                <c:pt idx="6439">
                  <c:v>8762.58</c:v>
                </c:pt>
                <c:pt idx="6440">
                  <c:v>8767.09</c:v>
                </c:pt>
                <c:pt idx="6441">
                  <c:v>8768.09</c:v>
                </c:pt>
                <c:pt idx="6442">
                  <c:v>8769.09</c:v>
                </c:pt>
                <c:pt idx="6443">
                  <c:v>8770.09</c:v>
                </c:pt>
                <c:pt idx="6444">
                  <c:v>8771.09</c:v>
                </c:pt>
                <c:pt idx="6445">
                  <c:v>8772.09</c:v>
                </c:pt>
                <c:pt idx="6446">
                  <c:v>8773.09</c:v>
                </c:pt>
                <c:pt idx="6447">
                  <c:v>8774.09</c:v>
                </c:pt>
                <c:pt idx="6448">
                  <c:v>8775.09</c:v>
                </c:pt>
                <c:pt idx="6449">
                  <c:v>8776.09</c:v>
                </c:pt>
                <c:pt idx="6450">
                  <c:v>8780.799999999988</c:v>
                </c:pt>
                <c:pt idx="6451">
                  <c:v>8781.799999999988</c:v>
                </c:pt>
                <c:pt idx="6452">
                  <c:v>8782.799999999988</c:v>
                </c:pt>
                <c:pt idx="6453">
                  <c:v>8783.799999999988</c:v>
                </c:pt>
                <c:pt idx="6454">
                  <c:v>8784.799999999988</c:v>
                </c:pt>
                <c:pt idx="6455">
                  <c:v>8785.809999999983</c:v>
                </c:pt>
                <c:pt idx="6456">
                  <c:v>8786.809999999983</c:v>
                </c:pt>
                <c:pt idx="6457">
                  <c:v>8787.809999999983</c:v>
                </c:pt>
                <c:pt idx="6458">
                  <c:v>8788.809999999983</c:v>
                </c:pt>
                <c:pt idx="6459">
                  <c:v>8789.809999999983</c:v>
                </c:pt>
                <c:pt idx="6460">
                  <c:v>8794.309999999983</c:v>
                </c:pt>
                <c:pt idx="6461">
                  <c:v>8795.309999999983</c:v>
                </c:pt>
                <c:pt idx="6462">
                  <c:v>8796.309999999983</c:v>
                </c:pt>
                <c:pt idx="6463">
                  <c:v>8797.32</c:v>
                </c:pt>
                <c:pt idx="6464">
                  <c:v>8798.32</c:v>
                </c:pt>
                <c:pt idx="6465">
                  <c:v>8799.32</c:v>
                </c:pt>
                <c:pt idx="6466">
                  <c:v>8800.32</c:v>
                </c:pt>
                <c:pt idx="6467">
                  <c:v>8801.32</c:v>
                </c:pt>
                <c:pt idx="6468">
                  <c:v>8802.32</c:v>
                </c:pt>
                <c:pt idx="6469">
                  <c:v>8803.32</c:v>
                </c:pt>
                <c:pt idx="6470">
                  <c:v>8808.03</c:v>
                </c:pt>
                <c:pt idx="6471">
                  <c:v>8809.03</c:v>
                </c:pt>
                <c:pt idx="6472">
                  <c:v>8810.03</c:v>
                </c:pt>
                <c:pt idx="6473">
                  <c:v>8811.03</c:v>
                </c:pt>
                <c:pt idx="6474">
                  <c:v>8812.03</c:v>
                </c:pt>
                <c:pt idx="6475">
                  <c:v>8813.03</c:v>
                </c:pt>
                <c:pt idx="6476">
                  <c:v>8814.03</c:v>
                </c:pt>
                <c:pt idx="6477">
                  <c:v>8815.04</c:v>
                </c:pt>
                <c:pt idx="6478">
                  <c:v>8816.04</c:v>
                </c:pt>
                <c:pt idx="6479">
                  <c:v>8817.04</c:v>
                </c:pt>
                <c:pt idx="6480">
                  <c:v>8821.54</c:v>
                </c:pt>
                <c:pt idx="6481">
                  <c:v>8822.54</c:v>
                </c:pt>
                <c:pt idx="6482">
                  <c:v>8823.54</c:v>
                </c:pt>
                <c:pt idx="6483">
                  <c:v>8824.54</c:v>
                </c:pt>
                <c:pt idx="6484">
                  <c:v>8825.549999999988</c:v>
                </c:pt>
                <c:pt idx="6485">
                  <c:v>8826.549999999988</c:v>
                </c:pt>
                <c:pt idx="6486">
                  <c:v>8827.549999999988</c:v>
                </c:pt>
                <c:pt idx="6487">
                  <c:v>8828.549999999988</c:v>
                </c:pt>
                <c:pt idx="6488">
                  <c:v>8829.549999999988</c:v>
                </c:pt>
                <c:pt idx="6489">
                  <c:v>8830.549999999988</c:v>
                </c:pt>
                <c:pt idx="6490">
                  <c:v>8835.26</c:v>
                </c:pt>
                <c:pt idx="6491">
                  <c:v>8836.26</c:v>
                </c:pt>
                <c:pt idx="6492">
                  <c:v>8837.26</c:v>
                </c:pt>
                <c:pt idx="6493">
                  <c:v>8838.26</c:v>
                </c:pt>
                <c:pt idx="6494">
                  <c:v>8839.26</c:v>
                </c:pt>
                <c:pt idx="6495">
                  <c:v>8840.26</c:v>
                </c:pt>
                <c:pt idx="6496">
                  <c:v>8841.26</c:v>
                </c:pt>
                <c:pt idx="6497">
                  <c:v>8842.26</c:v>
                </c:pt>
                <c:pt idx="6498">
                  <c:v>8843.26</c:v>
                </c:pt>
                <c:pt idx="6499">
                  <c:v>8844.26</c:v>
                </c:pt>
                <c:pt idx="6500">
                  <c:v>8848.77</c:v>
                </c:pt>
                <c:pt idx="6501">
                  <c:v>8849.77</c:v>
                </c:pt>
                <c:pt idx="6502">
                  <c:v>8850.77</c:v>
                </c:pt>
                <c:pt idx="6503">
                  <c:v>8851.77</c:v>
                </c:pt>
                <c:pt idx="6504">
                  <c:v>8852.77</c:v>
                </c:pt>
                <c:pt idx="6505">
                  <c:v>8853.77</c:v>
                </c:pt>
                <c:pt idx="6506">
                  <c:v>8854.77</c:v>
                </c:pt>
                <c:pt idx="6507">
                  <c:v>8855.78</c:v>
                </c:pt>
                <c:pt idx="6508">
                  <c:v>8856.78</c:v>
                </c:pt>
                <c:pt idx="6509">
                  <c:v>8857.78</c:v>
                </c:pt>
                <c:pt idx="6510">
                  <c:v>8862.49</c:v>
                </c:pt>
                <c:pt idx="6511">
                  <c:v>8863.49</c:v>
                </c:pt>
                <c:pt idx="6512">
                  <c:v>8864.49</c:v>
                </c:pt>
                <c:pt idx="6513">
                  <c:v>8865.49</c:v>
                </c:pt>
                <c:pt idx="6514">
                  <c:v>8866.49</c:v>
                </c:pt>
                <c:pt idx="6515">
                  <c:v>8867.49</c:v>
                </c:pt>
                <c:pt idx="6516">
                  <c:v>8868.49</c:v>
                </c:pt>
                <c:pt idx="6517">
                  <c:v>8869.49</c:v>
                </c:pt>
                <c:pt idx="6518">
                  <c:v>8870.49</c:v>
                </c:pt>
                <c:pt idx="6519">
                  <c:v>8871.49</c:v>
                </c:pt>
                <c:pt idx="6520">
                  <c:v>8876.0</c:v>
                </c:pt>
                <c:pt idx="6521">
                  <c:v>8877.0</c:v>
                </c:pt>
                <c:pt idx="6522">
                  <c:v>8878.0</c:v>
                </c:pt>
                <c:pt idx="6523">
                  <c:v>8879.0</c:v>
                </c:pt>
                <c:pt idx="6524">
                  <c:v>8880.0</c:v>
                </c:pt>
                <c:pt idx="6525">
                  <c:v>8881.0</c:v>
                </c:pt>
                <c:pt idx="6526">
                  <c:v>8882.0</c:v>
                </c:pt>
                <c:pt idx="6527">
                  <c:v>8883.0</c:v>
                </c:pt>
                <c:pt idx="6528">
                  <c:v>8884.0</c:v>
                </c:pt>
                <c:pt idx="6529">
                  <c:v>8885.0</c:v>
                </c:pt>
                <c:pt idx="6530">
                  <c:v>8889.709999999988</c:v>
                </c:pt>
                <c:pt idx="6531">
                  <c:v>8890.709999999988</c:v>
                </c:pt>
                <c:pt idx="6532">
                  <c:v>8891.709999999988</c:v>
                </c:pt>
                <c:pt idx="6533">
                  <c:v>8892.709999999988</c:v>
                </c:pt>
                <c:pt idx="6534">
                  <c:v>8893.709999999988</c:v>
                </c:pt>
                <c:pt idx="6535">
                  <c:v>8894.709999999988</c:v>
                </c:pt>
                <c:pt idx="6536">
                  <c:v>8895.709999999988</c:v>
                </c:pt>
                <c:pt idx="6537">
                  <c:v>8896.719999999988</c:v>
                </c:pt>
                <c:pt idx="6538">
                  <c:v>8897.709999999988</c:v>
                </c:pt>
                <c:pt idx="6539">
                  <c:v>8898.709999999988</c:v>
                </c:pt>
                <c:pt idx="6540">
                  <c:v>8903.219999999988</c:v>
                </c:pt>
                <c:pt idx="6541">
                  <c:v>8904.219999999988</c:v>
                </c:pt>
                <c:pt idx="6542">
                  <c:v>8905.219999999988</c:v>
                </c:pt>
                <c:pt idx="6543">
                  <c:v>8906.219999999988</c:v>
                </c:pt>
                <c:pt idx="6544">
                  <c:v>8907.219999999988</c:v>
                </c:pt>
                <c:pt idx="6545">
                  <c:v>8908.219999999988</c:v>
                </c:pt>
                <c:pt idx="6546">
                  <c:v>8909.219999999988</c:v>
                </c:pt>
                <c:pt idx="6547">
                  <c:v>8910.219999999988</c:v>
                </c:pt>
                <c:pt idx="6548">
                  <c:v>8911.23</c:v>
                </c:pt>
                <c:pt idx="6549">
                  <c:v>8912.23</c:v>
                </c:pt>
                <c:pt idx="6550">
                  <c:v>8916.93</c:v>
                </c:pt>
                <c:pt idx="6551">
                  <c:v>8917.93</c:v>
                </c:pt>
                <c:pt idx="6552">
                  <c:v>8918.93</c:v>
                </c:pt>
                <c:pt idx="6553">
                  <c:v>8919.93</c:v>
                </c:pt>
                <c:pt idx="6554">
                  <c:v>8920.94</c:v>
                </c:pt>
                <c:pt idx="6555">
                  <c:v>8921.94</c:v>
                </c:pt>
                <c:pt idx="6556">
                  <c:v>8922.94</c:v>
                </c:pt>
                <c:pt idx="6557">
                  <c:v>8923.94</c:v>
                </c:pt>
                <c:pt idx="6558">
                  <c:v>8924.94</c:v>
                </c:pt>
                <c:pt idx="6559">
                  <c:v>8925.94</c:v>
                </c:pt>
                <c:pt idx="6560">
                  <c:v>8930.450000000001</c:v>
                </c:pt>
                <c:pt idx="6561">
                  <c:v>8931.450000000001</c:v>
                </c:pt>
                <c:pt idx="6562">
                  <c:v>8932.450000000001</c:v>
                </c:pt>
                <c:pt idx="6563">
                  <c:v>8933.450000000001</c:v>
                </c:pt>
                <c:pt idx="6564">
                  <c:v>8934.450000000001</c:v>
                </c:pt>
                <c:pt idx="6565">
                  <c:v>8935.450000000001</c:v>
                </c:pt>
                <c:pt idx="6566">
                  <c:v>8936.450000000001</c:v>
                </c:pt>
                <c:pt idx="6567">
                  <c:v>8937.450000000001</c:v>
                </c:pt>
                <c:pt idx="6568">
                  <c:v>8938.450000000001</c:v>
                </c:pt>
                <c:pt idx="6569">
                  <c:v>8939.450000000001</c:v>
                </c:pt>
                <c:pt idx="6570">
                  <c:v>8944.16</c:v>
                </c:pt>
                <c:pt idx="6571">
                  <c:v>8945.16</c:v>
                </c:pt>
                <c:pt idx="6572">
                  <c:v>8946.16</c:v>
                </c:pt>
                <c:pt idx="6573">
                  <c:v>8947.16</c:v>
                </c:pt>
                <c:pt idx="6574">
                  <c:v>8948.16</c:v>
                </c:pt>
                <c:pt idx="6575">
                  <c:v>8949.16</c:v>
                </c:pt>
                <c:pt idx="6576">
                  <c:v>8950.16</c:v>
                </c:pt>
                <c:pt idx="6577">
                  <c:v>8951.16</c:v>
                </c:pt>
                <c:pt idx="6578">
                  <c:v>8952.17</c:v>
                </c:pt>
                <c:pt idx="6579">
                  <c:v>8953.17</c:v>
                </c:pt>
                <c:pt idx="6580">
                  <c:v>8957.67</c:v>
                </c:pt>
                <c:pt idx="6581">
                  <c:v>8958.67</c:v>
                </c:pt>
                <c:pt idx="6582">
                  <c:v>8959.68</c:v>
                </c:pt>
                <c:pt idx="6583">
                  <c:v>8960.68</c:v>
                </c:pt>
                <c:pt idx="6584">
                  <c:v>8961.68</c:v>
                </c:pt>
                <c:pt idx="6585">
                  <c:v>8962.68</c:v>
                </c:pt>
                <c:pt idx="6586">
                  <c:v>8963.68</c:v>
                </c:pt>
                <c:pt idx="6587">
                  <c:v>8964.68</c:v>
                </c:pt>
                <c:pt idx="6588">
                  <c:v>8965.68</c:v>
                </c:pt>
                <c:pt idx="6589">
                  <c:v>8966.68</c:v>
                </c:pt>
                <c:pt idx="6590">
                  <c:v>8971.389999999983</c:v>
                </c:pt>
                <c:pt idx="6591">
                  <c:v>8972.389999999983</c:v>
                </c:pt>
                <c:pt idx="6592">
                  <c:v>8973.389999999983</c:v>
                </c:pt>
                <c:pt idx="6593">
                  <c:v>8974.389999999983</c:v>
                </c:pt>
                <c:pt idx="6594">
                  <c:v>8975.389999999983</c:v>
                </c:pt>
                <c:pt idx="6595">
                  <c:v>8976.389999999983</c:v>
                </c:pt>
                <c:pt idx="6596">
                  <c:v>8977.389999999983</c:v>
                </c:pt>
                <c:pt idx="6597">
                  <c:v>8978.4</c:v>
                </c:pt>
                <c:pt idx="6598">
                  <c:v>8979.389999999983</c:v>
                </c:pt>
                <c:pt idx="6599">
                  <c:v>8980.389999999983</c:v>
                </c:pt>
                <c:pt idx="6600">
                  <c:v>8984.9</c:v>
                </c:pt>
                <c:pt idx="6601">
                  <c:v>8985.9</c:v>
                </c:pt>
                <c:pt idx="6602">
                  <c:v>8986.9</c:v>
                </c:pt>
                <c:pt idx="6603">
                  <c:v>8987.9</c:v>
                </c:pt>
                <c:pt idx="6604">
                  <c:v>8988.9</c:v>
                </c:pt>
                <c:pt idx="6605">
                  <c:v>8989.9</c:v>
                </c:pt>
                <c:pt idx="6606">
                  <c:v>8990.91</c:v>
                </c:pt>
                <c:pt idx="6607">
                  <c:v>8991.91</c:v>
                </c:pt>
                <c:pt idx="6608">
                  <c:v>8992.91</c:v>
                </c:pt>
                <c:pt idx="6609">
                  <c:v>8993.91</c:v>
                </c:pt>
                <c:pt idx="6610">
                  <c:v>8998.61</c:v>
                </c:pt>
                <c:pt idx="6611">
                  <c:v>8999.61</c:v>
                </c:pt>
                <c:pt idx="6612">
                  <c:v>9000.62</c:v>
                </c:pt>
                <c:pt idx="6613">
                  <c:v>9001.62</c:v>
                </c:pt>
                <c:pt idx="6614">
                  <c:v>9002.62</c:v>
                </c:pt>
                <c:pt idx="6615">
                  <c:v>9003.62</c:v>
                </c:pt>
                <c:pt idx="6616">
                  <c:v>9004.62</c:v>
                </c:pt>
                <c:pt idx="6617">
                  <c:v>9005.62</c:v>
                </c:pt>
                <c:pt idx="6618">
                  <c:v>9006.62</c:v>
                </c:pt>
                <c:pt idx="6619">
                  <c:v>9007.62</c:v>
                </c:pt>
                <c:pt idx="6620">
                  <c:v>9012.129999999988</c:v>
                </c:pt>
                <c:pt idx="6621">
                  <c:v>9013.129999999988</c:v>
                </c:pt>
                <c:pt idx="6622">
                  <c:v>9014.129999999988</c:v>
                </c:pt>
                <c:pt idx="6623">
                  <c:v>9015.129999999988</c:v>
                </c:pt>
                <c:pt idx="6624">
                  <c:v>9016.129999999988</c:v>
                </c:pt>
                <c:pt idx="6625">
                  <c:v>9017.129999999988</c:v>
                </c:pt>
                <c:pt idx="6626">
                  <c:v>9018.129999999988</c:v>
                </c:pt>
                <c:pt idx="6627">
                  <c:v>9019.129999999988</c:v>
                </c:pt>
                <c:pt idx="6628">
                  <c:v>9020.129999999988</c:v>
                </c:pt>
                <c:pt idx="6629">
                  <c:v>9021.129999999988</c:v>
                </c:pt>
                <c:pt idx="6630">
                  <c:v>9025.84</c:v>
                </c:pt>
                <c:pt idx="6631">
                  <c:v>9026.84</c:v>
                </c:pt>
                <c:pt idx="6632">
                  <c:v>9027.84</c:v>
                </c:pt>
                <c:pt idx="6633">
                  <c:v>9028.84</c:v>
                </c:pt>
                <c:pt idx="6634">
                  <c:v>9029.849999999989</c:v>
                </c:pt>
                <c:pt idx="6635">
                  <c:v>9030.849999999989</c:v>
                </c:pt>
                <c:pt idx="6636">
                  <c:v>9031.849999999989</c:v>
                </c:pt>
                <c:pt idx="6637">
                  <c:v>9032.849999999989</c:v>
                </c:pt>
                <c:pt idx="6638">
                  <c:v>9033.849999999989</c:v>
                </c:pt>
                <c:pt idx="6639">
                  <c:v>9034.849999999989</c:v>
                </c:pt>
                <c:pt idx="6640">
                  <c:v>9039.360000000001</c:v>
                </c:pt>
                <c:pt idx="6641">
                  <c:v>9040.360000000001</c:v>
                </c:pt>
                <c:pt idx="6642">
                  <c:v>9041.360000000001</c:v>
                </c:pt>
                <c:pt idx="6643">
                  <c:v>9042.360000000001</c:v>
                </c:pt>
                <c:pt idx="6644">
                  <c:v>9043.360000000001</c:v>
                </c:pt>
                <c:pt idx="6645">
                  <c:v>9044.360000000001</c:v>
                </c:pt>
                <c:pt idx="6646">
                  <c:v>9045.360000000001</c:v>
                </c:pt>
                <c:pt idx="6647">
                  <c:v>9046.360000000001</c:v>
                </c:pt>
                <c:pt idx="6648">
                  <c:v>9047.360000000001</c:v>
                </c:pt>
                <c:pt idx="6649">
                  <c:v>9048.360000000001</c:v>
                </c:pt>
                <c:pt idx="6650">
                  <c:v>9053.07</c:v>
                </c:pt>
                <c:pt idx="6651">
                  <c:v>9054.07</c:v>
                </c:pt>
                <c:pt idx="6652">
                  <c:v>9055.07</c:v>
                </c:pt>
                <c:pt idx="6653">
                  <c:v>9056.07</c:v>
                </c:pt>
                <c:pt idx="6654">
                  <c:v>9057.07</c:v>
                </c:pt>
                <c:pt idx="6655">
                  <c:v>9058.07</c:v>
                </c:pt>
                <c:pt idx="6656">
                  <c:v>9059.07</c:v>
                </c:pt>
                <c:pt idx="6657">
                  <c:v>9060.07</c:v>
                </c:pt>
                <c:pt idx="6658">
                  <c:v>9061.07</c:v>
                </c:pt>
                <c:pt idx="6659">
                  <c:v>9062.08</c:v>
                </c:pt>
                <c:pt idx="6660">
                  <c:v>9066.58</c:v>
                </c:pt>
                <c:pt idx="6661">
                  <c:v>9067.58</c:v>
                </c:pt>
                <c:pt idx="6662">
                  <c:v>9068.58</c:v>
                </c:pt>
                <c:pt idx="6663">
                  <c:v>9069.58</c:v>
                </c:pt>
                <c:pt idx="6664">
                  <c:v>9070.58</c:v>
                </c:pt>
                <c:pt idx="6665">
                  <c:v>9071.58</c:v>
                </c:pt>
                <c:pt idx="6666">
                  <c:v>9072.59</c:v>
                </c:pt>
                <c:pt idx="6667">
                  <c:v>9073.59</c:v>
                </c:pt>
                <c:pt idx="6668">
                  <c:v>9074.59</c:v>
                </c:pt>
                <c:pt idx="6669">
                  <c:v>9075.59</c:v>
                </c:pt>
                <c:pt idx="6670">
                  <c:v>9080.29</c:v>
                </c:pt>
                <c:pt idx="6671">
                  <c:v>9081.299999999988</c:v>
                </c:pt>
                <c:pt idx="6672">
                  <c:v>9082.299999999988</c:v>
                </c:pt>
                <c:pt idx="6673">
                  <c:v>9083.299999999988</c:v>
                </c:pt>
                <c:pt idx="6674">
                  <c:v>9084.299999999988</c:v>
                </c:pt>
                <c:pt idx="6675">
                  <c:v>9085.299999999988</c:v>
                </c:pt>
                <c:pt idx="6676">
                  <c:v>9086.299999999988</c:v>
                </c:pt>
                <c:pt idx="6677">
                  <c:v>9087.299999999988</c:v>
                </c:pt>
                <c:pt idx="6678">
                  <c:v>9088.299999999988</c:v>
                </c:pt>
                <c:pt idx="6679">
                  <c:v>9089.299999999988</c:v>
                </c:pt>
                <c:pt idx="6680">
                  <c:v>9093.799999999988</c:v>
                </c:pt>
                <c:pt idx="6681">
                  <c:v>9094.809999999983</c:v>
                </c:pt>
                <c:pt idx="6682">
                  <c:v>9095.809999999983</c:v>
                </c:pt>
                <c:pt idx="6683">
                  <c:v>9096.809999999983</c:v>
                </c:pt>
                <c:pt idx="6684">
                  <c:v>9097.809999999983</c:v>
                </c:pt>
                <c:pt idx="6685">
                  <c:v>9098.809999999983</c:v>
                </c:pt>
                <c:pt idx="6686">
                  <c:v>9099.809999999983</c:v>
                </c:pt>
                <c:pt idx="6687">
                  <c:v>9100.809999999983</c:v>
                </c:pt>
                <c:pt idx="6688">
                  <c:v>9101.809999999983</c:v>
                </c:pt>
                <c:pt idx="6689">
                  <c:v>9102.809999999983</c:v>
                </c:pt>
                <c:pt idx="6690">
                  <c:v>9107.52</c:v>
                </c:pt>
                <c:pt idx="6691">
                  <c:v>9108.52</c:v>
                </c:pt>
                <c:pt idx="6692">
                  <c:v>9109.52</c:v>
                </c:pt>
                <c:pt idx="6693">
                  <c:v>9110.52</c:v>
                </c:pt>
                <c:pt idx="6694">
                  <c:v>9111.52</c:v>
                </c:pt>
                <c:pt idx="6695">
                  <c:v>9112.52</c:v>
                </c:pt>
                <c:pt idx="6696">
                  <c:v>9113.52</c:v>
                </c:pt>
                <c:pt idx="6697">
                  <c:v>9114.53</c:v>
                </c:pt>
                <c:pt idx="6698">
                  <c:v>9115.53</c:v>
                </c:pt>
                <c:pt idx="6699">
                  <c:v>9116.53</c:v>
                </c:pt>
                <c:pt idx="6700">
                  <c:v>9121.03</c:v>
                </c:pt>
                <c:pt idx="6701">
                  <c:v>9122.03</c:v>
                </c:pt>
                <c:pt idx="6702">
                  <c:v>9123.03</c:v>
                </c:pt>
                <c:pt idx="6703">
                  <c:v>9124.03</c:v>
                </c:pt>
                <c:pt idx="6704">
                  <c:v>9125.04</c:v>
                </c:pt>
                <c:pt idx="6705">
                  <c:v>9126.04</c:v>
                </c:pt>
                <c:pt idx="6706">
                  <c:v>9127.04</c:v>
                </c:pt>
                <c:pt idx="6707">
                  <c:v>9128.04</c:v>
                </c:pt>
                <c:pt idx="6708">
                  <c:v>9129.04</c:v>
                </c:pt>
                <c:pt idx="6709">
                  <c:v>9130.04</c:v>
                </c:pt>
                <c:pt idx="6710">
                  <c:v>9134.75</c:v>
                </c:pt>
                <c:pt idx="6711">
                  <c:v>9135.75</c:v>
                </c:pt>
                <c:pt idx="6712">
                  <c:v>9136.75</c:v>
                </c:pt>
                <c:pt idx="6713">
                  <c:v>9137.75</c:v>
                </c:pt>
                <c:pt idx="6714">
                  <c:v>9138.75</c:v>
                </c:pt>
                <c:pt idx="6715">
                  <c:v>9139.75</c:v>
                </c:pt>
                <c:pt idx="6716">
                  <c:v>9140.75</c:v>
                </c:pt>
                <c:pt idx="6717">
                  <c:v>9141.76</c:v>
                </c:pt>
                <c:pt idx="6718">
                  <c:v>9142.75</c:v>
                </c:pt>
                <c:pt idx="6719">
                  <c:v>9143.76</c:v>
                </c:pt>
                <c:pt idx="6720">
                  <c:v>9148.26</c:v>
                </c:pt>
                <c:pt idx="6721">
                  <c:v>9149.26</c:v>
                </c:pt>
                <c:pt idx="6722">
                  <c:v>9150.26</c:v>
                </c:pt>
                <c:pt idx="6723">
                  <c:v>9151.26</c:v>
                </c:pt>
                <c:pt idx="6724">
                  <c:v>9152.27</c:v>
                </c:pt>
                <c:pt idx="6725">
                  <c:v>9153.27</c:v>
                </c:pt>
                <c:pt idx="6726">
                  <c:v>9154.27</c:v>
                </c:pt>
                <c:pt idx="6727">
                  <c:v>9155.27</c:v>
                </c:pt>
                <c:pt idx="6728">
                  <c:v>9156.27</c:v>
                </c:pt>
                <c:pt idx="6729">
                  <c:v>9157.27</c:v>
                </c:pt>
                <c:pt idx="6730">
                  <c:v>9161.98</c:v>
                </c:pt>
                <c:pt idx="6731">
                  <c:v>9162.98</c:v>
                </c:pt>
                <c:pt idx="6732">
                  <c:v>9163.98</c:v>
                </c:pt>
                <c:pt idx="6733">
                  <c:v>9164.98</c:v>
                </c:pt>
                <c:pt idx="6734">
                  <c:v>9165.98</c:v>
                </c:pt>
                <c:pt idx="6735">
                  <c:v>9166.98</c:v>
                </c:pt>
                <c:pt idx="6736">
                  <c:v>9167.98</c:v>
                </c:pt>
                <c:pt idx="6737">
                  <c:v>9168.98</c:v>
                </c:pt>
                <c:pt idx="6738">
                  <c:v>9169.98</c:v>
                </c:pt>
                <c:pt idx="6739">
                  <c:v>9170.98</c:v>
                </c:pt>
                <c:pt idx="6740">
                  <c:v>9175.48</c:v>
                </c:pt>
                <c:pt idx="6741">
                  <c:v>9176.49</c:v>
                </c:pt>
                <c:pt idx="6742">
                  <c:v>9177.49</c:v>
                </c:pt>
                <c:pt idx="6743">
                  <c:v>9178.49</c:v>
                </c:pt>
                <c:pt idx="6744">
                  <c:v>9179.49</c:v>
                </c:pt>
                <c:pt idx="6745">
                  <c:v>9180.49</c:v>
                </c:pt>
                <c:pt idx="6746">
                  <c:v>9181.49</c:v>
                </c:pt>
                <c:pt idx="6747">
                  <c:v>9182.49</c:v>
                </c:pt>
                <c:pt idx="6748">
                  <c:v>9183.49</c:v>
                </c:pt>
                <c:pt idx="6749">
                  <c:v>9184.49</c:v>
                </c:pt>
                <c:pt idx="6750">
                  <c:v>9189.2</c:v>
                </c:pt>
                <c:pt idx="6751">
                  <c:v>9190.2</c:v>
                </c:pt>
                <c:pt idx="6752">
                  <c:v>9191.2</c:v>
                </c:pt>
                <c:pt idx="6753">
                  <c:v>9192.2</c:v>
                </c:pt>
                <c:pt idx="6754">
                  <c:v>9193.2</c:v>
                </c:pt>
                <c:pt idx="6755">
                  <c:v>9194.2</c:v>
                </c:pt>
                <c:pt idx="6756">
                  <c:v>9195.2</c:v>
                </c:pt>
                <c:pt idx="6757">
                  <c:v>9196.2</c:v>
                </c:pt>
                <c:pt idx="6758">
                  <c:v>9197.2</c:v>
                </c:pt>
                <c:pt idx="6759">
                  <c:v>9198.209999999988</c:v>
                </c:pt>
                <c:pt idx="6760">
                  <c:v>9202.709999999988</c:v>
                </c:pt>
                <c:pt idx="6761">
                  <c:v>9203.709999999988</c:v>
                </c:pt>
                <c:pt idx="6762">
                  <c:v>9204.709999999988</c:v>
                </c:pt>
                <c:pt idx="6763">
                  <c:v>9205.709999999988</c:v>
                </c:pt>
                <c:pt idx="6764">
                  <c:v>9206.709999999988</c:v>
                </c:pt>
                <c:pt idx="6765">
                  <c:v>9207.709999999988</c:v>
                </c:pt>
                <c:pt idx="6766">
                  <c:v>9208.709999999988</c:v>
                </c:pt>
                <c:pt idx="6767">
                  <c:v>9209.719999999988</c:v>
                </c:pt>
                <c:pt idx="6768">
                  <c:v>9210.719999999988</c:v>
                </c:pt>
                <c:pt idx="6769">
                  <c:v>9211.719999999988</c:v>
                </c:pt>
                <c:pt idx="6770">
                  <c:v>9216.43</c:v>
                </c:pt>
                <c:pt idx="6771">
                  <c:v>9217.43</c:v>
                </c:pt>
                <c:pt idx="6772">
                  <c:v>9218.43</c:v>
                </c:pt>
                <c:pt idx="6773">
                  <c:v>9219.43</c:v>
                </c:pt>
                <c:pt idx="6774">
                  <c:v>9220.43</c:v>
                </c:pt>
                <c:pt idx="6775">
                  <c:v>9221.43</c:v>
                </c:pt>
                <c:pt idx="6776">
                  <c:v>9222.43</c:v>
                </c:pt>
                <c:pt idx="6777">
                  <c:v>9223.43</c:v>
                </c:pt>
                <c:pt idx="6778">
                  <c:v>9224.43</c:v>
                </c:pt>
                <c:pt idx="6779">
                  <c:v>9225.43</c:v>
                </c:pt>
                <c:pt idx="6780">
                  <c:v>9229.94</c:v>
                </c:pt>
                <c:pt idx="6781">
                  <c:v>9230.94</c:v>
                </c:pt>
                <c:pt idx="6782">
                  <c:v>9231.94</c:v>
                </c:pt>
                <c:pt idx="6783">
                  <c:v>9232.94</c:v>
                </c:pt>
                <c:pt idx="6784">
                  <c:v>9233.94</c:v>
                </c:pt>
                <c:pt idx="6785">
                  <c:v>9234.94</c:v>
                </c:pt>
                <c:pt idx="6786">
                  <c:v>9235.94</c:v>
                </c:pt>
                <c:pt idx="6787">
                  <c:v>9236.94</c:v>
                </c:pt>
                <c:pt idx="6788">
                  <c:v>9237.94</c:v>
                </c:pt>
                <c:pt idx="6789">
                  <c:v>9238.94</c:v>
                </c:pt>
                <c:pt idx="6790">
                  <c:v>9243.65</c:v>
                </c:pt>
                <c:pt idx="6791">
                  <c:v>9244.65</c:v>
                </c:pt>
                <c:pt idx="6792">
                  <c:v>9245.65</c:v>
                </c:pt>
                <c:pt idx="6793">
                  <c:v>9246.65</c:v>
                </c:pt>
                <c:pt idx="6794">
                  <c:v>9247.65</c:v>
                </c:pt>
                <c:pt idx="6795">
                  <c:v>9248.65</c:v>
                </c:pt>
                <c:pt idx="6796">
                  <c:v>9249.65</c:v>
                </c:pt>
                <c:pt idx="6797">
                  <c:v>9250.65</c:v>
                </c:pt>
                <c:pt idx="6798">
                  <c:v>9251.65</c:v>
                </c:pt>
                <c:pt idx="6799">
                  <c:v>9252.65</c:v>
                </c:pt>
                <c:pt idx="6800">
                  <c:v>9257.16</c:v>
                </c:pt>
                <c:pt idx="6801">
                  <c:v>9258.16</c:v>
                </c:pt>
                <c:pt idx="6802">
                  <c:v>9259.16</c:v>
                </c:pt>
                <c:pt idx="6803">
                  <c:v>9260.16</c:v>
                </c:pt>
                <c:pt idx="6804">
                  <c:v>9261.16</c:v>
                </c:pt>
                <c:pt idx="6805">
                  <c:v>9262.17</c:v>
                </c:pt>
                <c:pt idx="6806">
                  <c:v>9263.17</c:v>
                </c:pt>
                <c:pt idx="6807">
                  <c:v>9264.17</c:v>
                </c:pt>
                <c:pt idx="6808">
                  <c:v>9265.17</c:v>
                </c:pt>
                <c:pt idx="6809">
                  <c:v>9266.17</c:v>
                </c:pt>
                <c:pt idx="6810">
                  <c:v>9270.879999999981</c:v>
                </c:pt>
                <c:pt idx="6811">
                  <c:v>9271.879999999981</c:v>
                </c:pt>
                <c:pt idx="6812">
                  <c:v>9272.879999999981</c:v>
                </c:pt>
                <c:pt idx="6813">
                  <c:v>9273.879999999981</c:v>
                </c:pt>
                <c:pt idx="6814">
                  <c:v>9274.879999999981</c:v>
                </c:pt>
                <c:pt idx="6815">
                  <c:v>9275.879999999981</c:v>
                </c:pt>
                <c:pt idx="6816">
                  <c:v>9276.879999999981</c:v>
                </c:pt>
                <c:pt idx="6817">
                  <c:v>9277.879999999981</c:v>
                </c:pt>
                <c:pt idx="6818">
                  <c:v>9278.889999999983</c:v>
                </c:pt>
                <c:pt idx="6819">
                  <c:v>9279.889999999983</c:v>
                </c:pt>
                <c:pt idx="6820">
                  <c:v>9284.389999999983</c:v>
                </c:pt>
                <c:pt idx="6821">
                  <c:v>9285.389999999983</c:v>
                </c:pt>
                <c:pt idx="6822">
                  <c:v>9286.389999999983</c:v>
                </c:pt>
                <c:pt idx="6823">
                  <c:v>9287.389999999983</c:v>
                </c:pt>
                <c:pt idx="6824">
                  <c:v>9288.4</c:v>
                </c:pt>
                <c:pt idx="6825">
                  <c:v>9289.4</c:v>
                </c:pt>
                <c:pt idx="6826">
                  <c:v>9290.4</c:v>
                </c:pt>
                <c:pt idx="6827">
                  <c:v>9291.4</c:v>
                </c:pt>
                <c:pt idx="6828">
                  <c:v>9292.4</c:v>
                </c:pt>
                <c:pt idx="6829">
                  <c:v>9293.4</c:v>
                </c:pt>
                <c:pt idx="6830">
                  <c:v>9298.11</c:v>
                </c:pt>
                <c:pt idx="6831">
                  <c:v>9299.11</c:v>
                </c:pt>
                <c:pt idx="6832">
                  <c:v>9300.11</c:v>
                </c:pt>
                <c:pt idx="6833">
                  <c:v>9301.11</c:v>
                </c:pt>
                <c:pt idx="6834">
                  <c:v>9302.11</c:v>
                </c:pt>
                <c:pt idx="6835">
                  <c:v>9303.11</c:v>
                </c:pt>
                <c:pt idx="6836">
                  <c:v>9304.11</c:v>
                </c:pt>
                <c:pt idx="6837">
                  <c:v>9305.11</c:v>
                </c:pt>
                <c:pt idx="6838">
                  <c:v>9306.11</c:v>
                </c:pt>
                <c:pt idx="6839">
                  <c:v>9307.11</c:v>
                </c:pt>
                <c:pt idx="6840">
                  <c:v>9311.62</c:v>
                </c:pt>
                <c:pt idx="6841">
                  <c:v>9312.62</c:v>
                </c:pt>
                <c:pt idx="6842">
                  <c:v>9313.62</c:v>
                </c:pt>
                <c:pt idx="6843">
                  <c:v>9314.62</c:v>
                </c:pt>
                <c:pt idx="6844">
                  <c:v>9315.62</c:v>
                </c:pt>
                <c:pt idx="6845">
                  <c:v>9316.62</c:v>
                </c:pt>
                <c:pt idx="6846">
                  <c:v>9317.62</c:v>
                </c:pt>
                <c:pt idx="6847">
                  <c:v>9318.62</c:v>
                </c:pt>
                <c:pt idx="6848">
                  <c:v>9319.62</c:v>
                </c:pt>
                <c:pt idx="6849">
                  <c:v>9320.629999999988</c:v>
                </c:pt>
                <c:pt idx="6850">
                  <c:v>9325.33</c:v>
                </c:pt>
                <c:pt idx="6851">
                  <c:v>9326.33</c:v>
                </c:pt>
                <c:pt idx="6852">
                  <c:v>9327.33</c:v>
                </c:pt>
                <c:pt idx="6853">
                  <c:v>9328.33</c:v>
                </c:pt>
                <c:pt idx="6854">
                  <c:v>9329.33</c:v>
                </c:pt>
                <c:pt idx="6855">
                  <c:v>9330.34</c:v>
                </c:pt>
                <c:pt idx="6856">
                  <c:v>9331.34</c:v>
                </c:pt>
                <c:pt idx="6857">
                  <c:v>9332.34</c:v>
                </c:pt>
                <c:pt idx="6858">
                  <c:v>9333.34</c:v>
                </c:pt>
                <c:pt idx="6859">
                  <c:v>9334.34</c:v>
                </c:pt>
                <c:pt idx="6860">
                  <c:v>9338.84</c:v>
                </c:pt>
                <c:pt idx="6861">
                  <c:v>9339.849999999989</c:v>
                </c:pt>
                <c:pt idx="6862">
                  <c:v>9340.849999999989</c:v>
                </c:pt>
                <c:pt idx="6863">
                  <c:v>9341.849999999989</c:v>
                </c:pt>
                <c:pt idx="6864">
                  <c:v>9342.849999999989</c:v>
                </c:pt>
                <c:pt idx="6865">
                  <c:v>9343.849999999989</c:v>
                </c:pt>
                <c:pt idx="6866">
                  <c:v>9344.849999999989</c:v>
                </c:pt>
                <c:pt idx="6867">
                  <c:v>9345.849999999989</c:v>
                </c:pt>
                <c:pt idx="6868">
                  <c:v>9346.849999999989</c:v>
                </c:pt>
                <c:pt idx="6869">
                  <c:v>9347.849999999989</c:v>
                </c:pt>
                <c:pt idx="6870">
                  <c:v>9352.559999999983</c:v>
                </c:pt>
                <c:pt idx="6871">
                  <c:v>9353.559999999983</c:v>
                </c:pt>
                <c:pt idx="6872">
                  <c:v>9354.559999999983</c:v>
                </c:pt>
                <c:pt idx="6873">
                  <c:v>9355.559999999983</c:v>
                </c:pt>
                <c:pt idx="6874">
                  <c:v>9356.559999999983</c:v>
                </c:pt>
                <c:pt idx="6875">
                  <c:v>9357.559999999983</c:v>
                </c:pt>
                <c:pt idx="6876">
                  <c:v>9358.559999999983</c:v>
                </c:pt>
                <c:pt idx="6877">
                  <c:v>9359.559999999983</c:v>
                </c:pt>
                <c:pt idx="6878">
                  <c:v>9360.559999999983</c:v>
                </c:pt>
                <c:pt idx="6879">
                  <c:v>9361.57</c:v>
                </c:pt>
                <c:pt idx="6880">
                  <c:v>9366.07</c:v>
                </c:pt>
                <c:pt idx="6881">
                  <c:v>9367.07</c:v>
                </c:pt>
                <c:pt idx="6882">
                  <c:v>9368.07</c:v>
                </c:pt>
                <c:pt idx="6883">
                  <c:v>9369.07</c:v>
                </c:pt>
                <c:pt idx="6884">
                  <c:v>9370.08</c:v>
                </c:pt>
                <c:pt idx="6885">
                  <c:v>9371.08</c:v>
                </c:pt>
                <c:pt idx="6886">
                  <c:v>9372.08</c:v>
                </c:pt>
                <c:pt idx="6887">
                  <c:v>9373.08</c:v>
                </c:pt>
                <c:pt idx="6888">
                  <c:v>9374.08</c:v>
                </c:pt>
                <c:pt idx="6889">
                  <c:v>9375.08</c:v>
                </c:pt>
                <c:pt idx="6890">
                  <c:v>9379.79</c:v>
                </c:pt>
                <c:pt idx="6891">
                  <c:v>9380.79</c:v>
                </c:pt>
                <c:pt idx="6892">
                  <c:v>9381.79</c:v>
                </c:pt>
                <c:pt idx="6893">
                  <c:v>9382.79</c:v>
                </c:pt>
                <c:pt idx="6894">
                  <c:v>9383.79</c:v>
                </c:pt>
                <c:pt idx="6895">
                  <c:v>9384.79</c:v>
                </c:pt>
                <c:pt idx="6896">
                  <c:v>9385.79</c:v>
                </c:pt>
                <c:pt idx="6897">
                  <c:v>9386.79</c:v>
                </c:pt>
                <c:pt idx="6898">
                  <c:v>9387.79</c:v>
                </c:pt>
                <c:pt idx="6899">
                  <c:v>9388.79</c:v>
                </c:pt>
                <c:pt idx="6900">
                  <c:v>9393.299999999988</c:v>
                </c:pt>
                <c:pt idx="6901">
                  <c:v>9394.299999999988</c:v>
                </c:pt>
                <c:pt idx="6902">
                  <c:v>9395.299999999988</c:v>
                </c:pt>
                <c:pt idx="6903">
                  <c:v>9396.299999999988</c:v>
                </c:pt>
                <c:pt idx="6904">
                  <c:v>9397.299999999988</c:v>
                </c:pt>
                <c:pt idx="6905">
                  <c:v>9398.299999999988</c:v>
                </c:pt>
                <c:pt idx="6906">
                  <c:v>9399.309999999983</c:v>
                </c:pt>
                <c:pt idx="6907">
                  <c:v>9400.309999999983</c:v>
                </c:pt>
                <c:pt idx="6908">
                  <c:v>9401.309999999983</c:v>
                </c:pt>
                <c:pt idx="6909">
                  <c:v>9402.309999999983</c:v>
                </c:pt>
                <c:pt idx="6910">
                  <c:v>9407.02</c:v>
                </c:pt>
                <c:pt idx="6911">
                  <c:v>9408.02</c:v>
                </c:pt>
                <c:pt idx="6912">
                  <c:v>9409.02</c:v>
                </c:pt>
                <c:pt idx="6913">
                  <c:v>9410.02</c:v>
                </c:pt>
                <c:pt idx="6914">
                  <c:v>9411.02</c:v>
                </c:pt>
                <c:pt idx="6915">
                  <c:v>9412.02</c:v>
                </c:pt>
                <c:pt idx="6916">
                  <c:v>9413.02</c:v>
                </c:pt>
                <c:pt idx="6917">
                  <c:v>9414.02</c:v>
                </c:pt>
                <c:pt idx="6918">
                  <c:v>9415.02</c:v>
                </c:pt>
                <c:pt idx="6919">
                  <c:v>9416.02</c:v>
                </c:pt>
                <c:pt idx="6920">
                  <c:v>9420.53</c:v>
                </c:pt>
                <c:pt idx="6921">
                  <c:v>9421.53</c:v>
                </c:pt>
                <c:pt idx="6922">
                  <c:v>9422.53</c:v>
                </c:pt>
                <c:pt idx="6923">
                  <c:v>9423.53</c:v>
                </c:pt>
                <c:pt idx="6924">
                  <c:v>9424.53</c:v>
                </c:pt>
                <c:pt idx="6925">
                  <c:v>9425.53</c:v>
                </c:pt>
                <c:pt idx="6926">
                  <c:v>9426.53</c:v>
                </c:pt>
                <c:pt idx="6927">
                  <c:v>9427.53</c:v>
                </c:pt>
                <c:pt idx="6928">
                  <c:v>9428.53</c:v>
                </c:pt>
                <c:pt idx="6929">
                  <c:v>9429.54</c:v>
                </c:pt>
                <c:pt idx="6930">
                  <c:v>9434.24</c:v>
                </c:pt>
                <c:pt idx="6931">
                  <c:v>9435.24</c:v>
                </c:pt>
                <c:pt idx="6932">
                  <c:v>9436.24</c:v>
                </c:pt>
                <c:pt idx="6933">
                  <c:v>9437.25</c:v>
                </c:pt>
                <c:pt idx="6934">
                  <c:v>9438.25</c:v>
                </c:pt>
                <c:pt idx="6935">
                  <c:v>9439.25</c:v>
                </c:pt>
                <c:pt idx="6936">
                  <c:v>9440.25</c:v>
                </c:pt>
                <c:pt idx="6937">
                  <c:v>9441.25</c:v>
                </c:pt>
                <c:pt idx="6938">
                  <c:v>9442.25</c:v>
                </c:pt>
                <c:pt idx="6939">
                  <c:v>9443.25</c:v>
                </c:pt>
                <c:pt idx="6940">
                  <c:v>9447.76</c:v>
                </c:pt>
                <c:pt idx="6941">
                  <c:v>9448.76</c:v>
                </c:pt>
                <c:pt idx="6942">
                  <c:v>9449.76</c:v>
                </c:pt>
                <c:pt idx="6943">
                  <c:v>9450.76</c:v>
                </c:pt>
                <c:pt idx="6944">
                  <c:v>9451.76</c:v>
                </c:pt>
                <c:pt idx="6945">
                  <c:v>9452.76</c:v>
                </c:pt>
                <c:pt idx="6946">
                  <c:v>9453.76</c:v>
                </c:pt>
                <c:pt idx="6947">
                  <c:v>9454.76</c:v>
                </c:pt>
                <c:pt idx="6948">
                  <c:v>9455.76</c:v>
                </c:pt>
                <c:pt idx="6949">
                  <c:v>9456.76</c:v>
                </c:pt>
                <c:pt idx="6950">
                  <c:v>9461.469999999981</c:v>
                </c:pt>
                <c:pt idx="6951">
                  <c:v>9462.469999999981</c:v>
                </c:pt>
                <c:pt idx="6952">
                  <c:v>9463.469999999981</c:v>
                </c:pt>
                <c:pt idx="6953">
                  <c:v>9464.469999999981</c:v>
                </c:pt>
                <c:pt idx="6954">
                  <c:v>9465.469999999981</c:v>
                </c:pt>
                <c:pt idx="6955">
                  <c:v>9466.469999999981</c:v>
                </c:pt>
                <c:pt idx="6956">
                  <c:v>9467.469999999981</c:v>
                </c:pt>
                <c:pt idx="6957">
                  <c:v>9468.48</c:v>
                </c:pt>
                <c:pt idx="6958">
                  <c:v>9469.48</c:v>
                </c:pt>
                <c:pt idx="6959">
                  <c:v>9470.48</c:v>
                </c:pt>
                <c:pt idx="6960">
                  <c:v>9474.98</c:v>
                </c:pt>
                <c:pt idx="6961">
                  <c:v>9475.98</c:v>
                </c:pt>
                <c:pt idx="6962">
                  <c:v>9476.98</c:v>
                </c:pt>
                <c:pt idx="6963">
                  <c:v>9477.98</c:v>
                </c:pt>
                <c:pt idx="6964">
                  <c:v>9478.99</c:v>
                </c:pt>
                <c:pt idx="6965">
                  <c:v>9479.99</c:v>
                </c:pt>
                <c:pt idx="6966">
                  <c:v>9480.99</c:v>
                </c:pt>
                <c:pt idx="6967">
                  <c:v>9481.99</c:v>
                </c:pt>
                <c:pt idx="6968">
                  <c:v>9482.99</c:v>
                </c:pt>
                <c:pt idx="6969">
                  <c:v>9483.99</c:v>
                </c:pt>
                <c:pt idx="6970">
                  <c:v>9488.7</c:v>
                </c:pt>
                <c:pt idx="6971">
                  <c:v>9489.7</c:v>
                </c:pt>
                <c:pt idx="6972">
                  <c:v>9490.7</c:v>
                </c:pt>
                <c:pt idx="6973">
                  <c:v>9491.7</c:v>
                </c:pt>
                <c:pt idx="6974">
                  <c:v>9492.7</c:v>
                </c:pt>
                <c:pt idx="6975">
                  <c:v>9493.7</c:v>
                </c:pt>
                <c:pt idx="6976">
                  <c:v>9494.7</c:v>
                </c:pt>
                <c:pt idx="6977">
                  <c:v>9495.7</c:v>
                </c:pt>
                <c:pt idx="6978">
                  <c:v>9496.7</c:v>
                </c:pt>
                <c:pt idx="6979">
                  <c:v>9497.7</c:v>
                </c:pt>
                <c:pt idx="6980">
                  <c:v>9502.209999999988</c:v>
                </c:pt>
                <c:pt idx="6981">
                  <c:v>9503.209999999988</c:v>
                </c:pt>
                <c:pt idx="6982">
                  <c:v>9504.209999999988</c:v>
                </c:pt>
                <c:pt idx="6983">
                  <c:v>9505.209999999988</c:v>
                </c:pt>
                <c:pt idx="6984">
                  <c:v>9506.209999999988</c:v>
                </c:pt>
                <c:pt idx="6985">
                  <c:v>9507.219999999988</c:v>
                </c:pt>
                <c:pt idx="6986">
                  <c:v>9508.219999999988</c:v>
                </c:pt>
                <c:pt idx="6987">
                  <c:v>9509.219999999988</c:v>
                </c:pt>
                <c:pt idx="6988">
                  <c:v>9510.219999999988</c:v>
                </c:pt>
                <c:pt idx="6989">
                  <c:v>9511.219999999988</c:v>
                </c:pt>
                <c:pt idx="6990">
                  <c:v>9515.93</c:v>
                </c:pt>
                <c:pt idx="6991">
                  <c:v>9516.93</c:v>
                </c:pt>
                <c:pt idx="6992">
                  <c:v>9517.93</c:v>
                </c:pt>
                <c:pt idx="6993">
                  <c:v>9518.93</c:v>
                </c:pt>
                <c:pt idx="6994">
                  <c:v>9519.93</c:v>
                </c:pt>
                <c:pt idx="6995">
                  <c:v>9520.93</c:v>
                </c:pt>
                <c:pt idx="6996">
                  <c:v>9521.93</c:v>
                </c:pt>
                <c:pt idx="6997">
                  <c:v>9522.93</c:v>
                </c:pt>
                <c:pt idx="6998">
                  <c:v>9523.93</c:v>
                </c:pt>
                <c:pt idx="6999">
                  <c:v>9524.93</c:v>
                </c:pt>
                <c:pt idx="7000">
                  <c:v>9529.44</c:v>
                </c:pt>
                <c:pt idx="7001">
                  <c:v>9530.44</c:v>
                </c:pt>
                <c:pt idx="7002">
                  <c:v>9531.44</c:v>
                </c:pt>
                <c:pt idx="7003">
                  <c:v>9532.44</c:v>
                </c:pt>
                <c:pt idx="7004">
                  <c:v>9533.44</c:v>
                </c:pt>
                <c:pt idx="7005">
                  <c:v>9534.44</c:v>
                </c:pt>
                <c:pt idx="7006">
                  <c:v>9535.44</c:v>
                </c:pt>
                <c:pt idx="7007">
                  <c:v>9536.44</c:v>
                </c:pt>
                <c:pt idx="7008">
                  <c:v>9537.44</c:v>
                </c:pt>
                <c:pt idx="7009">
                  <c:v>9538.450000000001</c:v>
                </c:pt>
                <c:pt idx="7010">
                  <c:v>9543.15</c:v>
                </c:pt>
                <c:pt idx="7011">
                  <c:v>9544.15</c:v>
                </c:pt>
                <c:pt idx="7012">
                  <c:v>9545.16</c:v>
                </c:pt>
                <c:pt idx="7013">
                  <c:v>9546.16</c:v>
                </c:pt>
                <c:pt idx="7014">
                  <c:v>9547.16</c:v>
                </c:pt>
                <c:pt idx="7015">
                  <c:v>9548.16</c:v>
                </c:pt>
                <c:pt idx="7016">
                  <c:v>9549.16</c:v>
                </c:pt>
                <c:pt idx="7017">
                  <c:v>9550.16</c:v>
                </c:pt>
                <c:pt idx="7018">
                  <c:v>9551.16</c:v>
                </c:pt>
                <c:pt idx="7019">
                  <c:v>9552.16</c:v>
                </c:pt>
                <c:pt idx="7020">
                  <c:v>9556.66</c:v>
                </c:pt>
                <c:pt idx="7021">
                  <c:v>9557.67</c:v>
                </c:pt>
                <c:pt idx="7022">
                  <c:v>9558.67</c:v>
                </c:pt>
                <c:pt idx="7023">
                  <c:v>9559.67</c:v>
                </c:pt>
                <c:pt idx="7024">
                  <c:v>9560.67</c:v>
                </c:pt>
                <c:pt idx="7025">
                  <c:v>9561.67</c:v>
                </c:pt>
                <c:pt idx="7026">
                  <c:v>9562.67</c:v>
                </c:pt>
                <c:pt idx="7027">
                  <c:v>9563.67</c:v>
                </c:pt>
                <c:pt idx="7028">
                  <c:v>9564.67</c:v>
                </c:pt>
                <c:pt idx="7029">
                  <c:v>9565.67</c:v>
                </c:pt>
                <c:pt idx="7030">
                  <c:v>9570.379999999981</c:v>
                </c:pt>
                <c:pt idx="7031">
                  <c:v>9571.379999999981</c:v>
                </c:pt>
                <c:pt idx="7032">
                  <c:v>9572.379999999981</c:v>
                </c:pt>
                <c:pt idx="7033">
                  <c:v>9573.379999999981</c:v>
                </c:pt>
                <c:pt idx="7034">
                  <c:v>9574.379999999981</c:v>
                </c:pt>
                <c:pt idx="7035">
                  <c:v>9575.379999999981</c:v>
                </c:pt>
                <c:pt idx="7036">
                  <c:v>9576.379999999981</c:v>
                </c:pt>
                <c:pt idx="7037">
                  <c:v>9577.379999999981</c:v>
                </c:pt>
                <c:pt idx="7038">
                  <c:v>9578.379999999981</c:v>
                </c:pt>
                <c:pt idx="7039">
                  <c:v>9579.379999999981</c:v>
                </c:pt>
                <c:pt idx="7040">
                  <c:v>9583.889999999983</c:v>
                </c:pt>
                <c:pt idx="7041">
                  <c:v>9584.889999999983</c:v>
                </c:pt>
                <c:pt idx="7042">
                  <c:v>9585.889999999983</c:v>
                </c:pt>
                <c:pt idx="7043">
                  <c:v>9586.889999999983</c:v>
                </c:pt>
                <c:pt idx="7044">
                  <c:v>9587.889999999983</c:v>
                </c:pt>
                <c:pt idx="7045">
                  <c:v>9588.889999999983</c:v>
                </c:pt>
                <c:pt idx="7046">
                  <c:v>9589.889999999983</c:v>
                </c:pt>
                <c:pt idx="7047">
                  <c:v>9590.889999999983</c:v>
                </c:pt>
                <c:pt idx="7048">
                  <c:v>9591.889999999983</c:v>
                </c:pt>
                <c:pt idx="7049">
                  <c:v>9592.9</c:v>
                </c:pt>
                <c:pt idx="7050">
                  <c:v>9597.6</c:v>
                </c:pt>
                <c:pt idx="7051">
                  <c:v>9598.6</c:v>
                </c:pt>
                <c:pt idx="7052">
                  <c:v>9599.6</c:v>
                </c:pt>
                <c:pt idx="7053">
                  <c:v>9600.61</c:v>
                </c:pt>
                <c:pt idx="7054">
                  <c:v>9601.61</c:v>
                </c:pt>
                <c:pt idx="7055">
                  <c:v>9602.61</c:v>
                </c:pt>
                <c:pt idx="7056">
                  <c:v>9603.61</c:v>
                </c:pt>
                <c:pt idx="7057">
                  <c:v>9604.61</c:v>
                </c:pt>
                <c:pt idx="7058">
                  <c:v>9605.61</c:v>
                </c:pt>
                <c:pt idx="7059">
                  <c:v>9606.61</c:v>
                </c:pt>
                <c:pt idx="7060">
                  <c:v>9611.12</c:v>
                </c:pt>
                <c:pt idx="7061">
                  <c:v>9612.12</c:v>
                </c:pt>
                <c:pt idx="7062">
                  <c:v>9613.12</c:v>
                </c:pt>
                <c:pt idx="7063">
                  <c:v>9614.12</c:v>
                </c:pt>
                <c:pt idx="7064">
                  <c:v>9615.12</c:v>
                </c:pt>
                <c:pt idx="7065">
                  <c:v>9616.12</c:v>
                </c:pt>
                <c:pt idx="7066">
                  <c:v>9617.12</c:v>
                </c:pt>
                <c:pt idx="7067">
                  <c:v>9618.12</c:v>
                </c:pt>
                <c:pt idx="7068">
                  <c:v>9619.12</c:v>
                </c:pt>
                <c:pt idx="7069">
                  <c:v>9620.12</c:v>
                </c:pt>
                <c:pt idx="7070">
                  <c:v>9624.83</c:v>
                </c:pt>
                <c:pt idx="7071">
                  <c:v>9625.83</c:v>
                </c:pt>
                <c:pt idx="7072">
                  <c:v>9626.83</c:v>
                </c:pt>
                <c:pt idx="7073">
                  <c:v>9627.83</c:v>
                </c:pt>
                <c:pt idx="7074">
                  <c:v>9628.83</c:v>
                </c:pt>
                <c:pt idx="7075">
                  <c:v>9629.83</c:v>
                </c:pt>
                <c:pt idx="7076">
                  <c:v>9630.83</c:v>
                </c:pt>
                <c:pt idx="7077">
                  <c:v>9631.83</c:v>
                </c:pt>
                <c:pt idx="7078">
                  <c:v>9632.83</c:v>
                </c:pt>
                <c:pt idx="7079">
                  <c:v>9633.83</c:v>
                </c:pt>
                <c:pt idx="7080">
                  <c:v>9638.34</c:v>
                </c:pt>
                <c:pt idx="7081">
                  <c:v>9639.34</c:v>
                </c:pt>
                <c:pt idx="7082">
                  <c:v>9640.34</c:v>
                </c:pt>
                <c:pt idx="7083">
                  <c:v>9641.34</c:v>
                </c:pt>
                <c:pt idx="7084">
                  <c:v>9642.34</c:v>
                </c:pt>
                <c:pt idx="7085">
                  <c:v>9643.34</c:v>
                </c:pt>
                <c:pt idx="7086">
                  <c:v>9644.349999999989</c:v>
                </c:pt>
                <c:pt idx="7087">
                  <c:v>9645.349999999989</c:v>
                </c:pt>
                <c:pt idx="7088">
                  <c:v>9646.349999999989</c:v>
                </c:pt>
                <c:pt idx="7089">
                  <c:v>9647.349999999989</c:v>
                </c:pt>
                <c:pt idx="7090">
                  <c:v>9652.059999999983</c:v>
                </c:pt>
                <c:pt idx="7091">
                  <c:v>9653.059999999983</c:v>
                </c:pt>
                <c:pt idx="7092">
                  <c:v>9654.059999999983</c:v>
                </c:pt>
                <c:pt idx="7093">
                  <c:v>9655.059999999983</c:v>
                </c:pt>
                <c:pt idx="7094">
                  <c:v>9656.059999999983</c:v>
                </c:pt>
                <c:pt idx="7095">
                  <c:v>9657.059999999983</c:v>
                </c:pt>
                <c:pt idx="7096">
                  <c:v>9658.059999999983</c:v>
                </c:pt>
                <c:pt idx="7097">
                  <c:v>9659.059999999983</c:v>
                </c:pt>
                <c:pt idx="7098">
                  <c:v>9660.059999999983</c:v>
                </c:pt>
                <c:pt idx="7099">
                  <c:v>9661.059999999983</c:v>
                </c:pt>
                <c:pt idx="7100">
                  <c:v>9665.57</c:v>
                </c:pt>
                <c:pt idx="7101">
                  <c:v>9666.57</c:v>
                </c:pt>
                <c:pt idx="7102">
                  <c:v>9667.57</c:v>
                </c:pt>
                <c:pt idx="7103">
                  <c:v>9668.57</c:v>
                </c:pt>
                <c:pt idx="7104">
                  <c:v>9669.57</c:v>
                </c:pt>
                <c:pt idx="7105">
                  <c:v>9670.57</c:v>
                </c:pt>
                <c:pt idx="7106">
                  <c:v>9671.57</c:v>
                </c:pt>
                <c:pt idx="7107">
                  <c:v>9672.57</c:v>
                </c:pt>
                <c:pt idx="7108">
                  <c:v>9673.57</c:v>
                </c:pt>
                <c:pt idx="7109">
                  <c:v>9674.57</c:v>
                </c:pt>
                <c:pt idx="7110">
                  <c:v>9679.28</c:v>
                </c:pt>
                <c:pt idx="7111">
                  <c:v>9680.28</c:v>
                </c:pt>
                <c:pt idx="7112">
                  <c:v>9681.28</c:v>
                </c:pt>
                <c:pt idx="7113">
                  <c:v>9682.28</c:v>
                </c:pt>
                <c:pt idx="7114">
                  <c:v>9683.28</c:v>
                </c:pt>
                <c:pt idx="7115">
                  <c:v>9684.28</c:v>
                </c:pt>
                <c:pt idx="7116">
                  <c:v>9685.29</c:v>
                </c:pt>
                <c:pt idx="7117">
                  <c:v>9686.29</c:v>
                </c:pt>
                <c:pt idx="7118">
                  <c:v>9687.29</c:v>
                </c:pt>
                <c:pt idx="7119">
                  <c:v>9688.29</c:v>
                </c:pt>
                <c:pt idx="7120">
                  <c:v>9692.79</c:v>
                </c:pt>
                <c:pt idx="7121">
                  <c:v>9693.79</c:v>
                </c:pt>
                <c:pt idx="7122">
                  <c:v>9694.79</c:v>
                </c:pt>
                <c:pt idx="7123">
                  <c:v>9695.79</c:v>
                </c:pt>
                <c:pt idx="7124">
                  <c:v>9696.799999999988</c:v>
                </c:pt>
                <c:pt idx="7125">
                  <c:v>9697.799999999988</c:v>
                </c:pt>
                <c:pt idx="7126">
                  <c:v>9698.799999999988</c:v>
                </c:pt>
                <c:pt idx="7127">
                  <c:v>9699.799999999988</c:v>
                </c:pt>
                <c:pt idx="7128">
                  <c:v>9700.799999999988</c:v>
                </c:pt>
                <c:pt idx="7129">
                  <c:v>9701.799999999988</c:v>
                </c:pt>
                <c:pt idx="7130">
                  <c:v>9706.51</c:v>
                </c:pt>
                <c:pt idx="7131">
                  <c:v>9707.51</c:v>
                </c:pt>
                <c:pt idx="7132">
                  <c:v>9708.51</c:v>
                </c:pt>
                <c:pt idx="7133">
                  <c:v>9709.51</c:v>
                </c:pt>
                <c:pt idx="7134">
                  <c:v>9710.51</c:v>
                </c:pt>
                <c:pt idx="7135">
                  <c:v>9711.51</c:v>
                </c:pt>
                <c:pt idx="7136">
                  <c:v>9712.51</c:v>
                </c:pt>
                <c:pt idx="7137">
                  <c:v>9713.51</c:v>
                </c:pt>
                <c:pt idx="7138">
                  <c:v>9714.51</c:v>
                </c:pt>
                <c:pt idx="7139">
                  <c:v>9715.51</c:v>
                </c:pt>
                <c:pt idx="7140">
                  <c:v>9720.02</c:v>
                </c:pt>
                <c:pt idx="7141">
                  <c:v>9721.02</c:v>
                </c:pt>
                <c:pt idx="7142">
                  <c:v>9722.02</c:v>
                </c:pt>
                <c:pt idx="7143">
                  <c:v>9723.02</c:v>
                </c:pt>
                <c:pt idx="7144">
                  <c:v>9724.02</c:v>
                </c:pt>
                <c:pt idx="7145">
                  <c:v>9725.02</c:v>
                </c:pt>
                <c:pt idx="7146">
                  <c:v>9726.03</c:v>
                </c:pt>
                <c:pt idx="7147">
                  <c:v>9727.03</c:v>
                </c:pt>
                <c:pt idx="7148">
                  <c:v>9728.03</c:v>
                </c:pt>
                <c:pt idx="7149">
                  <c:v>9729.03</c:v>
                </c:pt>
                <c:pt idx="7150">
                  <c:v>9733.74</c:v>
                </c:pt>
                <c:pt idx="7151">
                  <c:v>9734.74</c:v>
                </c:pt>
                <c:pt idx="7152">
                  <c:v>9735.74</c:v>
                </c:pt>
                <c:pt idx="7153">
                  <c:v>9736.74</c:v>
                </c:pt>
                <c:pt idx="7154">
                  <c:v>9737.74</c:v>
                </c:pt>
                <c:pt idx="7155">
                  <c:v>9738.74</c:v>
                </c:pt>
                <c:pt idx="7156">
                  <c:v>9739.74</c:v>
                </c:pt>
                <c:pt idx="7157">
                  <c:v>9740.74</c:v>
                </c:pt>
                <c:pt idx="7158">
                  <c:v>9741.74</c:v>
                </c:pt>
                <c:pt idx="7159">
                  <c:v>9742.74</c:v>
                </c:pt>
                <c:pt idx="7160">
                  <c:v>9747.25</c:v>
                </c:pt>
                <c:pt idx="7161">
                  <c:v>9748.25</c:v>
                </c:pt>
                <c:pt idx="7162">
                  <c:v>9749.25</c:v>
                </c:pt>
                <c:pt idx="7163">
                  <c:v>9750.25</c:v>
                </c:pt>
                <c:pt idx="7164">
                  <c:v>9751.25</c:v>
                </c:pt>
                <c:pt idx="7165">
                  <c:v>9752.25</c:v>
                </c:pt>
                <c:pt idx="7166">
                  <c:v>9753.25</c:v>
                </c:pt>
                <c:pt idx="7167">
                  <c:v>9754.25</c:v>
                </c:pt>
                <c:pt idx="7168">
                  <c:v>9755.26</c:v>
                </c:pt>
                <c:pt idx="7169">
                  <c:v>9756.26</c:v>
                </c:pt>
                <c:pt idx="7170">
                  <c:v>9760.969999999981</c:v>
                </c:pt>
                <c:pt idx="7171">
                  <c:v>9761.969999999981</c:v>
                </c:pt>
                <c:pt idx="7172">
                  <c:v>9762.969999999981</c:v>
                </c:pt>
                <c:pt idx="7173">
                  <c:v>9763.969999999981</c:v>
                </c:pt>
                <c:pt idx="7174">
                  <c:v>9764.969999999981</c:v>
                </c:pt>
                <c:pt idx="7175">
                  <c:v>9765.969999999981</c:v>
                </c:pt>
                <c:pt idx="7176">
                  <c:v>9766.969999999981</c:v>
                </c:pt>
                <c:pt idx="7177">
                  <c:v>9767.969999999981</c:v>
                </c:pt>
                <c:pt idx="7178">
                  <c:v>9768.969999999981</c:v>
                </c:pt>
                <c:pt idx="7179">
                  <c:v>9769.969999999981</c:v>
                </c:pt>
                <c:pt idx="7180">
                  <c:v>9774.48</c:v>
                </c:pt>
                <c:pt idx="7181">
                  <c:v>9775.48</c:v>
                </c:pt>
                <c:pt idx="7182">
                  <c:v>9776.48</c:v>
                </c:pt>
                <c:pt idx="7183">
                  <c:v>9777.48</c:v>
                </c:pt>
                <c:pt idx="7184">
                  <c:v>9778.48</c:v>
                </c:pt>
                <c:pt idx="7185">
                  <c:v>9779.48</c:v>
                </c:pt>
                <c:pt idx="7186">
                  <c:v>9780.48</c:v>
                </c:pt>
                <c:pt idx="7187">
                  <c:v>9781.48</c:v>
                </c:pt>
                <c:pt idx="7188">
                  <c:v>9782.48</c:v>
                </c:pt>
                <c:pt idx="7189">
                  <c:v>9783.48</c:v>
                </c:pt>
                <c:pt idx="7190">
                  <c:v>9788.19</c:v>
                </c:pt>
                <c:pt idx="7191">
                  <c:v>9789.19</c:v>
                </c:pt>
                <c:pt idx="7192">
                  <c:v>9790.19</c:v>
                </c:pt>
                <c:pt idx="7193">
                  <c:v>9791.19</c:v>
                </c:pt>
                <c:pt idx="7194">
                  <c:v>9792.19</c:v>
                </c:pt>
                <c:pt idx="7195">
                  <c:v>9793.2</c:v>
                </c:pt>
                <c:pt idx="7196">
                  <c:v>9794.2</c:v>
                </c:pt>
                <c:pt idx="7197">
                  <c:v>9795.2</c:v>
                </c:pt>
                <c:pt idx="7198">
                  <c:v>9796.2</c:v>
                </c:pt>
                <c:pt idx="7199">
                  <c:v>9797.2</c:v>
                </c:pt>
                <c:pt idx="7200">
                  <c:v>9801.7</c:v>
                </c:pt>
                <c:pt idx="7201">
                  <c:v>9802.709999999988</c:v>
                </c:pt>
                <c:pt idx="7202">
                  <c:v>9803.709999999988</c:v>
                </c:pt>
                <c:pt idx="7203">
                  <c:v>9804.709999999988</c:v>
                </c:pt>
                <c:pt idx="7204">
                  <c:v>9805.709999999988</c:v>
                </c:pt>
                <c:pt idx="7205">
                  <c:v>9806.709999999988</c:v>
                </c:pt>
                <c:pt idx="7206">
                  <c:v>9807.709999999988</c:v>
                </c:pt>
                <c:pt idx="7207">
                  <c:v>9808.709999999988</c:v>
                </c:pt>
                <c:pt idx="7208">
                  <c:v>9809.709999999988</c:v>
                </c:pt>
                <c:pt idx="7209">
                  <c:v>9810.709999999988</c:v>
                </c:pt>
                <c:pt idx="7210">
                  <c:v>9815.42</c:v>
                </c:pt>
                <c:pt idx="7211">
                  <c:v>9816.42</c:v>
                </c:pt>
                <c:pt idx="7212">
                  <c:v>9817.42</c:v>
                </c:pt>
                <c:pt idx="7213">
                  <c:v>9818.42</c:v>
                </c:pt>
                <c:pt idx="7214">
                  <c:v>9819.42</c:v>
                </c:pt>
                <c:pt idx="7215">
                  <c:v>9820.42</c:v>
                </c:pt>
                <c:pt idx="7216">
                  <c:v>9821.42</c:v>
                </c:pt>
                <c:pt idx="7217">
                  <c:v>9822.42</c:v>
                </c:pt>
                <c:pt idx="7218">
                  <c:v>9823.42</c:v>
                </c:pt>
                <c:pt idx="7219">
                  <c:v>9824.42</c:v>
                </c:pt>
                <c:pt idx="7220">
                  <c:v>9828.93</c:v>
                </c:pt>
                <c:pt idx="7221">
                  <c:v>9829.93</c:v>
                </c:pt>
                <c:pt idx="7222">
                  <c:v>9830.93</c:v>
                </c:pt>
                <c:pt idx="7223">
                  <c:v>9831.93</c:v>
                </c:pt>
                <c:pt idx="7224">
                  <c:v>9832.93</c:v>
                </c:pt>
                <c:pt idx="7225">
                  <c:v>9833.93</c:v>
                </c:pt>
                <c:pt idx="7226">
                  <c:v>9834.94</c:v>
                </c:pt>
                <c:pt idx="7227">
                  <c:v>9835.94</c:v>
                </c:pt>
                <c:pt idx="7228">
                  <c:v>9836.94</c:v>
                </c:pt>
                <c:pt idx="7229">
                  <c:v>9837.94</c:v>
                </c:pt>
                <c:pt idx="7230">
                  <c:v>9842.65</c:v>
                </c:pt>
                <c:pt idx="7231">
                  <c:v>9843.65</c:v>
                </c:pt>
                <c:pt idx="7232">
                  <c:v>9844.65</c:v>
                </c:pt>
                <c:pt idx="7233">
                  <c:v>9845.65</c:v>
                </c:pt>
                <c:pt idx="7234">
                  <c:v>9846.65</c:v>
                </c:pt>
                <c:pt idx="7235">
                  <c:v>9847.65</c:v>
                </c:pt>
                <c:pt idx="7236">
                  <c:v>9848.65</c:v>
                </c:pt>
                <c:pt idx="7237">
                  <c:v>9849.65</c:v>
                </c:pt>
                <c:pt idx="7238">
                  <c:v>9850.65</c:v>
                </c:pt>
                <c:pt idx="7239">
                  <c:v>9851.65</c:v>
                </c:pt>
                <c:pt idx="7240">
                  <c:v>9856.16</c:v>
                </c:pt>
                <c:pt idx="7241">
                  <c:v>9857.16</c:v>
                </c:pt>
                <c:pt idx="7242">
                  <c:v>9858.16</c:v>
                </c:pt>
                <c:pt idx="7243">
                  <c:v>9859.16</c:v>
                </c:pt>
                <c:pt idx="7244">
                  <c:v>9860.16</c:v>
                </c:pt>
                <c:pt idx="7245">
                  <c:v>9861.16</c:v>
                </c:pt>
                <c:pt idx="7246">
                  <c:v>9862.17</c:v>
                </c:pt>
                <c:pt idx="7247">
                  <c:v>9863.17</c:v>
                </c:pt>
                <c:pt idx="7248">
                  <c:v>9864.17</c:v>
                </c:pt>
                <c:pt idx="7249">
                  <c:v>9865.17</c:v>
                </c:pt>
                <c:pt idx="7250">
                  <c:v>9869.870000000001</c:v>
                </c:pt>
                <c:pt idx="7251">
                  <c:v>9870.879999999981</c:v>
                </c:pt>
                <c:pt idx="7252">
                  <c:v>9871.879999999981</c:v>
                </c:pt>
                <c:pt idx="7253">
                  <c:v>9872.879999999981</c:v>
                </c:pt>
                <c:pt idx="7254">
                  <c:v>9873.879999999981</c:v>
                </c:pt>
                <c:pt idx="7255">
                  <c:v>9874.879999999981</c:v>
                </c:pt>
                <c:pt idx="7256">
                  <c:v>9875.879999999981</c:v>
                </c:pt>
                <c:pt idx="7257">
                  <c:v>9876.879999999981</c:v>
                </c:pt>
                <c:pt idx="7258">
                  <c:v>9877.879999999981</c:v>
                </c:pt>
                <c:pt idx="7259">
                  <c:v>9878.879999999981</c:v>
                </c:pt>
                <c:pt idx="7260">
                  <c:v>9883.379999999981</c:v>
                </c:pt>
                <c:pt idx="7261">
                  <c:v>9884.389999999983</c:v>
                </c:pt>
                <c:pt idx="7262">
                  <c:v>9885.389999999983</c:v>
                </c:pt>
                <c:pt idx="7263">
                  <c:v>9886.389999999983</c:v>
                </c:pt>
                <c:pt idx="7264">
                  <c:v>9887.389999999983</c:v>
                </c:pt>
                <c:pt idx="7265">
                  <c:v>9888.389999999983</c:v>
                </c:pt>
                <c:pt idx="7266">
                  <c:v>9889.389999999983</c:v>
                </c:pt>
                <c:pt idx="7267">
                  <c:v>9890.389999999983</c:v>
                </c:pt>
                <c:pt idx="7268">
                  <c:v>9891.389999999983</c:v>
                </c:pt>
                <c:pt idx="7269">
                  <c:v>9892.389999999983</c:v>
                </c:pt>
                <c:pt idx="7270">
                  <c:v>9897.1</c:v>
                </c:pt>
                <c:pt idx="7271">
                  <c:v>9898.1</c:v>
                </c:pt>
                <c:pt idx="7272">
                  <c:v>9899.1</c:v>
                </c:pt>
                <c:pt idx="7273">
                  <c:v>9900.1</c:v>
                </c:pt>
                <c:pt idx="7274">
                  <c:v>9901.1</c:v>
                </c:pt>
                <c:pt idx="7275">
                  <c:v>9902.1</c:v>
                </c:pt>
                <c:pt idx="7276">
                  <c:v>9903.11</c:v>
                </c:pt>
                <c:pt idx="7277">
                  <c:v>9904.11</c:v>
                </c:pt>
                <c:pt idx="7278">
                  <c:v>9905.11</c:v>
                </c:pt>
                <c:pt idx="7279">
                  <c:v>9906.11</c:v>
                </c:pt>
                <c:pt idx="7280">
                  <c:v>9910.61</c:v>
                </c:pt>
                <c:pt idx="7281">
                  <c:v>9911.61</c:v>
                </c:pt>
                <c:pt idx="7282">
                  <c:v>9912.62</c:v>
                </c:pt>
                <c:pt idx="7283">
                  <c:v>9913.62</c:v>
                </c:pt>
                <c:pt idx="7284">
                  <c:v>9914.62</c:v>
                </c:pt>
                <c:pt idx="7285">
                  <c:v>9915.62</c:v>
                </c:pt>
                <c:pt idx="7286">
                  <c:v>9916.62</c:v>
                </c:pt>
                <c:pt idx="7287">
                  <c:v>9917.62</c:v>
                </c:pt>
                <c:pt idx="7288">
                  <c:v>9918.62</c:v>
                </c:pt>
                <c:pt idx="7289">
                  <c:v>9919.62</c:v>
                </c:pt>
                <c:pt idx="7290">
                  <c:v>9924.33</c:v>
                </c:pt>
                <c:pt idx="7291">
                  <c:v>9925.33</c:v>
                </c:pt>
                <c:pt idx="7292">
                  <c:v>9926.33</c:v>
                </c:pt>
                <c:pt idx="7293">
                  <c:v>9927.33</c:v>
                </c:pt>
                <c:pt idx="7294">
                  <c:v>9928.33</c:v>
                </c:pt>
                <c:pt idx="7295">
                  <c:v>9929.33</c:v>
                </c:pt>
                <c:pt idx="7296">
                  <c:v>9930.33</c:v>
                </c:pt>
                <c:pt idx="7297">
                  <c:v>9931.33</c:v>
                </c:pt>
                <c:pt idx="7298">
                  <c:v>9932.34</c:v>
                </c:pt>
                <c:pt idx="7299">
                  <c:v>9933.34</c:v>
                </c:pt>
                <c:pt idx="7300">
                  <c:v>9937.84</c:v>
                </c:pt>
                <c:pt idx="7301">
                  <c:v>9938.84</c:v>
                </c:pt>
                <c:pt idx="7302">
                  <c:v>9939.84</c:v>
                </c:pt>
                <c:pt idx="7303">
                  <c:v>9940.849999999989</c:v>
                </c:pt>
                <c:pt idx="7304">
                  <c:v>9941.849999999989</c:v>
                </c:pt>
                <c:pt idx="7305">
                  <c:v>9942.849999999989</c:v>
                </c:pt>
                <c:pt idx="7306">
                  <c:v>9943.849999999989</c:v>
                </c:pt>
                <c:pt idx="7307">
                  <c:v>9944.849999999989</c:v>
                </c:pt>
                <c:pt idx="7308">
                  <c:v>9945.849999999989</c:v>
                </c:pt>
                <c:pt idx="7309">
                  <c:v>9946.849999999989</c:v>
                </c:pt>
                <c:pt idx="7310">
                  <c:v>9951.559999999983</c:v>
                </c:pt>
                <c:pt idx="7311">
                  <c:v>9952.559999999983</c:v>
                </c:pt>
                <c:pt idx="7312">
                  <c:v>9953.559999999983</c:v>
                </c:pt>
                <c:pt idx="7313">
                  <c:v>9954.559999999983</c:v>
                </c:pt>
                <c:pt idx="7314">
                  <c:v>9955.559999999983</c:v>
                </c:pt>
                <c:pt idx="7315">
                  <c:v>9956.559999999983</c:v>
                </c:pt>
                <c:pt idx="7316">
                  <c:v>9957.559999999983</c:v>
                </c:pt>
                <c:pt idx="7317">
                  <c:v>9958.559999999983</c:v>
                </c:pt>
                <c:pt idx="7318">
                  <c:v>9959.559999999983</c:v>
                </c:pt>
                <c:pt idx="7319">
                  <c:v>9960.559999999983</c:v>
                </c:pt>
                <c:pt idx="7320">
                  <c:v>9965.07</c:v>
                </c:pt>
                <c:pt idx="7321">
                  <c:v>9966.07</c:v>
                </c:pt>
                <c:pt idx="7322">
                  <c:v>9967.07</c:v>
                </c:pt>
                <c:pt idx="7323">
                  <c:v>9968.07</c:v>
                </c:pt>
                <c:pt idx="7324">
                  <c:v>9969.07</c:v>
                </c:pt>
                <c:pt idx="7325">
                  <c:v>9970.07</c:v>
                </c:pt>
                <c:pt idx="7326">
                  <c:v>9971.07</c:v>
                </c:pt>
                <c:pt idx="7327">
                  <c:v>9972.07</c:v>
                </c:pt>
                <c:pt idx="7328">
                  <c:v>9973.08</c:v>
                </c:pt>
                <c:pt idx="7329">
                  <c:v>9974.08</c:v>
                </c:pt>
                <c:pt idx="7330">
                  <c:v>9978.79</c:v>
                </c:pt>
                <c:pt idx="7331">
                  <c:v>9979.79</c:v>
                </c:pt>
                <c:pt idx="7332">
                  <c:v>9980.79</c:v>
                </c:pt>
                <c:pt idx="7333">
                  <c:v>9981.79</c:v>
                </c:pt>
                <c:pt idx="7334">
                  <c:v>9982.79</c:v>
                </c:pt>
                <c:pt idx="7335">
                  <c:v>9983.79</c:v>
                </c:pt>
                <c:pt idx="7336">
                  <c:v>9984.79</c:v>
                </c:pt>
                <c:pt idx="7337">
                  <c:v>9985.79</c:v>
                </c:pt>
                <c:pt idx="7338">
                  <c:v>9986.79</c:v>
                </c:pt>
                <c:pt idx="7339">
                  <c:v>9987.79</c:v>
                </c:pt>
                <c:pt idx="7340">
                  <c:v>9992.299999999988</c:v>
                </c:pt>
                <c:pt idx="7341">
                  <c:v>9993.299999999988</c:v>
                </c:pt>
                <c:pt idx="7342">
                  <c:v>9994.299999999988</c:v>
                </c:pt>
                <c:pt idx="7343">
                  <c:v>9995.299999999988</c:v>
                </c:pt>
                <c:pt idx="7344">
                  <c:v>9996.299999999988</c:v>
                </c:pt>
                <c:pt idx="7345">
                  <c:v>9997.299999999988</c:v>
                </c:pt>
                <c:pt idx="7346">
                  <c:v>9998.299999999988</c:v>
                </c:pt>
                <c:pt idx="7347">
                  <c:v>9999.299999999988</c:v>
                </c:pt>
                <c:pt idx="7348">
                  <c:v>10000.3</c:v>
                </c:pt>
                <c:pt idx="7349">
                  <c:v>10001.31</c:v>
                </c:pt>
                <c:pt idx="7350">
                  <c:v>10006.01</c:v>
                </c:pt>
                <c:pt idx="7351">
                  <c:v>10007.01</c:v>
                </c:pt>
                <c:pt idx="7352">
                  <c:v>10008.02</c:v>
                </c:pt>
                <c:pt idx="7353">
                  <c:v>10009.02</c:v>
                </c:pt>
                <c:pt idx="7354">
                  <c:v>10010.02</c:v>
                </c:pt>
                <c:pt idx="7355">
                  <c:v>10011.02</c:v>
                </c:pt>
                <c:pt idx="7356">
                  <c:v>10012.02</c:v>
                </c:pt>
                <c:pt idx="7357">
                  <c:v>10013.02</c:v>
                </c:pt>
                <c:pt idx="7358">
                  <c:v>10014.02</c:v>
                </c:pt>
                <c:pt idx="7359">
                  <c:v>10015.02</c:v>
                </c:pt>
                <c:pt idx="7360">
                  <c:v>10019.53</c:v>
                </c:pt>
                <c:pt idx="7361">
                  <c:v>10020.53</c:v>
                </c:pt>
                <c:pt idx="7362">
                  <c:v>10021.53</c:v>
                </c:pt>
                <c:pt idx="7363">
                  <c:v>10022.53</c:v>
                </c:pt>
                <c:pt idx="7364">
                  <c:v>10023.53</c:v>
                </c:pt>
                <c:pt idx="7365">
                  <c:v>10024.53</c:v>
                </c:pt>
                <c:pt idx="7366">
                  <c:v>10025.53</c:v>
                </c:pt>
                <c:pt idx="7367">
                  <c:v>10026.53</c:v>
                </c:pt>
                <c:pt idx="7368">
                  <c:v>10027.53</c:v>
                </c:pt>
                <c:pt idx="7369">
                  <c:v>10028.53</c:v>
                </c:pt>
                <c:pt idx="7370">
                  <c:v>10033.24</c:v>
                </c:pt>
                <c:pt idx="7371">
                  <c:v>10034.24</c:v>
                </c:pt>
                <c:pt idx="7372">
                  <c:v>10035.24</c:v>
                </c:pt>
                <c:pt idx="7373">
                  <c:v>10036.24</c:v>
                </c:pt>
                <c:pt idx="7374">
                  <c:v>10037.25</c:v>
                </c:pt>
                <c:pt idx="7375">
                  <c:v>10038.25</c:v>
                </c:pt>
                <c:pt idx="7376">
                  <c:v>10039.25</c:v>
                </c:pt>
                <c:pt idx="7377">
                  <c:v>10040.25</c:v>
                </c:pt>
                <c:pt idx="7378">
                  <c:v>10041.25</c:v>
                </c:pt>
                <c:pt idx="7379">
                  <c:v>10042.25</c:v>
                </c:pt>
                <c:pt idx="7380">
                  <c:v>10046.75</c:v>
                </c:pt>
                <c:pt idx="7381">
                  <c:v>10047.75</c:v>
                </c:pt>
                <c:pt idx="7382">
                  <c:v>10048.75</c:v>
                </c:pt>
                <c:pt idx="7383">
                  <c:v>10049.75</c:v>
                </c:pt>
                <c:pt idx="7384">
                  <c:v>10050.76</c:v>
                </c:pt>
                <c:pt idx="7385">
                  <c:v>10051.76</c:v>
                </c:pt>
                <c:pt idx="7386">
                  <c:v>10052.76</c:v>
                </c:pt>
                <c:pt idx="7387">
                  <c:v>10053.76</c:v>
                </c:pt>
                <c:pt idx="7388">
                  <c:v>10054.76</c:v>
                </c:pt>
                <c:pt idx="7389">
                  <c:v>10055.76</c:v>
                </c:pt>
                <c:pt idx="7390">
                  <c:v>10060.47</c:v>
                </c:pt>
                <c:pt idx="7391">
                  <c:v>10061.47</c:v>
                </c:pt>
                <c:pt idx="7392">
                  <c:v>10062.47</c:v>
                </c:pt>
                <c:pt idx="7393">
                  <c:v>10063.47</c:v>
                </c:pt>
                <c:pt idx="7394">
                  <c:v>10064.47</c:v>
                </c:pt>
                <c:pt idx="7395">
                  <c:v>10065.47</c:v>
                </c:pt>
                <c:pt idx="7396">
                  <c:v>10066.47</c:v>
                </c:pt>
                <c:pt idx="7397">
                  <c:v>10067.47</c:v>
                </c:pt>
                <c:pt idx="7398">
                  <c:v>10068.47</c:v>
                </c:pt>
                <c:pt idx="7399">
                  <c:v>10069.47</c:v>
                </c:pt>
                <c:pt idx="7400">
                  <c:v>10073.98</c:v>
                </c:pt>
                <c:pt idx="7401">
                  <c:v>10074.98</c:v>
                </c:pt>
                <c:pt idx="7402">
                  <c:v>10075.98</c:v>
                </c:pt>
                <c:pt idx="7403">
                  <c:v>10076.98</c:v>
                </c:pt>
                <c:pt idx="7404">
                  <c:v>10077.98</c:v>
                </c:pt>
                <c:pt idx="7405">
                  <c:v>10078.98</c:v>
                </c:pt>
                <c:pt idx="7406">
                  <c:v>10079.98</c:v>
                </c:pt>
                <c:pt idx="7407">
                  <c:v>10080.99</c:v>
                </c:pt>
                <c:pt idx="7408">
                  <c:v>10081.99</c:v>
                </c:pt>
                <c:pt idx="7409">
                  <c:v>10082.99</c:v>
                </c:pt>
                <c:pt idx="7410">
                  <c:v>10087.7</c:v>
                </c:pt>
                <c:pt idx="7411">
                  <c:v>10088.7</c:v>
                </c:pt>
                <c:pt idx="7412">
                  <c:v>10089.7</c:v>
                </c:pt>
                <c:pt idx="7413">
                  <c:v>10090.7</c:v>
                </c:pt>
                <c:pt idx="7414">
                  <c:v>10091.7</c:v>
                </c:pt>
                <c:pt idx="7415">
                  <c:v>10092.7</c:v>
                </c:pt>
                <c:pt idx="7416">
                  <c:v>10093.7</c:v>
                </c:pt>
                <c:pt idx="7417">
                  <c:v>10094.7</c:v>
                </c:pt>
                <c:pt idx="7418">
                  <c:v>10095.7</c:v>
                </c:pt>
                <c:pt idx="7419">
                  <c:v>10096.7</c:v>
                </c:pt>
                <c:pt idx="7420">
                  <c:v>10101.21</c:v>
                </c:pt>
                <c:pt idx="7421">
                  <c:v>10102.21</c:v>
                </c:pt>
                <c:pt idx="7422">
                  <c:v>10103.21</c:v>
                </c:pt>
                <c:pt idx="7423">
                  <c:v>10104.21</c:v>
                </c:pt>
                <c:pt idx="7424">
                  <c:v>10105.21</c:v>
                </c:pt>
                <c:pt idx="7425">
                  <c:v>10106.21</c:v>
                </c:pt>
                <c:pt idx="7426">
                  <c:v>10107.21</c:v>
                </c:pt>
                <c:pt idx="7427">
                  <c:v>10108.21</c:v>
                </c:pt>
                <c:pt idx="7428">
                  <c:v>10109.21</c:v>
                </c:pt>
                <c:pt idx="7429">
                  <c:v>10110.21</c:v>
                </c:pt>
                <c:pt idx="7430">
                  <c:v>10114.92</c:v>
                </c:pt>
                <c:pt idx="7431">
                  <c:v>10115.92</c:v>
                </c:pt>
                <c:pt idx="7432">
                  <c:v>10116.92</c:v>
                </c:pt>
                <c:pt idx="7433">
                  <c:v>10117.92</c:v>
                </c:pt>
                <c:pt idx="7434">
                  <c:v>10118.92</c:v>
                </c:pt>
                <c:pt idx="7435">
                  <c:v>10119.92</c:v>
                </c:pt>
                <c:pt idx="7436">
                  <c:v>10120.92</c:v>
                </c:pt>
                <c:pt idx="7437">
                  <c:v>10121.92</c:v>
                </c:pt>
                <c:pt idx="7438">
                  <c:v>10122.92</c:v>
                </c:pt>
                <c:pt idx="7439">
                  <c:v>10123.92</c:v>
                </c:pt>
                <c:pt idx="7440">
                  <c:v>10128.43</c:v>
                </c:pt>
                <c:pt idx="7441">
                  <c:v>10129.43</c:v>
                </c:pt>
                <c:pt idx="7442">
                  <c:v>10130.43</c:v>
                </c:pt>
                <c:pt idx="7443">
                  <c:v>10131.43</c:v>
                </c:pt>
                <c:pt idx="7444">
                  <c:v>10132.43</c:v>
                </c:pt>
                <c:pt idx="7445">
                  <c:v>10133.43</c:v>
                </c:pt>
                <c:pt idx="7446">
                  <c:v>10134.43</c:v>
                </c:pt>
                <c:pt idx="7447">
                  <c:v>10135.43</c:v>
                </c:pt>
                <c:pt idx="7448">
                  <c:v>10136.43</c:v>
                </c:pt>
                <c:pt idx="7449">
                  <c:v>10137.44</c:v>
                </c:pt>
                <c:pt idx="7450">
                  <c:v>10142.14</c:v>
                </c:pt>
                <c:pt idx="7451">
                  <c:v>10143.14</c:v>
                </c:pt>
                <c:pt idx="7452">
                  <c:v>10144.14</c:v>
                </c:pt>
                <c:pt idx="7453">
                  <c:v>10145.15</c:v>
                </c:pt>
                <c:pt idx="7454">
                  <c:v>10146.15</c:v>
                </c:pt>
                <c:pt idx="7455">
                  <c:v>10147.15</c:v>
                </c:pt>
                <c:pt idx="7456">
                  <c:v>10148.15</c:v>
                </c:pt>
                <c:pt idx="7457">
                  <c:v>10149.15</c:v>
                </c:pt>
                <c:pt idx="7458">
                  <c:v>10150.15</c:v>
                </c:pt>
                <c:pt idx="7459">
                  <c:v>10151.15</c:v>
                </c:pt>
                <c:pt idx="7460">
                  <c:v>10155.66</c:v>
                </c:pt>
                <c:pt idx="7461">
                  <c:v>10156.66</c:v>
                </c:pt>
                <c:pt idx="7462">
                  <c:v>10157.66</c:v>
                </c:pt>
                <c:pt idx="7463">
                  <c:v>10158.66</c:v>
                </c:pt>
                <c:pt idx="7464">
                  <c:v>10159.66</c:v>
                </c:pt>
                <c:pt idx="7465">
                  <c:v>10160.66</c:v>
                </c:pt>
                <c:pt idx="7466">
                  <c:v>10161.66</c:v>
                </c:pt>
                <c:pt idx="7467">
                  <c:v>10162.66</c:v>
                </c:pt>
                <c:pt idx="7468">
                  <c:v>10163.66</c:v>
                </c:pt>
                <c:pt idx="7469">
                  <c:v>10164.66</c:v>
                </c:pt>
                <c:pt idx="7470">
                  <c:v>10169.37</c:v>
                </c:pt>
                <c:pt idx="7471">
                  <c:v>10170.37</c:v>
                </c:pt>
                <c:pt idx="7472">
                  <c:v>10171.37</c:v>
                </c:pt>
                <c:pt idx="7473">
                  <c:v>10172.37</c:v>
                </c:pt>
                <c:pt idx="7474">
                  <c:v>10173.38</c:v>
                </c:pt>
                <c:pt idx="7475">
                  <c:v>10174.38</c:v>
                </c:pt>
                <c:pt idx="7476">
                  <c:v>10175.38</c:v>
                </c:pt>
                <c:pt idx="7477">
                  <c:v>10176.38</c:v>
                </c:pt>
                <c:pt idx="7478">
                  <c:v>10177.38</c:v>
                </c:pt>
                <c:pt idx="7479">
                  <c:v>10178.38</c:v>
                </c:pt>
                <c:pt idx="7480">
                  <c:v>10182.88</c:v>
                </c:pt>
                <c:pt idx="7481">
                  <c:v>10183.89</c:v>
                </c:pt>
                <c:pt idx="7482">
                  <c:v>10184.89</c:v>
                </c:pt>
                <c:pt idx="7483">
                  <c:v>10185.89</c:v>
                </c:pt>
                <c:pt idx="7484">
                  <c:v>10186.89</c:v>
                </c:pt>
                <c:pt idx="7485">
                  <c:v>10187.89</c:v>
                </c:pt>
                <c:pt idx="7486">
                  <c:v>10188.89</c:v>
                </c:pt>
                <c:pt idx="7487">
                  <c:v>10189.89</c:v>
                </c:pt>
                <c:pt idx="7488">
                  <c:v>10190.89</c:v>
                </c:pt>
                <c:pt idx="7489">
                  <c:v>10191.89</c:v>
                </c:pt>
                <c:pt idx="7490">
                  <c:v>10196.6</c:v>
                </c:pt>
                <c:pt idx="7491">
                  <c:v>10197.6</c:v>
                </c:pt>
                <c:pt idx="7492">
                  <c:v>10198.6</c:v>
                </c:pt>
                <c:pt idx="7493">
                  <c:v>10199.6</c:v>
                </c:pt>
                <c:pt idx="7494">
                  <c:v>10200.6</c:v>
                </c:pt>
                <c:pt idx="7495">
                  <c:v>10201.6</c:v>
                </c:pt>
                <c:pt idx="7496">
                  <c:v>10202.6</c:v>
                </c:pt>
                <c:pt idx="7497">
                  <c:v>10203.6</c:v>
                </c:pt>
                <c:pt idx="7498">
                  <c:v>10204.6</c:v>
                </c:pt>
                <c:pt idx="7499">
                  <c:v>10205.6</c:v>
                </c:pt>
                <c:pt idx="7500">
                  <c:v>10210.11</c:v>
                </c:pt>
                <c:pt idx="7501">
                  <c:v>10211.11</c:v>
                </c:pt>
                <c:pt idx="7502">
                  <c:v>10212.11</c:v>
                </c:pt>
                <c:pt idx="7503">
                  <c:v>10213.11</c:v>
                </c:pt>
                <c:pt idx="7504">
                  <c:v>10214.11</c:v>
                </c:pt>
                <c:pt idx="7505">
                  <c:v>10215.11</c:v>
                </c:pt>
                <c:pt idx="7506">
                  <c:v>10216.12</c:v>
                </c:pt>
                <c:pt idx="7507">
                  <c:v>10217.12</c:v>
                </c:pt>
                <c:pt idx="7508">
                  <c:v>10218.12</c:v>
                </c:pt>
                <c:pt idx="7509">
                  <c:v>10219.12</c:v>
                </c:pt>
                <c:pt idx="7510">
                  <c:v>10223.83</c:v>
                </c:pt>
                <c:pt idx="7511">
                  <c:v>10224.83</c:v>
                </c:pt>
                <c:pt idx="7512">
                  <c:v>10225.83</c:v>
                </c:pt>
                <c:pt idx="7513">
                  <c:v>10226.83</c:v>
                </c:pt>
                <c:pt idx="7514">
                  <c:v>10227.83</c:v>
                </c:pt>
                <c:pt idx="7515">
                  <c:v>10228.83</c:v>
                </c:pt>
                <c:pt idx="7516">
                  <c:v>10229.83</c:v>
                </c:pt>
                <c:pt idx="7517">
                  <c:v>10230.83</c:v>
                </c:pt>
                <c:pt idx="7518">
                  <c:v>10231.83</c:v>
                </c:pt>
                <c:pt idx="7519">
                  <c:v>10232.83</c:v>
                </c:pt>
                <c:pt idx="7520">
                  <c:v>10237.34</c:v>
                </c:pt>
                <c:pt idx="7521">
                  <c:v>10238.34</c:v>
                </c:pt>
                <c:pt idx="7522">
                  <c:v>10239.34</c:v>
                </c:pt>
                <c:pt idx="7523">
                  <c:v>10240.34</c:v>
                </c:pt>
                <c:pt idx="7524">
                  <c:v>10241.34</c:v>
                </c:pt>
                <c:pt idx="7525">
                  <c:v>10242.34</c:v>
                </c:pt>
                <c:pt idx="7526">
                  <c:v>10243.34</c:v>
                </c:pt>
                <c:pt idx="7527">
                  <c:v>10244.34</c:v>
                </c:pt>
                <c:pt idx="7528">
                  <c:v>10245.34</c:v>
                </c:pt>
                <c:pt idx="7529">
                  <c:v>10246.34</c:v>
                </c:pt>
                <c:pt idx="7530">
                  <c:v>10251.05</c:v>
                </c:pt>
                <c:pt idx="7531">
                  <c:v>10252.05</c:v>
                </c:pt>
                <c:pt idx="7532">
                  <c:v>10253.05</c:v>
                </c:pt>
                <c:pt idx="7533">
                  <c:v>10254.05</c:v>
                </c:pt>
                <c:pt idx="7534">
                  <c:v>10255.06</c:v>
                </c:pt>
                <c:pt idx="7535">
                  <c:v>10256.06</c:v>
                </c:pt>
                <c:pt idx="7536">
                  <c:v>10257.06</c:v>
                </c:pt>
                <c:pt idx="7537">
                  <c:v>10258.06</c:v>
                </c:pt>
                <c:pt idx="7538">
                  <c:v>10259.06</c:v>
                </c:pt>
                <c:pt idx="7539">
                  <c:v>10260.06</c:v>
                </c:pt>
                <c:pt idx="7540">
                  <c:v>10264.56</c:v>
                </c:pt>
                <c:pt idx="7541">
                  <c:v>10265.56</c:v>
                </c:pt>
                <c:pt idx="7542">
                  <c:v>10266.56</c:v>
                </c:pt>
                <c:pt idx="7543">
                  <c:v>10267.57</c:v>
                </c:pt>
                <c:pt idx="7544">
                  <c:v>10268.57</c:v>
                </c:pt>
                <c:pt idx="7545">
                  <c:v>10269.57</c:v>
                </c:pt>
                <c:pt idx="7546">
                  <c:v>10270.57</c:v>
                </c:pt>
                <c:pt idx="7547">
                  <c:v>10271.57</c:v>
                </c:pt>
                <c:pt idx="7548">
                  <c:v>10272.57</c:v>
                </c:pt>
                <c:pt idx="7549">
                  <c:v>10273.57</c:v>
                </c:pt>
                <c:pt idx="7550">
                  <c:v>10278.28</c:v>
                </c:pt>
                <c:pt idx="7551">
                  <c:v>10279.28</c:v>
                </c:pt>
                <c:pt idx="7552">
                  <c:v>10280.28</c:v>
                </c:pt>
                <c:pt idx="7553">
                  <c:v>10281.28</c:v>
                </c:pt>
                <c:pt idx="7554">
                  <c:v>10282.28</c:v>
                </c:pt>
                <c:pt idx="7555">
                  <c:v>10283.28</c:v>
                </c:pt>
                <c:pt idx="7556">
                  <c:v>10284.28</c:v>
                </c:pt>
                <c:pt idx="7557">
                  <c:v>10285.28</c:v>
                </c:pt>
                <c:pt idx="7558">
                  <c:v>10286.28</c:v>
                </c:pt>
                <c:pt idx="7559">
                  <c:v>10287.28</c:v>
                </c:pt>
                <c:pt idx="7560">
                  <c:v>10291.79</c:v>
                </c:pt>
                <c:pt idx="7561">
                  <c:v>10292.79</c:v>
                </c:pt>
                <c:pt idx="7562">
                  <c:v>10293.79</c:v>
                </c:pt>
                <c:pt idx="7563">
                  <c:v>10294.79</c:v>
                </c:pt>
                <c:pt idx="7564">
                  <c:v>10295.79</c:v>
                </c:pt>
                <c:pt idx="7565">
                  <c:v>10296.79</c:v>
                </c:pt>
                <c:pt idx="7566">
                  <c:v>10297.79</c:v>
                </c:pt>
                <c:pt idx="7567">
                  <c:v>10298.8</c:v>
                </c:pt>
                <c:pt idx="7568">
                  <c:v>10299.8</c:v>
                </c:pt>
                <c:pt idx="7569">
                  <c:v>10300.8</c:v>
                </c:pt>
                <c:pt idx="7570">
                  <c:v>10305.51</c:v>
                </c:pt>
                <c:pt idx="7571">
                  <c:v>10306.51</c:v>
                </c:pt>
                <c:pt idx="7572">
                  <c:v>10307.51</c:v>
                </c:pt>
                <c:pt idx="7573">
                  <c:v>10308.51</c:v>
                </c:pt>
                <c:pt idx="7574">
                  <c:v>10309.51</c:v>
                </c:pt>
                <c:pt idx="7575">
                  <c:v>10310.51</c:v>
                </c:pt>
                <c:pt idx="7576">
                  <c:v>10311.51</c:v>
                </c:pt>
                <c:pt idx="7577">
                  <c:v>10312.51</c:v>
                </c:pt>
                <c:pt idx="7578">
                  <c:v>10313.51</c:v>
                </c:pt>
                <c:pt idx="7579">
                  <c:v>10314.51</c:v>
                </c:pt>
                <c:pt idx="7580">
                  <c:v>10319.02</c:v>
                </c:pt>
                <c:pt idx="7581">
                  <c:v>10320.02</c:v>
                </c:pt>
                <c:pt idx="7582">
                  <c:v>10321.02</c:v>
                </c:pt>
                <c:pt idx="7583">
                  <c:v>10322.02</c:v>
                </c:pt>
                <c:pt idx="7584">
                  <c:v>10323.02</c:v>
                </c:pt>
                <c:pt idx="7585">
                  <c:v>10324.02</c:v>
                </c:pt>
                <c:pt idx="7586">
                  <c:v>10325.02</c:v>
                </c:pt>
                <c:pt idx="7587">
                  <c:v>10326.02</c:v>
                </c:pt>
                <c:pt idx="7588">
                  <c:v>10327.02</c:v>
                </c:pt>
                <c:pt idx="7589">
                  <c:v>10328.02</c:v>
                </c:pt>
                <c:pt idx="7590">
                  <c:v>10332.73</c:v>
                </c:pt>
                <c:pt idx="7591">
                  <c:v>10333.73</c:v>
                </c:pt>
                <c:pt idx="7592">
                  <c:v>10334.73</c:v>
                </c:pt>
                <c:pt idx="7593">
                  <c:v>10335.73</c:v>
                </c:pt>
                <c:pt idx="7594">
                  <c:v>10336.73</c:v>
                </c:pt>
                <c:pt idx="7595">
                  <c:v>10337.74</c:v>
                </c:pt>
                <c:pt idx="7596">
                  <c:v>10338.74</c:v>
                </c:pt>
                <c:pt idx="7597">
                  <c:v>10339.74</c:v>
                </c:pt>
                <c:pt idx="7598">
                  <c:v>10340.74</c:v>
                </c:pt>
                <c:pt idx="7599">
                  <c:v>10341.74</c:v>
                </c:pt>
                <c:pt idx="7600">
                  <c:v>10346.24</c:v>
                </c:pt>
                <c:pt idx="7601">
                  <c:v>10347.24</c:v>
                </c:pt>
                <c:pt idx="7602">
                  <c:v>10348.25</c:v>
                </c:pt>
                <c:pt idx="7603">
                  <c:v>10349.25</c:v>
                </c:pt>
                <c:pt idx="7604">
                  <c:v>10350.25</c:v>
                </c:pt>
                <c:pt idx="7605">
                  <c:v>10351.25</c:v>
                </c:pt>
                <c:pt idx="7606">
                  <c:v>10352.25</c:v>
                </c:pt>
                <c:pt idx="7607">
                  <c:v>10353.25</c:v>
                </c:pt>
                <c:pt idx="7608">
                  <c:v>10354.25</c:v>
                </c:pt>
                <c:pt idx="7609">
                  <c:v>10355.25</c:v>
                </c:pt>
                <c:pt idx="7610">
                  <c:v>10359.96</c:v>
                </c:pt>
                <c:pt idx="7611">
                  <c:v>10360.96</c:v>
                </c:pt>
                <c:pt idx="7612">
                  <c:v>10361.96</c:v>
                </c:pt>
                <c:pt idx="7613">
                  <c:v>10362.96</c:v>
                </c:pt>
                <c:pt idx="7614">
                  <c:v>10363.96</c:v>
                </c:pt>
                <c:pt idx="7615">
                  <c:v>10364.96</c:v>
                </c:pt>
                <c:pt idx="7616">
                  <c:v>10365.97</c:v>
                </c:pt>
                <c:pt idx="7617">
                  <c:v>10366.97</c:v>
                </c:pt>
                <c:pt idx="7618">
                  <c:v>10367.97</c:v>
                </c:pt>
                <c:pt idx="7619">
                  <c:v>10368.97</c:v>
                </c:pt>
                <c:pt idx="7620">
                  <c:v>10373.48</c:v>
                </c:pt>
                <c:pt idx="7621">
                  <c:v>10374.48</c:v>
                </c:pt>
                <c:pt idx="7622">
                  <c:v>10375.48</c:v>
                </c:pt>
                <c:pt idx="7623">
                  <c:v>10376.48</c:v>
                </c:pt>
                <c:pt idx="7624">
                  <c:v>10377.48</c:v>
                </c:pt>
                <c:pt idx="7625">
                  <c:v>10378.48</c:v>
                </c:pt>
                <c:pt idx="7626">
                  <c:v>10379.48</c:v>
                </c:pt>
                <c:pt idx="7627">
                  <c:v>10380.48</c:v>
                </c:pt>
                <c:pt idx="7628">
                  <c:v>10381.48</c:v>
                </c:pt>
                <c:pt idx="7629">
                  <c:v>10382.48</c:v>
                </c:pt>
                <c:pt idx="7630">
                  <c:v>10387.19</c:v>
                </c:pt>
                <c:pt idx="7631">
                  <c:v>10388.19</c:v>
                </c:pt>
                <c:pt idx="7632">
                  <c:v>10389.19</c:v>
                </c:pt>
                <c:pt idx="7633">
                  <c:v>10390.19</c:v>
                </c:pt>
                <c:pt idx="7634">
                  <c:v>10391.19</c:v>
                </c:pt>
                <c:pt idx="7635">
                  <c:v>10392.19</c:v>
                </c:pt>
                <c:pt idx="7636">
                  <c:v>10393.2</c:v>
                </c:pt>
                <c:pt idx="7637">
                  <c:v>10394.2</c:v>
                </c:pt>
                <c:pt idx="7638">
                  <c:v>10395.2</c:v>
                </c:pt>
                <c:pt idx="7639">
                  <c:v>10396.2</c:v>
                </c:pt>
                <c:pt idx="7640">
                  <c:v>10400.7</c:v>
                </c:pt>
                <c:pt idx="7641">
                  <c:v>10401.7</c:v>
                </c:pt>
                <c:pt idx="7642">
                  <c:v>10402.7</c:v>
                </c:pt>
                <c:pt idx="7643">
                  <c:v>10403.7</c:v>
                </c:pt>
                <c:pt idx="7644">
                  <c:v>10404.71</c:v>
                </c:pt>
                <c:pt idx="7645">
                  <c:v>10405.71</c:v>
                </c:pt>
                <c:pt idx="7646">
                  <c:v>10406.71</c:v>
                </c:pt>
                <c:pt idx="7647">
                  <c:v>10407.71</c:v>
                </c:pt>
                <c:pt idx="7648">
                  <c:v>10408.71</c:v>
                </c:pt>
                <c:pt idx="7649">
                  <c:v>10409.71</c:v>
                </c:pt>
                <c:pt idx="7650">
                  <c:v>10414.42</c:v>
                </c:pt>
                <c:pt idx="7651">
                  <c:v>10415.42</c:v>
                </c:pt>
                <c:pt idx="7652">
                  <c:v>10416.42</c:v>
                </c:pt>
                <c:pt idx="7653">
                  <c:v>10417.42</c:v>
                </c:pt>
                <c:pt idx="7654">
                  <c:v>10418.42</c:v>
                </c:pt>
                <c:pt idx="7655">
                  <c:v>10419.42</c:v>
                </c:pt>
                <c:pt idx="7656">
                  <c:v>10420.42</c:v>
                </c:pt>
                <c:pt idx="7657">
                  <c:v>10421.42</c:v>
                </c:pt>
                <c:pt idx="7658">
                  <c:v>10422.42</c:v>
                </c:pt>
                <c:pt idx="7659">
                  <c:v>10423.42</c:v>
                </c:pt>
                <c:pt idx="7660">
                  <c:v>10427.93</c:v>
                </c:pt>
                <c:pt idx="7661">
                  <c:v>10428.93</c:v>
                </c:pt>
                <c:pt idx="7662">
                  <c:v>10429.93</c:v>
                </c:pt>
                <c:pt idx="7663">
                  <c:v>10430.93</c:v>
                </c:pt>
                <c:pt idx="7664">
                  <c:v>10431.93</c:v>
                </c:pt>
                <c:pt idx="7665">
                  <c:v>10432.93</c:v>
                </c:pt>
                <c:pt idx="7666">
                  <c:v>10433.94</c:v>
                </c:pt>
                <c:pt idx="7667">
                  <c:v>10434.94</c:v>
                </c:pt>
                <c:pt idx="7668">
                  <c:v>10435.94</c:v>
                </c:pt>
                <c:pt idx="7669">
                  <c:v>10436.94</c:v>
                </c:pt>
                <c:pt idx="7670">
                  <c:v>10441.65</c:v>
                </c:pt>
                <c:pt idx="7671">
                  <c:v>10442.65</c:v>
                </c:pt>
                <c:pt idx="7672">
                  <c:v>10443.65</c:v>
                </c:pt>
                <c:pt idx="7673">
                  <c:v>10444.65</c:v>
                </c:pt>
                <c:pt idx="7674">
                  <c:v>10445.65</c:v>
                </c:pt>
                <c:pt idx="7675">
                  <c:v>10446.65</c:v>
                </c:pt>
                <c:pt idx="7676">
                  <c:v>10447.65</c:v>
                </c:pt>
                <c:pt idx="7677">
                  <c:v>10448.65</c:v>
                </c:pt>
                <c:pt idx="7678">
                  <c:v>10449.65</c:v>
                </c:pt>
                <c:pt idx="7679">
                  <c:v>10450.65</c:v>
                </c:pt>
                <c:pt idx="7680">
                  <c:v>10455.16</c:v>
                </c:pt>
                <c:pt idx="7681">
                  <c:v>10456.16</c:v>
                </c:pt>
                <c:pt idx="7682">
                  <c:v>10457.16</c:v>
                </c:pt>
                <c:pt idx="7683">
                  <c:v>10458.16</c:v>
                </c:pt>
                <c:pt idx="7684">
                  <c:v>10459.16</c:v>
                </c:pt>
                <c:pt idx="7685">
                  <c:v>10460.17</c:v>
                </c:pt>
                <c:pt idx="7686">
                  <c:v>10461.17</c:v>
                </c:pt>
                <c:pt idx="7687">
                  <c:v>10462.17</c:v>
                </c:pt>
                <c:pt idx="7688">
                  <c:v>10463.17</c:v>
                </c:pt>
                <c:pt idx="7689">
                  <c:v>10464.17</c:v>
                </c:pt>
                <c:pt idx="7690">
                  <c:v>10468.88</c:v>
                </c:pt>
                <c:pt idx="7691">
                  <c:v>10469.88</c:v>
                </c:pt>
                <c:pt idx="7692">
                  <c:v>10470.88</c:v>
                </c:pt>
                <c:pt idx="7693">
                  <c:v>10471.88</c:v>
                </c:pt>
                <c:pt idx="7694">
                  <c:v>10472.88</c:v>
                </c:pt>
                <c:pt idx="7695">
                  <c:v>10473.88</c:v>
                </c:pt>
                <c:pt idx="7696">
                  <c:v>10474.88</c:v>
                </c:pt>
                <c:pt idx="7697">
                  <c:v>10475.88</c:v>
                </c:pt>
                <c:pt idx="7698">
                  <c:v>10476.88</c:v>
                </c:pt>
                <c:pt idx="7699">
                  <c:v>10477.88</c:v>
                </c:pt>
                <c:pt idx="7700">
                  <c:v>10482.39</c:v>
                </c:pt>
                <c:pt idx="7701">
                  <c:v>10483.39</c:v>
                </c:pt>
                <c:pt idx="7702">
                  <c:v>10484.39</c:v>
                </c:pt>
                <c:pt idx="7703">
                  <c:v>10485.39</c:v>
                </c:pt>
                <c:pt idx="7704">
                  <c:v>10486.39</c:v>
                </c:pt>
                <c:pt idx="7705">
                  <c:v>10487.39</c:v>
                </c:pt>
                <c:pt idx="7706">
                  <c:v>10488.39</c:v>
                </c:pt>
                <c:pt idx="7707">
                  <c:v>10489.39</c:v>
                </c:pt>
                <c:pt idx="7708">
                  <c:v>10490.4</c:v>
                </c:pt>
                <c:pt idx="7709">
                  <c:v>10491.4</c:v>
                </c:pt>
                <c:pt idx="7710">
                  <c:v>10496.1</c:v>
                </c:pt>
                <c:pt idx="7711">
                  <c:v>10497.1</c:v>
                </c:pt>
                <c:pt idx="7712">
                  <c:v>10498.11</c:v>
                </c:pt>
                <c:pt idx="7713">
                  <c:v>10499.11</c:v>
                </c:pt>
                <c:pt idx="7714">
                  <c:v>10500.11</c:v>
                </c:pt>
                <c:pt idx="7715">
                  <c:v>10501.11</c:v>
                </c:pt>
                <c:pt idx="7716">
                  <c:v>10502.11</c:v>
                </c:pt>
                <c:pt idx="7717">
                  <c:v>10503.11</c:v>
                </c:pt>
                <c:pt idx="7718">
                  <c:v>10504.11</c:v>
                </c:pt>
                <c:pt idx="7719">
                  <c:v>10505.11</c:v>
                </c:pt>
                <c:pt idx="7720">
                  <c:v>10509.62</c:v>
                </c:pt>
                <c:pt idx="7721">
                  <c:v>10510.62</c:v>
                </c:pt>
                <c:pt idx="7722">
                  <c:v>10511.62</c:v>
                </c:pt>
                <c:pt idx="7723">
                  <c:v>10512.62</c:v>
                </c:pt>
                <c:pt idx="7724">
                  <c:v>10513.62</c:v>
                </c:pt>
                <c:pt idx="7725">
                  <c:v>10514.62</c:v>
                </c:pt>
                <c:pt idx="7726">
                  <c:v>10515.62</c:v>
                </c:pt>
                <c:pt idx="7727">
                  <c:v>10516.62</c:v>
                </c:pt>
                <c:pt idx="7728">
                  <c:v>10517.62</c:v>
                </c:pt>
                <c:pt idx="7729">
                  <c:v>10518.62</c:v>
                </c:pt>
                <c:pt idx="7730">
                  <c:v>10523.33</c:v>
                </c:pt>
                <c:pt idx="7731">
                  <c:v>10524.33</c:v>
                </c:pt>
                <c:pt idx="7732">
                  <c:v>10525.33</c:v>
                </c:pt>
                <c:pt idx="7733">
                  <c:v>10526.33</c:v>
                </c:pt>
                <c:pt idx="7734">
                  <c:v>10527.33</c:v>
                </c:pt>
                <c:pt idx="7735">
                  <c:v>10528.34</c:v>
                </c:pt>
                <c:pt idx="7736">
                  <c:v>10529.34</c:v>
                </c:pt>
                <c:pt idx="7737">
                  <c:v>10530.34</c:v>
                </c:pt>
                <c:pt idx="7738">
                  <c:v>10531.34</c:v>
                </c:pt>
                <c:pt idx="7739">
                  <c:v>10532.34</c:v>
                </c:pt>
                <c:pt idx="7740">
                  <c:v>10536.84</c:v>
                </c:pt>
                <c:pt idx="7741">
                  <c:v>10537.84</c:v>
                </c:pt>
                <c:pt idx="7742">
                  <c:v>10538.84</c:v>
                </c:pt>
                <c:pt idx="7743">
                  <c:v>10539.85</c:v>
                </c:pt>
                <c:pt idx="7744">
                  <c:v>10540.85</c:v>
                </c:pt>
                <c:pt idx="7745">
                  <c:v>10541.85</c:v>
                </c:pt>
                <c:pt idx="7746">
                  <c:v>10542.85</c:v>
                </c:pt>
                <c:pt idx="7747">
                  <c:v>10543.85</c:v>
                </c:pt>
                <c:pt idx="7748">
                  <c:v>10544.85</c:v>
                </c:pt>
                <c:pt idx="7749">
                  <c:v>10545.85</c:v>
                </c:pt>
                <c:pt idx="7750">
                  <c:v>10550.56</c:v>
                </c:pt>
                <c:pt idx="7751">
                  <c:v>10551.56</c:v>
                </c:pt>
                <c:pt idx="7752">
                  <c:v>10552.56</c:v>
                </c:pt>
                <c:pt idx="7753">
                  <c:v>10553.56</c:v>
                </c:pt>
                <c:pt idx="7754">
                  <c:v>10554.56</c:v>
                </c:pt>
                <c:pt idx="7755">
                  <c:v>10555.56</c:v>
                </c:pt>
                <c:pt idx="7756">
                  <c:v>10556.56</c:v>
                </c:pt>
                <c:pt idx="7757">
                  <c:v>10557.56</c:v>
                </c:pt>
                <c:pt idx="7758">
                  <c:v>10558.56</c:v>
                </c:pt>
                <c:pt idx="7759">
                  <c:v>10559.56</c:v>
                </c:pt>
                <c:pt idx="7760">
                  <c:v>10564.07</c:v>
                </c:pt>
                <c:pt idx="7761">
                  <c:v>10565.07</c:v>
                </c:pt>
                <c:pt idx="7762">
                  <c:v>10566.07</c:v>
                </c:pt>
                <c:pt idx="7763">
                  <c:v>10567.07</c:v>
                </c:pt>
                <c:pt idx="7764">
                  <c:v>10568.07</c:v>
                </c:pt>
                <c:pt idx="7765">
                  <c:v>10569.07</c:v>
                </c:pt>
                <c:pt idx="7766">
                  <c:v>10570.07</c:v>
                </c:pt>
                <c:pt idx="7767">
                  <c:v>10571.07</c:v>
                </c:pt>
                <c:pt idx="7768">
                  <c:v>10572.07</c:v>
                </c:pt>
                <c:pt idx="7769">
                  <c:v>10573.07</c:v>
                </c:pt>
                <c:pt idx="7770">
                  <c:v>10577.78</c:v>
                </c:pt>
                <c:pt idx="7771">
                  <c:v>10578.78</c:v>
                </c:pt>
                <c:pt idx="7772">
                  <c:v>10579.78</c:v>
                </c:pt>
                <c:pt idx="7773">
                  <c:v>10580.78</c:v>
                </c:pt>
                <c:pt idx="7774">
                  <c:v>10581.78</c:v>
                </c:pt>
                <c:pt idx="7775">
                  <c:v>10582.79</c:v>
                </c:pt>
                <c:pt idx="7776">
                  <c:v>10583.79</c:v>
                </c:pt>
                <c:pt idx="7777">
                  <c:v>10584.79</c:v>
                </c:pt>
                <c:pt idx="7778">
                  <c:v>10585.79</c:v>
                </c:pt>
                <c:pt idx="7779">
                  <c:v>10586.79</c:v>
                </c:pt>
                <c:pt idx="7780">
                  <c:v>10591.29</c:v>
                </c:pt>
                <c:pt idx="7781">
                  <c:v>10592.29</c:v>
                </c:pt>
                <c:pt idx="7782">
                  <c:v>10593.29</c:v>
                </c:pt>
                <c:pt idx="7783">
                  <c:v>10594.29</c:v>
                </c:pt>
                <c:pt idx="7784">
                  <c:v>10595.29</c:v>
                </c:pt>
                <c:pt idx="7785">
                  <c:v>10596.3</c:v>
                </c:pt>
                <c:pt idx="7786">
                  <c:v>10597.3</c:v>
                </c:pt>
                <c:pt idx="7787">
                  <c:v>10598.3</c:v>
                </c:pt>
                <c:pt idx="7788">
                  <c:v>10599.3</c:v>
                </c:pt>
                <c:pt idx="7789">
                  <c:v>10600.3</c:v>
                </c:pt>
                <c:pt idx="7790">
                  <c:v>10605.01</c:v>
                </c:pt>
                <c:pt idx="7791">
                  <c:v>10606.01</c:v>
                </c:pt>
                <c:pt idx="7792">
                  <c:v>10607.01</c:v>
                </c:pt>
                <c:pt idx="7793">
                  <c:v>10608.01</c:v>
                </c:pt>
                <c:pt idx="7794">
                  <c:v>10609.01</c:v>
                </c:pt>
                <c:pt idx="7795">
                  <c:v>10610.01</c:v>
                </c:pt>
                <c:pt idx="7796">
                  <c:v>10611.01</c:v>
                </c:pt>
                <c:pt idx="7797">
                  <c:v>10612.01</c:v>
                </c:pt>
                <c:pt idx="7798">
                  <c:v>10613.02</c:v>
                </c:pt>
                <c:pt idx="7799">
                  <c:v>10614.02</c:v>
                </c:pt>
                <c:pt idx="7800">
                  <c:v>10618.52</c:v>
                </c:pt>
                <c:pt idx="7801">
                  <c:v>10619.52</c:v>
                </c:pt>
                <c:pt idx="7802">
                  <c:v>10620.52</c:v>
                </c:pt>
                <c:pt idx="7803">
                  <c:v>10621.52</c:v>
                </c:pt>
                <c:pt idx="7804">
                  <c:v>10622.53</c:v>
                </c:pt>
                <c:pt idx="7805">
                  <c:v>10623.53</c:v>
                </c:pt>
                <c:pt idx="7806">
                  <c:v>10624.53</c:v>
                </c:pt>
                <c:pt idx="7807">
                  <c:v>10625.53</c:v>
                </c:pt>
                <c:pt idx="7808">
                  <c:v>10626.53</c:v>
                </c:pt>
                <c:pt idx="7809">
                  <c:v>10627.53</c:v>
                </c:pt>
                <c:pt idx="7810">
                  <c:v>10632.24</c:v>
                </c:pt>
                <c:pt idx="7811">
                  <c:v>10633.24</c:v>
                </c:pt>
                <c:pt idx="7812">
                  <c:v>10634.24</c:v>
                </c:pt>
                <c:pt idx="7813">
                  <c:v>10635.24</c:v>
                </c:pt>
                <c:pt idx="7814">
                  <c:v>10636.24</c:v>
                </c:pt>
                <c:pt idx="7815">
                  <c:v>10637.24</c:v>
                </c:pt>
                <c:pt idx="7816">
                  <c:v>10638.24</c:v>
                </c:pt>
                <c:pt idx="7817">
                  <c:v>10639.24</c:v>
                </c:pt>
                <c:pt idx="7818">
                  <c:v>10640.24</c:v>
                </c:pt>
                <c:pt idx="7819">
                  <c:v>10641.24</c:v>
                </c:pt>
                <c:pt idx="7820">
                  <c:v>10645.75</c:v>
                </c:pt>
                <c:pt idx="7821">
                  <c:v>10646.75</c:v>
                </c:pt>
                <c:pt idx="7822">
                  <c:v>10647.75</c:v>
                </c:pt>
                <c:pt idx="7823">
                  <c:v>10648.75</c:v>
                </c:pt>
                <c:pt idx="7824">
                  <c:v>10649.75</c:v>
                </c:pt>
                <c:pt idx="7825">
                  <c:v>10650.75</c:v>
                </c:pt>
                <c:pt idx="7826">
                  <c:v>10651.75</c:v>
                </c:pt>
                <c:pt idx="7827">
                  <c:v>10652.75</c:v>
                </c:pt>
                <c:pt idx="7828">
                  <c:v>10653.75</c:v>
                </c:pt>
                <c:pt idx="7829">
                  <c:v>10654.75</c:v>
                </c:pt>
                <c:pt idx="7830">
                  <c:v>10659.46</c:v>
                </c:pt>
                <c:pt idx="7831">
                  <c:v>10660.46</c:v>
                </c:pt>
                <c:pt idx="7832">
                  <c:v>10661.46</c:v>
                </c:pt>
                <c:pt idx="7833">
                  <c:v>10662.46</c:v>
                </c:pt>
                <c:pt idx="7834">
                  <c:v>10663.46</c:v>
                </c:pt>
                <c:pt idx="7835">
                  <c:v>10664.46</c:v>
                </c:pt>
                <c:pt idx="7836">
                  <c:v>10665.46</c:v>
                </c:pt>
                <c:pt idx="7837">
                  <c:v>10666.46</c:v>
                </c:pt>
                <c:pt idx="7838">
                  <c:v>10667.47</c:v>
                </c:pt>
                <c:pt idx="7839">
                  <c:v>10668.47</c:v>
                </c:pt>
                <c:pt idx="7840">
                  <c:v>10672.97</c:v>
                </c:pt>
                <c:pt idx="7841">
                  <c:v>10673.97</c:v>
                </c:pt>
                <c:pt idx="7842">
                  <c:v>10674.97</c:v>
                </c:pt>
                <c:pt idx="7843">
                  <c:v>10675.98</c:v>
                </c:pt>
                <c:pt idx="7844">
                  <c:v>10676.98</c:v>
                </c:pt>
                <c:pt idx="7845">
                  <c:v>10677.98</c:v>
                </c:pt>
                <c:pt idx="7846">
                  <c:v>10678.98</c:v>
                </c:pt>
                <c:pt idx="7847">
                  <c:v>10679.98</c:v>
                </c:pt>
                <c:pt idx="7848">
                  <c:v>10680.98</c:v>
                </c:pt>
                <c:pt idx="7849">
                  <c:v>10681.98</c:v>
                </c:pt>
                <c:pt idx="7850">
                  <c:v>10686.69</c:v>
                </c:pt>
                <c:pt idx="7851">
                  <c:v>10687.69</c:v>
                </c:pt>
                <c:pt idx="7852">
                  <c:v>10688.69</c:v>
                </c:pt>
                <c:pt idx="7853">
                  <c:v>10689.69</c:v>
                </c:pt>
                <c:pt idx="7854">
                  <c:v>10690.69</c:v>
                </c:pt>
                <c:pt idx="7855">
                  <c:v>10691.69</c:v>
                </c:pt>
                <c:pt idx="7856">
                  <c:v>10692.69</c:v>
                </c:pt>
                <c:pt idx="7857">
                  <c:v>10693.69</c:v>
                </c:pt>
                <c:pt idx="7858">
                  <c:v>10694.69</c:v>
                </c:pt>
                <c:pt idx="7859">
                  <c:v>10695.69</c:v>
                </c:pt>
                <c:pt idx="7860">
                  <c:v>10700.2</c:v>
                </c:pt>
                <c:pt idx="7861">
                  <c:v>10701.2</c:v>
                </c:pt>
                <c:pt idx="7862">
                  <c:v>10702.2</c:v>
                </c:pt>
                <c:pt idx="7863">
                  <c:v>10703.2</c:v>
                </c:pt>
                <c:pt idx="7864">
                  <c:v>10704.2</c:v>
                </c:pt>
                <c:pt idx="7865">
                  <c:v>10705.2</c:v>
                </c:pt>
                <c:pt idx="7866">
                  <c:v>10706.2</c:v>
                </c:pt>
                <c:pt idx="7867">
                  <c:v>10707.21</c:v>
                </c:pt>
                <c:pt idx="7868">
                  <c:v>10708.2</c:v>
                </c:pt>
                <c:pt idx="7869">
                  <c:v>10709.21</c:v>
                </c:pt>
                <c:pt idx="7870">
                  <c:v>10713.91</c:v>
                </c:pt>
                <c:pt idx="7871">
                  <c:v>10714.91</c:v>
                </c:pt>
                <c:pt idx="7872">
                  <c:v>10715.92</c:v>
                </c:pt>
                <c:pt idx="7873">
                  <c:v>10716.92</c:v>
                </c:pt>
                <c:pt idx="7874">
                  <c:v>10717.92</c:v>
                </c:pt>
                <c:pt idx="7875">
                  <c:v>10718.92</c:v>
                </c:pt>
                <c:pt idx="7876">
                  <c:v>10719.92</c:v>
                </c:pt>
                <c:pt idx="7877">
                  <c:v>10720.92</c:v>
                </c:pt>
                <c:pt idx="7878">
                  <c:v>10721.92</c:v>
                </c:pt>
                <c:pt idx="7879">
                  <c:v>10722.92</c:v>
                </c:pt>
                <c:pt idx="7880">
                  <c:v>10727.43</c:v>
                </c:pt>
                <c:pt idx="7881">
                  <c:v>10728.43</c:v>
                </c:pt>
                <c:pt idx="7882">
                  <c:v>10729.43</c:v>
                </c:pt>
                <c:pt idx="7883">
                  <c:v>10730.43</c:v>
                </c:pt>
                <c:pt idx="7884">
                  <c:v>10731.43</c:v>
                </c:pt>
                <c:pt idx="7885">
                  <c:v>10732.43</c:v>
                </c:pt>
                <c:pt idx="7886">
                  <c:v>10733.43</c:v>
                </c:pt>
                <c:pt idx="7887">
                  <c:v>10734.43</c:v>
                </c:pt>
                <c:pt idx="7888">
                  <c:v>10735.43</c:v>
                </c:pt>
                <c:pt idx="7889">
                  <c:v>10736.43</c:v>
                </c:pt>
                <c:pt idx="7890">
                  <c:v>10741.14</c:v>
                </c:pt>
                <c:pt idx="7891">
                  <c:v>10742.14</c:v>
                </c:pt>
                <c:pt idx="7892">
                  <c:v>10743.15</c:v>
                </c:pt>
                <c:pt idx="7893">
                  <c:v>10744.15</c:v>
                </c:pt>
                <c:pt idx="7894">
                  <c:v>10745.15</c:v>
                </c:pt>
                <c:pt idx="7895">
                  <c:v>10746.15</c:v>
                </c:pt>
                <c:pt idx="7896">
                  <c:v>10747.15</c:v>
                </c:pt>
                <c:pt idx="7897">
                  <c:v>10748.15</c:v>
                </c:pt>
                <c:pt idx="7898">
                  <c:v>10749.15</c:v>
                </c:pt>
                <c:pt idx="7899">
                  <c:v>10750.15</c:v>
                </c:pt>
                <c:pt idx="7900">
                  <c:v>10754.65</c:v>
                </c:pt>
                <c:pt idx="7901">
                  <c:v>10755.65</c:v>
                </c:pt>
                <c:pt idx="7902">
                  <c:v>10756.65</c:v>
                </c:pt>
                <c:pt idx="7903">
                  <c:v>10757.65</c:v>
                </c:pt>
                <c:pt idx="7904">
                  <c:v>10758.66</c:v>
                </c:pt>
                <c:pt idx="7905">
                  <c:v>10759.66</c:v>
                </c:pt>
                <c:pt idx="7906">
                  <c:v>10760.66</c:v>
                </c:pt>
                <c:pt idx="7907">
                  <c:v>10761.66</c:v>
                </c:pt>
                <c:pt idx="7908">
                  <c:v>10762.66</c:v>
                </c:pt>
                <c:pt idx="7909">
                  <c:v>10763.66</c:v>
                </c:pt>
                <c:pt idx="7910">
                  <c:v>10768.37</c:v>
                </c:pt>
                <c:pt idx="7911">
                  <c:v>10769.37</c:v>
                </c:pt>
                <c:pt idx="7912">
                  <c:v>10770.37</c:v>
                </c:pt>
                <c:pt idx="7913">
                  <c:v>10771.37</c:v>
                </c:pt>
                <c:pt idx="7914">
                  <c:v>10772.37</c:v>
                </c:pt>
                <c:pt idx="7915">
                  <c:v>10773.37</c:v>
                </c:pt>
                <c:pt idx="7916">
                  <c:v>10774.37</c:v>
                </c:pt>
                <c:pt idx="7917">
                  <c:v>10775.37</c:v>
                </c:pt>
                <c:pt idx="7918">
                  <c:v>10776.37</c:v>
                </c:pt>
                <c:pt idx="7919">
                  <c:v>10777.37</c:v>
                </c:pt>
                <c:pt idx="7920">
                  <c:v>10781.88</c:v>
                </c:pt>
                <c:pt idx="7921">
                  <c:v>10782.88</c:v>
                </c:pt>
                <c:pt idx="7922">
                  <c:v>10783.88</c:v>
                </c:pt>
                <c:pt idx="7923">
                  <c:v>10784.88</c:v>
                </c:pt>
                <c:pt idx="7924">
                  <c:v>10785.88</c:v>
                </c:pt>
                <c:pt idx="7925">
                  <c:v>10786.88</c:v>
                </c:pt>
                <c:pt idx="7926">
                  <c:v>10787.88</c:v>
                </c:pt>
                <c:pt idx="7927">
                  <c:v>10788.88</c:v>
                </c:pt>
                <c:pt idx="7928">
                  <c:v>10789.88</c:v>
                </c:pt>
                <c:pt idx="7929">
                  <c:v>10790.88</c:v>
                </c:pt>
                <c:pt idx="7930">
                  <c:v>10795.59</c:v>
                </c:pt>
                <c:pt idx="7931">
                  <c:v>10796.59</c:v>
                </c:pt>
                <c:pt idx="7932">
                  <c:v>10797.59</c:v>
                </c:pt>
                <c:pt idx="7933">
                  <c:v>10798.59</c:v>
                </c:pt>
                <c:pt idx="7934">
                  <c:v>10799.59</c:v>
                </c:pt>
                <c:pt idx="7935">
                  <c:v>10800.59</c:v>
                </c:pt>
                <c:pt idx="7936">
                  <c:v>10801.59</c:v>
                </c:pt>
                <c:pt idx="7937">
                  <c:v>10802.59</c:v>
                </c:pt>
                <c:pt idx="7938">
                  <c:v>10803.59</c:v>
                </c:pt>
                <c:pt idx="7939">
                  <c:v>10804.59</c:v>
                </c:pt>
                <c:pt idx="7940">
                  <c:v>10809.1</c:v>
                </c:pt>
                <c:pt idx="7941">
                  <c:v>10810.1</c:v>
                </c:pt>
                <c:pt idx="7942">
                  <c:v>10811.1</c:v>
                </c:pt>
                <c:pt idx="7943">
                  <c:v>10812.1</c:v>
                </c:pt>
                <c:pt idx="7944">
                  <c:v>10813.1</c:v>
                </c:pt>
                <c:pt idx="7945">
                  <c:v>10814.11</c:v>
                </c:pt>
                <c:pt idx="7946">
                  <c:v>10815.11</c:v>
                </c:pt>
                <c:pt idx="7947">
                  <c:v>10816.11</c:v>
                </c:pt>
                <c:pt idx="7948">
                  <c:v>10817.11</c:v>
                </c:pt>
                <c:pt idx="7949">
                  <c:v>10818.11</c:v>
                </c:pt>
                <c:pt idx="7950">
                  <c:v>10822.82</c:v>
                </c:pt>
                <c:pt idx="7951">
                  <c:v>10823.82</c:v>
                </c:pt>
                <c:pt idx="7952">
                  <c:v>10824.82</c:v>
                </c:pt>
                <c:pt idx="7953">
                  <c:v>10825.82</c:v>
                </c:pt>
                <c:pt idx="7954">
                  <c:v>10826.82</c:v>
                </c:pt>
                <c:pt idx="7955">
                  <c:v>10827.82</c:v>
                </c:pt>
                <c:pt idx="7956">
                  <c:v>10828.82</c:v>
                </c:pt>
                <c:pt idx="7957">
                  <c:v>10829.82</c:v>
                </c:pt>
                <c:pt idx="7958">
                  <c:v>10830.82</c:v>
                </c:pt>
                <c:pt idx="7959">
                  <c:v>10831.82</c:v>
                </c:pt>
                <c:pt idx="7960">
                  <c:v>10836.33</c:v>
                </c:pt>
                <c:pt idx="7961">
                  <c:v>10837.33</c:v>
                </c:pt>
                <c:pt idx="7962">
                  <c:v>10838.33</c:v>
                </c:pt>
                <c:pt idx="7963">
                  <c:v>10839.33</c:v>
                </c:pt>
                <c:pt idx="7964">
                  <c:v>10840.33</c:v>
                </c:pt>
                <c:pt idx="7965">
                  <c:v>10841.33</c:v>
                </c:pt>
                <c:pt idx="7966">
                  <c:v>10842.33</c:v>
                </c:pt>
                <c:pt idx="7967">
                  <c:v>10843.34</c:v>
                </c:pt>
                <c:pt idx="7968">
                  <c:v>10844.34</c:v>
                </c:pt>
                <c:pt idx="7969">
                  <c:v>10845.34</c:v>
                </c:pt>
                <c:pt idx="7970">
                  <c:v>10850.05</c:v>
                </c:pt>
                <c:pt idx="7971">
                  <c:v>10851.05</c:v>
                </c:pt>
                <c:pt idx="7972">
                  <c:v>10852.05</c:v>
                </c:pt>
                <c:pt idx="7973">
                  <c:v>10853.05</c:v>
                </c:pt>
                <c:pt idx="7974">
                  <c:v>10854.05</c:v>
                </c:pt>
                <c:pt idx="7975">
                  <c:v>10855.05</c:v>
                </c:pt>
                <c:pt idx="7976">
                  <c:v>10856.05</c:v>
                </c:pt>
                <c:pt idx="7977">
                  <c:v>10857.05</c:v>
                </c:pt>
                <c:pt idx="7978">
                  <c:v>10858.05</c:v>
                </c:pt>
                <c:pt idx="7979">
                  <c:v>10859.05</c:v>
                </c:pt>
                <c:pt idx="7980">
                  <c:v>10863.56</c:v>
                </c:pt>
                <c:pt idx="7981">
                  <c:v>10864.56</c:v>
                </c:pt>
                <c:pt idx="7982">
                  <c:v>10865.56</c:v>
                </c:pt>
                <c:pt idx="7983">
                  <c:v>10866.56</c:v>
                </c:pt>
                <c:pt idx="7984">
                  <c:v>10867.56</c:v>
                </c:pt>
                <c:pt idx="7985">
                  <c:v>10868.56</c:v>
                </c:pt>
                <c:pt idx="7986">
                  <c:v>10869.56</c:v>
                </c:pt>
                <c:pt idx="7987">
                  <c:v>10870.56</c:v>
                </c:pt>
                <c:pt idx="7988">
                  <c:v>10871.56</c:v>
                </c:pt>
                <c:pt idx="7989">
                  <c:v>10872.56</c:v>
                </c:pt>
                <c:pt idx="7990">
                  <c:v>10877.27</c:v>
                </c:pt>
                <c:pt idx="7991">
                  <c:v>10878.27</c:v>
                </c:pt>
                <c:pt idx="7992">
                  <c:v>10879.27</c:v>
                </c:pt>
                <c:pt idx="7993">
                  <c:v>10880.28</c:v>
                </c:pt>
                <c:pt idx="7994">
                  <c:v>10881.28</c:v>
                </c:pt>
                <c:pt idx="7995">
                  <c:v>10882.28</c:v>
                </c:pt>
                <c:pt idx="7996">
                  <c:v>10883.28</c:v>
                </c:pt>
                <c:pt idx="7997">
                  <c:v>10884.28</c:v>
                </c:pt>
                <c:pt idx="7998">
                  <c:v>10885.28</c:v>
                </c:pt>
                <c:pt idx="7999">
                  <c:v>10886.28</c:v>
                </c:pt>
                <c:pt idx="8000">
                  <c:v>10890.79</c:v>
                </c:pt>
                <c:pt idx="8001">
                  <c:v>10891.79</c:v>
                </c:pt>
                <c:pt idx="8002">
                  <c:v>10892.79</c:v>
                </c:pt>
                <c:pt idx="8003">
                  <c:v>10893.79</c:v>
                </c:pt>
                <c:pt idx="8004">
                  <c:v>10894.79</c:v>
                </c:pt>
                <c:pt idx="8005">
                  <c:v>10895.79</c:v>
                </c:pt>
                <c:pt idx="8006">
                  <c:v>10896.79</c:v>
                </c:pt>
                <c:pt idx="8007">
                  <c:v>10897.79</c:v>
                </c:pt>
                <c:pt idx="8008">
                  <c:v>10898.79</c:v>
                </c:pt>
                <c:pt idx="8009">
                  <c:v>10899.79</c:v>
                </c:pt>
                <c:pt idx="8010">
                  <c:v>10904.5</c:v>
                </c:pt>
                <c:pt idx="8011">
                  <c:v>10905.5</c:v>
                </c:pt>
                <c:pt idx="8012">
                  <c:v>10906.5</c:v>
                </c:pt>
                <c:pt idx="8013">
                  <c:v>10907.5</c:v>
                </c:pt>
                <c:pt idx="8014">
                  <c:v>10908.5</c:v>
                </c:pt>
                <c:pt idx="8015">
                  <c:v>10909.51</c:v>
                </c:pt>
                <c:pt idx="8016">
                  <c:v>10910.51</c:v>
                </c:pt>
                <c:pt idx="8017">
                  <c:v>10911.51</c:v>
                </c:pt>
                <c:pt idx="8018">
                  <c:v>10912.51</c:v>
                </c:pt>
                <c:pt idx="8019">
                  <c:v>10913.51</c:v>
                </c:pt>
                <c:pt idx="8020">
                  <c:v>10918.02</c:v>
                </c:pt>
                <c:pt idx="8021">
                  <c:v>10919.02</c:v>
                </c:pt>
                <c:pt idx="8022">
                  <c:v>10920.02</c:v>
                </c:pt>
                <c:pt idx="8023">
                  <c:v>10921.02</c:v>
                </c:pt>
                <c:pt idx="8024">
                  <c:v>10922.02</c:v>
                </c:pt>
                <c:pt idx="8025">
                  <c:v>10923.02</c:v>
                </c:pt>
                <c:pt idx="8026">
                  <c:v>10924.02</c:v>
                </c:pt>
                <c:pt idx="8027">
                  <c:v>10925.02</c:v>
                </c:pt>
                <c:pt idx="8028">
                  <c:v>10926.02</c:v>
                </c:pt>
                <c:pt idx="8029">
                  <c:v>10927.02</c:v>
                </c:pt>
                <c:pt idx="8030">
                  <c:v>10931.73</c:v>
                </c:pt>
                <c:pt idx="8031">
                  <c:v>10932.73</c:v>
                </c:pt>
                <c:pt idx="8032">
                  <c:v>10933.73</c:v>
                </c:pt>
                <c:pt idx="8033">
                  <c:v>10934.73</c:v>
                </c:pt>
                <c:pt idx="8034">
                  <c:v>10935.73</c:v>
                </c:pt>
                <c:pt idx="8035">
                  <c:v>10936.73</c:v>
                </c:pt>
                <c:pt idx="8036">
                  <c:v>10937.73</c:v>
                </c:pt>
                <c:pt idx="8037">
                  <c:v>10938.73</c:v>
                </c:pt>
                <c:pt idx="8038">
                  <c:v>10939.73</c:v>
                </c:pt>
                <c:pt idx="8039">
                  <c:v>10940.73</c:v>
                </c:pt>
                <c:pt idx="8040">
                  <c:v>10945.24</c:v>
                </c:pt>
                <c:pt idx="8041">
                  <c:v>10946.24</c:v>
                </c:pt>
                <c:pt idx="8042">
                  <c:v>10947.24</c:v>
                </c:pt>
                <c:pt idx="8043">
                  <c:v>10948.24</c:v>
                </c:pt>
                <c:pt idx="8044">
                  <c:v>10949.24</c:v>
                </c:pt>
                <c:pt idx="8045">
                  <c:v>10950.24</c:v>
                </c:pt>
                <c:pt idx="8046">
                  <c:v>10951.25</c:v>
                </c:pt>
                <c:pt idx="8047">
                  <c:v>10952.25</c:v>
                </c:pt>
                <c:pt idx="8048">
                  <c:v>10953.25</c:v>
                </c:pt>
                <c:pt idx="8049">
                  <c:v>10954.25</c:v>
                </c:pt>
                <c:pt idx="8050">
                  <c:v>10958.96</c:v>
                </c:pt>
                <c:pt idx="8051">
                  <c:v>10959.96</c:v>
                </c:pt>
                <c:pt idx="8052">
                  <c:v>10960.96</c:v>
                </c:pt>
                <c:pt idx="8053">
                  <c:v>10961.96</c:v>
                </c:pt>
                <c:pt idx="8054">
                  <c:v>10962.96</c:v>
                </c:pt>
                <c:pt idx="8055">
                  <c:v>10963.96</c:v>
                </c:pt>
                <c:pt idx="8056">
                  <c:v>10964.96</c:v>
                </c:pt>
                <c:pt idx="8057">
                  <c:v>10965.96</c:v>
                </c:pt>
                <c:pt idx="8058">
                  <c:v>10966.96</c:v>
                </c:pt>
                <c:pt idx="8059">
                  <c:v>10967.96</c:v>
                </c:pt>
                <c:pt idx="8060">
                  <c:v>10972.47</c:v>
                </c:pt>
                <c:pt idx="8061">
                  <c:v>10973.47</c:v>
                </c:pt>
                <c:pt idx="8062">
                  <c:v>10974.47</c:v>
                </c:pt>
                <c:pt idx="8063">
                  <c:v>10975.47</c:v>
                </c:pt>
                <c:pt idx="8064">
                  <c:v>10976.47</c:v>
                </c:pt>
                <c:pt idx="8065">
                  <c:v>10977.47</c:v>
                </c:pt>
                <c:pt idx="8066">
                  <c:v>10978.47</c:v>
                </c:pt>
                <c:pt idx="8067">
                  <c:v>10979.47</c:v>
                </c:pt>
                <c:pt idx="8068">
                  <c:v>10980.47</c:v>
                </c:pt>
                <c:pt idx="8069">
                  <c:v>10981.47</c:v>
                </c:pt>
                <c:pt idx="8070">
                  <c:v>10986.18</c:v>
                </c:pt>
                <c:pt idx="8071">
                  <c:v>10987.18</c:v>
                </c:pt>
                <c:pt idx="8072">
                  <c:v>10988.18</c:v>
                </c:pt>
                <c:pt idx="8073">
                  <c:v>10989.18</c:v>
                </c:pt>
                <c:pt idx="8074">
                  <c:v>10990.18</c:v>
                </c:pt>
                <c:pt idx="8075">
                  <c:v>10991.19</c:v>
                </c:pt>
                <c:pt idx="8076">
                  <c:v>10992.18</c:v>
                </c:pt>
                <c:pt idx="8077">
                  <c:v>10993.19</c:v>
                </c:pt>
                <c:pt idx="8078">
                  <c:v>10994.19</c:v>
                </c:pt>
                <c:pt idx="8079">
                  <c:v>10995.19</c:v>
                </c:pt>
                <c:pt idx="8080">
                  <c:v>10999.69</c:v>
                </c:pt>
                <c:pt idx="8081">
                  <c:v>11000.69</c:v>
                </c:pt>
                <c:pt idx="8082">
                  <c:v>11001.69</c:v>
                </c:pt>
                <c:pt idx="8083">
                  <c:v>11002.7</c:v>
                </c:pt>
                <c:pt idx="8084">
                  <c:v>11003.7</c:v>
                </c:pt>
                <c:pt idx="8085">
                  <c:v>11004.7</c:v>
                </c:pt>
                <c:pt idx="8086">
                  <c:v>11005.7</c:v>
                </c:pt>
                <c:pt idx="8087">
                  <c:v>11006.7</c:v>
                </c:pt>
                <c:pt idx="8088">
                  <c:v>11007.7</c:v>
                </c:pt>
                <c:pt idx="8089">
                  <c:v>11008.7</c:v>
                </c:pt>
                <c:pt idx="8090">
                  <c:v>11013.41</c:v>
                </c:pt>
                <c:pt idx="8091">
                  <c:v>11014.41</c:v>
                </c:pt>
                <c:pt idx="8092">
                  <c:v>11015.41</c:v>
                </c:pt>
                <c:pt idx="8093">
                  <c:v>11016.41</c:v>
                </c:pt>
                <c:pt idx="8094">
                  <c:v>11017.41</c:v>
                </c:pt>
                <c:pt idx="8095">
                  <c:v>11018.41</c:v>
                </c:pt>
                <c:pt idx="8096">
                  <c:v>11019.41</c:v>
                </c:pt>
                <c:pt idx="8097">
                  <c:v>11020.41</c:v>
                </c:pt>
                <c:pt idx="8098">
                  <c:v>11021.41</c:v>
                </c:pt>
                <c:pt idx="8099">
                  <c:v>11022.41</c:v>
                </c:pt>
                <c:pt idx="8100">
                  <c:v>11026.92</c:v>
                </c:pt>
                <c:pt idx="8101">
                  <c:v>11027.92</c:v>
                </c:pt>
                <c:pt idx="8102">
                  <c:v>11028.92</c:v>
                </c:pt>
                <c:pt idx="8103">
                  <c:v>11029.92</c:v>
                </c:pt>
                <c:pt idx="8104">
                  <c:v>11030.92</c:v>
                </c:pt>
                <c:pt idx="8105">
                  <c:v>11031.92</c:v>
                </c:pt>
                <c:pt idx="8106">
                  <c:v>11032.92</c:v>
                </c:pt>
                <c:pt idx="8107">
                  <c:v>11033.92</c:v>
                </c:pt>
                <c:pt idx="8108">
                  <c:v>11034.93</c:v>
                </c:pt>
                <c:pt idx="8109">
                  <c:v>11035.93</c:v>
                </c:pt>
                <c:pt idx="8110">
                  <c:v>11040.63</c:v>
                </c:pt>
                <c:pt idx="8111">
                  <c:v>11041.64</c:v>
                </c:pt>
                <c:pt idx="8112">
                  <c:v>11042.64</c:v>
                </c:pt>
                <c:pt idx="8113">
                  <c:v>11043.64</c:v>
                </c:pt>
                <c:pt idx="8114">
                  <c:v>11044.64</c:v>
                </c:pt>
                <c:pt idx="8115">
                  <c:v>11045.64</c:v>
                </c:pt>
                <c:pt idx="8116">
                  <c:v>11046.64</c:v>
                </c:pt>
                <c:pt idx="8117">
                  <c:v>11047.64</c:v>
                </c:pt>
                <c:pt idx="8118">
                  <c:v>11048.64</c:v>
                </c:pt>
                <c:pt idx="8119">
                  <c:v>11049.64</c:v>
                </c:pt>
                <c:pt idx="8120">
                  <c:v>11054.15</c:v>
                </c:pt>
                <c:pt idx="8121">
                  <c:v>11055.15</c:v>
                </c:pt>
                <c:pt idx="8122">
                  <c:v>11056.15</c:v>
                </c:pt>
                <c:pt idx="8123">
                  <c:v>11057.15</c:v>
                </c:pt>
                <c:pt idx="8124">
                  <c:v>11058.15</c:v>
                </c:pt>
                <c:pt idx="8125">
                  <c:v>11059.15</c:v>
                </c:pt>
                <c:pt idx="8126">
                  <c:v>11060.15</c:v>
                </c:pt>
                <c:pt idx="8127">
                  <c:v>11061.15</c:v>
                </c:pt>
                <c:pt idx="8128">
                  <c:v>11062.15</c:v>
                </c:pt>
                <c:pt idx="8129">
                  <c:v>11063.15</c:v>
                </c:pt>
                <c:pt idx="8130">
                  <c:v>11067.86</c:v>
                </c:pt>
                <c:pt idx="8131">
                  <c:v>11068.86</c:v>
                </c:pt>
                <c:pt idx="8132">
                  <c:v>11069.86</c:v>
                </c:pt>
                <c:pt idx="8133">
                  <c:v>11070.87</c:v>
                </c:pt>
                <c:pt idx="8134">
                  <c:v>11071.87</c:v>
                </c:pt>
                <c:pt idx="8135">
                  <c:v>11072.87</c:v>
                </c:pt>
                <c:pt idx="8136">
                  <c:v>11073.87</c:v>
                </c:pt>
                <c:pt idx="8137">
                  <c:v>11074.87</c:v>
                </c:pt>
                <c:pt idx="8138">
                  <c:v>11075.87</c:v>
                </c:pt>
                <c:pt idx="8139">
                  <c:v>11076.87</c:v>
                </c:pt>
                <c:pt idx="8140">
                  <c:v>11081.37</c:v>
                </c:pt>
                <c:pt idx="8141">
                  <c:v>11082.38</c:v>
                </c:pt>
                <c:pt idx="8142">
                  <c:v>11083.38</c:v>
                </c:pt>
                <c:pt idx="8143">
                  <c:v>11084.38</c:v>
                </c:pt>
                <c:pt idx="8144">
                  <c:v>11085.38</c:v>
                </c:pt>
                <c:pt idx="8145">
                  <c:v>11086.38</c:v>
                </c:pt>
                <c:pt idx="8146">
                  <c:v>11087.38</c:v>
                </c:pt>
                <c:pt idx="8147">
                  <c:v>11088.38</c:v>
                </c:pt>
                <c:pt idx="8148">
                  <c:v>11089.38</c:v>
                </c:pt>
                <c:pt idx="8149">
                  <c:v>11090.38</c:v>
                </c:pt>
                <c:pt idx="8150">
                  <c:v>11095.09</c:v>
                </c:pt>
                <c:pt idx="8151">
                  <c:v>11096.09</c:v>
                </c:pt>
                <c:pt idx="8152">
                  <c:v>11097.09</c:v>
                </c:pt>
                <c:pt idx="8153">
                  <c:v>11098.09</c:v>
                </c:pt>
                <c:pt idx="8154">
                  <c:v>11099.09</c:v>
                </c:pt>
                <c:pt idx="8155">
                  <c:v>11100.09</c:v>
                </c:pt>
                <c:pt idx="8156">
                  <c:v>11101.09</c:v>
                </c:pt>
                <c:pt idx="8157">
                  <c:v>11102.09</c:v>
                </c:pt>
                <c:pt idx="8158">
                  <c:v>11103.09</c:v>
                </c:pt>
                <c:pt idx="8159">
                  <c:v>11104.09</c:v>
                </c:pt>
                <c:pt idx="8160">
                  <c:v>11108.6</c:v>
                </c:pt>
                <c:pt idx="8161">
                  <c:v>11109.6</c:v>
                </c:pt>
                <c:pt idx="8162">
                  <c:v>11110.6</c:v>
                </c:pt>
                <c:pt idx="8163">
                  <c:v>11111.6</c:v>
                </c:pt>
                <c:pt idx="8164">
                  <c:v>11112.6</c:v>
                </c:pt>
                <c:pt idx="8165">
                  <c:v>11113.6</c:v>
                </c:pt>
                <c:pt idx="8166">
                  <c:v>11114.61</c:v>
                </c:pt>
                <c:pt idx="8167">
                  <c:v>11115.61</c:v>
                </c:pt>
                <c:pt idx="8168">
                  <c:v>11116.61</c:v>
                </c:pt>
                <c:pt idx="8169">
                  <c:v>11117.61</c:v>
                </c:pt>
                <c:pt idx="8170">
                  <c:v>11122.31</c:v>
                </c:pt>
                <c:pt idx="8171">
                  <c:v>11123.32</c:v>
                </c:pt>
                <c:pt idx="8172">
                  <c:v>11124.32</c:v>
                </c:pt>
                <c:pt idx="8173">
                  <c:v>11125.32</c:v>
                </c:pt>
                <c:pt idx="8174">
                  <c:v>11126.32</c:v>
                </c:pt>
                <c:pt idx="8175">
                  <c:v>11127.32</c:v>
                </c:pt>
                <c:pt idx="8176">
                  <c:v>11128.32</c:v>
                </c:pt>
                <c:pt idx="8177">
                  <c:v>11129.32</c:v>
                </c:pt>
                <c:pt idx="8178">
                  <c:v>11130.32</c:v>
                </c:pt>
                <c:pt idx="8179">
                  <c:v>11131.32</c:v>
                </c:pt>
                <c:pt idx="8180">
                  <c:v>11135.82</c:v>
                </c:pt>
                <c:pt idx="8181">
                  <c:v>11136.83</c:v>
                </c:pt>
                <c:pt idx="8182">
                  <c:v>11137.83</c:v>
                </c:pt>
                <c:pt idx="8183">
                  <c:v>11138.83</c:v>
                </c:pt>
                <c:pt idx="8184">
                  <c:v>11139.83</c:v>
                </c:pt>
                <c:pt idx="8185">
                  <c:v>11140.83</c:v>
                </c:pt>
                <c:pt idx="8186">
                  <c:v>11141.83</c:v>
                </c:pt>
                <c:pt idx="8187">
                  <c:v>11142.83</c:v>
                </c:pt>
                <c:pt idx="8188">
                  <c:v>11143.83</c:v>
                </c:pt>
                <c:pt idx="8189">
                  <c:v>11144.83</c:v>
                </c:pt>
                <c:pt idx="8190">
                  <c:v>11149.54</c:v>
                </c:pt>
                <c:pt idx="8191">
                  <c:v>11150.54</c:v>
                </c:pt>
                <c:pt idx="8192">
                  <c:v>11151.54</c:v>
                </c:pt>
                <c:pt idx="8193">
                  <c:v>11152.54</c:v>
                </c:pt>
                <c:pt idx="8194">
                  <c:v>11153.54</c:v>
                </c:pt>
                <c:pt idx="8195">
                  <c:v>11154.54</c:v>
                </c:pt>
                <c:pt idx="8196">
                  <c:v>11155.54</c:v>
                </c:pt>
                <c:pt idx="8197">
                  <c:v>11156.54</c:v>
                </c:pt>
                <c:pt idx="8198">
                  <c:v>11157.54</c:v>
                </c:pt>
                <c:pt idx="8199">
                  <c:v>11158.54</c:v>
                </c:pt>
                <c:pt idx="8200">
                  <c:v>11163.05</c:v>
                </c:pt>
                <c:pt idx="8201">
                  <c:v>11164.05</c:v>
                </c:pt>
                <c:pt idx="8202">
                  <c:v>11165.05</c:v>
                </c:pt>
                <c:pt idx="8203">
                  <c:v>11166.05</c:v>
                </c:pt>
                <c:pt idx="8204">
                  <c:v>11167.05</c:v>
                </c:pt>
                <c:pt idx="8205">
                  <c:v>11168.05</c:v>
                </c:pt>
                <c:pt idx="8206">
                  <c:v>11169.05</c:v>
                </c:pt>
                <c:pt idx="8207">
                  <c:v>11170.05</c:v>
                </c:pt>
                <c:pt idx="8208">
                  <c:v>11171.06</c:v>
                </c:pt>
                <c:pt idx="8209">
                  <c:v>11172.06</c:v>
                </c:pt>
                <c:pt idx="8210">
                  <c:v>11176.77</c:v>
                </c:pt>
                <c:pt idx="8211">
                  <c:v>11177.77</c:v>
                </c:pt>
                <c:pt idx="8212">
                  <c:v>11178.77</c:v>
                </c:pt>
                <c:pt idx="8213">
                  <c:v>11179.77</c:v>
                </c:pt>
                <c:pt idx="8214">
                  <c:v>11180.77</c:v>
                </c:pt>
                <c:pt idx="8215">
                  <c:v>11181.77</c:v>
                </c:pt>
                <c:pt idx="8216">
                  <c:v>11182.77</c:v>
                </c:pt>
                <c:pt idx="8217">
                  <c:v>11183.77</c:v>
                </c:pt>
                <c:pt idx="8218">
                  <c:v>11184.77</c:v>
                </c:pt>
                <c:pt idx="8219">
                  <c:v>11185.77</c:v>
                </c:pt>
                <c:pt idx="8220">
                  <c:v>11190.28</c:v>
                </c:pt>
                <c:pt idx="8221">
                  <c:v>11191.28</c:v>
                </c:pt>
                <c:pt idx="8222">
                  <c:v>11192.28</c:v>
                </c:pt>
                <c:pt idx="8223">
                  <c:v>11193.28</c:v>
                </c:pt>
                <c:pt idx="8224">
                  <c:v>11194.28</c:v>
                </c:pt>
                <c:pt idx="8225">
                  <c:v>11195.28</c:v>
                </c:pt>
                <c:pt idx="8226">
                  <c:v>11196.28</c:v>
                </c:pt>
                <c:pt idx="8227">
                  <c:v>11197.28</c:v>
                </c:pt>
                <c:pt idx="8228">
                  <c:v>11198.28</c:v>
                </c:pt>
                <c:pt idx="8229">
                  <c:v>11199.29</c:v>
                </c:pt>
                <c:pt idx="8230">
                  <c:v>11203.99</c:v>
                </c:pt>
                <c:pt idx="8231">
                  <c:v>11204.99</c:v>
                </c:pt>
                <c:pt idx="8232">
                  <c:v>11206.0</c:v>
                </c:pt>
                <c:pt idx="8233">
                  <c:v>11207.0</c:v>
                </c:pt>
                <c:pt idx="8234">
                  <c:v>11208.0</c:v>
                </c:pt>
                <c:pt idx="8235">
                  <c:v>11209.0</c:v>
                </c:pt>
                <c:pt idx="8236">
                  <c:v>11210.0</c:v>
                </c:pt>
                <c:pt idx="8237">
                  <c:v>11211.0</c:v>
                </c:pt>
                <c:pt idx="8238">
                  <c:v>11212.0</c:v>
                </c:pt>
                <c:pt idx="8239">
                  <c:v>11213.0</c:v>
                </c:pt>
                <c:pt idx="8240">
                  <c:v>11217.51</c:v>
                </c:pt>
                <c:pt idx="8241">
                  <c:v>11218.51</c:v>
                </c:pt>
                <c:pt idx="8242">
                  <c:v>11219.51</c:v>
                </c:pt>
                <c:pt idx="8243">
                  <c:v>11220.51</c:v>
                </c:pt>
                <c:pt idx="8244">
                  <c:v>11221.51</c:v>
                </c:pt>
                <c:pt idx="8245">
                  <c:v>11222.51</c:v>
                </c:pt>
                <c:pt idx="8246">
                  <c:v>11223.51</c:v>
                </c:pt>
                <c:pt idx="8247">
                  <c:v>11224.51</c:v>
                </c:pt>
                <c:pt idx="8248">
                  <c:v>11225.51</c:v>
                </c:pt>
                <c:pt idx="8249">
                  <c:v>11226.51</c:v>
                </c:pt>
                <c:pt idx="8250">
                  <c:v>11231.22</c:v>
                </c:pt>
                <c:pt idx="8251">
                  <c:v>11232.22</c:v>
                </c:pt>
                <c:pt idx="8252">
                  <c:v>11233.22</c:v>
                </c:pt>
                <c:pt idx="8253">
                  <c:v>11234.22</c:v>
                </c:pt>
                <c:pt idx="8254">
                  <c:v>11235.23</c:v>
                </c:pt>
                <c:pt idx="8255">
                  <c:v>11236.23</c:v>
                </c:pt>
                <c:pt idx="8256">
                  <c:v>11237.23</c:v>
                </c:pt>
                <c:pt idx="8257">
                  <c:v>11238.23</c:v>
                </c:pt>
                <c:pt idx="8258">
                  <c:v>11239.23</c:v>
                </c:pt>
                <c:pt idx="8259">
                  <c:v>11240.23</c:v>
                </c:pt>
                <c:pt idx="8260">
                  <c:v>11244.73</c:v>
                </c:pt>
                <c:pt idx="8261">
                  <c:v>11245.74</c:v>
                </c:pt>
                <c:pt idx="8262">
                  <c:v>11246.74</c:v>
                </c:pt>
                <c:pt idx="8263">
                  <c:v>11247.74</c:v>
                </c:pt>
                <c:pt idx="8264">
                  <c:v>11248.74</c:v>
                </c:pt>
                <c:pt idx="8265">
                  <c:v>11249.74</c:v>
                </c:pt>
                <c:pt idx="8266">
                  <c:v>11250.74</c:v>
                </c:pt>
                <c:pt idx="8267">
                  <c:v>11251.74</c:v>
                </c:pt>
                <c:pt idx="8268">
                  <c:v>11252.74</c:v>
                </c:pt>
                <c:pt idx="8269">
                  <c:v>11253.74</c:v>
                </c:pt>
                <c:pt idx="8270">
                  <c:v>11258.45</c:v>
                </c:pt>
                <c:pt idx="8271">
                  <c:v>11259.45</c:v>
                </c:pt>
                <c:pt idx="8272">
                  <c:v>11260.45</c:v>
                </c:pt>
                <c:pt idx="8273">
                  <c:v>11261.45</c:v>
                </c:pt>
                <c:pt idx="8274">
                  <c:v>11262.45</c:v>
                </c:pt>
                <c:pt idx="8275">
                  <c:v>11263.45</c:v>
                </c:pt>
                <c:pt idx="8276">
                  <c:v>11264.45</c:v>
                </c:pt>
                <c:pt idx="8277">
                  <c:v>11265.46</c:v>
                </c:pt>
                <c:pt idx="8278">
                  <c:v>11266.46</c:v>
                </c:pt>
                <c:pt idx="8279">
                  <c:v>11267.46</c:v>
                </c:pt>
                <c:pt idx="8280">
                  <c:v>11271.96</c:v>
                </c:pt>
                <c:pt idx="8281">
                  <c:v>11272.96</c:v>
                </c:pt>
                <c:pt idx="8282">
                  <c:v>11273.97</c:v>
                </c:pt>
                <c:pt idx="8283">
                  <c:v>11274.97</c:v>
                </c:pt>
                <c:pt idx="8284">
                  <c:v>11275.97</c:v>
                </c:pt>
                <c:pt idx="8285">
                  <c:v>11276.97</c:v>
                </c:pt>
                <c:pt idx="8286">
                  <c:v>11277.97</c:v>
                </c:pt>
                <c:pt idx="8287">
                  <c:v>11278.97</c:v>
                </c:pt>
                <c:pt idx="8288">
                  <c:v>11279.97</c:v>
                </c:pt>
                <c:pt idx="8289">
                  <c:v>11280.97</c:v>
                </c:pt>
                <c:pt idx="8290">
                  <c:v>11285.68</c:v>
                </c:pt>
                <c:pt idx="8291">
                  <c:v>11286.68</c:v>
                </c:pt>
                <c:pt idx="8292">
                  <c:v>11287.68</c:v>
                </c:pt>
                <c:pt idx="8293">
                  <c:v>11288.68</c:v>
                </c:pt>
                <c:pt idx="8294">
                  <c:v>11289.68</c:v>
                </c:pt>
                <c:pt idx="8295">
                  <c:v>11290.68</c:v>
                </c:pt>
                <c:pt idx="8296">
                  <c:v>11291.69</c:v>
                </c:pt>
                <c:pt idx="8297">
                  <c:v>11292.69</c:v>
                </c:pt>
                <c:pt idx="8298">
                  <c:v>11293.69</c:v>
                </c:pt>
                <c:pt idx="8299">
                  <c:v>11294.69</c:v>
                </c:pt>
                <c:pt idx="8300">
                  <c:v>11299.19</c:v>
                </c:pt>
                <c:pt idx="8301">
                  <c:v>11300.2</c:v>
                </c:pt>
                <c:pt idx="8302">
                  <c:v>11301.2</c:v>
                </c:pt>
                <c:pt idx="8303">
                  <c:v>11302.2</c:v>
                </c:pt>
                <c:pt idx="8304">
                  <c:v>11303.2</c:v>
                </c:pt>
                <c:pt idx="8305">
                  <c:v>11304.2</c:v>
                </c:pt>
                <c:pt idx="8306">
                  <c:v>11305.2</c:v>
                </c:pt>
                <c:pt idx="8307">
                  <c:v>11306.2</c:v>
                </c:pt>
                <c:pt idx="8308">
                  <c:v>11307.2</c:v>
                </c:pt>
                <c:pt idx="8309">
                  <c:v>11308.2</c:v>
                </c:pt>
                <c:pt idx="8310">
                  <c:v>11312.91</c:v>
                </c:pt>
                <c:pt idx="8311">
                  <c:v>11313.91</c:v>
                </c:pt>
                <c:pt idx="8312">
                  <c:v>11314.91</c:v>
                </c:pt>
                <c:pt idx="8313">
                  <c:v>11315.92</c:v>
                </c:pt>
                <c:pt idx="8314">
                  <c:v>11316.92</c:v>
                </c:pt>
                <c:pt idx="8315">
                  <c:v>11317.92</c:v>
                </c:pt>
                <c:pt idx="8316">
                  <c:v>11318.92</c:v>
                </c:pt>
                <c:pt idx="8317">
                  <c:v>11319.92</c:v>
                </c:pt>
                <c:pt idx="8318">
                  <c:v>11320.92</c:v>
                </c:pt>
                <c:pt idx="8319">
                  <c:v>11321.92</c:v>
                </c:pt>
                <c:pt idx="8320">
                  <c:v>11326.43</c:v>
                </c:pt>
                <c:pt idx="8321">
                  <c:v>11327.43</c:v>
                </c:pt>
                <c:pt idx="8322">
                  <c:v>11328.43</c:v>
                </c:pt>
                <c:pt idx="8323">
                  <c:v>11329.43</c:v>
                </c:pt>
                <c:pt idx="8324">
                  <c:v>11330.43</c:v>
                </c:pt>
                <c:pt idx="8325">
                  <c:v>11331.43</c:v>
                </c:pt>
                <c:pt idx="8326">
                  <c:v>11332.43</c:v>
                </c:pt>
                <c:pt idx="8327">
                  <c:v>11333.43</c:v>
                </c:pt>
                <c:pt idx="8328">
                  <c:v>11334.43</c:v>
                </c:pt>
                <c:pt idx="8329">
                  <c:v>11335.43</c:v>
                </c:pt>
                <c:pt idx="8330">
                  <c:v>11340.14</c:v>
                </c:pt>
                <c:pt idx="8331">
                  <c:v>11341.14</c:v>
                </c:pt>
                <c:pt idx="8332">
                  <c:v>11342.14</c:v>
                </c:pt>
                <c:pt idx="8333">
                  <c:v>11343.15</c:v>
                </c:pt>
                <c:pt idx="8334">
                  <c:v>11344.15</c:v>
                </c:pt>
                <c:pt idx="8335">
                  <c:v>11345.15</c:v>
                </c:pt>
                <c:pt idx="8336">
                  <c:v>11346.15</c:v>
                </c:pt>
                <c:pt idx="8337">
                  <c:v>11347.15</c:v>
                </c:pt>
                <c:pt idx="8338">
                  <c:v>11348.15</c:v>
                </c:pt>
                <c:pt idx="8339">
                  <c:v>11349.15</c:v>
                </c:pt>
                <c:pt idx="8340">
                  <c:v>11353.66</c:v>
                </c:pt>
                <c:pt idx="8341">
                  <c:v>11354.66</c:v>
                </c:pt>
                <c:pt idx="8342">
                  <c:v>11355.66</c:v>
                </c:pt>
                <c:pt idx="8343">
                  <c:v>11356.66</c:v>
                </c:pt>
                <c:pt idx="8344">
                  <c:v>11357.66</c:v>
                </c:pt>
                <c:pt idx="8345">
                  <c:v>11358.66</c:v>
                </c:pt>
                <c:pt idx="8346">
                  <c:v>11359.66</c:v>
                </c:pt>
                <c:pt idx="8347">
                  <c:v>11360.66</c:v>
                </c:pt>
                <c:pt idx="8348">
                  <c:v>11361.66</c:v>
                </c:pt>
                <c:pt idx="8349">
                  <c:v>11362.66</c:v>
                </c:pt>
                <c:pt idx="8350">
                  <c:v>11367.37</c:v>
                </c:pt>
                <c:pt idx="8351">
                  <c:v>11368.37</c:v>
                </c:pt>
                <c:pt idx="8352">
                  <c:v>11369.37</c:v>
                </c:pt>
                <c:pt idx="8353">
                  <c:v>11370.37</c:v>
                </c:pt>
                <c:pt idx="8354">
                  <c:v>11371.37</c:v>
                </c:pt>
                <c:pt idx="8355">
                  <c:v>11372.37</c:v>
                </c:pt>
                <c:pt idx="8356">
                  <c:v>11373.37</c:v>
                </c:pt>
                <c:pt idx="8357">
                  <c:v>11374.38</c:v>
                </c:pt>
                <c:pt idx="8358">
                  <c:v>11375.38</c:v>
                </c:pt>
                <c:pt idx="8359">
                  <c:v>11376.38</c:v>
                </c:pt>
                <c:pt idx="8360">
                  <c:v>11380.88</c:v>
                </c:pt>
                <c:pt idx="8361">
                  <c:v>11381.88</c:v>
                </c:pt>
                <c:pt idx="8362">
                  <c:v>11382.88</c:v>
                </c:pt>
                <c:pt idx="8363">
                  <c:v>11383.89</c:v>
                </c:pt>
                <c:pt idx="8364">
                  <c:v>11384.89</c:v>
                </c:pt>
                <c:pt idx="8365">
                  <c:v>11385.89</c:v>
                </c:pt>
                <c:pt idx="8366">
                  <c:v>11386.89</c:v>
                </c:pt>
                <c:pt idx="8367">
                  <c:v>11387.89</c:v>
                </c:pt>
                <c:pt idx="8368">
                  <c:v>11388.89</c:v>
                </c:pt>
                <c:pt idx="8369">
                  <c:v>11389.89</c:v>
                </c:pt>
                <c:pt idx="8370">
                  <c:v>11394.6</c:v>
                </c:pt>
                <c:pt idx="8371">
                  <c:v>11395.6</c:v>
                </c:pt>
                <c:pt idx="8372">
                  <c:v>11396.6</c:v>
                </c:pt>
                <c:pt idx="8373">
                  <c:v>11397.6</c:v>
                </c:pt>
                <c:pt idx="8374">
                  <c:v>11398.6</c:v>
                </c:pt>
                <c:pt idx="8375">
                  <c:v>11399.6</c:v>
                </c:pt>
                <c:pt idx="8376">
                  <c:v>11400.6</c:v>
                </c:pt>
                <c:pt idx="8377">
                  <c:v>11401.6</c:v>
                </c:pt>
                <c:pt idx="8378">
                  <c:v>11402.6</c:v>
                </c:pt>
                <c:pt idx="8379">
                  <c:v>11403.61</c:v>
                </c:pt>
                <c:pt idx="8380">
                  <c:v>11408.11</c:v>
                </c:pt>
                <c:pt idx="8381">
                  <c:v>11409.11</c:v>
                </c:pt>
                <c:pt idx="8382">
                  <c:v>11410.11</c:v>
                </c:pt>
                <c:pt idx="8383">
                  <c:v>11411.11</c:v>
                </c:pt>
                <c:pt idx="8384">
                  <c:v>11412.11</c:v>
                </c:pt>
                <c:pt idx="8385">
                  <c:v>11413.11</c:v>
                </c:pt>
                <c:pt idx="8386">
                  <c:v>11414.12</c:v>
                </c:pt>
                <c:pt idx="8387">
                  <c:v>11415.12</c:v>
                </c:pt>
                <c:pt idx="8388">
                  <c:v>11416.12</c:v>
                </c:pt>
                <c:pt idx="8389">
                  <c:v>11417.12</c:v>
                </c:pt>
                <c:pt idx="8390">
                  <c:v>11421.83</c:v>
                </c:pt>
                <c:pt idx="8391">
                  <c:v>11422.83</c:v>
                </c:pt>
                <c:pt idx="8392">
                  <c:v>11423.83</c:v>
                </c:pt>
                <c:pt idx="8393">
                  <c:v>11424.83</c:v>
                </c:pt>
                <c:pt idx="8394">
                  <c:v>11425.83</c:v>
                </c:pt>
                <c:pt idx="8395">
                  <c:v>11426.83</c:v>
                </c:pt>
                <c:pt idx="8396">
                  <c:v>11427.83</c:v>
                </c:pt>
                <c:pt idx="8397">
                  <c:v>11428.83</c:v>
                </c:pt>
                <c:pt idx="8398">
                  <c:v>11429.83</c:v>
                </c:pt>
                <c:pt idx="8399">
                  <c:v>11430.83</c:v>
                </c:pt>
                <c:pt idx="8400">
                  <c:v>11435.34</c:v>
                </c:pt>
                <c:pt idx="8401">
                  <c:v>11436.34</c:v>
                </c:pt>
                <c:pt idx="8402">
                  <c:v>11437.34</c:v>
                </c:pt>
                <c:pt idx="8403">
                  <c:v>11438.34</c:v>
                </c:pt>
                <c:pt idx="8404">
                  <c:v>11439.34</c:v>
                </c:pt>
                <c:pt idx="8405">
                  <c:v>11440.34</c:v>
                </c:pt>
                <c:pt idx="8406">
                  <c:v>11441.34</c:v>
                </c:pt>
                <c:pt idx="8407">
                  <c:v>11442.34</c:v>
                </c:pt>
                <c:pt idx="8408">
                  <c:v>11443.34</c:v>
                </c:pt>
                <c:pt idx="8409">
                  <c:v>11444.34</c:v>
                </c:pt>
                <c:pt idx="8410">
                  <c:v>11449.05</c:v>
                </c:pt>
                <c:pt idx="8411">
                  <c:v>11450.05</c:v>
                </c:pt>
                <c:pt idx="8412">
                  <c:v>11451.05</c:v>
                </c:pt>
                <c:pt idx="8413">
                  <c:v>11452.05</c:v>
                </c:pt>
                <c:pt idx="8414">
                  <c:v>11453.06</c:v>
                </c:pt>
                <c:pt idx="8415">
                  <c:v>11454.06</c:v>
                </c:pt>
                <c:pt idx="8416">
                  <c:v>11455.06</c:v>
                </c:pt>
                <c:pt idx="8417">
                  <c:v>11456.06</c:v>
                </c:pt>
                <c:pt idx="8418">
                  <c:v>11457.06</c:v>
                </c:pt>
                <c:pt idx="8419">
                  <c:v>11458.06</c:v>
                </c:pt>
                <c:pt idx="8420">
                  <c:v>11462.56</c:v>
                </c:pt>
                <c:pt idx="8421">
                  <c:v>11463.57</c:v>
                </c:pt>
                <c:pt idx="8422">
                  <c:v>11464.57</c:v>
                </c:pt>
                <c:pt idx="8423">
                  <c:v>11465.57</c:v>
                </c:pt>
                <c:pt idx="8424">
                  <c:v>11466.57</c:v>
                </c:pt>
                <c:pt idx="8425">
                  <c:v>11467.57</c:v>
                </c:pt>
                <c:pt idx="8426">
                  <c:v>11468.57</c:v>
                </c:pt>
                <c:pt idx="8427">
                  <c:v>11469.57</c:v>
                </c:pt>
                <c:pt idx="8428">
                  <c:v>11470.57</c:v>
                </c:pt>
                <c:pt idx="8429">
                  <c:v>11471.57</c:v>
                </c:pt>
                <c:pt idx="8430">
                  <c:v>11476.28</c:v>
                </c:pt>
                <c:pt idx="8431">
                  <c:v>11477.28</c:v>
                </c:pt>
                <c:pt idx="8432">
                  <c:v>11478.28</c:v>
                </c:pt>
                <c:pt idx="8433">
                  <c:v>11479.28</c:v>
                </c:pt>
                <c:pt idx="8434">
                  <c:v>11480.28</c:v>
                </c:pt>
                <c:pt idx="8435">
                  <c:v>11481.28</c:v>
                </c:pt>
                <c:pt idx="8436">
                  <c:v>11482.28</c:v>
                </c:pt>
                <c:pt idx="8437">
                  <c:v>11483.28</c:v>
                </c:pt>
                <c:pt idx="8438">
                  <c:v>11484.28</c:v>
                </c:pt>
                <c:pt idx="8439">
                  <c:v>11485.28</c:v>
                </c:pt>
                <c:pt idx="8440">
                  <c:v>11489.79</c:v>
                </c:pt>
                <c:pt idx="8441">
                  <c:v>11490.79</c:v>
                </c:pt>
                <c:pt idx="8442">
                  <c:v>11491.79</c:v>
                </c:pt>
                <c:pt idx="8443">
                  <c:v>11492.79</c:v>
                </c:pt>
                <c:pt idx="8444">
                  <c:v>11493.79</c:v>
                </c:pt>
                <c:pt idx="8445">
                  <c:v>11494.79</c:v>
                </c:pt>
                <c:pt idx="8446">
                  <c:v>11495.8</c:v>
                </c:pt>
                <c:pt idx="8447">
                  <c:v>11496.8</c:v>
                </c:pt>
                <c:pt idx="8448">
                  <c:v>11497.8</c:v>
                </c:pt>
                <c:pt idx="8449">
                  <c:v>11498.8</c:v>
                </c:pt>
                <c:pt idx="8450">
                  <c:v>11503.51</c:v>
                </c:pt>
                <c:pt idx="8451">
                  <c:v>11504.51</c:v>
                </c:pt>
                <c:pt idx="8452">
                  <c:v>11505.51</c:v>
                </c:pt>
                <c:pt idx="8453">
                  <c:v>11506.51</c:v>
                </c:pt>
                <c:pt idx="8454">
                  <c:v>11507.51</c:v>
                </c:pt>
                <c:pt idx="8455">
                  <c:v>11508.51</c:v>
                </c:pt>
                <c:pt idx="8456">
                  <c:v>11509.51</c:v>
                </c:pt>
                <c:pt idx="8457">
                  <c:v>11510.51</c:v>
                </c:pt>
                <c:pt idx="8458">
                  <c:v>11511.51</c:v>
                </c:pt>
                <c:pt idx="8459">
                  <c:v>11512.51</c:v>
                </c:pt>
                <c:pt idx="8460">
                  <c:v>11517.02</c:v>
                </c:pt>
                <c:pt idx="8461">
                  <c:v>11518.02</c:v>
                </c:pt>
                <c:pt idx="8462">
                  <c:v>11519.02</c:v>
                </c:pt>
                <c:pt idx="8463">
                  <c:v>11520.02</c:v>
                </c:pt>
                <c:pt idx="8464">
                  <c:v>11521.02</c:v>
                </c:pt>
                <c:pt idx="8465">
                  <c:v>11522.02</c:v>
                </c:pt>
                <c:pt idx="8466">
                  <c:v>11523.03</c:v>
                </c:pt>
                <c:pt idx="8467">
                  <c:v>11524.03</c:v>
                </c:pt>
                <c:pt idx="8468">
                  <c:v>11525.03</c:v>
                </c:pt>
                <c:pt idx="8469">
                  <c:v>11526.03</c:v>
                </c:pt>
                <c:pt idx="8470">
                  <c:v>11530.74</c:v>
                </c:pt>
                <c:pt idx="8471">
                  <c:v>11531.74</c:v>
                </c:pt>
                <c:pt idx="8472">
                  <c:v>11532.74</c:v>
                </c:pt>
                <c:pt idx="8473">
                  <c:v>11533.74</c:v>
                </c:pt>
                <c:pt idx="8474">
                  <c:v>11534.74</c:v>
                </c:pt>
                <c:pt idx="8475">
                  <c:v>11535.74</c:v>
                </c:pt>
                <c:pt idx="8476">
                  <c:v>11536.74</c:v>
                </c:pt>
                <c:pt idx="8477">
                  <c:v>11537.74</c:v>
                </c:pt>
                <c:pt idx="8478">
                  <c:v>11538.74</c:v>
                </c:pt>
                <c:pt idx="8479">
                  <c:v>11539.74</c:v>
                </c:pt>
                <c:pt idx="8480">
                  <c:v>11544.25</c:v>
                </c:pt>
                <c:pt idx="8481">
                  <c:v>11545.25</c:v>
                </c:pt>
                <c:pt idx="8482">
                  <c:v>11546.25</c:v>
                </c:pt>
                <c:pt idx="8483">
                  <c:v>11547.25</c:v>
                </c:pt>
                <c:pt idx="8484">
                  <c:v>11548.25</c:v>
                </c:pt>
                <c:pt idx="8485">
                  <c:v>11549.25</c:v>
                </c:pt>
                <c:pt idx="8486">
                  <c:v>11550.26</c:v>
                </c:pt>
                <c:pt idx="8487">
                  <c:v>11551.26</c:v>
                </c:pt>
                <c:pt idx="8488">
                  <c:v>11552.26</c:v>
                </c:pt>
                <c:pt idx="8489">
                  <c:v>11553.26</c:v>
                </c:pt>
                <c:pt idx="8490">
                  <c:v>11557.97</c:v>
                </c:pt>
                <c:pt idx="8491">
                  <c:v>11558.97</c:v>
                </c:pt>
                <c:pt idx="8492">
                  <c:v>11559.97</c:v>
                </c:pt>
                <c:pt idx="8493">
                  <c:v>11560.97</c:v>
                </c:pt>
                <c:pt idx="8494">
                  <c:v>11561.97</c:v>
                </c:pt>
                <c:pt idx="8495">
                  <c:v>11562.97</c:v>
                </c:pt>
                <c:pt idx="8496">
                  <c:v>11563.97</c:v>
                </c:pt>
                <c:pt idx="8497">
                  <c:v>11564.97</c:v>
                </c:pt>
                <c:pt idx="8498">
                  <c:v>11565.97</c:v>
                </c:pt>
                <c:pt idx="8499">
                  <c:v>11566.97</c:v>
                </c:pt>
                <c:pt idx="8500">
                  <c:v>11571.48</c:v>
                </c:pt>
                <c:pt idx="8501">
                  <c:v>11572.48</c:v>
                </c:pt>
                <c:pt idx="8502">
                  <c:v>11573.48</c:v>
                </c:pt>
                <c:pt idx="8503">
                  <c:v>11574.48</c:v>
                </c:pt>
                <c:pt idx="8504">
                  <c:v>11575.48</c:v>
                </c:pt>
                <c:pt idx="8505">
                  <c:v>11576.48</c:v>
                </c:pt>
                <c:pt idx="8506">
                  <c:v>11577.48</c:v>
                </c:pt>
                <c:pt idx="8507">
                  <c:v>11578.49</c:v>
                </c:pt>
                <c:pt idx="8508">
                  <c:v>11579.49</c:v>
                </c:pt>
                <c:pt idx="8509">
                  <c:v>11580.49</c:v>
                </c:pt>
                <c:pt idx="8510">
                  <c:v>11585.19</c:v>
                </c:pt>
                <c:pt idx="8511">
                  <c:v>11586.19</c:v>
                </c:pt>
                <c:pt idx="8512">
                  <c:v>11587.2</c:v>
                </c:pt>
                <c:pt idx="8513">
                  <c:v>11588.2</c:v>
                </c:pt>
                <c:pt idx="8514">
                  <c:v>11589.2</c:v>
                </c:pt>
                <c:pt idx="8515">
                  <c:v>11590.2</c:v>
                </c:pt>
                <c:pt idx="8516">
                  <c:v>11591.2</c:v>
                </c:pt>
                <c:pt idx="8517">
                  <c:v>11592.2</c:v>
                </c:pt>
                <c:pt idx="8518">
                  <c:v>11593.2</c:v>
                </c:pt>
                <c:pt idx="8519">
                  <c:v>11594.2</c:v>
                </c:pt>
                <c:pt idx="8520">
                  <c:v>11598.71</c:v>
                </c:pt>
                <c:pt idx="8521">
                  <c:v>11599.71</c:v>
                </c:pt>
                <c:pt idx="8522">
                  <c:v>11600.71</c:v>
                </c:pt>
                <c:pt idx="8523">
                  <c:v>11601.71</c:v>
                </c:pt>
                <c:pt idx="8524">
                  <c:v>11602.71</c:v>
                </c:pt>
                <c:pt idx="8525">
                  <c:v>11603.71</c:v>
                </c:pt>
                <c:pt idx="8526">
                  <c:v>11604.71</c:v>
                </c:pt>
                <c:pt idx="8527">
                  <c:v>11605.71</c:v>
                </c:pt>
                <c:pt idx="8528">
                  <c:v>11606.71</c:v>
                </c:pt>
                <c:pt idx="8529">
                  <c:v>11607.71</c:v>
                </c:pt>
                <c:pt idx="8530">
                  <c:v>11612.42</c:v>
                </c:pt>
                <c:pt idx="8531">
                  <c:v>11613.42</c:v>
                </c:pt>
                <c:pt idx="8532">
                  <c:v>11614.42</c:v>
                </c:pt>
                <c:pt idx="8533">
                  <c:v>11615.42</c:v>
                </c:pt>
                <c:pt idx="8534">
                  <c:v>11616.42</c:v>
                </c:pt>
                <c:pt idx="8535">
                  <c:v>11617.42</c:v>
                </c:pt>
                <c:pt idx="8536">
                  <c:v>11618.42</c:v>
                </c:pt>
                <c:pt idx="8537">
                  <c:v>11619.42</c:v>
                </c:pt>
                <c:pt idx="8538">
                  <c:v>11620.42</c:v>
                </c:pt>
                <c:pt idx="8539">
                  <c:v>11621.43</c:v>
                </c:pt>
                <c:pt idx="8540">
                  <c:v>11625.93</c:v>
                </c:pt>
                <c:pt idx="8541">
                  <c:v>11626.93</c:v>
                </c:pt>
                <c:pt idx="8542">
                  <c:v>11627.93</c:v>
                </c:pt>
                <c:pt idx="8543">
                  <c:v>11628.93</c:v>
                </c:pt>
                <c:pt idx="8544">
                  <c:v>11629.94</c:v>
                </c:pt>
                <c:pt idx="8545">
                  <c:v>11630.94</c:v>
                </c:pt>
                <c:pt idx="8546">
                  <c:v>11631.94</c:v>
                </c:pt>
                <c:pt idx="8547">
                  <c:v>11632.94</c:v>
                </c:pt>
                <c:pt idx="8548">
                  <c:v>11633.94</c:v>
                </c:pt>
                <c:pt idx="8549">
                  <c:v>11634.94</c:v>
                </c:pt>
                <c:pt idx="8550">
                  <c:v>11639.65</c:v>
                </c:pt>
                <c:pt idx="8551">
                  <c:v>11640.65</c:v>
                </c:pt>
                <c:pt idx="8552">
                  <c:v>11641.65</c:v>
                </c:pt>
                <c:pt idx="8553">
                  <c:v>11642.65</c:v>
                </c:pt>
                <c:pt idx="8554">
                  <c:v>11643.65</c:v>
                </c:pt>
                <c:pt idx="8555">
                  <c:v>11644.65</c:v>
                </c:pt>
                <c:pt idx="8556">
                  <c:v>11645.65</c:v>
                </c:pt>
                <c:pt idx="8557">
                  <c:v>11646.66</c:v>
                </c:pt>
                <c:pt idx="8558">
                  <c:v>11647.66</c:v>
                </c:pt>
                <c:pt idx="8559">
                  <c:v>11648.66</c:v>
                </c:pt>
                <c:pt idx="8560">
                  <c:v>11653.16</c:v>
                </c:pt>
                <c:pt idx="8561">
                  <c:v>11654.16</c:v>
                </c:pt>
                <c:pt idx="8562">
                  <c:v>11655.16</c:v>
                </c:pt>
                <c:pt idx="8563">
                  <c:v>11656.16</c:v>
                </c:pt>
                <c:pt idx="8564">
                  <c:v>11657.16</c:v>
                </c:pt>
                <c:pt idx="8565">
                  <c:v>11658.17</c:v>
                </c:pt>
                <c:pt idx="8566">
                  <c:v>11659.17</c:v>
                </c:pt>
                <c:pt idx="8567">
                  <c:v>11660.17</c:v>
                </c:pt>
                <c:pt idx="8568">
                  <c:v>11661.17</c:v>
                </c:pt>
                <c:pt idx="8569">
                  <c:v>11662.17</c:v>
                </c:pt>
                <c:pt idx="8570">
                  <c:v>11666.88</c:v>
                </c:pt>
                <c:pt idx="8571">
                  <c:v>11667.88</c:v>
                </c:pt>
                <c:pt idx="8572">
                  <c:v>11668.88</c:v>
                </c:pt>
                <c:pt idx="8573">
                  <c:v>11669.88</c:v>
                </c:pt>
                <c:pt idx="8574">
                  <c:v>11670.88</c:v>
                </c:pt>
                <c:pt idx="8575">
                  <c:v>11671.88</c:v>
                </c:pt>
                <c:pt idx="8576">
                  <c:v>11672.88</c:v>
                </c:pt>
                <c:pt idx="8577">
                  <c:v>11673.88</c:v>
                </c:pt>
                <c:pt idx="8578">
                  <c:v>11674.88</c:v>
                </c:pt>
                <c:pt idx="8579">
                  <c:v>11675.88</c:v>
                </c:pt>
                <c:pt idx="8580">
                  <c:v>11680.39</c:v>
                </c:pt>
                <c:pt idx="8581">
                  <c:v>11681.39</c:v>
                </c:pt>
                <c:pt idx="8582">
                  <c:v>11682.39</c:v>
                </c:pt>
                <c:pt idx="8583">
                  <c:v>11683.39</c:v>
                </c:pt>
                <c:pt idx="8584">
                  <c:v>11684.39</c:v>
                </c:pt>
                <c:pt idx="8585">
                  <c:v>11685.39</c:v>
                </c:pt>
                <c:pt idx="8586">
                  <c:v>11686.39</c:v>
                </c:pt>
                <c:pt idx="8587">
                  <c:v>11687.39</c:v>
                </c:pt>
                <c:pt idx="8588">
                  <c:v>11688.39</c:v>
                </c:pt>
                <c:pt idx="8589">
                  <c:v>11689.4</c:v>
                </c:pt>
                <c:pt idx="8590">
                  <c:v>11694.1</c:v>
                </c:pt>
                <c:pt idx="8591">
                  <c:v>11695.1</c:v>
                </c:pt>
                <c:pt idx="8592">
                  <c:v>11696.11</c:v>
                </c:pt>
                <c:pt idx="8593">
                  <c:v>11697.11</c:v>
                </c:pt>
                <c:pt idx="8594">
                  <c:v>11698.11</c:v>
                </c:pt>
                <c:pt idx="8595">
                  <c:v>11699.11</c:v>
                </c:pt>
                <c:pt idx="8596">
                  <c:v>11700.11</c:v>
                </c:pt>
                <c:pt idx="8597">
                  <c:v>11701.11</c:v>
                </c:pt>
                <c:pt idx="8598">
                  <c:v>11702.11</c:v>
                </c:pt>
                <c:pt idx="8599">
                  <c:v>11703.11</c:v>
                </c:pt>
                <c:pt idx="8600">
                  <c:v>11707.61</c:v>
                </c:pt>
                <c:pt idx="8601">
                  <c:v>11708.62</c:v>
                </c:pt>
                <c:pt idx="8602">
                  <c:v>11709.62</c:v>
                </c:pt>
                <c:pt idx="8603">
                  <c:v>11710.62</c:v>
                </c:pt>
                <c:pt idx="8604">
                  <c:v>11711.62</c:v>
                </c:pt>
                <c:pt idx="8605">
                  <c:v>11712.62</c:v>
                </c:pt>
                <c:pt idx="8606">
                  <c:v>11713.62</c:v>
                </c:pt>
                <c:pt idx="8607">
                  <c:v>11714.62</c:v>
                </c:pt>
                <c:pt idx="8608">
                  <c:v>11715.62</c:v>
                </c:pt>
                <c:pt idx="8609">
                  <c:v>11716.62</c:v>
                </c:pt>
                <c:pt idx="8610">
                  <c:v>11721.33</c:v>
                </c:pt>
                <c:pt idx="8611">
                  <c:v>11722.33</c:v>
                </c:pt>
                <c:pt idx="8612">
                  <c:v>11723.33</c:v>
                </c:pt>
                <c:pt idx="8613">
                  <c:v>11724.33</c:v>
                </c:pt>
                <c:pt idx="8614">
                  <c:v>11725.33</c:v>
                </c:pt>
                <c:pt idx="8615">
                  <c:v>11726.33</c:v>
                </c:pt>
                <c:pt idx="8616">
                  <c:v>11727.33</c:v>
                </c:pt>
                <c:pt idx="8617">
                  <c:v>11728.33</c:v>
                </c:pt>
                <c:pt idx="8618">
                  <c:v>11729.33</c:v>
                </c:pt>
                <c:pt idx="8619">
                  <c:v>11730.33</c:v>
                </c:pt>
                <c:pt idx="8620">
                  <c:v>11734.84</c:v>
                </c:pt>
                <c:pt idx="8621">
                  <c:v>11735.84</c:v>
                </c:pt>
                <c:pt idx="8622">
                  <c:v>11736.84</c:v>
                </c:pt>
                <c:pt idx="8623">
                  <c:v>11737.84</c:v>
                </c:pt>
                <c:pt idx="8624">
                  <c:v>11738.84</c:v>
                </c:pt>
                <c:pt idx="8625">
                  <c:v>11739.84</c:v>
                </c:pt>
                <c:pt idx="8626">
                  <c:v>11740.85</c:v>
                </c:pt>
                <c:pt idx="8627">
                  <c:v>11741.85</c:v>
                </c:pt>
                <c:pt idx="8628">
                  <c:v>11742.85</c:v>
                </c:pt>
                <c:pt idx="8629">
                  <c:v>11743.85</c:v>
                </c:pt>
                <c:pt idx="8630">
                  <c:v>11748.56</c:v>
                </c:pt>
                <c:pt idx="8631">
                  <c:v>11749.56</c:v>
                </c:pt>
                <c:pt idx="8632">
                  <c:v>11750.56</c:v>
                </c:pt>
                <c:pt idx="8633">
                  <c:v>11751.56</c:v>
                </c:pt>
                <c:pt idx="8634">
                  <c:v>11752.56</c:v>
                </c:pt>
                <c:pt idx="8635">
                  <c:v>11753.56</c:v>
                </c:pt>
                <c:pt idx="8636">
                  <c:v>11754.56</c:v>
                </c:pt>
                <c:pt idx="8637">
                  <c:v>11755.56</c:v>
                </c:pt>
                <c:pt idx="8638">
                  <c:v>11756.56</c:v>
                </c:pt>
                <c:pt idx="8639">
                  <c:v>11757.56</c:v>
                </c:pt>
                <c:pt idx="8640">
                  <c:v>11762.07</c:v>
                </c:pt>
                <c:pt idx="8641">
                  <c:v>11763.07</c:v>
                </c:pt>
                <c:pt idx="8642">
                  <c:v>11764.07</c:v>
                </c:pt>
                <c:pt idx="8643">
                  <c:v>11765.07</c:v>
                </c:pt>
                <c:pt idx="8644">
                  <c:v>11766.07</c:v>
                </c:pt>
                <c:pt idx="8645">
                  <c:v>11767.08</c:v>
                </c:pt>
                <c:pt idx="8646">
                  <c:v>11768.08</c:v>
                </c:pt>
                <c:pt idx="8647">
                  <c:v>11769.08</c:v>
                </c:pt>
                <c:pt idx="8648">
                  <c:v>11770.08</c:v>
                </c:pt>
                <c:pt idx="8649">
                  <c:v>11771.08</c:v>
                </c:pt>
                <c:pt idx="8650">
                  <c:v>11775.79</c:v>
                </c:pt>
                <c:pt idx="8651">
                  <c:v>11776.79</c:v>
                </c:pt>
                <c:pt idx="8652">
                  <c:v>11777.79</c:v>
                </c:pt>
                <c:pt idx="8653">
                  <c:v>11778.79</c:v>
                </c:pt>
                <c:pt idx="8654">
                  <c:v>11779.79</c:v>
                </c:pt>
                <c:pt idx="8655">
                  <c:v>11780.79</c:v>
                </c:pt>
                <c:pt idx="8656">
                  <c:v>11781.79</c:v>
                </c:pt>
                <c:pt idx="8657">
                  <c:v>11782.79</c:v>
                </c:pt>
                <c:pt idx="8658">
                  <c:v>11783.79</c:v>
                </c:pt>
                <c:pt idx="8659">
                  <c:v>11784.79</c:v>
                </c:pt>
                <c:pt idx="8660">
                  <c:v>11789.3</c:v>
                </c:pt>
                <c:pt idx="8661">
                  <c:v>11790.3</c:v>
                </c:pt>
                <c:pt idx="8662">
                  <c:v>11791.3</c:v>
                </c:pt>
                <c:pt idx="8663">
                  <c:v>11792.3</c:v>
                </c:pt>
                <c:pt idx="8664">
                  <c:v>11793.3</c:v>
                </c:pt>
                <c:pt idx="8665">
                  <c:v>11794.3</c:v>
                </c:pt>
                <c:pt idx="8666">
                  <c:v>11795.3</c:v>
                </c:pt>
                <c:pt idx="8667">
                  <c:v>11796.3</c:v>
                </c:pt>
                <c:pt idx="8668">
                  <c:v>11797.31</c:v>
                </c:pt>
                <c:pt idx="8669">
                  <c:v>11798.31</c:v>
                </c:pt>
                <c:pt idx="8670">
                  <c:v>11803.01</c:v>
                </c:pt>
                <c:pt idx="8671">
                  <c:v>11804.02</c:v>
                </c:pt>
                <c:pt idx="8672">
                  <c:v>11805.02</c:v>
                </c:pt>
                <c:pt idx="8673">
                  <c:v>11806.02</c:v>
                </c:pt>
                <c:pt idx="8674">
                  <c:v>11807.02</c:v>
                </c:pt>
                <c:pt idx="8675">
                  <c:v>11808.02</c:v>
                </c:pt>
                <c:pt idx="8676">
                  <c:v>11809.02</c:v>
                </c:pt>
                <c:pt idx="8677">
                  <c:v>11810.02</c:v>
                </c:pt>
                <c:pt idx="8678">
                  <c:v>11811.02</c:v>
                </c:pt>
                <c:pt idx="8679">
                  <c:v>11812.02</c:v>
                </c:pt>
                <c:pt idx="8680">
                  <c:v>11816.53</c:v>
                </c:pt>
                <c:pt idx="8681">
                  <c:v>11817.53</c:v>
                </c:pt>
                <c:pt idx="8682">
                  <c:v>11818.53</c:v>
                </c:pt>
                <c:pt idx="8683">
                  <c:v>11819.53</c:v>
                </c:pt>
                <c:pt idx="8684">
                  <c:v>11820.53</c:v>
                </c:pt>
                <c:pt idx="8685">
                  <c:v>11821.53</c:v>
                </c:pt>
                <c:pt idx="8686">
                  <c:v>11822.53</c:v>
                </c:pt>
                <c:pt idx="8687">
                  <c:v>11823.53</c:v>
                </c:pt>
                <c:pt idx="8688">
                  <c:v>11824.53</c:v>
                </c:pt>
                <c:pt idx="8689">
                  <c:v>11825.53</c:v>
                </c:pt>
                <c:pt idx="8690">
                  <c:v>11830.24</c:v>
                </c:pt>
                <c:pt idx="8691">
                  <c:v>11831.24</c:v>
                </c:pt>
                <c:pt idx="8692">
                  <c:v>11832.24</c:v>
                </c:pt>
                <c:pt idx="8693">
                  <c:v>11833.24</c:v>
                </c:pt>
                <c:pt idx="8694">
                  <c:v>11834.24</c:v>
                </c:pt>
                <c:pt idx="8695">
                  <c:v>11835.24</c:v>
                </c:pt>
                <c:pt idx="8696">
                  <c:v>11836.24</c:v>
                </c:pt>
                <c:pt idx="8697">
                  <c:v>11837.24</c:v>
                </c:pt>
                <c:pt idx="8698">
                  <c:v>11838.24</c:v>
                </c:pt>
                <c:pt idx="8699">
                  <c:v>11839.24</c:v>
                </c:pt>
                <c:pt idx="8700">
                  <c:v>11843.75</c:v>
                </c:pt>
                <c:pt idx="8701">
                  <c:v>11844.75</c:v>
                </c:pt>
                <c:pt idx="8702">
                  <c:v>11845.75</c:v>
                </c:pt>
                <c:pt idx="8703">
                  <c:v>11846.75</c:v>
                </c:pt>
                <c:pt idx="8704">
                  <c:v>11847.75</c:v>
                </c:pt>
                <c:pt idx="8705">
                  <c:v>11848.75</c:v>
                </c:pt>
                <c:pt idx="8706">
                  <c:v>11849.76</c:v>
                </c:pt>
                <c:pt idx="8707">
                  <c:v>11850.76</c:v>
                </c:pt>
                <c:pt idx="8708">
                  <c:v>11851.76</c:v>
                </c:pt>
                <c:pt idx="8709">
                  <c:v>11852.76</c:v>
                </c:pt>
                <c:pt idx="8710">
                  <c:v>11857.47</c:v>
                </c:pt>
                <c:pt idx="8711">
                  <c:v>11858.47</c:v>
                </c:pt>
                <c:pt idx="8712">
                  <c:v>11859.47</c:v>
                </c:pt>
                <c:pt idx="8713">
                  <c:v>11860.47</c:v>
                </c:pt>
                <c:pt idx="8714">
                  <c:v>11861.47</c:v>
                </c:pt>
                <c:pt idx="8715">
                  <c:v>11862.47</c:v>
                </c:pt>
                <c:pt idx="8716">
                  <c:v>11863.47</c:v>
                </c:pt>
                <c:pt idx="8717">
                  <c:v>11864.47</c:v>
                </c:pt>
                <c:pt idx="8718">
                  <c:v>11865.47</c:v>
                </c:pt>
                <c:pt idx="8719">
                  <c:v>11866.47</c:v>
                </c:pt>
                <c:pt idx="8720">
                  <c:v>11870.98</c:v>
                </c:pt>
                <c:pt idx="8721">
                  <c:v>11871.98</c:v>
                </c:pt>
                <c:pt idx="8722">
                  <c:v>11872.98</c:v>
                </c:pt>
                <c:pt idx="8723">
                  <c:v>11873.98</c:v>
                </c:pt>
                <c:pt idx="8724">
                  <c:v>11874.98</c:v>
                </c:pt>
                <c:pt idx="8725">
                  <c:v>11875.98</c:v>
                </c:pt>
                <c:pt idx="8726">
                  <c:v>11876.98</c:v>
                </c:pt>
                <c:pt idx="8727">
                  <c:v>11877.98</c:v>
                </c:pt>
                <c:pt idx="8728">
                  <c:v>11878.98</c:v>
                </c:pt>
                <c:pt idx="8729">
                  <c:v>11879.98</c:v>
                </c:pt>
                <c:pt idx="8730">
                  <c:v>11884.69</c:v>
                </c:pt>
                <c:pt idx="8731">
                  <c:v>11885.69</c:v>
                </c:pt>
                <c:pt idx="8732">
                  <c:v>11886.69</c:v>
                </c:pt>
                <c:pt idx="8733">
                  <c:v>11887.69</c:v>
                </c:pt>
                <c:pt idx="8734">
                  <c:v>11888.69</c:v>
                </c:pt>
                <c:pt idx="8735">
                  <c:v>11889.7</c:v>
                </c:pt>
                <c:pt idx="8736">
                  <c:v>11890.7</c:v>
                </c:pt>
                <c:pt idx="8737">
                  <c:v>11891.7</c:v>
                </c:pt>
                <c:pt idx="8738">
                  <c:v>11892.7</c:v>
                </c:pt>
                <c:pt idx="8739">
                  <c:v>11893.7</c:v>
                </c:pt>
                <c:pt idx="8740">
                  <c:v>11898.2</c:v>
                </c:pt>
                <c:pt idx="8741">
                  <c:v>11899.2</c:v>
                </c:pt>
                <c:pt idx="8742">
                  <c:v>11900.21</c:v>
                </c:pt>
                <c:pt idx="8743">
                  <c:v>11901.21</c:v>
                </c:pt>
                <c:pt idx="8744">
                  <c:v>11902.21</c:v>
                </c:pt>
                <c:pt idx="8745">
                  <c:v>11903.21</c:v>
                </c:pt>
                <c:pt idx="8746">
                  <c:v>11904.21</c:v>
                </c:pt>
                <c:pt idx="8747">
                  <c:v>11905.21</c:v>
                </c:pt>
                <c:pt idx="8748">
                  <c:v>11906.21</c:v>
                </c:pt>
                <c:pt idx="8749">
                  <c:v>11907.21</c:v>
                </c:pt>
                <c:pt idx="8750">
                  <c:v>11911.92</c:v>
                </c:pt>
                <c:pt idx="8751">
                  <c:v>11912.92</c:v>
                </c:pt>
                <c:pt idx="8752">
                  <c:v>11913.92</c:v>
                </c:pt>
                <c:pt idx="8753">
                  <c:v>11914.92</c:v>
                </c:pt>
                <c:pt idx="8754">
                  <c:v>11915.92</c:v>
                </c:pt>
                <c:pt idx="8755">
                  <c:v>11916.92</c:v>
                </c:pt>
                <c:pt idx="8756">
                  <c:v>11917.92</c:v>
                </c:pt>
                <c:pt idx="8757">
                  <c:v>11918.92</c:v>
                </c:pt>
                <c:pt idx="8758">
                  <c:v>11919.93</c:v>
                </c:pt>
                <c:pt idx="8759">
                  <c:v>11920.93</c:v>
                </c:pt>
                <c:pt idx="8760">
                  <c:v>11925.43</c:v>
                </c:pt>
                <c:pt idx="8761">
                  <c:v>11926.43</c:v>
                </c:pt>
                <c:pt idx="8762">
                  <c:v>11927.43</c:v>
                </c:pt>
                <c:pt idx="8763">
                  <c:v>11928.44</c:v>
                </c:pt>
                <c:pt idx="8764">
                  <c:v>11929.44</c:v>
                </c:pt>
                <c:pt idx="8765">
                  <c:v>11930.44</c:v>
                </c:pt>
                <c:pt idx="8766">
                  <c:v>11931.44</c:v>
                </c:pt>
                <c:pt idx="8767">
                  <c:v>11932.44</c:v>
                </c:pt>
                <c:pt idx="8768">
                  <c:v>11933.44</c:v>
                </c:pt>
                <c:pt idx="8769">
                  <c:v>11934.44</c:v>
                </c:pt>
                <c:pt idx="8770">
                  <c:v>11939.15</c:v>
                </c:pt>
                <c:pt idx="8771">
                  <c:v>11940.15</c:v>
                </c:pt>
                <c:pt idx="8772">
                  <c:v>11941.15</c:v>
                </c:pt>
                <c:pt idx="8773">
                  <c:v>11942.15</c:v>
                </c:pt>
                <c:pt idx="8774">
                  <c:v>11943.15</c:v>
                </c:pt>
                <c:pt idx="8775">
                  <c:v>11944.15</c:v>
                </c:pt>
                <c:pt idx="8776">
                  <c:v>11945.15</c:v>
                </c:pt>
                <c:pt idx="8777">
                  <c:v>11946.16</c:v>
                </c:pt>
                <c:pt idx="8778">
                  <c:v>11947.16</c:v>
                </c:pt>
                <c:pt idx="8779">
                  <c:v>11948.16</c:v>
                </c:pt>
                <c:pt idx="8780">
                  <c:v>11952.66</c:v>
                </c:pt>
                <c:pt idx="8781">
                  <c:v>11953.66</c:v>
                </c:pt>
                <c:pt idx="8782">
                  <c:v>11954.66</c:v>
                </c:pt>
                <c:pt idx="8783">
                  <c:v>11955.66</c:v>
                </c:pt>
                <c:pt idx="8784">
                  <c:v>11956.66</c:v>
                </c:pt>
                <c:pt idx="8785">
                  <c:v>11957.67</c:v>
                </c:pt>
                <c:pt idx="8786">
                  <c:v>11958.67</c:v>
                </c:pt>
                <c:pt idx="8787">
                  <c:v>11959.67</c:v>
                </c:pt>
                <c:pt idx="8788">
                  <c:v>11960.67</c:v>
                </c:pt>
                <c:pt idx="8789">
                  <c:v>11961.67</c:v>
                </c:pt>
                <c:pt idx="8790">
                  <c:v>11966.38</c:v>
                </c:pt>
                <c:pt idx="8791">
                  <c:v>11967.38</c:v>
                </c:pt>
                <c:pt idx="8792">
                  <c:v>11968.38</c:v>
                </c:pt>
                <c:pt idx="8793">
                  <c:v>11969.38</c:v>
                </c:pt>
                <c:pt idx="8794">
                  <c:v>11970.38</c:v>
                </c:pt>
                <c:pt idx="8795">
                  <c:v>11971.38</c:v>
                </c:pt>
                <c:pt idx="8796">
                  <c:v>11972.38</c:v>
                </c:pt>
                <c:pt idx="8797">
                  <c:v>11973.38</c:v>
                </c:pt>
                <c:pt idx="8798">
                  <c:v>11974.38</c:v>
                </c:pt>
                <c:pt idx="8799">
                  <c:v>11975.38</c:v>
                </c:pt>
                <c:pt idx="8800">
                  <c:v>11979.89</c:v>
                </c:pt>
                <c:pt idx="8801">
                  <c:v>11980.89</c:v>
                </c:pt>
                <c:pt idx="8802">
                  <c:v>11981.89</c:v>
                </c:pt>
                <c:pt idx="8803">
                  <c:v>11982.89</c:v>
                </c:pt>
                <c:pt idx="8804">
                  <c:v>11983.89</c:v>
                </c:pt>
                <c:pt idx="8805">
                  <c:v>11984.89</c:v>
                </c:pt>
                <c:pt idx="8806">
                  <c:v>11985.89</c:v>
                </c:pt>
                <c:pt idx="8807">
                  <c:v>11986.89</c:v>
                </c:pt>
                <c:pt idx="8808">
                  <c:v>11987.89</c:v>
                </c:pt>
                <c:pt idx="8809">
                  <c:v>11988.9</c:v>
                </c:pt>
                <c:pt idx="8810">
                  <c:v>11993.6</c:v>
                </c:pt>
                <c:pt idx="8811">
                  <c:v>11994.61</c:v>
                </c:pt>
                <c:pt idx="8812">
                  <c:v>11995.61</c:v>
                </c:pt>
                <c:pt idx="8813">
                  <c:v>11996.61</c:v>
                </c:pt>
                <c:pt idx="8814">
                  <c:v>11997.61</c:v>
                </c:pt>
                <c:pt idx="8815">
                  <c:v>11998.61</c:v>
                </c:pt>
                <c:pt idx="8816">
                  <c:v>11999.61</c:v>
                </c:pt>
                <c:pt idx="8817">
                  <c:v>12000.61</c:v>
                </c:pt>
                <c:pt idx="8818">
                  <c:v>12001.61</c:v>
                </c:pt>
                <c:pt idx="8819">
                  <c:v>12002.61</c:v>
                </c:pt>
                <c:pt idx="8820">
                  <c:v>12007.12</c:v>
                </c:pt>
                <c:pt idx="8821">
                  <c:v>12008.12</c:v>
                </c:pt>
                <c:pt idx="8822">
                  <c:v>12009.12</c:v>
                </c:pt>
                <c:pt idx="8823">
                  <c:v>12010.12</c:v>
                </c:pt>
                <c:pt idx="8824">
                  <c:v>12011.12</c:v>
                </c:pt>
                <c:pt idx="8825">
                  <c:v>12012.12</c:v>
                </c:pt>
                <c:pt idx="8826">
                  <c:v>12013.12</c:v>
                </c:pt>
                <c:pt idx="8827">
                  <c:v>12014.12</c:v>
                </c:pt>
                <c:pt idx="8828">
                  <c:v>12015.12</c:v>
                </c:pt>
                <c:pt idx="8829">
                  <c:v>12016.12</c:v>
                </c:pt>
                <c:pt idx="8830">
                  <c:v>12020.83</c:v>
                </c:pt>
                <c:pt idx="8831">
                  <c:v>12021.83</c:v>
                </c:pt>
                <c:pt idx="8832">
                  <c:v>12022.83</c:v>
                </c:pt>
                <c:pt idx="8833">
                  <c:v>12023.83</c:v>
                </c:pt>
                <c:pt idx="8834">
                  <c:v>12024.83</c:v>
                </c:pt>
                <c:pt idx="8835">
                  <c:v>12025.83</c:v>
                </c:pt>
                <c:pt idx="8836">
                  <c:v>12026.83</c:v>
                </c:pt>
                <c:pt idx="8837">
                  <c:v>12027.83</c:v>
                </c:pt>
                <c:pt idx="8838">
                  <c:v>12028.83</c:v>
                </c:pt>
                <c:pt idx="8839">
                  <c:v>12029.84</c:v>
                </c:pt>
                <c:pt idx="8840">
                  <c:v>12034.34</c:v>
                </c:pt>
                <c:pt idx="8841">
                  <c:v>12035.34</c:v>
                </c:pt>
                <c:pt idx="8842">
                  <c:v>12036.34</c:v>
                </c:pt>
                <c:pt idx="8843">
                  <c:v>12037.34</c:v>
                </c:pt>
                <c:pt idx="8844">
                  <c:v>12038.34</c:v>
                </c:pt>
                <c:pt idx="8845">
                  <c:v>12039.34</c:v>
                </c:pt>
                <c:pt idx="8846">
                  <c:v>12040.34</c:v>
                </c:pt>
                <c:pt idx="8847">
                  <c:v>12041.35</c:v>
                </c:pt>
                <c:pt idx="8848">
                  <c:v>12042.35</c:v>
                </c:pt>
                <c:pt idx="8849">
                  <c:v>12043.35</c:v>
                </c:pt>
                <c:pt idx="8850">
                  <c:v>12048.06</c:v>
                </c:pt>
                <c:pt idx="8851">
                  <c:v>12049.06</c:v>
                </c:pt>
                <c:pt idx="8852">
                  <c:v>12050.06</c:v>
                </c:pt>
                <c:pt idx="8853">
                  <c:v>12051.06</c:v>
                </c:pt>
                <c:pt idx="8854">
                  <c:v>12052.06</c:v>
                </c:pt>
                <c:pt idx="8855">
                  <c:v>12053.06</c:v>
                </c:pt>
                <c:pt idx="8856">
                  <c:v>12054.06</c:v>
                </c:pt>
                <c:pt idx="8857">
                  <c:v>12055.06</c:v>
                </c:pt>
                <c:pt idx="8858">
                  <c:v>12056.06</c:v>
                </c:pt>
                <c:pt idx="8859">
                  <c:v>12057.06</c:v>
                </c:pt>
                <c:pt idx="8860">
                  <c:v>12061.57</c:v>
                </c:pt>
                <c:pt idx="8861">
                  <c:v>12062.57</c:v>
                </c:pt>
                <c:pt idx="8862">
                  <c:v>12063.57</c:v>
                </c:pt>
                <c:pt idx="8863">
                  <c:v>12064.57</c:v>
                </c:pt>
                <c:pt idx="8864">
                  <c:v>12065.57</c:v>
                </c:pt>
                <c:pt idx="8865">
                  <c:v>12066.57</c:v>
                </c:pt>
                <c:pt idx="8866">
                  <c:v>12067.57</c:v>
                </c:pt>
                <c:pt idx="8867">
                  <c:v>12068.57</c:v>
                </c:pt>
                <c:pt idx="8868">
                  <c:v>12069.57</c:v>
                </c:pt>
                <c:pt idx="8869">
                  <c:v>12070.57</c:v>
                </c:pt>
                <c:pt idx="8870">
                  <c:v>12075.28</c:v>
                </c:pt>
                <c:pt idx="8871">
                  <c:v>12076.28</c:v>
                </c:pt>
                <c:pt idx="8872">
                  <c:v>12077.28</c:v>
                </c:pt>
                <c:pt idx="8873">
                  <c:v>12078.29</c:v>
                </c:pt>
                <c:pt idx="8874">
                  <c:v>12079.29</c:v>
                </c:pt>
                <c:pt idx="8875">
                  <c:v>12080.29</c:v>
                </c:pt>
                <c:pt idx="8876">
                  <c:v>12081.29</c:v>
                </c:pt>
                <c:pt idx="8877">
                  <c:v>12082.29</c:v>
                </c:pt>
                <c:pt idx="8878">
                  <c:v>12083.29</c:v>
                </c:pt>
                <c:pt idx="8879">
                  <c:v>12084.29</c:v>
                </c:pt>
                <c:pt idx="8880">
                  <c:v>12088.79</c:v>
                </c:pt>
                <c:pt idx="8881">
                  <c:v>12089.8</c:v>
                </c:pt>
                <c:pt idx="8882">
                  <c:v>12090.8</c:v>
                </c:pt>
                <c:pt idx="8883">
                  <c:v>12091.8</c:v>
                </c:pt>
                <c:pt idx="8884">
                  <c:v>12092.8</c:v>
                </c:pt>
                <c:pt idx="8885">
                  <c:v>12093.8</c:v>
                </c:pt>
                <c:pt idx="8886">
                  <c:v>12094.8</c:v>
                </c:pt>
                <c:pt idx="8887">
                  <c:v>12095.8</c:v>
                </c:pt>
                <c:pt idx="8888">
                  <c:v>12096.8</c:v>
                </c:pt>
                <c:pt idx="8889">
                  <c:v>12097.8</c:v>
                </c:pt>
                <c:pt idx="8890">
                  <c:v>12102.51</c:v>
                </c:pt>
                <c:pt idx="8891">
                  <c:v>12103.51</c:v>
                </c:pt>
                <c:pt idx="8892">
                  <c:v>12104.51</c:v>
                </c:pt>
                <c:pt idx="8893">
                  <c:v>12105.51</c:v>
                </c:pt>
                <c:pt idx="8894">
                  <c:v>12106.51</c:v>
                </c:pt>
                <c:pt idx="8895">
                  <c:v>12107.51</c:v>
                </c:pt>
                <c:pt idx="8896">
                  <c:v>12108.51</c:v>
                </c:pt>
                <c:pt idx="8897">
                  <c:v>12109.51</c:v>
                </c:pt>
                <c:pt idx="8898">
                  <c:v>12110.51</c:v>
                </c:pt>
                <c:pt idx="8899">
                  <c:v>12111.52</c:v>
                </c:pt>
                <c:pt idx="8900">
                  <c:v>12116.02</c:v>
                </c:pt>
                <c:pt idx="8901">
                  <c:v>12117.02</c:v>
                </c:pt>
                <c:pt idx="8902">
                  <c:v>12118.02</c:v>
                </c:pt>
                <c:pt idx="8903">
                  <c:v>12119.02</c:v>
                </c:pt>
                <c:pt idx="8904">
                  <c:v>12120.03</c:v>
                </c:pt>
                <c:pt idx="8905">
                  <c:v>12121.03</c:v>
                </c:pt>
                <c:pt idx="8906">
                  <c:v>12122.03</c:v>
                </c:pt>
                <c:pt idx="8907">
                  <c:v>12123.03</c:v>
                </c:pt>
                <c:pt idx="8908">
                  <c:v>12124.03</c:v>
                </c:pt>
                <c:pt idx="8909">
                  <c:v>12125.03</c:v>
                </c:pt>
                <c:pt idx="8910">
                  <c:v>12129.74</c:v>
                </c:pt>
                <c:pt idx="8911">
                  <c:v>12130.74</c:v>
                </c:pt>
                <c:pt idx="8912">
                  <c:v>12131.74</c:v>
                </c:pt>
                <c:pt idx="8913">
                  <c:v>12132.74</c:v>
                </c:pt>
                <c:pt idx="8914">
                  <c:v>12133.74</c:v>
                </c:pt>
                <c:pt idx="8915">
                  <c:v>12134.74</c:v>
                </c:pt>
                <c:pt idx="8916">
                  <c:v>12135.74</c:v>
                </c:pt>
                <c:pt idx="8917">
                  <c:v>12136.74</c:v>
                </c:pt>
                <c:pt idx="8918">
                  <c:v>12137.74</c:v>
                </c:pt>
                <c:pt idx="8919">
                  <c:v>12138.74</c:v>
                </c:pt>
                <c:pt idx="8920">
                  <c:v>12143.25</c:v>
                </c:pt>
                <c:pt idx="8921">
                  <c:v>12144.25</c:v>
                </c:pt>
                <c:pt idx="8922">
                  <c:v>12145.25</c:v>
                </c:pt>
                <c:pt idx="8923">
                  <c:v>12146.25</c:v>
                </c:pt>
                <c:pt idx="8924">
                  <c:v>12147.25</c:v>
                </c:pt>
                <c:pt idx="8925">
                  <c:v>12148.25</c:v>
                </c:pt>
                <c:pt idx="8926">
                  <c:v>12149.25</c:v>
                </c:pt>
                <c:pt idx="8927">
                  <c:v>12150.26</c:v>
                </c:pt>
                <c:pt idx="8928">
                  <c:v>12151.26</c:v>
                </c:pt>
                <c:pt idx="8929">
                  <c:v>12152.26</c:v>
                </c:pt>
                <c:pt idx="8930">
                  <c:v>12156.97</c:v>
                </c:pt>
                <c:pt idx="8931">
                  <c:v>12157.97</c:v>
                </c:pt>
                <c:pt idx="8932">
                  <c:v>12158.97</c:v>
                </c:pt>
                <c:pt idx="8933">
                  <c:v>12159.97</c:v>
                </c:pt>
                <c:pt idx="8934">
                  <c:v>12160.97</c:v>
                </c:pt>
                <c:pt idx="8935">
                  <c:v>12161.97</c:v>
                </c:pt>
                <c:pt idx="8936">
                  <c:v>12162.97</c:v>
                </c:pt>
                <c:pt idx="8937">
                  <c:v>12163.97</c:v>
                </c:pt>
                <c:pt idx="8938">
                  <c:v>12164.97</c:v>
                </c:pt>
                <c:pt idx="8939">
                  <c:v>12165.97</c:v>
                </c:pt>
                <c:pt idx="8940">
                  <c:v>12170.48</c:v>
                </c:pt>
                <c:pt idx="8941">
                  <c:v>12171.48</c:v>
                </c:pt>
                <c:pt idx="8942">
                  <c:v>12172.48</c:v>
                </c:pt>
                <c:pt idx="8943">
                  <c:v>12173.48</c:v>
                </c:pt>
                <c:pt idx="8944">
                  <c:v>12174.48</c:v>
                </c:pt>
                <c:pt idx="8945">
                  <c:v>12175.49</c:v>
                </c:pt>
                <c:pt idx="8946">
                  <c:v>12176.49</c:v>
                </c:pt>
                <c:pt idx="8947">
                  <c:v>12177.49</c:v>
                </c:pt>
                <c:pt idx="8948">
                  <c:v>12178.49</c:v>
                </c:pt>
                <c:pt idx="8949">
                  <c:v>12179.49</c:v>
                </c:pt>
                <c:pt idx="8950">
                  <c:v>12184.2</c:v>
                </c:pt>
                <c:pt idx="8951">
                  <c:v>12185.2</c:v>
                </c:pt>
                <c:pt idx="8952">
                  <c:v>12186.2</c:v>
                </c:pt>
                <c:pt idx="8953">
                  <c:v>12187.2</c:v>
                </c:pt>
                <c:pt idx="8954">
                  <c:v>12188.2</c:v>
                </c:pt>
                <c:pt idx="8955">
                  <c:v>12189.2</c:v>
                </c:pt>
                <c:pt idx="8956">
                  <c:v>12190.2</c:v>
                </c:pt>
                <c:pt idx="8957">
                  <c:v>12191.2</c:v>
                </c:pt>
                <c:pt idx="8958">
                  <c:v>12192.2</c:v>
                </c:pt>
                <c:pt idx="8959">
                  <c:v>12193.2</c:v>
                </c:pt>
                <c:pt idx="8960">
                  <c:v>12197.71</c:v>
                </c:pt>
                <c:pt idx="8961">
                  <c:v>12198.71</c:v>
                </c:pt>
                <c:pt idx="8962">
                  <c:v>12199.71</c:v>
                </c:pt>
                <c:pt idx="8963">
                  <c:v>12200.71</c:v>
                </c:pt>
                <c:pt idx="8964">
                  <c:v>12201.71</c:v>
                </c:pt>
                <c:pt idx="8965">
                  <c:v>12202.71</c:v>
                </c:pt>
                <c:pt idx="8966">
                  <c:v>12203.71</c:v>
                </c:pt>
                <c:pt idx="8967">
                  <c:v>12204.71</c:v>
                </c:pt>
                <c:pt idx="8968">
                  <c:v>12205.71</c:v>
                </c:pt>
                <c:pt idx="8969">
                  <c:v>12206.71</c:v>
                </c:pt>
                <c:pt idx="8970">
                  <c:v>12211.42</c:v>
                </c:pt>
                <c:pt idx="8971">
                  <c:v>12212.42</c:v>
                </c:pt>
                <c:pt idx="8972">
                  <c:v>12213.42</c:v>
                </c:pt>
                <c:pt idx="8973">
                  <c:v>12214.42</c:v>
                </c:pt>
                <c:pt idx="8974">
                  <c:v>12215.42</c:v>
                </c:pt>
                <c:pt idx="8975">
                  <c:v>12216.42</c:v>
                </c:pt>
                <c:pt idx="8976">
                  <c:v>12217.42</c:v>
                </c:pt>
                <c:pt idx="8977">
                  <c:v>12218.42</c:v>
                </c:pt>
                <c:pt idx="8978">
                  <c:v>12219.43</c:v>
                </c:pt>
                <c:pt idx="8979">
                  <c:v>12220.43</c:v>
                </c:pt>
                <c:pt idx="8980">
                  <c:v>12224.93</c:v>
                </c:pt>
                <c:pt idx="8981">
                  <c:v>12225.93</c:v>
                </c:pt>
                <c:pt idx="8982">
                  <c:v>12226.93</c:v>
                </c:pt>
                <c:pt idx="8983">
                  <c:v>12227.93</c:v>
                </c:pt>
                <c:pt idx="8984">
                  <c:v>12228.94</c:v>
                </c:pt>
                <c:pt idx="8985">
                  <c:v>12229.94</c:v>
                </c:pt>
                <c:pt idx="8986">
                  <c:v>12230.94</c:v>
                </c:pt>
                <c:pt idx="8987">
                  <c:v>12231.94</c:v>
                </c:pt>
                <c:pt idx="8988">
                  <c:v>12232.94</c:v>
                </c:pt>
                <c:pt idx="8989">
                  <c:v>12233.94</c:v>
                </c:pt>
                <c:pt idx="8990">
                  <c:v>12238.65</c:v>
                </c:pt>
                <c:pt idx="8991">
                  <c:v>12239.65</c:v>
                </c:pt>
                <c:pt idx="8992">
                  <c:v>12240.65</c:v>
                </c:pt>
                <c:pt idx="8993">
                  <c:v>12241.65</c:v>
                </c:pt>
                <c:pt idx="8994">
                  <c:v>12242.65</c:v>
                </c:pt>
                <c:pt idx="8995">
                  <c:v>12243.65</c:v>
                </c:pt>
                <c:pt idx="8996">
                  <c:v>12244.65</c:v>
                </c:pt>
                <c:pt idx="8997">
                  <c:v>12245.65</c:v>
                </c:pt>
                <c:pt idx="8998">
                  <c:v>12246.65</c:v>
                </c:pt>
                <c:pt idx="8999">
                  <c:v>12247.65</c:v>
                </c:pt>
                <c:pt idx="9000">
                  <c:v>12252.16</c:v>
                </c:pt>
                <c:pt idx="9001">
                  <c:v>12253.16</c:v>
                </c:pt>
                <c:pt idx="9002">
                  <c:v>12254.16</c:v>
                </c:pt>
                <c:pt idx="9003">
                  <c:v>12255.16</c:v>
                </c:pt>
                <c:pt idx="9004">
                  <c:v>12256.16</c:v>
                </c:pt>
                <c:pt idx="9005">
                  <c:v>12257.16</c:v>
                </c:pt>
                <c:pt idx="9006">
                  <c:v>12258.16</c:v>
                </c:pt>
                <c:pt idx="9007">
                  <c:v>12259.16</c:v>
                </c:pt>
                <c:pt idx="9008">
                  <c:v>12260.17</c:v>
                </c:pt>
                <c:pt idx="9009">
                  <c:v>12261.17</c:v>
                </c:pt>
                <c:pt idx="9010">
                  <c:v>12265.87</c:v>
                </c:pt>
                <c:pt idx="9011">
                  <c:v>12266.87</c:v>
                </c:pt>
                <c:pt idx="9012">
                  <c:v>12267.87</c:v>
                </c:pt>
                <c:pt idx="9013">
                  <c:v>12268.88</c:v>
                </c:pt>
                <c:pt idx="9014">
                  <c:v>12269.88</c:v>
                </c:pt>
                <c:pt idx="9015">
                  <c:v>12270.88</c:v>
                </c:pt>
                <c:pt idx="9016">
                  <c:v>12271.88</c:v>
                </c:pt>
                <c:pt idx="9017">
                  <c:v>12272.88</c:v>
                </c:pt>
                <c:pt idx="9018">
                  <c:v>12273.88</c:v>
                </c:pt>
                <c:pt idx="9019">
                  <c:v>12274.88</c:v>
                </c:pt>
                <c:pt idx="9020">
                  <c:v>12279.39</c:v>
                </c:pt>
                <c:pt idx="9021">
                  <c:v>12280.39</c:v>
                </c:pt>
                <c:pt idx="9022">
                  <c:v>12281.39</c:v>
                </c:pt>
                <c:pt idx="9023">
                  <c:v>12282.39</c:v>
                </c:pt>
                <c:pt idx="9024">
                  <c:v>12283.39</c:v>
                </c:pt>
                <c:pt idx="9025">
                  <c:v>12284.39</c:v>
                </c:pt>
                <c:pt idx="9026">
                  <c:v>12285.39</c:v>
                </c:pt>
                <c:pt idx="9027">
                  <c:v>12286.39</c:v>
                </c:pt>
                <c:pt idx="9028">
                  <c:v>12287.39</c:v>
                </c:pt>
                <c:pt idx="9029">
                  <c:v>12288.39</c:v>
                </c:pt>
                <c:pt idx="9030">
                  <c:v>12293.1</c:v>
                </c:pt>
                <c:pt idx="9031">
                  <c:v>12294.1</c:v>
                </c:pt>
                <c:pt idx="9032">
                  <c:v>12295.1</c:v>
                </c:pt>
                <c:pt idx="9033">
                  <c:v>12296.1</c:v>
                </c:pt>
                <c:pt idx="9034">
                  <c:v>12297.1</c:v>
                </c:pt>
                <c:pt idx="9035">
                  <c:v>12298.11</c:v>
                </c:pt>
                <c:pt idx="9036">
                  <c:v>12299.11</c:v>
                </c:pt>
                <c:pt idx="9037">
                  <c:v>12300.11</c:v>
                </c:pt>
                <c:pt idx="9038">
                  <c:v>12301.11</c:v>
                </c:pt>
                <c:pt idx="9039">
                  <c:v>12302.11</c:v>
                </c:pt>
                <c:pt idx="9040">
                  <c:v>12306.61</c:v>
                </c:pt>
                <c:pt idx="9041">
                  <c:v>12307.62</c:v>
                </c:pt>
                <c:pt idx="9042">
                  <c:v>12308.62</c:v>
                </c:pt>
                <c:pt idx="9043">
                  <c:v>12309.62</c:v>
                </c:pt>
                <c:pt idx="9044">
                  <c:v>12310.62</c:v>
                </c:pt>
                <c:pt idx="9045">
                  <c:v>12311.62</c:v>
                </c:pt>
                <c:pt idx="9046">
                  <c:v>12312.62</c:v>
                </c:pt>
                <c:pt idx="9047">
                  <c:v>12313.62</c:v>
                </c:pt>
                <c:pt idx="9048">
                  <c:v>12314.62</c:v>
                </c:pt>
                <c:pt idx="9049">
                  <c:v>12315.62</c:v>
                </c:pt>
                <c:pt idx="9050">
                  <c:v>12320.33</c:v>
                </c:pt>
                <c:pt idx="9051">
                  <c:v>12321.33</c:v>
                </c:pt>
                <c:pt idx="9052">
                  <c:v>12322.33</c:v>
                </c:pt>
                <c:pt idx="9053">
                  <c:v>12323.33</c:v>
                </c:pt>
                <c:pt idx="9054">
                  <c:v>12324.33</c:v>
                </c:pt>
                <c:pt idx="9055">
                  <c:v>12325.33</c:v>
                </c:pt>
                <c:pt idx="9056">
                  <c:v>12326.33</c:v>
                </c:pt>
                <c:pt idx="9057">
                  <c:v>12327.33</c:v>
                </c:pt>
                <c:pt idx="9058">
                  <c:v>12328.33</c:v>
                </c:pt>
                <c:pt idx="9059">
                  <c:v>12329.33</c:v>
                </c:pt>
                <c:pt idx="9060">
                  <c:v>12333.84</c:v>
                </c:pt>
                <c:pt idx="9061">
                  <c:v>12334.84</c:v>
                </c:pt>
                <c:pt idx="9062">
                  <c:v>12335.84</c:v>
                </c:pt>
                <c:pt idx="9063">
                  <c:v>12336.84</c:v>
                </c:pt>
                <c:pt idx="9064">
                  <c:v>12337.84</c:v>
                </c:pt>
                <c:pt idx="9065">
                  <c:v>12338.84</c:v>
                </c:pt>
                <c:pt idx="9066">
                  <c:v>12339.84</c:v>
                </c:pt>
                <c:pt idx="9067">
                  <c:v>12340.84</c:v>
                </c:pt>
                <c:pt idx="9068">
                  <c:v>12341.84</c:v>
                </c:pt>
                <c:pt idx="9069">
                  <c:v>12342.84</c:v>
                </c:pt>
                <c:pt idx="9070">
                  <c:v>12347.55</c:v>
                </c:pt>
                <c:pt idx="9071">
                  <c:v>12348.55</c:v>
                </c:pt>
                <c:pt idx="9072">
                  <c:v>12349.56</c:v>
                </c:pt>
                <c:pt idx="9073">
                  <c:v>12350.56</c:v>
                </c:pt>
                <c:pt idx="9074">
                  <c:v>12351.56</c:v>
                </c:pt>
                <c:pt idx="9075">
                  <c:v>12352.56</c:v>
                </c:pt>
                <c:pt idx="9076">
                  <c:v>12353.56</c:v>
                </c:pt>
                <c:pt idx="9077">
                  <c:v>12354.56</c:v>
                </c:pt>
                <c:pt idx="9078">
                  <c:v>12355.56</c:v>
                </c:pt>
                <c:pt idx="9079">
                  <c:v>12356.56</c:v>
                </c:pt>
                <c:pt idx="9080">
                  <c:v>12361.07</c:v>
                </c:pt>
                <c:pt idx="9081">
                  <c:v>12362.07</c:v>
                </c:pt>
                <c:pt idx="9082">
                  <c:v>12363.07</c:v>
                </c:pt>
                <c:pt idx="9083">
                  <c:v>12364.07</c:v>
                </c:pt>
                <c:pt idx="9084">
                  <c:v>12365.07</c:v>
                </c:pt>
                <c:pt idx="9085">
                  <c:v>12366.07</c:v>
                </c:pt>
                <c:pt idx="9086">
                  <c:v>12367.07</c:v>
                </c:pt>
                <c:pt idx="9087">
                  <c:v>12368.07</c:v>
                </c:pt>
                <c:pt idx="9088">
                  <c:v>12369.07</c:v>
                </c:pt>
                <c:pt idx="9089">
                  <c:v>12370.07</c:v>
                </c:pt>
                <c:pt idx="9090">
                  <c:v>12374.78</c:v>
                </c:pt>
                <c:pt idx="9091">
                  <c:v>12375.78</c:v>
                </c:pt>
                <c:pt idx="9092">
                  <c:v>12376.79</c:v>
                </c:pt>
                <c:pt idx="9093">
                  <c:v>12377.79</c:v>
                </c:pt>
                <c:pt idx="9094">
                  <c:v>12378.79</c:v>
                </c:pt>
                <c:pt idx="9095">
                  <c:v>12379.79</c:v>
                </c:pt>
                <c:pt idx="9096">
                  <c:v>12380.79</c:v>
                </c:pt>
                <c:pt idx="9097">
                  <c:v>12381.79</c:v>
                </c:pt>
                <c:pt idx="9098">
                  <c:v>12382.79</c:v>
                </c:pt>
                <c:pt idx="9099">
                  <c:v>12383.79</c:v>
                </c:pt>
                <c:pt idx="9100">
                  <c:v>12388.3</c:v>
                </c:pt>
                <c:pt idx="9101">
                  <c:v>12389.3</c:v>
                </c:pt>
                <c:pt idx="9102">
                  <c:v>12390.3</c:v>
                </c:pt>
                <c:pt idx="9103">
                  <c:v>12391.3</c:v>
                </c:pt>
                <c:pt idx="9104">
                  <c:v>12392.3</c:v>
                </c:pt>
                <c:pt idx="9105">
                  <c:v>12393.3</c:v>
                </c:pt>
                <c:pt idx="9106">
                  <c:v>12394.3</c:v>
                </c:pt>
                <c:pt idx="9107">
                  <c:v>12395.31</c:v>
                </c:pt>
                <c:pt idx="9108">
                  <c:v>12396.3</c:v>
                </c:pt>
                <c:pt idx="9109">
                  <c:v>12397.31</c:v>
                </c:pt>
                <c:pt idx="9110">
                  <c:v>12402.01</c:v>
                </c:pt>
                <c:pt idx="9111">
                  <c:v>12403.01</c:v>
                </c:pt>
                <c:pt idx="9112">
                  <c:v>12404.01</c:v>
                </c:pt>
                <c:pt idx="9113">
                  <c:v>12405.01</c:v>
                </c:pt>
                <c:pt idx="9114">
                  <c:v>12406.02</c:v>
                </c:pt>
                <c:pt idx="9115">
                  <c:v>12407.02</c:v>
                </c:pt>
                <c:pt idx="9116">
                  <c:v>12408.02</c:v>
                </c:pt>
                <c:pt idx="9117">
                  <c:v>12409.02</c:v>
                </c:pt>
                <c:pt idx="9118">
                  <c:v>12410.02</c:v>
                </c:pt>
                <c:pt idx="9119">
                  <c:v>12411.02</c:v>
                </c:pt>
                <c:pt idx="9120">
                  <c:v>12415.53</c:v>
                </c:pt>
                <c:pt idx="9121">
                  <c:v>12416.53</c:v>
                </c:pt>
                <c:pt idx="9122">
                  <c:v>12417.53</c:v>
                </c:pt>
                <c:pt idx="9123">
                  <c:v>12418.53</c:v>
                </c:pt>
                <c:pt idx="9124">
                  <c:v>12419.53</c:v>
                </c:pt>
                <c:pt idx="9125">
                  <c:v>12420.53</c:v>
                </c:pt>
                <c:pt idx="9126">
                  <c:v>12421.53</c:v>
                </c:pt>
                <c:pt idx="9127">
                  <c:v>12422.53</c:v>
                </c:pt>
                <c:pt idx="9128">
                  <c:v>12423.53</c:v>
                </c:pt>
                <c:pt idx="9129">
                  <c:v>12424.53</c:v>
                </c:pt>
                <c:pt idx="9130">
                  <c:v>12429.24</c:v>
                </c:pt>
                <c:pt idx="9131">
                  <c:v>12430.24</c:v>
                </c:pt>
                <c:pt idx="9132">
                  <c:v>12431.24</c:v>
                </c:pt>
                <c:pt idx="9133">
                  <c:v>12432.24</c:v>
                </c:pt>
                <c:pt idx="9134">
                  <c:v>12433.24</c:v>
                </c:pt>
                <c:pt idx="9135">
                  <c:v>12434.24</c:v>
                </c:pt>
                <c:pt idx="9136">
                  <c:v>12435.24</c:v>
                </c:pt>
                <c:pt idx="9137">
                  <c:v>12436.25</c:v>
                </c:pt>
                <c:pt idx="9138">
                  <c:v>12437.25</c:v>
                </c:pt>
                <c:pt idx="9139">
                  <c:v>12438.25</c:v>
                </c:pt>
                <c:pt idx="9140">
                  <c:v>12442.75</c:v>
                </c:pt>
                <c:pt idx="9141">
                  <c:v>12443.75</c:v>
                </c:pt>
                <c:pt idx="9142">
                  <c:v>12444.75</c:v>
                </c:pt>
                <c:pt idx="9143">
                  <c:v>12445.76</c:v>
                </c:pt>
                <c:pt idx="9144">
                  <c:v>12446.76</c:v>
                </c:pt>
                <c:pt idx="9145">
                  <c:v>12447.76</c:v>
                </c:pt>
                <c:pt idx="9146">
                  <c:v>12448.76</c:v>
                </c:pt>
                <c:pt idx="9147">
                  <c:v>12449.76</c:v>
                </c:pt>
                <c:pt idx="9148">
                  <c:v>12450.76</c:v>
                </c:pt>
                <c:pt idx="9149">
                  <c:v>12451.76</c:v>
                </c:pt>
                <c:pt idx="9150">
                  <c:v>12456.47</c:v>
                </c:pt>
                <c:pt idx="9151">
                  <c:v>12457.47</c:v>
                </c:pt>
                <c:pt idx="9152">
                  <c:v>12458.47</c:v>
                </c:pt>
                <c:pt idx="9153">
                  <c:v>12459.47</c:v>
                </c:pt>
                <c:pt idx="9154">
                  <c:v>12460.47</c:v>
                </c:pt>
                <c:pt idx="9155">
                  <c:v>12461.47</c:v>
                </c:pt>
                <c:pt idx="9156">
                  <c:v>12462.47</c:v>
                </c:pt>
                <c:pt idx="9157">
                  <c:v>12463.47</c:v>
                </c:pt>
                <c:pt idx="9158">
                  <c:v>12464.47</c:v>
                </c:pt>
                <c:pt idx="9159">
                  <c:v>12465.47</c:v>
                </c:pt>
                <c:pt idx="9160">
                  <c:v>12469.98</c:v>
                </c:pt>
                <c:pt idx="9161">
                  <c:v>12470.98</c:v>
                </c:pt>
                <c:pt idx="9162">
                  <c:v>12471.98</c:v>
                </c:pt>
                <c:pt idx="9163">
                  <c:v>12472.98</c:v>
                </c:pt>
                <c:pt idx="9164">
                  <c:v>12473.98</c:v>
                </c:pt>
                <c:pt idx="9165">
                  <c:v>12474.98</c:v>
                </c:pt>
                <c:pt idx="9166">
                  <c:v>12475.99</c:v>
                </c:pt>
                <c:pt idx="9167">
                  <c:v>12476.99</c:v>
                </c:pt>
                <c:pt idx="9168">
                  <c:v>12477.99</c:v>
                </c:pt>
                <c:pt idx="9169">
                  <c:v>12478.99</c:v>
                </c:pt>
                <c:pt idx="9170">
                  <c:v>12483.7</c:v>
                </c:pt>
                <c:pt idx="9171">
                  <c:v>12484.7</c:v>
                </c:pt>
                <c:pt idx="9172">
                  <c:v>12485.7</c:v>
                </c:pt>
                <c:pt idx="9173">
                  <c:v>12486.7</c:v>
                </c:pt>
                <c:pt idx="9174">
                  <c:v>12487.7</c:v>
                </c:pt>
                <c:pt idx="9175">
                  <c:v>12488.7</c:v>
                </c:pt>
                <c:pt idx="9176">
                  <c:v>12489.7</c:v>
                </c:pt>
                <c:pt idx="9177">
                  <c:v>12490.7</c:v>
                </c:pt>
                <c:pt idx="9178">
                  <c:v>12491.7</c:v>
                </c:pt>
                <c:pt idx="9179">
                  <c:v>12492.7</c:v>
                </c:pt>
                <c:pt idx="9180">
                  <c:v>12497.21</c:v>
                </c:pt>
                <c:pt idx="9181">
                  <c:v>12498.21</c:v>
                </c:pt>
                <c:pt idx="9182">
                  <c:v>12499.21</c:v>
                </c:pt>
                <c:pt idx="9183">
                  <c:v>12500.21</c:v>
                </c:pt>
                <c:pt idx="9184">
                  <c:v>12501.21</c:v>
                </c:pt>
                <c:pt idx="9185">
                  <c:v>12502.21</c:v>
                </c:pt>
                <c:pt idx="9186">
                  <c:v>12503.22</c:v>
                </c:pt>
                <c:pt idx="9187">
                  <c:v>12504.22</c:v>
                </c:pt>
                <c:pt idx="9188">
                  <c:v>12505.22</c:v>
                </c:pt>
                <c:pt idx="9189">
                  <c:v>12506.22</c:v>
                </c:pt>
                <c:pt idx="9190">
                  <c:v>12510.93</c:v>
                </c:pt>
                <c:pt idx="9191">
                  <c:v>12511.93</c:v>
                </c:pt>
                <c:pt idx="9192">
                  <c:v>12512.93</c:v>
                </c:pt>
                <c:pt idx="9193">
                  <c:v>12513.93</c:v>
                </c:pt>
                <c:pt idx="9194">
                  <c:v>12514.93</c:v>
                </c:pt>
                <c:pt idx="9195">
                  <c:v>12515.93</c:v>
                </c:pt>
                <c:pt idx="9196">
                  <c:v>12516.93</c:v>
                </c:pt>
                <c:pt idx="9197">
                  <c:v>12517.93</c:v>
                </c:pt>
                <c:pt idx="9198">
                  <c:v>12518.93</c:v>
                </c:pt>
                <c:pt idx="9199">
                  <c:v>12519.93</c:v>
                </c:pt>
                <c:pt idx="9200">
                  <c:v>12524.44</c:v>
                </c:pt>
                <c:pt idx="9201">
                  <c:v>12525.44</c:v>
                </c:pt>
                <c:pt idx="9202">
                  <c:v>12526.44</c:v>
                </c:pt>
                <c:pt idx="9203">
                  <c:v>12527.44</c:v>
                </c:pt>
                <c:pt idx="9204">
                  <c:v>12528.44</c:v>
                </c:pt>
                <c:pt idx="9205">
                  <c:v>12529.45</c:v>
                </c:pt>
                <c:pt idx="9206">
                  <c:v>12530.45</c:v>
                </c:pt>
                <c:pt idx="9207">
                  <c:v>12531.45</c:v>
                </c:pt>
                <c:pt idx="9208">
                  <c:v>12532.45</c:v>
                </c:pt>
                <c:pt idx="9209">
                  <c:v>12533.45</c:v>
                </c:pt>
                <c:pt idx="9210">
                  <c:v>12538.16</c:v>
                </c:pt>
                <c:pt idx="9211">
                  <c:v>12539.16</c:v>
                </c:pt>
                <c:pt idx="9212">
                  <c:v>12540.16</c:v>
                </c:pt>
                <c:pt idx="9213">
                  <c:v>12541.16</c:v>
                </c:pt>
                <c:pt idx="9214">
                  <c:v>12542.16</c:v>
                </c:pt>
                <c:pt idx="9215">
                  <c:v>12543.16</c:v>
                </c:pt>
                <c:pt idx="9216">
                  <c:v>12544.16</c:v>
                </c:pt>
                <c:pt idx="9217">
                  <c:v>12545.16</c:v>
                </c:pt>
                <c:pt idx="9218">
                  <c:v>12546.16</c:v>
                </c:pt>
                <c:pt idx="9219">
                  <c:v>12547.16</c:v>
                </c:pt>
                <c:pt idx="9220">
                  <c:v>12551.67</c:v>
                </c:pt>
                <c:pt idx="9221">
                  <c:v>12552.67</c:v>
                </c:pt>
                <c:pt idx="9222">
                  <c:v>12553.67</c:v>
                </c:pt>
                <c:pt idx="9223">
                  <c:v>12554.67</c:v>
                </c:pt>
                <c:pt idx="9224">
                  <c:v>12555.67</c:v>
                </c:pt>
                <c:pt idx="9225">
                  <c:v>12556.68</c:v>
                </c:pt>
                <c:pt idx="9226">
                  <c:v>12557.68</c:v>
                </c:pt>
                <c:pt idx="9227">
                  <c:v>12558.68</c:v>
                </c:pt>
                <c:pt idx="9228">
                  <c:v>12559.68</c:v>
                </c:pt>
                <c:pt idx="9229">
                  <c:v>12560.68</c:v>
                </c:pt>
                <c:pt idx="9230">
                  <c:v>12565.39</c:v>
                </c:pt>
                <c:pt idx="9231">
                  <c:v>12566.39</c:v>
                </c:pt>
                <c:pt idx="9232">
                  <c:v>12567.39</c:v>
                </c:pt>
                <c:pt idx="9233">
                  <c:v>12568.39</c:v>
                </c:pt>
                <c:pt idx="9234">
                  <c:v>12569.39</c:v>
                </c:pt>
                <c:pt idx="9235">
                  <c:v>12570.39</c:v>
                </c:pt>
                <c:pt idx="9236">
                  <c:v>12571.39</c:v>
                </c:pt>
                <c:pt idx="9237">
                  <c:v>12572.39</c:v>
                </c:pt>
                <c:pt idx="9238">
                  <c:v>12573.39</c:v>
                </c:pt>
                <c:pt idx="9239">
                  <c:v>12574.39</c:v>
                </c:pt>
                <c:pt idx="9240">
                  <c:v>12578.9</c:v>
                </c:pt>
                <c:pt idx="9241">
                  <c:v>12579.9</c:v>
                </c:pt>
                <c:pt idx="9242">
                  <c:v>12580.9</c:v>
                </c:pt>
                <c:pt idx="9243">
                  <c:v>12581.9</c:v>
                </c:pt>
                <c:pt idx="9244">
                  <c:v>12582.9</c:v>
                </c:pt>
                <c:pt idx="9245">
                  <c:v>12583.9</c:v>
                </c:pt>
                <c:pt idx="9246">
                  <c:v>12584.9</c:v>
                </c:pt>
                <c:pt idx="9247">
                  <c:v>12585.9</c:v>
                </c:pt>
                <c:pt idx="9248">
                  <c:v>12586.9</c:v>
                </c:pt>
                <c:pt idx="9249">
                  <c:v>12587.91</c:v>
                </c:pt>
                <c:pt idx="9250">
                  <c:v>12592.61</c:v>
                </c:pt>
                <c:pt idx="9251">
                  <c:v>12593.61</c:v>
                </c:pt>
                <c:pt idx="9252">
                  <c:v>12594.62</c:v>
                </c:pt>
                <c:pt idx="9253">
                  <c:v>12595.62</c:v>
                </c:pt>
                <c:pt idx="9254">
                  <c:v>12596.62</c:v>
                </c:pt>
                <c:pt idx="9255">
                  <c:v>12597.62</c:v>
                </c:pt>
                <c:pt idx="9256">
                  <c:v>12598.62</c:v>
                </c:pt>
                <c:pt idx="9257">
                  <c:v>12599.62</c:v>
                </c:pt>
                <c:pt idx="9258">
                  <c:v>12600.62</c:v>
                </c:pt>
                <c:pt idx="9259">
                  <c:v>12601.62</c:v>
                </c:pt>
                <c:pt idx="9260">
                  <c:v>12606.12</c:v>
                </c:pt>
                <c:pt idx="9261">
                  <c:v>12607.12</c:v>
                </c:pt>
                <c:pt idx="9262">
                  <c:v>12608.12</c:v>
                </c:pt>
                <c:pt idx="9263">
                  <c:v>12609.12</c:v>
                </c:pt>
                <c:pt idx="9264">
                  <c:v>12610.12</c:v>
                </c:pt>
                <c:pt idx="9265">
                  <c:v>12611.12</c:v>
                </c:pt>
                <c:pt idx="9266">
                  <c:v>12612.13</c:v>
                </c:pt>
                <c:pt idx="9267">
                  <c:v>12613.13</c:v>
                </c:pt>
                <c:pt idx="9268">
                  <c:v>12614.13</c:v>
                </c:pt>
                <c:pt idx="9269">
                  <c:v>12615.13</c:v>
                </c:pt>
                <c:pt idx="9270">
                  <c:v>12619.84</c:v>
                </c:pt>
                <c:pt idx="9271">
                  <c:v>12620.84</c:v>
                </c:pt>
                <c:pt idx="9272">
                  <c:v>12621.84</c:v>
                </c:pt>
                <c:pt idx="9273">
                  <c:v>12622.84</c:v>
                </c:pt>
                <c:pt idx="9274">
                  <c:v>12623.84</c:v>
                </c:pt>
                <c:pt idx="9275">
                  <c:v>12624.84</c:v>
                </c:pt>
                <c:pt idx="9276">
                  <c:v>12625.84</c:v>
                </c:pt>
                <c:pt idx="9277">
                  <c:v>12626.84</c:v>
                </c:pt>
                <c:pt idx="9278">
                  <c:v>12627.84</c:v>
                </c:pt>
                <c:pt idx="9279">
                  <c:v>12628.84</c:v>
                </c:pt>
                <c:pt idx="9280">
                  <c:v>12633.35</c:v>
                </c:pt>
                <c:pt idx="9281">
                  <c:v>12634.35</c:v>
                </c:pt>
                <c:pt idx="9282">
                  <c:v>12635.35</c:v>
                </c:pt>
                <c:pt idx="9283">
                  <c:v>12636.35</c:v>
                </c:pt>
                <c:pt idx="9284">
                  <c:v>12637.35</c:v>
                </c:pt>
                <c:pt idx="9285">
                  <c:v>12638.35</c:v>
                </c:pt>
                <c:pt idx="9286">
                  <c:v>12639.35</c:v>
                </c:pt>
                <c:pt idx="9287">
                  <c:v>12640.35</c:v>
                </c:pt>
                <c:pt idx="9288">
                  <c:v>12641.35</c:v>
                </c:pt>
                <c:pt idx="9289">
                  <c:v>12642.35</c:v>
                </c:pt>
                <c:pt idx="9290">
                  <c:v>12647.06</c:v>
                </c:pt>
                <c:pt idx="9291">
                  <c:v>12648.06</c:v>
                </c:pt>
                <c:pt idx="9292">
                  <c:v>12649.07</c:v>
                </c:pt>
                <c:pt idx="9293">
                  <c:v>12650.07</c:v>
                </c:pt>
                <c:pt idx="9294">
                  <c:v>12651.07</c:v>
                </c:pt>
                <c:pt idx="9295">
                  <c:v>12652.07</c:v>
                </c:pt>
                <c:pt idx="9296">
                  <c:v>12653.07</c:v>
                </c:pt>
                <c:pt idx="9297">
                  <c:v>12654.07</c:v>
                </c:pt>
                <c:pt idx="9298">
                  <c:v>12655.07</c:v>
                </c:pt>
                <c:pt idx="9299">
                  <c:v>12656.07</c:v>
                </c:pt>
                <c:pt idx="9300">
                  <c:v>12660.58</c:v>
                </c:pt>
                <c:pt idx="9301">
                  <c:v>12661.58</c:v>
                </c:pt>
                <c:pt idx="9302">
                  <c:v>12662.58</c:v>
                </c:pt>
                <c:pt idx="9303">
                  <c:v>12663.58</c:v>
                </c:pt>
                <c:pt idx="9304">
                  <c:v>12664.58</c:v>
                </c:pt>
                <c:pt idx="9305">
                  <c:v>12665.58</c:v>
                </c:pt>
                <c:pt idx="9306">
                  <c:v>12666.58</c:v>
                </c:pt>
                <c:pt idx="9307">
                  <c:v>12667.58</c:v>
                </c:pt>
                <c:pt idx="9308">
                  <c:v>12668.58</c:v>
                </c:pt>
                <c:pt idx="9309">
                  <c:v>12669.59</c:v>
                </c:pt>
                <c:pt idx="9310">
                  <c:v>12674.29</c:v>
                </c:pt>
                <c:pt idx="9311">
                  <c:v>12675.3</c:v>
                </c:pt>
                <c:pt idx="9312">
                  <c:v>12676.3</c:v>
                </c:pt>
                <c:pt idx="9313">
                  <c:v>12677.3</c:v>
                </c:pt>
                <c:pt idx="9314">
                  <c:v>12678.3</c:v>
                </c:pt>
                <c:pt idx="9315">
                  <c:v>12679.3</c:v>
                </c:pt>
                <c:pt idx="9316">
                  <c:v>12680.3</c:v>
                </c:pt>
                <c:pt idx="9317">
                  <c:v>12681.3</c:v>
                </c:pt>
                <c:pt idx="9318">
                  <c:v>12682.3</c:v>
                </c:pt>
                <c:pt idx="9319">
                  <c:v>12683.3</c:v>
                </c:pt>
                <c:pt idx="9320">
                  <c:v>12687.81</c:v>
                </c:pt>
                <c:pt idx="9321">
                  <c:v>12688.81</c:v>
                </c:pt>
                <c:pt idx="9322">
                  <c:v>12689.81</c:v>
                </c:pt>
                <c:pt idx="9323">
                  <c:v>12690.81</c:v>
                </c:pt>
                <c:pt idx="9324">
                  <c:v>12691.81</c:v>
                </c:pt>
                <c:pt idx="9325">
                  <c:v>12692.81</c:v>
                </c:pt>
                <c:pt idx="9326">
                  <c:v>12693.81</c:v>
                </c:pt>
                <c:pt idx="9327">
                  <c:v>12694.81</c:v>
                </c:pt>
                <c:pt idx="9328">
                  <c:v>12695.81</c:v>
                </c:pt>
                <c:pt idx="9329">
                  <c:v>12696.82</c:v>
                </c:pt>
                <c:pt idx="9330">
                  <c:v>12701.52</c:v>
                </c:pt>
                <c:pt idx="9331">
                  <c:v>12702.52</c:v>
                </c:pt>
                <c:pt idx="9332">
                  <c:v>12703.52</c:v>
                </c:pt>
                <c:pt idx="9333">
                  <c:v>12704.52</c:v>
                </c:pt>
                <c:pt idx="9334">
                  <c:v>12705.53</c:v>
                </c:pt>
                <c:pt idx="9335">
                  <c:v>12706.53</c:v>
                </c:pt>
                <c:pt idx="9336">
                  <c:v>12707.53</c:v>
                </c:pt>
                <c:pt idx="9337">
                  <c:v>12708.53</c:v>
                </c:pt>
                <c:pt idx="9338">
                  <c:v>12709.53</c:v>
                </c:pt>
                <c:pt idx="9339">
                  <c:v>12710.53</c:v>
                </c:pt>
                <c:pt idx="9340">
                  <c:v>12715.03</c:v>
                </c:pt>
                <c:pt idx="9341">
                  <c:v>12716.03</c:v>
                </c:pt>
                <c:pt idx="9342">
                  <c:v>12717.04</c:v>
                </c:pt>
                <c:pt idx="9343">
                  <c:v>12718.04</c:v>
                </c:pt>
                <c:pt idx="9344">
                  <c:v>12719.04</c:v>
                </c:pt>
                <c:pt idx="9345">
                  <c:v>12720.04</c:v>
                </c:pt>
                <c:pt idx="9346">
                  <c:v>12721.04</c:v>
                </c:pt>
                <c:pt idx="9347">
                  <c:v>12722.04</c:v>
                </c:pt>
                <c:pt idx="9348">
                  <c:v>12723.04</c:v>
                </c:pt>
                <c:pt idx="9349">
                  <c:v>12724.04</c:v>
                </c:pt>
                <c:pt idx="9350">
                  <c:v>12728.75</c:v>
                </c:pt>
                <c:pt idx="9351">
                  <c:v>12729.75</c:v>
                </c:pt>
                <c:pt idx="9352">
                  <c:v>12730.75</c:v>
                </c:pt>
                <c:pt idx="9353">
                  <c:v>12731.75</c:v>
                </c:pt>
                <c:pt idx="9354">
                  <c:v>12732.75</c:v>
                </c:pt>
                <c:pt idx="9355">
                  <c:v>12733.75</c:v>
                </c:pt>
                <c:pt idx="9356">
                  <c:v>12734.75</c:v>
                </c:pt>
                <c:pt idx="9357">
                  <c:v>12735.75</c:v>
                </c:pt>
                <c:pt idx="9358">
                  <c:v>12736.76</c:v>
                </c:pt>
                <c:pt idx="9359">
                  <c:v>12737.76</c:v>
                </c:pt>
                <c:pt idx="9360">
                  <c:v>12742.26</c:v>
                </c:pt>
                <c:pt idx="9361">
                  <c:v>12743.26</c:v>
                </c:pt>
                <c:pt idx="9362">
                  <c:v>12744.27</c:v>
                </c:pt>
                <c:pt idx="9363">
                  <c:v>12745.27</c:v>
                </c:pt>
                <c:pt idx="9364">
                  <c:v>12746.27</c:v>
                </c:pt>
                <c:pt idx="9365">
                  <c:v>12747.27</c:v>
                </c:pt>
                <c:pt idx="9366">
                  <c:v>12748.27</c:v>
                </c:pt>
                <c:pt idx="9367">
                  <c:v>12749.27</c:v>
                </c:pt>
                <c:pt idx="9368">
                  <c:v>12750.27</c:v>
                </c:pt>
                <c:pt idx="9369">
                  <c:v>12751.27</c:v>
                </c:pt>
                <c:pt idx="9370">
                  <c:v>12755.98</c:v>
                </c:pt>
                <c:pt idx="9371">
                  <c:v>12756.98</c:v>
                </c:pt>
                <c:pt idx="9372">
                  <c:v>12757.98</c:v>
                </c:pt>
                <c:pt idx="9373">
                  <c:v>12758.98</c:v>
                </c:pt>
                <c:pt idx="9374">
                  <c:v>12759.98</c:v>
                </c:pt>
                <c:pt idx="9375">
                  <c:v>12760.98</c:v>
                </c:pt>
                <c:pt idx="9376">
                  <c:v>12761.98</c:v>
                </c:pt>
                <c:pt idx="9377">
                  <c:v>12762.98</c:v>
                </c:pt>
                <c:pt idx="9378">
                  <c:v>12763.98</c:v>
                </c:pt>
                <c:pt idx="9379">
                  <c:v>12764.99</c:v>
                </c:pt>
                <c:pt idx="9380">
                  <c:v>12769.49</c:v>
                </c:pt>
                <c:pt idx="9381">
                  <c:v>12770.49</c:v>
                </c:pt>
                <c:pt idx="9382">
                  <c:v>12771.49</c:v>
                </c:pt>
                <c:pt idx="9383">
                  <c:v>12772.49</c:v>
                </c:pt>
                <c:pt idx="9384">
                  <c:v>12773.49</c:v>
                </c:pt>
                <c:pt idx="9385">
                  <c:v>12774.49</c:v>
                </c:pt>
                <c:pt idx="9386">
                  <c:v>12775.5</c:v>
                </c:pt>
                <c:pt idx="9387">
                  <c:v>12776.5</c:v>
                </c:pt>
                <c:pt idx="9388">
                  <c:v>12777.5</c:v>
                </c:pt>
                <c:pt idx="9389">
                  <c:v>12778.5</c:v>
                </c:pt>
                <c:pt idx="9390">
                  <c:v>12783.21</c:v>
                </c:pt>
                <c:pt idx="9391">
                  <c:v>12784.21</c:v>
                </c:pt>
                <c:pt idx="9392">
                  <c:v>12785.21</c:v>
                </c:pt>
                <c:pt idx="9393">
                  <c:v>12786.21</c:v>
                </c:pt>
                <c:pt idx="9394">
                  <c:v>12787.21</c:v>
                </c:pt>
                <c:pt idx="9395">
                  <c:v>12788.21</c:v>
                </c:pt>
                <c:pt idx="9396">
                  <c:v>12789.21</c:v>
                </c:pt>
                <c:pt idx="9397">
                  <c:v>12790.21</c:v>
                </c:pt>
                <c:pt idx="9398">
                  <c:v>12791.21</c:v>
                </c:pt>
                <c:pt idx="9399">
                  <c:v>12792.21</c:v>
                </c:pt>
                <c:pt idx="9400">
                  <c:v>12796.72</c:v>
                </c:pt>
                <c:pt idx="9401">
                  <c:v>12797.72</c:v>
                </c:pt>
                <c:pt idx="9402">
                  <c:v>12798.72</c:v>
                </c:pt>
                <c:pt idx="9403">
                  <c:v>12799.72</c:v>
                </c:pt>
                <c:pt idx="9404">
                  <c:v>12800.72</c:v>
                </c:pt>
                <c:pt idx="9405">
                  <c:v>12801.72</c:v>
                </c:pt>
                <c:pt idx="9406">
                  <c:v>12802.72</c:v>
                </c:pt>
                <c:pt idx="9407">
                  <c:v>12803.72</c:v>
                </c:pt>
                <c:pt idx="9408">
                  <c:v>12804.72</c:v>
                </c:pt>
                <c:pt idx="9409">
                  <c:v>12805.72</c:v>
                </c:pt>
                <c:pt idx="9410">
                  <c:v>12810.43</c:v>
                </c:pt>
                <c:pt idx="9411">
                  <c:v>12811.43</c:v>
                </c:pt>
                <c:pt idx="9412">
                  <c:v>12812.43</c:v>
                </c:pt>
                <c:pt idx="9413">
                  <c:v>12813.43</c:v>
                </c:pt>
                <c:pt idx="9414">
                  <c:v>12814.43</c:v>
                </c:pt>
                <c:pt idx="9415">
                  <c:v>12815.44</c:v>
                </c:pt>
                <c:pt idx="9416">
                  <c:v>12816.44</c:v>
                </c:pt>
                <c:pt idx="9417">
                  <c:v>12817.44</c:v>
                </c:pt>
                <c:pt idx="9418">
                  <c:v>12818.44</c:v>
                </c:pt>
                <c:pt idx="9419">
                  <c:v>12819.44</c:v>
                </c:pt>
                <c:pt idx="9420">
                  <c:v>12823.94</c:v>
                </c:pt>
                <c:pt idx="9421">
                  <c:v>12824.95</c:v>
                </c:pt>
                <c:pt idx="9422">
                  <c:v>12825.95</c:v>
                </c:pt>
                <c:pt idx="9423">
                  <c:v>12826.95</c:v>
                </c:pt>
                <c:pt idx="9424">
                  <c:v>12827.95</c:v>
                </c:pt>
                <c:pt idx="9425">
                  <c:v>12828.95</c:v>
                </c:pt>
                <c:pt idx="9426">
                  <c:v>12829.95</c:v>
                </c:pt>
                <c:pt idx="9427">
                  <c:v>12830.95</c:v>
                </c:pt>
                <c:pt idx="9428">
                  <c:v>12831.95</c:v>
                </c:pt>
                <c:pt idx="9429">
                  <c:v>12832.95</c:v>
                </c:pt>
                <c:pt idx="9430">
                  <c:v>12837.66</c:v>
                </c:pt>
                <c:pt idx="9431">
                  <c:v>12838.66</c:v>
                </c:pt>
                <c:pt idx="9432">
                  <c:v>12839.66</c:v>
                </c:pt>
                <c:pt idx="9433">
                  <c:v>12840.66</c:v>
                </c:pt>
                <c:pt idx="9434">
                  <c:v>12841.66</c:v>
                </c:pt>
                <c:pt idx="9435">
                  <c:v>12842.66</c:v>
                </c:pt>
                <c:pt idx="9436">
                  <c:v>12843.66</c:v>
                </c:pt>
                <c:pt idx="9437">
                  <c:v>12844.66</c:v>
                </c:pt>
                <c:pt idx="9438">
                  <c:v>12845.66</c:v>
                </c:pt>
                <c:pt idx="9439">
                  <c:v>12846.66</c:v>
                </c:pt>
                <c:pt idx="9440">
                  <c:v>12851.17</c:v>
                </c:pt>
                <c:pt idx="9441">
                  <c:v>12852.17</c:v>
                </c:pt>
                <c:pt idx="9442">
                  <c:v>12853.17</c:v>
                </c:pt>
                <c:pt idx="9443">
                  <c:v>12854.17</c:v>
                </c:pt>
                <c:pt idx="9444">
                  <c:v>12855.17</c:v>
                </c:pt>
                <c:pt idx="9445">
                  <c:v>12856.17</c:v>
                </c:pt>
                <c:pt idx="9446">
                  <c:v>12857.17</c:v>
                </c:pt>
                <c:pt idx="9447">
                  <c:v>12858.17</c:v>
                </c:pt>
                <c:pt idx="9448">
                  <c:v>12859.17</c:v>
                </c:pt>
                <c:pt idx="9449">
                  <c:v>12860.17</c:v>
                </c:pt>
                <c:pt idx="9450">
                  <c:v>12864.88</c:v>
                </c:pt>
                <c:pt idx="9451">
                  <c:v>12865.88</c:v>
                </c:pt>
                <c:pt idx="9452">
                  <c:v>12866.88</c:v>
                </c:pt>
                <c:pt idx="9453">
                  <c:v>12867.89</c:v>
                </c:pt>
                <c:pt idx="9454">
                  <c:v>12868.89</c:v>
                </c:pt>
                <c:pt idx="9455">
                  <c:v>12869.89</c:v>
                </c:pt>
                <c:pt idx="9456">
                  <c:v>12870.89</c:v>
                </c:pt>
                <c:pt idx="9457">
                  <c:v>12871.89</c:v>
                </c:pt>
                <c:pt idx="9458">
                  <c:v>12872.89</c:v>
                </c:pt>
                <c:pt idx="9459">
                  <c:v>12873.89</c:v>
                </c:pt>
                <c:pt idx="9460">
                  <c:v>12878.4</c:v>
                </c:pt>
                <c:pt idx="9461">
                  <c:v>12879.4</c:v>
                </c:pt>
                <c:pt idx="9462">
                  <c:v>12880.4</c:v>
                </c:pt>
                <c:pt idx="9463">
                  <c:v>12881.4</c:v>
                </c:pt>
                <c:pt idx="9464">
                  <c:v>12882.4</c:v>
                </c:pt>
                <c:pt idx="9465">
                  <c:v>12883.4</c:v>
                </c:pt>
                <c:pt idx="9466">
                  <c:v>12884.4</c:v>
                </c:pt>
                <c:pt idx="9467">
                  <c:v>12885.4</c:v>
                </c:pt>
                <c:pt idx="9468">
                  <c:v>12886.4</c:v>
                </c:pt>
                <c:pt idx="9469">
                  <c:v>12887.4</c:v>
                </c:pt>
                <c:pt idx="9470">
                  <c:v>12892.11</c:v>
                </c:pt>
                <c:pt idx="9471">
                  <c:v>12893.11</c:v>
                </c:pt>
                <c:pt idx="9472">
                  <c:v>12894.11</c:v>
                </c:pt>
                <c:pt idx="9473">
                  <c:v>12895.12</c:v>
                </c:pt>
                <c:pt idx="9474">
                  <c:v>12896.12</c:v>
                </c:pt>
                <c:pt idx="9475">
                  <c:v>12897.12</c:v>
                </c:pt>
                <c:pt idx="9476">
                  <c:v>12898.12</c:v>
                </c:pt>
                <c:pt idx="9477">
                  <c:v>12899.12</c:v>
                </c:pt>
                <c:pt idx="9478">
                  <c:v>12900.12</c:v>
                </c:pt>
                <c:pt idx="9479">
                  <c:v>12901.12</c:v>
                </c:pt>
                <c:pt idx="9480">
                  <c:v>12905.63</c:v>
                </c:pt>
                <c:pt idx="9481">
                  <c:v>12906.63</c:v>
                </c:pt>
                <c:pt idx="9482">
                  <c:v>12907.63</c:v>
                </c:pt>
                <c:pt idx="9483">
                  <c:v>12908.63</c:v>
                </c:pt>
                <c:pt idx="9484">
                  <c:v>12909.63</c:v>
                </c:pt>
                <c:pt idx="9485">
                  <c:v>12910.63</c:v>
                </c:pt>
                <c:pt idx="9486">
                  <c:v>12911.63</c:v>
                </c:pt>
                <c:pt idx="9487">
                  <c:v>12912.63</c:v>
                </c:pt>
                <c:pt idx="9488">
                  <c:v>12913.63</c:v>
                </c:pt>
                <c:pt idx="9489">
                  <c:v>12914.64</c:v>
                </c:pt>
                <c:pt idx="9490">
                  <c:v>12919.34</c:v>
                </c:pt>
                <c:pt idx="9491">
                  <c:v>12920.34</c:v>
                </c:pt>
                <c:pt idx="9492">
                  <c:v>12921.35</c:v>
                </c:pt>
                <c:pt idx="9493">
                  <c:v>12922.35</c:v>
                </c:pt>
                <c:pt idx="9494">
                  <c:v>12923.35</c:v>
                </c:pt>
                <c:pt idx="9495">
                  <c:v>12924.35</c:v>
                </c:pt>
                <c:pt idx="9496">
                  <c:v>12925.35</c:v>
                </c:pt>
                <c:pt idx="9497">
                  <c:v>12926.35</c:v>
                </c:pt>
                <c:pt idx="9498">
                  <c:v>12927.35</c:v>
                </c:pt>
                <c:pt idx="9499">
                  <c:v>12928.35</c:v>
                </c:pt>
                <c:pt idx="9500">
                  <c:v>12932.85</c:v>
                </c:pt>
                <c:pt idx="9501">
                  <c:v>12933.85</c:v>
                </c:pt>
                <c:pt idx="9502">
                  <c:v>12934.86</c:v>
                </c:pt>
                <c:pt idx="9503">
                  <c:v>12935.86</c:v>
                </c:pt>
                <c:pt idx="9504">
                  <c:v>12936.86</c:v>
                </c:pt>
                <c:pt idx="9505">
                  <c:v>12937.86</c:v>
                </c:pt>
                <c:pt idx="9506">
                  <c:v>12938.86</c:v>
                </c:pt>
                <c:pt idx="9507">
                  <c:v>12939.86</c:v>
                </c:pt>
                <c:pt idx="9508">
                  <c:v>12940.86</c:v>
                </c:pt>
                <c:pt idx="9509">
                  <c:v>12941.86</c:v>
                </c:pt>
                <c:pt idx="9510">
                  <c:v>12946.57</c:v>
                </c:pt>
                <c:pt idx="9511">
                  <c:v>12947.57</c:v>
                </c:pt>
                <c:pt idx="9512">
                  <c:v>12948.57</c:v>
                </c:pt>
                <c:pt idx="9513">
                  <c:v>12949.57</c:v>
                </c:pt>
                <c:pt idx="9514">
                  <c:v>12950.57</c:v>
                </c:pt>
                <c:pt idx="9515">
                  <c:v>12951.57</c:v>
                </c:pt>
                <c:pt idx="9516">
                  <c:v>12952.57</c:v>
                </c:pt>
                <c:pt idx="9517">
                  <c:v>12953.57</c:v>
                </c:pt>
                <c:pt idx="9518">
                  <c:v>12954.57</c:v>
                </c:pt>
                <c:pt idx="9519">
                  <c:v>12955.57</c:v>
                </c:pt>
                <c:pt idx="9520">
                  <c:v>12960.08</c:v>
                </c:pt>
                <c:pt idx="9521">
                  <c:v>12961.08</c:v>
                </c:pt>
                <c:pt idx="9522">
                  <c:v>12962.08</c:v>
                </c:pt>
                <c:pt idx="9523">
                  <c:v>12963.08</c:v>
                </c:pt>
                <c:pt idx="9524">
                  <c:v>12964.08</c:v>
                </c:pt>
                <c:pt idx="9525">
                  <c:v>12965.08</c:v>
                </c:pt>
                <c:pt idx="9526">
                  <c:v>12966.08</c:v>
                </c:pt>
                <c:pt idx="9527">
                  <c:v>12967.08</c:v>
                </c:pt>
                <c:pt idx="9528">
                  <c:v>12968.08</c:v>
                </c:pt>
                <c:pt idx="9529">
                  <c:v>12969.08</c:v>
                </c:pt>
                <c:pt idx="9530">
                  <c:v>12973.79</c:v>
                </c:pt>
                <c:pt idx="9531">
                  <c:v>12974.79</c:v>
                </c:pt>
                <c:pt idx="9532">
                  <c:v>12975.79</c:v>
                </c:pt>
                <c:pt idx="9533">
                  <c:v>12976.79</c:v>
                </c:pt>
                <c:pt idx="9534">
                  <c:v>12977.8</c:v>
                </c:pt>
                <c:pt idx="9535">
                  <c:v>12978.8</c:v>
                </c:pt>
                <c:pt idx="9536">
                  <c:v>12979.8</c:v>
                </c:pt>
                <c:pt idx="9537">
                  <c:v>12980.8</c:v>
                </c:pt>
                <c:pt idx="9538">
                  <c:v>12981.8</c:v>
                </c:pt>
                <c:pt idx="9539">
                  <c:v>12982.8</c:v>
                </c:pt>
                <c:pt idx="9540">
                  <c:v>12987.31</c:v>
                </c:pt>
                <c:pt idx="9541">
                  <c:v>12988.31</c:v>
                </c:pt>
                <c:pt idx="9542">
                  <c:v>12989.31</c:v>
                </c:pt>
                <c:pt idx="9543">
                  <c:v>12990.31</c:v>
                </c:pt>
                <c:pt idx="9544">
                  <c:v>12991.31</c:v>
                </c:pt>
                <c:pt idx="9545">
                  <c:v>12992.31</c:v>
                </c:pt>
                <c:pt idx="9546">
                  <c:v>12993.31</c:v>
                </c:pt>
                <c:pt idx="9547">
                  <c:v>12994.31</c:v>
                </c:pt>
                <c:pt idx="9548">
                  <c:v>12995.31</c:v>
                </c:pt>
                <c:pt idx="9549">
                  <c:v>12996.31</c:v>
                </c:pt>
                <c:pt idx="9550">
                  <c:v>13001.02</c:v>
                </c:pt>
                <c:pt idx="9551">
                  <c:v>13002.02</c:v>
                </c:pt>
                <c:pt idx="9552">
                  <c:v>13003.02</c:v>
                </c:pt>
                <c:pt idx="9553">
                  <c:v>13004.02</c:v>
                </c:pt>
                <c:pt idx="9554">
                  <c:v>13005.02</c:v>
                </c:pt>
                <c:pt idx="9555">
                  <c:v>13006.03</c:v>
                </c:pt>
                <c:pt idx="9556">
                  <c:v>13007.03</c:v>
                </c:pt>
                <c:pt idx="9557">
                  <c:v>13008.03</c:v>
                </c:pt>
                <c:pt idx="9558">
                  <c:v>13009.03</c:v>
                </c:pt>
                <c:pt idx="9559">
                  <c:v>13010.03</c:v>
                </c:pt>
                <c:pt idx="9560">
                  <c:v>13014.53</c:v>
                </c:pt>
                <c:pt idx="9561">
                  <c:v>13015.53</c:v>
                </c:pt>
                <c:pt idx="9562">
                  <c:v>13016.54</c:v>
                </c:pt>
                <c:pt idx="9563">
                  <c:v>13017.54</c:v>
                </c:pt>
                <c:pt idx="9564">
                  <c:v>13018.54</c:v>
                </c:pt>
                <c:pt idx="9565">
                  <c:v>13019.54</c:v>
                </c:pt>
                <c:pt idx="9566">
                  <c:v>13020.54</c:v>
                </c:pt>
                <c:pt idx="9567">
                  <c:v>13021.54</c:v>
                </c:pt>
                <c:pt idx="9568">
                  <c:v>13022.54</c:v>
                </c:pt>
                <c:pt idx="9569">
                  <c:v>13023.54</c:v>
                </c:pt>
                <c:pt idx="9570">
                  <c:v>13028.25</c:v>
                </c:pt>
                <c:pt idx="9571">
                  <c:v>13029.25</c:v>
                </c:pt>
                <c:pt idx="9572">
                  <c:v>13030.25</c:v>
                </c:pt>
                <c:pt idx="9573">
                  <c:v>13031.25</c:v>
                </c:pt>
                <c:pt idx="9574">
                  <c:v>13032.25</c:v>
                </c:pt>
                <c:pt idx="9575">
                  <c:v>13033.25</c:v>
                </c:pt>
                <c:pt idx="9576">
                  <c:v>13034.25</c:v>
                </c:pt>
                <c:pt idx="9577">
                  <c:v>13035.25</c:v>
                </c:pt>
                <c:pt idx="9578">
                  <c:v>13036.25</c:v>
                </c:pt>
                <c:pt idx="9579">
                  <c:v>13037.25</c:v>
                </c:pt>
                <c:pt idx="9580">
                  <c:v>13041.76</c:v>
                </c:pt>
                <c:pt idx="9581">
                  <c:v>13042.76</c:v>
                </c:pt>
                <c:pt idx="9582">
                  <c:v>13043.76</c:v>
                </c:pt>
                <c:pt idx="9583">
                  <c:v>13044.76</c:v>
                </c:pt>
                <c:pt idx="9584">
                  <c:v>13045.76</c:v>
                </c:pt>
                <c:pt idx="9585">
                  <c:v>13046.76</c:v>
                </c:pt>
                <c:pt idx="9586">
                  <c:v>13047.77</c:v>
                </c:pt>
                <c:pt idx="9587">
                  <c:v>13048.77</c:v>
                </c:pt>
                <c:pt idx="9588">
                  <c:v>13049.77</c:v>
                </c:pt>
                <c:pt idx="9589">
                  <c:v>13050.77</c:v>
                </c:pt>
                <c:pt idx="9590">
                  <c:v>13055.48</c:v>
                </c:pt>
                <c:pt idx="9591">
                  <c:v>13056.48</c:v>
                </c:pt>
                <c:pt idx="9592">
                  <c:v>13057.48</c:v>
                </c:pt>
                <c:pt idx="9593">
                  <c:v>13058.48</c:v>
                </c:pt>
                <c:pt idx="9594">
                  <c:v>13059.48</c:v>
                </c:pt>
                <c:pt idx="9595">
                  <c:v>13060.48</c:v>
                </c:pt>
                <c:pt idx="9596">
                  <c:v>13061.48</c:v>
                </c:pt>
                <c:pt idx="9597">
                  <c:v>13062.48</c:v>
                </c:pt>
                <c:pt idx="9598">
                  <c:v>13063.48</c:v>
                </c:pt>
                <c:pt idx="9599">
                  <c:v>13064.48</c:v>
                </c:pt>
                <c:pt idx="9600">
                  <c:v>13068.99</c:v>
                </c:pt>
                <c:pt idx="9601">
                  <c:v>13069.99</c:v>
                </c:pt>
                <c:pt idx="9602">
                  <c:v>13070.99</c:v>
                </c:pt>
                <c:pt idx="9603">
                  <c:v>13071.99</c:v>
                </c:pt>
                <c:pt idx="9604">
                  <c:v>13072.99</c:v>
                </c:pt>
                <c:pt idx="9605">
                  <c:v>13073.99</c:v>
                </c:pt>
                <c:pt idx="9606">
                  <c:v>13074.99</c:v>
                </c:pt>
                <c:pt idx="9607">
                  <c:v>13075.99</c:v>
                </c:pt>
                <c:pt idx="9608">
                  <c:v>13076.99</c:v>
                </c:pt>
                <c:pt idx="9609">
                  <c:v>13077.99</c:v>
                </c:pt>
                <c:pt idx="9610">
                  <c:v>13082.7</c:v>
                </c:pt>
                <c:pt idx="9611">
                  <c:v>13083.7</c:v>
                </c:pt>
                <c:pt idx="9612">
                  <c:v>13084.7</c:v>
                </c:pt>
                <c:pt idx="9613">
                  <c:v>13085.7</c:v>
                </c:pt>
                <c:pt idx="9614">
                  <c:v>13086.7</c:v>
                </c:pt>
                <c:pt idx="9615">
                  <c:v>13087.7</c:v>
                </c:pt>
                <c:pt idx="9616">
                  <c:v>13088.7</c:v>
                </c:pt>
                <c:pt idx="9617">
                  <c:v>13089.7</c:v>
                </c:pt>
                <c:pt idx="9618">
                  <c:v>13090.7</c:v>
                </c:pt>
                <c:pt idx="9619">
                  <c:v>13091.7</c:v>
                </c:pt>
                <c:pt idx="9620">
                  <c:v>13096.21</c:v>
                </c:pt>
                <c:pt idx="9621">
                  <c:v>13097.21</c:v>
                </c:pt>
                <c:pt idx="9622">
                  <c:v>13098.21</c:v>
                </c:pt>
                <c:pt idx="9623">
                  <c:v>13099.21</c:v>
                </c:pt>
                <c:pt idx="9624">
                  <c:v>13100.21</c:v>
                </c:pt>
                <c:pt idx="9625">
                  <c:v>13101.21</c:v>
                </c:pt>
                <c:pt idx="9626">
                  <c:v>13102.21</c:v>
                </c:pt>
                <c:pt idx="9627">
                  <c:v>13103.22</c:v>
                </c:pt>
                <c:pt idx="9628">
                  <c:v>13104.22</c:v>
                </c:pt>
                <c:pt idx="9629">
                  <c:v>13105.22</c:v>
                </c:pt>
                <c:pt idx="9630">
                  <c:v>13109.93</c:v>
                </c:pt>
                <c:pt idx="9631">
                  <c:v>13110.93</c:v>
                </c:pt>
                <c:pt idx="9632">
                  <c:v>13111.93</c:v>
                </c:pt>
                <c:pt idx="9633">
                  <c:v>13112.93</c:v>
                </c:pt>
                <c:pt idx="9634">
                  <c:v>13113.93</c:v>
                </c:pt>
                <c:pt idx="9635">
                  <c:v>13114.93</c:v>
                </c:pt>
                <c:pt idx="9636">
                  <c:v>13115.93</c:v>
                </c:pt>
                <c:pt idx="9637">
                  <c:v>13116.93</c:v>
                </c:pt>
                <c:pt idx="9638">
                  <c:v>13117.93</c:v>
                </c:pt>
                <c:pt idx="9639">
                  <c:v>13118.93</c:v>
                </c:pt>
                <c:pt idx="9640">
                  <c:v>13123.44</c:v>
                </c:pt>
                <c:pt idx="9641">
                  <c:v>13124.44</c:v>
                </c:pt>
                <c:pt idx="9642">
                  <c:v>13125.44</c:v>
                </c:pt>
                <c:pt idx="9643">
                  <c:v>13126.44</c:v>
                </c:pt>
                <c:pt idx="9644">
                  <c:v>13127.44</c:v>
                </c:pt>
                <c:pt idx="9645">
                  <c:v>13128.44</c:v>
                </c:pt>
                <c:pt idx="9646">
                  <c:v>13129.44</c:v>
                </c:pt>
                <c:pt idx="9647">
                  <c:v>13130.44</c:v>
                </c:pt>
                <c:pt idx="9648">
                  <c:v>13131.44</c:v>
                </c:pt>
                <c:pt idx="9649">
                  <c:v>13132.44</c:v>
                </c:pt>
                <c:pt idx="9650">
                  <c:v>13137.15</c:v>
                </c:pt>
                <c:pt idx="9651">
                  <c:v>13138.15</c:v>
                </c:pt>
                <c:pt idx="9652">
                  <c:v>13139.15</c:v>
                </c:pt>
                <c:pt idx="9653">
                  <c:v>13140.16</c:v>
                </c:pt>
                <c:pt idx="9654">
                  <c:v>13141.16</c:v>
                </c:pt>
                <c:pt idx="9655">
                  <c:v>13142.16</c:v>
                </c:pt>
                <c:pt idx="9656">
                  <c:v>13143.16</c:v>
                </c:pt>
                <c:pt idx="9657">
                  <c:v>13144.16</c:v>
                </c:pt>
                <c:pt idx="9658">
                  <c:v>13145.16</c:v>
                </c:pt>
                <c:pt idx="9659">
                  <c:v>13146.16</c:v>
                </c:pt>
                <c:pt idx="9660">
                  <c:v>13150.67</c:v>
                </c:pt>
                <c:pt idx="9661">
                  <c:v>13151.67</c:v>
                </c:pt>
                <c:pt idx="9662">
                  <c:v>13152.67</c:v>
                </c:pt>
                <c:pt idx="9663">
                  <c:v>13153.67</c:v>
                </c:pt>
                <c:pt idx="9664">
                  <c:v>13154.67</c:v>
                </c:pt>
                <c:pt idx="9665">
                  <c:v>13155.67</c:v>
                </c:pt>
                <c:pt idx="9666">
                  <c:v>13156.67</c:v>
                </c:pt>
                <c:pt idx="9667">
                  <c:v>13157.67</c:v>
                </c:pt>
                <c:pt idx="9668">
                  <c:v>13158.67</c:v>
                </c:pt>
                <c:pt idx="9669">
                  <c:v>13159.67</c:v>
                </c:pt>
                <c:pt idx="9670">
                  <c:v>13164.38</c:v>
                </c:pt>
                <c:pt idx="9671">
                  <c:v>13165.38</c:v>
                </c:pt>
                <c:pt idx="9672">
                  <c:v>13166.38</c:v>
                </c:pt>
                <c:pt idx="9673">
                  <c:v>13167.38</c:v>
                </c:pt>
                <c:pt idx="9674">
                  <c:v>13168.38</c:v>
                </c:pt>
                <c:pt idx="9675">
                  <c:v>13169.39</c:v>
                </c:pt>
                <c:pt idx="9676">
                  <c:v>13170.39</c:v>
                </c:pt>
                <c:pt idx="9677">
                  <c:v>13171.39</c:v>
                </c:pt>
                <c:pt idx="9678">
                  <c:v>13172.39</c:v>
                </c:pt>
                <c:pt idx="9679">
                  <c:v>13173.39</c:v>
                </c:pt>
                <c:pt idx="9680">
                  <c:v>13177.89</c:v>
                </c:pt>
                <c:pt idx="9681">
                  <c:v>13178.9</c:v>
                </c:pt>
                <c:pt idx="9682">
                  <c:v>13179.9</c:v>
                </c:pt>
                <c:pt idx="9683">
                  <c:v>13180.9</c:v>
                </c:pt>
                <c:pt idx="9684">
                  <c:v>13181.9</c:v>
                </c:pt>
                <c:pt idx="9685">
                  <c:v>13182.9</c:v>
                </c:pt>
                <c:pt idx="9686">
                  <c:v>13183.9</c:v>
                </c:pt>
                <c:pt idx="9687">
                  <c:v>13184.9</c:v>
                </c:pt>
                <c:pt idx="9688">
                  <c:v>13185.9</c:v>
                </c:pt>
                <c:pt idx="9689">
                  <c:v>13186.9</c:v>
                </c:pt>
                <c:pt idx="9690">
                  <c:v>13191.61</c:v>
                </c:pt>
                <c:pt idx="9691">
                  <c:v>13192.61</c:v>
                </c:pt>
                <c:pt idx="9692">
                  <c:v>13193.61</c:v>
                </c:pt>
                <c:pt idx="9693">
                  <c:v>13194.61</c:v>
                </c:pt>
                <c:pt idx="9694">
                  <c:v>13195.61</c:v>
                </c:pt>
                <c:pt idx="9695">
                  <c:v>13196.61</c:v>
                </c:pt>
                <c:pt idx="9696">
                  <c:v>13197.61</c:v>
                </c:pt>
                <c:pt idx="9697">
                  <c:v>13198.61</c:v>
                </c:pt>
                <c:pt idx="9698">
                  <c:v>13199.61</c:v>
                </c:pt>
                <c:pt idx="9699">
                  <c:v>13200.61</c:v>
                </c:pt>
                <c:pt idx="9700">
                  <c:v>13205.12</c:v>
                </c:pt>
                <c:pt idx="9701">
                  <c:v>13206.12</c:v>
                </c:pt>
                <c:pt idx="9702">
                  <c:v>13207.12</c:v>
                </c:pt>
                <c:pt idx="9703">
                  <c:v>13208.12</c:v>
                </c:pt>
                <c:pt idx="9704">
                  <c:v>13209.12</c:v>
                </c:pt>
                <c:pt idx="9705">
                  <c:v>13210.13</c:v>
                </c:pt>
                <c:pt idx="9706">
                  <c:v>13211.13</c:v>
                </c:pt>
                <c:pt idx="9707">
                  <c:v>13212.13</c:v>
                </c:pt>
                <c:pt idx="9708">
                  <c:v>13213.13</c:v>
                </c:pt>
                <c:pt idx="9709">
                  <c:v>13214.13</c:v>
                </c:pt>
                <c:pt idx="9710">
                  <c:v>13218.84</c:v>
                </c:pt>
                <c:pt idx="9711">
                  <c:v>13219.84</c:v>
                </c:pt>
                <c:pt idx="9712">
                  <c:v>13220.84</c:v>
                </c:pt>
                <c:pt idx="9713">
                  <c:v>13221.84</c:v>
                </c:pt>
                <c:pt idx="9714">
                  <c:v>13222.84</c:v>
                </c:pt>
                <c:pt idx="9715">
                  <c:v>13223.84</c:v>
                </c:pt>
                <c:pt idx="9716">
                  <c:v>13224.84</c:v>
                </c:pt>
                <c:pt idx="9717">
                  <c:v>13225.84</c:v>
                </c:pt>
                <c:pt idx="9718">
                  <c:v>13226.84</c:v>
                </c:pt>
                <c:pt idx="9719">
                  <c:v>13227.84</c:v>
                </c:pt>
                <c:pt idx="9720">
                  <c:v>13232.35</c:v>
                </c:pt>
                <c:pt idx="9721">
                  <c:v>13233.35</c:v>
                </c:pt>
                <c:pt idx="9722">
                  <c:v>13234.35</c:v>
                </c:pt>
                <c:pt idx="9723">
                  <c:v>13235.35</c:v>
                </c:pt>
                <c:pt idx="9724">
                  <c:v>13236.35</c:v>
                </c:pt>
                <c:pt idx="9725">
                  <c:v>13237.35</c:v>
                </c:pt>
                <c:pt idx="9726">
                  <c:v>13238.35</c:v>
                </c:pt>
                <c:pt idx="9727">
                  <c:v>13239.35</c:v>
                </c:pt>
                <c:pt idx="9728">
                  <c:v>13240.36</c:v>
                </c:pt>
                <c:pt idx="9729">
                  <c:v>13241.36</c:v>
                </c:pt>
                <c:pt idx="9730">
                  <c:v>13246.07</c:v>
                </c:pt>
                <c:pt idx="9731">
                  <c:v>13247.07</c:v>
                </c:pt>
                <c:pt idx="9732">
                  <c:v>13248.07</c:v>
                </c:pt>
                <c:pt idx="9733">
                  <c:v>13249.07</c:v>
                </c:pt>
                <c:pt idx="9734">
                  <c:v>13250.07</c:v>
                </c:pt>
                <c:pt idx="9735">
                  <c:v>13251.07</c:v>
                </c:pt>
                <c:pt idx="9736">
                  <c:v>13252.07</c:v>
                </c:pt>
                <c:pt idx="9737">
                  <c:v>13253.07</c:v>
                </c:pt>
                <c:pt idx="9738">
                  <c:v>13254.07</c:v>
                </c:pt>
                <c:pt idx="9739">
                  <c:v>13255.07</c:v>
                </c:pt>
                <c:pt idx="9740">
                  <c:v>13259.58</c:v>
                </c:pt>
                <c:pt idx="9741">
                  <c:v>13260.58</c:v>
                </c:pt>
                <c:pt idx="9742">
                  <c:v>13261.58</c:v>
                </c:pt>
                <c:pt idx="9743">
                  <c:v>13262.58</c:v>
                </c:pt>
                <c:pt idx="9744">
                  <c:v>13263.58</c:v>
                </c:pt>
                <c:pt idx="9745">
                  <c:v>13264.58</c:v>
                </c:pt>
                <c:pt idx="9746">
                  <c:v>13265.58</c:v>
                </c:pt>
                <c:pt idx="9747">
                  <c:v>13266.58</c:v>
                </c:pt>
                <c:pt idx="9748">
                  <c:v>13267.58</c:v>
                </c:pt>
                <c:pt idx="9749">
                  <c:v>13268.59</c:v>
                </c:pt>
                <c:pt idx="9750">
                  <c:v>13273.29</c:v>
                </c:pt>
                <c:pt idx="9751">
                  <c:v>13274.3</c:v>
                </c:pt>
                <c:pt idx="9752">
                  <c:v>13275.3</c:v>
                </c:pt>
                <c:pt idx="9753">
                  <c:v>13276.3</c:v>
                </c:pt>
                <c:pt idx="9754">
                  <c:v>13277.3</c:v>
                </c:pt>
                <c:pt idx="9755">
                  <c:v>13278.3</c:v>
                </c:pt>
                <c:pt idx="9756">
                  <c:v>13279.3</c:v>
                </c:pt>
                <c:pt idx="9757">
                  <c:v>13280.3</c:v>
                </c:pt>
                <c:pt idx="9758">
                  <c:v>13281.3</c:v>
                </c:pt>
                <c:pt idx="9759">
                  <c:v>13282.3</c:v>
                </c:pt>
                <c:pt idx="9760">
                  <c:v>13286.81</c:v>
                </c:pt>
                <c:pt idx="9761">
                  <c:v>13287.81</c:v>
                </c:pt>
                <c:pt idx="9762">
                  <c:v>13288.81</c:v>
                </c:pt>
                <c:pt idx="9763">
                  <c:v>13289.81</c:v>
                </c:pt>
                <c:pt idx="9764">
                  <c:v>13290.81</c:v>
                </c:pt>
                <c:pt idx="9765">
                  <c:v>13291.81</c:v>
                </c:pt>
                <c:pt idx="9766">
                  <c:v>13292.81</c:v>
                </c:pt>
                <c:pt idx="9767">
                  <c:v>13293.81</c:v>
                </c:pt>
                <c:pt idx="9768">
                  <c:v>13294.81</c:v>
                </c:pt>
                <c:pt idx="9769">
                  <c:v>13295.81</c:v>
                </c:pt>
                <c:pt idx="9770">
                  <c:v>13300.52</c:v>
                </c:pt>
                <c:pt idx="9771">
                  <c:v>13301.52</c:v>
                </c:pt>
                <c:pt idx="9772">
                  <c:v>13302.52</c:v>
                </c:pt>
                <c:pt idx="9773">
                  <c:v>13303.52</c:v>
                </c:pt>
                <c:pt idx="9774">
                  <c:v>13304.52</c:v>
                </c:pt>
                <c:pt idx="9775">
                  <c:v>13305.52</c:v>
                </c:pt>
                <c:pt idx="9776">
                  <c:v>13306.52</c:v>
                </c:pt>
                <c:pt idx="9777">
                  <c:v>13307.52</c:v>
                </c:pt>
                <c:pt idx="9778">
                  <c:v>13308.53</c:v>
                </c:pt>
                <c:pt idx="9779">
                  <c:v>13309.53</c:v>
                </c:pt>
                <c:pt idx="9780">
                  <c:v>13314.03</c:v>
                </c:pt>
                <c:pt idx="9781">
                  <c:v>13315.03</c:v>
                </c:pt>
                <c:pt idx="9782">
                  <c:v>13316.04</c:v>
                </c:pt>
                <c:pt idx="9783">
                  <c:v>13317.04</c:v>
                </c:pt>
                <c:pt idx="9784">
                  <c:v>13318.04</c:v>
                </c:pt>
                <c:pt idx="9785">
                  <c:v>13319.04</c:v>
                </c:pt>
                <c:pt idx="9786">
                  <c:v>13320.04</c:v>
                </c:pt>
                <c:pt idx="9787">
                  <c:v>13321.04</c:v>
                </c:pt>
                <c:pt idx="9788">
                  <c:v>13322.04</c:v>
                </c:pt>
                <c:pt idx="9789">
                  <c:v>13323.04</c:v>
                </c:pt>
                <c:pt idx="9790">
                  <c:v>13327.75</c:v>
                </c:pt>
                <c:pt idx="9791">
                  <c:v>13328.75</c:v>
                </c:pt>
                <c:pt idx="9792">
                  <c:v>13329.75</c:v>
                </c:pt>
                <c:pt idx="9793">
                  <c:v>13330.75</c:v>
                </c:pt>
                <c:pt idx="9794">
                  <c:v>13331.75</c:v>
                </c:pt>
                <c:pt idx="9795">
                  <c:v>13332.75</c:v>
                </c:pt>
                <c:pt idx="9796">
                  <c:v>13333.75</c:v>
                </c:pt>
                <c:pt idx="9797">
                  <c:v>13334.75</c:v>
                </c:pt>
                <c:pt idx="9798">
                  <c:v>13335.75</c:v>
                </c:pt>
                <c:pt idx="9799">
                  <c:v>13336.75</c:v>
                </c:pt>
                <c:pt idx="9800">
                  <c:v>13341.26</c:v>
                </c:pt>
                <c:pt idx="9801">
                  <c:v>13342.26</c:v>
                </c:pt>
                <c:pt idx="9802">
                  <c:v>13343.26</c:v>
                </c:pt>
                <c:pt idx="9803">
                  <c:v>13344.26</c:v>
                </c:pt>
                <c:pt idx="9804">
                  <c:v>13345.26</c:v>
                </c:pt>
                <c:pt idx="9805">
                  <c:v>13346.26</c:v>
                </c:pt>
                <c:pt idx="9806">
                  <c:v>13347.26</c:v>
                </c:pt>
                <c:pt idx="9807">
                  <c:v>13348.27</c:v>
                </c:pt>
                <c:pt idx="9808">
                  <c:v>13349.27</c:v>
                </c:pt>
                <c:pt idx="9809">
                  <c:v>13350.27</c:v>
                </c:pt>
                <c:pt idx="9810">
                  <c:v>13354.97</c:v>
                </c:pt>
                <c:pt idx="9811">
                  <c:v>13355.97</c:v>
                </c:pt>
                <c:pt idx="9812">
                  <c:v>13356.97</c:v>
                </c:pt>
                <c:pt idx="9813">
                  <c:v>13357.97</c:v>
                </c:pt>
                <c:pt idx="9814">
                  <c:v>13358.98</c:v>
                </c:pt>
                <c:pt idx="9815">
                  <c:v>13359.98</c:v>
                </c:pt>
                <c:pt idx="9816">
                  <c:v>13360.98</c:v>
                </c:pt>
                <c:pt idx="9817">
                  <c:v>13361.98</c:v>
                </c:pt>
                <c:pt idx="9818">
                  <c:v>13362.98</c:v>
                </c:pt>
                <c:pt idx="9819">
                  <c:v>13363.98</c:v>
                </c:pt>
                <c:pt idx="9820">
                  <c:v>13368.49</c:v>
                </c:pt>
                <c:pt idx="9821">
                  <c:v>13369.49</c:v>
                </c:pt>
                <c:pt idx="9822">
                  <c:v>13370.49</c:v>
                </c:pt>
                <c:pt idx="9823">
                  <c:v>13371.49</c:v>
                </c:pt>
                <c:pt idx="9824">
                  <c:v>13372.49</c:v>
                </c:pt>
                <c:pt idx="9825">
                  <c:v>13373.49</c:v>
                </c:pt>
                <c:pt idx="9826">
                  <c:v>13374.49</c:v>
                </c:pt>
                <c:pt idx="9827">
                  <c:v>13375.49</c:v>
                </c:pt>
                <c:pt idx="9828">
                  <c:v>13376.49</c:v>
                </c:pt>
                <c:pt idx="9829">
                  <c:v>13377.49</c:v>
                </c:pt>
                <c:pt idx="9830">
                  <c:v>13382.2</c:v>
                </c:pt>
                <c:pt idx="9831">
                  <c:v>13383.2</c:v>
                </c:pt>
                <c:pt idx="9832">
                  <c:v>13384.2</c:v>
                </c:pt>
                <c:pt idx="9833">
                  <c:v>13385.2</c:v>
                </c:pt>
                <c:pt idx="9834">
                  <c:v>13386.2</c:v>
                </c:pt>
                <c:pt idx="9835">
                  <c:v>13387.2</c:v>
                </c:pt>
                <c:pt idx="9836">
                  <c:v>13388.2</c:v>
                </c:pt>
                <c:pt idx="9837">
                  <c:v>13389.2</c:v>
                </c:pt>
                <c:pt idx="9838">
                  <c:v>13390.2</c:v>
                </c:pt>
                <c:pt idx="9839">
                  <c:v>13391.21</c:v>
                </c:pt>
                <c:pt idx="9840">
                  <c:v>13395.71</c:v>
                </c:pt>
                <c:pt idx="9841">
                  <c:v>13396.71</c:v>
                </c:pt>
                <c:pt idx="9842">
                  <c:v>13397.71</c:v>
                </c:pt>
                <c:pt idx="9843">
                  <c:v>13398.71</c:v>
                </c:pt>
                <c:pt idx="9844">
                  <c:v>13399.71</c:v>
                </c:pt>
                <c:pt idx="9845">
                  <c:v>13400.71</c:v>
                </c:pt>
                <c:pt idx="9846">
                  <c:v>13401.71</c:v>
                </c:pt>
                <c:pt idx="9847">
                  <c:v>13402.72</c:v>
                </c:pt>
                <c:pt idx="9848">
                  <c:v>13403.72</c:v>
                </c:pt>
                <c:pt idx="9849">
                  <c:v>13404.72</c:v>
                </c:pt>
                <c:pt idx="9850">
                  <c:v>13409.43</c:v>
                </c:pt>
                <c:pt idx="9851">
                  <c:v>13410.43</c:v>
                </c:pt>
                <c:pt idx="9852">
                  <c:v>13411.43</c:v>
                </c:pt>
                <c:pt idx="9853">
                  <c:v>13412.43</c:v>
                </c:pt>
                <c:pt idx="9854">
                  <c:v>13413.43</c:v>
                </c:pt>
                <c:pt idx="9855">
                  <c:v>13414.43</c:v>
                </c:pt>
                <c:pt idx="9856">
                  <c:v>13415.43</c:v>
                </c:pt>
                <c:pt idx="9857">
                  <c:v>13416.43</c:v>
                </c:pt>
                <c:pt idx="9858">
                  <c:v>13417.43</c:v>
                </c:pt>
                <c:pt idx="9859">
                  <c:v>13418.43</c:v>
                </c:pt>
                <c:pt idx="9860">
                  <c:v>13422.94</c:v>
                </c:pt>
                <c:pt idx="9861">
                  <c:v>13423.94</c:v>
                </c:pt>
                <c:pt idx="9862">
                  <c:v>13424.94</c:v>
                </c:pt>
                <c:pt idx="9863">
                  <c:v>13425.94</c:v>
                </c:pt>
                <c:pt idx="9864">
                  <c:v>13426.94</c:v>
                </c:pt>
                <c:pt idx="9865">
                  <c:v>13427.94</c:v>
                </c:pt>
                <c:pt idx="9866">
                  <c:v>13428.94</c:v>
                </c:pt>
                <c:pt idx="9867">
                  <c:v>13429.94</c:v>
                </c:pt>
                <c:pt idx="9868">
                  <c:v>13430.94</c:v>
                </c:pt>
                <c:pt idx="9869">
                  <c:v>13431.94</c:v>
                </c:pt>
                <c:pt idx="9870">
                  <c:v>13436.65</c:v>
                </c:pt>
                <c:pt idx="9871">
                  <c:v>13437.65</c:v>
                </c:pt>
                <c:pt idx="9872">
                  <c:v>13438.65</c:v>
                </c:pt>
                <c:pt idx="9873">
                  <c:v>13439.65</c:v>
                </c:pt>
                <c:pt idx="9874">
                  <c:v>13440.65</c:v>
                </c:pt>
                <c:pt idx="9875">
                  <c:v>13441.65</c:v>
                </c:pt>
                <c:pt idx="9876">
                  <c:v>13442.65</c:v>
                </c:pt>
                <c:pt idx="9877">
                  <c:v>13443.65</c:v>
                </c:pt>
                <c:pt idx="9878">
                  <c:v>13444.65</c:v>
                </c:pt>
                <c:pt idx="9879">
                  <c:v>13445.65</c:v>
                </c:pt>
                <c:pt idx="9880">
                  <c:v>13450.16</c:v>
                </c:pt>
                <c:pt idx="9881">
                  <c:v>13451.16</c:v>
                </c:pt>
                <c:pt idx="9882">
                  <c:v>13452.16</c:v>
                </c:pt>
                <c:pt idx="9883">
                  <c:v>13453.16</c:v>
                </c:pt>
                <c:pt idx="9884">
                  <c:v>13454.16</c:v>
                </c:pt>
                <c:pt idx="9885">
                  <c:v>13455.16</c:v>
                </c:pt>
                <c:pt idx="9886">
                  <c:v>13456.16</c:v>
                </c:pt>
                <c:pt idx="9887">
                  <c:v>13457.17</c:v>
                </c:pt>
                <c:pt idx="9888">
                  <c:v>13458.17</c:v>
                </c:pt>
                <c:pt idx="9889">
                  <c:v>13459.17</c:v>
                </c:pt>
                <c:pt idx="9890">
                  <c:v>13463.88</c:v>
                </c:pt>
                <c:pt idx="9891">
                  <c:v>13464.88</c:v>
                </c:pt>
                <c:pt idx="9892">
                  <c:v>13465.88</c:v>
                </c:pt>
                <c:pt idx="9893">
                  <c:v>13466.88</c:v>
                </c:pt>
                <c:pt idx="9894">
                  <c:v>13467.88</c:v>
                </c:pt>
                <c:pt idx="9895">
                  <c:v>13468.88</c:v>
                </c:pt>
                <c:pt idx="9896">
                  <c:v>13469.88</c:v>
                </c:pt>
                <c:pt idx="9897">
                  <c:v>13470.88</c:v>
                </c:pt>
                <c:pt idx="9898">
                  <c:v>13471.88</c:v>
                </c:pt>
                <c:pt idx="9899">
                  <c:v>13472.88</c:v>
                </c:pt>
                <c:pt idx="9900">
                  <c:v>13477.39</c:v>
                </c:pt>
                <c:pt idx="9901">
                  <c:v>13478.39</c:v>
                </c:pt>
                <c:pt idx="9902">
                  <c:v>13479.39</c:v>
                </c:pt>
                <c:pt idx="9903">
                  <c:v>13480.39</c:v>
                </c:pt>
                <c:pt idx="9904">
                  <c:v>13481.39</c:v>
                </c:pt>
                <c:pt idx="9905">
                  <c:v>13482.39</c:v>
                </c:pt>
                <c:pt idx="9906">
                  <c:v>13483.39</c:v>
                </c:pt>
                <c:pt idx="9907">
                  <c:v>13484.39</c:v>
                </c:pt>
                <c:pt idx="9908">
                  <c:v>13485.39</c:v>
                </c:pt>
                <c:pt idx="9909">
                  <c:v>13486.4</c:v>
                </c:pt>
                <c:pt idx="9910">
                  <c:v>13491.1</c:v>
                </c:pt>
                <c:pt idx="9911">
                  <c:v>13492.1</c:v>
                </c:pt>
                <c:pt idx="9912">
                  <c:v>13493.1</c:v>
                </c:pt>
                <c:pt idx="9913">
                  <c:v>13494.1</c:v>
                </c:pt>
                <c:pt idx="9914">
                  <c:v>13495.11</c:v>
                </c:pt>
                <c:pt idx="9915">
                  <c:v>13496.11</c:v>
                </c:pt>
                <c:pt idx="9916">
                  <c:v>13497.11</c:v>
                </c:pt>
                <c:pt idx="9917">
                  <c:v>13498.11</c:v>
                </c:pt>
                <c:pt idx="9918">
                  <c:v>13499.11</c:v>
                </c:pt>
                <c:pt idx="9919">
                  <c:v>13500.11</c:v>
                </c:pt>
                <c:pt idx="9920">
                  <c:v>13504.61</c:v>
                </c:pt>
                <c:pt idx="9921">
                  <c:v>13505.61</c:v>
                </c:pt>
                <c:pt idx="9922">
                  <c:v>13506.62</c:v>
                </c:pt>
                <c:pt idx="9923">
                  <c:v>13507.62</c:v>
                </c:pt>
                <c:pt idx="9924">
                  <c:v>13508.62</c:v>
                </c:pt>
                <c:pt idx="9925">
                  <c:v>13509.62</c:v>
                </c:pt>
                <c:pt idx="9926">
                  <c:v>13510.62</c:v>
                </c:pt>
                <c:pt idx="9927">
                  <c:v>13511.62</c:v>
                </c:pt>
                <c:pt idx="9928">
                  <c:v>13512.62</c:v>
                </c:pt>
                <c:pt idx="9929">
                  <c:v>13513.62</c:v>
                </c:pt>
                <c:pt idx="9930">
                  <c:v>13518.33</c:v>
                </c:pt>
                <c:pt idx="9931">
                  <c:v>13519.33</c:v>
                </c:pt>
                <c:pt idx="9932">
                  <c:v>13520.33</c:v>
                </c:pt>
                <c:pt idx="9933">
                  <c:v>13521.33</c:v>
                </c:pt>
                <c:pt idx="9934">
                  <c:v>13522.33</c:v>
                </c:pt>
                <c:pt idx="9935">
                  <c:v>13523.33</c:v>
                </c:pt>
                <c:pt idx="9936">
                  <c:v>13524.33</c:v>
                </c:pt>
                <c:pt idx="9937">
                  <c:v>13525.34</c:v>
                </c:pt>
                <c:pt idx="9938">
                  <c:v>13526.34</c:v>
                </c:pt>
                <c:pt idx="9939">
                  <c:v>13527.34</c:v>
                </c:pt>
                <c:pt idx="9940">
                  <c:v>13531.84</c:v>
                </c:pt>
                <c:pt idx="9941">
                  <c:v>13532.85</c:v>
                </c:pt>
                <c:pt idx="9942">
                  <c:v>13533.85</c:v>
                </c:pt>
                <c:pt idx="9943">
                  <c:v>13534.85</c:v>
                </c:pt>
                <c:pt idx="9944">
                  <c:v>13535.85</c:v>
                </c:pt>
                <c:pt idx="9945">
                  <c:v>13536.85</c:v>
                </c:pt>
                <c:pt idx="9946">
                  <c:v>13537.85</c:v>
                </c:pt>
                <c:pt idx="9947">
                  <c:v>13538.85</c:v>
                </c:pt>
                <c:pt idx="9948">
                  <c:v>13539.85</c:v>
                </c:pt>
                <c:pt idx="9949">
                  <c:v>13540.85</c:v>
                </c:pt>
                <c:pt idx="9950">
                  <c:v>13545.56</c:v>
                </c:pt>
                <c:pt idx="9951">
                  <c:v>13546.56</c:v>
                </c:pt>
                <c:pt idx="9952">
                  <c:v>13547.56</c:v>
                </c:pt>
                <c:pt idx="9953">
                  <c:v>13548.56</c:v>
                </c:pt>
                <c:pt idx="9954">
                  <c:v>13549.57</c:v>
                </c:pt>
                <c:pt idx="9955">
                  <c:v>13550.57</c:v>
                </c:pt>
                <c:pt idx="9956">
                  <c:v>13551.57</c:v>
                </c:pt>
                <c:pt idx="9957">
                  <c:v>13552.57</c:v>
                </c:pt>
                <c:pt idx="9958">
                  <c:v>13553.57</c:v>
                </c:pt>
                <c:pt idx="9959">
                  <c:v>13554.57</c:v>
                </c:pt>
                <c:pt idx="9960">
                  <c:v>13559.08</c:v>
                </c:pt>
                <c:pt idx="9961">
                  <c:v>13560.08</c:v>
                </c:pt>
                <c:pt idx="9962">
                  <c:v>13561.08</c:v>
                </c:pt>
                <c:pt idx="9963">
                  <c:v>13562.08</c:v>
                </c:pt>
                <c:pt idx="9964">
                  <c:v>13563.08</c:v>
                </c:pt>
                <c:pt idx="9965">
                  <c:v>13564.08</c:v>
                </c:pt>
                <c:pt idx="9966">
                  <c:v>13565.08</c:v>
                </c:pt>
                <c:pt idx="9967">
                  <c:v>13566.08</c:v>
                </c:pt>
                <c:pt idx="9968">
                  <c:v>13567.08</c:v>
                </c:pt>
                <c:pt idx="9969">
                  <c:v>13568.08</c:v>
                </c:pt>
                <c:pt idx="9970">
                  <c:v>13572.79</c:v>
                </c:pt>
                <c:pt idx="9971">
                  <c:v>13573.79</c:v>
                </c:pt>
                <c:pt idx="9972">
                  <c:v>13574.79</c:v>
                </c:pt>
                <c:pt idx="9973">
                  <c:v>13575.8</c:v>
                </c:pt>
                <c:pt idx="9974">
                  <c:v>13576.8</c:v>
                </c:pt>
                <c:pt idx="9975">
                  <c:v>13577.8</c:v>
                </c:pt>
                <c:pt idx="9976">
                  <c:v>13578.8</c:v>
                </c:pt>
                <c:pt idx="9977">
                  <c:v>13579.8</c:v>
                </c:pt>
                <c:pt idx="9978">
                  <c:v>13580.8</c:v>
                </c:pt>
                <c:pt idx="9979">
                  <c:v>13581.8</c:v>
                </c:pt>
                <c:pt idx="9980">
                  <c:v>13586.31</c:v>
                </c:pt>
                <c:pt idx="9981">
                  <c:v>13587.31</c:v>
                </c:pt>
                <c:pt idx="9982">
                  <c:v>13588.31</c:v>
                </c:pt>
                <c:pt idx="9983">
                  <c:v>13589.31</c:v>
                </c:pt>
                <c:pt idx="9984">
                  <c:v>13590.31</c:v>
                </c:pt>
                <c:pt idx="9985">
                  <c:v>13591.31</c:v>
                </c:pt>
                <c:pt idx="9986">
                  <c:v>13592.31</c:v>
                </c:pt>
                <c:pt idx="9987">
                  <c:v>13593.31</c:v>
                </c:pt>
                <c:pt idx="9988">
                  <c:v>13594.31</c:v>
                </c:pt>
                <c:pt idx="9989">
                  <c:v>13595.31</c:v>
                </c:pt>
                <c:pt idx="9990">
                  <c:v>13600.02</c:v>
                </c:pt>
                <c:pt idx="9991">
                  <c:v>13601.02</c:v>
                </c:pt>
                <c:pt idx="9992">
                  <c:v>13602.02</c:v>
                </c:pt>
                <c:pt idx="9993">
                  <c:v>13603.02</c:v>
                </c:pt>
                <c:pt idx="9994">
                  <c:v>13604.02</c:v>
                </c:pt>
                <c:pt idx="9995">
                  <c:v>13605.02</c:v>
                </c:pt>
                <c:pt idx="9996">
                  <c:v>13606.03</c:v>
                </c:pt>
                <c:pt idx="9997">
                  <c:v>13607.02</c:v>
                </c:pt>
                <c:pt idx="9998">
                  <c:v>13608.03</c:v>
                </c:pt>
                <c:pt idx="9999">
                  <c:v>13609.03</c:v>
                </c:pt>
                <c:pt idx="10000">
                  <c:v>13613.53</c:v>
                </c:pt>
                <c:pt idx="10001">
                  <c:v>13614.53</c:v>
                </c:pt>
                <c:pt idx="10002">
                  <c:v>13615.53</c:v>
                </c:pt>
                <c:pt idx="10003">
                  <c:v>13616.54</c:v>
                </c:pt>
                <c:pt idx="10004">
                  <c:v>13617.54</c:v>
                </c:pt>
                <c:pt idx="10005">
                  <c:v>13618.54</c:v>
                </c:pt>
                <c:pt idx="10006">
                  <c:v>13619.54</c:v>
                </c:pt>
                <c:pt idx="10007">
                  <c:v>13620.54</c:v>
                </c:pt>
                <c:pt idx="10008">
                  <c:v>13621.54</c:v>
                </c:pt>
                <c:pt idx="10009">
                  <c:v>13622.54</c:v>
                </c:pt>
                <c:pt idx="10010">
                  <c:v>13627.25</c:v>
                </c:pt>
                <c:pt idx="10011">
                  <c:v>13628.25</c:v>
                </c:pt>
                <c:pt idx="10012">
                  <c:v>13629.25</c:v>
                </c:pt>
                <c:pt idx="10013">
                  <c:v>13630.25</c:v>
                </c:pt>
                <c:pt idx="10014">
                  <c:v>13631.25</c:v>
                </c:pt>
                <c:pt idx="10015">
                  <c:v>13632.25</c:v>
                </c:pt>
                <c:pt idx="10016">
                  <c:v>13633.25</c:v>
                </c:pt>
                <c:pt idx="10017">
                  <c:v>13634.25</c:v>
                </c:pt>
                <c:pt idx="10018">
                  <c:v>13635.25</c:v>
                </c:pt>
                <c:pt idx="10019">
                  <c:v>13636.25</c:v>
                </c:pt>
                <c:pt idx="10020">
                  <c:v>13640.76</c:v>
                </c:pt>
                <c:pt idx="10021">
                  <c:v>13641.76</c:v>
                </c:pt>
                <c:pt idx="10022">
                  <c:v>13642.76</c:v>
                </c:pt>
                <c:pt idx="10023">
                  <c:v>13643.76</c:v>
                </c:pt>
                <c:pt idx="10024">
                  <c:v>13644.76</c:v>
                </c:pt>
                <c:pt idx="10025">
                  <c:v>13645.76</c:v>
                </c:pt>
                <c:pt idx="10026">
                  <c:v>13646.76</c:v>
                </c:pt>
                <c:pt idx="10027">
                  <c:v>13647.76</c:v>
                </c:pt>
                <c:pt idx="10028">
                  <c:v>13648.76</c:v>
                </c:pt>
                <c:pt idx="10029">
                  <c:v>13649.76</c:v>
                </c:pt>
                <c:pt idx="10030">
                  <c:v>13654.47</c:v>
                </c:pt>
                <c:pt idx="10031">
                  <c:v>13655.47</c:v>
                </c:pt>
                <c:pt idx="10032">
                  <c:v>13656.47</c:v>
                </c:pt>
                <c:pt idx="10033">
                  <c:v>13657.47</c:v>
                </c:pt>
                <c:pt idx="10034">
                  <c:v>13658.47</c:v>
                </c:pt>
                <c:pt idx="10035">
                  <c:v>13659.48</c:v>
                </c:pt>
                <c:pt idx="10036">
                  <c:v>13660.48</c:v>
                </c:pt>
                <c:pt idx="10037">
                  <c:v>13661.48</c:v>
                </c:pt>
                <c:pt idx="10038">
                  <c:v>13662.48</c:v>
                </c:pt>
                <c:pt idx="10039">
                  <c:v>13663.48</c:v>
                </c:pt>
                <c:pt idx="10040">
                  <c:v>13667.98</c:v>
                </c:pt>
                <c:pt idx="10041">
                  <c:v>13668.99</c:v>
                </c:pt>
                <c:pt idx="10042">
                  <c:v>13669.99</c:v>
                </c:pt>
                <c:pt idx="10043">
                  <c:v>13670.99</c:v>
                </c:pt>
                <c:pt idx="10044">
                  <c:v>13671.99</c:v>
                </c:pt>
                <c:pt idx="10045">
                  <c:v>13672.99</c:v>
                </c:pt>
                <c:pt idx="10046">
                  <c:v>13673.99</c:v>
                </c:pt>
                <c:pt idx="10047">
                  <c:v>13674.99</c:v>
                </c:pt>
                <c:pt idx="10048">
                  <c:v>13675.99</c:v>
                </c:pt>
                <c:pt idx="10049">
                  <c:v>13676.99</c:v>
                </c:pt>
                <c:pt idx="10050">
                  <c:v>13681.7</c:v>
                </c:pt>
                <c:pt idx="10051">
                  <c:v>13682.7</c:v>
                </c:pt>
                <c:pt idx="10052">
                  <c:v>13683.7</c:v>
                </c:pt>
                <c:pt idx="10053">
                  <c:v>13684.7</c:v>
                </c:pt>
                <c:pt idx="10054">
                  <c:v>13685.7</c:v>
                </c:pt>
                <c:pt idx="10055">
                  <c:v>13686.71</c:v>
                </c:pt>
                <c:pt idx="10056">
                  <c:v>13687.71</c:v>
                </c:pt>
                <c:pt idx="10057">
                  <c:v>13688.71</c:v>
                </c:pt>
                <c:pt idx="10058">
                  <c:v>13689.71</c:v>
                </c:pt>
                <c:pt idx="10059">
                  <c:v>13690.71</c:v>
                </c:pt>
                <c:pt idx="10060">
                  <c:v>13695.22</c:v>
                </c:pt>
                <c:pt idx="10061">
                  <c:v>13696.22</c:v>
                </c:pt>
                <c:pt idx="10062">
                  <c:v>13697.22</c:v>
                </c:pt>
                <c:pt idx="10063">
                  <c:v>13698.22</c:v>
                </c:pt>
                <c:pt idx="10064">
                  <c:v>13699.22</c:v>
                </c:pt>
                <c:pt idx="10065">
                  <c:v>13700.22</c:v>
                </c:pt>
                <c:pt idx="10066">
                  <c:v>13701.22</c:v>
                </c:pt>
                <c:pt idx="10067">
                  <c:v>13702.22</c:v>
                </c:pt>
                <c:pt idx="10068">
                  <c:v>13703.22</c:v>
                </c:pt>
                <c:pt idx="10069">
                  <c:v>13704.22</c:v>
                </c:pt>
                <c:pt idx="10070">
                  <c:v>13708.93</c:v>
                </c:pt>
                <c:pt idx="10071">
                  <c:v>13709.93</c:v>
                </c:pt>
                <c:pt idx="10072">
                  <c:v>13710.93</c:v>
                </c:pt>
                <c:pt idx="10073">
                  <c:v>13711.93</c:v>
                </c:pt>
                <c:pt idx="10074">
                  <c:v>13712.93</c:v>
                </c:pt>
                <c:pt idx="10075">
                  <c:v>13713.93</c:v>
                </c:pt>
                <c:pt idx="10076">
                  <c:v>13714.93</c:v>
                </c:pt>
                <c:pt idx="10077">
                  <c:v>13715.93</c:v>
                </c:pt>
                <c:pt idx="10078">
                  <c:v>13716.94</c:v>
                </c:pt>
                <c:pt idx="10079">
                  <c:v>13717.94</c:v>
                </c:pt>
                <c:pt idx="10080">
                  <c:v>13722.44</c:v>
                </c:pt>
                <c:pt idx="10081">
                  <c:v>13723.44</c:v>
                </c:pt>
                <c:pt idx="10082">
                  <c:v>13724.44</c:v>
                </c:pt>
                <c:pt idx="10083">
                  <c:v>13725.45</c:v>
                </c:pt>
                <c:pt idx="10084">
                  <c:v>13726.45</c:v>
                </c:pt>
                <c:pt idx="10085">
                  <c:v>13727.45</c:v>
                </c:pt>
                <c:pt idx="10086">
                  <c:v>13728.45</c:v>
                </c:pt>
                <c:pt idx="10087">
                  <c:v>13729.45</c:v>
                </c:pt>
                <c:pt idx="10088">
                  <c:v>13730.45</c:v>
                </c:pt>
                <c:pt idx="10089">
                  <c:v>13731.45</c:v>
                </c:pt>
                <c:pt idx="10090">
                  <c:v>13736.16</c:v>
                </c:pt>
                <c:pt idx="10091">
                  <c:v>13737.16</c:v>
                </c:pt>
                <c:pt idx="10092">
                  <c:v>13738.16</c:v>
                </c:pt>
                <c:pt idx="10093">
                  <c:v>13739.16</c:v>
                </c:pt>
                <c:pt idx="10094">
                  <c:v>13740.16</c:v>
                </c:pt>
                <c:pt idx="10095">
                  <c:v>13741.16</c:v>
                </c:pt>
                <c:pt idx="10096">
                  <c:v>13742.17</c:v>
                </c:pt>
                <c:pt idx="10097">
                  <c:v>13743.17</c:v>
                </c:pt>
                <c:pt idx="10098">
                  <c:v>13744.17</c:v>
                </c:pt>
                <c:pt idx="10099">
                  <c:v>13745.17</c:v>
                </c:pt>
                <c:pt idx="10100">
                  <c:v>13749.67</c:v>
                </c:pt>
                <c:pt idx="10101">
                  <c:v>13750.67</c:v>
                </c:pt>
                <c:pt idx="10102">
                  <c:v>13751.67</c:v>
                </c:pt>
                <c:pt idx="10103">
                  <c:v>13752.67</c:v>
                </c:pt>
                <c:pt idx="10104">
                  <c:v>13753.67</c:v>
                </c:pt>
                <c:pt idx="10105">
                  <c:v>13754.68</c:v>
                </c:pt>
                <c:pt idx="10106">
                  <c:v>13755.68</c:v>
                </c:pt>
                <c:pt idx="10107">
                  <c:v>13756.68</c:v>
                </c:pt>
                <c:pt idx="10108">
                  <c:v>13757.68</c:v>
                </c:pt>
                <c:pt idx="10109">
                  <c:v>13758.68</c:v>
                </c:pt>
                <c:pt idx="10110">
                  <c:v>13763.38</c:v>
                </c:pt>
                <c:pt idx="10111">
                  <c:v>13764.39</c:v>
                </c:pt>
                <c:pt idx="10112">
                  <c:v>13765.39</c:v>
                </c:pt>
                <c:pt idx="10113">
                  <c:v>13766.39</c:v>
                </c:pt>
                <c:pt idx="10114">
                  <c:v>13767.39</c:v>
                </c:pt>
                <c:pt idx="10115">
                  <c:v>13768.39</c:v>
                </c:pt>
                <c:pt idx="10116">
                  <c:v>13769.39</c:v>
                </c:pt>
                <c:pt idx="10117">
                  <c:v>13770.39</c:v>
                </c:pt>
                <c:pt idx="10118">
                  <c:v>13771.39</c:v>
                </c:pt>
                <c:pt idx="10119">
                  <c:v>13772.39</c:v>
                </c:pt>
                <c:pt idx="10120">
                  <c:v>13776.9</c:v>
                </c:pt>
                <c:pt idx="10121">
                  <c:v>13777.9</c:v>
                </c:pt>
                <c:pt idx="10122">
                  <c:v>13778.9</c:v>
                </c:pt>
                <c:pt idx="10123">
                  <c:v>13779.9</c:v>
                </c:pt>
                <c:pt idx="10124">
                  <c:v>13780.9</c:v>
                </c:pt>
                <c:pt idx="10125">
                  <c:v>13781.9</c:v>
                </c:pt>
                <c:pt idx="10126">
                  <c:v>13782.9</c:v>
                </c:pt>
                <c:pt idx="10127">
                  <c:v>13783.9</c:v>
                </c:pt>
                <c:pt idx="10128">
                  <c:v>13784.91</c:v>
                </c:pt>
                <c:pt idx="10129">
                  <c:v>13785.91</c:v>
                </c:pt>
                <c:pt idx="10130">
                  <c:v>13790.61</c:v>
                </c:pt>
                <c:pt idx="10131">
                  <c:v>13791.62</c:v>
                </c:pt>
                <c:pt idx="10132">
                  <c:v>13792.62</c:v>
                </c:pt>
                <c:pt idx="10133">
                  <c:v>13793.62</c:v>
                </c:pt>
                <c:pt idx="10134">
                  <c:v>13794.62</c:v>
                </c:pt>
                <c:pt idx="10135">
                  <c:v>13795.62</c:v>
                </c:pt>
                <c:pt idx="10136">
                  <c:v>13796.62</c:v>
                </c:pt>
                <c:pt idx="10137">
                  <c:v>13797.62</c:v>
                </c:pt>
                <c:pt idx="10138">
                  <c:v>13798.62</c:v>
                </c:pt>
                <c:pt idx="10139">
                  <c:v>13799.62</c:v>
                </c:pt>
                <c:pt idx="10140">
                  <c:v>13804.13</c:v>
                </c:pt>
                <c:pt idx="10141">
                  <c:v>13805.13</c:v>
                </c:pt>
                <c:pt idx="10142">
                  <c:v>13806.13</c:v>
                </c:pt>
                <c:pt idx="10143">
                  <c:v>13807.13</c:v>
                </c:pt>
                <c:pt idx="10144">
                  <c:v>13808.13</c:v>
                </c:pt>
                <c:pt idx="10145">
                  <c:v>13809.13</c:v>
                </c:pt>
                <c:pt idx="10146">
                  <c:v>13810.13</c:v>
                </c:pt>
                <c:pt idx="10147">
                  <c:v>13811.13</c:v>
                </c:pt>
                <c:pt idx="10148">
                  <c:v>13812.13</c:v>
                </c:pt>
                <c:pt idx="10149">
                  <c:v>13813.14</c:v>
                </c:pt>
                <c:pt idx="10150">
                  <c:v>13817.84</c:v>
                </c:pt>
                <c:pt idx="10151">
                  <c:v>13818.85</c:v>
                </c:pt>
                <c:pt idx="10152">
                  <c:v>13819.85</c:v>
                </c:pt>
                <c:pt idx="10153">
                  <c:v>13820.85</c:v>
                </c:pt>
                <c:pt idx="10154">
                  <c:v>13821.85</c:v>
                </c:pt>
                <c:pt idx="10155">
                  <c:v>13822.85</c:v>
                </c:pt>
                <c:pt idx="10156">
                  <c:v>13823.85</c:v>
                </c:pt>
                <c:pt idx="10157">
                  <c:v>13824.85</c:v>
                </c:pt>
                <c:pt idx="10158">
                  <c:v>13825.85</c:v>
                </c:pt>
                <c:pt idx="10159">
                  <c:v>13826.85</c:v>
                </c:pt>
                <c:pt idx="10160">
                  <c:v>13831.36</c:v>
                </c:pt>
                <c:pt idx="10161">
                  <c:v>13832.36</c:v>
                </c:pt>
                <c:pt idx="10162">
                  <c:v>13833.36</c:v>
                </c:pt>
                <c:pt idx="10163">
                  <c:v>13834.36</c:v>
                </c:pt>
                <c:pt idx="10164">
                  <c:v>13835.36</c:v>
                </c:pt>
                <c:pt idx="10165">
                  <c:v>13836.36</c:v>
                </c:pt>
                <c:pt idx="10166">
                  <c:v>13837.36</c:v>
                </c:pt>
                <c:pt idx="10167">
                  <c:v>13838.36</c:v>
                </c:pt>
                <c:pt idx="10168">
                  <c:v>13839.37</c:v>
                </c:pt>
                <c:pt idx="10169">
                  <c:v>13840.37</c:v>
                </c:pt>
                <c:pt idx="10170">
                  <c:v>13845.08</c:v>
                </c:pt>
                <c:pt idx="10171">
                  <c:v>13846.08</c:v>
                </c:pt>
                <c:pt idx="10172">
                  <c:v>13847.08</c:v>
                </c:pt>
                <c:pt idx="10173">
                  <c:v>13848.08</c:v>
                </c:pt>
                <c:pt idx="10174">
                  <c:v>13849.08</c:v>
                </c:pt>
                <c:pt idx="10175">
                  <c:v>13850.08</c:v>
                </c:pt>
                <c:pt idx="10176">
                  <c:v>13851.08</c:v>
                </c:pt>
                <c:pt idx="10177">
                  <c:v>13852.08</c:v>
                </c:pt>
                <c:pt idx="10178">
                  <c:v>13853.08</c:v>
                </c:pt>
                <c:pt idx="10179">
                  <c:v>13854.08</c:v>
                </c:pt>
                <c:pt idx="10180">
                  <c:v>13858.59</c:v>
                </c:pt>
                <c:pt idx="10181">
                  <c:v>13859.59</c:v>
                </c:pt>
                <c:pt idx="10182">
                  <c:v>13860.59</c:v>
                </c:pt>
                <c:pt idx="10183">
                  <c:v>13861.59</c:v>
                </c:pt>
                <c:pt idx="10184">
                  <c:v>13862.59</c:v>
                </c:pt>
                <c:pt idx="10185">
                  <c:v>13863.59</c:v>
                </c:pt>
                <c:pt idx="10186">
                  <c:v>13864.59</c:v>
                </c:pt>
                <c:pt idx="10187">
                  <c:v>13865.59</c:v>
                </c:pt>
                <c:pt idx="10188">
                  <c:v>13866.59</c:v>
                </c:pt>
                <c:pt idx="10189">
                  <c:v>13867.59</c:v>
                </c:pt>
                <c:pt idx="10190">
                  <c:v>13872.3</c:v>
                </c:pt>
                <c:pt idx="10191">
                  <c:v>13873.3</c:v>
                </c:pt>
                <c:pt idx="10192">
                  <c:v>13874.3</c:v>
                </c:pt>
                <c:pt idx="10193">
                  <c:v>13875.31</c:v>
                </c:pt>
                <c:pt idx="10194">
                  <c:v>13876.31</c:v>
                </c:pt>
                <c:pt idx="10195">
                  <c:v>13877.31</c:v>
                </c:pt>
                <c:pt idx="10196">
                  <c:v>13878.31</c:v>
                </c:pt>
                <c:pt idx="10197">
                  <c:v>13879.31</c:v>
                </c:pt>
                <c:pt idx="10198">
                  <c:v>13880.31</c:v>
                </c:pt>
                <c:pt idx="10199">
                  <c:v>13881.31</c:v>
                </c:pt>
                <c:pt idx="10200">
                  <c:v>13885.81</c:v>
                </c:pt>
                <c:pt idx="10201">
                  <c:v>13886.82</c:v>
                </c:pt>
                <c:pt idx="10202">
                  <c:v>13887.82</c:v>
                </c:pt>
                <c:pt idx="10203">
                  <c:v>13888.82</c:v>
                </c:pt>
                <c:pt idx="10204">
                  <c:v>13889.82</c:v>
                </c:pt>
                <c:pt idx="10205">
                  <c:v>13890.82</c:v>
                </c:pt>
                <c:pt idx="10206">
                  <c:v>13891.82</c:v>
                </c:pt>
                <c:pt idx="10207">
                  <c:v>13892.82</c:v>
                </c:pt>
                <c:pt idx="10208">
                  <c:v>13893.82</c:v>
                </c:pt>
                <c:pt idx="10209">
                  <c:v>13894.82</c:v>
                </c:pt>
                <c:pt idx="10210">
                  <c:v>13899.53</c:v>
                </c:pt>
                <c:pt idx="10211">
                  <c:v>13900.53</c:v>
                </c:pt>
                <c:pt idx="10212">
                  <c:v>13901.53</c:v>
                </c:pt>
                <c:pt idx="10213">
                  <c:v>13902.53</c:v>
                </c:pt>
                <c:pt idx="10214">
                  <c:v>13903.53</c:v>
                </c:pt>
                <c:pt idx="10215">
                  <c:v>13904.53</c:v>
                </c:pt>
                <c:pt idx="10216">
                  <c:v>13905.54</c:v>
                </c:pt>
                <c:pt idx="10217">
                  <c:v>13906.54</c:v>
                </c:pt>
                <c:pt idx="10218">
                  <c:v>13907.54</c:v>
                </c:pt>
                <c:pt idx="10219">
                  <c:v>13908.54</c:v>
                </c:pt>
                <c:pt idx="10220">
                  <c:v>13913.04</c:v>
                </c:pt>
                <c:pt idx="10221">
                  <c:v>13914.05</c:v>
                </c:pt>
                <c:pt idx="10222">
                  <c:v>13915.05</c:v>
                </c:pt>
                <c:pt idx="10223">
                  <c:v>13916.05</c:v>
                </c:pt>
                <c:pt idx="10224">
                  <c:v>13917.05</c:v>
                </c:pt>
                <c:pt idx="10225">
                  <c:v>13918.05</c:v>
                </c:pt>
                <c:pt idx="10226">
                  <c:v>13919.05</c:v>
                </c:pt>
                <c:pt idx="10227">
                  <c:v>13920.05</c:v>
                </c:pt>
                <c:pt idx="10228">
                  <c:v>13921.05</c:v>
                </c:pt>
                <c:pt idx="10229">
                  <c:v>13922.05</c:v>
                </c:pt>
                <c:pt idx="10230">
                  <c:v>13926.76</c:v>
                </c:pt>
                <c:pt idx="10231">
                  <c:v>13927.76</c:v>
                </c:pt>
                <c:pt idx="10232">
                  <c:v>13928.76</c:v>
                </c:pt>
                <c:pt idx="10233">
                  <c:v>13929.76</c:v>
                </c:pt>
                <c:pt idx="10234">
                  <c:v>13930.76</c:v>
                </c:pt>
                <c:pt idx="10235">
                  <c:v>13931.76</c:v>
                </c:pt>
                <c:pt idx="10236">
                  <c:v>13932.76</c:v>
                </c:pt>
                <c:pt idx="10237">
                  <c:v>13933.76</c:v>
                </c:pt>
                <c:pt idx="10238">
                  <c:v>13934.76</c:v>
                </c:pt>
                <c:pt idx="10239">
                  <c:v>13935.76</c:v>
                </c:pt>
                <c:pt idx="10240">
                  <c:v>13940.27</c:v>
                </c:pt>
                <c:pt idx="10241">
                  <c:v>13941.27</c:v>
                </c:pt>
                <c:pt idx="10242">
                  <c:v>13942.27</c:v>
                </c:pt>
                <c:pt idx="10243">
                  <c:v>13943.27</c:v>
                </c:pt>
                <c:pt idx="10244">
                  <c:v>13944.27</c:v>
                </c:pt>
                <c:pt idx="10245">
                  <c:v>13945.27</c:v>
                </c:pt>
                <c:pt idx="10246">
                  <c:v>13946.27</c:v>
                </c:pt>
                <c:pt idx="10247">
                  <c:v>13947.27</c:v>
                </c:pt>
                <c:pt idx="10248">
                  <c:v>13948.27</c:v>
                </c:pt>
                <c:pt idx="10249">
                  <c:v>13949.28</c:v>
                </c:pt>
                <c:pt idx="10250">
                  <c:v>13953.98</c:v>
                </c:pt>
                <c:pt idx="10251">
                  <c:v>13954.99</c:v>
                </c:pt>
                <c:pt idx="10252">
                  <c:v>13955.99</c:v>
                </c:pt>
                <c:pt idx="10253">
                  <c:v>13956.99</c:v>
                </c:pt>
                <c:pt idx="10254">
                  <c:v>13957.99</c:v>
                </c:pt>
                <c:pt idx="10255">
                  <c:v>13958.99</c:v>
                </c:pt>
                <c:pt idx="10256">
                  <c:v>13959.99</c:v>
                </c:pt>
                <c:pt idx="10257">
                  <c:v>13960.99</c:v>
                </c:pt>
                <c:pt idx="10258">
                  <c:v>13961.99</c:v>
                </c:pt>
                <c:pt idx="10259">
                  <c:v>13962.99</c:v>
                </c:pt>
                <c:pt idx="10260">
                  <c:v>13967.5</c:v>
                </c:pt>
                <c:pt idx="10261">
                  <c:v>13968.5</c:v>
                </c:pt>
                <c:pt idx="10262">
                  <c:v>13969.5</c:v>
                </c:pt>
                <c:pt idx="10263">
                  <c:v>13970.5</c:v>
                </c:pt>
                <c:pt idx="10264">
                  <c:v>13971.5</c:v>
                </c:pt>
                <c:pt idx="10265">
                  <c:v>13972.5</c:v>
                </c:pt>
                <c:pt idx="10266">
                  <c:v>13973.5</c:v>
                </c:pt>
                <c:pt idx="10267">
                  <c:v>13974.5</c:v>
                </c:pt>
                <c:pt idx="10268">
                  <c:v>13975.5</c:v>
                </c:pt>
                <c:pt idx="10269">
                  <c:v>13976.5</c:v>
                </c:pt>
                <c:pt idx="10270">
                  <c:v>13981.21</c:v>
                </c:pt>
                <c:pt idx="10271">
                  <c:v>13982.21</c:v>
                </c:pt>
                <c:pt idx="10272">
                  <c:v>13983.21</c:v>
                </c:pt>
                <c:pt idx="10273">
                  <c:v>13984.21</c:v>
                </c:pt>
                <c:pt idx="10274">
                  <c:v>13985.21</c:v>
                </c:pt>
                <c:pt idx="10275">
                  <c:v>13986.21</c:v>
                </c:pt>
                <c:pt idx="10276">
                  <c:v>13987.21</c:v>
                </c:pt>
                <c:pt idx="10277">
                  <c:v>13988.21</c:v>
                </c:pt>
                <c:pt idx="10278">
                  <c:v>13989.22</c:v>
                </c:pt>
                <c:pt idx="10279">
                  <c:v>13990.22</c:v>
                </c:pt>
                <c:pt idx="10280">
                  <c:v>13994.72</c:v>
                </c:pt>
                <c:pt idx="10281">
                  <c:v>13995.72</c:v>
                </c:pt>
                <c:pt idx="10282">
                  <c:v>13996.72</c:v>
                </c:pt>
                <c:pt idx="10283">
                  <c:v>13997.73</c:v>
                </c:pt>
                <c:pt idx="10284">
                  <c:v>13998.73</c:v>
                </c:pt>
                <c:pt idx="10285">
                  <c:v>13999.73</c:v>
                </c:pt>
                <c:pt idx="10286">
                  <c:v>14000.73</c:v>
                </c:pt>
                <c:pt idx="10287">
                  <c:v>14001.73</c:v>
                </c:pt>
                <c:pt idx="10288">
                  <c:v>14002.73</c:v>
                </c:pt>
                <c:pt idx="10289">
                  <c:v>14003.73</c:v>
                </c:pt>
                <c:pt idx="10290">
                  <c:v>14008.44</c:v>
                </c:pt>
                <c:pt idx="10291">
                  <c:v>14009.44</c:v>
                </c:pt>
                <c:pt idx="10292">
                  <c:v>14010.44</c:v>
                </c:pt>
                <c:pt idx="10293">
                  <c:v>14011.44</c:v>
                </c:pt>
                <c:pt idx="10294">
                  <c:v>14012.44</c:v>
                </c:pt>
                <c:pt idx="10295">
                  <c:v>14013.44</c:v>
                </c:pt>
                <c:pt idx="10296">
                  <c:v>14014.44</c:v>
                </c:pt>
                <c:pt idx="10297">
                  <c:v>14015.44</c:v>
                </c:pt>
                <c:pt idx="10298">
                  <c:v>14016.44</c:v>
                </c:pt>
                <c:pt idx="10299">
                  <c:v>14017.44</c:v>
                </c:pt>
                <c:pt idx="10300">
                  <c:v>14021.95</c:v>
                </c:pt>
                <c:pt idx="10301">
                  <c:v>14022.95</c:v>
                </c:pt>
                <c:pt idx="10302">
                  <c:v>14023.95</c:v>
                </c:pt>
                <c:pt idx="10303">
                  <c:v>14024.95</c:v>
                </c:pt>
                <c:pt idx="10304">
                  <c:v>14025.95</c:v>
                </c:pt>
                <c:pt idx="10305">
                  <c:v>14026.95</c:v>
                </c:pt>
                <c:pt idx="10306">
                  <c:v>14027.96</c:v>
                </c:pt>
                <c:pt idx="10307">
                  <c:v>14028.96</c:v>
                </c:pt>
                <c:pt idx="10308">
                  <c:v>14029.96</c:v>
                </c:pt>
                <c:pt idx="10309">
                  <c:v>14030.96</c:v>
                </c:pt>
                <c:pt idx="10310">
                  <c:v>14035.67</c:v>
                </c:pt>
                <c:pt idx="10311">
                  <c:v>14036.67</c:v>
                </c:pt>
                <c:pt idx="10312">
                  <c:v>14037.67</c:v>
                </c:pt>
                <c:pt idx="10313">
                  <c:v>14038.67</c:v>
                </c:pt>
                <c:pt idx="10314">
                  <c:v>14039.67</c:v>
                </c:pt>
                <c:pt idx="10315">
                  <c:v>14040.67</c:v>
                </c:pt>
                <c:pt idx="10316">
                  <c:v>14041.67</c:v>
                </c:pt>
                <c:pt idx="10317">
                  <c:v>14042.67</c:v>
                </c:pt>
                <c:pt idx="10318">
                  <c:v>14043.67</c:v>
                </c:pt>
                <c:pt idx="10319">
                  <c:v>14044.67</c:v>
                </c:pt>
                <c:pt idx="10320">
                  <c:v>14049.18</c:v>
                </c:pt>
                <c:pt idx="10321">
                  <c:v>14050.18</c:v>
                </c:pt>
                <c:pt idx="10322">
                  <c:v>14051.18</c:v>
                </c:pt>
                <c:pt idx="10323">
                  <c:v>14052.18</c:v>
                </c:pt>
                <c:pt idx="10324">
                  <c:v>14053.18</c:v>
                </c:pt>
                <c:pt idx="10325">
                  <c:v>14054.18</c:v>
                </c:pt>
                <c:pt idx="10326">
                  <c:v>14055.18</c:v>
                </c:pt>
                <c:pt idx="10327">
                  <c:v>14056.18</c:v>
                </c:pt>
                <c:pt idx="10328">
                  <c:v>14057.18</c:v>
                </c:pt>
                <c:pt idx="10329">
                  <c:v>14058.18</c:v>
                </c:pt>
                <c:pt idx="10330">
                  <c:v>14062.89</c:v>
                </c:pt>
                <c:pt idx="10331">
                  <c:v>14063.89</c:v>
                </c:pt>
                <c:pt idx="10332">
                  <c:v>14064.89</c:v>
                </c:pt>
                <c:pt idx="10333">
                  <c:v>14065.89</c:v>
                </c:pt>
                <c:pt idx="10334">
                  <c:v>14066.89</c:v>
                </c:pt>
                <c:pt idx="10335">
                  <c:v>14067.89</c:v>
                </c:pt>
                <c:pt idx="10336">
                  <c:v>14068.89</c:v>
                </c:pt>
                <c:pt idx="10337">
                  <c:v>14069.89</c:v>
                </c:pt>
                <c:pt idx="10338">
                  <c:v>14070.89</c:v>
                </c:pt>
                <c:pt idx="10339">
                  <c:v>14071.89</c:v>
                </c:pt>
                <c:pt idx="10340">
                  <c:v>14076.4</c:v>
                </c:pt>
                <c:pt idx="10341">
                  <c:v>14077.4</c:v>
                </c:pt>
                <c:pt idx="10342">
                  <c:v>14078.4</c:v>
                </c:pt>
                <c:pt idx="10343">
                  <c:v>14079.4</c:v>
                </c:pt>
                <c:pt idx="10344">
                  <c:v>14080.4</c:v>
                </c:pt>
                <c:pt idx="10345">
                  <c:v>14081.4</c:v>
                </c:pt>
                <c:pt idx="10346">
                  <c:v>14082.41</c:v>
                </c:pt>
                <c:pt idx="10347">
                  <c:v>14083.41</c:v>
                </c:pt>
                <c:pt idx="10348">
                  <c:v>14084.41</c:v>
                </c:pt>
                <c:pt idx="10349">
                  <c:v>14085.41</c:v>
                </c:pt>
                <c:pt idx="10350">
                  <c:v>14090.12</c:v>
                </c:pt>
                <c:pt idx="10351">
                  <c:v>14091.12</c:v>
                </c:pt>
                <c:pt idx="10352">
                  <c:v>14092.12</c:v>
                </c:pt>
                <c:pt idx="10353">
                  <c:v>14093.12</c:v>
                </c:pt>
                <c:pt idx="10354">
                  <c:v>14094.12</c:v>
                </c:pt>
                <c:pt idx="10355">
                  <c:v>14095.12</c:v>
                </c:pt>
                <c:pt idx="10356">
                  <c:v>14096.12</c:v>
                </c:pt>
                <c:pt idx="10357">
                  <c:v>14097.12</c:v>
                </c:pt>
                <c:pt idx="10358">
                  <c:v>14098.12</c:v>
                </c:pt>
                <c:pt idx="10359">
                  <c:v>14099.12</c:v>
                </c:pt>
                <c:pt idx="10360">
                  <c:v>14103.63</c:v>
                </c:pt>
                <c:pt idx="10361">
                  <c:v>14104.63</c:v>
                </c:pt>
                <c:pt idx="10362">
                  <c:v>14105.63</c:v>
                </c:pt>
                <c:pt idx="10363">
                  <c:v>14106.63</c:v>
                </c:pt>
                <c:pt idx="10364">
                  <c:v>14107.63</c:v>
                </c:pt>
                <c:pt idx="10365">
                  <c:v>14108.63</c:v>
                </c:pt>
                <c:pt idx="10366">
                  <c:v>14109.63</c:v>
                </c:pt>
                <c:pt idx="10367">
                  <c:v>14110.63</c:v>
                </c:pt>
                <c:pt idx="10368">
                  <c:v>14111.63</c:v>
                </c:pt>
                <c:pt idx="10369">
                  <c:v>14112.63</c:v>
                </c:pt>
                <c:pt idx="10370">
                  <c:v>14117.34</c:v>
                </c:pt>
                <c:pt idx="10371">
                  <c:v>14118.34</c:v>
                </c:pt>
                <c:pt idx="10372">
                  <c:v>14119.34</c:v>
                </c:pt>
                <c:pt idx="10373">
                  <c:v>14120.34</c:v>
                </c:pt>
                <c:pt idx="10374">
                  <c:v>14121.35</c:v>
                </c:pt>
                <c:pt idx="10375">
                  <c:v>14122.35</c:v>
                </c:pt>
                <c:pt idx="10376">
                  <c:v>14123.35</c:v>
                </c:pt>
                <c:pt idx="10377">
                  <c:v>14124.35</c:v>
                </c:pt>
                <c:pt idx="10378">
                  <c:v>14125.35</c:v>
                </c:pt>
                <c:pt idx="10379">
                  <c:v>14126.35</c:v>
                </c:pt>
                <c:pt idx="10380">
                  <c:v>14130.86</c:v>
                </c:pt>
                <c:pt idx="10381">
                  <c:v>14131.86</c:v>
                </c:pt>
                <c:pt idx="10382">
                  <c:v>14132.86</c:v>
                </c:pt>
                <c:pt idx="10383">
                  <c:v>14133.86</c:v>
                </c:pt>
                <c:pt idx="10384">
                  <c:v>14134.86</c:v>
                </c:pt>
                <c:pt idx="10385">
                  <c:v>14135.86</c:v>
                </c:pt>
                <c:pt idx="10386">
                  <c:v>14136.86</c:v>
                </c:pt>
                <c:pt idx="10387">
                  <c:v>14137.86</c:v>
                </c:pt>
                <c:pt idx="10388">
                  <c:v>14138.86</c:v>
                </c:pt>
                <c:pt idx="10389">
                  <c:v>14139.86</c:v>
                </c:pt>
                <c:pt idx="10390">
                  <c:v>14144.57</c:v>
                </c:pt>
                <c:pt idx="10391">
                  <c:v>14145.57</c:v>
                </c:pt>
                <c:pt idx="10392">
                  <c:v>14146.58</c:v>
                </c:pt>
                <c:pt idx="10393">
                  <c:v>14147.58</c:v>
                </c:pt>
                <c:pt idx="10394">
                  <c:v>14148.58</c:v>
                </c:pt>
                <c:pt idx="10395">
                  <c:v>14149.58</c:v>
                </c:pt>
                <c:pt idx="10396">
                  <c:v>14150.58</c:v>
                </c:pt>
                <c:pt idx="10397">
                  <c:v>14151.58</c:v>
                </c:pt>
                <c:pt idx="10398">
                  <c:v>14152.58</c:v>
                </c:pt>
                <c:pt idx="10399">
                  <c:v>14153.58</c:v>
                </c:pt>
                <c:pt idx="10400">
                  <c:v>14158.09</c:v>
                </c:pt>
                <c:pt idx="10401">
                  <c:v>14159.09</c:v>
                </c:pt>
                <c:pt idx="10402">
                  <c:v>14160.09</c:v>
                </c:pt>
                <c:pt idx="10403">
                  <c:v>14161.09</c:v>
                </c:pt>
                <c:pt idx="10404">
                  <c:v>14162.09</c:v>
                </c:pt>
                <c:pt idx="10405">
                  <c:v>14163.09</c:v>
                </c:pt>
                <c:pt idx="10406">
                  <c:v>14164.09</c:v>
                </c:pt>
                <c:pt idx="10407">
                  <c:v>14165.09</c:v>
                </c:pt>
                <c:pt idx="10408">
                  <c:v>14166.09</c:v>
                </c:pt>
                <c:pt idx="10409">
                  <c:v>14167.09</c:v>
                </c:pt>
                <c:pt idx="10410">
                  <c:v>14171.8</c:v>
                </c:pt>
                <c:pt idx="10411">
                  <c:v>14172.8</c:v>
                </c:pt>
                <c:pt idx="10412">
                  <c:v>14173.8</c:v>
                </c:pt>
                <c:pt idx="10413">
                  <c:v>14174.8</c:v>
                </c:pt>
                <c:pt idx="10414">
                  <c:v>14175.81</c:v>
                </c:pt>
                <c:pt idx="10415">
                  <c:v>14176.81</c:v>
                </c:pt>
                <c:pt idx="10416">
                  <c:v>14177.81</c:v>
                </c:pt>
                <c:pt idx="10417">
                  <c:v>14178.81</c:v>
                </c:pt>
                <c:pt idx="10418">
                  <c:v>14179.81</c:v>
                </c:pt>
                <c:pt idx="10419">
                  <c:v>14180.81</c:v>
                </c:pt>
                <c:pt idx="10420">
                  <c:v>14185.32</c:v>
                </c:pt>
                <c:pt idx="10421">
                  <c:v>14186.32</c:v>
                </c:pt>
                <c:pt idx="10422">
                  <c:v>14187.32</c:v>
                </c:pt>
                <c:pt idx="10423">
                  <c:v>14188.32</c:v>
                </c:pt>
                <c:pt idx="10424">
                  <c:v>14189.32</c:v>
                </c:pt>
                <c:pt idx="10425">
                  <c:v>14190.32</c:v>
                </c:pt>
                <c:pt idx="10426">
                  <c:v>14191.32</c:v>
                </c:pt>
                <c:pt idx="10427">
                  <c:v>14192.32</c:v>
                </c:pt>
                <c:pt idx="10428">
                  <c:v>14193.33</c:v>
                </c:pt>
                <c:pt idx="10429">
                  <c:v>14194.33</c:v>
                </c:pt>
                <c:pt idx="10430">
                  <c:v>14199.04</c:v>
                </c:pt>
                <c:pt idx="10431">
                  <c:v>14200.04</c:v>
                </c:pt>
                <c:pt idx="10432">
                  <c:v>14201.04</c:v>
                </c:pt>
                <c:pt idx="10433">
                  <c:v>14202.04</c:v>
                </c:pt>
                <c:pt idx="10434">
                  <c:v>14203.04</c:v>
                </c:pt>
                <c:pt idx="10435">
                  <c:v>14204.04</c:v>
                </c:pt>
                <c:pt idx="10436">
                  <c:v>14205.04</c:v>
                </c:pt>
                <c:pt idx="10437">
                  <c:v>14206.04</c:v>
                </c:pt>
                <c:pt idx="10438">
                  <c:v>14207.04</c:v>
                </c:pt>
                <c:pt idx="10439">
                  <c:v>14208.04</c:v>
                </c:pt>
                <c:pt idx="10440">
                  <c:v>14212.55</c:v>
                </c:pt>
                <c:pt idx="10441">
                  <c:v>14213.55</c:v>
                </c:pt>
                <c:pt idx="10442">
                  <c:v>14214.55</c:v>
                </c:pt>
                <c:pt idx="10443">
                  <c:v>14215.55</c:v>
                </c:pt>
                <c:pt idx="10444">
                  <c:v>14216.55</c:v>
                </c:pt>
                <c:pt idx="10445">
                  <c:v>14217.55</c:v>
                </c:pt>
                <c:pt idx="10446">
                  <c:v>14218.55</c:v>
                </c:pt>
                <c:pt idx="10447">
                  <c:v>14219.55</c:v>
                </c:pt>
                <c:pt idx="10448">
                  <c:v>14220.55</c:v>
                </c:pt>
                <c:pt idx="10449">
                  <c:v>14221.55</c:v>
                </c:pt>
                <c:pt idx="10450">
                  <c:v>14226.26</c:v>
                </c:pt>
                <c:pt idx="10451">
                  <c:v>14227.26</c:v>
                </c:pt>
                <c:pt idx="10452">
                  <c:v>14228.26</c:v>
                </c:pt>
                <c:pt idx="10453">
                  <c:v>14229.26</c:v>
                </c:pt>
                <c:pt idx="10454">
                  <c:v>14230.26</c:v>
                </c:pt>
                <c:pt idx="10455">
                  <c:v>14231.26</c:v>
                </c:pt>
                <c:pt idx="10456">
                  <c:v>14232.26</c:v>
                </c:pt>
                <c:pt idx="10457">
                  <c:v>14233.26</c:v>
                </c:pt>
                <c:pt idx="10458">
                  <c:v>14234.26</c:v>
                </c:pt>
                <c:pt idx="10459">
                  <c:v>14235.26</c:v>
                </c:pt>
                <c:pt idx="10460">
                  <c:v>14239.77</c:v>
                </c:pt>
                <c:pt idx="10461">
                  <c:v>14240.77</c:v>
                </c:pt>
                <c:pt idx="10462">
                  <c:v>14241.77</c:v>
                </c:pt>
                <c:pt idx="10463">
                  <c:v>14242.77</c:v>
                </c:pt>
                <c:pt idx="10464">
                  <c:v>14243.77</c:v>
                </c:pt>
                <c:pt idx="10465">
                  <c:v>14244.77</c:v>
                </c:pt>
                <c:pt idx="10466">
                  <c:v>14245.78</c:v>
                </c:pt>
                <c:pt idx="10467">
                  <c:v>14246.78</c:v>
                </c:pt>
                <c:pt idx="10468">
                  <c:v>14247.78</c:v>
                </c:pt>
                <c:pt idx="10469">
                  <c:v>14248.78</c:v>
                </c:pt>
                <c:pt idx="10470">
                  <c:v>14253.49</c:v>
                </c:pt>
                <c:pt idx="10471">
                  <c:v>14254.49</c:v>
                </c:pt>
                <c:pt idx="10472">
                  <c:v>14255.49</c:v>
                </c:pt>
                <c:pt idx="10473">
                  <c:v>14256.49</c:v>
                </c:pt>
                <c:pt idx="10474">
                  <c:v>14257.49</c:v>
                </c:pt>
                <c:pt idx="10475">
                  <c:v>14258.49</c:v>
                </c:pt>
                <c:pt idx="10476">
                  <c:v>14259.49</c:v>
                </c:pt>
                <c:pt idx="10477">
                  <c:v>14260.49</c:v>
                </c:pt>
                <c:pt idx="10478">
                  <c:v>14261.49</c:v>
                </c:pt>
                <c:pt idx="10479">
                  <c:v>14262.49</c:v>
                </c:pt>
                <c:pt idx="10480">
                  <c:v>14267.0</c:v>
                </c:pt>
                <c:pt idx="10481">
                  <c:v>14268.0</c:v>
                </c:pt>
                <c:pt idx="10482">
                  <c:v>14269.0</c:v>
                </c:pt>
                <c:pt idx="10483">
                  <c:v>14270.0</c:v>
                </c:pt>
                <c:pt idx="10484">
                  <c:v>14271.0</c:v>
                </c:pt>
                <c:pt idx="10485">
                  <c:v>14272.0</c:v>
                </c:pt>
                <c:pt idx="10486">
                  <c:v>14273.0</c:v>
                </c:pt>
                <c:pt idx="10487">
                  <c:v>14274.01</c:v>
                </c:pt>
                <c:pt idx="10488">
                  <c:v>14275.01</c:v>
                </c:pt>
                <c:pt idx="10489">
                  <c:v>14276.01</c:v>
                </c:pt>
                <c:pt idx="10490">
                  <c:v>14280.72</c:v>
                </c:pt>
                <c:pt idx="10491">
                  <c:v>14281.72</c:v>
                </c:pt>
                <c:pt idx="10492">
                  <c:v>14282.72</c:v>
                </c:pt>
                <c:pt idx="10493">
                  <c:v>14283.72</c:v>
                </c:pt>
                <c:pt idx="10494">
                  <c:v>14284.72</c:v>
                </c:pt>
                <c:pt idx="10495">
                  <c:v>14285.72</c:v>
                </c:pt>
                <c:pt idx="10496">
                  <c:v>14286.72</c:v>
                </c:pt>
                <c:pt idx="10497">
                  <c:v>14287.72</c:v>
                </c:pt>
                <c:pt idx="10498">
                  <c:v>14288.72</c:v>
                </c:pt>
                <c:pt idx="10499">
                  <c:v>14289.72</c:v>
                </c:pt>
                <c:pt idx="10500">
                  <c:v>14294.23</c:v>
                </c:pt>
                <c:pt idx="10501">
                  <c:v>14295.23</c:v>
                </c:pt>
                <c:pt idx="10502">
                  <c:v>14296.23</c:v>
                </c:pt>
                <c:pt idx="10503">
                  <c:v>14297.23</c:v>
                </c:pt>
                <c:pt idx="10504">
                  <c:v>14298.23</c:v>
                </c:pt>
                <c:pt idx="10505">
                  <c:v>14299.23</c:v>
                </c:pt>
                <c:pt idx="10506">
                  <c:v>14300.23</c:v>
                </c:pt>
                <c:pt idx="10507">
                  <c:v>14301.23</c:v>
                </c:pt>
                <c:pt idx="10508">
                  <c:v>14302.23</c:v>
                </c:pt>
                <c:pt idx="10509">
                  <c:v>14303.23</c:v>
                </c:pt>
                <c:pt idx="10510">
                  <c:v>14307.94</c:v>
                </c:pt>
                <c:pt idx="10511">
                  <c:v>14308.94</c:v>
                </c:pt>
                <c:pt idx="10512">
                  <c:v>14309.94</c:v>
                </c:pt>
                <c:pt idx="10513">
                  <c:v>14310.95</c:v>
                </c:pt>
                <c:pt idx="10514">
                  <c:v>14311.95</c:v>
                </c:pt>
                <c:pt idx="10515">
                  <c:v>14312.95</c:v>
                </c:pt>
                <c:pt idx="10516">
                  <c:v>14313.95</c:v>
                </c:pt>
                <c:pt idx="10517">
                  <c:v>14314.95</c:v>
                </c:pt>
                <c:pt idx="10518">
                  <c:v>14315.95</c:v>
                </c:pt>
                <c:pt idx="10519">
                  <c:v>14316.95</c:v>
                </c:pt>
                <c:pt idx="10520">
                  <c:v>14321.46</c:v>
                </c:pt>
                <c:pt idx="10521">
                  <c:v>14322.46</c:v>
                </c:pt>
                <c:pt idx="10522">
                  <c:v>14323.46</c:v>
                </c:pt>
                <c:pt idx="10523">
                  <c:v>14324.46</c:v>
                </c:pt>
                <c:pt idx="10524">
                  <c:v>14325.46</c:v>
                </c:pt>
                <c:pt idx="10525">
                  <c:v>14326.46</c:v>
                </c:pt>
                <c:pt idx="10526">
                  <c:v>14327.46</c:v>
                </c:pt>
                <c:pt idx="10527">
                  <c:v>14328.46</c:v>
                </c:pt>
                <c:pt idx="10528">
                  <c:v>14329.46</c:v>
                </c:pt>
                <c:pt idx="10529">
                  <c:v>14330.46</c:v>
                </c:pt>
                <c:pt idx="10530">
                  <c:v>14335.17</c:v>
                </c:pt>
                <c:pt idx="10531">
                  <c:v>14336.17</c:v>
                </c:pt>
                <c:pt idx="10532">
                  <c:v>14337.17</c:v>
                </c:pt>
                <c:pt idx="10533">
                  <c:v>14338.17</c:v>
                </c:pt>
                <c:pt idx="10534">
                  <c:v>14339.17</c:v>
                </c:pt>
                <c:pt idx="10535">
                  <c:v>14340.17</c:v>
                </c:pt>
                <c:pt idx="10536">
                  <c:v>14341.17</c:v>
                </c:pt>
                <c:pt idx="10537">
                  <c:v>14342.17</c:v>
                </c:pt>
                <c:pt idx="10538">
                  <c:v>14343.17</c:v>
                </c:pt>
                <c:pt idx="10539">
                  <c:v>14344.17</c:v>
                </c:pt>
                <c:pt idx="10540">
                  <c:v>14348.68</c:v>
                </c:pt>
                <c:pt idx="10541">
                  <c:v>14349.68</c:v>
                </c:pt>
                <c:pt idx="10542">
                  <c:v>14350.68</c:v>
                </c:pt>
                <c:pt idx="10543">
                  <c:v>14351.68</c:v>
                </c:pt>
                <c:pt idx="10544">
                  <c:v>14352.68</c:v>
                </c:pt>
                <c:pt idx="10545">
                  <c:v>14353.68</c:v>
                </c:pt>
                <c:pt idx="10546">
                  <c:v>14354.68</c:v>
                </c:pt>
                <c:pt idx="10547">
                  <c:v>14355.68</c:v>
                </c:pt>
                <c:pt idx="10548">
                  <c:v>14356.68</c:v>
                </c:pt>
                <c:pt idx="10549">
                  <c:v>14357.69</c:v>
                </c:pt>
                <c:pt idx="10550">
                  <c:v>14362.39</c:v>
                </c:pt>
                <c:pt idx="10551">
                  <c:v>14363.39</c:v>
                </c:pt>
                <c:pt idx="10552">
                  <c:v>14364.4</c:v>
                </c:pt>
                <c:pt idx="10553">
                  <c:v>14365.4</c:v>
                </c:pt>
                <c:pt idx="10554">
                  <c:v>14366.4</c:v>
                </c:pt>
                <c:pt idx="10555">
                  <c:v>14367.4</c:v>
                </c:pt>
                <c:pt idx="10556">
                  <c:v>14368.4</c:v>
                </c:pt>
                <c:pt idx="10557">
                  <c:v>14369.4</c:v>
                </c:pt>
                <c:pt idx="10558">
                  <c:v>14370.4</c:v>
                </c:pt>
                <c:pt idx="10559">
                  <c:v>14371.4</c:v>
                </c:pt>
                <c:pt idx="10560">
                  <c:v>14375.91</c:v>
                </c:pt>
                <c:pt idx="10561">
                  <c:v>14376.91</c:v>
                </c:pt>
                <c:pt idx="10562">
                  <c:v>14377.91</c:v>
                </c:pt>
                <c:pt idx="10563">
                  <c:v>14378.91</c:v>
                </c:pt>
                <c:pt idx="10564">
                  <c:v>14379.91</c:v>
                </c:pt>
                <c:pt idx="10565">
                  <c:v>14380.91</c:v>
                </c:pt>
                <c:pt idx="10566">
                  <c:v>14381.91</c:v>
                </c:pt>
                <c:pt idx="10567">
                  <c:v>14382.91</c:v>
                </c:pt>
                <c:pt idx="10568">
                  <c:v>14383.91</c:v>
                </c:pt>
                <c:pt idx="10569">
                  <c:v>14384.91</c:v>
                </c:pt>
                <c:pt idx="10570">
                  <c:v>14389.62</c:v>
                </c:pt>
                <c:pt idx="10571">
                  <c:v>14390.62</c:v>
                </c:pt>
                <c:pt idx="10572">
                  <c:v>14391.62</c:v>
                </c:pt>
                <c:pt idx="10573">
                  <c:v>14392.62</c:v>
                </c:pt>
                <c:pt idx="10574">
                  <c:v>14393.62</c:v>
                </c:pt>
                <c:pt idx="10575">
                  <c:v>14394.62</c:v>
                </c:pt>
                <c:pt idx="10576">
                  <c:v>14395.62</c:v>
                </c:pt>
                <c:pt idx="10577">
                  <c:v>14396.62</c:v>
                </c:pt>
                <c:pt idx="10578">
                  <c:v>14397.62</c:v>
                </c:pt>
                <c:pt idx="10579">
                  <c:v>14398.62</c:v>
                </c:pt>
                <c:pt idx="10580">
                  <c:v>14403.13</c:v>
                </c:pt>
                <c:pt idx="10581">
                  <c:v>14404.13</c:v>
                </c:pt>
                <c:pt idx="10582">
                  <c:v>14405.13</c:v>
                </c:pt>
                <c:pt idx="10583">
                  <c:v>14406.13</c:v>
                </c:pt>
                <c:pt idx="10584">
                  <c:v>14407.14</c:v>
                </c:pt>
                <c:pt idx="10585">
                  <c:v>14408.14</c:v>
                </c:pt>
                <c:pt idx="10586">
                  <c:v>14409.14</c:v>
                </c:pt>
                <c:pt idx="10587">
                  <c:v>14410.14</c:v>
                </c:pt>
                <c:pt idx="10588">
                  <c:v>14411.14</c:v>
                </c:pt>
                <c:pt idx="10589">
                  <c:v>14412.14</c:v>
                </c:pt>
                <c:pt idx="10590">
                  <c:v>14416.85</c:v>
                </c:pt>
                <c:pt idx="10591">
                  <c:v>14417.85</c:v>
                </c:pt>
                <c:pt idx="10592">
                  <c:v>14418.85</c:v>
                </c:pt>
                <c:pt idx="10593">
                  <c:v>14419.85</c:v>
                </c:pt>
                <c:pt idx="10594">
                  <c:v>14420.85</c:v>
                </c:pt>
                <c:pt idx="10595">
                  <c:v>14421.85</c:v>
                </c:pt>
                <c:pt idx="10596">
                  <c:v>14422.85</c:v>
                </c:pt>
                <c:pt idx="10597">
                  <c:v>14423.85</c:v>
                </c:pt>
                <c:pt idx="10598">
                  <c:v>14424.85</c:v>
                </c:pt>
                <c:pt idx="10599">
                  <c:v>14425.85</c:v>
                </c:pt>
                <c:pt idx="10600">
                  <c:v>14430.36</c:v>
                </c:pt>
                <c:pt idx="10601">
                  <c:v>14431.36</c:v>
                </c:pt>
                <c:pt idx="10602">
                  <c:v>14432.36</c:v>
                </c:pt>
                <c:pt idx="10603">
                  <c:v>14433.36</c:v>
                </c:pt>
                <c:pt idx="10604">
                  <c:v>14434.36</c:v>
                </c:pt>
                <c:pt idx="10605">
                  <c:v>14435.36</c:v>
                </c:pt>
                <c:pt idx="10606">
                  <c:v>14436.36</c:v>
                </c:pt>
                <c:pt idx="10607">
                  <c:v>14437.36</c:v>
                </c:pt>
                <c:pt idx="10608">
                  <c:v>14438.37</c:v>
                </c:pt>
                <c:pt idx="10609">
                  <c:v>14439.37</c:v>
                </c:pt>
                <c:pt idx="10610">
                  <c:v>14444.07</c:v>
                </c:pt>
                <c:pt idx="10611">
                  <c:v>14445.07</c:v>
                </c:pt>
                <c:pt idx="10612">
                  <c:v>14446.07</c:v>
                </c:pt>
                <c:pt idx="10613">
                  <c:v>14447.08</c:v>
                </c:pt>
                <c:pt idx="10614">
                  <c:v>14448.08</c:v>
                </c:pt>
                <c:pt idx="10615">
                  <c:v>14449.08</c:v>
                </c:pt>
                <c:pt idx="10616">
                  <c:v>14450.08</c:v>
                </c:pt>
                <c:pt idx="10617">
                  <c:v>14451.08</c:v>
                </c:pt>
                <c:pt idx="10618">
                  <c:v>14452.08</c:v>
                </c:pt>
                <c:pt idx="10619">
                  <c:v>14453.08</c:v>
                </c:pt>
                <c:pt idx="10620">
                  <c:v>14457.59</c:v>
                </c:pt>
                <c:pt idx="10621">
                  <c:v>14458.59</c:v>
                </c:pt>
                <c:pt idx="10622">
                  <c:v>14459.59</c:v>
                </c:pt>
                <c:pt idx="10623">
                  <c:v>14460.59</c:v>
                </c:pt>
                <c:pt idx="10624">
                  <c:v>14461.59</c:v>
                </c:pt>
                <c:pt idx="10625">
                  <c:v>14462.59</c:v>
                </c:pt>
                <c:pt idx="10626">
                  <c:v>14463.59</c:v>
                </c:pt>
                <c:pt idx="10627">
                  <c:v>14464.59</c:v>
                </c:pt>
                <c:pt idx="10628">
                  <c:v>14465.59</c:v>
                </c:pt>
                <c:pt idx="10629">
                  <c:v>14466.59</c:v>
                </c:pt>
                <c:pt idx="10630">
                  <c:v>14471.3</c:v>
                </c:pt>
                <c:pt idx="10631">
                  <c:v>14472.3</c:v>
                </c:pt>
                <c:pt idx="10632">
                  <c:v>14473.3</c:v>
                </c:pt>
                <c:pt idx="10633">
                  <c:v>14474.3</c:v>
                </c:pt>
                <c:pt idx="10634">
                  <c:v>14475.3</c:v>
                </c:pt>
                <c:pt idx="10635">
                  <c:v>14476.3</c:v>
                </c:pt>
                <c:pt idx="10636">
                  <c:v>14477.3</c:v>
                </c:pt>
                <c:pt idx="10637">
                  <c:v>14478.3</c:v>
                </c:pt>
                <c:pt idx="10638">
                  <c:v>14479.3</c:v>
                </c:pt>
                <c:pt idx="10639">
                  <c:v>14480.3</c:v>
                </c:pt>
                <c:pt idx="10640">
                  <c:v>14484.81</c:v>
                </c:pt>
                <c:pt idx="10641">
                  <c:v>14485.81</c:v>
                </c:pt>
                <c:pt idx="10642">
                  <c:v>14486.81</c:v>
                </c:pt>
                <c:pt idx="10643">
                  <c:v>14487.81</c:v>
                </c:pt>
                <c:pt idx="10644">
                  <c:v>14488.81</c:v>
                </c:pt>
                <c:pt idx="10645">
                  <c:v>14489.82</c:v>
                </c:pt>
                <c:pt idx="10646">
                  <c:v>14490.82</c:v>
                </c:pt>
                <c:pt idx="10647">
                  <c:v>14491.82</c:v>
                </c:pt>
                <c:pt idx="10648">
                  <c:v>14492.82</c:v>
                </c:pt>
                <c:pt idx="10649">
                  <c:v>14493.82</c:v>
                </c:pt>
                <c:pt idx="10650">
                  <c:v>14498.53</c:v>
                </c:pt>
                <c:pt idx="10651">
                  <c:v>14499.53</c:v>
                </c:pt>
                <c:pt idx="10652">
                  <c:v>14500.53</c:v>
                </c:pt>
                <c:pt idx="10653">
                  <c:v>14501.53</c:v>
                </c:pt>
                <c:pt idx="10654">
                  <c:v>14502.53</c:v>
                </c:pt>
                <c:pt idx="10655">
                  <c:v>14503.53</c:v>
                </c:pt>
                <c:pt idx="10656">
                  <c:v>14504.53</c:v>
                </c:pt>
                <c:pt idx="10657">
                  <c:v>14505.53</c:v>
                </c:pt>
                <c:pt idx="10658">
                  <c:v>14506.53</c:v>
                </c:pt>
                <c:pt idx="10659">
                  <c:v>14507.53</c:v>
                </c:pt>
                <c:pt idx="10660">
                  <c:v>14512.04</c:v>
                </c:pt>
                <c:pt idx="10661">
                  <c:v>14513.04</c:v>
                </c:pt>
                <c:pt idx="10662">
                  <c:v>14514.04</c:v>
                </c:pt>
                <c:pt idx="10663">
                  <c:v>14515.04</c:v>
                </c:pt>
                <c:pt idx="10664">
                  <c:v>14516.04</c:v>
                </c:pt>
                <c:pt idx="10665">
                  <c:v>14517.04</c:v>
                </c:pt>
                <c:pt idx="10666">
                  <c:v>14518.04</c:v>
                </c:pt>
                <c:pt idx="10667">
                  <c:v>14519.04</c:v>
                </c:pt>
                <c:pt idx="10668">
                  <c:v>14520.04</c:v>
                </c:pt>
                <c:pt idx="10669">
                  <c:v>14521.04</c:v>
                </c:pt>
                <c:pt idx="10670">
                  <c:v>14525.75</c:v>
                </c:pt>
                <c:pt idx="10671">
                  <c:v>14526.75</c:v>
                </c:pt>
                <c:pt idx="10672">
                  <c:v>14527.75</c:v>
                </c:pt>
                <c:pt idx="10673">
                  <c:v>14528.75</c:v>
                </c:pt>
                <c:pt idx="10674">
                  <c:v>14529.76</c:v>
                </c:pt>
                <c:pt idx="10675">
                  <c:v>14530.76</c:v>
                </c:pt>
                <c:pt idx="10676">
                  <c:v>14531.76</c:v>
                </c:pt>
                <c:pt idx="10677">
                  <c:v>14532.76</c:v>
                </c:pt>
                <c:pt idx="10678">
                  <c:v>14533.76</c:v>
                </c:pt>
                <c:pt idx="10679">
                  <c:v>14534.76</c:v>
                </c:pt>
                <c:pt idx="10680">
                  <c:v>14539.27</c:v>
                </c:pt>
                <c:pt idx="10681">
                  <c:v>14540.27</c:v>
                </c:pt>
                <c:pt idx="10682">
                  <c:v>14541.27</c:v>
                </c:pt>
                <c:pt idx="10683">
                  <c:v>14542.27</c:v>
                </c:pt>
                <c:pt idx="10684">
                  <c:v>14543.27</c:v>
                </c:pt>
                <c:pt idx="10685">
                  <c:v>14544.27</c:v>
                </c:pt>
                <c:pt idx="10686">
                  <c:v>14545.27</c:v>
                </c:pt>
                <c:pt idx="10687">
                  <c:v>14546.27</c:v>
                </c:pt>
                <c:pt idx="10688">
                  <c:v>14547.27</c:v>
                </c:pt>
                <c:pt idx="10689">
                  <c:v>14548.27</c:v>
                </c:pt>
                <c:pt idx="10690">
                  <c:v>14552.98</c:v>
                </c:pt>
                <c:pt idx="10691">
                  <c:v>14553.98</c:v>
                </c:pt>
                <c:pt idx="10692">
                  <c:v>14554.98</c:v>
                </c:pt>
                <c:pt idx="10693">
                  <c:v>14555.99</c:v>
                </c:pt>
                <c:pt idx="10694">
                  <c:v>14556.99</c:v>
                </c:pt>
                <c:pt idx="10695">
                  <c:v>14557.99</c:v>
                </c:pt>
                <c:pt idx="10696">
                  <c:v>14558.99</c:v>
                </c:pt>
                <c:pt idx="10697">
                  <c:v>14559.99</c:v>
                </c:pt>
                <c:pt idx="10698">
                  <c:v>14560.99</c:v>
                </c:pt>
                <c:pt idx="10699">
                  <c:v>14561.99</c:v>
                </c:pt>
                <c:pt idx="10700">
                  <c:v>14566.5</c:v>
                </c:pt>
                <c:pt idx="10701">
                  <c:v>14567.5</c:v>
                </c:pt>
                <c:pt idx="10702">
                  <c:v>14568.5</c:v>
                </c:pt>
                <c:pt idx="10703">
                  <c:v>14569.5</c:v>
                </c:pt>
                <c:pt idx="10704">
                  <c:v>14570.5</c:v>
                </c:pt>
                <c:pt idx="10705">
                  <c:v>14571.5</c:v>
                </c:pt>
                <c:pt idx="10706">
                  <c:v>14572.5</c:v>
                </c:pt>
                <c:pt idx="10707">
                  <c:v>14573.5</c:v>
                </c:pt>
                <c:pt idx="10708">
                  <c:v>14574.5</c:v>
                </c:pt>
                <c:pt idx="10709">
                  <c:v>14575.5</c:v>
                </c:pt>
                <c:pt idx="10710">
                  <c:v>14580.21</c:v>
                </c:pt>
                <c:pt idx="10711">
                  <c:v>14581.21</c:v>
                </c:pt>
                <c:pt idx="10712">
                  <c:v>14582.21</c:v>
                </c:pt>
                <c:pt idx="10713">
                  <c:v>14583.21</c:v>
                </c:pt>
                <c:pt idx="10714">
                  <c:v>14584.21</c:v>
                </c:pt>
                <c:pt idx="10715">
                  <c:v>14585.21</c:v>
                </c:pt>
                <c:pt idx="10716">
                  <c:v>14586.22</c:v>
                </c:pt>
                <c:pt idx="10717">
                  <c:v>14587.22</c:v>
                </c:pt>
                <c:pt idx="10718">
                  <c:v>14588.22</c:v>
                </c:pt>
                <c:pt idx="10719">
                  <c:v>14589.22</c:v>
                </c:pt>
                <c:pt idx="10720">
                  <c:v>14593.72</c:v>
                </c:pt>
                <c:pt idx="10721">
                  <c:v>14594.73</c:v>
                </c:pt>
                <c:pt idx="10722">
                  <c:v>14595.73</c:v>
                </c:pt>
                <c:pt idx="10723">
                  <c:v>14596.73</c:v>
                </c:pt>
                <c:pt idx="10724">
                  <c:v>14597.73</c:v>
                </c:pt>
                <c:pt idx="10725">
                  <c:v>14598.73</c:v>
                </c:pt>
                <c:pt idx="10726">
                  <c:v>14599.73</c:v>
                </c:pt>
                <c:pt idx="10727">
                  <c:v>14600.73</c:v>
                </c:pt>
                <c:pt idx="10728">
                  <c:v>14601.73</c:v>
                </c:pt>
                <c:pt idx="10729">
                  <c:v>14602.73</c:v>
                </c:pt>
                <c:pt idx="10730">
                  <c:v>14607.44</c:v>
                </c:pt>
                <c:pt idx="10731">
                  <c:v>14608.44</c:v>
                </c:pt>
                <c:pt idx="10732">
                  <c:v>14609.44</c:v>
                </c:pt>
                <c:pt idx="10733">
                  <c:v>14610.44</c:v>
                </c:pt>
                <c:pt idx="10734">
                  <c:v>14611.44</c:v>
                </c:pt>
                <c:pt idx="10735">
                  <c:v>14612.44</c:v>
                </c:pt>
                <c:pt idx="10736">
                  <c:v>14613.44</c:v>
                </c:pt>
                <c:pt idx="10737">
                  <c:v>14614.44</c:v>
                </c:pt>
                <c:pt idx="10738">
                  <c:v>14615.44</c:v>
                </c:pt>
                <c:pt idx="10739">
                  <c:v>14616.44</c:v>
                </c:pt>
                <c:pt idx="10740">
                  <c:v>14620.95</c:v>
                </c:pt>
                <c:pt idx="10741">
                  <c:v>14621.95</c:v>
                </c:pt>
                <c:pt idx="10742">
                  <c:v>14622.95</c:v>
                </c:pt>
                <c:pt idx="10743">
                  <c:v>14623.95</c:v>
                </c:pt>
                <c:pt idx="10744">
                  <c:v>14624.95</c:v>
                </c:pt>
                <c:pt idx="10745">
                  <c:v>14625.95</c:v>
                </c:pt>
                <c:pt idx="10746">
                  <c:v>14626.96</c:v>
                </c:pt>
                <c:pt idx="10747">
                  <c:v>14627.96</c:v>
                </c:pt>
                <c:pt idx="10748">
                  <c:v>14628.96</c:v>
                </c:pt>
                <c:pt idx="10749">
                  <c:v>14629.96</c:v>
                </c:pt>
                <c:pt idx="10750">
                  <c:v>14634.67</c:v>
                </c:pt>
                <c:pt idx="10751">
                  <c:v>14635.67</c:v>
                </c:pt>
                <c:pt idx="10752">
                  <c:v>14636.67</c:v>
                </c:pt>
                <c:pt idx="10753">
                  <c:v>14637.67</c:v>
                </c:pt>
                <c:pt idx="10754">
                  <c:v>14638.67</c:v>
                </c:pt>
                <c:pt idx="10755">
                  <c:v>14639.67</c:v>
                </c:pt>
                <c:pt idx="10756">
                  <c:v>14640.67</c:v>
                </c:pt>
                <c:pt idx="10757">
                  <c:v>14641.67</c:v>
                </c:pt>
                <c:pt idx="10758">
                  <c:v>14642.67</c:v>
                </c:pt>
                <c:pt idx="10759">
                  <c:v>14643.67</c:v>
                </c:pt>
                <c:pt idx="10760">
                  <c:v>14648.18</c:v>
                </c:pt>
                <c:pt idx="10761">
                  <c:v>14649.18</c:v>
                </c:pt>
                <c:pt idx="10762">
                  <c:v>14650.18</c:v>
                </c:pt>
                <c:pt idx="10763">
                  <c:v>14651.18</c:v>
                </c:pt>
                <c:pt idx="10764">
                  <c:v>14652.18</c:v>
                </c:pt>
                <c:pt idx="10765">
                  <c:v>14653.18</c:v>
                </c:pt>
                <c:pt idx="10766">
                  <c:v>14654.18</c:v>
                </c:pt>
                <c:pt idx="10767">
                  <c:v>14655.18</c:v>
                </c:pt>
                <c:pt idx="10768">
                  <c:v>14656.18</c:v>
                </c:pt>
                <c:pt idx="10769">
                  <c:v>14657.18</c:v>
                </c:pt>
                <c:pt idx="10770">
                  <c:v>14661.89</c:v>
                </c:pt>
                <c:pt idx="10771">
                  <c:v>14662.89</c:v>
                </c:pt>
                <c:pt idx="10772">
                  <c:v>14663.89</c:v>
                </c:pt>
                <c:pt idx="10773">
                  <c:v>14664.9</c:v>
                </c:pt>
                <c:pt idx="10774">
                  <c:v>14665.9</c:v>
                </c:pt>
                <c:pt idx="10775">
                  <c:v>14666.9</c:v>
                </c:pt>
                <c:pt idx="10776">
                  <c:v>14667.9</c:v>
                </c:pt>
                <c:pt idx="10777">
                  <c:v>14668.9</c:v>
                </c:pt>
                <c:pt idx="10778">
                  <c:v>14669.9</c:v>
                </c:pt>
                <c:pt idx="10779">
                  <c:v>14670.9</c:v>
                </c:pt>
                <c:pt idx="10780">
                  <c:v>14675.4</c:v>
                </c:pt>
                <c:pt idx="10781">
                  <c:v>14676.41</c:v>
                </c:pt>
                <c:pt idx="10782">
                  <c:v>14677.41</c:v>
                </c:pt>
                <c:pt idx="10783">
                  <c:v>14678.41</c:v>
                </c:pt>
                <c:pt idx="10784">
                  <c:v>14679.41</c:v>
                </c:pt>
                <c:pt idx="10785">
                  <c:v>14680.41</c:v>
                </c:pt>
                <c:pt idx="10786">
                  <c:v>14681.41</c:v>
                </c:pt>
                <c:pt idx="10787">
                  <c:v>14682.41</c:v>
                </c:pt>
                <c:pt idx="10788">
                  <c:v>14683.41</c:v>
                </c:pt>
                <c:pt idx="10789">
                  <c:v>14684.41</c:v>
                </c:pt>
                <c:pt idx="10790">
                  <c:v>14689.12</c:v>
                </c:pt>
                <c:pt idx="10791">
                  <c:v>14690.12</c:v>
                </c:pt>
                <c:pt idx="10792">
                  <c:v>14691.12</c:v>
                </c:pt>
                <c:pt idx="10793">
                  <c:v>14692.12</c:v>
                </c:pt>
                <c:pt idx="10794">
                  <c:v>14693.12</c:v>
                </c:pt>
                <c:pt idx="10795">
                  <c:v>14694.12</c:v>
                </c:pt>
                <c:pt idx="10796">
                  <c:v>14695.12</c:v>
                </c:pt>
                <c:pt idx="10797">
                  <c:v>14696.12</c:v>
                </c:pt>
                <c:pt idx="10798">
                  <c:v>14697.13</c:v>
                </c:pt>
                <c:pt idx="10799">
                  <c:v>14698.13</c:v>
                </c:pt>
                <c:pt idx="10800">
                  <c:v>14702.63</c:v>
                </c:pt>
                <c:pt idx="10801">
                  <c:v>14703.63</c:v>
                </c:pt>
                <c:pt idx="10802">
                  <c:v>14704.63</c:v>
                </c:pt>
                <c:pt idx="10803">
                  <c:v>14705.64</c:v>
                </c:pt>
                <c:pt idx="10804">
                  <c:v>14706.64</c:v>
                </c:pt>
                <c:pt idx="10805">
                  <c:v>14707.64</c:v>
                </c:pt>
                <c:pt idx="10806">
                  <c:v>14708.64</c:v>
                </c:pt>
                <c:pt idx="10807">
                  <c:v>14709.64</c:v>
                </c:pt>
                <c:pt idx="10808">
                  <c:v>14710.64</c:v>
                </c:pt>
                <c:pt idx="10809">
                  <c:v>14711.64</c:v>
                </c:pt>
                <c:pt idx="10810">
                  <c:v>14716.35</c:v>
                </c:pt>
                <c:pt idx="10811">
                  <c:v>14717.35</c:v>
                </c:pt>
                <c:pt idx="10812">
                  <c:v>14718.35</c:v>
                </c:pt>
                <c:pt idx="10813">
                  <c:v>14719.35</c:v>
                </c:pt>
                <c:pt idx="10814">
                  <c:v>14720.35</c:v>
                </c:pt>
                <c:pt idx="10815">
                  <c:v>14721.35</c:v>
                </c:pt>
                <c:pt idx="10816">
                  <c:v>14722.35</c:v>
                </c:pt>
                <c:pt idx="10817">
                  <c:v>14723.35</c:v>
                </c:pt>
                <c:pt idx="10818">
                  <c:v>14724.35</c:v>
                </c:pt>
                <c:pt idx="10819">
                  <c:v>14725.35</c:v>
                </c:pt>
                <c:pt idx="10820">
                  <c:v>14729.86</c:v>
                </c:pt>
                <c:pt idx="10821">
                  <c:v>14730.86</c:v>
                </c:pt>
                <c:pt idx="10822">
                  <c:v>14731.86</c:v>
                </c:pt>
                <c:pt idx="10823">
                  <c:v>14732.86</c:v>
                </c:pt>
                <c:pt idx="10824">
                  <c:v>14733.86</c:v>
                </c:pt>
                <c:pt idx="10825">
                  <c:v>14734.86</c:v>
                </c:pt>
                <c:pt idx="10826">
                  <c:v>14735.86</c:v>
                </c:pt>
                <c:pt idx="10827">
                  <c:v>14736.86</c:v>
                </c:pt>
                <c:pt idx="10828">
                  <c:v>14737.86</c:v>
                </c:pt>
                <c:pt idx="10829">
                  <c:v>14738.86</c:v>
                </c:pt>
                <c:pt idx="10830">
                  <c:v>14743.57</c:v>
                </c:pt>
                <c:pt idx="10831">
                  <c:v>14744.57</c:v>
                </c:pt>
                <c:pt idx="10832">
                  <c:v>14745.57</c:v>
                </c:pt>
                <c:pt idx="10833">
                  <c:v>14746.57</c:v>
                </c:pt>
                <c:pt idx="10834">
                  <c:v>14747.57</c:v>
                </c:pt>
                <c:pt idx="10835">
                  <c:v>14748.57</c:v>
                </c:pt>
                <c:pt idx="10836">
                  <c:v>14749.57</c:v>
                </c:pt>
                <c:pt idx="10837">
                  <c:v>14750.57</c:v>
                </c:pt>
                <c:pt idx="10838">
                  <c:v>14751.57</c:v>
                </c:pt>
                <c:pt idx="10839">
                  <c:v>14752.57</c:v>
                </c:pt>
                <c:pt idx="10840">
                  <c:v>14757.08</c:v>
                </c:pt>
                <c:pt idx="10841">
                  <c:v>14758.08</c:v>
                </c:pt>
                <c:pt idx="10842">
                  <c:v>14759.08</c:v>
                </c:pt>
                <c:pt idx="10843">
                  <c:v>14760.08</c:v>
                </c:pt>
                <c:pt idx="10844">
                  <c:v>14761.09</c:v>
                </c:pt>
                <c:pt idx="10845">
                  <c:v>14762.09</c:v>
                </c:pt>
                <c:pt idx="10846">
                  <c:v>14763.09</c:v>
                </c:pt>
                <c:pt idx="10847">
                  <c:v>14764.09</c:v>
                </c:pt>
                <c:pt idx="10848">
                  <c:v>14765.09</c:v>
                </c:pt>
                <c:pt idx="10849">
                  <c:v>14766.09</c:v>
                </c:pt>
                <c:pt idx="10850">
                  <c:v>14770.8</c:v>
                </c:pt>
                <c:pt idx="10851">
                  <c:v>14771.8</c:v>
                </c:pt>
                <c:pt idx="10852">
                  <c:v>14772.8</c:v>
                </c:pt>
                <c:pt idx="10853">
                  <c:v>14773.8</c:v>
                </c:pt>
                <c:pt idx="10854">
                  <c:v>14774.8</c:v>
                </c:pt>
                <c:pt idx="10855">
                  <c:v>14775.8</c:v>
                </c:pt>
                <c:pt idx="10856">
                  <c:v>14776.8</c:v>
                </c:pt>
                <c:pt idx="10857">
                  <c:v>14777.8</c:v>
                </c:pt>
                <c:pt idx="10858">
                  <c:v>14778.8</c:v>
                </c:pt>
                <c:pt idx="10859">
                  <c:v>14779.8</c:v>
                </c:pt>
                <c:pt idx="10860">
                  <c:v>14784.31</c:v>
                </c:pt>
                <c:pt idx="10861">
                  <c:v>14785.31</c:v>
                </c:pt>
                <c:pt idx="10862">
                  <c:v>14786.31</c:v>
                </c:pt>
                <c:pt idx="10863">
                  <c:v>14787.31</c:v>
                </c:pt>
                <c:pt idx="10864">
                  <c:v>14788.31</c:v>
                </c:pt>
                <c:pt idx="10865">
                  <c:v>14789.31</c:v>
                </c:pt>
                <c:pt idx="10866">
                  <c:v>14790.32</c:v>
                </c:pt>
                <c:pt idx="10867">
                  <c:v>14791.32</c:v>
                </c:pt>
                <c:pt idx="10868">
                  <c:v>14792.32</c:v>
                </c:pt>
                <c:pt idx="10869">
                  <c:v>14793.32</c:v>
                </c:pt>
                <c:pt idx="10870">
                  <c:v>14798.03</c:v>
                </c:pt>
                <c:pt idx="10871">
                  <c:v>14799.03</c:v>
                </c:pt>
                <c:pt idx="10872">
                  <c:v>14800.03</c:v>
                </c:pt>
                <c:pt idx="10873">
                  <c:v>14801.03</c:v>
                </c:pt>
                <c:pt idx="10874">
                  <c:v>14802.03</c:v>
                </c:pt>
                <c:pt idx="10875">
                  <c:v>14803.03</c:v>
                </c:pt>
                <c:pt idx="10876">
                  <c:v>14804.03</c:v>
                </c:pt>
                <c:pt idx="10877">
                  <c:v>14805.03</c:v>
                </c:pt>
                <c:pt idx="10878">
                  <c:v>14806.03</c:v>
                </c:pt>
                <c:pt idx="10879">
                  <c:v>14807.03</c:v>
                </c:pt>
                <c:pt idx="10880">
                  <c:v>14811.54</c:v>
                </c:pt>
                <c:pt idx="10881">
                  <c:v>14812.54</c:v>
                </c:pt>
                <c:pt idx="10882">
                  <c:v>14813.54</c:v>
                </c:pt>
                <c:pt idx="10883">
                  <c:v>14814.54</c:v>
                </c:pt>
                <c:pt idx="10884">
                  <c:v>14815.54</c:v>
                </c:pt>
                <c:pt idx="10885">
                  <c:v>14816.54</c:v>
                </c:pt>
                <c:pt idx="10886">
                  <c:v>14817.54</c:v>
                </c:pt>
                <c:pt idx="10887">
                  <c:v>14818.54</c:v>
                </c:pt>
                <c:pt idx="10888">
                  <c:v>14819.55</c:v>
                </c:pt>
                <c:pt idx="10889">
                  <c:v>14820.55</c:v>
                </c:pt>
                <c:pt idx="10890">
                  <c:v>14825.25</c:v>
                </c:pt>
                <c:pt idx="10891">
                  <c:v>14826.26</c:v>
                </c:pt>
                <c:pt idx="10892">
                  <c:v>14827.26</c:v>
                </c:pt>
                <c:pt idx="10893">
                  <c:v>14828.26</c:v>
                </c:pt>
                <c:pt idx="10894">
                  <c:v>14829.26</c:v>
                </c:pt>
                <c:pt idx="10895">
                  <c:v>14830.26</c:v>
                </c:pt>
                <c:pt idx="10896">
                  <c:v>14831.26</c:v>
                </c:pt>
                <c:pt idx="10897">
                  <c:v>14832.26</c:v>
                </c:pt>
                <c:pt idx="10898">
                  <c:v>14833.26</c:v>
                </c:pt>
                <c:pt idx="10899">
                  <c:v>14834.26</c:v>
                </c:pt>
                <c:pt idx="10900">
                  <c:v>14838.77</c:v>
                </c:pt>
                <c:pt idx="10901">
                  <c:v>14839.77</c:v>
                </c:pt>
                <c:pt idx="10902">
                  <c:v>14840.77</c:v>
                </c:pt>
                <c:pt idx="10903">
                  <c:v>14841.77</c:v>
                </c:pt>
                <c:pt idx="10904">
                  <c:v>14842.77</c:v>
                </c:pt>
                <c:pt idx="10905">
                  <c:v>14843.77</c:v>
                </c:pt>
                <c:pt idx="10906">
                  <c:v>14844.77</c:v>
                </c:pt>
                <c:pt idx="10907">
                  <c:v>14845.77</c:v>
                </c:pt>
                <c:pt idx="10908">
                  <c:v>14846.77</c:v>
                </c:pt>
                <c:pt idx="10909">
                  <c:v>14847.77</c:v>
                </c:pt>
                <c:pt idx="10910">
                  <c:v>14852.48</c:v>
                </c:pt>
                <c:pt idx="10911">
                  <c:v>14853.48</c:v>
                </c:pt>
                <c:pt idx="10912">
                  <c:v>14854.48</c:v>
                </c:pt>
                <c:pt idx="10913">
                  <c:v>14855.48</c:v>
                </c:pt>
                <c:pt idx="10914">
                  <c:v>14856.48</c:v>
                </c:pt>
                <c:pt idx="10915">
                  <c:v>14857.48</c:v>
                </c:pt>
                <c:pt idx="10916">
                  <c:v>14858.48</c:v>
                </c:pt>
                <c:pt idx="10917">
                  <c:v>14859.48</c:v>
                </c:pt>
                <c:pt idx="10918">
                  <c:v>14860.48</c:v>
                </c:pt>
                <c:pt idx="10919">
                  <c:v>14861.48</c:v>
                </c:pt>
                <c:pt idx="10920">
                  <c:v>14865.99</c:v>
                </c:pt>
                <c:pt idx="10921">
                  <c:v>14866.99</c:v>
                </c:pt>
                <c:pt idx="10922">
                  <c:v>14867.99</c:v>
                </c:pt>
                <c:pt idx="10923">
                  <c:v>14868.99</c:v>
                </c:pt>
                <c:pt idx="10924">
                  <c:v>14870.0</c:v>
                </c:pt>
                <c:pt idx="10925">
                  <c:v>14871.0</c:v>
                </c:pt>
                <c:pt idx="10926">
                  <c:v>14872.0</c:v>
                </c:pt>
                <c:pt idx="10927">
                  <c:v>14873.0</c:v>
                </c:pt>
                <c:pt idx="10928">
                  <c:v>14874.0</c:v>
                </c:pt>
                <c:pt idx="10929">
                  <c:v>14875.0</c:v>
                </c:pt>
                <c:pt idx="10930">
                  <c:v>14879.71</c:v>
                </c:pt>
                <c:pt idx="10931">
                  <c:v>14880.71</c:v>
                </c:pt>
                <c:pt idx="10932">
                  <c:v>14881.71</c:v>
                </c:pt>
                <c:pt idx="10933">
                  <c:v>14882.71</c:v>
                </c:pt>
                <c:pt idx="10934">
                  <c:v>14883.71</c:v>
                </c:pt>
                <c:pt idx="10935">
                  <c:v>14884.71</c:v>
                </c:pt>
                <c:pt idx="10936">
                  <c:v>14885.71</c:v>
                </c:pt>
                <c:pt idx="10937">
                  <c:v>14886.71</c:v>
                </c:pt>
                <c:pt idx="10938">
                  <c:v>14887.71</c:v>
                </c:pt>
                <c:pt idx="10939">
                  <c:v>14888.71</c:v>
                </c:pt>
                <c:pt idx="10940">
                  <c:v>14893.22</c:v>
                </c:pt>
                <c:pt idx="10941">
                  <c:v>14894.22</c:v>
                </c:pt>
                <c:pt idx="10942">
                  <c:v>14895.22</c:v>
                </c:pt>
                <c:pt idx="10943">
                  <c:v>14896.22</c:v>
                </c:pt>
                <c:pt idx="10944">
                  <c:v>14897.22</c:v>
                </c:pt>
                <c:pt idx="10945">
                  <c:v>14898.22</c:v>
                </c:pt>
                <c:pt idx="10946">
                  <c:v>14899.22</c:v>
                </c:pt>
                <c:pt idx="10947">
                  <c:v>14900.22</c:v>
                </c:pt>
                <c:pt idx="10948">
                  <c:v>14901.22</c:v>
                </c:pt>
                <c:pt idx="10949">
                  <c:v>14902.23</c:v>
                </c:pt>
                <c:pt idx="10950">
                  <c:v>14906.93</c:v>
                </c:pt>
                <c:pt idx="10951">
                  <c:v>14907.94</c:v>
                </c:pt>
                <c:pt idx="10952">
                  <c:v>14908.94</c:v>
                </c:pt>
                <c:pt idx="10953">
                  <c:v>14909.94</c:v>
                </c:pt>
                <c:pt idx="10954">
                  <c:v>14910.94</c:v>
                </c:pt>
                <c:pt idx="10955">
                  <c:v>14911.94</c:v>
                </c:pt>
                <c:pt idx="10956">
                  <c:v>14912.94</c:v>
                </c:pt>
                <c:pt idx="10957">
                  <c:v>14913.94</c:v>
                </c:pt>
                <c:pt idx="10958">
                  <c:v>14914.94</c:v>
                </c:pt>
                <c:pt idx="10959">
                  <c:v>14915.94</c:v>
                </c:pt>
                <c:pt idx="10960">
                  <c:v>14920.45</c:v>
                </c:pt>
                <c:pt idx="10961">
                  <c:v>14921.45</c:v>
                </c:pt>
                <c:pt idx="10962">
                  <c:v>14922.45</c:v>
                </c:pt>
                <c:pt idx="10963">
                  <c:v>14923.45</c:v>
                </c:pt>
                <c:pt idx="10964">
                  <c:v>14924.45</c:v>
                </c:pt>
                <c:pt idx="10965">
                  <c:v>14925.45</c:v>
                </c:pt>
                <c:pt idx="10966">
                  <c:v>14926.45</c:v>
                </c:pt>
                <c:pt idx="10967">
                  <c:v>14927.45</c:v>
                </c:pt>
                <c:pt idx="10968">
                  <c:v>14928.45</c:v>
                </c:pt>
                <c:pt idx="10969">
                  <c:v>14929.45</c:v>
                </c:pt>
                <c:pt idx="10970">
                  <c:v>14934.16</c:v>
                </c:pt>
                <c:pt idx="10971">
                  <c:v>14935.16</c:v>
                </c:pt>
                <c:pt idx="10972">
                  <c:v>14936.16</c:v>
                </c:pt>
                <c:pt idx="10973">
                  <c:v>14937.16</c:v>
                </c:pt>
                <c:pt idx="10974">
                  <c:v>14938.16</c:v>
                </c:pt>
                <c:pt idx="10975">
                  <c:v>14939.16</c:v>
                </c:pt>
                <c:pt idx="10976">
                  <c:v>14940.17</c:v>
                </c:pt>
                <c:pt idx="10977">
                  <c:v>14941.17</c:v>
                </c:pt>
                <c:pt idx="10978">
                  <c:v>14942.17</c:v>
                </c:pt>
                <c:pt idx="10979">
                  <c:v>14943.17</c:v>
                </c:pt>
                <c:pt idx="10980">
                  <c:v>14947.67</c:v>
                </c:pt>
                <c:pt idx="10981">
                  <c:v>14948.67</c:v>
                </c:pt>
                <c:pt idx="10982">
                  <c:v>14949.68</c:v>
                </c:pt>
                <c:pt idx="10983">
                  <c:v>14950.68</c:v>
                </c:pt>
                <c:pt idx="10984">
                  <c:v>14951.68</c:v>
                </c:pt>
                <c:pt idx="10985">
                  <c:v>14952.68</c:v>
                </c:pt>
                <c:pt idx="10986">
                  <c:v>14953.68</c:v>
                </c:pt>
                <c:pt idx="10987">
                  <c:v>14954.68</c:v>
                </c:pt>
                <c:pt idx="10988">
                  <c:v>14955.68</c:v>
                </c:pt>
                <c:pt idx="10989">
                  <c:v>14956.68</c:v>
                </c:pt>
                <c:pt idx="10990">
                  <c:v>14961.39</c:v>
                </c:pt>
                <c:pt idx="10991">
                  <c:v>14962.39</c:v>
                </c:pt>
                <c:pt idx="10992">
                  <c:v>14963.39</c:v>
                </c:pt>
                <c:pt idx="10993">
                  <c:v>14964.39</c:v>
                </c:pt>
                <c:pt idx="10994">
                  <c:v>14965.39</c:v>
                </c:pt>
                <c:pt idx="10995">
                  <c:v>14966.4</c:v>
                </c:pt>
                <c:pt idx="10996">
                  <c:v>14967.4</c:v>
                </c:pt>
                <c:pt idx="10997">
                  <c:v>14968.4</c:v>
                </c:pt>
                <c:pt idx="10998">
                  <c:v>14969.4</c:v>
                </c:pt>
                <c:pt idx="10999">
                  <c:v>14970.4</c:v>
                </c:pt>
                <c:pt idx="11000">
                  <c:v>14974.9</c:v>
                </c:pt>
                <c:pt idx="11001">
                  <c:v>14975.9</c:v>
                </c:pt>
                <c:pt idx="11002">
                  <c:v>14976.91</c:v>
                </c:pt>
                <c:pt idx="11003">
                  <c:v>14977.91</c:v>
                </c:pt>
                <c:pt idx="11004">
                  <c:v>14978.91</c:v>
                </c:pt>
                <c:pt idx="11005">
                  <c:v>14979.91</c:v>
                </c:pt>
                <c:pt idx="11006">
                  <c:v>14980.91</c:v>
                </c:pt>
                <c:pt idx="11007">
                  <c:v>14981.91</c:v>
                </c:pt>
                <c:pt idx="11008">
                  <c:v>14982.91</c:v>
                </c:pt>
                <c:pt idx="11009">
                  <c:v>14983.91</c:v>
                </c:pt>
                <c:pt idx="11010">
                  <c:v>14988.62</c:v>
                </c:pt>
                <c:pt idx="11011">
                  <c:v>14989.62</c:v>
                </c:pt>
                <c:pt idx="11012">
                  <c:v>14990.62</c:v>
                </c:pt>
                <c:pt idx="11013">
                  <c:v>14991.62</c:v>
                </c:pt>
                <c:pt idx="11014">
                  <c:v>14992.62</c:v>
                </c:pt>
                <c:pt idx="11015">
                  <c:v>14993.62</c:v>
                </c:pt>
                <c:pt idx="11016">
                  <c:v>14994.62</c:v>
                </c:pt>
                <c:pt idx="11017">
                  <c:v>14995.62</c:v>
                </c:pt>
                <c:pt idx="11018">
                  <c:v>14996.62</c:v>
                </c:pt>
                <c:pt idx="11019">
                  <c:v>14997.62</c:v>
                </c:pt>
                <c:pt idx="11020">
                  <c:v>15002.13</c:v>
                </c:pt>
                <c:pt idx="11021">
                  <c:v>15003.13</c:v>
                </c:pt>
                <c:pt idx="11022">
                  <c:v>15004.13</c:v>
                </c:pt>
                <c:pt idx="11023">
                  <c:v>15005.13</c:v>
                </c:pt>
                <c:pt idx="11024">
                  <c:v>15006.13</c:v>
                </c:pt>
                <c:pt idx="11025">
                  <c:v>15007.13</c:v>
                </c:pt>
                <c:pt idx="11026">
                  <c:v>15008.13</c:v>
                </c:pt>
                <c:pt idx="11027">
                  <c:v>15009.14</c:v>
                </c:pt>
                <c:pt idx="11028">
                  <c:v>15010.14</c:v>
                </c:pt>
                <c:pt idx="11029">
                  <c:v>15011.14</c:v>
                </c:pt>
                <c:pt idx="11030">
                  <c:v>15015.85</c:v>
                </c:pt>
                <c:pt idx="11031">
                  <c:v>15016.85</c:v>
                </c:pt>
                <c:pt idx="11032">
                  <c:v>15017.85</c:v>
                </c:pt>
                <c:pt idx="11033">
                  <c:v>15018.85</c:v>
                </c:pt>
                <c:pt idx="11034">
                  <c:v>15019.85</c:v>
                </c:pt>
                <c:pt idx="11035">
                  <c:v>15020.85</c:v>
                </c:pt>
                <c:pt idx="11036">
                  <c:v>15021.85</c:v>
                </c:pt>
                <c:pt idx="11037">
                  <c:v>15022.85</c:v>
                </c:pt>
                <c:pt idx="11038">
                  <c:v>15023.85</c:v>
                </c:pt>
                <c:pt idx="11039">
                  <c:v>15024.85</c:v>
                </c:pt>
                <c:pt idx="11040">
                  <c:v>15029.36</c:v>
                </c:pt>
                <c:pt idx="11041">
                  <c:v>15030.36</c:v>
                </c:pt>
                <c:pt idx="11042">
                  <c:v>15031.36</c:v>
                </c:pt>
                <c:pt idx="11043">
                  <c:v>15032.36</c:v>
                </c:pt>
                <c:pt idx="11044">
                  <c:v>15033.36</c:v>
                </c:pt>
                <c:pt idx="11045">
                  <c:v>15034.36</c:v>
                </c:pt>
                <c:pt idx="11046">
                  <c:v>15035.36</c:v>
                </c:pt>
                <c:pt idx="11047">
                  <c:v>15036.37</c:v>
                </c:pt>
                <c:pt idx="11048">
                  <c:v>15037.37</c:v>
                </c:pt>
                <c:pt idx="11049">
                  <c:v>15038.37</c:v>
                </c:pt>
                <c:pt idx="11050">
                  <c:v>15043.08</c:v>
                </c:pt>
                <c:pt idx="11051">
                  <c:v>15044.08</c:v>
                </c:pt>
                <c:pt idx="11052">
                  <c:v>15045.08</c:v>
                </c:pt>
                <c:pt idx="11053">
                  <c:v>15046.08</c:v>
                </c:pt>
                <c:pt idx="11054">
                  <c:v>15047.08</c:v>
                </c:pt>
                <c:pt idx="11055">
                  <c:v>15048.08</c:v>
                </c:pt>
                <c:pt idx="11056">
                  <c:v>15049.08</c:v>
                </c:pt>
                <c:pt idx="11057">
                  <c:v>15050.08</c:v>
                </c:pt>
                <c:pt idx="11058">
                  <c:v>15051.08</c:v>
                </c:pt>
                <c:pt idx="11059">
                  <c:v>15052.08</c:v>
                </c:pt>
                <c:pt idx="11060">
                  <c:v>15056.58</c:v>
                </c:pt>
                <c:pt idx="11061">
                  <c:v>15057.58</c:v>
                </c:pt>
                <c:pt idx="11062">
                  <c:v>15058.58</c:v>
                </c:pt>
                <c:pt idx="11063">
                  <c:v>15059.59</c:v>
                </c:pt>
                <c:pt idx="11064">
                  <c:v>15060.59</c:v>
                </c:pt>
                <c:pt idx="11065">
                  <c:v>15061.59</c:v>
                </c:pt>
                <c:pt idx="11066">
                  <c:v>15062.59</c:v>
                </c:pt>
                <c:pt idx="11067">
                  <c:v>15063.59</c:v>
                </c:pt>
                <c:pt idx="11068">
                  <c:v>15064.59</c:v>
                </c:pt>
                <c:pt idx="11069">
                  <c:v>15065.59</c:v>
                </c:pt>
                <c:pt idx="11070">
                  <c:v>15070.3</c:v>
                </c:pt>
                <c:pt idx="11071">
                  <c:v>15071.3</c:v>
                </c:pt>
                <c:pt idx="11072">
                  <c:v>15072.3</c:v>
                </c:pt>
                <c:pt idx="11073">
                  <c:v>15073.3</c:v>
                </c:pt>
                <c:pt idx="11074">
                  <c:v>15074.3</c:v>
                </c:pt>
                <c:pt idx="11075">
                  <c:v>15075.3</c:v>
                </c:pt>
                <c:pt idx="11076">
                  <c:v>15076.3</c:v>
                </c:pt>
                <c:pt idx="11077">
                  <c:v>15077.3</c:v>
                </c:pt>
                <c:pt idx="11078">
                  <c:v>15078.3</c:v>
                </c:pt>
                <c:pt idx="11079">
                  <c:v>15079.3</c:v>
                </c:pt>
                <c:pt idx="11080">
                  <c:v>15083.81</c:v>
                </c:pt>
                <c:pt idx="11081">
                  <c:v>15084.81</c:v>
                </c:pt>
                <c:pt idx="11082">
                  <c:v>15085.81</c:v>
                </c:pt>
                <c:pt idx="11083">
                  <c:v>15086.81</c:v>
                </c:pt>
                <c:pt idx="11084">
                  <c:v>15087.81</c:v>
                </c:pt>
                <c:pt idx="11085">
                  <c:v>15088.81</c:v>
                </c:pt>
                <c:pt idx="11086">
                  <c:v>15089.81</c:v>
                </c:pt>
                <c:pt idx="11087">
                  <c:v>15090.81</c:v>
                </c:pt>
                <c:pt idx="11088">
                  <c:v>15091.81</c:v>
                </c:pt>
                <c:pt idx="11089">
                  <c:v>15092.81</c:v>
                </c:pt>
                <c:pt idx="11090">
                  <c:v>15097.52</c:v>
                </c:pt>
                <c:pt idx="11091">
                  <c:v>15098.52</c:v>
                </c:pt>
                <c:pt idx="11092">
                  <c:v>15099.52</c:v>
                </c:pt>
                <c:pt idx="11093">
                  <c:v>15100.52</c:v>
                </c:pt>
                <c:pt idx="11094">
                  <c:v>15101.53</c:v>
                </c:pt>
                <c:pt idx="11095">
                  <c:v>15102.53</c:v>
                </c:pt>
                <c:pt idx="11096">
                  <c:v>15103.53</c:v>
                </c:pt>
                <c:pt idx="11097">
                  <c:v>15104.53</c:v>
                </c:pt>
                <c:pt idx="11098">
                  <c:v>15105.53</c:v>
                </c:pt>
                <c:pt idx="11099">
                  <c:v>15106.53</c:v>
                </c:pt>
                <c:pt idx="11100">
                  <c:v>15111.03</c:v>
                </c:pt>
                <c:pt idx="11101">
                  <c:v>15112.03</c:v>
                </c:pt>
                <c:pt idx="11102">
                  <c:v>15113.03</c:v>
                </c:pt>
                <c:pt idx="11103">
                  <c:v>15114.04</c:v>
                </c:pt>
                <c:pt idx="11104">
                  <c:v>15115.04</c:v>
                </c:pt>
                <c:pt idx="11105">
                  <c:v>15116.04</c:v>
                </c:pt>
                <c:pt idx="11106">
                  <c:v>15117.04</c:v>
                </c:pt>
                <c:pt idx="11107">
                  <c:v>15118.04</c:v>
                </c:pt>
                <c:pt idx="11108">
                  <c:v>15119.04</c:v>
                </c:pt>
                <c:pt idx="11109">
                  <c:v>15120.04</c:v>
                </c:pt>
                <c:pt idx="11110">
                  <c:v>15124.75</c:v>
                </c:pt>
                <c:pt idx="11111">
                  <c:v>15125.75</c:v>
                </c:pt>
                <c:pt idx="11112">
                  <c:v>15126.75</c:v>
                </c:pt>
                <c:pt idx="11113">
                  <c:v>15127.75</c:v>
                </c:pt>
                <c:pt idx="11114">
                  <c:v>15128.75</c:v>
                </c:pt>
                <c:pt idx="11115">
                  <c:v>15129.75</c:v>
                </c:pt>
                <c:pt idx="11116">
                  <c:v>15130.75</c:v>
                </c:pt>
                <c:pt idx="11117">
                  <c:v>15131.75</c:v>
                </c:pt>
                <c:pt idx="11118">
                  <c:v>15132.75</c:v>
                </c:pt>
                <c:pt idx="11119">
                  <c:v>15133.75</c:v>
                </c:pt>
                <c:pt idx="11120">
                  <c:v>15138.26</c:v>
                </c:pt>
                <c:pt idx="11121">
                  <c:v>15139.26</c:v>
                </c:pt>
                <c:pt idx="11122">
                  <c:v>15140.26</c:v>
                </c:pt>
                <c:pt idx="11123">
                  <c:v>15141.26</c:v>
                </c:pt>
                <c:pt idx="11124">
                  <c:v>15142.26</c:v>
                </c:pt>
                <c:pt idx="11125">
                  <c:v>15143.26</c:v>
                </c:pt>
                <c:pt idx="11126">
                  <c:v>15144.26</c:v>
                </c:pt>
                <c:pt idx="11127">
                  <c:v>15145.26</c:v>
                </c:pt>
                <c:pt idx="11128">
                  <c:v>15146.26</c:v>
                </c:pt>
                <c:pt idx="11129">
                  <c:v>15147.26</c:v>
                </c:pt>
                <c:pt idx="11130">
                  <c:v>15151.97</c:v>
                </c:pt>
                <c:pt idx="11131">
                  <c:v>15152.97</c:v>
                </c:pt>
                <c:pt idx="11132">
                  <c:v>15153.98</c:v>
                </c:pt>
                <c:pt idx="11133">
                  <c:v>15154.98</c:v>
                </c:pt>
                <c:pt idx="11134">
                  <c:v>15155.98</c:v>
                </c:pt>
                <c:pt idx="11135">
                  <c:v>15156.98</c:v>
                </c:pt>
                <c:pt idx="11136">
                  <c:v>15157.98</c:v>
                </c:pt>
                <c:pt idx="11137">
                  <c:v>15158.98</c:v>
                </c:pt>
                <c:pt idx="11138">
                  <c:v>15159.98</c:v>
                </c:pt>
                <c:pt idx="11139">
                  <c:v>15160.98</c:v>
                </c:pt>
                <c:pt idx="11140">
                  <c:v>15165.49</c:v>
                </c:pt>
                <c:pt idx="11141">
                  <c:v>15166.49</c:v>
                </c:pt>
                <c:pt idx="11142">
                  <c:v>15167.49</c:v>
                </c:pt>
                <c:pt idx="11143">
                  <c:v>15168.49</c:v>
                </c:pt>
                <c:pt idx="11144">
                  <c:v>15169.49</c:v>
                </c:pt>
                <c:pt idx="11145">
                  <c:v>15170.49</c:v>
                </c:pt>
                <c:pt idx="11146">
                  <c:v>15171.49</c:v>
                </c:pt>
                <c:pt idx="11147">
                  <c:v>15172.49</c:v>
                </c:pt>
                <c:pt idx="11148">
                  <c:v>15173.49</c:v>
                </c:pt>
                <c:pt idx="11149">
                  <c:v>15174.49</c:v>
                </c:pt>
                <c:pt idx="11150">
                  <c:v>15179.2</c:v>
                </c:pt>
                <c:pt idx="11151">
                  <c:v>15180.2</c:v>
                </c:pt>
                <c:pt idx="11152">
                  <c:v>15181.2</c:v>
                </c:pt>
                <c:pt idx="11153">
                  <c:v>15182.2</c:v>
                </c:pt>
                <c:pt idx="11154">
                  <c:v>15183.2</c:v>
                </c:pt>
                <c:pt idx="11155">
                  <c:v>15184.2</c:v>
                </c:pt>
                <c:pt idx="11156">
                  <c:v>15185.2</c:v>
                </c:pt>
                <c:pt idx="11157">
                  <c:v>15186.2</c:v>
                </c:pt>
                <c:pt idx="11158">
                  <c:v>15187.2</c:v>
                </c:pt>
                <c:pt idx="11159">
                  <c:v>15188.2</c:v>
                </c:pt>
                <c:pt idx="11160">
                  <c:v>15192.71</c:v>
                </c:pt>
                <c:pt idx="11161">
                  <c:v>15193.71</c:v>
                </c:pt>
                <c:pt idx="11162">
                  <c:v>15194.71</c:v>
                </c:pt>
                <c:pt idx="11163">
                  <c:v>15195.71</c:v>
                </c:pt>
                <c:pt idx="11164">
                  <c:v>15196.71</c:v>
                </c:pt>
                <c:pt idx="11165">
                  <c:v>15197.71</c:v>
                </c:pt>
                <c:pt idx="11166">
                  <c:v>15198.72</c:v>
                </c:pt>
                <c:pt idx="11167">
                  <c:v>15199.72</c:v>
                </c:pt>
                <c:pt idx="11168">
                  <c:v>15200.72</c:v>
                </c:pt>
                <c:pt idx="11169">
                  <c:v>15201.72</c:v>
                </c:pt>
                <c:pt idx="11170">
                  <c:v>15206.42</c:v>
                </c:pt>
                <c:pt idx="11171">
                  <c:v>15207.43</c:v>
                </c:pt>
                <c:pt idx="11172">
                  <c:v>15208.43</c:v>
                </c:pt>
                <c:pt idx="11173">
                  <c:v>15209.43</c:v>
                </c:pt>
                <c:pt idx="11174">
                  <c:v>15210.43</c:v>
                </c:pt>
                <c:pt idx="11175">
                  <c:v>15211.43</c:v>
                </c:pt>
                <c:pt idx="11176">
                  <c:v>15212.43</c:v>
                </c:pt>
                <c:pt idx="11177">
                  <c:v>15213.43</c:v>
                </c:pt>
                <c:pt idx="11178">
                  <c:v>15214.43</c:v>
                </c:pt>
                <c:pt idx="11179">
                  <c:v>15215.43</c:v>
                </c:pt>
                <c:pt idx="11180">
                  <c:v>15219.94</c:v>
                </c:pt>
                <c:pt idx="11181">
                  <c:v>15220.94</c:v>
                </c:pt>
                <c:pt idx="11182">
                  <c:v>15221.94</c:v>
                </c:pt>
                <c:pt idx="11183">
                  <c:v>15222.94</c:v>
                </c:pt>
                <c:pt idx="11184">
                  <c:v>15223.94</c:v>
                </c:pt>
                <c:pt idx="11185">
                  <c:v>15224.94</c:v>
                </c:pt>
                <c:pt idx="11186">
                  <c:v>15225.94</c:v>
                </c:pt>
                <c:pt idx="11187">
                  <c:v>15226.94</c:v>
                </c:pt>
                <c:pt idx="11188">
                  <c:v>15227.94</c:v>
                </c:pt>
                <c:pt idx="11189">
                  <c:v>15228.94</c:v>
                </c:pt>
                <c:pt idx="11190">
                  <c:v>15233.65</c:v>
                </c:pt>
                <c:pt idx="11191">
                  <c:v>15234.65</c:v>
                </c:pt>
                <c:pt idx="11192">
                  <c:v>15235.65</c:v>
                </c:pt>
                <c:pt idx="11193">
                  <c:v>15236.65</c:v>
                </c:pt>
                <c:pt idx="11194">
                  <c:v>15237.65</c:v>
                </c:pt>
                <c:pt idx="11195">
                  <c:v>15238.65</c:v>
                </c:pt>
                <c:pt idx="11196">
                  <c:v>15239.65</c:v>
                </c:pt>
                <c:pt idx="11197">
                  <c:v>15240.66</c:v>
                </c:pt>
                <c:pt idx="11198">
                  <c:v>15241.66</c:v>
                </c:pt>
                <c:pt idx="11199">
                  <c:v>15242.66</c:v>
                </c:pt>
                <c:pt idx="11200">
                  <c:v>15247.16</c:v>
                </c:pt>
                <c:pt idx="11201">
                  <c:v>15248.16</c:v>
                </c:pt>
                <c:pt idx="11202">
                  <c:v>15249.16</c:v>
                </c:pt>
                <c:pt idx="11203">
                  <c:v>15250.17</c:v>
                </c:pt>
                <c:pt idx="11204">
                  <c:v>15251.17</c:v>
                </c:pt>
                <c:pt idx="11205">
                  <c:v>15252.17</c:v>
                </c:pt>
                <c:pt idx="11206">
                  <c:v>15253.17</c:v>
                </c:pt>
                <c:pt idx="11207">
                  <c:v>15254.17</c:v>
                </c:pt>
                <c:pt idx="11208">
                  <c:v>15255.17</c:v>
                </c:pt>
                <c:pt idx="11209">
                  <c:v>15256.17</c:v>
                </c:pt>
                <c:pt idx="11210">
                  <c:v>15260.88</c:v>
                </c:pt>
                <c:pt idx="11211">
                  <c:v>15261.88</c:v>
                </c:pt>
                <c:pt idx="11212">
                  <c:v>15262.88</c:v>
                </c:pt>
                <c:pt idx="11213">
                  <c:v>15263.88</c:v>
                </c:pt>
                <c:pt idx="11214">
                  <c:v>15264.88</c:v>
                </c:pt>
                <c:pt idx="11215">
                  <c:v>15265.88</c:v>
                </c:pt>
                <c:pt idx="11216">
                  <c:v>15266.88</c:v>
                </c:pt>
                <c:pt idx="11217">
                  <c:v>15267.88</c:v>
                </c:pt>
                <c:pt idx="11218">
                  <c:v>15268.88</c:v>
                </c:pt>
                <c:pt idx="11219">
                  <c:v>15269.88</c:v>
                </c:pt>
                <c:pt idx="11220">
                  <c:v>15274.39</c:v>
                </c:pt>
                <c:pt idx="11221">
                  <c:v>15275.39</c:v>
                </c:pt>
                <c:pt idx="11222">
                  <c:v>15276.39</c:v>
                </c:pt>
                <c:pt idx="11223">
                  <c:v>15277.39</c:v>
                </c:pt>
                <c:pt idx="11224">
                  <c:v>15278.4</c:v>
                </c:pt>
                <c:pt idx="11225">
                  <c:v>15279.4</c:v>
                </c:pt>
                <c:pt idx="11226">
                  <c:v>15280.4</c:v>
                </c:pt>
                <c:pt idx="11227">
                  <c:v>15281.4</c:v>
                </c:pt>
                <c:pt idx="11228">
                  <c:v>15282.4</c:v>
                </c:pt>
                <c:pt idx="11229">
                  <c:v>15283.4</c:v>
                </c:pt>
                <c:pt idx="11230">
                  <c:v>15288.11</c:v>
                </c:pt>
                <c:pt idx="11231">
                  <c:v>15289.11</c:v>
                </c:pt>
                <c:pt idx="11232">
                  <c:v>15290.11</c:v>
                </c:pt>
                <c:pt idx="11233">
                  <c:v>15291.11</c:v>
                </c:pt>
                <c:pt idx="11234">
                  <c:v>15292.11</c:v>
                </c:pt>
                <c:pt idx="11235">
                  <c:v>15293.11</c:v>
                </c:pt>
                <c:pt idx="11236">
                  <c:v>15294.11</c:v>
                </c:pt>
                <c:pt idx="11237">
                  <c:v>15295.11</c:v>
                </c:pt>
                <c:pt idx="11238">
                  <c:v>15296.11</c:v>
                </c:pt>
                <c:pt idx="11239">
                  <c:v>15297.11</c:v>
                </c:pt>
                <c:pt idx="11240">
                  <c:v>15301.62</c:v>
                </c:pt>
                <c:pt idx="11241">
                  <c:v>15302.62</c:v>
                </c:pt>
                <c:pt idx="11242">
                  <c:v>15303.62</c:v>
                </c:pt>
                <c:pt idx="11243">
                  <c:v>15304.62</c:v>
                </c:pt>
                <c:pt idx="11244">
                  <c:v>15305.62</c:v>
                </c:pt>
                <c:pt idx="11245">
                  <c:v>15306.62</c:v>
                </c:pt>
                <c:pt idx="11246">
                  <c:v>15307.62</c:v>
                </c:pt>
                <c:pt idx="11247">
                  <c:v>15308.62</c:v>
                </c:pt>
                <c:pt idx="11248">
                  <c:v>15309.62</c:v>
                </c:pt>
                <c:pt idx="11249">
                  <c:v>15310.62</c:v>
                </c:pt>
                <c:pt idx="11250">
                  <c:v>15315.33</c:v>
                </c:pt>
                <c:pt idx="11251">
                  <c:v>15316.33</c:v>
                </c:pt>
                <c:pt idx="11252">
                  <c:v>15317.33</c:v>
                </c:pt>
                <c:pt idx="11253">
                  <c:v>15318.33</c:v>
                </c:pt>
                <c:pt idx="11254">
                  <c:v>15319.33</c:v>
                </c:pt>
                <c:pt idx="11255">
                  <c:v>15320.34</c:v>
                </c:pt>
                <c:pt idx="11256">
                  <c:v>15321.34</c:v>
                </c:pt>
                <c:pt idx="11257">
                  <c:v>15322.34</c:v>
                </c:pt>
                <c:pt idx="11258">
                  <c:v>15323.34</c:v>
                </c:pt>
                <c:pt idx="11259">
                  <c:v>15324.34</c:v>
                </c:pt>
                <c:pt idx="11260">
                  <c:v>15328.84</c:v>
                </c:pt>
                <c:pt idx="11261">
                  <c:v>15329.84</c:v>
                </c:pt>
                <c:pt idx="11262">
                  <c:v>15330.84</c:v>
                </c:pt>
                <c:pt idx="11263">
                  <c:v>15331.84</c:v>
                </c:pt>
                <c:pt idx="11264">
                  <c:v>15332.85</c:v>
                </c:pt>
                <c:pt idx="11265">
                  <c:v>15333.85</c:v>
                </c:pt>
                <c:pt idx="11266">
                  <c:v>15334.85</c:v>
                </c:pt>
                <c:pt idx="11267">
                  <c:v>15335.85</c:v>
                </c:pt>
                <c:pt idx="11268">
                  <c:v>15336.85</c:v>
                </c:pt>
                <c:pt idx="11269">
                  <c:v>15337.85</c:v>
                </c:pt>
                <c:pt idx="11270">
                  <c:v>15342.56</c:v>
                </c:pt>
                <c:pt idx="11271">
                  <c:v>15343.56</c:v>
                </c:pt>
                <c:pt idx="11272">
                  <c:v>15344.56</c:v>
                </c:pt>
                <c:pt idx="11273">
                  <c:v>15345.56</c:v>
                </c:pt>
                <c:pt idx="11274">
                  <c:v>15346.56</c:v>
                </c:pt>
                <c:pt idx="11275">
                  <c:v>15347.56</c:v>
                </c:pt>
                <c:pt idx="11276">
                  <c:v>15348.56</c:v>
                </c:pt>
                <c:pt idx="11277">
                  <c:v>15349.56</c:v>
                </c:pt>
                <c:pt idx="11278">
                  <c:v>15350.56</c:v>
                </c:pt>
                <c:pt idx="11279">
                  <c:v>15351.56</c:v>
                </c:pt>
                <c:pt idx="11280">
                  <c:v>15356.07</c:v>
                </c:pt>
                <c:pt idx="11281">
                  <c:v>15357.07</c:v>
                </c:pt>
                <c:pt idx="11282">
                  <c:v>15358.07</c:v>
                </c:pt>
                <c:pt idx="11283">
                  <c:v>15359.07</c:v>
                </c:pt>
                <c:pt idx="11284">
                  <c:v>15360.07</c:v>
                </c:pt>
                <c:pt idx="11285">
                  <c:v>15361.07</c:v>
                </c:pt>
                <c:pt idx="11286">
                  <c:v>15362.07</c:v>
                </c:pt>
                <c:pt idx="11287">
                  <c:v>15363.07</c:v>
                </c:pt>
                <c:pt idx="11288">
                  <c:v>15364.07</c:v>
                </c:pt>
                <c:pt idx="11289">
                  <c:v>15365.08</c:v>
                </c:pt>
                <c:pt idx="11290">
                  <c:v>15369.78</c:v>
                </c:pt>
                <c:pt idx="11291">
                  <c:v>15370.78</c:v>
                </c:pt>
                <c:pt idx="11292">
                  <c:v>15371.78</c:v>
                </c:pt>
                <c:pt idx="11293">
                  <c:v>15372.78</c:v>
                </c:pt>
                <c:pt idx="11294">
                  <c:v>15373.78</c:v>
                </c:pt>
                <c:pt idx="11295">
                  <c:v>15374.78</c:v>
                </c:pt>
                <c:pt idx="11296">
                  <c:v>15375.79</c:v>
                </c:pt>
                <c:pt idx="11297">
                  <c:v>15376.79</c:v>
                </c:pt>
                <c:pt idx="11298">
                  <c:v>15377.79</c:v>
                </c:pt>
                <c:pt idx="11299">
                  <c:v>15378.79</c:v>
                </c:pt>
                <c:pt idx="11300">
                  <c:v>15383.29</c:v>
                </c:pt>
                <c:pt idx="11301">
                  <c:v>15384.29</c:v>
                </c:pt>
                <c:pt idx="11302">
                  <c:v>15385.3</c:v>
                </c:pt>
                <c:pt idx="11303">
                  <c:v>15386.3</c:v>
                </c:pt>
                <c:pt idx="11304">
                  <c:v>15387.3</c:v>
                </c:pt>
                <c:pt idx="11305">
                  <c:v>15388.3</c:v>
                </c:pt>
                <c:pt idx="11306">
                  <c:v>15389.3</c:v>
                </c:pt>
                <c:pt idx="11307">
                  <c:v>15390.3</c:v>
                </c:pt>
                <c:pt idx="11308">
                  <c:v>15391.3</c:v>
                </c:pt>
                <c:pt idx="11309">
                  <c:v>15392.3</c:v>
                </c:pt>
                <c:pt idx="11310">
                  <c:v>15397.01</c:v>
                </c:pt>
                <c:pt idx="11311">
                  <c:v>15398.01</c:v>
                </c:pt>
                <c:pt idx="11312">
                  <c:v>15399.01</c:v>
                </c:pt>
                <c:pt idx="11313">
                  <c:v>15400.01</c:v>
                </c:pt>
                <c:pt idx="11314">
                  <c:v>15401.01</c:v>
                </c:pt>
                <c:pt idx="11315">
                  <c:v>15402.01</c:v>
                </c:pt>
                <c:pt idx="11316">
                  <c:v>15403.01</c:v>
                </c:pt>
                <c:pt idx="11317">
                  <c:v>15404.01</c:v>
                </c:pt>
                <c:pt idx="11318">
                  <c:v>15405.02</c:v>
                </c:pt>
                <c:pt idx="11319">
                  <c:v>15406.01</c:v>
                </c:pt>
                <c:pt idx="11320">
                  <c:v>15410.52</c:v>
                </c:pt>
                <c:pt idx="11321">
                  <c:v>15411.52</c:v>
                </c:pt>
                <c:pt idx="11322">
                  <c:v>15412.52</c:v>
                </c:pt>
                <c:pt idx="11323">
                  <c:v>15413.52</c:v>
                </c:pt>
                <c:pt idx="11324">
                  <c:v>15414.52</c:v>
                </c:pt>
                <c:pt idx="11325">
                  <c:v>15415.52</c:v>
                </c:pt>
                <c:pt idx="11326">
                  <c:v>15416.52</c:v>
                </c:pt>
                <c:pt idx="11327">
                  <c:v>15417.53</c:v>
                </c:pt>
                <c:pt idx="11328">
                  <c:v>15418.53</c:v>
                </c:pt>
                <c:pt idx="11329">
                  <c:v>15419.53</c:v>
                </c:pt>
                <c:pt idx="11330">
                  <c:v>15424.24</c:v>
                </c:pt>
                <c:pt idx="11331">
                  <c:v>15425.24</c:v>
                </c:pt>
                <c:pt idx="11332">
                  <c:v>15426.24</c:v>
                </c:pt>
                <c:pt idx="11333">
                  <c:v>15427.24</c:v>
                </c:pt>
                <c:pt idx="11334">
                  <c:v>15428.24</c:v>
                </c:pt>
                <c:pt idx="11335">
                  <c:v>15429.24</c:v>
                </c:pt>
                <c:pt idx="11336">
                  <c:v>15430.24</c:v>
                </c:pt>
                <c:pt idx="11337">
                  <c:v>15431.24</c:v>
                </c:pt>
                <c:pt idx="11338">
                  <c:v>15432.24</c:v>
                </c:pt>
                <c:pt idx="11339">
                  <c:v>15433.24</c:v>
                </c:pt>
                <c:pt idx="11340">
                  <c:v>15437.75</c:v>
                </c:pt>
                <c:pt idx="11341">
                  <c:v>15438.75</c:v>
                </c:pt>
                <c:pt idx="11342">
                  <c:v>15439.75</c:v>
                </c:pt>
                <c:pt idx="11343">
                  <c:v>15440.75</c:v>
                </c:pt>
                <c:pt idx="11344">
                  <c:v>15441.75</c:v>
                </c:pt>
                <c:pt idx="11345">
                  <c:v>15442.75</c:v>
                </c:pt>
                <c:pt idx="11346">
                  <c:v>15443.75</c:v>
                </c:pt>
                <c:pt idx="11347">
                  <c:v>15444.75</c:v>
                </c:pt>
                <c:pt idx="11348">
                  <c:v>15445.75</c:v>
                </c:pt>
                <c:pt idx="11349">
                  <c:v>15446.75</c:v>
                </c:pt>
                <c:pt idx="11350">
                  <c:v>15451.46</c:v>
                </c:pt>
                <c:pt idx="11351">
                  <c:v>15452.46</c:v>
                </c:pt>
                <c:pt idx="11352">
                  <c:v>15453.46</c:v>
                </c:pt>
                <c:pt idx="11353">
                  <c:v>15454.46</c:v>
                </c:pt>
                <c:pt idx="11354">
                  <c:v>15455.46</c:v>
                </c:pt>
                <c:pt idx="11355">
                  <c:v>15456.46</c:v>
                </c:pt>
                <c:pt idx="11356">
                  <c:v>15457.46</c:v>
                </c:pt>
                <c:pt idx="11357">
                  <c:v>15458.46</c:v>
                </c:pt>
                <c:pt idx="11358">
                  <c:v>15459.46</c:v>
                </c:pt>
                <c:pt idx="11359">
                  <c:v>15460.46</c:v>
                </c:pt>
                <c:pt idx="11360">
                  <c:v>15464.97</c:v>
                </c:pt>
                <c:pt idx="11361">
                  <c:v>15465.97</c:v>
                </c:pt>
                <c:pt idx="11362">
                  <c:v>15466.97</c:v>
                </c:pt>
                <c:pt idx="11363">
                  <c:v>15467.97</c:v>
                </c:pt>
                <c:pt idx="11364">
                  <c:v>15468.97</c:v>
                </c:pt>
                <c:pt idx="11365">
                  <c:v>15469.97</c:v>
                </c:pt>
                <c:pt idx="11366">
                  <c:v>15470.98</c:v>
                </c:pt>
                <c:pt idx="11367">
                  <c:v>15471.98</c:v>
                </c:pt>
                <c:pt idx="11368">
                  <c:v>15472.98</c:v>
                </c:pt>
                <c:pt idx="11369">
                  <c:v>15473.98</c:v>
                </c:pt>
                <c:pt idx="11370">
                  <c:v>15478.69</c:v>
                </c:pt>
                <c:pt idx="11371">
                  <c:v>15479.69</c:v>
                </c:pt>
                <c:pt idx="11372">
                  <c:v>15480.69</c:v>
                </c:pt>
                <c:pt idx="11373">
                  <c:v>15481.69</c:v>
                </c:pt>
                <c:pt idx="11374">
                  <c:v>15482.69</c:v>
                </c:pt>
                <c:pt idx="11375">
                  <c:v>15483.69</c:v>
                </c:pt>
                <c:pt idx="11376">
                  <c:v>15484.69</c:v>
                </c:pt>
                <c:pt idx="11377">
                  <c:v>15485.69</c:v>
                </c:pt>
                <c:pt idx="11378">
                  <c:v>15486.69</c:v>
                </c:pt>
                <c:pt idx="11379">
                  <c:v>15487.69</c:v>
                </c:pt>
                <c:pt idx="11380">
                  <c:v>15492.2</c:v>
                </c:pt>
                <c:pt idx="11381">
                  <c:v>15493.2</c:v>
                </c:pt>
                <c:pt idx="11382">
                  <c:v>15494.2</c:v>
                </c:pt>
                <c:pt idx="11383">
                  <c:v>15495.2</c:v>
                </c:pt>
                <c:pt idx="11384">
                  <c:v>15496.2</c:v>
                </c:pt>
                <c:pt idx="11385">
                  <c:v>15497.2</c:v>
                </c:pt>
                <c:pt idx="11386">
                  <c:v>15498.2</c:v>
                </c:pt>
                <c:pt idx="11387">
                  <c:v>15499.2</c:v>
                </c:pt>
                <c:pt idx="11388">
                  <c:v>15500.2</c:v>
                </c:pt>
                <c:pt idx="11389">
                  <c:v>15501.21</c:v>
                </c:pt>
                <c:pt idx="11390">
                  <c:v>15505.91</c:v>
                </c:pt>
                <c:pt idx="11391">
                  <c:v>15506.91</c:v>
                </c:pt>
                <c:pt idx="11392">
                  <c:v>15507.91</c:v>
                </c:pt>
                <c:pt idx="11393">
                  <c:v>15508.91</c:v>
                </c:pt>
                <c:pt idx="11394">
                  <c:v>15509.92</c:v>
                </c:pt>
                <c:pt idx="11395">
                  <c:v>15510.92</c:v>
                </c:pt>
                <c:pt idx="11396">
                  <c:v>15511.92</c:v>
                </c:pt>
                <c:pt idx="11397">
                  <c:v>15512.92</c:v>
                </c:pt>
                <c:pt idx="11398">
                  <c:v>15513.92</c:v>
                </c:pt>
                <c:pt idx="11399">
                  <c:v>15514.92</c:v>
                </c:pt>
                <c:pt idx="11400">
                  <c:v>15519.43</c:v>
                </c:pt>
                <c:pt idx="11401">
                  <c:v>15520.43</c:v>
                </c:pt>
                <c:pt idx="11402">
                  <c:v>15521.43</c:v>
                </c:pt>
                <c:pt idx="11403">
                  <c:v>15522.43</c:v>
                </c:pt>
                <c:pt idx="11404">
                  <c:v>15523.43</c:v>
                </c:pt>
                <c:pt idx="11405">
                  <c:v>15524.43</c:v>
                </c:pt>
                <c:pt idx="11406">
                  <c:v>15525.43</c:v>
                </c:pt>
                <c:pt idx="11407">
                  <c:v>15526.43</c:v>
                </c:pt>
                <c:pt idx="11408">
                  <c:v>15527.43</c:v>
                </c:pt>
                <c:pt idx="11409">
                  <c:v>15528.43</c:v>
                </c:pt>
                <c:pt idx="11410">
                  <c:v>15533.14</c:v>
                </c:pt>
                <c:pt idx="11411">
                  <c:v>15534.14</c:v>
                </c:pt>
                <c:pt idx="11412">
                  <c:v>15535.14</c:v>
                </c:pt>
                <c:pt idx="11413">
                  <c:v>15536.14</c:v>
                </c:pt>
                <c:pt idx="11414">
                  <c:v>15537.14</c:v>
                </c:pt>
                <c:pt idx="11415">
                  <c:v>15538.14</c:v>
                </c:pt>
                <c:pt idx="11416">
                  <c:v>15539.14</c:v>
                </c:pt>
                <c:pt idx="11417">
                  <c:v>15540.14</c:v>
                </c:pt>
                <c:pt idx="11418">
                  <c:v>15541.15</c:v>
                </c:pt>
                <c:pt idx="11419">
                  <c:v>15542.15</c:v>
                </c:pt>
                <c:pt idx="11420">
                  <c:v>15546.65</c:v>
                </c:pt>
                <c:pt idx="11421">
                  <c:v>15547.65</c:v>
                </c:pt>
                <c:pt idx="11422">
                  <c:v>15548.65</c:v>
                </c:pt>
                <c:pt idx="11423">
                  <c:v>15549.66</c:v>
                </c:pt>
                <c:pt idx="11424">
                  <c:v>15550.66</c:v>
                </c:pt>
                <c:pt idx="11425">
                  <c:v>15551.66</c:v>
                </c:pt>
                <c:pt idx="11426">
                  <c:v>15552.66</c:v>
                </c:pt>
                <c:pt idx="11427">
                  <c:v>15553.66</c:v>
                </c:pt>
                <c:pt idx="11428">
                  <c:v>15554.66</c:v>
                </c:pt>
                <c:pt idx="11429">
                  <c:v>15555.66</c:v>
                </c:pt>
                <c:pt idx="11430">
                  <c:v>15560.37</c:v>
                </c:pt>
                <c:pt idx="11431">
                  <c:v>15561.37</c:v>
                </c:pt>
                <c:pt idx="11432">
                  <c:v>15562.37</c:v>
                </c:pt>
                <c:pt idx="11433">
                  <c:v>15563.37</c:v>
                </c:pt>
                <c:pt idx="11434">
                  <c:v>15564.37</c:v>
                </c:pt>
                <c:pt idx="11435">
                  <c:v>15565.37</c:v>
                </c:pt>
                <c:pt idx="11436">
                  <c:v>15566.37</c:v>
                </c:pt>
                <c:pt idx="11437">
                  <c:v>15567.37</c:v>
                </c:pt>
                <c:pt idx="11438">
                  <c:v>15568.37</c:v>
                </c:pt>
                <c:pt idx="11439">
                  <c:v>15569.37</c:v>
                </c:pt>
                <c:pt idx="11440">
                  <c:v>15573.88</c:v>
                </c:pt>
                <c:pt idx="11441">
                  <c:v>15574.88</c:v>
                </c:pt>
                <c:pt idx="11442">
                  <c:v>15575.88</c:v>
                </c:pt>
                <c:pt idx="11443">
                  <c:v>15576.88</c:v>
                </c:pt>
                <c:pt idx="11444">
                  <c:v>15577.88</c:v>
                </c:pt>
                <c:pt idx="11445">
                  <c:v>15578.88</c:v>
                </c:pt>
                <c:pt idx="11446">
                  <c:v>15579.88</c:v>
                </c:pt>
                <c:pt idx="11447">
                  <c:v>15580.88</c:v>
                </c:pt>
                <c:pt idx="11448">
                  <c:v>15581.89</c:v>
                </c:pt>
                <c:pt idx="11449">
                  <c:v>15582.89</c:v>
                </c:pt>
                <c:pt idx="11450">
                  <c:v>15587.6</c:v>
                </c:pt>
                <c:pt idx="11451">
                  <c:v>15588.6</c:v>
                </c:pt>
                <c:pt idx="11452">
                  <c:v>15589.6</c:v>
                </c:pt>
                <c:pt idx="11453">
                  <c:v>15590.6</c:v>
                </c:pt>
                <c:pt idx="11454">
                  <c:v>15591.6</c:v>
                </c:pt>
                <c:pt idx="11455">
                  <c:v>15592.6</c:v>
                </c:pt>
                <c:pt idx="11456">
                  <c:v>15593.6</c:v>
                </c:pt>
                <c:pt idx="11457">
                  <c:v>15594.6</c:v>
                </c:pt>
                <c:pt idx="11458">
                  <c:v>15595.6</c:v>
                </c:pt>
                <c:pt idx="11459">
                  <c:v>15596.6</c:v>
                </c:pt>
                <c:pt idx="11460">
                  <c:v>15601.11</c:v>
                </c:pt>
                <c:pt idx="11461">
                  <c:v>15602.11</c:v>
                </c:pt>
                <c:pt idx="11462">
                  <c:v>15603.11</c:v>
                </c:pt>
                <c:pt idx="11463">
                  <c:v>15604.11</c:v>
                </c:pt>
                <c:pt idx="11464">
                  <c:v>15605.11</c:v>
                </c:pt>
                <c:pt idx="11465">
                  <c:v>15606.11</c:v>
                </c:pt>
                <c:pt idx="11466">
                  <c:v>15607.11</c:v>
                </c:pt>
                <c:pt idx="11467">
                  <c:v>15608.11</c:v>
                </c:pt>
                <c:pt idx="11468">
                  <c:v>15609.12</c:v>
                </c:pt>
                <c:pt idx="11469">
                  <c:v>15610.12</c:v>
                </c:pt>
                <c:pt idx="11470">
                  <c:v>15614.83</c:v>
                </c:pt>
                <c:pt idx="11471">
                  <c:v>15615.83</c:v>
                </c:pt>
                <c:pt idx="11472">
                  <c:v>15616.83</c:v>
                </c:pt>
                <c:pt idx="11473">
                  <c:v>15617.83</c:v>
                </c:pt>
                <c:pt idx="11474">
                  <c:v>15618.83</c:v>
                </c:pt>
                <c:pt idx="11475">
                  <c:v>15619.83</c:v>
                </c:pt>
                <c:pt idx="11476">
                  <c:v>15620.83</c:v>
                </c:pt>
                <c:pt idx="11477">
                  <c:v>15621.83</c:v>
                </c:pt>
                <c:pt idx="11478">
                  <c:v>15622.83</c:v>
                </c:pt>
                <c:pt idx="11479">
                  <c:v>15623.83</c:v>
                </c:pt>
                <c:pt idx="11480">
                  <c:v>15628.34</c:v>
                </c:pt>
                <c:pt idx="11481">
                  <c:v>15629.34</c:v>
                </c:pt>
                <c:pt idx="11482">
                  <c:v>15630.34</c:v>
                </c:pt>
                <c:pt idx="11483">
                  <c:v>15631.34</c:v>
                </c:pt>
                <c:pt idx="11484">
                  <c:v>15632.34</c:v>
                </c:pt>
                <c:pt idx="11485">
                  <c:v>15633.34</c:v>
                </c:pt>
                <c:pt idx="11486">
                  <c:v>15634.34</c:v>
                </c:pt>
                <c:pt idx="11487">
                  <c:v>15635.34</c:v>
                </c:pt>
                <c:pt idx="11488">
                  <c:v>15636.34</c:v>
                </c:pt>
                <c:pt idx="11489">
                  <c:v>15637.35</c:v>
                </c:pt>
                <c:pt idx="11490">
                  <c:v>15642.05</c:v>
                </c:pt>
                <c:pt idx="11491">
                  <c:v>15643.05</c:v>
                </c:pt>
                <c:pt idx="11492">
                  <c:v>15644.05</c:v>
                </c:pt>
                <c:pt idx="11493">
                  <c:v>15645.06</c:v>
                </c:pt>
                <c:pt idx="11494">
                  <c:v>15646.06</c:v>
                </c:pt>
                <c:pt idx="11495">
                  <c:v>15647.06</c:v>
                </c:pt>
                <c:pt idx="11496">
                  <c:v>15648.06</c:v>
                </c:pt>
                <c:pt idx="11497">
                  <c:v>15649.06</c:v>
                </c:pt>
                <c:pt idx="11498">
                  <c:v>15650.06</c:v>
                </c:pt>
                <c:pt idx="11499">
                  <c:v>15651.06</c:v>
                </c:pt>
                <c:pt idx="11500">
                  <c:v>15655.57</c:v>
                </c:pt>
                <c:pt idx="11501">
                  <c:v>15656.57</c:v>
                </c:pt>
                <c:pt idx="11502">
                  <c:v>15657.57</c:v>
                </c:pt>
                <c:pt idx="11503">
                  <c:v>15658.57</c:v>
                </c:pt>
                <c:pt idx="11504">
                  <c:v>15659.57</c:v>
                </c:pt>
                <c:pt idx="11505">
                  <c:v>15660.57</c:v>
                </c:pt>
                <c:pt idx="11506">
                  <c:v>15661.57</c:v>
                </c:pt>
                <c:pt idx="11507">
                  <c:v>15662.57</c:v>
                </c:pt>
                <c:pt idx="11508">
                  <c:v>15663.57</c:v>
                </c:pt>
                <c:pt idx="11509">
                  <c:v>15664.57</c:v>
                </c:pt>
                <c:pt idx="11510">
                  <c:v>15669.28</c:v>
                </c:pt>
                <c:pt idx="11511">
                  <c:v>15670.28</c:v>
                </c:pt>
                <c:pt idx="11512">
                  <c:v>15671.28</c:v>
                </c:pt>
                <c:pt idx="11513">
                  <c:v>15672.28</c:v>
                </c:pt>
                <c:pt idx="11514">
                  <c:v>15673.28</c:v>
                </c:pt>
                <c:pt idx="11515">
                  <c:v>15674.28</c:v>
                </c:pt>
                <c:pt idx="11516">
                  <c:v>15675.28</c:v>
                </c:pt>
                <c:pt idx="11517">
                  <c:v>15676.28</c:v>
                </c:pt>
                <c:pt idx="11518">
                  <c:v>15677.28</c:v>
                </c:pt>
                <c:pt idx="11519">
                  <c:v>15678.29</c:v>
                </c:pt>
                <c:pt idx="11520">
                  <c:v>15682.79</c:v>
                </c:pt>
                <c:pt idx="11521">
                  <c:v>15683.79</c:v>
                </c:pt>
                <c:pt idx="11522">
                  <c:v>15684.79</c:v>
                </c:pt>
                <c:pt idx="11523">
                  <c:v>15685.79</c:v>
                </c:pt>
                <c:pt idx="11524">
                  <c:v>15686.8</c:v>
                </c:pt>
                <c:pt idx="11525">
                  <c:v>15687.8</c:v>
                </c:pt>
                <c:pt idx="11526">
                  <c:v>15688.8</c:v>
                </c:pt>
                <c:pt idx="11527">
                  <c:v>15689.8</c:v>
                </c:pt>
                <c:pt idx="11528">
                  <c:v>15690.8</c:v>
                </c:pt>
                <c:pt idx="11529">
                  <c:v>15691.8</c:v>
                </c:pt>
                <c:pt idx="11530">
                  <c:v>15696.51</c:v>
                </c:pt>
                <c:pt idx="11531">
                  <c:v>15697.51</c:v>
                </c:pt>
                <c:pt idx="11532">
                  <c:v>15698.51</c:v>
                </c:pt>
                <c:pt idx="11533">
                  <c:v>15699.51</c:v>
                </c:pt>
                <c:pt idx="11534">
                  <c:v>15700.51</c:v>
                </c:pt>
                <c:pt idx="11535">
                  <c:v>15701.51</c:v>
                </c:pt>
                <c:pt idx="11536">
                  <c:v>15702.51</c:v>
                </c:pt>
                <c:pt idx="11537">
                  <c:v>15703.51</c:v>
                </c:pt>
                <c:pt idx="11538">
                  <c:v>15704.51</c:v>
                </c:pt>
                <c:pt idx="11539">
                  <c:v>15705.51</c:v>
                </c:pt>
                <c:pt idx="11540">
                  <c:v>15710.02</c:v>
                </c:pt>
                <c:pt idx="11541">
                  <c:v>15711.02</c:v>
                </c:pt>
                <c:pt idx="11542">
                  <c:v>15712.02</c:v>
                </c:pt>
                <c:pt idx="11543">
                  <c:v>15713.02</c:v>
                </c:pt>
                <c:pt idx="11544">
                  <c:v>15714.02</c:v>
                </c:pt>
                <c:pt idx="11545">
                  <c:v>15715.02</c:v>
                </c:pt>
                <c:pt idx="11546">
                  <c:v>15716.02</c:v>
                </c:pt>
                <c:pt idx="11547">
                  <c:v>15717.02</c:v>
                </c:pt>
                <c:pt idx="11548">
                  <c:v>15718.02</c:v>
                </c:pt>
                <c:pt idx="11549">
                  <c:v>15719.02</c:v>
                </c:pt>
                <c:pt idx="11550">
                  <c:v>15723.73</c:v>
                </c:pt>
                <c:pt idx="11551">
                  <c:v>15724.73</c:v>
                </c:pt>
                <c:pt idx="11552">
                  <c:v>15725.73</c:v>
                </c:pt>
                <c:pt idx="11553">
                  <c:v>15726.73</c:v>
                </c:pt>
                <c:pt idx="11554">
                  <c:v>15727.74</c:v>
                </c:pt>
                <c:pt idx="11555">
                  <c:v>15728.74</c:v>
                </c:pt>
                <c:pt idx="11556">
                  <c:v>15729.74</c:v>
                </c:pt>
                <c:pt idx="11557">
                  <c:v>15730.74</c:v>
                </c:pt>
                <c:pt idx="11558">
                  <c:v>15731.74</c:v>
                </c:pt>
                <c:pt idx="11559">
                  <c:v>15732.74</c:v>
                </c:pt>
                <c:pt idx="11560">
                  <c:v>15737.24</c:v>
                </c:pt>
                <c:pt idx="11561">
                  <c:v>15738.24</c:v>
                </c:pt>
                <c:pt idx="11562">
                  <c:v>15739.24</c:v>
                </c:pt>
                <c:pt idx="11563">
                  <c:v>15740.25</c:v>
                </c:pt>
                <c:pt idx="11564">
                  <c:v>15741.25</c:v>
                </c:pt>
                <c:pt idx="11565">
                  <c:v>15742.25</c:v>
                </c:pt>
                <c:pt idx="11566">
                  <c:v>15743.25</c:v>
                </c:pt>
                <c:pt idx="11567">
                  <c:v>15744.25</c:v>
                </c:pt>
                <c:pt idx="11568">
                  <c:v>15745.25</c:v>
                </c:pt>
                <c:pt idx="11569">
                  <c:v>15746.25</c:v>
                </c:pt>
                <c:pt idx="11570">
                  <c:v>15750.96</c:v>
                </c:pt>
                <c:pt idx="11571">
                  <c:v>15751.96</c:v>
                </c:pt>
                <c:pt idx="11572">
                  <c:v>15752.96</c:v>
                </c:pt>
                <c:pt idx="11573">
                  <c:v>15753.96</c:v>
                </c:pt>
                <c:pt idx="11574">
                  <c:v>15754.96</c:v>
                </c:pt>
                <c:pt idx="11575">
                  <c:v>15755.96</c:v>
                </c:pt>
                <c:pt idx="11576">
                  <c:v>15756.96</c:v>
                </c:pt>
                <c:pt idx="11577">
                  <c:v>15757.96</c:v>
                </c:pt>
                <c:pt idx="11578">
                  <c:v>15758.96</c:v>
                </c:pt>
                <c:pt idx="11579">
                  <c:v>15759.96</c:v>
                </c:pt>
                <c:pt idx="11580">
                  <c:v>15764.47</c:v>
                </c:pt>
                <c:pt idx="11581">
                  <c:v>15765.47</c:v>
                </c:pt>
                <c:pt idx="11582">
                  <c:v>15766.47</c:v>
                </c:pt>
                <c:pt idx="11583">
                  <c:v>15767.47</c:v>
                </c:pt>
                <c:pt idx="11584">
                  <c:v>15768.47</c:v>
                </c:pt>
                <c:pt idx="11585">
                  <c:v>15769.47</c:v>
                </c:pt>
                <c:pt idx="11586">
                  <c:v>15770.47</c:v>
                </c:pt>
                <c:pt idx="11587">
                  <c:v>15771.47</c:v>
                </c:pt>
                <c:pt idx="11588">
                  <c:v>15772.47</c:v>
                </c:pt>
                <c:pt idx="11589">
                  <c:v>15773.47</c:v>
                </c:pt>
                <c:pt idx="11590">
                  <c:v>15778.18</c:v>
                </c:pt>
                <c:pt idx="11591">
                  <c:v>15779.18</c:v>
                </c:pt>
                <c:pt idx="11592">
                  <c:v>15780.18</c:v>
                </c:pt>
                <c:pt idx="11593">
                  <c:v>15781.18</c:v>
                </c:pt>
                <c:pt idx="11594">
                  <c:v>15782.18</c:v>
                </c:pt>
                <c:pt idx="11595">
                  <c:v>15783.18</c:v>
                </c:pt>
                <c:pt idx="11596">
                  <c:v>15784.18</c:v>
                </c:pt>
                <c:pt idx="11597">
                  <c:v>15785.18</c:v>
                </c:pt>
                <c:pt idx="11598">
                  <c:v>15786.18</c:v>
                </c:pt>
                <c:pt idx="11599">
                  <c:v>15787.18</c:v>
                </c:pt>
                <c:pt idx="11600">
                  <c:v>15791.69</c:v>
                </c:pt>
                <c:pt idx="11601">
                  <c:v>15792.69</c:v>
                </c:pt>
                <c:pt idx="11602">
                  <c:v>15793.69</c:v>
                </c:pt>
                <c:pt idx="11603">
                  <c:v>15794.69</c:v>
                </c:pt>
                <c:pt idx="11604">
                  <c:v>15795.69</c:v>
                </c:pt>
                <c:pt idx="11605">
                  <c:v>15796.69</c:v>
                </c:pt>
                <c:pt idx="11606">
                  <c:v>15797.69</c:v>
                </c:pt>
                <c:pt idx="11607">
                  <c:v>15798.69</c:v>
                </c:pt>
                <c:pt idx="11608">
                  <c:v>15799.69</c:v>
                </c:pt>
                <c:pt idx="11609">
                  <c:v>15800.7</c:v>
                </c:pt>
                <c:pt idx="11610">
                  <c:v>15805.4</c:v>
                </c:pt>
                <c:pt idx="11611">
                  <c:v>15806.4</c:v>
                </c:pt>
                <c:pt idx="11612">
                  <c:v>15807.4</c:v>
                </c:pt>
                <c:pt idx="11613">
                  <c:v>15808.41</c:v>
                </c:pt>
                <c:pt idx="11614">
                  <c:v>15809.41</c:v>
                </c:pt>
                <c:pt idx="11615">
                  <c:v>15810.41</c:v>
                </c:pt>
                <c:pt idx="11616">
                  <c:v>15811.41</c:v>
                </c:pt>
                <c:pt idx="11617">
                  <c:v>15812.41</c:v>
                </c:pt>
                <c:pt idx="11618">
                  <c:v>15813.41</c:v>
                </c:pt>
                <c:pt idx="11619">
                  <c:v>15814.41</c:v>
                </c:pt>
                <c:pt idx="11620">
                  <c:v>15818.91</c:v>
                </c:pt>
                <c:pt idx="11621">
                  <c:v>15819.92</c:v>
                </c:pt>
                <c:pt idx="11622">
                  <c:v>15820.92</c:v>
                </c:pt>
                <c:pt idx="11623">
                  <c:v>15821.92</c:v>
                </c:pt>
                <c:pt idx="11624">
                  <c:v>15822.92</c:v>
                </c:pt>
                <c:pt idx="11625">
                  <c:v>15823.92</c:v>
                </c:pt>
                <c:pt idx="11626">
                  <c:v>15824.92</c:v>
                </c:pt>
                <c:pt idx="11627">
                  <c:v>15825.92</c:v>
                </c:pt>
                <c:pt idx="11628">
                  <c:v>15826.92</c:v>
                </c:pt>
                <c:pt idx="11629">
                  <c:v>15827.92</c:v>
                </c:pt>
                <c:pt idx="11630">
                  <c:v>15832.63</c:v>
                </c:pt>
                <c:pt idx="11631">
                  <c:v>15833.63</c:v>
                </c:pt>
                <c:pt idx="11632">
                  <c:v>15834.63</c:v>
                </c:pt>
                <c:pt idx="11633">
                  <c:v>15835.64</c:v>
                </c:pt>
                <c:pt idx="11634">
                  <c:v>15836.64</c:v>
                </c:pt>
                <c:pt idx="11635">
                  <c:v>15837.64</c:v>
                </c:pt>
                <c:pt idx="11636">
                  <c:v>15838.64</c:v>
                </c:pt>
                <c:pt idx="11637">
                  <c:v>15839.64</c:v>
                </c:pt>
                <c:pt idx="11638">
                  <c:v>15840.64</c:v>
                </c:pt>
                <c:pt idx="11639">
                  <c:v>15841.64</c:v>
                </c:pt>
                <c:pt idx="11640">
                  <c:v>15846.14</c:v>
                </c:pt>
                <c:pt idx="11641">
                  <c:v>15847.15</c:v>
                </c:pt>
                <c:pt idx="11642">
                  <c:v>15848.15</c:v>
                </c:pt>
                <c:pt idx="11643">
                  <c:v>15849.15</c:v>
                </c:pt>
                <c:pt idx="11644">
                  <c:v>15850.15</c:v>
                </c:pt>
                <c:pt idx="11645">
                  <c:v>15851.15</c:v>
                </c:pt>
                <c:pt idx="11646">
                  <c:v>15852.15</c:v>
                </c:pt>
                <c:pt idx="11647">
                  <c:v>15853.15</c:v>
                </c:pt>
                <c:pt idx="11648">
                  <c:v>15854.15</c:v>
                </c:pt>
                <c:pt idx="11649">
                  <c:v>15855.15</c:v>
                </c:pt>
                <c:pt idx="11650">
                  <c:v>15859.86</c:v>
                </c:pt>
                <c:pt idx="11651">
                  <c:v>15860.86</c:v>
                </c:pt>
                <c:pt idx="11652">
                  <c:v>15861.86</c:v>
                </c:pt>
                <c:pt idx="11653">
                  <c:v>15862.86</c:v>
                </c:pt>
                <c:pt idx="11654">
                  <c:v>15863.86</c:v>
                </c:pt>
                <c:pt idx="11655">
                  <c:v>15864.86</c:v>
                </c:pt>
                <c:pt idx="11656">
                  <c:v>15865.86</c:v>
                </c:pt>
                <c:pt idx="11657">
                  <c:v>15866.86</c:v>
                </c:pt>
                <c:pt idx="11658">
                  <c:v>15867.87</c:v>
                </c:pt>
                <c:pt idx="11659">
                  <c:v>15868.87</c:v>
                </c:pt>
                <c:pt idx="11660">
                  <c:v>15873.37</c:v>
                </c:pt>
                <c:pt idx="11661">
                  <c:v>15874.37</c:v>
                </c:pt>
                <c:pt idx="11662">
                  <c:v>15875.37</c:v>
                </c:pt>
                <c:pt idx="11663">
                  <c:v>15876.37</c:v>
                </c:pt>
                <c:pt idx="11664">
                  <c:v>15877.37</c:v>
                </c:pt>
                <c:pt idx="11665">
                  <c:v>15878.38</c:v>
                </c:pt>
                <c:pt idx="11666">
                  <c:v>15879.38</c:v>
                </c:pt>
                <c:pt idx="11667">
                  <c:v>15880.38</c:v>
                </c:pt>
                <c:pt idx="11668">
                  <c:v>15881.38</c:v>
                </c:pt>
                <c:pt idx="11669">
                  <c:v>15882.38</c:v>
                </c:pt>
                <c:pt idx="11670">
                  <c:v>15887.09</c:v>
                </c:pt>
                <c:pt idx="11671">
                  <c:v>15888.09</c:v>
                </c:pt>
                <c:pt idx="11672">
                  <c:v>15889.09</c:v>
                </c:pt>
                <c:pt idx="11673">
                  <c:v>15890.09</c:v>
                </c:pt>
                <c:pt idx="11674">
                  <c:v>15891.09</c:v>
                </c:pt>
                <c:pt idx="11675">
                  <c:v>15892.09</c:v>
                </c:pt>
                <c:pt idx="11676">
                  <c:v>15893.09</c:v>
                </c:pt>
                <c:pt idx="11677">
                  <c:v>15894.09</c:v>
                </c:pt>
                <c:pt idx="11678">
                  <c:v>15895.09</c:v>
                </c:pt>
                <c:pt idx="11679">
                  <c:v>15896.09</c:v>
                </c:pt>
                <c:pt idx="11680">
                  <c:v>15900.6</c:v>
                </c:pt>
                <c:pt idx="11681">
                  <c:v>15901.6</c:v>
                </c:pt>
                <c:pt idx="11682">
                  <c:v>15902.6</c:v>
                </c:pt>
                <c:pt idx="11683">
                  <c:v>15903.6</c:v>
                </c:pt>
                <c:pt idx="11684">
                  <c:v>15904.6</c:v>
                </c:pt>
                <c:pt idx="11685">
                  <c:v>15905.6</c:v>
                </c:pt>
                <c:pt idx="11686">
                  <c:v>15906.6</c:v>
                </c:pt>
                <c:pt idx="11687">
                  <c:v>15907.6</c:v>
                </c:pt>
                <c:pt idx="11688">
                  <c:v>15908.61</c:v>
                </c:pt>
                <c:pt idx="11689">
                  <c:v>15909.61</c:v>
                </c:pt>
                <c:pt idx="11690">
                  <c:v>15914.31</c:v>
                </c:pt>
                <c:pt idx="11691">
                  <c:v>15915.31</c:v>
                </c:pt>
                <c:pt idx="11692">
                  <c:v>15916.31</c:v>
                </c:pt>
                <c:pt idx="11693">
                  <c:v>15917.32</c:v>
                </c:pt>
                <c:pt idx="11694">
                  <c:v>15918.32</c:v>
                </c:pt>
                <c:pt idx="11695">
                  <c:v>15919.32</c:v>
                </c:pt>
                <c:pt idx="11696">
                  <c:v>15920.32</c:v>
                </c:pt>
                <c:pt idx="11697">
                  <c:v>15921.32</c:v>
                </c:pt>
                <c:pt idx="11698">
                  <c:v>15922.32</c:v>
                </c:pt>
                <c:pt idx="11699">
                  <c:v>15923.32</c:v>
                </c:pt>
                <c:pt idx="11700">
                  <c:v>15927.82</c:v>
                </c:pt>
                <c:pt idx="11701">
                  <c:v>15928.83</c:v>
                </c:pt>
                <c:pt idx="11702">
                  <c:v>15929.83</c:v>
                </c:pt>
                <c:pt idx="11703">
                  <c:v>15930.83</c:v>
                </c:pt>
                <c:pt idx="11704">
                  <c:v>15931.83</c:v>
                </c:pt>
                <c:pt idx="11705">
                  <c:v>15932.83</c:v>
                </c:pt>
                <c:pt idx="11706">
                  <c:v>15933.83</c:v>
                </c:pt>
                <c:pt idx="11707">
                  <c:v>15934.83</c:v>
                </c:pt>
                <c:pt idx="11708">
                  <c:v>15935.83</c:v>
                </c:pt>
                <c:pt idx="11709">
                  <c:v>15936.83</c:v>
                </c:pt>
                <c:pt idx="11710">
                  <c:v>15941.54</c:v>
                </c:pt>
                <c:pt idx="11711">
                  <c:v>15942.54</c:v>
                </c:pt>
                <c:pt idx="11712">
                  <c:v>15943.54</c:v>
                </c:pt>
                <c:pt idx="11713">
                  <c:v>15944.54</c:v>
                </c:pt>
                <c:pt idx="11714">
                  <c:v>15945.54</c:v>
                </c:pt>
                <c:pt idx="11715">
                  <c:v>15946.54</c:v>
                </c:pt>
                <c:pt idx="11716">
                  <c:v>15947.54</c:v>
                </c:pt>
                <c:pt idx="11717">
                  <c:v>15948.54</c:v>
                </c:pt>
                <c:pt idx="11718">
                  <c:v>15949.55</c:v>
                </c:pt>
                <c:pt idx="11719">
                  <c:v>15950.54</c:v>
                </c:pt>
                <c:pt idx="11720">
                  <c:v>15955.05</c:v>
                </c:pt>
                <c:pt idx="11721">
                  <c:v>15956.05</c:v>
                </c:pt>
                <c:pt idx="11722">
                  <c:v>15957.05</c:v>
                </c:pt>
                <c:pt idx="11723">
                  <c:v>15958.05</c:v>
                </c:pt>
                <c:pt idx="11724">
                  <c:v>15959.05</c:v>
                </c:pt>
                <c:pt idx="11725">
                  <c:v>15960.06</c:v>
                </c:pt>
                <c:pt idx="11726">
                  <c:v>15961.06</c:v>
                </c:pt>
                <c:pt idx="11727">
                  <c:v>15962.06</c:v>
                </c:pt>
                <c:pt idx="11728">
                  <c:v>15963.06</c:v>
                </c:pt>
                <c:pt idx="11729">
                  <c:v>15964.06</c:v>
                </c:pt>
                <c:pt idx="11730">
                  <c:v>15968.77</c:v>
                </c:pt>
                <c:pt idx="11731">
                  <c:v>15969.77</c:v>
                </c:pt>
                <c:pt idx="11732">
                  <c:v>15970.77</c:v>
                </c:pt>
                <c:pt idx="11733">
                  <c:v>15971.77</c:v>
                </c:pt>
                <c:pt idx="11734">
                  <c:v>15972.77</c:v>
                </c:pt>
                <c:pt idx="11735">
                  <c:v>15973.77</c:v>
                </c:pt>
                <c:pt idx="11736">
                  <c:v>15974.77</c:v>
                </c:pt>
                <c:pt idx="11737">
                  <c:v>15975.77</c:v>
                </c:pt>
                <c:pt idx="11738">
                  <c:v>15976.77</c:v>
                </c:pt>
                <c:pt idx="11739">
                  <c:v>15977.77</c:v>
                </c:pt>
                <c:pt idx="11740">
                  <c:v>15982.28</c:v>
                </c:pt>
                <c:pt idx="11741">
                  <c:v>15983.28</c:v>
                </c:pt>
                <c:pt idx="11742">
                  <c:v>15984.28</c:v>
                </c:pt>
                <c:pt idx="11743">
                  <c:v>15985.28</c:v>
                </c:pt>
                <c:pt idx="11744">
                  <c:v>15986.28</c:v>
                </c:pt>
                <c:pt idx="11745">
                  <c:v>15987.28</c:v>
                </c:pt>
                <c:pt idx="11746">
                  <c:v>15988.28</c:v>
                </c:pt>
                <c:pt idx="11747">
                  <c:v>15989.28</c:v>
                </c:pt>
                <c:pt idx="11748">
                  <c:v>15990.29</c:v>
                </c:pt>
                <c:pt idx="11749">
                  <c:v>15991.29</c:v>
                </c:pt>
                <c:pt idx="11750">
                  <c:v>15996.0</c:v>
                </c:pt>
                <c:pt idx="11751">
                  <c:v>15997.0</c:v>
                </c:pt>
                <c:pt idx="11752">
                  <c:v>15998.0</c:v>
                </c:pt>
                <c:pt idx="11753">
                  <c:v>15999.0</c:v>
                </c:pt>
                <c:pt idx="11754">
                  <c:v>16000.0</c:v>
                </c:pt>
                <c:pt idx="11755">
                  <c:v>16001.0</c:v>
                </c:pt>
                <c:pt idx="11756">
                  <c:v>16002.0</c:v>
                </c:pt>
                <c:pt idx="11757">
                  <c:v>16003.0</c:v>
                </c:pt>
                <c:pt idx="11758">
                  <c:v>16004.0</c:v>
                </c:pt>
                <c:pt idx="11759">
                  <c:v>16005.0</c:v>
                </c:pt>
                <c:pt idx="11760">
                  <c:v>16009.51</c:v>
                </c:pt>
                <c:pt idx="11761">
                  <c:v>16010.51</c:v>
                </c:pt>
                <c:pt idx="11762">
                  <c:v>16011.51</c:v>
                </c:pt>
                <c:pt idx="11763">
                  <c:v>16012.51</c:v>
                </c:pt>
                <c:pt idx="11764">
                  <c:v>16013.51</c:v>
                </c:pt>
                <c:pt idx="11765">
                  <c:v>16014.51</c:v>
                </c:pt>
                <c:pt idx="11766">
                  <c:v>16015.51</c:v>
                </c:pt>
                <c:pt idx="11767">
                  <c:v>16016.51</c:v>
                </c:pt>
                <c:pt idx="11768">
                  <c:v>16017.51</c:v>
                </c:pt>
                <c:pt idx="11769">
                  <c:v>16018.51</c:v>
                </c:pt>
                <c:pt idx="11770">
                  <c:v>16023.22</c:v>
                </c:pt>
                <c:pt idx="11771">
                  <c:v>16024.22</c:v>
                </c:pt>
                <c:pt idx="11772">
                  <c:v>16025.22</c:v>
                </c:pt>
                <c:pt idx="11773">
                  <c:v>16026.22</c:v>
                </c:pt>
                <c:pt idx="11774">
                  <c:v>16027.22</c:v>
                </c:pt>
                <c:pt idx="11775">
                  <c:v>16028.22</c:v>
                </c:pt>
                <c:pt idx="11776">
                  <c:v>16029.22</c:v>
                </c:pt>
                <c:pt idx="11777">
                  <c:v>16030.22</c:v>
                </c:pt>
                <c:pt idx="11778">
                  <c:v>16031.22</c:v>
                </c:pt>
                <c:pt idx="11779">
                  <c:v>16032.22</c:v>
                </c:pt>
                <c:pt idx="11780">
                  <c:v>16036.73</c:v>
                </c:pt>
                <c:pt idx="11781">
                  <c:v>16037.73</c:v>
                </c:pt>
                <c:pt idx="11782">
                  <c:v>16038.73</c:v>
                </c:pt>
                <c:pt idx="11783">
                  <c:v>16039.73</c:v>
                </c:pt>
                <c:pt idx="11784">
                  <c:v>16040.73</c:v>
                </c:pt>
                <c:pt idx="11785">
                  <c:v>16041.73</c:v>
                </c:pt>
                <c:pt idx="11786">
                  <c:v>16042.73</c:v>
                </c:pt>
                <c:pt idx="11787">
                  <c:v>16043.73</c:v>
                </c:pt>
                <c:pt idx="11788">
                  <c:v>16044.74</c:v>
                </c:pt>
                <c:pt idx="11789">
                  <c:v>16045.74</c:v>
                </c:pt>
                <c:pt idx="11790">
                  <c:v>16050.45</c:v>
                </c:pt>
                <c:pt idx="11791">
                  <c:v>16051.45</c:v>
                </c:pt>
                <c:pt idx="11792">
                  <c:v>16052.45</c:v>
                </c:pt>
                <c:pt idx="11793">
                  <c:v>16053.45</c:v>
                </c:pt>
                <c:pt idx="11794">
                  <c:v>16054.45</c:v>
                </c:pt>
                <c:pt idx="11795">
                  <c:v>16055.45</c:v>
                </c:pt>
                <c:pt idx="11796">
                  <c:v>16056.45</c:v>
                </c:pt>
                <c:pt idx="11797">
                  <c:v>16057.45</c:v>
                </c:pt>
                <c:pt idx="11798">
                  <c:v>16058.45</c:v>
                </c:pt>
                <c:pt idx="11799">
                  <c:v>16059.45</c:v>
                </c:pt>
                <c:pt idx="11800">
                  <c:v>16063.96</c:v>
                </c:pt>
                <c:pt idx="11801">
                  <c:v>16064.96</c:v>
                </c:pt>
                <c:pt idx="11802">
                  <c:v>16065.96</c:v>
                </c:pt>
                <c:pt idx="11803">
                  <c:v>16066.96</c:v>
                </c:pt>
                <c:pt idx="11804">
                  <c:v>16067.96</c:v>
                </c:pt>
                <c:pt idx="11805">
                  <c:v>16068.96</c:v>
                </c:pt>
                <c:pt idx="11806">
                  <c:v>16069.96</c:v>
                </c:pt>
                <c:pt idx="11807">
                  <c:v>16070.96</c:v>
                </c:pt>
                <c:pt idx="11808">
                  <c:v>16071.96</c:v>
                </c:pt>
                <c:pt idx="11809">
                  <c:v>16072.96</c:v>
                </c:pt>
                <c:pt idx="11810">
                  <c:v>16077.67</c:v>
                </c:pt>
                <c:pt idx="11811">
                  <c:v>16078.67</c:v>
                </c:pt>
                <c:pt idx="11812">
                  <c:v>16079.67</c:v>
                </c:pt>
                <c:pt idx="11813">
                  <c:v>16080.67</c:v>
                </c:pt>
                <c:pt idx="11814">
                  <c:v>16081.67</c:v>
                </c:pt>
                <c:pt idx="11815">
                  <c:v>16082.67</c:v>
                </c:pt>
                <c:pt idx="11816">
                  <c:v>16083.67</c:v>
                </c:pt>
                <c:pt idx="11817">
                  <c:v>16084.67</c:v>
                </c:pt>
                <c:pt idx="11818">
                  <c:v>16085.67</c:v>
                </c:pt>
                <c:pt idx="11819">
                  <c:v>16086.67</c:v>
                </c:pt>
                <c:pt idx="11820">
                  <c:v>16091.18</c:v>
                </c:pt>
                <c:pt idx="11821">
                  <c:v>16092.18</c:v>
                </c:pt>
                <c:pt idx="11822">
                  <c:v>16093.18</c:v>
                </c:pt>
                <c:pt idx="11823">
                  <c:v>16094.18</c:v>
                </c:pt>
                <c:pt idx="11824">
                  <c:v>16095.18</c:v>
                </c:pt>
                <c:pt idx="11825">
                  <c:v>16096.18</c:v>
                </c:pt>
                <c:pt idx="11826">
                  <c:v>16097.18</c:v>
                </c:pt>
                <c:pt idx="11827">
                  <c:v>16098.19</c:v>
                </c:pt>
                <c:pt idx="11828">
                  <c:v>16099.19</c:v>
                </c:pt>
                <c:pt idx="11829">
                  <c:v>16100.19</c:v>
                </c:pt>
                <c:pt idx="11830">
                  <c:v>16104.9</c:v>
                </c:pt>
                <c:pt idx="11831">
                  <c:v>16105.89</c:v>
                </c:pt>
                <c:pt idx="11832">
                  <c:v>16106.9</c:v>
                </c:pt>
                <c:pt idx="11833">
                  <c:v>16107.9</c:v>
                </c:pt>
                <c:pt idx="11834">
                  <c:v>16108.9</c:v>
                </c:pt>
                <c:pt idx="11835">
                  <c:v>16109.9</c:v>
                </c:pt>
                <c:pt idx="11836">
                  <c:v>16110.9</c:v>
                </c:pt>
                <c:pt idx="11837">
                  <c:v>16111.9</c:v>
                </c:pt>
                <c:pt idx="11838">
                  <c:v>16112.9</c:v>
                </c:pt>
                <c:pt idx="11839">
                  <c:v>16113.9</c:v>
                </c:pt>
                <c:pt idx="11840">
                  <c:v>16118.41</c:v>
                </c:pt>
                <c:pt idx="11841">
                  <c:v>16119.41</c:v>
                </c:pt>
                <c:pt idx="11842">
                  <c:v>16120.41</c:v>
                </c:pt>
                <c:pt idx="11843">
                  <c:v>16121.41</c:v>
                </c:pt>
                <c:pt idx="11844">
                  <c:v>16122.41</c:v>
                </c:pt>
                <c:pt idx="11845">
                  <c:v>16123.41</c:v>
                </c:pt>
                <c:pt idx="11846">
                  <c:v>16124.41</c:v>
                </c:pt>
                <c:pt idx="11847">
                  <c:v>16125.41</c:v>
                </c:pt>
                <c:pt idx="11848">
                  <c:v>16126.42</c:v>
                </c:pt>
                <c:pt idx="11849">
                  <c:v>16127.42</c:v>
                </c:pt>
                <c:pt idx="11850">
                  <c:v>16132.12</c:v>
                </c:pt>
                <c:pt idx="11851">
                  <c:v>16133.12</c:v>
                </c:pt>
                <c:pt idx="11852">
                  <c:v>16134.13</c:v>
                </c:pt>
                <c:pt idx="11853">
                  <c:v>16135.13</c:v>
                </c:pt>
                <c:pt idx="11854">
                  <c:v>16136.13</c:v>
                </c:pt>
                <c:pt idx="11855">
                  <c:v>16137.13</c:v>
                </c:pt>
                <c:pt idx="11856">
                  <c:v>16138.13</c:v>
                </c:pt>
                <c:pt idx="11857">
                  <c:v>16139.13</c:v>
                </c:pt>
                <c:pt idx="11858">
                  <c:v>16140.13</c:v>
                </c:pt>
                <c:pt idx="11859">
                  <c:v>16141.13</c:v>
                </c:pt>
                <c:pt idx="11860">
                  <c:v>16145.64</c:v>
                </c:pt>
                <c:pt idx="11861">
                  <c:v>16146.64</c:v>
                </c:pt>
                <c:pt idx="11862">
                  <c:v>16147.64</c:v>
                </c:pt>
                <c:pt idx="11863">
                  <c:v>16148.64</c:v>
                </c:pt>
                <c:pt idx="11864">
                  <c:v>16149.64</c:v>
                </c:pt>
                <c:pt idx="11865">
                  <c:v>16150.64</c:v>
                </c:pt>
                <c:pt idx="11866">
                  <c:v>16151.64</c:v>
                </c:pt>
                <c:pt idx="11867">
                  <c:v>16152.64</c:v>
                </c:pt>
                <c:pt idx="11868">
                  <c:v>16153.64</c:v>
                </c:pt>
                <c:pt idx="11869">
                  <c:v>16154.64</c:v>
                </c:pt>
                <c:pt idx="11870">
                  <c:v>16159.35</c:v>
                </c:pt>
                <c:pt idx="11871">
                  <c:v>16160.35</c:v>
                </c:pt>
                <c:pt idx="11872">
                  <c:v>16161.35</c:v>
                </c:pt>
                <c:pt idx="11873">
                  <c:v>16162.35</c:v>
                </c:pt>
                <c:pt idx="11874">
                  <c:v>16163.35</c:v>
                </c:pt>
                <c:pt idx="11875">
                  <c:v>16164.35</c:v>
                </c:pt>
                <c:pt idx="11876">
                  <c:v>16165.35</c:v>
                </c:pt>
                <c:pt idx="11877">
                  <c:v>16166.35</c:v>
                </c:pt>
                <c:pt idx="11878">
                  <c:v>16167.35</c:v>
                </c:pt>
                <c:pt idx="11879">
                  <c:v>16168.35</c:v>
                </c:pt>
                <c:pt idx="11880">
                  <c:v>16172.86</c:v>
                </c:pt>
                <c:pt idx="11881">
                  <c:v>16173.86</c:v>
                </c:pt>
                <c:pt idx="11882">
                  <c:v>16174.86</c:v>
                </c:pt>
                <c:pt idx="11883">
                  <c:v>16175.86</c:v>
                </c:pt>
                <c:pt idx="11884">
                  <c:v>16176.87</c:v>
                </c:pt>
                <c:pt idx="11885">
                  <c:v>16177.87</c:v>
                </c:pt>
                <c:pt idx="11886">
                  <c:v>16178.87</c:v>
                </c:pt>
                <c:pt idx="11887">
                  <c:v>16179.87</c:v>
                </c:pt>
                <c:pt idx="11888">
                  <c:v>16180.87</c:v>
                </c:pt>
                <c:pt idx="11889">
                  <c:v>16181.87</c:v>
                </c:pt>
                <c:pt idx="11890">
                  <c:v>16186.58</c:v>
                </c:pt>
                <c:pt idx="11891">
                  <c:v>16187.58</c:v>
                </c:pt>
                <c:pt idx="11892">
                  <c:v>16188.58</c:v>
                </c:pt>
                <c:pt idx="11893">
                  <c:v>16189.58</c:v>
                </c:pt>
                <c:pt idx="11894">
                  <c:v>16190.58</c:v>
                </c:pt>
                <c:pt idx="11895">
                  <c:v>16191.58</c:v>
                </c:pt>
                <c:pt idx="11896">
                  <c:v>16192.58</c:v>
                </c:pt>
                <c:pt idx="11897">
                  <c:v>16193.58</c:v>
                </c:pt>
                <c:pt idx="11898">
                  <c:v>16194.58</c:v>
                </c:pt>
                <c:pt idx="11899">
                  <c:v>16195.58</c:v>
                </c:pt>
                <c:pt idx="11900">
                  <c:v>16200.09</c:v>
                </c:pt>
                <c:pt idx="11901">
                  <c:v>16201.09</c:v>
                </c:pt>
                <c:pt idx="11902">
                  <c:v>16202.09</c:v>
                </c:pt>
                <c:pt idx="11903">
                  <c:v>16203.09</c:v>
                </c:pt>
                <c:pt idx="11904">
                  <c:v>16204.09</c:v>
                </c:pt>
                <c:pt idx="11905">
                  <c:v>16205.09</c:v>
                </c:pt>
                <c:pt idx="11906">
                  <c:v>16206.09</c:v>
                </c:pt>
                <c:pt idx="11907">
                  <c:v>16207.1</c:v>
                </c:pt>
                <c:pt idx="11908">
                  <c:v>16208.1</c:v>
                </c:pt>
                <c:pt idx="11909">
                  <c:v>16209.1</c:v>
                </c:pt>
                <c:pt idx="11910">
                  <c:v>16213.81</c:v>
                </c:pt>
                <c:pt idx="11911">
                  <c:v>16214.81</c:v>
                </c:pt>
                <c:pt idx="11912">
                  <c:v>16215.81</c:v>
                </c:pt>
                <c:pt idx="11913">
                  <c:v>16216.81</c:v>
                </c:pt>
                <c:pt idx="11914">
                  <c:v>16217.81</c:v>
                </c:pt>
                <c:pt idx="11915">
                  <c:v>16218.81</c:v>
                </c:pt>
                <c:pt idx="11916">
                  <c:v>16219.81</c:v>
                </c:pt>
                <c:pt idx="11917">
                  <c:v>16220.81</c:v>
                </c:pt>
                <c:pt idx="11918">
                  <c:v>16221.81</c:v>
                </c:pt>
                <c:pt idx="11919">
                  <c:v>16222.81</c:v>
                </c:pt>
                <c:pt idx="11920">
                  <c:v>16227.32</c:v>
                </c:pt>
                <c:pt idx="11921">
                  <c:v>16228.32</c:v>
                </c:pt>
                <c:pt idx="11922">
                  <c:v>16229.32</c:v>
                </c:pt>
                <c:pt idx="11923">
                  <c:v>16230.32</c:v>
                </c:pt>
                <c:pt idx="11924">
                  <c:v>16231.32</c:v>
                </c:pt>
                <c:pt idx="11925">
                  <c:v>16232.32</c:v>
                </c:pt>
                <c:pt idx="11926">
                  <c:v>16233.32</c:v>
                </c:pt>
                <c:pt idx="11927">
                  <c:v>16234.32</c:v>
                </c:pt>
                <c:pt idx="11928">
                  <c:v>16235.32</c:v>
                </c:pt>
                <c:pt idx="11929">
                  <c:v>16236.32</c:v>
                </c:pt>
                <c:pt idx="11930">
                  <c:v>16241.03</c:v>
                </c:pt>
                <c:pt idx="11931">
                  <c:v>16242.03</c:v>
                </c:pt>
                <c:pt idx="11932">
                  <c:v>16243.04</c:v>
                </c:pt>
                <c:pt idx="11933">
                  <c:v>16244.04</c:v>
                </c:pt>
                <c:pt idx="11934">
                  <c:v>16245.04</c:v>
                </c:pt>
                <c:pt idx="11935">
                  <c:v>16246.04</c:v>
                </c:pt>
                <c:pt idx="11936">
                  <c:v>16247.04</c:v>
                </c:pt>
                <c:pt idx="11937">
                  <c:v>16248.04</c:v>
                </c:pt>
                <c:pt idx="11938">
                  <c:v>16249.04</c:v>
                </c:pt>
                <c:pt idx="11939">
                  <c:v>16250.04</c:v>
                </c:pt>
                <c:pt idx="11940">
                  <c:v>16254.55</c:v>
                </c:pt>
                <c:pt idx="11941">
                  <c:v>16255.55</c:v>
                </c:pt>
                <c:pt idx="11942">
                  <c:v>16256.55</c:v>
                </c:pt>
                <c:pt idx="11943">
                  <c:v>16257.55</c:v>
                </c:pt>
                <c:pt idx="11944">
                  <c:v>16258.55</c:v>
                </c:pt>
                <c:pt idx="11945">
                  <c:v>16259.55</c:v>
                </c:pt>
                <c:pt idx="11946">
                  <c:v>16260.55</c:v>
                </c:pt>
                <c:pt idx="11947">
                  <c:v>16261.55</c:v>
                </c:pt>
                <c:pt idx="11948">
                  <c:v>16262.55</c:v>
                </c:pt>
                <c:pt idx="11949">
                  <c:v>16263.55</c:v>
                </c:pt>
                <c:pt idx="11950">
                  <c:v>16268.26</c:v>
                </c:pt>
                <c:pt idx="11951">
                  <c:v>16269.26</c:v>
                </c:pt>
                <c:pt idx="11952">
                  <c:v>16270.26</c:v>
                </c:pt>
                <c:pt idx="11953">
                  <c:v>16271.26</c:v>
                </c:pt>
                <c:pt idx="11954">
                  <c:v>16272.26</c:v>
                </c:pt>
                <c:pt idx="11955">
                  <c:v>16273.26</c:v>
                </c:pt>
                <c:pt idx="11956">
                  <c:v>16274.26</c:v>
                </c:pt>
                <c:pt idx="11957">
                  <c:v>16275.26</c:v>
                </c:pt>
                <c:pt idx="11958">
                  <c:v>16276.26</c:v>
                </c:pt>
                <c:pt idx="11959">
                  <c:v>16277.26</c:v>
                </c:pt>
                <c:pt idx="11960">
                  <c:v>16281.77</c:v>
                </c:pt>
                <c:pt idx="11961">
                  <c:v>16282.77</c:v>
                </c:pt>
                <c:pt idx="11962">
                  <c:v>16283.77</c:v>
                </c:pt>
                <c:pt idx="11963">
                  <c:v>16284.77</c:v>
                </c:pt>
                <c:pt idx="11964">
                  <c:v>16285.77</c:v>
                </c:pt>
                <c:pt idx="11965">
                  <c:v>16286.77</c:v>
                </c:pt>
                <c:pt idx="11966">
                  <c:v>16287.77</c:v>
                </c:pt>
                <c:pt idx="11967">
                  <c:v>16288.77</c:v>
                </c:pt>
                <c:pt idx="11968">
                  <c:v>16289.77</c:v>
                </c:pt>
                <c:pt idx="11969">
                  <c:v>16290.78</c:v>
                </c:pt>
                <c:pt idx="11970">
                  <c:v>16295.48</c:v>
                </c:pt>
                <c:pt idx="11971">
                  <c:v>16296.48</c:v>
                </c:pt>
                <c:pt idx="11972">
                  <c:v>16297.48</c:v>
                </c:pt>
                <c:pt idx="11973">
                  <c:v>16298.48</c:v>
                </c:pt>
                <c:pt idx="11974">
                  <c:v>16299.48</c:v>
                </c:pt>
                <c:pt idx="11975">
                  <c:v>16300.48</c:v>
                </c:pt>
                <c:pt idx="11976">
                  <c:v>16301.48</c:v>
                </c:pt>
                <c:pt idx="11977">
                  <c:v>16302.48</c:v>
                </c:pt>
                <c:pt idx="11978">
                  <c:v>16303.49</c:v>
                </c:pt>
                <c:pt idx="11979">
                  <c:v>16304.49</c:v>
                </c:pt>
                <c:pt idx="11980">
                  <c:v>16308.99</c:v>
                </c:pt>
                <c:pt idx="11981">
                  <c:v>16309.99</c:v>
                </c:pt>
                <c:pt idx="11982">
                  <c:v>16310.99</c:v>
                </c:pt>
                <c:pt idx="11983">
                  <c:v>16311.99</c:v>
                </c:pt>
                <c:pt idx="11984">
                  <c:v>16312.99</c:v>
                </c:pt>
                <c:pt idx="11985">
                  <c:v>16313.99</c:v>
                </c:pt>
                <c:pt idx="11986">
                  <c:v>16315.0</c:v>
                </c:pt>
                <c:pt idx="11987">
                  <c:v>16316.0</c:v>
                </c:pt>
                <c:pt idx="11988">
                  <c:v>16317.0</c:v>
                </c:pt>
                <c:pt idx="11989">
                  <c:v>16318.0</c:v>
                </c:pt>
                <c:pt idx="11990">
                  <c:v>16322.71</c:v>
                </c:pt>
                <c:pt idx="11991">
                  <c:v>16323.71</c:v>
                </c:pt>
                <c:pt idx="11992">
                  <c:v>16324.71</c:v>
                </c:pt>
                <c:pt idx="11993">
                  <c:v>16325.71</c:v>
                </c:pt>
                <c:pt idx="11994">
                  <c:v>16326.71</c:v>
                </c:pt>
                <c:pt idx="11995">
                  <c:v>16327.71</c:v>
                </c:pt>
                <c:pt idx="11996">
                  <c:v>16328.71</c:v>
                </c:pt>
                <c:pt idx="11997">
                  <c:v>16329.71</c:v>
                </c:pt>
                <c:pt idx="11998">
                  <c:v>16330.71</c:v>
                </c:pt>
                <c:pt idx="11999">
                  <c:v>16331.71</c:v>
                </c:pt>
                <c:pt idx="12000">
                  <c:v>16336.22</c:v>
                </c:pt>
                <c:pt idx="12001">
                  <c:v>16337.22</c:v>
                </c:pt>
                <c:pt idx="12002">
                  <c:v>16338.22</c:v>
                </c:pt>
                <c:pt idx="12003">
                  <c:v>16339.22</c:v>
                </c:pt>
                <c:pt idx="12004">
                  <c:v>16340.22</c:v>
                </c:pt>
                <c:pt idx="12005">
                  <c:v>16341.22</c:v>
                </c:pt>
                <c:pt idx="12006">
                  <c:v>16342.22</c:v>
                </c:pt>
                <c:pt idx="12007">
                  <c:v>16343.22</c:v>
                </c:pt>
                <c:pt idx="12008">
                  <c:v>16344.22</c:v>
                </c:pt>
                <c:pt idx="12009">
                  <c:v>16345.22</c:v>
                </c:pt>
                <c:pt idx="12010">
                  <c:v>16349.93</c:v>
                </c:pt>
                <c:pt idx="12011">
                  <c:v>16350.93</c:v>
                </c:pt>
                <c:pt idx="12012">
                  <c:v>16351.93</c:v>
                </c:pt>
                <c:pt idx="12013">
                  <c:v>16352.93</c:v>
                </c:pt>
                <c:pt idx="12014">
                  <c:v>16353.93</c:v>
                </c:pt>
                <c:pt idx="12015">
                  <c:v>16354.93</c:v>
                </c:pt>
                <c:pt idx="12016">
                  <c:v>16355.93</c:v>
                </c:pt>
                <c:pt idx="12017">
                  <c:v>16356.93</c:v>
                </c:pt>
                <c:pt idx="12018">
                  <c:v>16357.94</c:v>
                </c:pt>
                <c:pt idx="12019">
                  <c:v>16358.94</c:v>
                </c:pt>
                <c:pt idx="12020">
                  <c:v>16363.44</c:v>
                </c:pt>
                <c:pt idx="12021">
                  <c:v>16364.44</c:v>
                </c:pt>
                <c:pt idx="12022">
                  <c:v>16365.44</c:v>
                </c:pt>
                <c:pt idx="12023">
                  <c:v>16366.44</c:v>
                </c:pt>
                <c:pt idx="12024">
                  <c:v>16367.45</c:v>
                </c:pt>
                <c:pt idx="12025">
                  <c:v>16368.45</c:v>
                </c:pt>
                <c:pt idx="12026">
                  <c:v>16369.45</c:v>
                </c:pt>
                <c:pt idx="12027">
                  <c:v>16370.45</c:v>
                </c:pt>
                <c:pt idx="12028">
                  <c:v>16371.45</c:v>
                </c:pt>
                <c:pt idx="12029">
                  <c:v>16372.45</c:v>
                </c:pt>
                <c:pt idx="12030">
                  <c:v>16377.16</c:v>
                </c:pt>
                <c:pt idx="12031">
                  <c:v>16378.16</c:v>
                </c:pt>
                <c:pt idx="12032">
                  <c:v>16379.16</c:v>
                </c:pt>
                <c:pt idx="12033">
                  <c:v>16380.16</c:v>
                </c:pt>
                <c:pt idx="12034">
                  <c:v>16381.16</c:v>
                </c:pt>
                <c:pt idx="12035">
                  <c:v>16382.16</c:v>
                </c:pt>
                <c:pt idx="12036">
                  <c:v>16383.16</c:v>
                </c:pt>
                <c:pt idx="12037">
                  <c:v>16384.16</c:v>
                </c:pt>
                <c:pt idx="12038">
                  <c:v>16385.16</c:v>
                </c:pt>
                <c:pt idx="12039">
                  <c:v>16386.16</c:v>
                </c:pt>
                <c:pt idx="12040">
                  <c:v>16390.67</c:v>
                </c:pt>
                <c:pt idx="12041">
                  <c:v>16391.67</c:v>
                </c:pt>
                <c:pt idx="12042">
                  <c:v>16392.67</c:v>
                </c:pt>
                <c:pt idx="12043">
                  <c:v>16393.67</c:v>
                </c:pt>
                <c:pt idx="12044">
                  <c:v>16394.67</c:v>
                </c:pt>
                <c:pt idx="12045">
                  <c:v>16395.67</c:v>
                </c:pt>
                <c:pt idx="12046">
                  <c:v>16396.67</c:v>
                </c:pt>
                <c:pt idx="12047">
                  <c:v>16397.67</c:v>
                </c:pt>
                <c:pt idx="12048">
                  <c:v>16398.67</c:v>
                </c:pt>
                <c:pt idx="12049">
                  <c:v>16399.68</c:v>
                </c:pt>
                <c:pt idx="12050">
                  <c:v>16404.38</c:v>
                </c:pt>
                <c:pt idx="12051">
                  <c:v>16405.38</c:v>
                </c:pt>
                <c:pt idx="12052">
                  <c:v>16406.38</c:v>
                </c:pt>
                <c:pt idx="12053">
                  <c:v>16407.38</c:v>
                </c:pt>
                <c:pt idx="12054">
                  <c:v>16408.38</c:v>
                </c:pt>
                <c:pt idx="12055">
                  <c:v>16409.39</c:v>
                </c:pt>
                <c:pt idx="12056">
                  <c:v>16410.39</c:v>
                </c:pt>
                <c:pt idx="12057">
                  <c:v>16411.39</c:v>
                </c:pt>
                <c:pt idx="12058">
                  <c:v>16412.39</c:v>
                </c:pt>
                <c:pt idx="12059">
                  <c:v>16413.39</c:v>
                </c:pt>
                <c:pt idx="12060">
                  <c:v>16417.89</c:v>
                </c:pt>
                <c:pt idx="12061">
                  <c:v>16418.9</c:v>
                </c:pt>
                <c:pt idx="12062">
                  <c:v>16419.9</c:v>
                </c:pt>
                <c:pt idx="12063">
                  <c:v>16420.9</c:v>
                </c:pt>
                <c:pt idx="12064">
                  <c:v>16421.9</c:v>
                </c:pt>
                <c:pt idx="12065">
                  <c:v>16422.9</c:v>
                </c:pt>
                <c:pt idx="12066">
                  <c:v>16423.9</c:v>
                </c:pt>
                <c:pt idx="12067">
                  <c:v>16424.9</c:v>
                </c:pt>
                <c:pt idx="12068">
                  <c:v>16425.9</c:v>
                </c:pt>
                <c:pt idx="12069">
                  <c:v>16426.9</c:v>
                </c:pt>
                <c:pt idx="12070">
                  <c:v>16431.61</c:v>
                </c:pt>
                <c:pt idx="12071">
                  <c:v>16432.61</c:v>
                </c:pt>
                <c:pt idx="12072">
                  <c:v>16433.61</c:v>
                </c:pt>
                <c:pt idx="12073">
                  <c:v>16434.61</c:v>
                </c:pt>
                <c:pt idx="12074">
                  <c:v>16435.61</c:v>
                </c:pt>
                <c:pt idx="12075">
                  <c:v>16436.61</c:v>
                </c:pt>
                <c:pt idx="12076">
                  <c:v>16437.61</c:v>
                </c:pt>
                <c:pt idx="12077">
                  <c:v>16438.61</c:v>
                </c:pt>
                <c:pt idx="12078">
                  <c:v>16439.61</c:v>
                </c:pt>
                <c:pt idx="12079">
                  <c:v>16440.61</c:v>
                </c:pt>
                <c:pt idx="12080">
                  <c:v>16445.12</c:v>
                </c:pt>
                <c:pt idx="12081">
                  <c:v>16446.12</c:v>
                </c:pt>
                <c:pt idx="12082">
                  <c:v>16447.12</c:v>
                </c:pt>
                <c:pt idx="12083">
                  <c:v>16448.12</c:v>
                </c:pt>
                <c:pt idx="12084">
                  <c:v>16449.12</c:v>
                </c:pt>
                <c:pt idx="12085">
                  <c:v>16450.12</c:v>
                </c:pt>
                <c:pt idx="12086">
                  <c:v>16451.13</c:v>
                </c:pt>
                <c:pt idx="12087">
                  <c:v>16452.13</c:v>
                </c:pt>
                <c:pt idx="12088">
                  <c:v>16453.13</c:v>
                </c:pt>
                <c:pt idx="12089">
                  <c:v>16454.13</c:v>
                </c:pt>
                <c:pt idx="12090">
                  <c:v>16458.84</c:v>
                </c:pt>
                <c:pt idx="12091">
                  <c:v>16459.84</c:v>
                </c:pt>
                <c:pt idx="12092">
                  <c:v>16460.84</c:v>
                </c:pt>
                <c:pt idx="12093">
                  <c:v>16461.84</c:v>
                </c:pt>
                <c:pt idx="12094">
                  <c:v>16462.84</c:v>
                </c:pt>
                <c:pt idx="12095">
                  <c:v>16463.84</c:v>
                </c:pt>
                <c:pt idx="12096">
                  <c:v>16464.84</c:v>
                </c:pt>
                <c:pt idx="12097">
                  <c:v>16465.84</c:v>
                </c:pt>
                <c:pt idx="12098">
                  <c:v>16466.84</c:v>
                </c:pt>
                <c:pt idx="12099">
                  <c:v>16467.84</c:v>
                </c:pt>
                <c:pt idx="12100">
                  <c:v>16472.35</c:v>
                </c:pt>
                <c:pt idx="12101">
                  <c:v>16473.35</c:v>
                </c:pt>
                <c:pt idx="12102">
                  <c:v>16474.35</c:v>
                </c:pt>
                <c:pt idx="12103">
                  <c:v>16475.35</c:v>
                </c:pt>
                <c:pt idx="12104">
                  <c:v>16476.35</c:v>
                </c:pt>
                <c:pt idx="12105">
                  <c:v>16477.35</c:v>
                </c:pt>
                <c:pt idx="12106">
                  <c:v>16478.35</c:v>
                </c:pt>
                <c:pt idx="12107">
                  <c:v>16479.36</c:v>
                </c:pt>
                <c:pt idx="12108">
                  <c:v>16480.36</c:v>
                </c:pt>
                <c:pt idx="12109">
                  <c:v>16481.36</c:v>
                </c:pt>
                <c:pt idx="12110">
                  <c:v>16486.07</c:v>
                </c:pt>
                <c:pt idx="12111">
                  <c:v>16487.07</c:v>
                </c:pt>
                <c:pt idx="12112">
                  <c:v>16488.07</c:v>
                </c:pt>
                <c:pt idx="12113">
                  <c:v>16489.07</c:v>
                </c:pt>
                <c:pt idx="12114">
                  <c:v>16490.07</c:v>
                </c:pt>
                <c:pt idx="12115">
                  <c:v>16491.07</c:v>
                </c:pt>
                <c:pt idx="12116">
                  <c:v>16492.07</c:v>
                </c:pt>
                <c:pt idx="12117">
                  <c:v>16493.07</c:v>
                </c:pt>
                <c:pt idx="12118">
                  <c:v>16494.07</c:v>
                </c:pt>
                <c:pt idx="12119">
                  <c:v>16495.07</c:v>
                </c:pt>
                <c:pt idx="12120">
                  <c:v>16499.58</c:v>
                </c:pt>
                <c:pt idx="12121">
                  <c:v>16500.58</c:v>
                </c:pt>
                <c:pt idx="12122">
                  <c:v>16501.58</c:v>
                </c:pt>
                <c:pt idx="12123">
                  <c:v>16502.58</c:v>
                </c:pt>
                <c:pt idx="12124">
                  <c:v>16503.58</c:v>
                </c:pt>
                <c:pt idx="12125">
                  <c:v>16504.58</c:v>
                </c:pt>
                <c:pt idx="12126">
                  <c:v>16505.58</c:v>
                </c:pt>
                <c:pt idx="12127">
                  <c:v>16506.58</c:v>
                </c:pt>
                <c:pt idx="12128">
                  <c:v>16507.58</c:v>
                </c:pt>
                <c:pt idx="12129">
                  <c:v>16508.58</c:v>
                </c:pt>
                <c:pt idx="12130">
                  <c:v>16513.29</c:v>
                </c:pt>
                <c:pt idx="12131">
                  <c:v>16514.29</c:v>
                </c:pt>
                <c:pt idx="12132">
                  <c:v>16515.29</c:v>
                </c:pt>
                <c:pt idx="12133">
                  <c:v>16516.29</c:v>
                </c:pt>
                <c:pt idx="12134">
                  <c:v>16517.3</c:v>
                </c:pt>
                <c:pt idx="12135">
                  <c:v>16518.29</c:v>
                </c:pt>
                <c:pt idx="12136">
                  <c:v>16519.3</c:v>
                </c:pt>
                <c:pt idx="12137">
                  <c:v>16520.3</c:v>
                </c:pt>
                <c:pt idx="12138">
                  <c:v>16521.3</c:v>
                </c:pt>
                <c:pt idx="12139">
                  <c:v>16522.3</c:v>
                </c:pt>
                <c:pt idx="12140">
                  <c:v>16526.8</c:v>
                </c:pt>
                <c:pt idx="12141">
                  <c:v>16527.8</c:v>
                </c:pt>
                <c:pt idx="12142">
                  <c:v>16528.8</c:v>
                </c:pt>
                <c:pt idx="12143">
                  <c:v>16529.81</c:v>
                </c:pt>
                <c:pt idx="12144">
                  <c:v>16530.81</c:v>
                </c:pt>
                <c:pt idx="12145">
                  <c:v>16531.81</c:v>
                </c:pt>
                <c:pt idx="12146">
                  <c:v>16532.81</c:v>
                </c:pt>
                <c:pt idx="12147">
                  <c:v>16533.81</c:v>
                </c:pt>
                <c:pt idx="12148">
                  <c:v>16534.81</c:v>
                </c:pt>
                <c:pt idx="12149">
                  <c:v>16535.81</c:v>
                </c:pt>
                <c:pt idx="12150">
                  <c:v>16540.52</c:v>
                </c:pt>
                <c:pt idx="12151">
                  <c:v>16541.52</c:v>
                </c:pt>
                <c:pt idx="12152">
                  <c:v>16542.52</c:v>
                </c:pt>
                <c:pt idx="12153">
                  <c:v>16543.52</c:v>
                </c:pt>
                <c:pt idx="12154">
                  <c:v>16544.52</c:v>
                </c:pt>
                <c:pt idx="12155">
                  <c:v>16545.52</c:v>
                </c:pt>
                <c:pt idx="12156">
                  <c:v>16546.52</c:v>
                </c:pt>
                <c:pt idx="12157">
                  <c:v>16547.52</c:v>
                </c:pt>
                <c:pt idx="12158">
                  <c:v>16548.52</c:v>
                </c:pt>
                <c:pt idx="12159">
                  <c:v>16549.53</c:v>
                </c:pt>
                <c:pt idx="12160">
                  <c:v>16554.03</c:v>
                </c:pt>
                <c:pt idx="12161">
                  <c:v>16555.03</c:v>
                </c:pt>
                <c:pt idx="12162">
                  <c:v>16556.03</c:v>
                </c:pt>
                <c:pt idx="12163">
                  <c:v>16557.04</c:v>
                </c:pt>
                <c:pt idx="12164">
                  <c:v>16558.04</c:v>
                </c:pt>
                <c:pt idx="12165">
                  <c:v>16559.04</c:v>
                </c:pt>
                <c:pt idx="12166">
                  <c:v>16560.04</c:v>
                </c:pt>
                <c:pt idx="12167">
                  <c:v>16561.04</c:v>
                </c:pt>
                <c:pt idx="12168">
                  <c:v>16562.04</c:v>
                </c:pt>
                <c:pt idx="12169">
                  <c:v>16563.04</c:v>
                </c:pt>
                <c:pt idx="12170">
                  <c:v>16567.75</c:v>
                </c:pt>
                <c:pt idx="12171">
                  <c:v>16568.75</c:v>
                </c:pt>
                <c:pt idx="12172">
                  <c:v>16569.75</c:v>
                </c:pt>
                <c:pt idx="12173">
                  <c:v>16570.75</c:v>
                </c:pt>
                <c:pt idx="12174">
                  <c:v>16571.75</c:v>
                </c:pt>
                <c:pt idx="12175">
                  <c:v>16572.75</c:v>
                </c:pt>
                <c:pt idx="12176">
                  <c:v>16573.75</c:v>
                </c:pt>
                <c:pt idx="12177">
                  <c:v>16574.75</c:v>
                </c:pt>
                <c:pt idx="12178">
                  <c:v>16575.76</c:v>
                </c:pt>
                <c:pt idx="12179">
                  <c:v>16576.76</c:v>
                </c:pt>
                <c:pt idx="12180">
                  <c:v>16581.26</c:v>
                </c:pt>
                <c:pt idx="12181">
                  <c:v>16582.26</c:v>
                </c:pt>
                <c:pt idx="12182">
                  <c:v>16583.26</c:v>
                </c:pt>
                <c:pt idx="12183">
                  <c:v>16584.27</c:v>
                </c:pt>
                <c:pt idx="12184">
                  <c:v>16585.27</c:v>
                </c:pt>
                <c:pt idx="12185">
                  <c:v>16586.27</c:v>
                </c:pt>
                <c:pt idx="12186">
                  <c:v>16587.27</c:v>
                </c:pt>
                <c:pt idx="12187">
                  <c:v>16588.27</c:v>
                </c:pt>
                <c:pt idx="12188">
                  <c:v>16589.27</c:v>
                </c:pt>
                <c:pt idx="12189">
                  <c:v>16590.27</c:v>
                </c:pt>
                <c:pt idx="12190">
                  <c:v>16594.98</c:v>
                </c:pt>
                <c:pt idx="12191">
                  <c:v>16595.98</c:v>
                </c:pt>
                <c:pt idx="12192">
                  <c:v>16596.98</c:v>
                </c:pt>
                <c:pt idx="12193">
                  <c:v>16597.98</c:v>
                </c:pt>
                <c:pt idx="12194">
                  <c:v>16598.98</c:v>
                </c:pt>
                <c:pt idx="12195">
                  <c:v>16599.98</c:v>
                </c:pt>
                <c:pt idx="12196">
                  <c:v>16600.98</c:v>
                </c:pt>
                <c:pt idx="12197">
                  <c:v>16601.98</c:v>
                </c:pt>
                <c:pt idx="12198">
                  <c:v>16602.98</c:v>
                </c:pt>
                <c:pt idx="12199">
                  <c:v>16603.98</c:v>
                </c:pt>
                <c:pt idx="12200">
                  <c:v>16608.49</c:v>
                </c:pt>
                <c:pt idx="12201">
                  <c:v>16609.49</c:v>
                </c:pt>
                <c:pt idx="12202">
                  <c:v>16610.49</c:v>
                </c:pt>
                <c:pt idx="12203">
                  <c:v>16611.49</c:v>
                </c:pt>
                <c:pt idx="12204">
                  <c:v>16612.49</c:v>
                </c:pt>
                <c:pt idx="12205">
                  <c:v>16613.49</c:v>
                </c:pt>
                <c:pt idx="12206">
                  <c:v>16614.49</c:v>
                </c:pt>
                <c:pt idx="12207">
                  <c:v>16615.49</c:v>
                </c:pt>
                <c:pt idx="12208">
                  <c:v>16616.5</c:v>
                </c:pt>
                <c:pt idx="12209">
                  <c:v>16617.5</c:v>
                </c:pt>
                <c:pt idx="12210">
                  <c:v>16622.2</c:v>
                </c:pt>
                <c:pt idx="12211">
                  <c:v>16623.21</c:v>
                </c:pt>
                <c:pt idx="12212">
                  <c:v>16624.21</c:v>
                </c:pt>
                <c:pt idx="12213">
                  <c:v>16625.21</c:v>
                </c:pt>
                <c:pt idx="12214">
                  <c:v>16626.21</c:v>
                </c:pt>
                <c:pt idx="12215">
                  <c:v>16627.21</c:v>
                </c:pt>
                <c:pt idx="12216">
                  <c:v>16628.21</c:v>
                </c:pt>
                <c:pt idx="12217">
                  <c:v>16629.21</c:v>
                </c:pt>
                <c:pt idx="12218">
                  <c:v>16630.21</c:v>
                </c:pt>
                <c:pt idx="12219">
                  <c:v>16631.21</c:v>
                </c:pt>
                <c:pt idx="12220">
                  <c:v>16635.71</c:v>
                </c:pt>
                <c:pt idx="12221">
                  <c:v>16636.72</c:v>
                </c:pt>
                <c:pt idx="12222">
                  <c:v>16637.72</c:v>
                </c:pt>
                <c:pt idx="12223">
                  <c:v>16638.72</c:v>
                </c:pt>
                <c:pt idx="12224">
                  <c:v>16639.72</c:v>
                </c:pt>
                <c:pt idx="12225">
                  <c:v>16640.72</c:v>
                </c:pt>
                <c:pt idx="12226">
                  <c:v>16641.72</c:v>
                </c:pt>
                <c:pt idx="12227">
                  <c:v>16642.72</c:v>
                </c:pt>
                <c:pt idx="12228">
                  <c:v>16643.72</c:v>
                </c:pt>
                <c:pt idx="12229">
                  <c:v>16644.72</c:v>
                </c:pt>
                <c:pt idx="12230">
                  <c:v>16649.43</c:v>
                </c:pt>
                <c:pt idx="12231">
                  <c:v>16650.43</c:v>
                </c:pt>
                <c:pt idx="12232">
                  <c:v>16651.43</c:v>
                </c:pt>
                <c:pt idx="12233">
                  <c:v>16652.43</c:v>
                </c:pt>
                <c:pt idx="12234">
                  <c:v>16653.43</c:v>
                </c:pt>
                <c:pt idx="12235">
                  <c:v>16654.43</c:v>
                </c:pt>
                <c:pt idx="12236">
                  <c:v>16655.44</c:v>
                </c:pt>
                <c:pt idx="12237">
                  <c:v>16656.44</c:v>
                </c:pt>
                <c:pt idx="12238">
                  <c:v>16657.44</c:v>
                </c:pt>
                <c:pt idx="12239">
                  <c:v>16658.44</c:v>
                </c:pt>
                <c:pt idx="12240">
                  <c:v>16662.94</c:v>
                </c:pt>
                <c:pt idx="12241">
                  <c:v>16663.94</c:v>
                </c:pt>
                <c:pt idx="12242">
                  <c:v>16664.94</c:v>
                </c:pt>
                <c:pt idx="12243">
                  <c:v>16665.94</c:v>
                </c:pt>
                <c:pt idx="12244">
                  <c:v>16666.94</c:v>
                </c:pt>
                <c:pt idx="12245">
                  <c:v>16667.94</c:v>
                </c:pt>
                <c:pt idx="12246">
                  <c:v>16668.95</c:v>
                </c:pt>
                <c:pt idx="12247">
                  <c:v>16669.95</c:v>
                </c:pt>
                <c:pt idx="12248">
                  <c:v>16670.95</c:v>
                </c:pt>
                <c:pt idx="12249">
                  <c:v>16671.95</c:v>
                </c:pt>
                <c:pt idx="12250">
                  <c:v>16676.66</c:v>
                </c:pt>
                <c:pt idx="12251">
                  <c:v>16677.66</c:v>
                </c:pt>
                <c:pt idx="12252">
                  <c:v>16678.66</c:v>
                </c:pt>
                <c:pt idx="12253">
                  <c:v>16679.66</c:v>
                </c:pt>
                <c:pt idx="12254">
                  <c:v>16680.66</c:v>
                </c:pt>
                <c:pt idx="12255">
                  <c:v>16681.66</c:v>
                </c:pt>
                <c:pt idx="12256">
                  <c:v>16682.66</c:v>
                </c:pt>
                <c:pt idx="12257">
                  <c:v>16683.66</c:v>
                </c:pt>
                <c:pt idx="12258">
                  <c:v>16684.66</c:v>
                </c:pt>
                <c:pt idx="12259">
                  <c:v>16685.66</c:v>
                </c:pt>
                <c:pt idx="12260">
                  <c:v>16690.17</c:v>
                </c:pt>
                <c:pt idx="12261">
                  <c:v>16691.17</c:v>
                </c:pt>
                <c:pt idx="12262">
                  <c:v>16692.17</c:v>
                </c:pt>
                <c:pt idx="12263">
                  <c:v>16693.17</c:v>
                </c:pt>
                <c:pt idx="12264">
                  <c:v>16694.17</c:v>
                </c:pt>
                <c:pt idx="12265">
                  <c:v>16695.17</c:v>
                </c:pt>
                <c:pt idx="12266">
                  <c:v>16696.17</c:v>
                </c:pt>
                <c:pt idx="12267">
                  <c:v>16697.17</c:v>
                </c:pt>
                <c:pt idx="12268">
                  <c:v>16698.17</c:v>
                </c:pt>
                <c:pt idx="12269">
                  <c:v>16699.18</c:v>
                </c:pt>
                <c:pt idx="12270">
                  <c:v>16703.88</c:v>
                </c:pt>
                <c:pt idx="12271">
                  <c:v>16704.88</c:v>
                </c:pt>
                <c:pt idx="12272">
                  <c:v>16705.89</c:v>
                </c:pt>
                <c:pt idx="12273">
                  <c:v>16706.89</c:v>
                </c:pt>
                <c:pt idx="12274">
                  <c:v>16707.89</c:v>
                </c:pt>
                <c:pt idx="12275">
                  <c:v>16708.89</c:v>
                </c:pt>
                <c:pt idx="12276">
                  <c:v>16709.89</c:v>
                </c:pt>
                <c:pt idx="12277">
                  <c:v>16710.89</c:v>
                </c:pt>
                <c:pt idx="12278">
                  <c:v>16711.89</c:v>
                </c:pt>
                <c:pt idx="12279">
                  <c:v>16712.89</c:v>
                </c:pt>
                <c:pt idx="12280">
                  <c:v>16717.4</c:v>
                </c:pt>
                <c:pt idx="12281">
                  <c:v>16718.4</c:v>
                </c:pt>
                <c:pt idx="12282">
                  <c:v>16719.4</c:v>
                </c:pt>
                <c:pt idx="12283">
                  <c:v>16720.4</c:v>
                </c:pt>
                <c:pt idx="12284">
                  <c:v>16721.4</c:v>
                </c:pt>
                <c:pt idx="12285">
                  <c:v>16722.4</c:v>
                </c:pt>
                <c:pt idx="12286">
                  <c:v>16723.4</c:v>
                </c:pt>
                <c:pt idx="12287">
                  <c:v>16724.4</c:v>
                </c:pt>
                <c:pt idx="12288">
                  <c:v>16725.4</c:v>
                </c:pt>
                <c:pt idx="12289">
                  <c:v>16726.4</c:v>
                </c:pt>
                <c:pt idx="12290">
                  <c:v>16731.11</c:v>
                </c:pt>
                <c:pt idx="12291">
                  <c:v>16732.11</c:v>
                </c:pt>
                <c:pt idx="12292">
                  <c:v>16733.11</c:v>
                </c:pt>
                <c:pt idx="12293">
                  <c:v>16734.11</c:v>
                </c:pt>
                <c:pt idx="12294">
                  <c:v>16735.11</c:v>
                </c:pt>
                <c:pt idx="12295">
                  <c:v>16736.12</c:v>
                </c:pt>
                <c:pt idx="12296">
                  <c:v>16737.12</c:v>
                </c:pt>
                <c:pt idx="12297">
                  <c:v>16738.12</c:v>
                </c:pt>
                <c:pt idx="12298">
                  <c:v>16739.12</c:v>
                </c:pt>
                <c:pt idx="12299">
                  <c:v>16740.12</c:v>
                </c:pt>
                <c:pt idx="12300">
                  <c:v>16744.62</c:v>
                </c:pt>
                <c:pt idx="12301">
                  <c:v>16745.62</c:v>
                </c:pt>
                <c:pt idx="12302">
                  <c:v>16746.62</c:v>
                </c:pt>
                <c:pt idx="12303">
                  <c:v>16747.63</c:v>
                </c:pt>
                <c:pt idx="12304">
                  <c:v>16748.63</c:v>
                </c:pt>
                <c:pt idx="12305">
                  <c:v>16749.63</c:v>
                </c:pt>
                <c:pt idx="12306">
                  <c:v>16750.63</c:v>
                </c:pt>
                <c:pt idx="12307">
                  <c:v>16751.63</c:v>
                </c:pt>
                <c:pt idx="12308">
                  <c:v>16752.63</c:v>
                </c:pt>
                <c:pt idx="12309">
                  <c:v>16753.63</c:v>
                </c:pt>
                <c:pt idx="12310">
                  <c:v>16758.34</c:v>
                </c:pt>
                <c:pt idx="12311">
                  <c:v>16759.34</c:v>
                </c:pt>
                <c:pt idx="12312">
                  <c:v>16760.34</c:v>
                </c:pt>
                <c:pt idx="12313">
                  <c:v>16761.34</c:v>
                </c:pt>
                <c:pt idx="12314">
                  <c:v>16762.34</c:v>
                </c:pt>
                <c:pt idx="12315">
                  <c:v>16763.34</c:v>
                </c:pt>
                <c:pt idx="12316">
                  <c:v>16764.34</c:v>
                </c:pt>
                <c:pt idx="12317">
                  <c:v>16765.34</c:v>
                </c:pt>
                <c:pt idx="12318">
                  <c:v>16766.34</c:v>
                </c:pt>
                <c:pt idx="12319">
                  <c:v>16767.34</c:v>
                </c:pt>
                <c:pt idx="12320">
                  <c:v>16771.85</c:v>
                </c:pt>
                <c:pt idx="12321">
                  <c:v>16772.85</c:v>
                </c:pt>
                <c:pt idx="12322">
                  <c:v>16773.85</c:v>
                </c:pt>
                <c:pt idx="12323">
                  <c:v>16774.85</c:v>
                </c:pt>
                <c:pt idx="12324">
                  <c:v>16775.86</c:v>
                </c:pt>
                <c:pt idx="12325">
                  <c:v>16776.86</c:v>
                </c:pt>
                <c:pt idx="12326">
                  <c:v>16777.86</c:v>
                </c:pt>
                <c:pt idx="12327">
                  <c:v>16778.86</c:v>
                </c:pt>
                <c:pt idx="12328">
                  <c:v>16779.86</c:v>
                </c:pt>
                <c:pt idx="12329">
                  <c:v>16780.86</c:v>
                </c:pt>
                <c:pt idx="12330">
                  <c:v>16785.57</c:v>
                </c:pt>
                <c:pt idx="12331">
                  <c:v>16786.57</c:v>
                </c:pt>
                <c:pt idx="12332">
                  <c:v>16787.57</c:v>
                </c:pt>
                <c:pt idx="12333">
                  <c:v>16788.57</c:v>
                </c:pt>
                <c:pt idx="12334">
                  <c:v>16789.57</c:v>
                </c:pt>
                <c:pt idx="12335">
                  <c:v>16790.57</c:v>
                </c:pt>
                <c:pt idx="12336">
                  <c:v>16791.57</c:v>
                </c:pt>
                <c:pt idx="12337">
                  <c:v>16792.57</c:v>
                </c:pt>
                <c:pt idx="12338">
                  <c:v>16793.57</c:v>
                </c:pt>
                <c:pt idx="12339">
                  <c:v>16794.57</c:v>
                </c:pt>
                <c:pt idx="12340">
                  <c:v>16799.08</c:v>
                </c:pt>
                <c:pt idx="12341">
                  <c:v>16800.08</c:v>
                </c:pt>
                <c:pt idx="12342">
                  <c:v>16801.08</c:v>
                </c:pt>
                <c:pt idx="12343">
                  <c:v>16802.08</c:v>
                </c:pt>
                <c:pt idx="12344">
                  <c:v>16803.08</c:v>
                </c:pt>
                <c:pt idx="12345">
                  <c:v>16804.08</c:v>
                </c:pt>
                <c:pt idx="12346">
                  <c:v>16805.08</c:v>
                </c:pt>
                <c:pt idx="12347">
                  <c:v>16806.08</c:v>
                </c:pt>
                <c:pt idx="12348">
                  <c:v>16807.08</c:v>
                </c:pt>
                <c:pt idx="12349">
                  <c:v>16808.08</c:v>
                </c:pt>
                <c:pt idx="12350">
                  <c:v>16812.79</c:v>
                </c:pt>
                <c:pt idx="12351">
                  <c:v>16813.79</c:v>
                </c:pt>
                <c:pt idx="12352">
                  <c:v>16814.79</c:v>
                </c:pt>
                <c:pt idx="12353">
                  <c:v>16815.79</c:v>
                </c:pt>
                <c:pt idx="12354">
                  <c:v>16816.79</c:v>
                </c:pt>
                <c:pt idx="12355">
                  <c:v>16817.8</c:v>
                </c:pt>
                <c:pt idx="12356">
                  <c:v>16818.8</c:v>
                </c:pt>
                <c:pt idx="12357">
                  <c:v>16819.8</c:v>
                </c:pt>
                <c:pt idx="12358">
                  <c:v>16820.8</c:v>
                </c:pt>
                <c:pt idx="12359">
                  <c:v>16821.8</c:v>
                </c:pt>
              </c:numCache>
            </c:numRef>
          </c:xVal>
          <c:yVal>
            <c:numRef>
              <c:f>'[REMSH-REF_MEDAH_EM-01_-60C_H2O+CO2_20170310T134356.xlsx]matrix-REMSH-REF_MEDAH_EM-01_20'!$L$9:$L$12368</c:f>
              <c:numCache>
                <c:formatCode>General</c:formatCode>
                <c:ptCount val="12360"/>
                <c:pt idx="0">
                  <c:v>5.683863156607766</c:v>
                </c:pt>
                <c:pt idx="1">
                  <c:v>5.683817713741583</c:v>
                </c:pt>
                <c:pt idx="2">
                  <c:v>5.683979585019171</c:v>
                </c:pt>
                <c:pt idx="3">
                  <c:v>5.683995575539637</c:v>
                </c:pt>
                <c:pt idx="4">
                  <c:v>5.683961853734312</c:v>
                </c:pt>
                <c:pt idx="5">
                  <c:v>5.68391620242383</c:v>
                </c:pt>
                <c:pt idx="6">
                  <c:v>5.684085106092805</c:v>
                </c:pt>
                <c:pt idx="7">
                  <c:v>5.684005585375789</c:v>
                </c:pt>
                <c:pt idx="8">
                  <c:v>5.684066335969232</c:v>
                </c:pt>
                <c:pt idx="9">
                  <c:v>5.68404407492735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5.683932278603566</c:v>
                </c:pt>
                <c:pt idx="21">
                  <c:v>5.68383585334435</c:v>
                </c:pt>
                <c:pt idx="22">
                  <c:v>5.683975387077027</c:v>
                </c:pt>
                <c:pt idx="23">
                  <c:v>5.683980569353649</c:v>
                </c:pt>
                <c:pt idx="24">
                  <c:v>5.683980032780075</c:v>
                </c:pt>
                <c:pt idx="25">
                  <c:v>5.683878898770303</c:v>
                </c:pt>
                <c:pt idx="26">
                  <c:v>5.683940568744377</c:v>
                </c:pt>
                <c:pt idx="27">
                  <c:v>5.68396828530222</c:v>
                </c:pt>
                <c:pt idx="28">
                  <c:v>5.684029953644168</c:v>
                </c:pt>
                <c:pt idx="29">
                  <c:v>5.683928939817131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5.683991516045426</c:v>
                </c:pt>
                <c:pt idx="41">
                  <c:v>5.683844904270364</c:v>
                </c:pt>
                <c:pt idx="42">
                  <c:v>5.684040870576488</c:v>
                </c:pt>
                <c:pt idx="43">
                  <c:v>5.684063044792638</c:v>
                </c:pt>
                <c:pt idx="44">
                  <c:v>5.684000484946723</c:v>
                </c:pt>
                <c:pt idx="45">
                  <c:v>5.684073736355481</c:v>
                </c:pt>
                <c:pt idx="46">
                  <c:v>5.684023048802468</c:v>
                </c:pt>
                <c:pt idx="47">
                  <c:v>5.684011411807766</c:v>
                </c:pt>
                <c:pt idx="48">
                  <c:v>5.684022245847441</c:v>
                </c:pt>
                <c:pt idx="49">
                  <c:v>5.684173323722589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5.684209543914012</c:v>
                </c:pt>
                <c:pt idx="61">
                  <c:v>5.684124804493066</c:v>
                </c:pt>
                <c:pt idx="62">
                  <c:v>5.684247343067777</c:v>
                </c:pt>
                <c:pt idx="63">
                  <c:v>5.684168589284523</c:v>
                </c:pt>
                <c:pt idx="64">
                  <c:v>5.684235767463189</c:v>
                </c:pt>
                <c:pt idx="65">
                  <c:v>5.684319815426545</c:v>
                </c:pt>
                <c:pt idx="66">
                  <c:v>5.684268921175945</c:v>
                </c:pt>
                <c:pt idx="67">
                  <c:v>5.684156386031777</c:v>
                </c:pt>
                <c:pt idx="68">
                  <c:v>5.684223470763156</c:v>
                </c:pt>
                <c:pt idx="69">
                  <c:v>5.684234095422816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5.684287557978891</c:v>
                </c:pt>
                <c:pt idx="81">
                  <c:v>5.68439858181359</c:v>
                </c:pt>
                <c:pt idx="82">
                  <c:v>5.684336726870934</c:v>
                </c:pt>
                <c:pt idx="83">
                  <c:v>5.684318955843977</c:v>
                </c:pt>
                <c:pt idx="84">
                  <c:v>5.684370023279448</c:v>
                </c:pt>
                <c:pt idx="85">
                  <c:v>5.684223324742274</c:v>
                </c:pt>
                <c:pt idx="86">
                  <c:v>5.684386095536102</c:v>
                </c:pt>
                <c:pt idx="87">
                  <c:v>5.684312910248209</c:v>
                </c:pt>
                <c:pt idx="88">
                  <c:v>5.684419276466514</c:v>
                </c:pt>
                <c:pt idx="89">
                  <c:v>5.684357638004547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5.684348513437984</c:v>
                </c:pt>
                <c:pt idx="101">
                  <c:v>5.684415423456989</c:v>
                </c:pt>
                <c:pt idx="102">
                  <c:v>5.684364464658368</c:v>
                </c:pt>
                <c:pt idx="103">
                  <c:v>5.684279663543103</c:v>
                </c:pt>
                <c:pt idx="104">
                  <c:v>5.684307464859604</c:v>
                </c:pt>
                <c:pt idx="105">
                  <c:v>5.684520301678469</c:v>
                </c:pt>
                <c:pt idx="106">
                  <c:v>5.684424666517606</c:v>
                </c:pt>
                <c:pt idx="107">
                  <c:v>5.684413092409554</c:v>
                </c:pt>
                <c:pt idx="108">
                  <c:v>5.684300467605567</c:v>
                </c:pt>
                <c:pt idx="109">
                  <c:v>5.684339691715064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5.684420811293224</c:v>
                </c:pt>
                <c:pt idx="121">
                  <c:v>5.684392327288615</c:v>
                </c:pt>
                <c:pt idx="122">
                  <c:v>5.684616768101899</c:v>
                </c:pt>
                <c:pt idx="123">
                  <c:v>5.684509620857685</c:v>
                </c:pt>
                <c:pt idx="124">
                  <c:v>5.684452412776981</c:v>
                </c:pt>
                <c:pt idx="125">
                  <c:v>5.684587385382198</c:v>
                </c:pt>
                <c:pt idx="126">
                  <c:v>5.684654443795567</c:v>
                </c:pt>
                <c:pt idx="127">
                  <c:v>5.684665302812186</c:v>
                </c:pt>
                <c:pt idx="128">
                  <c:v>5.684670719919821</c:v>
                </c:pt>
                <c:pt idx="129">
                  <c:v>5.684631217064927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5.684470998223246</c:v>
                </c:pt>
                <c:pt idx="141">
                  <c:v>5.68462213641319</c:v>
                </c:pt>
                <c:pt idx="142">
                  <c:v>5.684638411808394</c:v>
                </c:pt>
                <c:pt idx="143">
                  <c:v>5.68459899827643</c:v>
                </c:pt>
                <c:pt idx="144">
                  <c:v>5.684508778646495</c:v>
                </c:pt>
                <c:pt idx="145">
                  <c:v>5.684575772755203</c:v>
                </c:pt>
                <c:pt idx="146">
                  <c:v>5.684598245047353</c:v>
                </c:pt>
                <c:pt idx="147">
                  <c:v>5.684782478266613</c:v>
                </c:pt>
                <c:pt idx="148">
                  <c:v>5.684676071517011</c:v>
                </c:pt>
                <c:pt idx="149">
                  <c:v>5.684771690420351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5.684673010636767</c:v>
                </c:pt>
                <c:pt idx="161">
                  <c:v>5.684700860231885</c:v>
                </c:pt>
                <c:pt idx="162">
                  <c:v>5.684722396562296</c:v>
                </c:pt>
                <c:pt idx="163">
                  <c:v>5.684666171791388</c:v>
                </c:pt>
                <c:pt idx="164">
                  <c:v>5.684817302474915</c:v>
                </c:pt>
                <c:pt idx="165">
                  <c:v>5.684642919881662</c:v>
                </c:pt>
                <c:pt idx="166">
                  <c:v>5.685347884480331</c:v>
                </c:pt>
                <c:pt idx="167">
                  <c:v>5.684737802294935</c:v>
                </c:pt>
                <c:pt idx="168">
                  <c:v>5.684871919899237</c:v>
                </c:pt>
                <c:pt idx="169">
                  <c:v>5.68470922255258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5.684813492606747</c:v>
                </c:pt>
                <c:pt idx="181">
                  <c:v>5.684739227078165</c:v>
                </c:pt>
                <c:pt idx="182">
                  <c:v>5.684789523152244</c:v>
                </c:pt>
                <c:pt idx="183">
                  <c:v>5.684761031755649</c:v>
                </c:pt>
                <c:pt idx="184">
                  <c:v>5.684788676321045</c:v>
                </c:pt>
                <c:pt idx="185">
                  <c:v>5.684845104082448</c:v>
                </c:pt>
                <c:pt idx="186">
                  <c:v>5.684939805553935</c:v>
                </c:pt>
                <c:pt idx="187">
                  <c:v>5.684861265359171</c:v>
                </c:pt>
                <c:pt idx="188">
                  <c:v>5.684888931413305</c:v>
                </c:pt>
                <c:pt idx="189">
                  <c:v>5.684837921623407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  <c:pt idx="200">
                  <c:v>5.684879730517195</c:v>
                </c:pt>
                <c:pt idx="201">
                  <c:v>5.684750127642027</c:v>
                </c:pt>
                <c:pt idx="202">
                  <c:v>5.684828895613615</c:v>
                </c:pt>
                <c:pt idx="203">
                  <c:v>5.684968548811934</c:v>
                </c:pt>
                <c:pt idx="204">
                  <c:v>5.684862068793786</c:v>
                </c:pt>
                <c:pt idx="205">
                  <c:v>5.684816409985844</c:v>
                </c:pt>
                <c:pt idx="206">
                  <c:v>5.685583263706634</c:v>
                </c:pt>
                <c:pt idx="207">
                  <c:v>5.684855043750575</c:v>
                </c:pt>
                <c:pt idx="208">
                  <c:v>5.684787918826035</c:v>
                </c:pt>
                <c:pt idx="209">
                  <c:v>5.684983859338787</c:v>
                </c:pt>
                <c:pt idx="210">
                  <c:v>0.0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5.684812689951938</c:v>
                </c:pt>
                <c:pt idx="221">
                  <c:v>5.684868136058521</c:v>
                </c:pt>
                <c:pt idx="222">
                  <c:v>5.684935260998275</c:v>
                </c:pt>
                <c:pt idx="223">
                  <c:v>5.68479939687313</c:v>
                </c:pt>
                <c:pt idx="224">
                  <c:v>5.684956952670231</c:v>
                </c:pt>
                <c:pt idx="225">
                  <c:v>5.684956793977784</c:v>
                </c:pt>
                <c:pt idx="226">
                  <c:v>5.68498998958414</c:v>
                </c:pt>
                <c:pt idx="227">
                  <c:v>5.684894257683066</c:v>
                </c:pt>
                <c:pt idx="228">
                  <c:v>5.68487729303069</c:v>
                </c:pt>
                <c:pt idx="229">
                  <c:v>5.684871071309526</c:v>
                </c:pt>
                <c:pt idx="230">
                  <c:v>0.0</c:v>
                </c:pt>
                <c:pt idx="231">
                  <c:v>0.0</c:v>
                </c:pt>
                <c:pt idx="232">
                  <c:v>0.0</c:v>
                </c:pt>
                <c:pt idx="233">
                  <c:v>0.0</c:v>
                </c:pt>
                <c:pt idx="234">
                  <c:v>0.0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0.0</c:v>
                </c:pt>
                <c:pt idx="240">
                  <c:v>5.68504248461069</c:v>
                </c:pt>
                <c:pt idx="241">
                  <c:v>5.68483438119071</c:v>
                </c:pt>
                <c:pt idx="242">
                  <c:v>5.684912187033952</c:v>
                </c:pt>
                <c:pt idx="243">
                  <c:v>5.685030213897084</c:v>
                </c:pt>
                <c:pt idx="244">
                  <c:v>5.685018663355026</c:v>
                </c:pt>
                <c:pt idx="245">
                  <c:v>5.685051724597826</c:v>
                </c:pt>
                <c:pt idx="246">
                  <c:v>5.685706614746254</c:v>
                </c:pt>
                <c:pt idx="247">
                  <c:v>5.685023230122347</c:v>
                </c:pt>
                <c:pt idx="248">
                  <c:v>5.68504019440163</c:v>
                </c:pt>
                <c:pt idx="249">
                  <c:v>5.685169010125437</c:v>
                </c:pt>
                <c:pt idx="250">
                  <c:v>0.0</c:v>
                </c:pt>
                <c:pt idx="251">
                  <c:v>0.0</c:v>
                </c:pt>
                <c:pt idx="252">
                  <c:v>0.0</c:v>
                </c:pt>
                <c:pt idx="253">
                  <c:v>0.0</c:v>
                </c:pt>
                <c:pt idx="254">
                  <c:v>0.0</c:v>
                </c:pt>
                <c:pt idx="255">
                  <c:v>0.0</c:v>
                </c:pt>
                <c:pt idx="256">
                  <c:v>0.0</c:v>
                </c:pt>
                <c:pt idx="257">
                  <c:v>0.0</c:v>
                </c:pt>
                <c:pt idx="258">
                  <c:v>0.0</c:v>
                </c:pt>
                <c:pt idx="259">
                  <c:v>0.0</c:v>
                </c:pt>
                <c:pt idx="260">
                  <c:v>5.685132024574728</c:v>
                </c:pt>
                <c:pt idx="261">
                  <c:v>5.685115006305276</c:v>
                </c:pt>
                <c:pt idx="262">
                  <c:v>5.684917446692883</c:v>
                </c:pt>
                <c:pt idx="263">
                  <c:v>5.685040889647685</c:v>
                </c:pt>
                <c:pt idx="264">
                  <c:v>5.685135842634096</c:v>
                </c:pt>
                <c:pt idx="265">
                  <c:v>5.685209163335314</c:v>
                </c:pt>
                <c:pt idx="266">
                  <c:v>5.685118893489009</c:v>
                </c:pt>
                <c:pt idx="267">
                  <c:v>5.685028467517029</c:v>
                </c:pt>
                <c:pt idx="268">
                  <c:v>5.685073322354499</c:v>
                </c:pt>
                <c:pt idx="269">
                  <c:v>5.685033972872534</c:v>
                </c:pt>
                <c:pt idx="270">
                  <c:v>0.0</c:v>
                </c:pt>
                <c:pt idx="271">
                  <c:v>0.0</c:v>
                </c:pt>
                <c:pt idx="272">
                  <c:v>0.0</c:v>
                </c:pt>
                <c:pt idx="273">
                  <c:v>0.0</c:v>
                </c:pt>
                <c:pt idx="274">
                  <c:v>0.0</c:v>
                </c:pt>
                <c:pt idx="275">
                  <c:v>0.0</c:v>
                </c:pt>
                <c:pt idx="276">
                  <c:v>0.0</c:v>
                </c:pt>
                <c:pt idx="277">
                  <c:v>0.0</c:v>
                </c:pt>
                <c:pt idx="278">
                  <c:v>0.0</c:v>
                </c:pt>
                <c:pt idx="279">
                  <c:v>0.0</c:v>
                </c:pt>
                <c:pt idx="280">
                  <c:v>5.685104151047235</c:v>
                </c:pt>
                <c:pt idx="281">
                  <c:v>5.685120244405668</c:v>
                </c:pt>
                <c:pt idx="282">
                  <c:v>5.685131296573913</c:v>
                </c:pt>
                <c:pt idx="283">
                  <c:v>5.685085725053934</c:v>
                </c:pt>
                <c:pt idx="284">
                  <c:v>5.685068780815353</c:v>
                </c:pt>
                <c:pt idx="285">
                  <c:v>5.685225286626323</c:v>
                </c:pt>
                <c:pt idx="286">
                  <c:v>5.685118893489009</c:v>
                </c:pt>
                <c:pt idx="287">
                  <c:v>5.685230654135385</c:v>
                </c:pt>
                <c:pt idx="288">
                  <c:v>5.685162676684323</c:v>
                </c:pt>
                <c:pt idx="289">
                  <c:v>5.685128855681976</c:v>
                </c:pt>
                <c:pt idx="290">
                  <c:v>0.0</c:v>
                </c:pt>
                <c:pt idx="291">
                  <c:v>0.0</c:v>
                </c:pt>
                <c:pt idx="292">
                  <c:v>0.0</c:v>
                </c:pt>
                <c:pt idx="293">
                  <c:v>0.0</c:v>
                </c:pt>
                <c:pt idx="294">
                  <c:v>0.0</c:v>
                </c:pt>
                <c:pt idx="295">
                  <c:v>0.0</c:v>
                </c:pt>
                <c:pt idx="296">
                  <c:v>0.0</c:v>
                </c:pt>
                <c:pt idx="297">
                  <c:v>0.0</c:v>
                </c:pt>
                <c:pt idx="298">
                  <c:v>0.0</c:v>
                </c:pt>
                <c:pt idx="299">
                  <c:v>0.0</c:v>
                </c:pt>
                <c:pt idx="300">
                  <c:v>5.685137374317707</c:v>
                </c:pt>
                <c:pt idx="301">
                  <c:v>5.685797622207707</c:v>
                </c:pt>
                <c:pt idx="302">
                  <c:v>5.68515359093883</c:v>
                </c:pt>
                <c:pt idx="303">
                  <c:v>5.68516444535262</c:v>
                </c:pt>
                <c:pt idx="304">
                  <c:v>5.685091094622407</c:v>
                </c:pt>
                <c:pt idx="305">
                  <c:v>5.685236806379971</c:v>
                </c:pt>
                <c:pt idx="306">
                  <c:v>5.685270004571878</c:v>
                </c:pt>
                <c:pt idx="307">
                  <c:v>5.685196609775262</c:v>
                </c:pt>
                <c:pt idx="308">
                  <c:v>5.685347971076753</c:v>
                </c:pt>
                <c:pt idx="309">
                  <c:v>5.685229868486205</c:v>
                </c:pt>
                <c:pt idx="310">
                  <c:v>0.0</c:v>
                </c:pt>
                <c:pt idx="311">
                  <c:v>0.0</c:v>
                </c:pt>
                <c:pt idx="312">
                  <c:v>0.0</c:v>
                </c:pt>
                <c:pt idx="313">
                  <c:v>0.0</c:v>
                </c:pt>
                <c:pt idx="314">
                  <c:v>0.0</c:v>
                </c:pt>
                <c:pt idx="315">
                  <c:v>0.0</c:v>
                </c:pt>
                <c:pt idx="316">
                  <c:v>0.0</c:v>
                </c:pt>
                <c:pt idx="317">
                  <c:v>0.0</c:v>
                </c:pt>
                <c:pt idx="318">
                  <c:v>0.0</c:v>
                </c:pt>
                <c:pt idx="319">
                  <c:v>0.0</c:v>
                </c:pt>
                <c:pt idx="320">
                  <c:v>5.685187382500651</c:v>
                </c:pt>
                <c:pt idx="321">
                  <c:v>5.685136675654816</c:v>
                </c:pt>
                <c:pt idx="322">
                  <c:v>5.685299467885151</c:v>
                </c:pt>
                <c:pt idx="323">
                  <c:v>5.685101797419294</c:v>
                </c:pt>
                <c:pt idx="324">
                  <c:v>5.685158224223453</c:v>
                </c:pt>
                <c:pt idx="325">
                  <c:v>5.685230635601166</c:v>
                </c:pt>
                <c:pt idx="326">
                  <c:v>5.685275422081084</c:v>
                </c:pt>
                <c:pt idx="327">
                  <c:v>5.685280839506471</c:v>
                </c:pt>
                <c:pt idx="328">
                  <c:v>5.68532012133429</c:v>
                </c:pt>
                <c:pt idx="329">
                  <c:v>5.685466028203301</c:v>
                </c:pt>
                <c:pt idx="330">
                  <c:v>0.0</c:v>
                </c:pt>
                <c:pt idx="331">
                  <c:v>0.0</c:v>
                </c:pt>
                <c:pt idx="332">
                  <c:v>0.0</c:v>
                </c:pt>
                <c:pt idx="333">
                  <c:v>0.0</c:v>
                </c:pt>
                <c:pt idx="334">
                  <c:v>0.0</c:v>
                </c:pt>
                <c:pt idx="335">
                  <c:v>0.0</c:v>
                </c:pt>
                <c:pt idx="336">
                  <c:v>0.0</c:v>
                </c:pt>
                <c:pt idx="337">
                  <c:v>0.0</c:v>
                </c:pt>
                <c:pt idx="338">
                  <c:v>0.0</c:v>
                </c:pt>
                <c:pt idx="339">
                  <c:v>0.0</c:v>
                </c:pt>
                <c:pt idx="340">
                  <c:v>5.685317115024106</c:v>
                </c:pt>
                <c:pt idx="341">
                  <c:v>5.685282393636907</c:v>
                </c:pt>
                <c:pt idx="342">
                  <c:v>5.68524305996222</c:v>
                </c:pt>
                <c:pt idx="343">
                  <c:v>5.685192175870667</c:v>
                </c:pt>
                <c:pt idx="344">
                  <c:v>5.68526998651502</c:v>
                </c:pt>
                <c:pt idx="345">
                  <c:v>5.685321011039249</c:v>
                </c:pt>
                <c:pt idx="346">
                  <c:v>5.685337084430063</c:v>
                </c:pt>
                <c:pt idx="347">
                  <c:v>5.685381852723187</c:v>
                </c:pt>
                <c:pt idx="348">
                  <c:v>5.685387287006568</c:v>
                </c:pt>
                <c:pt idx="349">
                  <c:v>5.685375741628396</c:v>
                </c:pt>
                <c:pt idx="350">
                  <c:v>0.0</c:v>
                </c:pt>
                <c:pt idx="351">
                  <c:v>0.0</c:v>
                </c:pt>
                <c:pt idx="352">
                  <c:v>0.0</c:v>
                </c:pt>
                <c:pt idx="353">
                  <c:v>0.0</c:v>
                </c:pt>
                <c:pt idx="354">
                  <c:v>0.0</c:v>
                </c:pt>
                <c:pt idx="355">
                  <c:v>0.0</c:v>
                </c:pt>
                <c:pt idx="356">
                  <c:v>0.0</c:v>
                </c:pt>
                <c:pt idx="357">
                  <c:v>0.0</c:v>
                </c:pt>
                <c:pt idx="358">
                  <c:v>0.0</c:v>
                </c:pt>
                <c:pt idx="359">
                  <c:v>0.0</c:v>
                </c:pt>
                <c:pt idx="360">
                  <c:v>5.685316277138881</c:v>
                </c:pt>
                <c:pt idx="361">
                  <c:v>5.685192941834407</c:v>
                </c:pt>
                <c:pt idx="362">
                  <c:v>5.685349561826205</c:v>
                </c:pt>
                <c:pt idx="363">
                  <c:v>5.685264568991846</c:v>
                </c:pt>
                <c:pt idx="364">
                  <c:v>5.68523605296946</c:v>
                </c:pt>
                <c:pt idx="365">
                  <c:v>5.685438260309741</c:v>
                </c:pt>
                <c:pt idx="366">
                  <c:v>5.685359558435649</c:v>
                </c:pt>
                <c:pt idx="367">
                  <c:v>5.685381799873567</c:v>
                </c:pt>
                <c:pt idx="368">
                  <c:v>5.685398035795121</c:v>
                </c:pt>
                <c:pt idx="369">
                  <c:v>5.685504575426528</c:v>
                </c:pt>
                <c:pt idx="370">
                  <c:v>0.0</c:v>
                </c:pt>
                <c:pt idx="371">
                  <c:v>0.0</c:v>
                </c:pt>
                <c:pt idx="372">
                  <c:v>0.0</c:v>
                </c:pt>
                <c:pt idx="373">
                  <c:v>0.0</c:v>
                </c:pt>
                <c:pt idx="374">
                  <c:v>0.0</c:v>
                </c:pt>
                <c:pt idx="375">
                  <c:v>0.0</c:v>
                </c:pt>
                <c:pt idx="376">
                  <c:v>0.0</c:v>
                </c:pt>
                <c:pt idx="377">
                  <c:v>0.0</c:v>
                </c:pt>
                <c:pt idx="378">
                  <c:v>0.0</c:v>
                </c:pt>
                <c:pt idx="379">
                  <c:v>0.0</c:v>
                </c:pt>
                <c:pt idx="380">
                  <c:v>5.685485183576476</c:v>
                </c:pt>
                <c:pt idx="381">
                  <c:v>5.685265516516678</c:v>
                </c:pt>
                <c:pt idx="382">
                  <c:v>5.68546763304413</c:v>
                </c:pt>
                <c:pt idx="383">
                  <c:v>5.685388126806607</c:v>
                </c:pt>
                <c:pt idx="384">
                  <c:v>5.685371111057405</c:v>
                </c:pt>
                <c:pt idx="385">
                  <c:v>5.685432772694797</c:v>
                </c:pt>
                <c:pt idx="386">
                  <c:v>5.685347919466175</c:v>
                </c:pt>
                <c:pt idx="387">
                  <c:v>5.685409674927788</c:v>
                </c:pt>
                <c:pt idx="388">
                  <c:v>5.685409621737277</c:v>
                </c:pt>
                <c:pt idx="389">
                  <c:v>5.685493630479756</c:v>
                </c:pt>
                <c:pt idx="390">
                  <c:v>0.0</c:v>
                </c:pt>
                <c:pt idx="391">
                  <c:v>0.0</c:v>
                </c:pt>
                <c:pt idx="392">
                  <c:v>0.0</c:v>
                </c:pt>
                <c:pt idx="393">
                  <c:v>0.0</c:v>
                </c:pt>
                <c:pt idx="394">
                  <c:v>0.0</c:v>
                </c:pt>
                <c:pt idx="395">
                  <c:v>0.0</c:v>
                </c:pt>
                <c:pt idx="396">
                  <c:v>0.0</c:v>
                </c:pt>
                <c:pt idx="397">
                  <c:v>0.0</c:v>
                </c:pt>
                <c:pt idx="398">
                  <c:v>0.0</c:v>
                </c:pt>
                <c:pt idx="399">
                  <c:v>0.0</c:v>
                </c:pt>
                <c:pt idx="400">
                  <c:v>5.685400325442657</c:v>
                </c:pt>
                <c:pt idx="401">
                  <c:v>5.685332581266864</c:v>
                </c:pt>
                <c:pt idx="402">
                  <c:v>5.685394347816779</c:v>
                </c:pt>
                <c:pt idx="403">
                  <c:v>5.685489125375504</c:v>
                </c:pt>
                <c:pt idx="404">
                  <c:v>5.685477486084331</c:v>
                </c:pt>
                <c:pt idx="405">
                  <c:v>5.68537643509216</c:v>
                </c:pt>
                <c:pt idx="406">
                  <c:v>5.685465972595248</c:v>
                </c:pt>
                <c:pt idx="407">
                  <c:v>5.685476737925398</c:v>
                </c:pt>
                <c:pt idx="408">
                  <c:v>5.685526924353009</c:v>
                </c:pt>
                <c:pt idx="409">
                  <c:v>5.68554388700371</c:v>
                </c:pt>
                <c:pt idx="410">
                  <c:v>0.0</c:v>
                </c:pt>
                <c:pt idx="411">
                  <c:v>0.0</c:v>
                </c:pt>
                <c:pt idx="412">
                  <c:v>0.0</c:v>
                </c:pt>
                <c:pt idx="413">
                  <c:v>0.0</c:v>
                </c:pt>
                <c:pt idx="414">
                  <c:v>0.0</c:v>
                </c:pt>
                <c:pt idx="415">
                  <c:v>0.0</c:v>
                </c:pt>
                <c:pt idx="416">
                  <c:v>0.0</c:v>
                </c:pt>
                <c:pt idx="417">
                  <c:v>0.0</c:v>
                </c:pt>
                <c:pt idx="418">
                  <c:v>0.0</c:v>
                </c:pt>
                <c:pt idx="419">
                  <c:v>0.0</c:v>
                </c:pt>
                <c:pt idx="420">
                  <c:v>5.685479142320591</c:v>
                </c:pt>
                <c:pt idx="421">
                  <c:v>5.685489897874123</c:v>
                </c:pt>
                <c:pt idx="422">
                  <c:v>5.685556993958285</c:v>
                </c:pt>
                <c:pt idx="423">
                  <c:v>5.685477580171925</c:v>
                </c:pt>
                <c:pt idx="424">
                  <c:v>5.685482903746296</c:v>
                </c:pt>
                <c:pt idx="425">
                  <c:v>5.685527618933677</c:v>
                </c:pt>
                <c:pt idx="426">
                  <c:v>5.685538454190436</c:v>
                </c:pt>
                <c:pt idx="427">
                  <c:v>5.6855044340594</c:v>
                </c:pt>
                <c:pt idx="428">
                  <c:v>5.685588571002226</c:v>
                </c:pt>
                <c:pt idx="429">
                  <c:v>5.685712072675268</c:v>
                </c:pt>
                <c:pt idx="430">
                  <c:v>0.0</c:v>
                </c:pt>
                <c:pt idx="431">
                  <c:v>0.0</c:v>
                </c:pt>
                <c:pt idx="432">
                  <c:v>0.0</c:v>
                </c:pt>
                <c:pt idx="433">
                  <c:v>0.0</c:v>
                </c:pt>
                <c:pt idx="434">
                  <c:v>0.0</c:v>
                </c:pt>
                <c:pt idx="435">
                  <c:v>0.0</c:v>
                </c:pt>
                <c:pt idx="436">
                  <c:v>0.0</c:v>
                </c:pt>
                <c:pt idx="437">
                  <c:v>0.0</c:v>
                </c:pt>
                <c:pt idx="438">
                  <c:v>0.0</c:v>
                </c:pt>
                <c:pt idx="439">
                  <c:v>0.0</c:v>
                </c:pt>
                <c:pt idx="440">
                  <c:v>5.686195703823964</c:v>
                </c:pt>
                <c:pt idx="441">
                  <c:v>5.685562562640156</c:v>
                </c:pt>
                <c:pt idx="442">
                  <c:v>5.685523154194427</c:v>
                </c:pt>
                <c:pt idx="443">
                  <c:v>5.685640314461838</c:v>
                </c:pt>
                <c:pt idx="444">
                  <c:v>5.685539258043786</c:v>
                </c:pt>
                <c:pt idx="445">
                  <c:v>5.685685041212993</c:v>
                </c:pt>
                <c:pt idx="446">
                  <c:v>5.685572388588754</c:v>
                </c:pt>
                <c:pt idx="447">
                  <c:v>5.685661857968684</c:v>
                </c:pt>
                <c:pt idx="448">
                  <c:v>5.685740576246425</c:v>
                </c:pt>
                <c:pt idx="449">
                  <c:v>5.685858573738265</c:v>
                </c:pt>
                <c:pt idx="450">
                  <c:v>0.0</c:v>
                </c:pt>
                <c:pt idx="451">
                  <c:v>0.0</c:v>
                </c:pt>
                <c:pt idx="452">
                  <c:v>0.0</c:v>
                </c:pt>
                <c:pt idx="453">
                  <c:v>0.0</c:v>
                </c:pt>
                <c:pt idx="454">
                  <c:v>0.0</c:v>
                </c:pt>
                <c:pt idx="455">
                  <c:v>0.0</c:v>
                </c:pt>
                <c:pt idx="456">
                  <c:v>0.0</c:v>
                </c:pt>
                <c:pt idx="457">
                  <c:v>0.0</c:v>
                </c:pt>
                <c:pt idx="458">
                  <c:v>0.0</c:v>
                </c:pt>
                <c:pt idx="459">
                  <c:v>0.0</c:v>
                </c:pt>
                <c:pt idx="460">
                  <c:v>5.685624823657767</c:v>
                </c:pt>
                <c:pt idx="461">
                  <c:v>5.685574036822546</c:v>
                </c:pt>
                <c:pt idx="462">
                  <c:v>5.685668926937823</c:v>
                </c:pt>
                <c:pt idx="463">
                  <c:v>5.685713652914886</c:v>
                </c:pt>
                <c:pt idx="464">
                  <c:v>5.685584027873497</c:v>
                </c:pt>
                <c:pt idx="465">
                  <c:v>5.685712850047383</c:v>
                </c:pt>
                <c:pt idx="466">
                  <c:v>5.68569580598933</c:v>
                </c:pt>
                <c:pt idx="467">
                  <c:v>5.685740576246425</c:v>
                </c:pt>
                <c:pt idx="468">
                  <c:v>5.685672636254511</c:v>
                </c:pt>
                <c:pt idx="469">
                  <c:v>5.68567270714463</c:v>
                </c:pt>
                <c:pt idx="470">
                  <c:v>0.0</c:v>
                </c:pt>
                <c:pt idx="471">
                  <c:v>0.0</c:v>
                </c:pt>
                <c:pt idx="472">
                  <c:v>0.0</c:v>
                </c:pt>
                <c:pt idx="473">
                  <c:v>0.0</c:v>
                </c:pt>
                <c:pt idx="474">
                  <c:v>0.0</c:v>
                </c:pt>
                <c:pt idx="475">
                  <c:v>0.0</c:v>
                </c:pt>
                <c:pt idx="476">
                  <c:v>0.0</c:v>
                </c:pt>
                <c:pt idx="477">
                  <c:v>0.0</c:v>
                </c:pt>
                <c:pt idx="478">
                  <c:v>0.0</c:v>
                </c:pt>
                <c:pt idx="479">
                  <c:v>0.0</c:v>
                </c:pt>
                <c:pt idx="480">
                  <c:v>5.685585578683826</c:v>
                </c:pt>
                <c:pt idx="481">
                  <c:v>5.685618903252378</c:v>
                </c:pt>
                <c:pt idx="482">
                  <c:v>5.685651953967908</c:v>
                </c:pt>
                <c:pt idx="483">
                  <c:v>5.68576382982823</c:v>
                </c:pt>
                <c:pt idx="484">
                  <c:v>5.685662661522043</c:v>
                </c:pt>
                <c:pt idx="485">
                  <c:v>5.685729740236946</c:v>
                </c:pt>
                <c:pt idx="486">
                  <c:v>5.685785418398105</c:v>
                </c:pt>
                <c:pt idx="487">
                  <c:v>5.685796914303238</c:v>
                </c:pt>
                <c:pt idx="488">
                  <c:v>5.685802236308754</c:v>
                </c:pt>
                <c:pt idx="489">
                  <c:v>5.685813180249535</c:v>
                </c:pt>
                <c:pt idx="490">
                  <c:v>0.0</c:v>
                </c:pt>
                <c:pt idx="491">
                  <c:v>0.0</c:v>
                </c:pt>
                <c:pt idx="492">
                  <c:v>0.0</c:v>
                </c:pt>
                <c:pt idx="493">
                  <c:v>0.0</c:v>
                </c:pt>
                <c:pt idx="494">
                  <c:v>0.0</c:v>
                </c:pt>
                <c:pt idx="495">
                  <c:v>0.0</c:v>
                </c:pt>
                <c:pt idx="496">
                  <c:v>0.0</c:v>
                </c:pt>
                <c:pt idx="497">
                  <c:v>0.0</c:v>
                </c:pt>
                <c:pt idx="498">
                  <c:v>0.0</c:v>
                </c:pt>
                <c:pt idx="499">
                  <c:v>0.0</c:v>
                </c:pt>
                <c:pt idx="500">
                  <c:v>5.685641895019608</c:v>
                </c:pt>
                <c:pt idx="501">
                  <c:v>5.685685862547437</c:v>
                </c:pt>
                <c:pt idx="502">
                  <c:v>5.685607112089584</c:v>
                </c:pt>
                <c:pt idx="503">
                  <c:v>5.685623366052407</c:v>
                </c:pt>
                <c:pt idx="504">
                  <c:v>5.685657327866398</c:v>
                </c:pt>
                <c:pt idx="505">
                  <c:v>5.685685041212993</c:v>
                </c:pt>
                <c:pt idx="506">
                  <c:v>5.685757633430671</c:v>
                </c:pt>
                <c:pt idx="507">
                  <c:v>5.685813886643212</c:v>
                </c:pt>
                <c:pt idx="508">
                  <c:v>5.68589800938053</c:v>
                </c:pt>
                <c:pt idx="509">
                  <c:v>5.685970591377527</c:v>
                </c:pt>
                <c:pt idx="510">
                  <c:v>0.0</c:v>
                </c:pt>
                <c:pt idx="511">
                  <c:v>0.0</c:v>
                </c:pt>
                <c:pt idx="512">
                  <c:v>0.0</c:v>
                </c:pt>
                <c:pt idx="513">
                  <c:v>0.0</c:v>
                </c:pt>
                <c:pt idx="514">
                  <c:v>0.0</c:v>
                </c:pt>
                <c:pt idx="515">
                  <c:v>0.0</c:v>
                </c:pt>
                <c:pt idx="516">
                  <c:v>0.0</c:v>
                </c:pt>
                <c:pt idx="517">
                  <c:v>0.0</c:v>
                </c:pt>
                <c:pt idx="518">
                  <c:v>0.0</c:v>
                </c:pt>
                <c:pt idx="519">
                  <c:v>0.0</c:v>
                </c:pt>
                <c:pt idx="520">
                  <c:v>5.685647228865076</c:v>
                </c:pt>
                <c:pt idx="521">
                  <c:v>5.685764584014004</c:v>
                </c:pt>
                <c:pt idx="522">
                  <c:v>5.685730697595025</c:v>
                </c:pt>
                <c:pt idx="523">
                  <c:v>5.685864916863869</c:v>
                </c:pt>
                <c:pt idx="524">
                  <c:v>5.685718267946751</c:v>
                </c:pt>
                <c:pt idx="525">
                  <c:v>5.685718172471025</c:v>
                </c:pt>
                <c:pt idx="526">
                  <c:v>5.685785359038069</c:v>
                </c:pt>
                <c:pt idx="527">
                  <c:v>5.685908835213615</c:v>
                </c:pt>
                <c:pt idx="528">
                  <c:v>5.685914084235485</c:v>
                </c:pt>
                <c:pt idx="529">
                  <c:v>5.685840785443397</c:v>
                </c:pt>
                <c:pt idx="530">
                  <c:v>0.0</c:v>
                </c:pt>
                <c:pt idx="531">
                  <c:v>0.0</c:v>
                </c:pt>
                <c:pt idx="532">
                  <c:v>0.0</c:v>
                </c:pt>
                <c:pt idx="533">
                  <c:v>0.0</c:v>
                </c:pt>
                <c:pt idx="534">
                  <c:v>0.0</c:v>
                </c:pt>
                <c:pt idx="535">
                  <c:v>0.0</c:v>
                </c:pt>
                <c:pt idx="536">
                  <c:v>0.0</c:v>
                </c:pt>
                <c:pt idx="537">
                  <c:v>0.0</c:v>
                </c:pt>
                <c:pt idx="538">
                  <c:v>0.0</c:v>
                </c:pt>
                <c:pt idx="539">
                  <c:v>0.0</c:v>
                </c:pt>
                <c:pt idx="540">
                  <c:v>5.685815484435946</c:v>
                </c:pt>
                <c:pt idx="541">
                  <c:v>5.685786798307497</c:v>
                </c:pt>
                <c:pt idx="542">
                  <c:v>5.685791507189344</c:v>
                </c:pt>
                <c:pt idx="543">
                  <c:v>5.68580860154691</c:v>
                </c:pt>
                <c:pt idx="544">
                  <c:v>5.685808517341647</c:v>
                </c:pt>
                <c:pt idx="545">
                  <c:v>5.685796986119286</c:v>
                </c:pt>
                <c:pt idx="546">
                  <c:v>5.685824627831828</c:v>
                </c:pt>
                <c:pt idx="547">
                  <c:v>5.685953596106855</c:v>
                </c:pt>
                <c:pt idx="548">
                  <c:v>5.685975829737685</c:v>
                </c:pt>
                <c:pt idx="549">
                  <c:v>5.685908031527862</c:v>
                </c:pt>
                <c:pt idx="550">
                  <c:v>0.0</c:v>
                </c:pt>
                <c:pt idx="551">
                  <c:v>0.0</c:v>
                </c:pt>
                <c:pt idx="552">
                  <c:v>0.0</c:v>
                </c:pt>
                <c:pt idx="553">
                  <c:v>0.0</c:v>
                </c:pt>
                <c:pt idx="554">
                  <c:v>0.0</c:v>
                </c:pt>
                <c:pt idx="555">
                  <c:v>0.0</c:v>
                </c:pt>
                <c:pt idx="556">
                  <c:v>0.0</c:v>
                </c:pt>
                <c:pt idx="557">
                  <c:v>0.0</c:v>
                </c:pt>
                <c:pt idx="558">
                  <c:v>0.0</c:v>
                </c:pt>
                <c:pt idx="559">
                  <c:v>0.0</c:v>
                </c:pt>
                <c:pt idx="560">
                  <c:v>5.68579309148036</c:v>
                </c:pt>
                <c:pt idx="561">
                  <c:v>5.685786892453532</c:v>
                </c:pt>
                <c:pt idx="562">
                  <c:v>5.685842440930084</c:v>
                </c:pt>
                <c:pt idx="563">
                  <c:v>5.685948970766428</c:v>
                </c:pt>
                <c:pt idx="564">
                  <c:v>5.685853216599191</c:v>
                </c:pt>
                <c:pt idx="565">
                  <c:v>5.685948917878824</c:v>
                </c:pt>
                <c:pt idx="566">
                  <c:v>5.685875534101713</c:v>
                </c:pt>
                <c:pt idx="567">
                  <c:v>5.68589719580301</c:v>
                </c:pt>
                <c:pt idx="568">
                  <c:v>5.685953533950664</c:v>
                </c:pt>
                <c:pt idx="569">
                  <c:v>5.68595896229712</c:v>
                </c:pt>
                <c:pt idx="570">
                  <c:v>0.0</c:v>
                </c:pt>
                <c:pt idx="571">
                  <c:v>0.0</c:v>
                </c:pt>
                <c:pt idx="572">
                  <c:v>0.0</c:v>
                </c:pt>
                <c:pt idx="573">
                  <c:v>0.0</c:v>
                </c:pt>
                <c:pt idx="574">
                  <c:v>0.0</c:v>
                </c:pt>
                <c:pt idx="575">
                  <c:v>0.0</c:v>
                </c:pt>
                <c:pt idx="576">
                  <c:v>0.0</c:v>
                </c:pt>
                <c:pt idx="577">
                  <c:v>0.0</c:v>
                </c:pt>
                <c:pt idx="578">
                  <c:v>0.0</c:v>
                </c:pt>
                <c:pt idx="579">
                  <c:v>0.0</c:v>
                </c:pt>
                <c:pt idx="580">
                  <c:v>5.68585485101481</c:v>
                </c:pt>
                <c:pt idx="581">
                  <c:v>5.686050771323431</c:v>
                </c:pt>
                <c:pt idx="582">
                  <c:v>5.686514608645275</c:v>
                </c:pt>
                <c:pt idx="583">
                  <c:v>5.68602219678419</c:v>
                </c:pt>
                <c:pt idx="584">
                  <c:v>5.685852569282271</c:v>
                </c:pt>
                <c:pt idx="585">
                  <c:v>5.686054707466193</c:v>
                </c:pt>
                <c:pt idx="586">
                  <c:v>5.685914253279127</c:v>
                </c:pt>
                <c:pt idx="587">
                  <c:v>5.685880149638313</c:v>
                </c:pt>
                <c:pt idx="588">
                  <c:v>5.68602068393964</c:v>
                </c:pt>
                <c:pt idx="589">
                  <c:v>5.68602061091732</c:v>
                </c:pt>
                <c:pt idx="590">
                  <c:v>0.0</c:v>
                </c:pt>
                <c:pt idx="591">
                  <c:v>0.0</c:v>
                </c:pt>
                <c:pt idx="592">
                  <c:v>0.0</c:v>
                </c:pt>
                <c:pt idx="593">
                  <c:v>0.0</c:v>
                </c:pt>
                <c:pt idx="594">
                  <c:v>0.0</c:v>
                </c:pt>
                <c:pt idx="595">
                  <c:v>0.0</c:v>
                </c:pt>
                <c:pt idx="596">
                  <c:v>0.0</c:v>
                </c:pt>
                <c:pt idx="597">
                  <c:v>0.0</c:v>
                </c:pt>
                <c:pt idx="598">
                  <c:v>0.0</c:v>
                </c:pt>
                <c:pt idx="599">
                  <c:v>0.0</c:v>
                </c:pt>
                <c:pt idx="600">
                  <c:v>5.685938873040134</c:v>
                </c:pt>
                <c:pt idx="601">
                  <c:v>5.685910481241795</c:v>
                </c:pt>
                <c:pt idx="602">
                  <c:v>5.685876387095385</c:v>
                </c:pt>
                <c:pt idx="603">
                  <c:v>5.685959700124393</c:v>
                </c:pt>
                <c:pt idx="604">
                  <c:v>5.686122473521144</c:v>
                </c:pt>
                <c:pt idx="605">
                  <c:v>5.685942770217323</c:v>
                </c:pt>
                <c:pt idx="606">
                  <c:v>5.68597048433287</c:v>
                </c:pt>
                <c:pt idx="607">
                  <c:v>5.686742854489908</c:v>
                </c:pt>
                <c:pt idx="608">
                  <c:v>5.686026019407768</c:v>
                </c:pt>
                <c:pt idx="609">
                  <c:v>5.686099432321196</c:v>
                </c:pt>
                <c:pt idx="610">
                  <c:v>0.0</c:v>
                </c:pt>
                <c:pt idx="611">
                  <c:v>0.0</c:v>
                </c:pt>
                <c:pt idx="612">
                  <c:v>0.0</c:v>
                </c:pt>
                <c:pt idx="613">
                  <c:v>0.0</c:v>
                </c:pt>
                <c:pt idx="614">
                  <c:v>0.0</c:v>
                </c:pt>
                <c:pt idx="615">
                  <c:v>0.0</c:v>
                </c:pt>
                <c:pt idx="616">
                  <c:v>0.0</c:v>
                </c:pt>
                <c:pt idx="617">
                  <c:v>0.0</c:v>
                </c:pt>
                <c:pt idx="618">
                  <c:v>0.0</c:v>
                </c:pt>
                <c:pt idx="619">
                  <c:v>0.0</c:v>
                </c:pt>
                <c:pt idx="620">
                  <c:v>5.686062369156572</c:v>
                </c:pt>
                <c:pt idx="621">
                  <c:v>5.686073141911904</c:v>
                </c:pt>
                <c:pt idx="622">
                  <c:v>5.686140407472954</c:v>
                </c:pt>
                <c:pt idx="623">
                  <c:v>5.686100168195186</c:v>
                </c:pt>
                <c:pt idx="624">
                  <c:v>5.686100168195186</c:v>
                </c:pt>
                <c:pt idx="625">
                  <c:v>5.686077708962696</c:v>
                </c:pt>
                <c:pt idx="626">
                  <c:v>5.686032240778505</c:v>
                </c:pt>
                <c:pt idx="627">
                  <c:v>5.686239849113995</c:v>
                </c:pt>
                <c:pt idx="628">
                  <c:v>5.686222790944713</c:v>
                </c:pt>
                <c:pt idx="629">
                  <c:v>5.68636316503503</c:v>
                </c:pt>
                <c:pt idx="630">
                  <c:v>0.0</c:v>
                </c:pt>
                <c:pt idx="631">
                  <c:v>0.0</c:v>
                </c:pt>
                <c:pt idx="632">
                  <c:v>0.0</c:v>
                </c:pt>
                <c:pt idx="633">
                  <c:v>0.0</c:v>
                </c:pt>
                <c:pt idx="634">
                  <c:v>0.0</c:v>
                </c:pt>
                <c:pt idx="635">
                  <c:v>0.0</c:v>
                </c:pt>
                <c:pt idx="636">
                  <c:v>0.0</c:v>
                </c:pt>
                <c:pt idx="637">
                  <c:v>0.0</c:v>
                </c:pt>
                <c:pt idx="638">
                  <c:v>0.0</c:v>
                </c:pt>
                <c:pt idx="639">
                  <c:v>0.0</c:v>
                </c:pt>
                <c:pt idx="640">
                  <c:v>5.68614100014731</c:v>
                </c:pt>
                <c:pt idx="641">
                  <c:v>5.686095512731756</c:v>
                </c:pt>
                <c:pt idx="642">
                  <c:v>5.686319949215075</c:v>
                </c:pt>
                <c:pt idx="643">
                  <c:v>5.68624675984089</c:v>
                </c:pt>
                <c:pt idx="644">
                  <c:v>5.68634173381339</c:v>
                </c:pt>
                <c:pt idx="645">
                  <c:v>5.686256801839984</c:v>
                </c:pt>
                <c:pt idx="646">
                  <c:v>5.686397270980328</c:v>
                </c:pt>
                <c:pt idx="647">
                  <c:v>5.6862791054796</c:v>
                </c:pt>
                <c:pt idx="648">
                  <c:v>5.686256740715064</c:v>
                </c:pt>
                <c:pt idx="649">
                  <c:v>5.686329222962727</c:v>
                </c:pt>
                <c:pt idx="650">
                  <c:v>0.0</c:v>
                </c:pt>
                <c:pt idx="651">
                  <c:v>0.0</c:v>
                </c:pt>
                <c:pt idx="652">
                  <c:v>0.0</c:v>
                </c:pt>
                <c:pt idx="653">
                  <c:v>0.0</c:v>
                </c:pt>
                <c:pt idx="654">
                  <c:v>0.0</c:v>
                </c:pt>
                <c:pt idx="655">
                  <c:v>0.0</c:v>
                </c:pt>
                <c:pt idx="656">
                  <c:v>0.0</c:v>
                </c:pt>
                <c:pt idx="657">
                  <c:v>0.0</c:v>
                </c:pt>
                <c:pt idx="658">
                  <c:v>0.0</c:v>
                </c:pt>
                <c:pt idx="659">
                  <c:v>0.0</c:v>
                </c:pt>
                <c:pt idx="660">
                  <c:v>5.68616330574464</c:v>
                </c:pt>
                <c:pt idx="661">
                  <c:v>5.68613479499113</c:v>
                </c:pt>
                <c:pt idx="662">
                  <c:v>5.686291528289153</c:v>
                </c:pt>
                <c:pt idx="663">
                  <c:v>5.686224469134704</c:v>
                </c:pt>
                <c:pt idx="664">
                  <c:v>5.686150294823514</c:v>
                </c:pt>
                <c:pt idx="665">
                  <c:v>5.686347077642508</c:v>
                </c:pt>
                <c:pt idx="666">
                  <c:v>5.68627379834261</c:v>
                </c:pt>
                <c:pt idx="667">
                  <c:v>5.68636938521018</c:v>
                </c:pt>
                <c:pt idx="668">
                  <c:v>5.68628452400314</c:v>
                </c:pt>
                <c:pt idx="669">
                  <c:v>5.686401886468224</c:v>
                </c:pt>
                <c:pt idx="670">
                  <c:v>0.0</c:v>
                </c:pt>
                <c:pt idx="671">
                  <c:v>0.0</c:v>
                </c:pt>
                <c:pt idx="672">
                  <c:v>0.0</c:v>
                </c:pt>
                <c:pt idx="673">
                  <c:v>0.0</c:v>
                </c:pt>
                <c:pt idx="674">
                  <c:v>0.0</c:v>
                </c:pt>
                <c:pt idx="675">
                  <c:v>0.0</c:v>
                </c:pt>
                <c:pt idx="676">
                  <c:v>0.0</c:v>
                </c:pt>
                <c:pt idx="677">
                  <c:v>0.0</c:v>
                </c:pt>
                <c:pt idx="678">
                  <c:v>0.0</c:v>
                </c:pt>
                <c:pt idx="679">
                  <c:v>0.0</c:v>
                </c:pt>
                <c:pt idx="680">
                  <c:v>5.686337693346705</c:v>
                </c:pt>
                <c:pt idx="681">
                  <c:v>5.686342346320056</c:v>
                </c:pt>
                <c:pt idx="682">
                  <c:v>5.686257665214343</c:v>
                </c:pt>
                <c:pt idx="683">
                  <c:v>5.68626301624947</c:v>
                </c:pt>
                <c:pt idx="684">
                  <c:v>5.686234391991996</c:v>
                </c:pt>
                <c:pt idx="685">
                  <c:v>5.686330100036486</c:v>
                </c:pt>
                <c:pt idx="686">
                  <c:v>5.68639186202284</c:v>
                </c:pt>
                <c:pt idx="687">
                  <c:v>5.686385636518533</c:v>
                </c:pt>
                <c:pt idx="688">
                  <c:v>5.686402519974784</c:v>
                </c:pt>
                <c:pt idx="689">
                  <c:v>5.686346286897134</c:v>
                </c:pt>
                <c:pt idx="690">
                  <c:v>0.0</c:v>
                </c:pt>
                <c:pt idx="691">
                  <c:v>0.0</c:v>
                </c:pt>
                <c:pt idx="692">
                  <c:v>0.0</c:v>
                </c:pt>
                <c:pt idx="693">
                  <c:v>0.0</c:v>
                </c:pt>
                <c:pt idx="694">
                  <c:v>0.0</c:v>
                </c:pt>
                <c:pt idx="695">
                  <c:v>0.0</c:v>
                </c:pt>
                <c:pt idx="696">
                  <c:v>0.0</c:v>
                </c:pt>
                <c:pt idx="697">
                  <c:v>0.0</c:v>
                </c:pt>
                <c:pt idx="698">
                  <c:v>0.0</c:v>
                </c:pt>
                <c:pt idx="699">
                  <c:v>0.0</c:v>
                </c:pt>
                <c:pt idx="700">
                  <c:v>5.686303854502065</c:v>
                </c:pt>
                <c:pt idx="701">
                  <c:v>5.68629764569319</c:v>
                </c:pt>
                <c:pt idx="702">
                  <c:v>5.686308408847631</c:v>
                </c:pt>
                <c:pt idx="703">
                  <c:v>5.686482200038677</c:v>
                </c:pt>
                <c:pt idx="704">
                  <c:v>5.686380281893275</c:v>
                </c:pt>
                <c:pt idx="705">
                  <c:v>5.68639717151989</c:v>
                </c:pt>
                <c:pt idx="706">
                  <c:v>5.686441974955747</c:v>
                </c:pt>
                <c:pt idx="707">
                  <c:v>5.686509126649476</c:v>
                </c:pt>
                <c:pt idx="708">
                  <c:v>5.686458961526911</c:v>
                </c:pt>
                <c:pt idx="709">
                  <c:v>5.686559244111445</c:v>
                </c:pt>
                <c:pt idx="710">
                  <c:v>0.0</c:v>
                </c:pt>
                <c:pt idx="711">
                  <c:v>0.0</c:v>
                </c:pt>
                <c:pt idx="712">
                  <c:v>0.0</c:v>
                </c:pt>
                <c:pt idx="713">
                  <c:v>0.0</c:v>
                </c:pt>
                <c:pt idx="714">
                  <c:v>0.0</c:v>
                </c:pt>
                <c:pt idx="715">
                  <c:v>0.0</c:v>
                </c:pt>
                <c:pt idx="716">
                  <c:v>0.0</c:v>
                </c:pt>
                <c:pt idx="717">
                  <c:v>0.0</c:v>
                </c:pt>
                <c:pt idx="718">
                  <c:v>0.0</c:v>
                </c:pt>
                <c:pt idx="719">
                  <c:v>0.0</c:v>
                </c:pt>
                <c:pt idx="720">
                  <c:v>5.686443500139918</c:v>
                </c:pt>
                <c:pt idx="721">
                  <c:v>5.686347759772748</c:v>
                </c:pt>
                <c:pt idx="722">
                  <c:v>5.686353367858055</c:v>
                </c:pt>
                <c:pt idx="723">
                  <c:v>5.686347146967485</c:v>
                </c:pt>
                <c:pt idx="724">
                  <c:v>5.686352391606314</c:v>
                </c:pt>
                <c:pt idx="725">
                  <c:v>5.686391752699393</c:v>
                </c:pt>
                <c:pt idx="726">
                  <c:v>5.686436556078036</c:v>
                </c:pt>
                <c:pt idx="727">
                  <c:v>5.686509046940321</c:v>
                </c:pt>
                <c:pt idx="728">
                  <c:v>5.686480608398837</c:v>
                </c:pt>
                <c:pt idx="729">
                  <c:v>5.68658703649382</c:v>
                </c:pt>
                <c:pt idx="730">
                  <c:v>0.0</c:v>
                </c:pt>
                <c:pt idx="731">
                  <c:v>0.0</c:v>
                </c:pt>
                <c:pt idx="732">
                  <c:v>0.0</c:v>
                </c:pt>
                <c:pt idx="733">
                  <c:v>0.0</c:v>
                </c:pt>
                <c:pt idx="734">
                  <c:v>0.0</c:v>
                </c:pt>
                <c:pt idx="735">
                  <c:v>0.0</c:v>
                </c:pt>
                <c:pt idx="736">
                  <c:v>0.0</c:v>
                </c:pt>
                <c:pt idx="737">
                  <c:v>0.0</c:v>
                </c:pt>
                <c:pt idx="738">
                  <c:v>0.0</c:v>
                </c:pt>
                <c:pt idx="739">
                  <c:v>0.0</c:v>
                </c:pt>
                <c:pt idx="740">
                  <c:v>5.68649432357279</c:v>
                </c:pt>
                <c:pt idx="741">
                  <c:v>5.686510609271837</c:v>
                </c:pt>
                <c:pt idx="742">
                  <c:v>5.686392441620101</c:v>
                </c:pt>
                <c:pt idx="743">
                  <c:v>5.686419633251217</c:v>
                </c:pt>
                <c:pt idx="744">
                  <c:v>5.686380206935803</c:v>
                </c:pt>
                <c:pt idx="745">
                  <c:v>5.686498281126949</c:v>
                </c:pt>
                <c:pt idx="746">
                  <c:v>5.686587759420828</c:v>
                </c:pt>
                <c:pt idx="747">
                  <c:v>5.686553821907068</c:v>
                </c:pt>
                <c:pt idx="748">
                  <c:v>5.686615655998338</c:v>
                </c:pt>
                <c:pt idx="749">
                  <c:v>5.686655015036362</c:v>
                </c:pt>
                <c:pt idx="750">
                  <c:v>0.0</c:v>
                </c:pt>
                <c:pt idx="751">
                  <c:v>0.0</c:v>
                </c:pt>
                <c:pt idx="752">
                  <c:v>0.0</c:v>
                </c:pt>
                <c:pt idx="753">
                  <c:v>0.0</c:v>
                </c:pt>
                <c:pt idx="754">
                  <c:v>0.0</c:v>
                </c:pt>
                <c:pt idx="755">
                  <c:v>0.0</c:v>
                </c:pt>
                <c:pt idx="756">
                  <c:v>0.0</c:v>
                </c:pt>
                <c:pt idx="757">
                  <c:v>0.0</c:v>
                </c:pt>
                <c:pt idx="758">
                  <c:v>0.0</c:v>
                </c:pt>
                <c:pt idx="759">
                  <c:v>0.0</c:v>
                </c:pt>
                <c:pt idx="760">
                  <c:v>5.686601665811682</c:v>
                </c:pt>
                <c:pt idx="761">
                  <c:v>5.686527568421409</c:v>
                </c:pt>
                <c:pt idx="762">
                  <c:v>5.686594674234435</c:v>
                </c:pt>
                <c:pt idx="763">
                  <c:v>5.686499082639928</c:v>
                </c:pt>
                <c:pt idx="764">
                  <c:v>5.686588634545983</c:v>
                </c:pt>
                <c:pt idx="765">
                  <c:v>5.68659937212229</c:v>
                </c:pt>
                <c:pt idx="766">
                  <c:v>5.686604818093397</c:v>
                </c:pt>
                <c:pt idx="767">
                  <c:v>5.686536839148929</c:v>
                </c:pt>
                <c:pt idx="768">
                  <c:v>5.686638032976318</c:v>
                </c:pt>
                <c:pt idx="769">
                  <c:v>5.686840160542676</c:v>
                </c:pt>
                <c:pt idx="770">
                  <c:v>0.0</c:v>
                </c:pt>
                <c:pt idx="771">
                  <c:v>0.0</c:v>
                </c:pt>
                <c:pt idx="772">
                  <c:v>0.0</c:v>
                </c:pt>
                <c:pt idx="773">
                  <c:v>0.0</c:v>
                </c:pt>
                <c:pt idx="774">
                  <c:v>0.0</c:v>
                </c:pt>
                <c:pt idx="775">
                  <c:v>0.0</c:v>
                </c:pt>
                <c:pt idx="776">
                  <c:v>0.0</c:v>
                </c:pt>
                <c:pt idx="777">
                  <c:v>0.0</c:v>
                </c:pt>
                <c:pt idx="778">
                  <c:v>0.0</c:v>
                </c:pt>
                <c:pt idx="779">
                  <c:v>0.0</c:v>
                </c:pt>
                <c:pt idx="780">
                  <c:v>5.686550741635186</c:v>
                </c:pt>
                <c:pt idx="781">
                  <c:v>5.686606205770426</c:v>
                </c:pt>
                <c:pt idx="782">
                  <c:v>5.686712747767729</c:v>
                </c:pt>
                <c:pt idx="783">
                  <c:v>5.68664476740485</c:v>
                </c:pt>
                <c:pt idx="784">
                  <c:v>5.686712024802586</c:v>
                </c:pt>
                <c:pt idx="785">
                  <c:v>5.686638729211934</c:v>
                </c:pt>
                <c:pt idx="786">
                  <c:v>5.686733622927858</c:v>
                </c:pt>
                <c:pt idx="787">
                  <c:v>5.686851698441328</c:v>
                </c:pt>
                <c:pt idx="788">
                  <c:v>5.686756025566439</c:v>
                </c:pt>
                <c:pt idx="789">
                  <c:v>5.686874121904056</c:v>
                </c:pt>
                <c:pt idx="790">
                  <c:v>0.0</c:v>
                </c:pt>
                <c:pt idx="791">
                  <c:v>0.0</c:v>
                </c:pt>
                <c:pt idx="792">
                  <c:v>0.0</c:v>
                </c:pt>
                <c:pt idx="793">
                  <c:v>0.0</c:v>
                </c:pt>
                <c:pt idx="794">
                  <c:v>0.0</c:v>
                </c:pt>
                <c:pt idx="795">
                  <c:v>0.0</c:v>
                </c:pt>
                <c:pt idx="796">
                  <c:v>0.0</c:v>
                </c:pt>
                <c:pt idx="797">
                  <c:v>0.0</c:v>
                </c:pt>
                <c:pt idx="798">
                  <c:v>0.0</c:v>
                </c:pt>
                <c:pt idx="799">
                  <c:v>0.0</c:v>
                </c:pt>
                <c:pt idx="800">
                  <c:v>5.686949504141363</c:v>
                </c:pt>
                <c:pt idx="801">
                  <c:v>5.686887219723966</c:v>
                </c:pt>
                <c:pt idx="802">
                  <c:v>5.68693192009882</c:v>
                </c:pt>
                <c:pt idx="803">
                  <c:v>5.686908741284507</c:v>
                </c:pt>
                <c:pt idx="804">
                  <c:v>5.686981935981977</c:v>
                </c:pt>
                <c:pt idx="805">
                  <c:v>5.687054456416771</c:v>
                </c:pt>
                <c:pt idx="806">
                  <c:v>5.686941877781935</c:v>
                </c:pt>
                <c:pt idx="807">
                  <c:v>5.687132451276947</c:v>
                </c:pt>
                <c:pt idx="808">
                  <c:v>5.687043092696565</c:v>
                </c:pt>
                <c:pt idx="809">
                  <c:v>5.687188791062905</c:v>
                </c:pt>
                <c:pt idx="810">
                  <c:v>0.0</c:v>
                </c:pt>
                <c:pt idx="811">
                  <c:v>0.0</c:v>
                </c:pt>
                <c:pt idx="812">
                  <c:v>0.0</c:v>
                </c:pt>
                <c:pt idx="813">
                  <c:v>0.0</c:v>
                </c:pt>
                <c:pt idx="814">
                  <c:v>0.0</c:v>
                </c:pt>
                <c:pt idx="815">
                  <c:v>0.0</c:v>
                </c:pt>
                <c:pt idx="816">
                  <c:v>0.0</c:v>
                </c:pt>
                <c:pt idx="817">
                  <c:v>0.0</c:v>
                </c:pt>
                <c:pt idx="818">
                  <c:v>0.0</c:v>
                </c:pt>
                <c:pt idx="819">
                  <c:v>0.0</c:v>
                </c:pt>
                <c:pt idx="820">
                  <c:v>5.687208160207334</c:v>
                </c:pt>
                <c:pt idx="821">
                  <c:v>5.687353879381169</c:v>
                </c:pt>
                <c:pt idx="822">
                  <c:v>5.68743179917251</c:v>
                </c:pt>
                <c:pt idx="823">
                  <c:v>5.687437212448838</c:v>
                </c:pt>
                <c:pt idx="824">
                  <c:v>5.687285282315821</c:v>
                </c:pt>
                <c:pt idx="825">
                  <c:v>5.687465203301264</c:v>
                </c:pt>
                <c:pt idx="826">
                  <c:v>5.687431180488478</c:v>
                </c:pt>
                <c:pt idx="827">
                  <c:v>5.687610213738313</c:v>
                </c:pt>
                <c:pt idx="828">
                  <c:v>5.687486803606625</c:v>
                </c:pt>
                <c:pt idx="829">
                  <c:v>5.687632603741514</c:v>
                </c:pt>
                <c:pt idx="830">
                  <c:v>0.0</c:v>
                </c:pt>
                <c:pt idx="831">
                  <c:v>0.0</c:v>
                </c:pt>
                <c:pt idx="832">
                  <c:v>0.0</c:v>
                </c:pt>
                <c:pt idx="833">
                  <c:v>0.0</c:v>
                </c:pt>
                <c:pt idx="834">
                  <c:v>0.0</c:v>
                </c:pt>
                <c:pt idx="835">
                  <c:v>0.0</c:v>
                </c:pt>
                <c:pt idx="836">
                  <c:v>0.0</c:v>
                </c:pt>
                <c:pt idx="837">
                  <c:v>0.0</c:v>
                </c:pt>
                <c:pt idx="838">
                  <c:v>0.0</c:v>
                </c:pt>
                <c:pt idx="839">
                  <c:v>0.0</c:v>
                </c:pt>
                <c:pt idx="840">
                  <c:v>5.688023605708904</c:v>
                </c:pt>
                <c:pt idx="841">
                  <c:v>5.688039949799656</c:v>
                </c:pt>
                <c:pt idx="842">
                  <c:v>5.687977398109607</c:v>
                </c:pt>
                <c:pt idx="843">
                  <c:v>5.688140159442438</c:v>
                </c:pt>
                <c:pt idx="844">
                  <c:v>5.688111567133393</c:v>
                </c:pt>
                <c:pt idx="845">
                  <c:v>5.688161939313562</c:v>
                </c:pt>
                <c:pt idx="846">
                  <c:v>5.68826289203216</c:v>
                </c:pt>
                <c:pt idx="847">
                  <c:v>5.688212046536041</c:v>
                </c:pt>
                <c:pt idx="848">
                  <c:v>5.688374847079975</c:v>
                </c:pt>
                <c:pt idx="849">
                  <c:v>5.688340989222698</c:v>
                </c:pt>
                <c:pt idx="850">
                  <c:v>0.0</c:v>
                </c:pt>
                <c:pt idx="851">
                  <c:v>0.0</c:v>
                </c:pt>
                <c:pt idx="852">
                  <c:v>0.0</c:v>
                </c:pt>
                <c:pt idx="853">
                  <c:v>0.0</c:v>
                </c:pt>
                <c:pt idx="854">
                  <c:v>0.0</c:v>
                </c:pt>
                <c:pt idx="855">
                  <c:v>0.0</c:v>
                </c:pt>
                <c:pt idx="856">
                  <c:v>0.0</c:v>
                </c:pt>
                <c:pt idx="857">
                  <c:v>0.0</c:v>
                </c:pt>
                <c:pt idx="858">
                  <c:v>0.0</c:v>
                </c:pt>
                <c:pt idx="859">
                  <c:v>0.0</c:v>
                </c:pt>
                <c:pt idx="860">
                  <c:v>5.688922471842331</c:v>
                </c:pt>
                <c:pt idx="861">
                  <c:v>5.689012010087321</c:v>
                </c:pt>
                <c:pt idx="862">
                  <c:v>5.688843035378258</c:v>
                </c:pt>
                <c:pt idx="863">
                  <c:v>5.689061587201801</c:v>
                </c:pt>
                <c:pt idx="864">
                  <c:v>5.689039188100261</c:v>
                </c:pt>
                <c:pt idx="865">
                  <c:v>5.689111599267736</c:v>
                </c:pt>
                <c:pt idx="866">
                  <c:v>5.689184887862449</c:v>
                </c:pt>
                <c:pt idx="867">
                  <c:v>5.689257507602519</c:v>
                </c:pt>
                <c:pt idx="868">
                  <c:v>5.689279932496401</c:v>
                </c:pt>
                <c:pt idx="869">
                  <c:v>5.689363979082919</c:v>
                </c:pt>
                <c:pt idx="870">
                  <c:v>0.0</c:v>
                </c:pt>
                <c:pt idx="871">
                  <c:v>0.0</c:v>
                </c:pt>
                <c:pt idx="872">
                  <c:v>0.0</c:v>
                </c:pt>
                <c:pt idx="873">
                  <c:v>0.0</c:v>
                </c:pt>
                <c:pt idx="874">
                  <c:v>0.0</c:v>
                </c:pt>
                <c:pt idx="875">
                  <c:v>0.0</c:v>
                </c:pt>
                <c:pt idx="876">
                  <c:v>0.0</c:v>
                </c:pt>
                <c:pt idx="877">
                  <c:v>0.0</c:v>
                </c:pt>
                <c:pt idx="878">
                  <c:v>0.0</c:v>
                </c:pt>
                <c:pt idx="879">
                  <c:v>0.0</c:v>
                </c:pt>
                <c:pt idx="880">
                  <c:v>5.690220929146831</c:v>
                </c:pt>
                <c:pt idx="881">
                  <c:v>5.690282755911907</c:v>
                </c:pt>
                <c:pt idx="882">
                  <c:v>5.690343961852455</c:v>
                </c:pt>
                <c:pt idx="883">
                  <c:v>5.690388501657954</c:v>
                </c:pt>
                <c:pt idx="884">
                  <c:v>5.690421844726465</c:v>
                </c:pt>
                <c:pt idx="885">
                  <c:v>5.690461180667896</c:v>
                </c:pt>
                <c:pt idx="886">
                  <c:v>5.690488999458647</c:v>
                </c:pt>
                <c:pt idx="887">
                  <c:v>5.690640406089185</c:v>
                </c:pt>
                <c:pt idx="888">
                  <c:v>5.690679764938924</c:v>
                </c:pt>
                <c:pt idx="889">
                  <c:v>5.690707504499762</c:v>
                </c:pt>
                <c:pt idx="890">
                  <c:v>0.0</c:v>
                </c:pt>
                <c:pt idx="891">
                  <c:v>0.0</c:v>
                </c:pt>
                <c:pt idx="892">
                  <c:v>0.0</c:v>
                </c:pt>
                <c:pt idx="893">
                  <c:v>0.0</c:v>
                </c:pt>
                <c:pt idx="894">
                  <c:v>0.0</c:v>
                </c:pt>
                <c:pt idx="895">
                  <c:v>0.0</c:v>
                </c:pt>
                <c:pt idx="896">
                  <c:v>0.0</c:v>
                </c:pt>
                <c:pt idx="897">
                  <c:v>0.0</c:v>
                </c:pt>
                <c:pt idx="898">
                  <c:v>0.0</c:v>
                </c:pt>
                <c:pt idx="899">
                  <c:v>0.0</c:v>
                </c:pt>
                <c:pt idx="900">
                  <c:v>5.691738585382735</c:v>
                </c:pt>
                <c:pt idx="901">
                  <c:v>5.691738051017488</c:v>
                </c:pt>
                <c:pt idx="902">
                  <c:v>5.691883798907563</c:v>
                </c:pt>
                <c:pt idx="903">
                  <c:v>5.692091480756614</c:v>
                </c:pt>
                <c:pt idx="904">
                  <c:v>5.691984338308863</c:v>
                </c:pt>
                <c:pt idx="905">
                  <c:v>5.692023666027635</c:v>
                </c:pt>
                <c:pt idx="906">
                  <c:v>5.692242942989531</c:v>
                </c:pt>
                <c:pt idx="907">
                  <c:v>5.69220308076313</c:v>
                </c:pt>
                <c:pt idx="908">
                  <c:v>5.692416683462384</c:v>
                </c:pt>
                <c:pt idx="909">
                  <c:v>5.692540177947213</c:v>
                </c:pt>
                <c:pt idx="910">
                  <c:v>0.0</c:v>
                </c:pt>
                <c:pt idx="911">
                  <c:v>0.0</c:v>
                </c:pt>
                <c:pt idx="912">
                  <c:v>0.0</c:v>
                </c:pt>
                <c:pt idx="913">
                  <c:v>0.0</c:v>
                </c:pt>
                <c:pt idx="914">
                  <c:v>0.0</c:v>
                </c:pt>
                <c:pt idx="915">
                  <c:v>0.0</c:v>
                </c:pt>
                <c:pt idx="916">
                  <c:v>0.0</c:v>
                </c:pt>
                <c:pt idx="917">
                  <c:v>0.0</c:v>
                </c:pt>
                <c:pt idx="918">
                  <c:v>0.0</c:v>
                </c:pt>
                <c:pt idx="919">
                  <c:v>0.0</c:v>
                </c:pt>
                <c:pt idx="920">
                  <c:v>5.693632758104754</c:v>
                </c:pt>
                <c:pt idx="921">
                  <c:v>5.693767270534262</c:v>
                </c:pt>
                <c:pt idx="922">
                  <c:v>5.693795147491823</c:v>
                </c:pt>
                <c:pt idx="923">
                  <c:v>5.693772770516362</c:v>
                </c:pt>
                <c:pt idx="924">
                  <c:v>5.693901624130474</c:v>
                </c:pt>
                <c:pt idx="925">
                  <c:v>5.694053171128215</c:v>
                </c:pt>
                <c:pt idx="926">
                  <c:v>5.694092541319025</c:v>
                </c:pt>
                <c:pt idx="927">
                  <c:v>5.694125764860868</c:v>
                </c:pt>
                <c:pt idx="928">
                  <c:v>5.694423554018805</c:v>
                </c:pt>
                <c:pt idx="929">
                  <c:v>5.69435035889682</c:v>
                </c:pt>
                <c:pt idx="930">
                  <c:v>0.0</c:v>
                </c:pt>
                <c:pt idx="931">
                  <c:v>0.0</c:v>
                </c:pt>
                <c:pt idx="932">
                  <c:v>0.0</c:v>
                </c:pt>
                <c:pt idx="933">
                  <c:v>0.0</c:v>
                </c:pt>
                <c:pt idx="934">
                  <c:v>0.0</c:v>
                </c:pt>
                <c:pt idx="935">
                  <c:v>0.0</c:v>
                </c:pt>
                <c:pt idx="936">
                  <c:v>0.0</c:v>
                </c:pt>
                <c:pt idx="937">
                  <c:v>0.0</c:v>
                </c:pt>
                <c:pt idx="938">
                  <c:v>0.0</c:v>
                </c:pt>
                <c:pt idx="939">
                  <c:v>0.0</c:v>
                </c:pt>
                <c:pt idx="940">
                  <c:v>5.695870172048428</c:v>
                </c:pt>
                <c:pt idx="941">
                  <c:v>5.695864236084326</c:v>
                </c:pt>
                <c:pt idx="942">
                  <c:v>5.696004401135246</c:v>
                </c:pt>
                <c:pt idx="943">
                  <c:v>5.696066061600354</c:v>
                </c:pt>
                <c:pt idx="944">
                  <c:v>5.696273651096887</c:v>
                </c:pt>
                <c:pt idx="945">
                  <c:v>5.696172593151144</c:v>
                </c:pt>
                <c:pt idx="946">
                  <c:v>5.696442220903315</c:v>
                </c:pt>
                <c:pt idx="947">
                  <c:v>5.696543210256697</c:v>
                </c:pt>
                <c:pt idx="948">
                  <c:v>5.696408358036196</c:v>
                </c:pt>
                <c:pt idx="949">
                  <c:v>5.696751151499097</c:v>
                </c:pt>
                <c:pt idx="950">
                  <c:v>0.0</c:v>
                </c:pt>
                <c:pt idx="951">
                  <c:v>0.0</c:v>
                </c:pt>
                <c:pt idx="952">
                  <c:v>0.0</c:v>
                </c:pt>
                <c:pt idx="953">
                  <c:v>0.0</c:v>
                </c:pt>
                <c:pt idx="954">
                  <c:v>0.0</c:v>
                </c:pt>
                <c:pt idx="955">
                  <c:v>0.0</c:v>
                </c:pt>
                <c:pt idx="956">
                  <c:v>0.0</c:v>
                </c:pt>
                <c:pt idx="957">
                  <c:v>0.0</c:v>
                </c:pt>
                <c:pt idx="958">
                  <c:v>0.0</c:v>
                </c:pt>
                <c:pt idx="959">
                  <c:v>0.0</c:v>
                </c:pt>
                <c:pt idx="960">
                  <c:v>5.698124255110569</c:v>
                </c:pt>
                <c:pt idx="961">
                  <c:v>5.698264640205576</c:v>
                </c:pt>
                <c:pt idx="962">
                  <c:v>5.69833748037909</c:v>
                </c:pt>
                <c:pt idx="963">
                  <c:v>5.698455508895171</c:v>
                </c:pt>
                <c:pt idx="964">
                  <c:v>5.69847194569842</c:v>
                </c:pt>
                <c:pt idx="965">
                  <c:v>5.698595562802479</c:v>
                </c:pt>
                <c:pt idx="966">
                  <c:v>5.698707641803017</c:v>
                </c:pt>
                <c:pt idx="967">
                  <c:v>5.698893007038823</c:v>
                </c:pt>
                <c:pt idx="968">
                  <c:v>5.699011153345764</c:v>
                </c:pt>
                <c:pt idx="969">
                  <c:v>5.699089807680726</c:v>
                </c:pt>
                <c:pt idx="970">
                  <c:v>0.0</c:v>
                </c:pt>
                <c:pt idx="971">
                  <c:v>0.0</c:v>
                </c:pt>
                <c:pt idx="972">
                  <c:v>0.0</c:v>
                </c:pt>
                <c:pt idx="973">
                  <c:v>0.0</c:v>
                </c:pt>
                <c:pt idx="974">
                  <c:v>0.0</c:v>
                </c:pt>
                <c:pt idx="975">
                  <c:v>0.0</c:v>
                </c:pt>
                <c:pt idx="976">
                  <c:v>0.0</c:v>
                </c:pt>
                <c:pt idx="977">
                  <c:v>0.0</c:v>
                </c:pt>
                <c:pt idx="978">
                  <c:v>0.0</c:v>
                </c:pt>
                <c:pt idx="979">
                  <c:v>0.0</c:v>
                </c:pt>
                <c:pt idx="980">
                  <c:v>5.700794454844291</c:v>
                </c:pt>
                <c:pt idx="981">
                  <c:v>5.700850436154342</c:v>
                </c:pt>
                <c:pt idx="982">
                  <c:v>5.701018731509308</c:v>
                </c:pt>
                <c:pt idx="983">
                  <c:v>5.701176373906152</c:v>
                </c:pt>
                <c:pt idx="984">
                  <c:v>5.701130892637725</c:v>
                </c:pt>
                <c:pt idx="985">
                  <c:v>5.70136119126321</c:v>
                </c:pt>
                <c:pt idx="986">
                  <c:v>5.701513020734915</c:v>
                </c:pt>
                <c:pt idx="987">
                  <c:v>5.701456842765266</c:v>
                </c:pt>
                <c:pt idx="988">
                  <c:v>5.701771306992737</c:v>
                </c:pt>
                <c:pt idx="989">
                  <c:v>5.701894918788986</c:v>
                </c:pt>
                <c:pt idx="990">
                  <c:v>0.0</c:v>
                </c:pt>
                <c:pt idx="991">
                  <c:v>0.0</c:v>
                </c:pt>
                <c:pt idx="992">
                  <c:v>0.0</c:v>
                </c:pt>
                <c:pt idx="993">
                  <c:v>0.0</c:v>
                </c:pt>
                <c:pt idx="994">
                  <c:v>0.0</c:v>
                </c:pt>
                <c:pt idx="995">
                  <c:v>0.0</c:v>
                </c:pt>
                <c:pt idx="996">
                  <c:v>0.0</c:v>
                </c:pt>
                <c:pt idx="997">
                  <c:v>0.0</c:v>
                </c:pt>
                <c:pt idx="998">
                  <c:v>0.0</c:v>
                </c:pt>
                <c:pt idx="999">
                  <c:v>0.0</c:v>
                </c:pt>
                <c:pt idx="1000">
                  <c:v>5.703599392739978</c:v>
                </c:pt>
                <c:pt idx="1001">
                  <c:v>5.703621706536253</c:v>
                </c:pt>
                <c:pt idx="1002">
                  <c:v>5.703773329152323</c:v>
                </c:pt>
                <c:pt idx="1003">
                  <c:v>5.703846264428549</c:v>
                </c:pt>
                <c:pt idx="1004">
                  <c:v>5.703997862688086</c:v>
                </c:pt>
                <c:pt idx="1005">
                  <c:v>5.704093521917145</c:v>
                </c:pt>
                <c:pt idx="1006">
                  <c:v>5.704250805135389</c:v>
                </c:pt>
                <c:pt idx="1007">
                  <c:v>5.704335179145027</c:v>
                </c:pt>
                <c:pt idx="1008">
                  <c:v>5.705053827985078</c:v>
                </c:pt>
                <c:pt idx="1009">
                  <c:v>5.704644120479882</c:v>
                </c:pt>
                <c:pt idx="1010">
                  <c:v>0.0</c:v>
                </c:pt>
                <c:pt idx="1011">
                  <c:v>0.0</c:v>
                </c:pt>
                <c:pt idx="1012">
                  <c:v>0.0</c:v>
                </c:pt>
                <c:pt idx="1013">
                  <c:v>0.0</c:v>
                </c:pt>
                <c:pt idx="1014">
                  <c:v>0.0</c:v>
                </c:pt>
                <c:pt idx="1015">
                  <c:v>0.0</c:v>
                </c:pt>
                <c:pt idx="1016">
                  <c:v>0.0</c:v>
                </c:pt>
                <c:pt idx="1017">
                  <c:v>0.0</c:v>
                </c:pt>
                <c:pt idx="1018">
                  <c:v>0.0</c:v>
                </c:pt>
                <c:pt idx="1019">
                  <c:v>0.0</c:v>
                </c:pt>
                <c:pt idx="1020">
                  <c:v>5.706410145353706</c:v>
                </c:pt>
                <c:pt idx="1021">
                  <c:v>5.706573019871186</c:v>
                </c:pt>
                <c:pt idx="1022">
                  <c:v>5.70666300510379</c:v>
                </c:pt>
                <c:pt idx="1023">
                  <c:v>5.706780662033513</c:v>
                </c:pt>
                <c:pt idx="1024">
                  <c:v>5.706955107898154</c:v>
                </c:pt>
                <c:pt idx="1025">
                  <c:v>5.707095392504403</c:v>
                </c:pt>
                <c:pt idx="1026">
                  <c:v>5.707027831107474</c:v>
                </c:pt>
                <c:pt idx="1027">
                  <c:v>5.70726961671755</c:v>
                </c:pt>
                <c:pt idx="1028">
                  <c:v>5.707511334867886</c:v>
                </c:pt>
                <c:pt idx="1029">
                  <c:v>5.707662971220766</c:v>
                </c:pt>
                <c:pt idx="1030">
                  <c:v>0.0</c:v>
                </c:pt>
                <c:pt idx="1031">
                  <c:v>0.0</c:v>
                </c:pt>
                <c:pt idx="1032">
                  <c:v>0.0</c:v>
                </c:pt>
                <c:pt idx="1033">
                  <c:v>0.0</c:v>
                </c:pt>
                <c:pt idx="1034">
                  <c:v>0.0</c:v>
                </c:pt>
                <c:pt idx="1035">
                  <c:v>0.0</c:v>
                </c:pt>
                <c:pt idx="1036">
                  <c:v>0.0</c:v>
                </c:pt>
                <c:pt idx="1037">
                  <c:v>0.0</c:v>
                </c:pt>
                <c:pt idx="1038">
                  <c:v>0.0</c:v>
                </c:pt>
                <c:pt idx="1039">
                  <c:v>0.0</c:v>
                </c:pt>
                <c:pt idx="1040">
                  <c:v>5.70942894438199</c:v>
                </c:pt>
                <c:pt idx="1041">
                  <c:v>5.709513264172084</c:v>
                </c:pt>
                <c:pt idx="1042">
                  <c:v>5.709681507192637</c:v>
                </c:pt>
                <c:pt idx="1043">
                  <c:v>5.709822012115647</c:v>
                </c:pt>
                <c:pt idx="1044">
                  <c:v>5.70982772982964</c:v>
                </c:pt>
                <c:pt idx="1045">
                  <c:v>5.709985146936404</c:v>
                </c:pt>
                <c:pt idx="1046">
                  <c:v>5.710013176080658</c:v>
                </c:pt>
                <c:pt idx="1047">
                  <c:v>5.710260451527418</c:v>
                </c:pt>
                <c:pt idx="1048">
                  <c:v>5.71024908731857</c:v>
                </c:pt>
                <c:pt idx="1049">
                  <c:v>5.710670727438821</c:v>
                </c:pt>
                <c:pt idx="1050">
                  <c:v>0.0</c:v>
                </c:pt>
                <c:pt idx="1051">
                  <c:v>0.0</c:v>
                </c:pt>
                <c:pt idx="1052">
                  <c:v>0.0</c:v>
                </c:pt>
                <c:pt idx="1053">
                  <c:v>0.0</c:v>
                </c:pt>
                <c:pt idx="1054">
                  <c:v>0.0</c:v>
                </c:pt>
                <c:pt idx="1055">
                  <c:v>0.0</c:v>
                </c:pt>
                <c:pt idx="1056">
                  <c:v>0.0</c:v>
                </c:pt>
                <c:pt idx="1057">
                  <c:v>0.0</c:v>
                </c:pt>
                <c:pt idx="1058">
                  <c:v>0.0</c:v>
                </c:pt>
                <c:pt idx="1059">
                  <c:v>0.0</c:v>
                </c:pt>
                <c:pt idx="1060">
                  <c:v>5.712408062027449</c:v>
                </c:pt>
                <c:pt idx="1061">
                  <c:v>5.712537476728599</c:v>
                </c:pt>
                <c:pt idx="1062">
                  <c:v>5.712638638378189</c:v>
                </c:pt>
                <c:pt idx="1063">
                  <c:v>5.712655448401509</c:v>
                </c:pt>
                <c:pt idx="1064">
                  <c:v>5.712897181908463</c:v>
                </c:pt>
                <c:pt idx="1065">
                  <c:v>5.712913978546505</c:v>
                </c:pt>
                <c:pt idx="1066">
                  <c:v>5.713122015610428</c:v>
                </c:pt>
                <c:pt idx="1067">
                  <c:v>5.713284995872156</c:v>
                </c:pt>
                <c:pt idx="1068">
                  <c:v>5.713419951202349</c:v>
                </c:pt>
                <c:pt idx="1069">
                  <c:v>5.713419951202349</c:v>
                </c:pt>
                <c:pt idx="1070">
                  <c:v>0.0</c:v>
                </c:pt>
                <c:pt idx="1071">
                  <c:v>0.0</c:v>
                </c:pt>
                <c:pt idx="1072">
                  <c:v>0.0</c:v>
                </c:pt>
                <c:pt idx="1073">
                  <c:v>0.0</c:v>
                </c:pt>
                <c:pt idx="1074">
                  <c:v>0.0</c:v>
                </c:pt>
                <c:pt idx="1075">
                  <c:v>0.0</c:v>
                </c:pt>
                <c:pt idx="1076">
                  <c:v>0.0</c:v>
                </c:pt>
                <c:pt idx="1077">
                  <c:v>0.0</c:v>
                </c:pt>
                <c:pt idx="1078">
                  <c:v>0.0</c:v>
                </c:pt>
                <c:pt idx="1079">
                  <c:v>0.0</c:v>
                </c:pt>
                <c:pt idx="1080">
                  <c:v>5.715432500048974</c:v>
                </c:pt>
                <c:pt idx="1081">
                  <c:v>5.715511142795589</c:v>
                </c:pt>
                <c:pt idx="1082">
                  <c:v>5.715685347005743</c:v>
                </c:pt>
                <c:pt idx="1083">
                  <c:v>5.715690989682308</c:v>
                </c:pt>
                <c:pt idx="1084">
                  <c:v>5.715870935394764</c:v>
                </c:pt>
                <c:pt idx="1085">
                  <c:v>5.715938434889376</c:v>
                </c:pt>
                <c:pt idx="1086">
                  <c:v>5.716107081396507</c:v>
                </c:pt>
                <c:pt idx="1087">
                  <c:v>5.716202741360882</c:v>
                </c:pt>
                <c:pt idx="1088">
                  <c:v>5.716337766674549</c:v>
                </c:pt>
                <c:pt idx="1089">
                  <c:v>5.716562626147946</c:v>
                </c:pt>
                <c:pt idx="1090">
                  <c:v>0.0</c:v>
                </c:pt>
                <c:pt idx="1091">
                  <c:v>0.0</c:v>
                </c:pt>
                <c:pt idx="1092">
                  <c:v>0.0</c:v>
                </c:pt>
                <c:pt idx="1093">
                  <c:v>0.0</c:v>
                </c:pt>
                <c:pt idx="1094">
                  <c:v>0.0</c:v>
                </c:pt>
                <c:pt idx="1095">
                  <c:v>0.0</c:v>
                </c:pt>
                <c:pt idx="1096">
                  <c:v>0.0</c:v>
                </c:pt>
                <c:pt idx="1097">
                  <c:v>0.0</c:v>
                </c:pt>
                <c:pt idx="1098">
                  <c:v>0.0</c:v>
                </c:pt>
                <c:pt idx="1099">
                  <c:v>0.0</c:v>
                </c:pt>
                <c:pt idx="1100">
                  <c:v>5.71849058915174</c:v>
                </c:pt>
                <c:pt idx="1101">
                  <c:v>5.718507642614417</c:v>
                </c:pt>
                <c:pt idx="1102">
                  <c:v>5.718676089350683</c:v>
                </c:pt>
                <c:pt idx="1103">
                  <c:v>5.718659321235055</c:v>
                </c:pt>
                <c:pt idx="1104">
                  <c:v>5.718884354492744</c:v>
                </c:pt>
                <c:pt idx="1105">
                  <c:v>5.719036213829114</c:v>
                </c:pt>
                <c:pt idx="1106">
                  <c:v>5.719165502868263</c:v>
                </c:pt>
                <c:pt idx="1107">
                  <c:v>5.719261137465428</c:v>
                </c:pt>
                <c:pt idx="1108">
                  <c:v>5.71930616960231</c:v>
                </c:pt>
                <c:pt idx="1109">
                  <c:v>5.719575991089249</c:v>
                </c:pt>
                <c:pt idx="1110">
                  <c:v>0.0</c:v>
                </c:pt>
                <c:pt idx="1111">
                  <c:v>0.0</c:v>
                </c:pt>
                <c:pt idx="1112">
                  <c:v>0.0</c:v>
                </c:pt>
                <c:pt idx="1113">
                  <c:v>0.0</c:v>
                </c:pt>
                <c:pt idx="1114">
                  <c:v>0.0</c:v>
                </c:pt>
                <c:pt idx="1115">
                  <c:v>0.0</c:v>
                </c:pt>
                <c:pt idx="1116">
                  <c:v>0.0</c:v>
                </c:pt>
                <c:pt idx="1117">
                  <c:v>0.0</c:v>
                </c:pt>
                <c:pt idx="1118">
                  <c:v>0.0</c:v>
                </c:pt>
                <c:pt idx="1119">
                  <c:v>0.0</c:v>
                </c:pt>
                <c:pt idx="1120">
                  <c:v>5.72135185282665</c:v>
                </c:pt>
                <c:pt idx="1121">
                  <c:v>5.721464508292435</c:v>
                </c:pt>
                <c:pt idx="1122">
                  <c:v>5.72166688668533</c:v>
                </c:pt>
                <c:pt idx="1123">
                  <c:v>5.721796383245234</c:v>
                </c:pt>
                <c:pt idx="1124">
                  <c:v>5.721762652420293</c:v>
                </c:pt>
                <c:pt idx="1125">
                  <c:v>5.721920041137682</c:v>
                </c:pt>
                <c:pt idx="1126">
                  <c:v>5.722117169613035</c:v>
                </c:pt>
                <c:pt idx="1127">
                  <c:v>5.722324930181365</c:v>
                </c:pt>
                <c:pt idx="1128">
                  <c:v>5.722302658474607</c:v>
                </c:pt>
                <c:pt idx="1129">
                  <c:v>5.722499452438323</c:v>
                </c:pt>
                <c:pt idx="1130">
                  <c:v>0.0</c:v>
                </c:pt>
                <c:pt idx="1131">
                  <c:v>0.0</c:v>
                </c:pt>
                <c:pt idx="1132">
                  <c:v>0.0</c:v>
                </c:pt>
                <c:pt idx="1133">
                  <c:v>0.0</c:v>
                </c:pt>
                <c:pt idx="1134">
                  <c:v>0.0</c:v>
                </c:pt>
                <c:pt idx="1135">
                  <c:v>0.0</c:v>
                </c:pt>
                <c:pt idx="1136">
                  <c:v>0.0</c:v>
                </c:pt>
                <c:pt idx="1137">
                  <c:v>0.0</c:v>
                </c:pt>
                <c:pt idx="1138">
                  <c:v>0.0</c:v>
                </c:pt>
                <c:pt idx="1139">
                  <c:v>0.0</c:v>
                </c:pt>
                <c:pt idx="1140">
                  <c:v>5.724370602445936</c:v>
                </c:pt>
                <c:pt idx="1141">
                  <c:v>5.724455150383076</c:v>
                </c:pt>
                <c:pt idx="1142">
                  <c:v>5.724550703048207</c:v>
                </c:pt>
                <c:pt idx="1143">
                  <c:v>5.724590199473666</c:v>
                </c:pt>
                <c:pt idx="1144">
                  <c:v>5.724832272770179</c:v>
                </c:pt>
                <c:pt idx="1145">
                  <c:v>5.724899746563079</c:v>
                </c:pt>
                <c:pt idx="1146">
                  <c:v>5.725091174744902</c:v>
                </c:pt>
                <c:pt idx="1147">
                  <c:v>5.725209220796223</c:v>
                </c:pt>
                <c:pt idx="1148">
                  <c:v>5.725254019797205</c:v>
                </c:pt>
                <c:pt idx="1149">
                  <c:v>5.725456692452401</c:v>
                </c:pt>
                <c:pt idx="1150">
                  <c:v>0.0</c:v>
                </c:pt>
                <c:pt idx="1151">
                  <c:v>0.0</c:v>
                </c:pt>
                <c:pt idx="1152">
                  <c:v>0.0</c:v>
                </c:pt>
                <c:pt idx="1153">
                  <c:v>0.0</c:v>
                </c:pt>
                <c:pt idx="1154">
                  <c:v>0.0</c:v>
                </c:pt>
                <c:pt idx="1155">
                  <c:v>0.0</c:v>
                </c:pt>
                <c:pt idx="1156">
                  <c:v>0.0</c:v>
                </c:pt>
                <c:pt idx="1157">
                  <c:v>0.0</c:v>
                </c:pt>
                <c:pt idx="1158">
                  <c:v>0.0</c:v>
                </c:pt>
                <c:pt idx="1159">
                  <c:v>0.0</c:v>
                </c:pt>
                <c:pt idx="1160">
                  <c:v>5.72729963652626</c:v>
                </c:pt>
                <c:pt idx="1161">
                  <c:v>5.727502344080505</c:v>
                </c:pt>
                <c:pt idx="1162">
                  <c:v>5.727485634067877</c:v>
                </c:pt>
                <c:pt idx="1163">
                  <c:v>5.727541723672</c:v>
                </c:pt>
                <c:pt idx="1164">
                  <c:v>5.727609494286156</c:v>
                </c:pt>
                <c:pt idx="1165">
                  <c:v>5.72789632573363</c:v>
                </c:pt>
                <c:pt idx="1166">
                  <c:v>5.727834296654974</c:v>
                </c:pt>
                <c:pt idx="1167">
                  <c:v>5.728036930888772</c:v>
                </c:pt>
                <c:pt idx="1168">
                  <c:v>5.72825624590161</c:v>
                </c:pt>
                <c:pt idx="1169">
                  <c:v>5.728481380644176</c:v>
                </c:pt>
                <c:pt idx="1170">
                  <c:v>0.0</c:v>
                </c:pt>
                <c:pt idx="1171">
                  <c:v>0.0</c:v>
                </c:pt>
                <c:pt idx="1172">
                  <c:v>0.0</c:v>
                </c:pt>
                <c:pt idx="1173">
                  <c:v>0.0</c:v>
                </c:pt>
                <c:pt idx="1174">
                  <c:v>0.0</c:v>
                </c:pt>
                <c:pt idx="1175">
                  <c:v>0.0</c:v>
                </c:pt>
                <c:pt idx="1176">
                  <c:v>0.0</c:v>
                </c:pt>
                <c:pt idx="1177">
                  <c:v>0.0</c:v>
                </c:pt>
                <c:pt idx="1178">
                  <c:v>0.0</c:v>
                </c:pt>
                <c:pt idx="1179">
                  <c:v>0.0</c:v>
                </c:pt>
                <c:pt idx="1180">
                  <c:v>5.730087753858866</c:v>
                </c:pt>
                <c:pt idx="1181">
                  <c:v>5.730217288687855</c:v>
                </c:pt>
                <c:pt idx="1182">
                  <c:v>5.730290566350082</c:v>
                </c:pt>
                <c:pt idx="1183">
                  <c:v>5.73043122538239</c:v>
                </c:pt>
                <c:pt idx="1184">
                  <c:v>5.730689831487947</c:v>
                </c:pt>
                <c:pt idx="1185">
                  <c:v>5.730881454447886</c:v>
                </c:pt>
                <c:pt idx="1186">
                  <c:v>5.730831056586431</c:v>
                </c:pt>
                <c:pt idx="1187">
                  <c:v>5.730937531141637</c:v>
                </c:pt>
                <c:pt idx="1188">
                  <c:v>5.73123600860531</c:v>
                </c:pt>
                <c:pt idx="1189">
                  <c:v>5.731140498821296</c:v>
                </c:pt>
                <c:pt idx="1190">
                  <c:v>0.0</c:v>
                </c:pt>
                <c:pt idx="1191">
                  <c:v>0.0</c:v>
                </c:pt>
                <c:pt idx="1192">
                  <c:v>0.0</c:v>
                </c:pt>
                <c:pt idx="1193">
                  <c:v>0.0</c:v>
                </c:pt>
                <c:pt idx="1194">
                  <c:v>0.0</c:v>
                </c:pt>
                <c:pt idx="1195">
                  <c:v>0.0</c:v>
                </c:pt>
                <c:pt idx="1196">
                  <c:v>0.0</c:v>
                </c:pt>
                <c:pt idx="1197">
                  <c:v>0.0</c:v>
                </c:pt>
                <c:pt idx="1198">
                  <c:v>0.0</c:v>
                </c:pt>
                <c:pt idx="1199">
                  <c:v>0.0</c:v>
                </c:pt>
                <c:pt idx="1200">
                  <c:v>5.733010631426461</c:v>
                </c:pt>
                <c:pt idx="1201">
                  <c:v>5.733129258043504</c:v>
                </c:pt>
                <c:pt idx="1202">
                  <c:v>5.73305635383323</c:v>
                </c:pt>
                <c:pt idx="1203">
                  <c:v>5.733320717736578</c:v>
                </c:pt>
                <c:pt idx="1204">
                  <c:v>5.733512203733273</c:v>
                </c:pt>
                <c:pt idx="1205">
                  <c:v>5.733590949337677</c:v>
                </c:pt>
                <c:pt idx="1206">
                  <c:v>5.733708972384096</c:v>
                </c:pt>
                <c:pt idx="1207">
                  <c:v>5.733754758878725</c:v>
                </c:pt>
                <c:pt idx="1208">
                  <c:v>5.733990761947808</c:v>
                </c:pt>
                <c:pt idx="1209">
                  <c:v>5.734114660457766</c:v>
                </c:pt>
                <c:pt idx="1210">
                  <c:v>0.0</c:v>
                </c:pt>
                <c:pt idx="1211">
                  <c:v>0.0</c:v>
                </c:pt>
                <c:pt idx="1212">
                  <c:v>0.0</c:v>
                </c:pt>
                <c:pt idx="1213">
                  <c:v>0.0</c:v>
                </c:pt>
                <c:pt idx="1214">
                  <c:v>0.0</c:v>
                </c:pt>
                <c:pt idx="1215">
                  <c:v>0.0</c:v>
                </c:pt>
                <c:pt idx="1216">
                  <c:v>0.0</c:v>
                </c:pt>
                <c:pt idx="1217">
                  <c:v>0.0</c:v>
                </c:pt>
                <c:pt idx="1218">
                  <c:v>0.0</c:v>
                </c:pt>
                <c:pt idx="1219">
                  <c:v>0.0</c:v>
                </c:pt>
                <c:pt idx="1220">
                  <c:v>5.735843856613698</c:v>
                </c:pt>
                <c:pt idx="1221">
                  <c:v>5.7359851004521</c:v>
                </c:pt>
                <c:pt idx="1222">
                  <c:v>5.73600246114089</c:v>
                </c:pt>
                <c:pt idx="1223">
                  <c:v>5.736143029586041</c:v>
                </c:pt>
                <c:pt idx="1224">
                  <c:v>5.736216536896721</c:v>
                </c:pt>
                <c:pt idx="1225">
                  <c:v>5.7363456324676</c:v>
                </c:pt>
                <c:pt idx="1226">
                  <c:v>5.736481218878517</c:v>
                </c:pt>
                <c:pt idx="1227">
                  <c:v>5.736582429121372</c:v>
                </c:pt>
                <c:pt idx="1228">
                  <c:v>5.736784894157507</c:v>
                </c:pt>
                <c:pt idx="1229">
                  <c:v>5.736712045868157</c:v>
                </c:pt>
                <c:pt idx="1230">
                  <c:v>0.0</c:v>
                </c:pt>
                <c:pt idx="1231">
                  <c:v>0.0</c:v>
                </c:pt>
                <c:pt idx="1232">
                  <c:v>0.0</c:v>
                </c:pt>
                <c:pt idx="1233">
                  <c:v>0.0</c:v>
                </c:pt>
                <c:pt idx="1234">
                  <c:v>0.0</c:v>
                </c:pt>
                <c:pt idx="1235">
                  <c:v>0.0</c:v>
                </c:pt>
                <c:pt idx="1236">
                  <c:v>0.0</c:v>
                </c:pt>
                <c:pt idx="1237">
                  <c:v>0.0</c:v>
                </c:pt>
                <c:pt idx="1238">
                  <c:v>0.0</c:v>
                </c:pt>
                <c:pt idx="1239">
                  <c:v>0.0</c:v>
                </c:pt>
                <c:pt idx="1240">
                  <c:v>5.738491873997424</c:v>
                </c:pt>
                <c:pt idx="1241">
                  <c:v>5.738553715193598</c:v>
                </c:pt>
                <c:pt idx="1242">
                  <c:v>5.738695145188081</c:v>
                </c:pt>
                <c:pt idx="1243">
                  <c:v>5.738891860869154</c:v>
                </c:pt>
                <c:pt idx="1244">
                  <c:v>5.738959672400901</c:v>
                </c:pt>
                <c:pt idx="1245">
                  <c:v>5.73917383237506</c:v>
                </c:pt>
                <c:pt idx="1246">
                  <c:v>5.739252610047543</c:v>
                </c:pt>
                <c:pt idx="1247">
                  <c:v>5.73947196157217</c:v>
                </c:pt>
                <c:pt idx="1248">
                  <c:v>5.739376551545899</c:v>
                </c:pt>
                <c:pt idx="1249">
                  <c:v>5.73950625038422</c:v>
                </c:pt>
                <c:pt idx="1250">
                  <c:v>0.0</c:v>
                </c:pt>
                <c:pt idx="1251">
                  <c:v>0.0</c:v>
                </c:pt>
                <c:pt idx="1252">
                  <c:v>0.0</c:v>
                </c:pt>
                <c:pt idx="1253">
                  <c:v>0.0</c:v>
                </c:pt>
                <c:pt idx="1254">
                  <c:v>0.0</c:v>
                </c:pt>
                <c:pt idx="1255">
                  <c:v>0.0</c:v>
                </c:pt>
                <c:pt idx="1256">
                  <c:v>0.0</c:v>
                </c:pt>
                <c:pt idx="1257">
                  <c:v>0.0</c:v>
                </c:pt>
                <c:pt idx="1258">
                  <c:v>0.0</c:v>
                </c:pt>
                <c:pt idx="1259">
                  <c:v>0.0</c:v>
                </c:pt>
                <c:pt idx="1260">
                  <c:v>5.74133614834534</c:v>
                </c:pt>
                <c:pt idx="1261">
                  <c:v>5.741471597436518</c:v>
                </c:pt>
                <c:pt idx="1262">
                  <c:v>5.74148322308118</c:v>
                </c:pt>
                <c:pt idx="1263">
                  <c:v>5.74165238092881</c:v>
                </c:pt>
                <c:pt idx="1264">
                  <c:v>5.741647238863841</c:v>
                </c:pt>
                <c:pt idx="1265">
                  <c:v>5.741798820158437</c:v>
                </c:pt>
                <c:pt idx="1266">
                  <c:v>5.74186079472141</c:v>
                </c:pt>
                <c:pt idx="1267">
                  <c:v>5.741962841450574</c:v>
                </c:pt>
                <c:pt idx="1268">
                  <c:v>5.742193017550078</c:v>
                </c:pt>
                <c:pt idx="1269">
                  <c:v>5.74228939967042</c:v>
                </c:pt>
                <c:pt idx="1270">
                  <c:v>0.0</c:v>
                </c:pt>
                <c:pt idx="1271">
                  <c:v>0.0</c:v>
                </c:pt>
                <c:pt idx="1272">
                  <c:v>0.0</c:v>
                </c:pt>
                <c:pt idx="1273">
                  <c:v>0.0</c:v>
                </c:pt>
                <c:pt idx="1274">
                  <c:v>0.0</c:v>
                </c:pt>
                <c:pt idx="1275">
                  <c:v>0.0</c:v>
                </c:pt>
                <c:pt idx="1276">
                  <c:v>0.0</c:v>
                </c:pt>
                <c:pt idx="1277">
                  <c:v>0.0</c:v>
                </c:pt>
                <c:pt idx="1278">
                  <c:v>0.0</c:v>
                </c:pt>
                <c:pt idx="1279">
                  <c:v>0.0</c:v>
                </c:pt>
                <c:pt idx="1280">
                  <c:v>5.743939134649113</c:v>
                </c:pt>
                <c:pt idx="1281">
                  <c:v>5.744058069288108</c:v>
                </c:pt>
                <c:pt idx="1282">
                  <c:v>5.744103139522135</c:v>
                </c:pt>
                <c:pt idx="1283">
                  <c:v>5.744233035845949</c:v>
                </c:pt>
                <c:pt idx="1284">
                  <c:v>5.744249632869281</c:v>
                </c:pt>
                <c:pt idx="1285">
                  <c:v>5.744509229975075</c:v>
                </c:pt>
                <c:pt idx="1286">
                  <c:v>5.744610583628073</c:v>
                </c:pt>
                <c:pt idx="1287">
                  <c:v>5.744520138750039</c:v>
                </c:pt>
                <c:pt idx="1288">
                  <c:v>5.744829875399938</c:v>
                </c:pt>
                <c:pt idx="1289">
                  <c:v>5.744953919861864</c:v>
                </c:pt>
                <c:pt idx="1290">
                  <c:v>0.0</c:v>
                </c:pt>
                <c:pt idx="1291">
                  <c:v>0.0</c:v>
                </c:pt>
                <c:pt idx="1292">
                  <c:v>0.0</c:v>
                </c:pt>
                <c:pt idx="1293">
                  <c:v>0.0</c:v>
                </c:pt>
                <c:pt idx="1294">
                  <c:v>0.0</c:v>
                </c:pt>
                <c:pt idx="1295">
                  <c:v>0.0</c:v>
                </c:pt>
                <c:pt idx="1296">
                  <c:v>0.0</c:v>
                </c:pt>
                <c:pt idx="1297">
                  <c:v>0.0</c:v>
                </c:pt>
                <c:pt idx="1298">
                  <c:v>0.0</c:v>
                </c:pt>
                <c:pt idx="1299">
                  <c:v>0.0</c:v>
                </c:pt>
                <c:pt idx="1300">
                  <c:v>5.746586474663498</c:v>
                </c:pt>
                <c:pt idx="1301">
                  <c:v>5.746665947374108</c:v>
                </c:pt>
                <c:pt idx="1302">
                  <c:v>5.746706205199178</c:v>
                </c:pt>
                <c:pt idx="1303">
                  <c:v>5.74679662991539</c:v>
                </c:pt>
                <c:pt idx="1304">
                  <c:v>5.746993344008586</c:v>
                </c:pt>
                <c:pt idx="1305">
                  <c:v>5.747021946487441</c:v>
                </c:pt>
                <c:pt idx="1306">
                  <c:v>5.747241386157001</c:v>
                </c:pt>
                <c:pt idx="1307">
                  <c:v>5.74736023355508</c:v>
                </c:pt>
                <c:pt idx="1308">
                  <c:v>5.74739969469035</c:v>
                </c:pt>
                <c:pt idx="1309">
                  <c:v>5.747495153210358</c:v>
                </c:pt>
                <c:pt idx="1310">
                  <c:v>0.0</c:v>
                </c:pt>
                <c:pt idx="1311">
                  <c:v>0.0</c:v>
                </c:pt>
                <c:pt idx="1312">
                  <c:v>0.0</c:v>
                </c:pt>
                <c:pt idx="1313">
                  <c:v>0.0</c:v>
                </c:pt>
                <c:pt idx="1314">
                  <c:v>0.0</c:v>
                </c:pt>
                <c:pt idx="1315">
                  <c:v>0.0</c:v>
                </c:pt>
                <c:pt idx="1316">
                  <c:v>0.0</c:v>
                </c:pt>
                <c:pt idx="1317">
                  <c:v>0.0</c:v>
                </c:pt>
                <c:pt idx="1318">
                  <c:v>0.0</c:v>
                </c:pt>
                <c:pt idx="1319">
                  <c:v>0.0</c:v>
                </c:pt>
                <c:pt idx="1320">
                  <c:v>5.749127446872651</c:v>
                </c:pt>
                <c:pt idx="1321">
                  <c:v>5.749111674125208</c:v>
                </c:pt>
                <c:pt idx="1322">
                  <c:v>5.74936548238333</c:v>
                </c:pt>
                <c:pt idx="1323">
                  <c:v>5.749410711547496</c:v>
                </c:pt>
                <c:pt idx="1324">
                  <c:v>5.749551294897774</c:v>
                </c:pt>
                <c:pt idx="1325">
                  <c:v>5.749602514270207</c:v>
                </c:pt>
                <c:pt idx="1326">
                  <c:v>5.74965854829358</c:v>
                </c:pt>
                <c:pt idx="1327">
                  <c:v>5.749754983066538</c:v>
                </c:pt>
                <c:pt idx="1328">
                  <c:v>5.749957783112518</c:v>
                </c:pt>
                <c:pt idx="1329">
                  <c:v>5.750053104545707</c:v>
                </c:pt>
                <c:pt idx="1330">
                  <c:v>0.0</c:v>
                </c:pt>
                <c:pt idx="1331">
                  <c:v>0.0</c:v>
                </c:pt>
                <c:pt idx="1332">
                  <c:v>0.0</c:v>
                </c:pt>
                <c:pt idx="1333">
                  <c:v>0.0</c:v>
                </c:pt>
                <c:pt idx="1334">
                  <c:v>0.0</c:v>
                </c:pt>
                <c:pt idx="1335">
                  <c:v>0.0</c:v>
                </c:pt>
                <c:pt idx="1336">
                  <c:v>0.0</c:v>
                </c:pt>
                <c:pt idx="1337">
                  <c:v>0.0</c:v>
                </c:pt>
                <c:pt idx="1338">
                  <c:v>0.0</c:v>
                </c:pt>
                <c:pt idx="1339">
                  <c:v>0.0</c:v>
                </c:pt>
                <c:pt idx="1340">
                  <c:v>5.751725613790995</c:v>
                </c:pt>
                <c:pt idx="1341">
                  <c:v>5.751708838384878</c:v>
                </c:pt>
                <c:pt idx="1342">
                  <c:v>5.751759954640503</c:v>
                </c:pt>
                <c:pt idx="1343">
                  <c:v>5.751867298057104</c:v>
                </c:pt>
                <c:pt idx="1344">
                  <c:v>5.75183387035462</c:v>
                </c:pt>
                <c:pt idx="1345">
                  <c:v>5.751957876846701</c:v>
                </c:pt>
                <c:pt idx="1346">
                  <c:v>5.752177216991195</c:v>
                </c:pt>
                <c:pt idx="1347">
                  <c:v>5.752346550105751</c:v>
                </c:pt>
                <c:pt idx="1348">
                  <c:v>5.752527477660672</c:v>
                </c:pt>
                <c:pt idx="1349">
                  <c:v>5.752651631152557</c:v>
                </c:pt>
                <c:pt idx="1350">
                  <c:v>0.0</c:v>
                </c:pt>
                <c:pt idx="1351">
                  <c:v>0.0</c:v>
                </c:pt>
                <c:pt idx="1352">
                  <c:v>0.0</c:v>
                </c:pt>
                <c:pt idx="1353">
                  <c:v>0.0</c:v>
                </c:pt>
                <c:pt idx="1354">
                  <c:v>0.0</c:v>
                </c:pt>
                <c:pt idx="1355">
                  <c:v>0.0</c:v>
                </c:pt>
                <c:pt idx="1356">
                  <c:v>0.0</c:v>
                </c:pt>
                <c:pt idx="1357">
                  <c:v>0.0</c:v>
                </c:pt>
                <c:pt idx="1358">
                  <c:v>0.0</c:v>
                </c:pt>
                <c:pt idx="1359">
                  <c:v>0.0</c:v>
                </c:pt>
                <c:pt idx="1360">
                  <c:v>5.753973270373263</c:v>
                </c:pt>
                <c:pt idx="1361">
                  <c:v>5.754109230708954</c:v>
                </c:pt>
                <c:pt idx="1362">
                  <c:v>5.754177131218765</c:v>
                </c:pt>
                <c:pt idx="1363">
                  <c:v>5.754228390140537</c:v>
                </c:pt>
                <c:pt idx="1364">
                  <c:v>5.754431025382533</c:v>
                </c:pt>
                <c:pt idx="1365">
                  <c:v>5.754380878495536</c:v>
                </c:pt>
                <c:pt idx="1366">
                  <c:v>5.754595601089477</c:v>
                </c:pt>
                <c:pt idx="1367">
                  <c:v>5.754781554894698</c:v>
                </c:pt>
                <c:pt idx="1368">
                  <c:v>5.754803126510477</c:v>
                </c:pt>
                <c:pt idx="1369">
                  <c:v>5.755000942000823</c:v>
                </c:pt>
                <c:pt idx="1370">
                  <c:v>0.0</c:v>
                </c:pt>
                <c:pt idx="1371">
                  <c:v>0.0</c:v>
                </c:pt>
                <c:pt idx="1372">
                  <c:v>0.0</c:v>
                </c:pt>
                <c:pt idx="1373">
                  <c:v>0.0</c:v>
                </c:pt>
                <c:pt idx="1374">
                  <c:v>0.0</c:v>
                </c:pt>
                <c:pt idx="1375">
                  <c:v>0.0</c:v>
                </c:pt>
                <c:pt idx="1376">
                  <c:v>0.0</c:v>
                </c:pt>
                <c:pt idx="1377">
                  <c:v>0.0</c:v>
                </c:pt>
                <c:pt idx="1378">
                  <c:v>0.0</c:v>
                </c:pt>
                <c:pt idx="1379">
                  <c:v>0.0</c:v>
                </c:pt>
                <c:pt idx="1380">
                  <c:v>5.75641308550787</c:v>
                </c:pt>
                <c:pt idx="1381">
                  <c:v>5.756476357881085</c:v>
                </c:pt>
                <c:pt idx="1382">
                  <c:v>5.756504924693187</c:v>
                </c:pt>
                <c:pt idx="1383">
                  <c:v>5.756560851117475</c:v>
                </c:pt>
                <c:pt idx="1384">
                  <c:v>5.756781440501542</c:v>
                </c:pt>
                <c:pt idx="1385">
                  <c:v>5.756956816051086</c:v>
                </c:pt>
                <c:pt idx="1386">
                  <c:v>5.756967737520016</c:v>
                </c:pt>
                <c:pt idx="1387">
                  <c:v>5.756996143937964</c:v>
                </c:pt>
                <c:pt idx="1388">
                  <c:v>5.757294417529109</c:v>
                </c:pt>
                <c:pt idx="1389">
                  <c:v>5.75735645269634</c:v>
                </c:pt>
                <c:pt idx="1390">
                  <c:v>0.0</c:v>
                </c:pt>
                <c:pt idx="1391">
                  <c:v>0.0</c:v>
                </c:pt>
                <c:pt idx="1392">
                  <c:v>0.0</c:v>
                </c:pt>
                <c:pt idx="1393">
                  <c:v>0.0</c:v>
                </c:pt>
                <c:pt idx="1394">
                  <c:v>0.0</c:v>
                </c:pt>
                <c:pt idx="1395">
                  <c:v>0.0</c:v>
                </c:pt>
                <c:pt idx="1396">
                  <c:v>0.0</c:v>
                </c:pt>
                <c:pt idx="1397">
                  <c:v>0.0</c:v>
                </c:pt>
                <c:pt idx="1398">
                  <c:v>0.0</c:v>
                </c:pt>
                <c:pt idx="1399">
                  <c:v>0.0</c:v>
                </c:pt>
                <c:pt idx="1400">
                  <c:v>5.758723989865974</c:v>
                </c:pt>
                <c:pt idx="1401">
                  <c:v>5.758928161438315</c:v>
                </c:pt>
                <c:pt idx="1402">
                  <c:v>5.758961401345208</c:v>
                </c:pt>
                <c:pt idx="1403">
                  <c:v>5.758984210622827</c:v>
                </c:pt>
                <c:pt idx="1404">
                  <c:v>5.759001886717665</c:v>
                </c:pt>
                <c:pt idx="1405">
                  <c:v>5.759227455600003</c:v>
                </c:pt>
                <c:pt idx="1406">
                  <c:v>5.759221567111264</c:v>
                </c:pt>
                <c:pt idx="1407">
                  <c:v>5.759469472492598</c:v>
                </c:pt>
                <c:pt idx="1408">
                  <c:v>5.759458709375549</c:v>
                </c:pt>
                <c:pt idx="1409">
                  <c:v>5.759549566949555</c:v>
                </c:pt>
                <c:pt idx="1410">
                  <c:v>0.0</c:v>
                </c:pt>
                <c:pt idx="1411">
                  <c:v>0.0</c:v>
                </c:pt>
                <c:pt idx="1412">
                  <c:v>0.0</c:v>
                </c:pt>
                <c:pt idx="1413">
                  <c:v>0.0</c:v>
                </c:pt>
                <c:pt idx="1414">
                  <c:v>0.0</c:v>
                </c:pt>
                <c:pt idx="1415">
                  <c:v>0.0</c:v>
                </c:pt>
                <c:pt idx="1416">
                  <c:v>0.0</c:v>
                </c:pt>
                <c:pt idx="1417">
                  <c:v>0.0</c:v>
                </c:pt>
                <c:pt idx="1418">
                  <c:v>0.0</c:v>
                </c:pt>
                <c:pt idx="1419">
                  <c:v>0.0</c:v>
                </c:pt>
                <c:pt idx="1420">
                  <c:v>5.761023212694078</c:v>
                </c:pt>
                <c:pt idx="1421">
                  <c:v>5.761136356718165</c:v>
                </c:pt>
                <c:pt idx="1422">
                  <c:v>5.76109242243615</c:v>
                </c:pt>
                <c:pt idx="1423">
                  <c:v>5.76110909779675</c:v>
                </c:pt>
                <c:pt idx="1424">
                  <c:v>5.761234408945944</c:v>
                </c:pt>
                <c:pt idx="1425">
                  <c:v>5.761408552061078</c:v>
                </c:pt>
                <c:pt idx="1426">
                  <c:v>5.761453919656934</c:v>
                </c:pt>
                <c:pt idx="1427">
                  <c:v>5.761712673625147</c:v>
                </c:pt>
                <c:pt idx="1428">
                  <c:v>5.761786732040134</c:v>
                </c:pt>
                <c:pt idx="1429">
                  <c:v>5.761838188653613</c:v>
                </c:pt>
                <c:pt idx="1430">
                  <c:v>0.0</c:v>
                </c:pt>
                <c:pt idx="1431">
                  <c:v>0.0</c:v>
                </c:pt>
                <c:pt idx="1432">
                  <c:v>0.0</c:v>
                </c:pt>
                <c:pt idx="1433">
                  <c:v>0.0</c:v>
                </c:pt>
                <c:pt idx="1434">
                  <c:v>0.0</c:v>
                </c:pt>
                <c:pt idx="1435">
                  <c:v>0.0</c:v>
                </c:pt>
                <c:pt idx="1436">
                  <c:v>0.0</c:v>
                </c:pt>
                <c:pt idx="1437">
                  <c:v>0.0</c:v>
                </c:pt>
                <c:pt idx="1438">
                  <c:v>0.0</c:v>
                </c:pt>
                <c:pt idx="1439">
                  <c:v>0.0</c:v>
                </c:pt>
                <c:pt idx="1440">
                  <c:v>5.763238742309894</c:v>
                </c:pt>
                <c:pt idx="1441">
                  <c:v>5.763250726658775</c:v>
                </c:pt>
                <c:pt idx="1442">
                  <c:v>5.763256791462211</c:v>
                </c:pt>
                <c:pt idx="1443">
                  <c:v>5.763476316026213</c:v>
                </c:pt>
                <c:pt idx="1444">
                  <c:v>5.763589677609411</c:v>
                </c:pt>
                <c:pt idx="1445">
                  <c:v>5.76366838847886</c:v>
                </c:pt>
                <c:pt idx="1446">
                  <c:v>5.763877188568016</c:v>
                </c:pt>
                <c:pt idx="1447">
                  <c:v>5.763916438130866</c:v>
                </c:pt>
                <c:pt idx="1448">
                  <c:v>5.764023888034426</c:v>
                </c:pt>
                <c:pt idx="1449">
                  <c:v>5.764108732426636</c:v>
                </c:pt>
                <c:pt idx="1450">
                  <c:v>0.0</c:v>
                </c:pt>
                <c:pt idx="1451">
                  <c:v>0.0</c:v>
                </c:pt>
                <c:pt idx="1452">
                  <c:v>0.0</c:v>
                </c:pt>
                <c:pt idx="1453">
                  <c:v>0.0</c:v>
                </c:pt>
                <c:pt idx="1454">
                  <c:v>0.0</c:v>
                </c:pt>
                <c:pt idx="1455">
                  <c:v>0.0</c:v>
                </c:pt>
                <c:pt idx="1456">
                  <c:v>0.0</c:v>
                </c:pt>
                <c:pt idx="1457">
                  <c:v>0.0</c:v>
                </c:pt>
                <c:pt idx="1458">
                  <c:v>0.0</c:v>
                </c:pt>
                <c:pt idx="1459">
                  <c:v>0.0</c:v>
                </c:pt>
                <c:pt idx="1460">
                  <c:v>5.765318480866285</c:v>
                </c:pt>
                <c:pt idx="1461">
                  <c:v>5.76553319797542</c:v>
                </c:pt>
                <c:pt idx="1462">
                  <c:v>5.765499763178282</c:v>
                </c:pt>
                <c:pt idx="1463">
                  <c:v>5.765568075064347</c:v>
                </c:pt>
                <c:pt idx="1464">
                  <c:v>5.765698150607908</c:v>
                </c:pt>
                <c:pt idx="1465">
                  <c:v>5.765782828687749</c:v>
                </c:pt>
                <c:pt idx="1466">
                  <c:v>5.765850795343311</c:v>
                </c:pt>
                <c:pt idx="1467">
                  <c:v>5.765991642774724</c:v>
                </c:pt>
                <c:pt idx="1468">
                  <c:v>5.766047568012128</c:v>
                </c:pt>
                <c:pt idx="1469">
                  <c:v>5.766148936548447</c:v>
                </c:pt>
                <c:pt idx="1470">
                  <c:v>0.0</c:v>
                </c:pt>
                <c:pt idx="1471">
                  <c:v>0.0</c:v>
                </c:pt>
                <c:pt idx="1472">
                  <c:v>0.0</c:v>
                </c:pt>
                <c:pt idx="1473">
                  <c:v>0.0</c:v>
                </c:pt>
                <c:pt idx="1474">
                  <c:v>0.0</c:v>
                </c:pt>
                <c:pt idx="1475">
                  <c:v>0.0</c:v>
                </c:pt>
                <c:pt idx="1476">
                  <c:v>0.0</c:v>
                </c:pt>
                <c:pt idx="1477">
                  <c:v>0.0</c:v>
                </c:pt>
                <c:pt idx="1478">
                  <c:v>0.0</c:v>
                </c:pt>
                <c:pt idx="1479">
                  <c:v>0.0</c:v>
                </c:pt>
                <c:pt idx="1480">
                  <c:v>5.767437284584923</c:v>
                </c:pt>
                <c:pt idx="1481">
                  <c:v>5.767550720012339</c:v>
                </c:pt>
                <c:pt idx="1482">
                  <c:v>5.767641518354432</c:v>
                </c:pt>
                <c:pt idx="1483">
                  <c:v>5.767732475644677</c:v>
                </c:pt>
                <c:pt idx="1484">
                  <c:v>5.767794288262114</c:v>
                </c:pt>
                <c:pt idx="1485">
                  <c:v>5.767947227097303</c:v>
                </c:pt>
                <c:pt idx="1486">
                  <c:v>5.76804879658522</c:v>
                </c:pt>
                <c:pt idx="1487">
                  <c:v>5.768100104907697</c:v>
                </c:pt>
                <c:pt idx="1488">
                  <c:v>5.768162033397872</c:v>
                </c:pt>
                <c:pt idx="1489">
                  <c:v>5.768313448330262</c:v>
                </c:pt>
                <c:pt idx="1490">
                  <c:v>0.0</c:v>
                </c:pt>
                <c:pt idx="1491">
                  <c:v>0.0</c:v>
                </c:pt>
                <c:pt idx="1492">
                  <c:v>0.0</c:v>
                </c:pt>
                <c:pt idx="1493">
                  <c:v>0.0</c:v>
                </c:pt>
                <c:pt idx="1494">
                  <c:v>0.0</c:v>
                </c:pt>
                <c:pt idx="1495">
                  <c:v>0.0</c:v>
                </c:pt>
                <c:pt idx="1496">
                  <c:v>0.0</c:v>
                </c:pt>
                <c:pt idx="1497">
                  <c:v>0.0</c:v>
                </c:pt>
                <c:pt idx="1498">
                  <c:v>0.0</c:v>
                </c:pt>
                <c:pt idx="1499">
                  <c:v>0.0</c:v>
                </c:pt>
                <c:pt idx="1500">
                  <c:v>5.769702932982878</c:v>
                </c:pt>
                <c:pt idx="1501">
                  <c:v>5.769698516953984</c:v>
                </c:pt>
                <c:pt idx="1502">
                  <c:v>5.769642316706063</c:v>
                </c:pt>
                <c:pt idx="1503">
                  <c:v>5.769801414748536</c:v>
                </c:pt>
                <c:pt idx="1504">
                  <c:v>5.770026791915617</c:v>
                </c:pt>
                <c:pt idx="1505">
                  <c:v>5.770016384195222</c:v>
                </c:pt>
                <c:pt idx="1506">
                  <c:v>5.770129805518786</c:v>
                </c:pt>
                <c:pt idx="1507">
                  <c:v>5.770113174637477</c:v>
                </c:pt>
                <c:pt idx="1508">
                  <c:v>5.77025839142331</c:v>
                </c:pt>
                <c:pt idx="1509">
                  <c:v>5.770591634998202</c:v>
                </c:pt>
                <c:pt idx="1510">
                  <c:v>0.0</c:v>
                </c:pt>
                <c:pt idx="1511">
                  <c:v>0.0</c:v>
                </c:pt>
                <c:pt idx="1512">
                  <c:v>0.0</c:v>
                </c:pt>
                <c:pt idx="1513">
                  <c:v>0.0</c:v>
                </c:pt>
                <c:pt idx="1514">
                  <c:v>0.0</c:v>
                </c:pt>
                <c:pt idx="1515">
                  <c:v>0.0</c:v>
                </c:pt>
                <c:pt idx="1516">
                  <c:v>0.0</c:v>
                </c:pt>
                <c:pt idx="1517">
                  <c:v>0.0</c:v>
                </c:pt>
                <c:pt idx="1518">
                  <c:v>0.0</c:v>
                </c:pt>
                <c:pt idx="1519">
                  <c:v>0.0</c:v>
                </c:pt>
                <c:pt idx="1520">
                  <c:v>5.77162516307257</c:v>
                </c:pt>
                <c:pt idx="1521">
                  <c:v>5.77162060595289</c:v>
                </c:pt>
                <c:pt idx="1522">
                  <c:v>5.771762952671458</c:v>
                </c:pt>
                <c:pt idx="1523">
                  <c:v>5.771903631747831</c:v>
                </c:pt>
                <c:pt idx="1524">
                  <c:v>5.772017215045094</c:v>
                </c:pt>
                <c:pt idx="1525">
                  <c:v>5.772085422189399</c:v>
                </c:pt>
                <c:pt idx="1526">
                  <c:v>5.7721081572903</c:v>
                </c:pt>
                <c:pt idx="1527">
                  <c:v>5.772209588064592</c:v>
                </c:pt>
                <c:pt idx="1528">
                  <c:v>5.772474398235849</c:v>
                </c:pt>
                <c:pt idx="1529">
                  <c:v>5.772395723781302</c:v>
                </c:pt>
                <c:pt idx="1530">
                  <c:v>0.0</c:v>
                </c:pt>
                <c:pt idx="1531">
                  <c:v>0.0</c:v>
                </c:pt>
                <c:pt idx="1532">
                  <c:v>0.0</c:v>
                </c:pt>
                <c:pt idx="1533">
                  <c:v>0.0</c:v>
                </c:pt>
                <c:pt idx="1534">
                  <c:v>0.0</c:v>
                </c:pt>
                <c:pt idx="1535">
                  <c:v>0.0</c:v>
                </c:pt>
                <c:pt idx="1536">
                  <c:v>0.0</c:v>
                </c:pt>
                <c:pt idx="1537">
                  <c:v>0.0</c:v>
                </c:pt>
                <c:pt idx="1538">
                  <c:v>0.0</c:v>
                </c:pt>
                <c:pt idx="1539">
                  <c:v>0.0</c:v>
                </c:pt>
                <c:pt idx="1540">
                  <c:v>5.77363199303889</c:v>
                </c:pt>
                <c:pt idx="1541">
                  <c:v>5.77363375009034</c:v>
                </c:pt>
                <c:pt idx="1542">
                  <c:v>5.77377448078468</c:v>
                </c:pt>
                <c:pt idx="1543">
                  <c:v>5.773831994467938</c:v>
                </c:pt>
                <c:pt idx="1544">
                  <c:v>5.774012092575131</c:v>
                </c:pt>
                <c:pt idx="1545">
                  <c:v>5.773906260746235</c:v>
                </c:pt>
                <c:pt idx="1546">
                  <c:v>5.77413620236473</c:v>
                </c:pt>
                <c:pt idx="1547">
                  <c:v>5.77424975120985</c:v>
                </c:pt>
                <c:pt idx="1548">
                  <c:v>5.774307518236648</c:v>
                </c:pt>
                <c:pt idx="1549">
                  <c:v>5.774514912353775</c:v>
                </c:pt>
                <c:pt idx="1550">
                  <c:v>0.0</c:v>
                </c:pt>
                <c:pt idx="1551">
                  <c:v>0.0</c:v>
                </c:pt>
                <c:pt idx="1552">
                  <c:v>0.0</c:v>
                </c:pt>
                <c:pt idx="1553">
                  <c:v>0.0</c:v>
                </c:pt>
                <c:pt idx="1554">
                  <c:v>0.0</c:v>
                </c:pt>
                <c:pt idx="1555">
                  <c:v>0.0</c:v>
                </c:pt>
                <c:pt idx="1556">
                  <c:v>0.0</c:v>
                </c:pt>
                <c:pt idx="1557">
                  <c:v>0.0</c:v>
                </c:pt>
                <c:pt idx="1558">
                  <c:v>0.0</c:v>
                </c:pt>
                <c:pt idx="1559">
                  <c:v>0.0</c:v>
                </c:pt>
                <c:pt idx="1560">
                  <c:v>5.775537431398672</c:v>
                </c:pt>
                <c:pt idx="1561">
                  <c:v>5.77556175325786</c:v>
                </c:pt>
                <c:pt idx="1562">
                  <c:v>5.775629958707647</c:v>
                </c:pt>
                <c:pt idx="1563">
                  <c:v>5.775828399019807</c:v>
                </c:pt>
                <c:pt idx="1564">
                  <c:v>5.77592978938482</c:v>
                </c:pt>
                <c:pt idx="1565">
                  <c:v>5.776031437115264</c:v>
                </c:pt>
                <c:pt idx="1566">
                  <c:v>5.775975268131646</c:v>
                </c:pt>
                <c:pt idx="1567">
                  <c:v>5.7762463175277</c:v>
                </c:pt>
                <c:pt idx="1568">
                  <c:v>5.77637059863385</c:v>
                </c:pt>
                <c:pt idx="1569">
                  <c:v>5.77650530668017</c:v>
                </c:pt>
                <c:pt idx="1570">
                  <c:v>0.0</c:v>
                </c:pt>
                <c:pt idx="1571">
                  <c:v>0.0</c:v>
                </c:pt>
                <c:pt idx="1572">
                  <c:v>0.0</c:v>
                </c:pt>
                <c:pt idx="1573">
                  <c:v>0.0</c:v>
                </c:pt>
                <c:pt idx="1574">
                  <c:v>0.0</c:v>
                </c:pt>
                <c:pt idx="1575">
                  <c:v>0.0</c:v>
                </c:pt>
                <c:pt idx="1576">
                  <c:v>0.0</c:v>
                </c:pt>
                <c:pt idx="1577">
                  <c:v>0.0</c:v>
                </c:pt>
                <c:pt idx="1578">
                  <c:v>0.0</c:v>
                </c:pt>
                <c:pt idx="1579">
                  <c:v>0.0</c:v>
                </c:pt>
                <c:pt idx="1580">
                  <c:v>5.777550331079348</c:v>
                </c:pt>
                <c:pt idx="1581">
                  <c:v>5.77759160795518</c:v>
                </c:pt>
                <c:pt idx="1582">
                  <c:v>5.777597596129839</c:v>
                </c:pt>
                <c:pt idx="1583">
                  <c:v>5.777845880753925</c:v>
                </c:pt>
                <c:pt idx="1584">
                  <c:v>5.777880965668894</c:v>
                </c:pt>
                <c:pt idx="1585">
                  <c:v>5.777982430337714</c:v>
                </c:pt>
                <c:pt idx="1586">
                  <c:v>5.778106575684366</c:v>
                </c:pt>
                <c:pt idx="1587">
                  <c:v>5.778145920211773</c:v>
                </c:pt>
                <c:pt idx="1588">
                  <c:v>5.778327838085626</c:v>
                </c:pt>
                <c:pt idx="1589">
                  <c:v>5.778423175826843</c:v>
                </c:pt>
                <c:pt idx="1590">
                  <c:v>0.0</c:v>
                </c:pt>
                <c:pt idx="1591">
                  <c:v>0.0</c:v>
                </c:pt>
                <c:pt idx="1592">
                  <c:v>0.0</c:v>
                </c:pt>
                <c:pt idx="1593">
                  <c:v>0.0</c:v>
                </c:pt>
                <c:pt idx="1594">
                  <c:v>0.0</c:v>
                </c:pt>
                <c:pt idx="1595">
                  <c:v>0.0</c:v>
                </c:pt>
                <c:pt idx="1596">
                  <c:v>0.0</c:v>
                </c:pt>
                <c:pt idx="1597">
                  <c:v>0.0</c:v>
                </c:pt>
                <c:pt idx="1598">
                  <c:v>0.0</c:v>
                </c:pt>
                <c:pt idx="1599">
                  <c:v>0.0</c:v>
                </c:pt>
                <c:pt idx="1600">
                  <c:v>5.77939997793213</c:v>
                </c:pt>
                <c:pt idx="1601">
                  <c:v>5.779435054527852</c:v>
                </c:pt>
                <c:pt idx="1602">
                  <c:v>5.779587989440485</c:v>
                </c:pt>
                <c:pt idx="1603">
                  <c:v>5.779639557356268</c:v>
                </c:pt>
                <c:pt idx="1604">
                  <c:v>5.77972436718661</c:v>
                </c:pt>
                <c:pt idx="1605">
                  <c:v>5.7798984945418</c:v>
                </c:pt>
                <c:pt idx="1606">
                  <c:v>5.780018353265864</c:v>
                </c:pt>
                <c:pt idx="1607">
                  <c:v>5.780057736483216</c:v>
                </c:pt>
                <c:pt idx="1608">
                  <c:v>5.780159193517873</c:v>
                </c:pt>
                <c:pt idx="1609">
                  <c:v>5.780221346688485</c:v>
                </c:pt>
                <c:pt idx="1610">
                  <c:v>0.0</c:v>
                </c:pt>
                <c:pt idx="1611">
                  <c:v>0.0</c:v>
                </c:pt>
                <c:pt idx="1612">
                  <c:v>0.0</c:v>
                </c:pt>
                <c:pt idx="1613">
                  <c:v>0.0</c:v>
                </c:pt>
                <c:pt idx="1614">
                  <c:v>0.0</c:v>
                </c:pt>
                <c:pt idx="1615">
                  <c:v>0.0</c:v>
                </c:pt>
                <c:pt idx="1616">
                  <c:v>0.0</c:v>
                </c:pt>
                <c:pt idx="1617">
                  <c:v>0.0</c:v>
                </c:pt>
                <c:pt idx="1618">
                  <c:v>0.0</c:v>
                </c:pt>
                <c:pt idx="1619">
                  <c:v>0.0</c:v>
                </c:pt>
                <c:pt idx="1620">
                  <c:v>5.78128250679986</c:v>
                </c:pt>
                <c:pt idx="1621">
                  <c:v>5.781352729866005</c:v>
                </c:pt>
                <c:pt idx="1622">
                  <c:v>5.78138766092315</c:v>
                </c:pt>
                <c:pt idx="1623">
                  <c:v>5.78143318337882</c:v>
                </c:pt>
                <c:pt idx="1624">
                  <c:v>5.78158009495717</c:v>
                </c:pt>
                <c:pt idx="1625">
                  <c:v>5.78157606287901</c:v>
                </c:pt>
                <c:pt idx="1626">
                  <c:v>5.78177266939887</c:v>
                </c:pt>
                <c:pt idx="1627">
                  <c:v>5.781975512097841</c:v>
                </c:pt>
                <c:pt idx="1628">
                  <c:v>5.781965108077876</c:v>
                </c:pt>
                <c:pt idx="1629">
                  <c:v>5.782099721255547</c:v>
                </c:pt>
                <c:pt idx="1630">
                  <c:v>0.0</c:v>
                </c:pt>
                <c:pt idx="1631">
                  <c:v>0.0</c:v>
                </c:pt>
                <c:pt idx="1632">
                  <c:v>0.0</c:v>
                </c:pt>
                <c:pt idx="1633">
                  <c:v>0.0</c:v>
                </c:pt>
                <c:pt idx="1634">
                  <c:v>0.0</c:v>
                </c:pt>
                <c:pt idx="1635">
                  <c:v>0.0</c:v>
                </c:pt>
                <c:pt idx="1636">
                  <c:v>0.0</c:v>
                </c:pt>
                <c:pt idx="1637">
                  <c:v>0.0</c:v>
                </c:pt>
                <c:pt idx="1638">
                  <c:v>0.0</c:v>
                </c:pt>
                <c:pt idx="1639">
                  <c:v>0.0</c:v>
                </c:pt>
                <c:pt idx="1640">
                  <c:v>5.783150562785106</c:v>
                </c:pt>
                <c:pt idx="1641">
                  <c:v>5.78324774108668</c:v>
                </c:pt>
                <c:pt idx="1642">
                  <c:v>5.783293246721967</c:v>
                </c:pt>
                <c:pt idx="1643">
                  <c:v>5.78327670266711</c:v>
                </c:pt>
                <c:pt idx="1644">
                  <c:v>5.78342366949457</c:v>
                </c:pt>
                <c:pt idx="1645">
                  <c:v>5.783525122346221</c:v>
                </c:pt>
                <c:pt idx="1646">
                  <c:v>5.78354785704061</c:v>
                </c:pt>
                <c:pt idx="1647">
                  <c:v>5.78366161188207</c:v>
                </c:pt>
                <c:pt idx="1648">
                  <c:v>5.783841817886421</c:v>
                </c:pt>
                <c:pt idx="1649">
                  <c:v>5.784028130409866</c:v>
                </c:pt>
                <c:pt idx="1650">
                  <c:v>0.0</c:v>
                </c:pt>
                <c:pt idx="1651">
                  <c:v>0.0</c:v>
                </c:pt>
                <c:pt idx="1652">
                  <c:v>0.0</c:v>
                </c:pt>
                <c:pt idx="1653">
                  <c:v>0.0</c:v>
                </c:pt>
                <c:pt idx="1654">
                  <c:v>0.0</c:v>
                </c:pt>
                <c:pt idx="1655">
                  <c:v>0.0</c:v>
                </c:pt>
                <c:pt idx="1656">
                  <c:v>0.0</c:v>
                </c:pt>
                <c:pt idx="1657">
                  <c:v>0.0</c:v>
                </c:pt>
                <c:pt idx="1658">
                  <c:v>0.0</c:v>
                </c:pt>
                <c:pt idx="1659">
                  <c:v>0.0</c:v>
                </c:pt>
                <c:pt idx="1660">
                  <c:v>5.784931689391699</c:v>
                </c:pt>
                <c:pt idx="1661">
                  <c:v>5.784972964031421</c:v>
                </c:pt>
                <c:pt idx="1662">
                  <c:v>5.785024816971725</c:v>
                </c:pt>
                <c:pt idx="1663">
                  <c:v>5.78521732253111</c:v>
                </c:pt>
                <c:pt idx="1664">
                  <c:v>5.78525660180119</c:v>
                </c:pt>
                <c:pt idx="1665">
                  <c:v>5.785347729121781</c:v>
                </c:pt>
                <c:pt idx="1666">
                  <c:v>5.785500914364416</c:v>
                </c:pt>
                <c:pt idx="1667">
                  <c:v>5.785471839440388</c:v>
                </c:pt>
                <c:pt idx="1668">
                  <c:v>5.78546149754033</c:v>
                </c:pt>
                <c:pt idx="1669">
                  <c:v>5.785788857486636</c:v>
                </c:pt>
                <c:pt idx="1670">
                  <c:v>0.0</c:v>
                </c:pt>
                <c:pt idx="1671">
                  <c:v>0.0</c:v>
                </c:pt>
                <c:pt idx="1672">
                  <c:v>0.0</c:v>
                </c:pt>
                <c:pt idx="1673">
                  <c:v>0.0</c:v>
                </c:pt>
                <c:pt idx="1674">
                  <c:v>0.0</c:v>
                </c:pt>
                <c:pt idx="1675">
                  <c:v>0.0</c:v>
                </c:pt>
                <c:pt idx="1676">
                  <c:v>0.0</c:v>
                </c:pt>
                <c:pt idx="1677">
                  <c:v>0.0</c:v>
                </c:pt>
                <c:pt idx="1678">
                  <c:v>0.0</c:v>
                </c:pt>
                <c:pt idx="1679">
                  <c:v>0.0</c:v>
                </c:pt>
                <c:pt idx="1680">
                  <c:v>5.786568002236198</c:v>
                </c:pt>
                <c:pt idx="1681">
                  <c:v>5.786710740463588</c:v>
                </c:pt>
                <c:pt idx="1682">
                  <c:v>5.786795768934741</c:v>
                </c:pt>
                <c:pt idx="1683">
                  <c:v>5.786942611985111</c:v>
                </c:pt>
                <c:pt idx="1684">
                  <c:v>5.786942646413853</c:v>
                </c:pt>
                <c:pt idx="1685">
                  <c:v>5.787023329638746</c:v>
                </c:pt>
                <c:pt idx="1686">
                  <c:v>5.787040110945088</c:v>
                </c:pt>
                <c:pt idx="1687">
                  <c:v>5.787344454851182</c:v>
                </c:pt>
                <c:pt idx="1688">
                  <c:v>5.78723245985462</c:v>
                </c:pt>
                <c:pt idx="1689">
                  <c:v>5.787485174571274</c:v>
                </c:pt>
                <c:pt idx="1690">
                  <c:v>0.0</c:v>
                </c:pt>
                <c:pt idx="1691">
                  <c:v>0.0</c:v>
                </c:pt>
                <c:pt idx="1692">
                  <c:v>0.0</c:v>
                </c:pt>
                <c:pt idx="1693">
                  <c:v>0.0</c:v>
                </c:pt>
                <c:pt idx="1694">
                  <c:v>0.0</c:v>
                </c:pt>
                <c:pt idx="1695">
                  <c:v>0.0</c:v>
                </c:pt>
                <c:pt idx="1696">
                  <c:v>0.0</c:v>
                </c:pt>
                <c:pt idx="1697">
                  <c:v>0.0</c:v>
                </c:pt>
                <c:pt idx="1698">
                  <c:v>0.0</c:v>
                </c:pt>
                <c:pt idx="1699">
                  <c:v>0.0</c:v>
                </c:pt>
                <c:pt idx="1700">
                  <c:v>5.788390443309311</c:v>
                </c:pt>
                <c:pt idx="1701">
                  <c:v>5.788481661048745</c:v>
                </c:pt>
                <c:pt idx="1702">
                  <c:v>5.78849399920347</c:v>
                </c:pt>
                <c:pt idx="1703">
                  <c:v>5.788634879996747</c:v>
                </c:pt>
                <c:pt idx="1704">
                  <c:v>5.78854575051075</c:v>
                </c:pt>
                <c:pt idx="1705">
                  <c:v>5.788748762530372</c:v>
                </c:pt>
                <c:pt idx="1706">
                  <c:v>5.788872876562655</c:v>
                </c:pt>
                <c:pt idx="1707">
                  <c:v>5.788918456665391</c:v>
                </c:pt>
                <c:pt idx="1708">
                  <c:v>5.78909874890271</c:v>
                </c:pt>
                <c:pt idx="1709">
                  <c:v>5.789173332887653</c:v>
                </c:pt>
                <c:pt idx="1710">
                  <c:v>0.0</c:v>
                </c:pt>
                <c:pt idx="1711">
                  <c:v>0.0</c:v>
                </c:pt>
                <c:pt idx="1712">
                  <c:v>0.0</c:v>
                </c:pt>
                <c:pt idx="1713">
                  <c:v>0.0</c:v>
                </c:pt>
                <c:pt idx="1714">
                  <c:v>0.0</c:v>
                </c:pt>
                <c:pt idx="1715">
                  <c:v>0.0</c:v>
                </c:pt>
                <c:pt idx="1716">
                  <c:v>0.0</c:v>
                </c:pt>
                <c:pt idx="1717">
                  <c:v>0.0</c:v>
                </c:pt>
                <c:pt idx="1718">
                  <c:v>0.0</c:v>
                </c:pt>
                <c:pt idx="1719">
                  <c:v>0.0</c:v>
                </c:pt>
                <c:pt idx="1720">
                  <c:v>5.790109449168945</c:v>
                </c:pt>
                <c:pt idx="1721">
                  <c:v>5.790223522707945</c:v>
                </c:pt>
                <c:pt idx="1722">
                  <c:v>5.790196572253595</c:v>
                </c:pt>
                <c:pt idx="1723">
                  <c:v>5.790349727370576</c:v>
                </c:pt>
                <c:pt idx="1724">
                  <c:v>5.790440919768104</c:v>
                </c:pt>
                <c:pt idx="1725">
                  <c:v>5.790513515517788</c:v>
                </c:pt>
                <c:pt idx="1726">
                  <c:v>5.79048019938988</c:v>
                </c:pt>
                <c:pt idx="1727">
                  <c:v>5.790581649836533</c:v>
                </c:pt>
                <c:pt idx="1728">
                  <c:v>5.790797315320431</c:v>
                </c:pt>
                <c:pt idx="1729">
                  <c:v>5.790950650676714</c:v>
                </c:pt>
                <c:pt idx="1730">
                  <c:v>0.0</c:v>
                </c:pt>
                <c:pt idx="1731">
                  <c:v>0.0</c:v>
                </c:pt>
                <c:pt idx="1732">
                  <c:v>0.0</c:v>
                </c:pt>
                <c:pt idx="1733">
                  <c:v>0.0</c:v>
                </c:pt>
                <c:pt idx="1734">
                  <c:v>0.0</c:v>
                </c:pt>
                <c:pt idx="1735">
                  <c:v>0.0</c:v>
                </c:pt>
                <c:pt idx="1736">
                  <c:v>0.0</c:v>
                </c:pt>
                <c:pt idx="1737">
                  <c:v>0.0</c:v>
                </c:pt>
                <c:pt idx="1738">
                  <c:v>0.0</c:v>
                </c:pt>
                <c:pt idx="1739">
                  <c:v>0.0</c:v>
                </c:pt>
                <c:pt idx="1740">
                  <c:v>5.79195900068486</c:v>
                </c:pt>
                <c:pt idx="1741">
                  <c:v>5.791915609490846</c:v>
                </c:pt>
                <c:pt idx="1742">
                  <c:v>5.791990080942078</c:v>
                </c:pt>
                <c:pt idx="1743">
                  <c:v>5.791878397355654</c:v>
                </c:pt>
                <c:pt idx="1744">
                  <c:v>5.792002551170524</c:v>
                </c:pt>
                <c:pt idx="1745">
                  <c:v>5.792114567467465</c:v>
                </c:pt>
                <c:pt idx="1746">
                  <c:v>5.792274097695301</c:v>
                </c:pt>
                <c:pt idx="1747">
                  <c:v>5.792414824530694</c:v>
                </c:pt>
                <c:pt idx="1748">
                  <c:v>5.792421155250053</c:v>
                </c:pt>
                <c:pt idx="1749">
                  <c:v>5.792584756617171</c:v>
                </c:pt>
                <c:pt idx="1750">
                  <c:v>0.0</c:v>
                </c:pt>
                <c:pt idx="1751">
                  <c:v>0.0</c:v>
                </c:pt>
                <c:pt idx="1752">
                  <c:v>0.0</c:v>
                </c:pt>
                <c:pt idx="1753">
                  <c:v>0.0</c:v>
                </c:pt>
                <c:pt idx="1754">
                  <c:v>0.0</c:v>
                </c:pt>
                <c:pt idx="1755">
                  <c:v>0.0</c:v>
                </c:pt>
                <c:pt idx="1756">
                  <c:v>0.0</c:v>
                </c:pt>
                <c:pt idx="1757">
                  <c:v>0.0</c:v>
                </c:pt>
                <c:pt idx="1758">
                  <c:v>0.0</c:v>
                </c:pt>
                <c:pt idx="1759">
                  <c:v>0.0</c:v>
                </c:pt>
                <c:pt idx="1760">
                  <c:v>5.793460528243823</c:v>
                </c:pt>
                <c:pt idx="1761">
                  <c:v>5.793400596721818</c:v>
                </c:pt>
                <c:pt idx="1762">
                  <c:v>5.793630595173778</c:v>
                </c:pt>
                <c:pt idx="1763">
                  <c:v>5.793560280416861</c:v>
                </c:pt>
                <c:pt idx="1764">
                  <c:v>5.793599533110216</c:v>
                </c:pt>
                <c:pt idx="1765">
                  <c:v>5.793808801360683</c:v>
                </c:pt>
                <c:pt idx="1766">
                  <c:v>5.793808801360683</c:v>
                </c:pt>
                <c:pt idx="1767">
                  <c:v>5.794018226022426</c:v>
                </c:pt>
                <c:pt idx="1768">
                  <c:v>5.794158948498983</c:v>
                </c:pt>
                <c:pt idx="1769">
                  <c:v>5.794192082876254</c:v>
                </c:pt>
                <c:pt idx="1770">
                  <c:v>0.0</c:v>
                </c:pt>
                <c:pt idx="1771">
                  <c:v>0.0</c:v>
                </c:pt>
                <c:pt idx="1772">
                  <c:v>0.0</c:v>
                </c:pt>
                <c:pt idx="1773">
                  <c:v>0.0</c:v>
                </c:pt>
                <c:pt idx="1774">
                  <c:v>0.0</c:v>
                </c:pt>
                <c:pt idx="1775">
                  <c:v>0.0</c:v>
                </c:pt>
                <c:pt idx="1776">
                  <c:v>0.0</c:v>
                </c:pt>
                <c:pt idx="1777">
                  <c:v>0.0</c:v>
                </c:pt>
                <c:pt idx="1778">
                  <c:v>0.0</c:v>
                </c:pt>
                <c:pt idx="1779">
                  <c:v>0.0</c:v>
                </c:pt>
                <c:pt idx="1780">
                  <c:v>5.795146451657946</c:v>
                </c:pt>
                <c:pt idx="1781">
                  <c:v>5.795092792009551</c:v>
                </c:pt>
                <c:pt idx="1782">
                  <c:v>5.795121801390501</c:v>
                </c:pt>
                <c:pt idx="1783">
                  <c:v>5.795144642690888</c:v>
                </c:pt>
                <c:pt idx="1784">
                  <c:v>5.795291700215356</c:v>
                </c:pt>
                <c:pt idx="1785">
                  <c:v>5.79550738458007</c:v>
                </c:pt>
                <c:pt idx="1786">
                  <c:v>5.795461697103562</c:v>
                </c:pt>
                <c:pt idx="1787">
                  <c:v>5.795710293516206</c:v>
                </c:pt>
                <c:pt idx="1788">
                  <c:v>5.795710311696037</c:v>
                </c:pt>
                <c:pt idx="1789">
                  <c:v>5.795896866595534</c:v>
                </c:pt>
                <c:pt idx="1790">
                  <c:v>0.0</c:v>
                </c:pt>
                <c:pt idx="1791">
                  <c:v>0.0</c:v>
                </c:pt>
                <c:pt idx="1792">
                  <c:v>0.0</c:v>
                </c:pt>
                <c:pt idx="1793">
                  <c:v>0.0</c:v>
                </c:pt>
                <c:pt idx="1794">
                  <c:v>0.0</c:v>
                </c:pt>
                <c:pt idx="1795">
                  <c:v>0.0</c:v>
                </c:pt>
                <c:pt idx="1796">
                  <c:v>0.0</c:v>
                </c:pt>
                <c:pt idx="1797">
                  <c:v>0.0</c:v>
                </c:pt>
                <c:pt idx="1798">
                  <c:v>0.0</c:v>
                </c:pt>
                <c:pt idx="1799">
                  <c:v>0.0</c:v>
                </c:pt>
                <c:pt idx="1800">
                  <c:v>5.796681122186419</c:v>
                </c:pt>
                <c:pt idx="1801">
                  <c:v>5.79677863016391</c:v>
                </c:pt>
                <c:pt idx="1802">
                  <c:v>5.79683672306485</c:v>
                </c:pt>
                <c:pt idx="1803">
                  <c:v>5.796780772915115</c:v>
                </c:pt>
                <c:pt idx="1804">
                  <c:v>5.796961060687056</c:v>
                </c:pt>
                <c:pt idx="1805">
                  <c:v>5.796894948327473</c:v>
                </c:pt>
                <c:pt idx="1806">
                  <c:v>5.797143747062568</c:v>
                </c:pt>
                <c:pt idx="1807">
                  <c:v>5.797120808313227</c:v>
                </c:pt>
                <c:pt idx="1808">
                  <c:v>5.797330171035394</c:v>
                </c:pt>
                <c:pt idx="1809">
                  <c:v>5.797444195803413</c:v>
                </c:pt>
                <c:pt idx="1810">
                  <c:v>0.0</c:v>
                </c:pt>
                <c:pt idx="1811">
                  <c:v>0.0</c:v>
                </c:pt>
                <c:pt idx="1812">
                  <c:v>0.0</c:v>
                </c:pt>
                <c:pt idx="1813">
                  <c:v>0.0</c:v>
                </c:pt>
                <c:pt idx="1814">
                  <c:v>0.0</c:v>
                </c:pt>
                <c:pt idx="1815">
                  <c:v>0.0</c:v>
                </c:pt>
                <c:pt idx="1816">
                  <c:v>0.0</c:v>
                </c:pt>
                <c:pt idx="1817">
                  <c:v>0.0</c:v>
                </c:pt>
                <c:pt idx="1818">
                  <c:v>0.0</c:v>
                </c:pt>
                <c:pt idx="1819">
                  <c:v>0.0</c:v>
                </c:pt>
                <c:pt idx="1820">
                  <c:v>5.798238801926864</c:v>
                </c:pt>
                <c:pt idx="1821">
                  <c:v>5.798222139439981</c:v>
                </c:pt>
                <c:pt idx="1822">
                  <c:v>5.798404728569681</c:v>
                </c:pt>
                <c:pt idx="1823">
                  <c:v>5.798433567799424</c:v>
                </c:pt>
                <c:pt idx="1824">
                  <c:v>5.798495856392837</c:v>
                </c:pt>
                <c:pt idx="1825">
                  <c:v>5.79863288544488</c:v>
                </c:pt>
                <c:pt idx="1826">
                  <c:v>5.798684701672575</c:v>
                </c:pt>
                <c:pt idx="1827">
                  <c:v>5.798802735057042</c:v>
                </c:pt>
                <c:pt idx="1828">
                  <c:v>5.798904468875834</c:v>
                </c:pt>
                <c:pt idx="1829">
                  <c:v>5.79901232796061</c:v>
                </c:pt>
                <c:pt idx="1830">
                  <c:v>0.0</c:v>
                </c:pt>
                <c:pt idx="1831">
                  <c:v>0.0</c:v>
                </c:pt>
                <c:pt idx="1832">
                  <c:v>0.0</c:v>
                </c:pt>
                <c:pt idx="1833">
                  <c:v>0.0</c:v>
                </c:pt>
                <c:pt idx="1834">
                  <c:v>0.0</c:v>
                </c:pt>
                <c:pt idx="1835">
                  <c:v>0.0</c:v>
                </c:pt>
                <c:pt idx="1836">
                  <c:v>0.0</c:v>
                </c:pt>
                <c:pt idx="1837">
                  <c:v>0.0</c:v>
                </c:pt>
                <c:pt idx="1838">
                  <c:v>0.0</c:v>
                </c:pt>
                <c:pt idx="1839">
                  <c:v>0.0</c:v>
                </c:pt>
                <c:pt idx="1840">
                  <c:v>5.799773338558381</c:v>
                </c:pt>
                <c:pt idx="1841">
                  <c:v>5.7998254564801</c:v>
                </c:pt>
                <c:pt idx="1842">
                  <c:v>5.7999063759009</c:v>
                </c:pt>
                <c:pt idx="1843">
                  <c:v>5.800001564383079</c:v>
                </c:pt>
                <c:pt idx="1844">
                  <c:v>5.799952049486539</c:v>
                </c:pt>
                <c:pt idx="1845">
                  <c:v>5.800092972232207</c:v>
                </c:pt>
                <c:pt idx="1846">
                  <c:v>5.800223634259038</c:v>
                </c:pt>
                <c:pt idx="1847">
                  <c:v>5.800259067825157</c:v>
                </c:pt>
                <c:pt idx="1848">
                  <c:v>5.800360598214651</c:v>
                </c:pt>
                <c:pt idx="1849">
                  <c:v>5.800507800020901</c:v>
                </c:pt>
                <c:pt idx="1850">
                  <c:v>0.0</c:v>
                </c:pt>
                <c:pt idx="1851">
                  <c:v>0.0</c:v>
                </c:pt>
                <c:pt idx="1852">
                  <c:v>0.0</c:v>
                </c:pt>
                <c:pt idx="1853">
                  <c:v>0.0</c:v>
                </c:pt>
                <c:pt idx="1854">
                  <c:v>0.0</c:v>
                </c:pt>
                <c:pt idx="1855">
                  <c:v>0.0</c:v>
                </c:pt>
                <c:pt idx="1856">
                  <c:v>0.0</c:v>
                </c:pt>
                <c:pt idx="1857">
                  <c:v>0.0</c:v>
                </c:pt>
                <c:pt idx="1858">
                  <c:v>0.0</c:v>
                </c:pt>
                <c:pt idx="1859">
                  <c:v>0.0</c:v>
                </c:pt>
                <c:pt idx="1860">
                  <c:v>5.801206375945552</c:v>
                </c:pt>
                <c:pt idx="1861">
                  <c:v>5.801366357523828</c:v>
                </c:pt>
                <c:pt idx="1862">
                  <c:v>5.801428442459456</c:v>
                </c:pt>
                <c:pt idx="1863">
                  <c:v>5.801333249945252</c:v>
                </c:pt>
                <c:pt idx="1864">
                  <c:v>5.801555247847144</c:v>
                </c:pt>
                <c:pt idx="1865">
                  <c:v>5.801774840730633</c:v>
                </c:pt>
                <c:pt idx="1866">
                  <c:v>5.801764530754984</c:v>
                </c:pt>
                <c:pt idx="1867">
                  <c:v>5.801882660528126</c:v>
                </c:pt>
                <c:pt idx="1868">
                  <c:v>5.801918106522709</c:v>
                </c:pt>
                <c:pt idx="1869">
                  <c:v>5.801980422314973</c:v>
                </c:pt>
                <c:pt idx="1870">
                  <c:v>0.0</c:v>
                </c:pt>
                <c:pt idx="1871">
                  <c:v>0.0</c:v>
                </c:pt>
                <c:pt idx="1872">
                  <c:v>0.0</c:v>
                </c:pt>
                <c:pt idx="1873">
                  <c:v>0.0</c:v>
                </c:pt>
                <c:pt idx="1874">
                  <c:v>0.0</c:v>
                </c:pt>
                <c:pt idx="1875">
                  <c:v>0.0</c:v>
                </c:pt>
                <c:pt idx="1876">
                  <c:v>0.0</c:v>
                </c:pt>
                <c:pt idx="1877">
                  <c:v>0.0</c:v>
                </c:pt>
                <c:pt idx="1878">
                  <c:v>0.0</c:v>
                </c:pt>
                <c:pt idx="1879">
                  <c:v>0.0</c:v>
                </c:pt>
                <c:pt idx="1880">
                  <c:v>5.802836453209776</c:v>
                </c:pt>
                <c:pt idx="1881">
                  <c:v>5.802704366557398</c:v>
                </c:pt>
                <c:pt idx="1882">
                  <c:v>5.803048218422148</c:v>
                </c:pt>
                <c:pt idx="1883">
                  <c:v>5.80291372729488</c:v>
                </c:pt>
                <c:pt idx="1884">
                  <c:v>5.803106584831888</c:v>
                </c:pt>
                <c:pt idx="1885">
                  <c:v>5.803214591739373</c:v>
                </c:pt>
                <c:pt idx="1886">
                  <c:v>5.803191653469198</c:v>
                </c:pt>
                <c:pt idx="1887">
                  <c:v>5.803361661573347</c:v>
                </c:pt>
                <c:pt idx="1888">
                  <c:v>5.803334958723754</c:v>
                </c:pt>
                <c:pt idx="1889">
                  <c:v>5.80365608430753</c:v>
                </c:pt>
                <c:pt idx="1890">
                  <c:v>0.0</c:v>
                </c:pt>
                <c:pt idx="1891">
                  <c:v>0.0</c:v>
                </c:pt>
                <c:pt idx="1892">
                  <c:v>0.0</c:v>
                </c:pt>
                <c:pt idx="1893">
                  <c:v>0.0</c:v>
                </c:pt>
                <c:pt idx="1894">
                  <c:v>0.0</c:v>
                </c:pt>
                <c:pt idx="1895">
                  <c:v>0.0</c:v>
                </c:pt>
                <c:pt idx="1896">
                  <c:v>0.0</c:v>
                </c:pt>
                <c:pt idx="1897">
                  <c:v>0.0</c:v>
                </c:pt>
                <c:pt idx="1898">
                  <c:v>0.0</c:v>
                </c:pt>
                <c:pt idx="1899">
                  <c:v>0.0</c:v>
                </c:pt>
                <c:pt idx="1900">
                  <c:v>5.804439607655313</c:v>
                </c:pt>
                <c:pt idx="1901">
                  <c:v>5.804508203243394</c:v>
                </c:pt>
                <c:pt idx="1902">
                  <c:v>5.804458633111563</c:v>
                </c:pt>
                <c:pt idx="1903">
                  <c:v>5.804647605536763</c:v>
                </c:pt>
                <c:pt idx="1904">
                  <c:v>5.804742858895001</c:v>
                </c:pt>
                <c:pt idx="1905">
                  <c:v>5.804709876091569</c:v>
                </c:pt>
                <c:pt idx="1906">
                  <c:v>5.804906646437934</c:v>
                </c:pt>
                <c:pt idx="1907">
                  <c:v>5.804942177026495</c:v>
                </c:pt>
                <c:pt idx="1908">
                  <c:v>5.804886233326145</c:v>
                </c:pt>
                <c:pt idx="1909">
                  <c:v>5.805184586241308</c:v>
                </c:pt>
                <c:pt idx="1910">
                  <c:v>0.0</c:v>
                </c:pt>
                <c:pt idx="1911">
                  <c:v>0.0</c:v>
                </c:pt>
                <c:pt idx="1912">
                  <c:v>0.0</c:v>
                </c:pt>
                <c:pt idx="1913">
                  <c:v>0.0</c:v>
                </c:pt>
                <c:pt idx="1914">
                  <c:v>0.0</c:v>
                </c:pt>
                <c:pt idx="1915">
                  <c:v>0.0</c:v>
                </c:pt>
                <c:pt idx="1916">
                  <c:v>0.0</c:v>
                </c:pt>
                <c:pt idx="1917">
                  <c:v>0.0</c:v>
                </c:pt>
                <c:pt idx="1918">
                  <c:v>0.0</c:v>
                </c:pt>
                <c:pt idx="1919">
                  <c:v>0.0</c:v>
                </c:pt>
                <c:pt idx="1920">
                  <c:v>5.805833360500038</c:v>
                </c:pt>
                <c:pt idx="1921">
                  <c:v>5.805993197113141</c:v>
                </c:pt>
                <c:pt idx="1922">
                  <c:v>5.805983324246746</c:v>
                </c:pt>
                <c:pt idx="1923">
                  <c:v>5.806136882684118</c:v>
                </c:pt>
                <c:pt idx="1924">
                  <c:v>5.806192674253533</c:v>
                </c:pt>
                <c:pt idx="1925">
                  <c:v>5.806244747817087</c:v>
                </c:pt>
                <c:pt idx="1926">
                  <c:v>5.806346232211703</c:v>
                </c:pt>
                <c:pt idx="1927">
                  <c:v>5.806477112454905</c:v>
                </c:pt>
                <c:pt idx="1928">
                  <c:v>5.806601572434416</c:v>
                </c:pt>
                <c:pt idx="1929">
                  <c:v>5.80666370276498</c:v>
                </c:pt>
                <c:pt idx="1930">
                  <c:v>0.0</c:v>
                </c:pt>
                <c:pt idx="1931">
                  <c:v>0.0</c:v>
                </c:pt>
                <c:pt idx="1932">
                  <c:v>0.0</c:v>
                </c:pt>
                <c:pt idx="1933">
                  <c:v>0.0</c:v>
                </c:pt>
                <c:pt idx="1934">
                  <c:v>0.0</c:v>
                </c:pt>
                <c:pt idx="1935">
                  <c:v>0.0</c:v>
                </c:pt>
                <c:pt idx="1936">
                  <c:v>0.0</c:v>
                </c:pt>
                <c:pt idx="1937">
                  <c:v>0.0</c:v>
                </c:pt>
                <c:pt idx="1938">
                  <c:v>0.0</c:v>
                </c:pt>
                <c:pt idx="1939">
                  <c:v>0.0</c:v>
                </c:pt>
                <c:pt idx="1940">
                  <c:v>5.807463171146424</c:v>
                </c:pt>
                <c:pt idx="1941">
                  <c:v>5.807505134560714</c:v>
                </c:pt>
                <c:pt idx="1942">
                  <c:v>5.807567513899148</c:v>
                </c:pt>
                <c:pt idx="1943">
                  <c:v>5.807586478265203</c:v>
                </c:pt>
                <c:pt idx="1944">
                  <c:v>5.807671576285397</c:v>
                </c:pt>
                <c:pt idx="1945">
                  <c:v>5.807848043933386</c:v>
                </c:pt>
                <c:pt idx="1946">
                  <c:v>5.807818797968806</c:v>
                </c:pt>
                <c:pt idx="1947">
                  <c:v>5.807976161808654</c:v>
                </c:pt>
                <c:pt idx="1948">
                  <c:v>5.808146363496006</c:v>
                </c:pt>
                <c:pt idx="1949">
                  <c:v>5.80823791974316</c:v>
                </c:pt>
                <c:pt idx="1950">
                  <c:v>0.0</c:v>
                </c:pt>
                <c:pt idx="1951">
                  <c:v>0.0</c:v>
                </c:pt>
                <c:pt idx="1952">
                  <c:v>0.0</c:v>
                </c:pt>
                <c:pt idx="1953">
                  <c:v>0.0</c:v>
                </c:pt>
                <c:pt idx="1954">
                  <c:v>0.0</c:v>
                </c:pt>
                <c:pt idx="1955">
                  <c:v>0.0</c:v>
                </c:pt>
                <c:pt idx="1956">
                  <c:v>0.0</c:v>
                </c:pt>
                <c:pt idx="1957">
                  <c:v>0.0</c:v>
                </c:pt>
                <c:pt idx="1958">
                  <c:v>0.0</c:v>
                </c:pt>
                <c:pt idx="1959">
                  <c:v>0.0</c:v>
                </c:pt>
                <c:pt idx="1960">
                  <c:v>5.809004332400274</c:v>
                </c:pt>
                <c:pt idx="1961">
                  <c:v>5.809006877719844</c:v>
                </c:pt>
                <c:pt idx="1962">
                  <c:v>5.80909844455248</c:v>
                </c:pt>
                <c:pt idx="1963">
                  <c:v>5.809081950706394</c:v>
                </c:pt>
                <c:pt idx="1964">
                  <c:v>5.809094674426747</c:v>
                </c:pt>
                <c:pt idx="1965">
                  <c:v>5.809202656179552</c:v>
                </c:pt>
                <c:pt idx="1966">
                  <c:v>5.80939941101836</c:v>
                </c:pt>
                <c:pt idx="1967">
                  <c:v>5.809484532361544</c:v>
                </c:pt>
                <c:pt idx="1968">
                  <c:v>5.809602389329516</c:v>
                </c:pt>
                <c:pt idx="1969">
                  <c:v>5.809733256666977</c:v>
                </c:pt>
                <c:pt idx="1970">
                  <c:v>0.0</c:v>
                </c:pt>
                <c:pt idx="1971">
                  <c:v>0.0</c:v>
                </c:pt>
                <c:pt idx="1972">
                  <c:v>0.0</c:v>
                </c:pt>
                <c:pt idx="1973">
                  <c:v>0.0</c:v>
                </c:pt>
                <c:pt idx="1974">
                  <c:v>0.0</c:v>
                </c:pt>
                <c:pt idx="1975">
                  <c:v>0.0</c:v>
                </c:pt>
                <c:pt idx="1976">
                  <c:v>0.0</c:v>
                </c:pt>
                <c:pt idx="1977">
                  <c:v>0.0</c:v>
                </c:pt>
                <c:pt idx="1978">
                  <c:v>0.0</c:v>
                </c:pt>
                <c:pt idx="1979">
                  <c:v>0.0</c:v>
                </c:pt>
                <c:pt idx="1980">
                  <c:v>5.810313036329404</c:v>
                </c:pt>
                <c:pt idx="1981">
                  <c:v>5.810489518585439</c:v>
                </c:pt>
                <c:pt idx="1982">
                  <c:v>5.81043373215735</c:v>
                </c:pt>
                <c:pt idx="1983">
                  <c:v>5.810577401815443</c:v>
                </c:pt>
                <c:pt idx="1984">
                  <c:v>5.81060018590683</c:v>
                </c:pt>
                <c:pt idx="1985">
                  <c:v>5.810809820689029</c:v>
                </c:pt>
                <c:pt idx="1986">
                  <c:v>5.810894903322398</c:v>
                </c:pt>
                <c:pt idx="1987">
                  <c:v>5.810871934827375</c:v>
                </c:pt>
                <c:pt idx="1988">
                  <c:v>5.810973619887672</c:v>
                </c:pt>
                <c:pt idx="1989">
                  <c:v>5.811156516890064</c:v>
                </c:pt>
                <c:pt idx="1990">
                  <c:v>0.0</c:v>
                </c:pt>
                <c:pt idx="1991">
                  <c:v>0.0</c:v>
                </c:pt>
                <c:pt idx="1992">
                  <c:v>0.0</c:v>
                </c:pt>
                <c:pt idx="1993">
                  <c:v>0.0</c:v>
                </c:pt>
                <c:pt idx="1994">
                  <c:v>0.0</c:v>
                </c:pt>
                <c:pt idx="1995">
                  <c:v>0.0</c:v>
                </c:pt>
                <c:pt idx="1996">
                  <c:v>0.0</c:v>
                </c:pt>
                <c:pt idx="1997">
                  <c:v>0.0</c:v>
                </c:pt>
                <c:pt idx="1998">
                  <c:v>0.0</c:v>
                </c:pt>
                <c:pt idx="1999">
                  <c:v>0.0</c:v>
                </c:pt>
                <c:pt idx="2000">
                  <c:v>5.811916476381685</c:v>
                </c:pt>
                <c:pt idx="2001">
                  <c:v>5.811827624239086</c:v>
                </c:pt>
                <c:pt idx="2002">
                  <c:v>5.811784539250113</c:v>
                </c:pt>
                <c:pt idx="2003">
                  <c:v>5.812016902067254</c:v>
                </c:pt>
                <c:pt idx="2004">
                  <c:v>5.812000406993435</c:v>
                </c:pt>
                <c:pt idx="2005">
                  <c:v>5.812154186754117</c:v>
                </c:pt>
                <c:pt idx="2006">
                  <c:v>5.812177094128478</c:v>
                </c:pt>
                <c:pt idx="2007">
                  <c:v>5.812419532686864</c:v>
                </c:pt>
                <c:pt idx="2008">
                  <c:v>5.812436061612268</c:v>
                </c:pt>
                <c:pt idx="2009">
                  <c:v>5.812448978869736</c:v>
                </c:pt>
                <c:pt idx="2010">
                  <c:v>0.0</c:v>
                </c:pt>
                <c:pt idx="2011">
                  <c:v>0.0</c:v>
                </c:pt>
                <c:pt idx="2012">
                  <c:v>0.0</c:v>
                </c:pt>
                <c:pt idx="2013">
                  <c:v>0.0</c:v>
                </c:pt>
                <c:pt idx="2014">
                  <c:v>0.0</c:v>
                </c:pt>
                <c:pt idx="2015">
                  <c:v>0.0</c:v>
                </c:pt>
                <c:pt idx="2016">
                  <c:v>0.0</c:v>
                </c:pt>
                <c:pt idx="2017">
                  <c:v>0.0</c:v>
                </c:pt>
                <c:pt idx="2018">
                  <c:v>0.0</c:v>
                </c:pt>
                <c:pt idx="2019">
                  <c:v>0.0</c:v>
                </c:pt>
                <c:pt idx="2020">
                  <c:v>5.813169278221329</c:v>
                </c:pt>
                <c:pt idx="2021">
                  <c:v>5.813312823379869</c:v>
                </c:pt>
                <c:pt idx="2022">
                  <c:v>5.813257020573924</c:v>
                </c:pt>
                <c:pt idx="2023">
                  <c:v>5.813423542305321</c:v>
                </c:pt>
                <c:pt idx="2024">
                  <c:v>5.813462946746696</c:v>
                </c:pt>
                <c:pt idx="2025">
                  <c:v>5.813469316604003</c:v>
                </c:pt>
                <c:pt idx="2026">
                  <c:v>5.813610109620054</c:v>
                </c:pt>
                <c:pt idx="2027">
                  <c:v>5.8138298946693</c:v>
                </c:pt>
                <c:pt idx="2028">
                  <c:v>5.81384910046649</c:v>
                </c:pt>
                <c:pt idx="2029">
                  <c:v>5.813859117519954</c:v>
                </c:pt>
                <c:pt idx="2030">
                  <c:v>0.0</c:v>
                </c:pt>
                <c:pt idx="2031">
                  <c:v>0.0</c:v>
                </c:pt>
                <c:pt idx="2032">
                  <c:v>0.0</c:v>
                </c:pt>
                <c:pt idx="2033">
                  <c:v>0.0</c:v>
                </c:pt>
                <c:pt idx="2034">
                  <c:v>0.0</c:v>
                </c:pt>
                <c:pt idx="2035">
                  <c:v>0.0</c:v>
                </c:pt>
                <c:pt idx="2036">
                  <c:v>0.0</c:v>
                </c:pt>
                <c:pt idx="2037">
                  <c:v>0.0</c:v>
                </c:pt>
                <c:pt idx="2038">
                  <c:v>0.0</c:v>
                </c:pt>
                <c:pt idx="2039">
                  <c:v>0.0</c:v>
                </c:pt>
                <c:pt idx="2040">
                  <c:v>5.814484349780693</c:v>
                </c:pt>
                <c:pt idx="2041">
                  <c:v>5.814598692624925</c:v>
                </c:pt>
                <c:pt idx="2042">
                  <c:v>5.814509994128647</c:v>
                </c:pt>
                <c:pt idx="2043">
                  <c:v>5.814581185597484</c:v>
                </c:pt>
                <c:pt idx="2044">
                  <c:v>5.81470945320787</c:v>
                </c:pt>
                <c:pt idx="2045">
                  <c:v>5.81484035213782</c:v>
                </c:pt>
                <c:pt idx="2046">
                  <c:v>5.814954723361825</c:v>
                </c:pt>
                <c:pt idx="2047">
                  <c:v>5.814886077621261</c:v>
                </c:pt>
                <c:pt idx="2048">
                  <c:v>5.815023517800436</c:v>
                </c:pt>
                <c:pt idx="2049">
                  <c:v>5.81526610571137</c:v>
                </c:pt>
                <c:pt idx="2050">
                  <c:v>0.0</c:v>
                </c:pt>
                <c:pt idx="2051">
                  <c:v>0.0</c:v>
                </c:pt>
                <c:pt idx="2052">
                  <c:v>0.0</c:v>
                </c:pt>
                <c:pt idx="2053">
                  <c:v>0.0</c:v>
                </c:pt>
                <c:pt idx="2054">
                  <c:v>0.0</c:v>
                </c:pt>
                <c:pt idx="2055">
                  <c:v>0.0</c:v>
                </c:pt>
                <c:pt idx="2056">
                  <c:v>0.0</c:v>
                </c:pt>
                <c:pt idx="2057">
                  <c:v>0.0</c:v>
                </c:pt>
                <c:pt idx="2058">
                  <c:v>0.0</c:v>
                </c:pt>
                <c:pt idx="2059">
                  <c:v>0.0</c:v>
                </c:pt>
                <c:pt idx="2060">
                  <c:v>5.815877997144657</c:v>
                </c:pt>
                <c:pt idx="2061">
                  <c:v>5.815903720344997</c:v>
                </c:pt>
                <c:pt idx="2062">
                  <c:v>5.81587710997567</c:v>
                </c:pt>
                <c:pt idx="2063">
                  <c:v>5.815929320418435</c:v>
                </c:pt>
                <c:pt idx="2064">
                  <c:v>5.816031028315423</c:v>
                </c:pt>
                <c:pt idx="2065">
                  <c:v>5.816014638782185</c:v>
                </c:pt>
                <c:pt idx="2066">
                  <c:v>5.816224141874021</c:v>
                </c:pt>
                <c:pt idx="2067">
                  <c:v>5.816417423678946</c:v>
                </c:pt>
                <c:pt idx="2068">
                  <c:v>5.816456719281779</c:v>
                </c:pt>
                <c:pt idx="2069">
                  <c:v>5.816614157338499</c:v>
                </c:pt>
                <c:pt idx="2070">
                  <c:v>0.0</c:v>
                </c:pt>
                <c:pt idx="2071">
                  <c:v>0.0</c:v>
                </c:pt>
                <c:pt idx="2072">
                  <c:v>0.0</c:v>
                </c:pt>
                <c:pt idx="2073">
                  <c:v>0.0</c:v>
                </c:pt>
                <c:pt idx="2074">
                  <c:v>0.0</c:v>
                </c:pt>
                <c:pt idx="2075">
                  <c:v>0.0</c:v>
                </c:pt>
                <c:pt idx="2076">
                  <c:v>0.0</c:v>
                </c:pt>
                <c:pt idx="2077">
                  <c:v>0.0</c:v>
                </c:pt>
                <c:pt idx="2078">
                  <c:v>0.0</c:v>
                </c:pt>
                <c:pt idx="2079">
                  <c:v>0.0</c:v>
                </c:pt>
                <c:pt idx="2080">
                  <c:v>5.817185965697279</c:v>
                </c:pt>
                <c:pt idx="2081">
                  <c:v>5.817231670350178</c:v>
                </c:pt>
                <c:pt idx="2082">
                  <c:v>5.817113515197089</c:v>
                </c:pt>
                <c:pt idx="2083">
                  <c:v>5.817424788241287</c:v>
                </c:pt>
                <c:pt idx="2084">
                  <c:v>5.81739826190048</c:v>
                </c:pt>
                <c:pt idx="2085">
                  <c:v>5.817493597152278</c:v>
                </c:pt>
                <c:pt idx="2086">
                  <c:v>5.817477195988568</c:v>
                </c:pt>
                <c:pt idx="2087">
                  <c:v>5.817653676204507</c:v>
                </c:pt>
                <c:pt idx="2088">
                  <c:v>5.817784719387507</c:v>
                </c:pt>
                <c:pt idx="2089">
                  <c:v>5.817761947827067</c:v>
                </c:pt>
                <c:pt idx="2090">
                  <c:v>0.0</c:v>
                </c:pt>
                <c:pt idx="2091">
                  <c:v>0.0</c:v>
                </c:pt>
                <c:pt idx="2092">
                  <c:v>0.0</c:v>
                </c:pt>
                <c:pt idx="2093">
                  <c:v>0.0</c:v>
                </c:pt>
                <c:pt idx="2094">
                  <c:v>0.0</c:v>
                </c:pt>
                <c:pt idx="2095">
                  <c:v>0.0</c:v>
                </c:pt>
                <c:pt idx="2096">
                  <c:v>0.0</c:v>
                </c:pt>
                <c:pt idx="2097">
                  <c:v>0.0</c:v>
                </c:pt>
                <c:pt idx="2098">
                  <c:v>0.0</c:v>
                </c:pt>
                <c:pt idx="2099">
                  <c:v>0.0</c:v>
                </c:pt>
                <c:pt idx="2100">
                  <c:v>5.818432177089903</c:v>
                </c:pt>
                <c:pt idx="2101">
                  <c:v>5.818405895768016</c:v>
                </c:pt>
                <c:pt idx="2102">
                  <c:v>5.818464522128036</c:v>
                </c:pt>
                <c:pt idx="2103">
                  <c:v>5.818526626664776</c:v>
                </c:pt>
                <c:pt idx="2104">
                  <c:v>5.818657535318697</c:v>
                </c:pt>
                <c:pt idx="2105">
                  <c:v>5.818755518671567</c:v>
                </c:pt>
                <c:pt idx="2106">
                  <c:v>5.818863641722443</c:v>
                </c:pt>
                <c:pt idx="2107">
                  <c:v>5.818929625507672</c:v>
                </c:pt>
                <c:pt idx="2108">
                  <c:v>5.819037512981358</c:v>
                </c:pt>
                <c:pt idx="2109">
                  <c:v>5.8190339907495</c:v>
                </c:pt>
                <c:pt idx="2110">
                  <c:v>0.0</c:v>
                </c:pt>
                <c:pt idx="2111">
                  <c:v>0.0</c:v>
                </c:pt>
                <c:pt idx="2112">
                  <c:v>0.0</c:v>
                </c:pt>
                <c:pt idx="2113">
                  <c:v>0.0</c:v>
                </c:pt>
                <c:pt idx="2114">
                  <c:v>0.0</c:v>
                </c:pt>
                <c:pt idx="2115">
                  <c:v>0.0</c:v>
                </c:pt>
                <c:pt idx="2116">
                  <c:v>0.0</c:v>
                </c:pt>
                <c:pt idx="2117">
                  <c:v>0.0</c:v>
                </c:pt>
                <c:pt idx="2118">
                  <c:v>0.0</c:v>
                </c:pt>
                <c:pt idx="2119">
                  <c:v>0.0</c:v>
                </c:pt>
                <c:pt idx="2120">
                  <c:v>5.819730781506909</c:v>
                </c:pt>
                <c:pt idx="2121">
                  <c:v>5.81977296410924</c:v>
                </c:pt>
                <c:pt idx="2122">
                  <c:v>5.819677856790277</c:v>
                </c:pt>
                <c:pt idx="2123">
                  <c:v>5.819831768194088</c:v>
                </c:pt>
                <c:pt idx="2124">
                  <c:v>5.81983832863324</c:v>
                </c:pt>
                <c:pt idx="2125">
                  <c:v>5.819975619931385</c:v>
                </c:pt>
                <c:pt idx="2126">
                  <c:v>5.820201711820442</c:v>
                </c:pt>
                <c:pt idx="2127">
                  <c:v>5.820162467732674</c:v>
                </c:pt>
                <c:pt idx="2128">
                  <c:v>5.820313333594651</c:v>
                </c:pt>
                <c:pt idx="2129">
                  <c:v>5.820438044808649</c:v>
                </c:pt>
                <c:pt idx="2130">
                  <c:v>0.0</c:v>
                </c:pt>
                <c:pt idx="2131">
                  <c:v>0.0</c:v>
                </c:pt>
                <c:pt idx="2132">
                  <c:v>0.0</c:v>
                </c:pt>
                <c:pt idx="2133">
                  <c:v>0.0</c:v>
                </c:pt>
                <c:pt idx="2134">
                  <c:v>0.0</c:v>
                </c:pt>
                <c:pt idx="2135">
                  <c:v>0.0</c:v>
                </c:pt>
                <c:pt idx="2136">
                  <c:v>0.0</c:v>
                </c:pt>
                <c:pt idx="2137">
                  <c:v>0.0</c:v>
                </c:pt>
                <c:pt idx="2138">
                  <c:v>0.0</c:v>
                </c:pt>
                <c:pt idx="2139">
                  <c:v>0.0</c:v>
                </c:pt>
                <c:pt idx="2140">
                  <c:v>4.368563792286219</c:v>
                </c:pt>
                <c:pt idx="2141">
                  <c:v>5.82092425322183</c:v>
                </c:pt>
                <c:pt idx="2142">
                  <c:v>5.820943598527795</c:v>
                </c:pt>
                <c:pt idx="2143">
                  <c:v>5.821101036905441</c:v>
                </c:pt>
                <c:pt idx="2144">
                  <c:v>5.821169695737182</c:v>
                </c:pt>
                <c:pt idx="2145">
                  <c:v>5.821110493685087</c:v>
                </c:pt>
                <c:pt idx="2146">
                  <c:v>5.821392488008415</c:v>
                </c:pt>
                <c:pt idx="2147">
                  <c:v>5.821376058615288</c:v>
                </c:pt>
                <c:pt idx="2148">
                  <c:v>5.821579336219004</c:v>
                </c:pt>
                <c:pt idx="2149">
                  <c:v>5.821624983412632</c:v>
                </c:pt>
                <c:pt idx="2150">
                  <c:v>0.0</c:v>
                </c:pt>
                <c:pt idx="2151">
                  <c:v>0.0</c:v>
                </c:pt>
                <c:pt idx="2152">
                  <c:v>0.0</c:v>
                </c:pt>
                <c:pt idx="2153">
                  <c:v>0.0</c:v>
                </c:pt>
                <c:pt idx="2154">
                  <c:v>0.0</c:v>
                </c:pt>
                <c:pt idx="2155">
                  <c:v>0.0</c:v>
                </c:pt>
                <c:pt idx="2156">
                  <c:v>0.0</c:v>
                </c:pt>
                <c:pt idx="2157">
                  <c:v>0.0</c:v>
                </c:pt>
                <c:pt idx="2158">
                  <c:v>0.0</c:v>
                </c:pt>
                <c:pt idx="2159">
                  <c:v>0.0</c:v>
                </c:pt>
                <c:pt idx="2160">
                  <c:v>5.822046185756285</c:v>
                </c:pt>
                <c:pt idx="2161">
                  <c:v>5.822042670698408</c:v>
                </c:pt>
                <c:pt idx="2162">
                  <c:v>5.822104779952285</c:v>
                </c:pt>
                <c:pt idx="2163">
                  <c:v>5.822383138119622</c:v>
                </c:pt>
                <c:pt idx="2164">
                  <c:v>5.822271678048644</c:v>
                </c:pt>
                <c:pt idx="2165">
                  <c:v>5.822435519185723</c:v>
                </c:pt>
                <c:pt idx="2166">
                  <c:v>5.822514259530672</c:v>
                </c:pt>
                <c:pt idx="2167">
                  <c:v>5.82267462118426</c:v>
                </c:pt>
                <c:pt idx="2168">
                  <c:v>5.822799208755025</c:v>
                </c:pt>
                <c:pt idx="2169">
                  <c:v>5.822877946836066</c:v>
                </c:pt>
                <c:pt idx="2170">
                  <c:v>0.0</c:v>
                </c:pt>
                <c:pt idx="2171">
                  <c:v>0.0</c:v>
                </c:pt>
                <c:pt idx="2172">
                  <c:v>0.0</c:v>
                </c:pt>
                <c:pt idx="2173">
                  <c:v>0.0</c:v>
                </c:pt>
                <c:pt idx="2174">
                  <c:v>0.0</c:v>
                </c:pt>
                <c:pt idx="2175">
                  <c:v>0.0</c:v>
                </c:pt>
                <c:pt idx="2176">
                  <c:v>0.0</c:v>
                </c:pt>
                <c:pt idx="2177">
                  <c:v>0.0</c:v>
                </c:pt>
                <c:pt idx="2178">
                  <c:v>0.0</c:v>
                </c:pt>
                <c:pt idx="2179">
                  <c:v>0.0</c:v>
                </c:pt>
                <c:pt idx="2180">
                  <c:v>5.823298904421441</c:v>
                </c:pt>
                <c:pt idx="2181">
                  <c:v>5.823341241743114</c:v>
                </c:pt>
                <c:pt idx="2182">
                  <c:v>5.82339363442251</c:v>
                </c:pt>
                <c:pt idx="2183">
                  <c:v>5.823327662468607</c:v>
                </c:pt>
                <c:pt idx="2184">
                  <c:v>5.823537551968301</c:v>
                </c:pt>
                <c:pt idx="2185">
                  <c:v>5.82360969196698</c:v>
                </c:pt>
                <c:pt idx="2186">
                  <c:v>5.823566959437889</c:v>
                </c:pt>
                <c:pt idx="2187">
                  <c:v>5.823822552072769</c:v>
                </c:pt>
                <c:pt idx="2188">
                  <c:v>5.823940555275733</c:v>
                </c:pt>
                <c:pt idx="2189">
                  <c:v>5.824068602415156</c:v>
                </c:pt>
                <c:pt idx="2190">
                  <c:v>0.0</c:v>
                </c:pt>
                <c:pt idx="2191">
                  <c:v>0.0</c:v>
                </c:pt>
                <c:pt idx="2192">
                  <c:v>0.0</c:v>
                </c:pt>
                <c:pt idx="2193">
                  <c:v>0.0</c:v>
                </c:pt>
                <c:pt idx="2194">
                  <c:v>0.0</c:v>
                </c:pt>
                <c:pt idx="2195">
                  <c:v>0.0</c:v>
                </c:pt>
                <c:pt idx="2196">
                  <c:v>0.0</c:v>
                </c:pt>
                <c:pt idx="2197">
                  <c:v>0.0</c:v>
                </c:pt>
                <c:pt idx="2198">
                  <c:v>0.0</c:v>
                </c:pt>
                <c:pt idx="2199">
                  <c:v>0.0</c:v>
                </c:pt>
                <c:pt idx="2200">
                  <c:v>5.824407177798757</c:v>
                </c:pt>
                <c:pt idx="2201">
                  <c:v>5.824577573950573</c:v>
                </c:pt>
                <c:pt idx="2202">
                  <c:v>5.824603509265923</c:v>
                </c:pt>
                <c:pt idx="2203">
                  <c:v>5.824642920101946</c:v>
                </c:pt>
                <c:pt idx="2204">
                  <c:v>5.824685306261145</c:v>
                </c:pt>
                <c:pt idx="2205">
                  <c:v>5.824786844973959</c:v>
                </c:pt>
                <c:pt idx="2206">
                  <c:v>5.82479347335127</c:v>
                </c:pt>
                <c:pt idx="2207">
                  <c:v>5.82491787290427</c:v>
                </c:pt>
                <c:pt idx="2208">
                  <c:v>5.825150624618433</c:v>
                </c:pt>
                <c:pt idx="2209">
                  <c:v>5.825104930258355</c:v>
                </c:pt>
                <c:pt idx="2210">
                  <c:v>0.0</c:v>
                </c:pt>
                <c:pt idx="2211">
                  <c:v>0.0</c:v>
                </c:pt>
                <c:pt idx="2212">
                  <c:v>0.0</c:v>
                </c:pt>
                <c:pt idx="2213">
                  <c:v>0.0</c:v>
                </c:pt>
                <c:pt idx="2214">
                  <c:v>0.0</c:v>
                </c:pt>
                <c:pt idx="2215">
                  <c:v>0.0</c:v>
                </c:pt>
                <c:pt idx="2216">
                  <c:v>0.0</c:v>
                </c:pt>
                <c:pt idx="2217">
                  <c:v>0.0</c:v>
                </c:pt>
                <c:pt idx="2218">
                  <c:v>0.0</c:v>
                </c:pt>
                <c:pt idx="2219">
                  <c:v>0.0</c:v>
                </c:pt>
                <c:pt idx="2220">
                  <c:v>5.825833769872037</c:v>
                </c:pt>
                <c:pt idx="2221">
                  <c:v>5.825656388803244</c:v>
                </c:pt>
                <c:pt idx="2222">
                  <c:v>5.825725340113355</c:v>
                </c:pt>
                <c:pt idx="2223">
                  <c:v>5.825767759647524</c:v>
                </c:pt>
                <c:pt idx="2224">
                  <c:v>5.825820063063364</c:v>
                </c:pt>
                <c:pt idx="2225">
                  <c:v>5.825905232857139</c:v>
                </c:pt>
                <c:pt idx="2226">
                  <c:v>5.826016962667854</c:v>
                </c:pt>
                <c:pt idx="2227">
                  <c:v>5.826029911855278</c:v>
                </c:pt>
                <c:pt idx="2228">
                  <c:v>5.826154379670079</c:v>
                </c:pt>
                <c:pt idx="2229">
                  <c:v>5.826324906157769</c:v>
                </c:pt>
                <c:pt idx="2230">
                  <c:v>0.0</c:v>
                </c:pt>
                <c:pt idx="2231">
                  <c:v>0.0</c:v>
                </c:pt>
                <c:pt idx="2232">
                  <c:v>0.0</c:v>
                </c:pt>
                <c:pt idx="2233">
                  <c:v>0.0</c:v>
                </c:pt>
                <c:pt idx="2234">
                  <c:v>0.0</c:v>
                </c:pt>
                <c:pt idx="2235">
                  <c:v>0.0</c:v>
                </c:pt>
                <c:pt idx="2236">
                  <c:v>0.0</c:v>
                </c:pt>
                <c:pt idx="2237">
                  <c:v>0.0</c:v>
                </c:pt>
                <c:pt idx="2238">
                  <c:v>0.0</c:v>
                </c:pt>
                <c:pt idx="2239">
                  <c:v>0.0</c:v>
                </c:pt>
                <c:pt idx="2240">
                  <c:v>5.826673237701644</c:v>
                </c:pt>
                <c:pt idx="2241">
                  <c:v>5.826715566740069</c:v>
                </c:pt>
                <c:pt idx="2242">
                  <c:v>5.826863153705692</c:v>
                </c:pt>
                <c:pt idx="2243">
                  <c:v>5.826790870327898</c:v>
                </c:pt>
                <c:pt idx="2244">
                  <c:v>5.826882630380454</c:v>
                </c:pt>
                <c:pt idx="2245">
                  <c:v>5.827085740965369</c:v>
                </c:pt>
                <c:pt idx="2246">
                  <c:v>5.827069469818136</c:v>
                </c:pt>
                <c:pt idx="2247">
                  <c:v>5.827144666547282</c:v>
                </c:pt>
                <c:pt idx="2248">
                  <c:v>5.827370935198663</c:v>
                </c:pt>
                <c:pt idx="2249">
                  <c:v>5.82739734959832</c:v>
                </c:pt>
                <c:pt idx="2250">
                  <c:v>0.0</c:v>
                </c:pt>
                <c:pt idx="2251">
                  <c:v>0.0</c:v>
                </c:pt>
                <c:pt idx="2252">
                  <c:v>0.0</c:v>
                </c:pt>
                <c:pt idx="2253">
                  <c:v>0.0</c:v>
                </c:pt>
                <c:pt idx="2254">
                  <c:v>0.0</c:v>
                </c:pt>
                <c:pt idx="2255">
                  <c:v>0.0</c:v>
                </c:pt>
                <c:pt idx="2256">
                  <c:v>0.0</c:v>
                </c:pt>
                <c:pt idx="2257">
                  <c:v>0.0</c:v>
                </c:pt>
                <c:pt idx="2258">
                  <c:v>0.0</c:v>
                </c:pt>
                <c:pt idx="2259">
                  <c:v>0.0</c:v>
                </c:pt>
                <c:pt idx="2260">
                  <c:v>5.827784964489101</c:v>
                </c:pt>
                <c:pt idx="2261">
                  <c:v>5.82794200472183</c:v>
                </c:pt>
                <c:pt idx="2262">
                  <c:v>5.827761563702777</c:v>
                </c:pt>
                <c:pt idx="2263">
                  <c:v>5.82795491332226</c:v>
                </c:pt>
                <c:pt idx="2264">
                  <c:v>5.82797141075966</c:v>
                </c:pt>
                <c:pt idx="2265">
                  <c:v>5.828171454339847</c:v>
                </c:pt>
                <c:pt idx="2266">
                  <c:v>5.828036882785853</c:v>
                </c:pt>
                <c:pt idx="2267">
                  <c:v>5.828256623446197</c:v>
                </c:pt>
                <c:pt idx="2268">
                  <c:v>5.828354745668522</c:v>
                </c:pt>
                <c:pt idx="2269">
                  <c:v>5.828449976680694</c:v>
                </c:pt>
                <c:pt idx="2270">
                  <c:v>0.0</c:v>
                </c:pt>
                <c:pt idx="2271">
                  <c:v>0.0</c:v>
                </c:pt>
                <c:pt idx="2272">
                  <c:v>0.0</c:v>
                </c:pt>
                <c:pt idx="2273">
                  <c:v>0.0</c:v>
                </c:pt>
                <c:pt idx="2274">
                  <c:v>0.0</c:v>
                </c:pt>
                <c:pt idx="2275">
                  <c:v>0.0</c:v>
                </c:pt>
                <c:pt idx="2276">
                  <c:v>0.0</c:v>
                </c:pt>
                <c:pt idx="2277">
                  <c:v>0.0</c:v>
                </c:pt>
                <c:pt idx="2278">
                  <c:v>0.0</c:v>
                </c:pt>
                <c:pt idx="2279">
                  <c:v>0.0</c:v>
                </c:pt>
                <c:pt idx="2280">
                  <c:v>5.828798180358465</c:v>
                </c:pt>
                <c:pt idx="2281">
                  <c:v>5.828879966648566</c:v>
                </c:pt>
                <c:pt idx="2282">
                  <c:v>5.828896236317999</c:v>
                </c:pt>
                <c:pt idx="2283">
                  <c:v>5.82903389051173</c:v>
                </c:pt>
                <c:pt idx="2284">
                  <c:v>5.829165126063644</c:v>
                </c:pt>
                <c:pt idx="2285">
                  <c:v>5.829227530521424</c:v>
                </c:pt>
                <c:pt idx="2286">
                  <c:v>5.829099397061445</c:v>
                </c:pt>
                <c:pt idx="2287">
                  <c:v>5.829296246842301</c:v>
                </c:pt>
                <c:pt idx="2288">
                  <c:v>5.829450403276077</c:v>
                </c:pt>
                <c:pt idx="2289">
                  <c:v>5.829581336772544</c:v>
                </c:pt>
                <c:pt idx="2290">
                  <c:v>0.0</c:v>
                </c:pt>
                <c:pt idx="2291">
                  <c:v>0.0</c:v>
                </c:pt>
                <c:pt idx="2292">
                  <c:v>0.0</c:v>
                </c:pt>
                <c:pt idx="2293">
                  <c:v>0.0</c:v>
                </c:pt>
                <c:pt idx="2294">
                  <c:v>0.0</c:v>
                </c:pt>
                <c:pt idx="2295">
                  <c:v>0.0</c:v>
                </c:pt>
                <c:pt idx="2296">
                  <c:v>0.0</c:v>
                </c:pt>
                <c:pt idx="2297">
                  <c:v>0.0</c:v>
                </c:pt>
                <c:pt idx="2298">
                  <c:v>0.0</c:v>
                </c:pt>
                <c:pt idx="2299">
                  <c:v>0.0</c:v>
                </c:pt>
                <c:pt idx="2300">
                  <c:v>5.829814598089067</c:v>
                </c:pt>
                <c:pt idx="2301">
                  <c:v>5.829896499972076</c:v>
                </c:pt>
                <c:pt idx="2302">
                  <c:v>5.829955527842674</c:v>
                </c:pt>
                <c:pt idx="2303">
                  <c:v>5.829866821895894</c:v>
                </c:pt>
                <c:pt idx="2304">
                  <c:v>5.830063723915254</c:v>
                </c:pt>
                <c:pt idx="2305">
                  <c:v>5.830188346358238</c:v>
                </c:pt>
                <c:pt idx="2306">
                  <c:v>5.830168418587286</c:v>
                </c:pt>
                <c:pt idx="2307">
                  <c:v>5.830371830774427</c:v>
                </c:pt>
                <c:pt idx="2308">
                  <c:v>5.830417804027488</c:v>
                </c:pt>
                <c:pt idx="2309">
                  <c:v>5.8303391847237</c:v>
                </c:pt>
                <c:pt idx="2310">
                  <c:v>0.0</c:v>
                </c:pt>
                <c:pt idx="2311">
                  <c:v>0.0</c:v>
                </c:pt>
                <c:pt idx="2312">
                  <c:v>0.0</c:v>
                </c:pt>
                <c:pt idx="2313">
                  <c:v>0.0</c:v>
                </c:pt>
                <c:pt idx="2314">
                  <c:v>0.0</c:v>
                </c:pt>
                <c:pt idx="2315">
                  <c:v>0.0</c:v>
                </c:pt>
                <c:pt idx="2316">
                  <c:v>0.0</c:v>
                </c:pt>
                <c:pt idx="2317">
                  <c:v>0.0</c:v>
                </c:pt>
                <c:pt idx="2318">
                  <c:v>0.0</c:v>
                </c:pt>
                <c:pt idx="2319">
                  <c:v>0.0</c:v>
                </c:pt>
                <c:pt idx="2320">
                  <c:v>5.83086728979738</c:v>
                </c:pt>
                <c:pt idx="2321">
                  <c:v>5.830841077404989</c:v>
                </c:pt>
                <c:pt idx="2322">
                  <c:v>5.83080828592318</c:v>
                </c:pt>
                <c:pt idx="2323">
                  <c:v>5.830991633726425</c:v>
                </c:pt>
                <c:pt idx="2324">
                  <c:v>5.83099828134264</c:v>
                </c:pt>
                <c:pt idx="2325">
                  <c:v>5.831149206257478</c:v>
                </c:pt>
                <c:pt idx="2326">
                  <c:v>5.831286884926274</c:v>
                </c:pt>
                <c:pt idx="2327">
                  <c:v>5.83124098262397</c:v>
                </c:pt>
                <c:pt idx="2328">
                  <c:v>5.831440970877272</c:v>
                </c:pt>
                <c:pt idx="2329">
                  <c:v>5.831526398827401</c:v>
                </c:pt>
                <c:pt idx="2330">
                  <c:v>0.0</c:v>
                </c:pt>
                <c:pt idx="2331">
                  <c:v>0.0</c:v>
                </c:pt>
                <c:pt idx="2332">
                  <c:v>0.0</c:v>
                </c:pt>
                <c:pt idx="2333">
                  <c:v>0.0</c:v>
                </c:pt>
                <c:pt idx="2334">
                  <c:v>0.0</c:v>
                </c:pt>
                <c:pt idx="2335">
                  <c:v>0.0</c:v>
                </c:pt>
                <c:pt idx="2336">
                  <c:v>0.0</c:v>
                </c:pt>
                <c:pt idx="2337">
                  <c:v>0.0</c:v>
                </c:pt>
                <c:pt idx="2338">
                  <c:v>0.0</c:v>
                </c:pt>
                <c:pt idx="2339">
                  <c:v>0.0</c:v>
                </c:pt>
                <c:pt idx="2340">
                  <c:v>5.831900298852045</c:v>
                </c:pt>
                <c:pt idx="2341">
                  <c:v>5.832113494443483</c:v>
                </c:pt>
                <c:pt idx="2342">
                  <c:v>5.832034741766574</c:v>
                </c:pt>
                <c:pt idx="2343">
                  <c:v>5.832077314529826</c:v>
                </c:pt>
                <c:pt idx="2344">
                  <c:v>5.832172443855655</c:v>
                </c:pt>
                <c:pt idx="2345">
                  <c:v>5.83221836539135</c:v>
                </c:pt>
                <c:pt idx="2346">
                  <c:v>5.83234300502668</c:v>
                </c:pt>
                <c:pt idx="2347">
                  <c:v>5.832388870013704</c:v>
                </c:pt>
                <c:pt idx="2348">
                  <c:v>5.832474128191171</c:v>
                </c:pt>
                <c:pt idx="2349">
                  <c:v>5.832552903069311</c:v>
                </c:pt>
                <c:pt idx="2350">
                  <c:v>0.0</c:v>
                </c:pt>
                <c:pt idx="2351">
                  <c:v>0.0</c:v>
                </c:pt>
                <c:pt idx="2352">
                  <c:v>0.0</c:v>
                </c:pt>
                <c:pt idx="2353">
                  <c:v>0.0</c:v>
                </c:pt>
                <c:pt idx="2354">
                  <c:v>0.0</c:v>
                </c:pt>
                <c:pt idx="2355">
                  <c:v>0.0</c:v>
                </c:pt>
                <c:pt idx="2356">
                  <c:v>0.0</c:v>
                </c:pt>
                <c:pt idx="2357">
                  <c:v>0.0</c:v>
                </c:pt>
                <c:pt idx="2358">
                  <c:v>0.0</c:v>
                </c:pt>
                <c:pt idx="2359">
                  <c:v>0.0</c:v>
                </c:pt>
                <c:pt idx="2360">
                  <c:v>5.833038248881055</c:v>
                </c:pt>
                <c:pt idx="2361">
                  <c:v>5.833100662618908</c:v>
                </c:pt>
                <c:pt idx="2362">
                  <c:v>5.832988984799996</c:v>
                </c:pt>
                <c:pt idx="2363">
                  <c:v>5.833211897688431</c:v>
                </c:pt>
                <c:pt idx="2364">
                  <c:v>5.83336619372393</c:v>
                </c:pt>
                <c:pt idx="2365">
                  <c:v>5.833264574584561</c:v>
                </c:pt>
                <c:pt idx="2366">
                  <c:v>5.833418592350497</c:v>
                </c:pt>
                <c:pt idx="2367">
                  <c:v>5.833552962653924</c:v>
                </c:pt>
                <c:pt idx="2368">
                  <c:v>5.833585868526566</c:v>
                </c:pt>
                <c:pt idx="2369">
                  <c:v>5.833621920586552</c:v>
                </c:pt>
                <c:pt idx="2370">
                  <c:v>0.0</c:v>
                </c:pt>
                <c:pt idx="2371">
                  <c:v>0.0</c:v>
                </c:pt>
                <c:pt idx="2372">
                  <c:v>0.0</c:v>
                </c:pt>
                <c:pt idx="2373">
                  <c:v>0.0</c:v>
                </c:pt>
                <c:pt idx="2374">
                  <c:v>0.0</c:v>
                </c:pt>
                <c:pt idx="2375">
                  <c:v>0.0</c:v>
                </c:pt>
                <c:pt idx="2376">
                  <c:v>0.0</c:v>
                </c:pt>
                <c:pt idx="2377">
                  <c:v>0.0</c:v>
                </c:pt>
                <c:pt idx="2378">
                  <c:v>0.0</c:v>
                </c:pt>
                <c:pt idx="2379">
                  <c:v>0.0</c:v>
                </c:pt>
                <c:pt idx="2380">
                  <c:v>5.834162982681718</c:v>
                </c:pt>
                <c:pt idx="2381">
                  <c:v>5.834287668690544</c:v>
                </c:pt>
                <c:pt idx="2382">
                  <c:v>5.834304093815611</c:v>
                </c:pt>
                <c:pt idx="2383">
                  <c:v>5.834307326874064</c:v>
                </c:pt>
                <c:pt idx="2384">
                  <c:v>5.834382643780681</c:v>
                </c:pt>
                <c:pt idx="2385">
                  <c:v>5.834461477139507</c:v>
                </c:pt>
                <c:pt idx="2386">
                  <c:v>5.834471286776474</c:v>
                </c:pt>
                <c:pt idx="2387">
                  <c:v>5.83464845206469</c:v>
                </c:pt>
                <c:pt idx="2388">
                  <c:v>5.834756804799484</c:v>
                </c:pt>
                <c:pt idx="2389">
                  <c:v>5.834842024266543</c:v>
                </c:pt>
                <c:pt idx="2390">
                  <c:v>0.0</c:v>
                </c:pt>
                <c:pt idx="2391">
                  <c:v>0.0</c:v>
                </c:pt>
                <c:pt idx="2392">
                  <c:v>0.0</c:v>
                </c:pt>
                <c:pt idx="2393">
                  <c:v>0.0</c:v>
                </c:pt>
                <c:pt idx="2394">
                  <c:v>0.0</c:v>
                </c:pt>
                <c:pt idx="2395">
                  <c:v>0.0</c:v>
                </c:pt>
                <c:pt idx="2396">
                  <c:v>0.0</c:v>
                </c:pt>
                <c:pt idx="2397">
                  <c:v>0.0</c:v>
                </c:pt>
                <c:pt idx="2398">
                  <c:v>0.0</c:v>
                </c:pt>
                <c:pt idx="2399">
                  <c:v>0.0</c:v>
                </c:pt>
                <c:pt idx="2400">
                  <c:v>5.83533048116466</c:v>
                </c:pt>
                <c:pt idx="2401">
                  <c:v>5.83532729059803</c:v>
                </c:pt>
                <c:pt idx="2402">
                  <c:v>5.835350107572637</c:v>
                </c:pt>
                <c:pt idx="2403">
                  <c:v>5.835517534812054</c:v>
                </c:pt>
                <c:pt idx="2404">
                  <c:v>5.835589668321751</c:v>
                </c:pt>
                <c:pt idx="2405">
                  <c:v>5.835602847033254</c:v>
                </c:pt>
                <c:pt idx="2406">
                  <c:v>5.835665192317207</c:v>
                </c:pt>
                <c:pt idx="2407">
                  <c:v>5.835802933208132</c:v>
                </c:pt>
                <c:pt idx="2408">
                  <c:v>5.835874980456287</c:v>
                </c:pt>
                <c:pt idx="2409">
                  <c:v>5.835950512766067</c:v>
                </c:pt>
                <c:pt idx="2410">
                  <c:v>0.0</c:v>
                </c:pt>
                <c:pt idx="2411">
                  <c:v>0.0</c:v>
                </c:pt>
                <c:pt idx="2412">
                  <c:v>0.0</c:v>
                </c:pt>
                <c:pt idx="2413">
                  <c:v>0.0</c:v>
                </c:pt>
                <c:pt idx="2414">
                  <c:v>0.0</c:v>
                </c:pt>
                <c:pt idx="2415">
                  <c:v>0.0</c:v>
                </c:pt>
                <c:pt idx="2416">
                  <c:v>0.0</c:v>
                </c:pt>
                <c:pt idx="2417">
                  <c:v>0.0</c:v>
                </c:pt>
                <c:pt idx="2418">
                  <c:v>0.0</c:v>
                </c:pt>
                <c:pt idx="2419">
                  <c:v>0.0</c:v>
                </c:pt>
                <c:pt idx="2420">
                  <c:v>5.83643224480687</c:v>
                </c:pt>
                <c:pt idx="2421">
                  <c:v>5.836524156420928</c:v>
                </c:pt>
                <c:pt idx="2422">
                  <c:v>5.836448762743763</c:v>
                </c:pt>
                <c:pt idx="2423">
                  <c:v>5.83647832270473</c:v>
                </c:pt>
                <c:pt idx="2424">
                  <c:v>5.836563637213073</c:v>
                </c:pt>
                <c:pt idx="2425">
                  <c:v>5.83676046463754</c:v>
                </c:pt>
                <c:pt idx="2426">
                  <c:v>5.836819512025624</c:v>
                </c:pt>
                <c:pt idx="2427">
                  <c:v>5.836891550898849</c:v>
                </c:pt>
                <c:pt idx="2428">
                  <c:v>5.837124630087842</c:v>
                </c:pt>
                <c:pt idx="2429">
                  <c:v>5.837052398575654</c:v>
                </c:pt>
                <c:pt idx="2430">
                  <c:v>0.0</c:v>
                </c:pt>
                <c:pt idx="2431">
                  <c:v>0.0</c:v>
                </c:pt>
                <c:pt idx="2432">
                  <c:v>0.0</c:v>
                </c:pt>
                <c:pt idx="2433">
                  <c:v>0.0</c:v>
                </c:pt>
                <c:pt idx="2434">
                  <c:v>0.0</c:v>
                </c:pt>
                <c:pt idx="2435">
                  <c:v>0.0</c:v>
                </c:pt>
                <c:pt idx="2436">
                  <c:v>0.0</c:v>
                </c:pt>
                <c:pt idx="2437">
                  <c:v>0.0</c:v>
                </c:pt>
                <c:pt idx="2438">
                  <c:v>0.0</c:v>
                </c:pt>
                <c:pt idx="2439">
                  <c:v>0.0</c:v>
                </c:pt>
                <c:pt idx="2440">
                  <c:v>5.837471668628527</c:v>
                </c:pt>
                <c:pt idx="2441">
                  <c:v>5.837550728416661</c:v>
                </c:pt>
                <c:pt idx="2442">
                  <c:v>5.837685097153024</c:v>
                </c:pt>
                <c:pt idx="2443">
                  <c:v>5.837675277266101</c:v>
                </c:pt>
                <c:pt idx="2444">
                  <c:v>5.837822964357815</c:v>
                </c:pt>
                <c:pt idx="2445">
                  <c:v>5.837885294581261</c:v>
                </c:pt>
                <c:pt idx="2446">
                  <c:v>5.837931170114164</c:v>
                </c:pt>
                <c:pt idx="2447">
                  <c:v>5.838006715842703</c:v>
                </c:pt>
                <c:pt idx="2448">
                  <c:v>5.838170701513784</c:v>
                </c:pt>
                <c:pt idx="2449">
                  <c:v>5.838144548142796</c:v>
                </c:pt>
                <c:pt idx="2450">
                  <c:v>0.0</c:v>
                </c:pt>
                <c:pt idx="2451">
                  <c:v>0.0</c:v>
                </c:pt>
                <c:pt idx="2452">
                  <c:v>0.0</c:v>
                </c:pt>
                <c:pt idx="2453">
                  <c:v>0.0</c:v>
                </c:pt>
                <c:pt idx="2454">
                  <c:v>0.0</c:v>
                </c:pt>
                <c:pt idx="2455">
                  <c:v>0.0</c:v>
                </c:pt>
                <c:pt idx="2456">
                  <c:v>0.0</c:v>
                </c:pt>
                <c:pt idx="2457">
                  <c:v>0.0</c:v>
                </c:pt>
                <c:pt idx="2458">
                  <c:v>0.0</c:v>
                </c:pt>
                <c:pt idx="2459">
                  <c:v>0.0</c:v>
                </c:pt>
                <c:pt idx="2460">
                  <c:v>5.838517853024578</c:v>
                </c:pt>
                <c:pt idx="2461">
                  <c:v>5.838547408872947</c:v>
                </c:pt>
                <c:pt idx="2462">
                  <c:v>5.83857389241648</c:v>
                </c:pt>
                <c:pt idx="2463">
                  <c:v>5.838760768074613</c:v>
                </c:pt>
                <c:pt idx="2464">
                  <c:v>5.838760824538403</c:v>
                </c:pt>
                <c:pt idx="2465">
                  <c:v>5.838869220926684</c:v>
                </c:pt>
                <c:pt idx="2466">
                  <c:v>5.839056118487894</c:v>
                </c:pt>
                <c:pt idx="2467">
                  <c:v>5.83913828558698</c:v>
                </c:pt>
                <c:pt idx="2468">
                  <c:v>5.839115292494636</c:v>
                </c:pt>
                <c:pt idx="2469">
                  <c:v>5.839295658121704</c:v>
                </c:pt>
                <c:pt idx="2470">
                  <c:v>0.0</c:v>
                </c:pt>
                <c:pt idx="2471">
                  <c:v>0.0</c:v>
                </c:pt>
                <c:pt idx="2472">
                  <c:v>0.0</c:v>
                </c:pt>
                <c:pt idx="2473">
                  <c:v>0.0</c:v>
                </c:pt>
                <c:pt idx="2474">
                  <c:v>0.0</c:v>
                </c:pt>
                <c:pt idx="2475">
                  <c:v>0.0</c:v>
                </c:pt>
                <c:pt idx="2476">
                  <c:v>0.0</c:v>
                </c:pt>
                <c:pt idx="2477">
                  <c:v>0.0</c:v>
                </c:pt>
                <c:pt idx="2478">
                  <c:v>0.0</c:v>
                </c:pt>
                <c:pt idx="2479">
                  <c:v>0.0</c:v>
                </c:pt>
                <c:pt idx="2480">
                  <c:v>5.839586963956195</c:v>
                </c:pt>
                <c:pt idx="2481">
                  <c:v>5.83962320905237</c:v>
                </c:pt>
                <c:pt idx="2482">
                  <c:v>5.83966605187911</c:v>
                </c:pt>
                <c:pt idx="2483">
                  <c:v>5.839675690235972</c:v>
                </c:pt>
                <c:pt idx="2484">
                  <c:v>5.839790691786947</c:v>
                </c:pt>
                <c:pt idx="2485">
                  <c:v>5.839954716710587</c:v>
                </c:pt>
                <c:pt idx="2486">
                  <c:v>5.839984135122872</c:v>
                </c:pt>
                <c:pt idx="2487">
                  <c:v>5.840171246173635</c:v>
                </c:pt>
                <c:pt idx="2488">
                  <c:v>5.840131817300891</c:v>
                </c:pt>
                <c:pt idx="2489">
                  <c:v>5.840240267681848</c:v>
                </c:pt>
                <c:pt idx="2490">
                  <c:v>0.0</c:v>
                </c:pt>
                <c:pt idx="2491">
                  <c:v>0.0</c:v>
                </c:pt>
                <c:pt idx="2492">
                  <c:v>0.0</c:v>
                </c:pt>
                <c:pt idx="2493">
                  <c:v>0.0</c:v>
                </c:pt>
                <c:pt idx="2494">
                  <c:v>0.0</c:v>
                </c:pt>
                <c:pt idx="2495">
                  <c:v>0.0</c:v>
                </c:pt>
                <c:pt idx="2496">
                  <c:v>0.0</c:v>
                </c:pt>
                <c:pt idx="2497">
                  <c:v>0.0</c:v>
                </c:pt>
                <c:pt idx="2498">
                  <c:v>0.0</c:v>
                </c:pt>
                <c:pt idx="2499">
                  <c:v>0.0</c:v>
                </c:pt>
                <c:pt idx="2500">
                  <c:v>5.840721374893062</c:v>
                </c:pt>
                <c:pt idx="2501">
                  <c:v>5.84071840976658</c:v>
                </c:pt>
                <c:pt idx="2502">
                  <c:v>5.840689077159832</c:v>
                </c:pt>
                <c:pt idx="2503">
                  <c:v>5.840908810525629</c:v>
                </c:pt>
                <c:pt idx="2504">
                  <c:v>5.840774422438</c:v>
                </c:pt>
                <c:pt idx="2505">
                  <c:v>5.840915616228439</c:v>
                </c:pt>
                <c:pt idx="2506">
                  <c:v>5.840889250076128</c:v>
                </c:pt>
                <c:pt idx="2507">
                  <c:v>5.841086206558852</c:v>
                </c:pt>
                <c:pt idx="2508">
                  <c:v>5.841328847384393</c:v>
                </c:pt>
                <c:pt idx="2509">
                  <c:v>5.84135857724466</c:v>
                </c:pt>
                <c:pt idx="2510">
                  <c:v>0.0</c:v>
                </c:pt>
                <c:pt idx="2511">
                  <c:v>0.0</c:v>
                </c:pt>
                <c:pt idx="2512">
                  <c:v>0.0</c:v>
                </c:pt>
                <c:pt idx="2513">
                  <c:v>0.0</c:v>
                </c:pt>
                <c:pt idx="2514">
                  <c:v>0.0</c:v>
                </c:pt>
                <c:pt idx="2515">
                  <c:v>0.0</c:v>
                </c:pt>
                <c:pt idx="2516">
                  <c:v>0.0</c:v>
                </c:pt>
                <c:pt idx="2517">
                  <c:v>0.0</c:v>
                </c:pt>
                <c:pt idx="2518">
                  <c:v>0.0</c:v>
                </c:pt>
                <c:pt idx="2519">
                  <c:v>0.0</c:v>
                </c:pt>
                <c:pt idx="2520">
                  <c:v>5.84171201538286</c:v>
                </c:pt>
                <c:pt idx="2521">
                  <c:v>5.841567837153485</c:v>
                </c:pt>
                <c:pt idx="2522">
                  <c:v>5.841722139281388</c:v>
                </c:pt>
                <c:pt idx="2523">
                  <c:v>5.84168928325166</c:v>
                </c:pt>
                <c:pt idx="2524">
                  <c:v>5.841827276261108</c:v>
                </c:pt>
                <c:pt idx="2525">
                  <c:v>5.841850300973302</c:v>
                </c:pt>
                <c:pt idx="2526">
                  <c:v>5.842030737357235</c:v>
                </c:pt>
                <c:pt idx="2527">
                  <c:v>5.842194848881399</c:v>
                </c:pt>
                <c:pt idx="2528">
                  <c:v>5.842184967051343</c:v>
                </c:pt>
                <c:pt idx="2529">
                  <c:v>5.842444130773201</c:v>
                </c:pt>
                <c:pt idx="2530">
                  <c:v>0.0</c:v>
                </c:pt>
                <c:pt idx="2531">
                  <c:v>0.0</c:v>
                </c:pt>
                <c:pt idx="2532">
                  <c:v>0.0</c:v>
                </c:pt>
                <c:pt idx="2533">
                  <c:v>0.0</c:v>
                </c:pt>
                <c:pt idx="2534">
                  <c:v>0.0</c:v>
                </c:pt>
                <c:pt idx="2535">
                  <c:v>0.0</c:v>
                </c:pt>
                <c:pt idx="2536">
                  <c:v>0.0</c:v>
                </c:pt>
                <c:pt idx="2537">
                  <c:v>0.0</c:v>
                </c:pt>
                <c:pt idx="2538">
                  <c:v>0.0</c:v>
                </c:pt>
                <c:pt idx="2539">
                  <c:v>0.0</c:v>
                </c:pt>
                <c:pt idx="2540">
                  <c:v>5.842587419841315</c:v>
                </c:pt>
                <c:pt idx="2541">
                  <c:v>5.84265323263155</c:v>
                </c:pt>
                <c:pt idx="2542">
                  <c:v>5.842620609424791</c:v>
                </c:pt>
                <c:pt idx="2543">
                  <c:v>5.842876562687303</c:v>
                </c:pt>
                <c:pt idx="2544">
                  <c:v>5.842899576192866</c:v>
                </c:pt>
                <c:pt idx="2545">
                  <c:v>5.843070267515287</c:v>
                </c:pt>
                <c:pt idx="2546">
                  <c:v>5.842975163795232</c:v>
                </c:pt>
                <c:pt idx="2547">
                  <c:v>5.84315559258319</c:v>
                </c:pt>
                <c:pt idx="2548">
                  <c:v>5.843090088043557</c:v>
                </c:pt>
                <c:pt idx="2549">
                  <c:v>5.843231303214451</c:v>
                </c:pt>
                <c:pt idx="2550">
                  <c:v>0.0</c:v>
                </c:pt>
                <c:pt idx="2551">
                  <c:v>0.0</c:v>
                </c:pt>
                <c:pt idx="2552">
                  <c:v>0.0</c:v>
                </c:pt>
                <c:pt idx="2553">
                  <c:v>0.0</c:v>
                </c:pt>
                <c:pt idx="2554">
                  <c:v>0.0</c:v>
                </c:pt>
                <c:pt idx="2555">
                  <c:v>0.0</c:v>
                </c:pt>
                <c:pt idx="2556">
                  <c:v>0.0</c:v>
                </c:pt>
                <c:pt idx="2557">
                  <c:v>0.0</c:v>
                </c:pt>
                <c:pt idx="2558">
                  <c:v>0.0</c:v>
                </c:pt>
                <c:pt idx="2559">
                  <c:v>0.0</c:v>
                </c:pt>
                <c:pt idx="2560">
                  <c:v>5.843610519305739</c:v>
                </c:pt>
                <c:pt idx="2561">
                  <c:v>5.843512407725787</c:v>
                </c:pt>
                <c:pt idx="2562">
                  <c:v>5.843594733131327</c:v>
                </c:pt>
                <c:pt idx="2563">
                  <c:v>5.843624372958226</c:v>
                </c:pt>
                <c:pt idx="2564">
                  <c:v>5.843804726500386</c:v>
                </c:pt>
                <c:pt idx="2565">
                  <c:v>5.843771930330707</c:v>
                </c:pt>
                <c:pt idx="2566">
                  <c:v>5.84388032105313</c:v>
                </c:pt>
                <c:pt idx="2567">
                  <c:v>5.843972380720037</c:v>
                </c:pt>
                <c:pt idx="2568">
                  <c:v>5.844129878561407</c:v>
                </c:pt>
                <c:pt idx="2569">
                  <c:v>5.844175765467385</c:v>
                </c:pt>
                <c:pt idx="2570">
                  <c:v>0.0</c:v>
                </c:pt>
                <c:pt idx="2571">
                  <c:v>0.0</c:v>
                </c:pt>
                <c:pt idx="2572">
                  <c:v>0.0</c:v>
                </c:pt>
                <c:pt idx="2573">
                  <c:v>0.0</c:v>
                </c:pt>
                <c:pt idx="2574">
                  <c:v>0.0</c:v>
                </c:pt>
                <c:pt idx="2575">
                  <c:v>0.0</c:v>
                </c:pt>
                <c:pt idx="2576">
                  <c:v>0.0</c:v>
                </c:pt>
                <c:pt idx="2577">
                  <c:v>0.0</c:v>
                </c:pt>
                <c:pt idx="2578">
                  <c:v>0.0</c:v>
                </c:pt>
                <c:pt idx="2579">
                  <c:v>0.0</c:v>
                </c:pt>
                <c:pt idx="2580">
                  <c:v>5.84444668336209</c:v>
                </c:pt>
                <c:pt idx="2581">
                  <c:v>5.844440559027543</c:v>
                </c:pt>
                <c:pt idx="2582">
                  <c:v>5.844486532500638</c:v>
                </c:pt>
                <c:pt idx="2583">
                  <c:v>5.844624438405686</c:v>
                </c:pt>
                <c:pt idx="2584">
                  <c:v>5.844568772524051</c:v>
                </c:pt>
                <c:pt idx="2585">
                  <c:v>5.844828000014782</c:v>
                </c:pt>
                <c:pt idx="2586">
                  <c:v>5.844910263257566</c:v>
                </c:pt>
                <c:pt idx="2587">
                  <c:v>5.84495916319659</c:v>
                </c:pt>
                <c:pt idx="2588">
                  <c:v>5.844867973759845</c:v>
                </c:pt>
                <c:pt idx="2589">
                  <c:v>5.845041613740177</c:v>
                </c:pt>
                <c:pt idx="2590">
                  <c:v>0.0</c:v>
                </c:pt>
                <c:pt idx="2591">
                  <c:v>0.0</c:v>
                </c:pt>
                <c:pt idx="2592">
                  <c:v>0.0</c:v>
                </c:pt>
                <c:pt idx="2593">
                  <c:v>0.0</c:v>
                </c:pt>
                <c:pt idx="2594">
                  <c:v>0.0</c:v>
                </c:pt>
                <c:pt idx="2595">
                  <c:v>0.0</c:v>
                </c:pt>
                <c:pt idx="2596">
                  <c:v>0.0</c:v>
                </c:pt>
                <c:pt idx="2597">
                  <c:v>0.0</c:v>
                </c:pt>
                <c:pt idx="2598">
                  <c:v>0.0</c:v>
                </c:pt>
                <c:pt idx="2599">
                  <c:v>0.0</c:v>
                </c:pt>
                <c:pt idx="2600">
                  <c:v>5.845309323323488</c:v>
                </c:pt>
                <c:pt idx="2601">
                  <c:v>5.84535892072254</c:v>
                </c:pt>
                <c:pt idx="2602">
                  <c:v>5.845447279718329</c:v>
                </c:pt>
                <c:pt idx="2603">
                  <c:v>5.845608309000653</c:v>
                </c:pt>
                <c:pt idx="2604">
                  <c:v>5.845552629299267</c:v>
                </c:pt>
                <c:pt idx="2605">
                  <c:v>5.84570029771113</c:v>
                </c:pt>
                <c:pt idx="2606">
                  <c:v>5.845684033265089</c:v>
                </c:pt>
                <c:pt idx="2607">
                  <c:v>5.845799010935805</c:v>
                </c:pt>
                <c:pt idx="2608">
                  <c:v>5.845926707113769</c:v>
                </c:pt>
                <c:pt idx="2609">
                  <c:v>5.846002637987412</c:v>
                </c:pt>
                <c:pt idx="2610">
                  <c:v>0.0</c:v>
                </c:pt>
                <c:pt idx="2611">
                  <c:v>0.0</c:v>
                </c:pt>
                <c:pt idx="2612">
                  <c:v>0.0</c:v>
                </c:pt>
                <c:pt idx="2613">
                  <c:v>0.0</c:v>
                </c:pt>
                <c:pt idx="2614">
                  <c:v>0.0</c:v>
                </c:pt>
                <c:pt idx="2615">
                  <c:v>0.0</c:v>
                </c:pt>
                <c:pt idx="2616">
                  <c:v>0.0</c:v>
                </c:pt>
                <c:pt idx="2617">
                  <c:v>0.0</c:v>
                </c:pt>
                <c:pt idx="2618">
                  <c:v>0.0</c:v>
                </c:pt>
                <c:pt idx="2619">
                  <c:v>0.0</c:v>
                </c:pt>
                <c:pt idx="2620">
                  <c:v>5.846256876796436</c:v>
                </c:pt>
                <c:pt idx="2621">
                  <c:v>5.8463361416442</c:v>
                </c:pt>
                <c:pt idx="2622">
                  <c:v>5.846319724920228</c:v>
                </c:pt>
                <c:pt idx="2623">
                  <c:v>5.846513341073519</c:v>
                </c:pt>
                <c:pt idx="2624">
                  <c:v>5.846536467746001</c:v>
                </c:pt>
                <c:pt idx="2625">
                  <c:v>5.8465269523617</c:v>
                </c:pt>
                <c:pt idx="2626">
                  <c:v>5.846572844696189</c:v>
                </c:pt>
                <c:pt idx="2627">
                  <c:v>5.84674361589789</c:v>
                </c:pt>
                <c:pt idx="2628">
                  <c:v>5.846878070781704</c:v>
                </c:pt>
                <c:pt idx="2629">
                  <c:v>5.846930591234551</c:v>
                </c:pt>
                <c:pt idx="2630">
                  <c:v>0.0</c:v>
                </c:pt>
                <c:pt idx="2631">
                  <c:v>0.0</c:v>
                </c:pt>
                <c:pt idx="2632">
                  <c:v>0.0</c:v>
                </c:pt>
                <c:pt idx="2633">
                  <c:v>0.0</c:v>
                </c:pt>
                <c:pt idx="2634">
                  <c:v>0.0</c:v>
                </c:pt>
                <c:pt idx="2635">
                  <c:v>0.0</c:v>
                </c:pt>
                <c:pt idx="2636">
                  <c:v>0.0</c:v>
                </c:pt>
                <c:pt idx="2637">
                  <c:v>0.0</c:v>
                </c:pt>
                <c:pt idx="2638">
                  <c:v>0.0</c:v>
                </c:pt>
                <c:pt idx="2639">
                  <c:v>0.0</c:v>
                </c:pt>
                <c:pt idx="2640">
                  <c:v>5.847040890418487</c:v>
                </c:pt>
                <c:pt idx="2641">
                  <c:v>5.847185520932955</c:v>
                </c:pt>
                <c:pt idx="2642">
                  <c:v>5.84720180532332</c:v>
                </c:pt>
                <c:pt idx="2643">
                  <c:v>5.84728417463486</c:v>
                </c:pt>
                <c:pt idx="2644">
                  <c:v>5.847343678442906</c:v>
                </c:pt>
                <c:pt idx="2645">
                  <c:v>5.847369559253277</c:v>
                </c:pt>
                <c:pt idx="2646">
                  <c:v>5.847471240124737</c:v>
                </c:pt>
                <c:pt idx="2647">
                  <c:v>5.84766212590203</c:v>
                </c:pt>
                <c:pt idx="2648">
                  <c:v>5.847616129572814</c:v>
                </c:pt>
                <c:pt idx="2649">
                  <c:v>5.847717731122947</c:v>
                </c:pt>
                <c:pt idx="2650">
                  <c:v>0.0</c:v>
                </c:pt>
                <c:pt idx="2651">
                  <c:v>0.0</c:v>
                </c:pt>
                <c:pt idx="2652">
                  <c:v>0.0</c:v>
                </c:pt>
                <c:pt idx="2653">
                  <c:v>0.0</c:v>
                </c:pt>
                <c:pt idx="2654">
                  <c:v>0.0</c:v>
                </c:pt>
                <c:pt idx="2655">
                  <c:v>0.0</c:v>
                </c:pt>
                <c:pt idx="2656">
                  <c:v>0.0</c:v>
                </c:pt>
                <c:pt idx="2657">
                  <c:v>0.0</c:v>
                </c:pt>
                <c:pt idx="2658">
                  <c:v>0.0</c:v>
                </c:pt>
                <c:pt idx="2659">
                  <c:v>0.0</c:v>
                </c:pt>
                <c:pt idx="2660">
                  <c:v>5.848014874538108</c:v>
                </c:pt>
                <c:pt idx="2661">
                  <c:v>5.848044570585383</c:v>
                </c:pt>
                <c:pt idx="2662">
                  <c:v>5.848218326623886</c:v>
                </c:pt>
                <c:pt idx="2663">
                  <c:v>5.848182604136221</c:v>
                </c:pt>
                <c:pt idx="2664">
                  <c:v>5.848175913389395</c:v>
                </c:pt>
                <c:pt idx="2665">
                  <c:v>5.848314057280874</c:v>
                </c:pt>
                <c:pt idx="2666">
                  <c:v>5.848320680172923</c:v>
                </c:pt>
                <c:pt idx="2667">
                  <c:v>5.84846852685883</c:v>
                </c:pt>
                <c:pt idx="2668">
                  <c:v>5.848429123432996</c:v>
                </c:pt>
                <c:pt idx="2669">
                  <c:v>5.848639367371189</c:v>
                </c:pt>
                <c:pt idx="2670">
                  <c:v>0.0</c:v>
                </c:pt>
                <c:pt idx="2671">
                  <c:v>0.0</c:v>
                </c:pt>
                <c:pt idx="2672">
                  <c:v>0.0</c:v>
                </c:pt>
                <c:pt idx="2673">
                  <c:v>0.0</c:v>
                </c:pt>
                <c:pt idx="2674">
                  <c:v>0.0</c:v>
                </c:pt>
                <c:pt idx="2675">
                  <c:v>0.0</c:v>
                </c:pt>
                <c:pt idx="2676">
                  <c:v>0.0</c:v>
                </c:pt>
                <c:pt idx="2677">
                  <c:v>0.0</c:v>
                </c:pt>
                <c:pt idx="2678">
                  <c:v>0.0</c:v>
                </c:pt>
                <c:pt idx="2679">
                  <c:v>0.0</c:v>
                </c:pt>
                <c:pt idx="2680">
                  <c:v>5.848913295858289</c:v>
                </c:pt>
                <c:pt idx="2681">
                  <c:v>5.848818219663304</c:v>
                </c:pt>
                <c:pt idx="2682">
                  <c:v>5.848821911649815</c:v>
                </c:pt>
                <c:pt idx="2683">
                  <c:v>5.84898599162582</c:v>
                </c:pt>
                <c:pt idx="2684">
                  <c:v>5.848959974448245</c:v>
                </c:pt>
                <c:pt idx="2685">
                  <c:v>5.849091520220494</c:v>
                </c:pt>
                <c:pt idx="2686">
                  <c:v>5.849202903084956</c:v>
                </c:pt>
                <c:pt idx="2687">
                  <c:v>5.849340884959603</c:v>
                </c:pt>
                <c:pt idx="2688">
                  <c:v>5.849403260873676</c:v>
                </c:pt>
                <c:pt idx="2689">
                  <c:v>5.849459041258043</c:v>
                </c:pt>
                <c:pt idx="2690">
                  <c:v>0.0</c:v>
                </c:pt>
                <c:pt idx="2691">
                  <c:v>0.0</c:v>
                </c:pt>
                <c:pt idx="2692">
                  <c:v>0.0</c:v>
                </c:pt>
                <c:pt idx="2693">
                  <c:v>0.0</c:v>
                </c:pt>
                <c:pt idx="2694">
                  <c:v>0.0</c:v>
                </c:pt>
                <c:pt idx="2695">
                  <c:v>0.0</c:v>
                </c:pt>
                <c:pt idx="2696">
                  <c:v>0.0</c:v>
                </c:pt>
                <c:pt idx="2697">
                  <c:v>0.0</c:v>
                </c:pt>
                <c:pt idx="2698">
                  <c:v>0.0</c:v>
                </c:pt>
                <c:pt idx="2699">
                  <c:v>0.0</c:v>
                </c:pt>
                <c:pt idx="2700">
                  <c:v>5.84964763398158</c:v>
                </c:pt>
                <c:pt idx="2701">
                  <c:v>5.849641838942998</c:v>
                </c:pt>
                <c:pt idx="2702">
                  <c:v>5.849799097637037</c:v>
                </c:pt>
                <c:pt idx="2703">
                  <c:v>5.849930518184006</c:v>
                </c:pt>
                <c:pt idx="2704">
                  <c:v>5.849865220993327</c:v>
                </c:pt>
                <c:pt idx="2705">
                  <c:v>5.84995074332444</c:v>
                </c:pt>
                <c:pt idx="2706">
                  <c:v>5.85004270394964</c:v>
                </c:pt>
                <c:pt idx="2707">
                  <c:v>5.849996661382581</c:v>
                </c:pt>
                <c:pt idx="2708">
                  <c:v>5.850262527155992</c:v>
                </c:pt>
                <c:pt idx="2709">
                  <c:v>5.850308570510172</c:v>
                </c:pt>
                <c:pt idx="2710">
                  <c:v>0.0</c:v>
                </c:pt>
                <c:pt idx="2711">
                  <c:v>0.0</c:v>
                </c:pt>
                <c:pt idx="2712">
                  <c:v>0.0</c:v>
                </c:pt>
                <c:pt idx="2713">
                  <c:v>0.0</c:v>
                </c:pt>
                <c:pt idx="2714">
                  <c:v>0.0</c:v>
                </c:pt>
                <c:pt idx="2715">
                  <c:v>0.0</c:v>
                </c:pt>
                <c:pt idx="2716">
                  <c:v>0.0</c:v>
                </c:pt>
                <c:pt idx="2717">
                  <c:v>0.0</c:v>
                </c:pt>
                <c:pt idx="2718">
                  <c:v>0.0</c:v>
                </c:pt>
                <c:pt idx="2719">
                  <c:v>0.0</c:v>
                </c:pt>
                <c:pt idx="2720">
                  <c:v>5.850503846240524</c:v>
                </c:pt>
                <c:pt idx="2721">
                  <c:v>5.850422090512633</c:v>
                </c:pt>
                <c:pt idx="2722">
                  <c:v>5.850530569228593</c:v>
                </c:pt>
                <c:pt idx="2723">
                  <c:v>5.850468210347638</c:v>
                </c:pt>
                <c:pt idx="2724">
                  <c:v>5.850543827664425</c:v>
                </c:pt>
                <c:pt idx="2725">
                  <c:v>5.850721296111708</c:v>
                </c:pt>
                <c:pt idx="2726">
                  <c:v>5.850931423244748</c:v>
                </c:pt>
                <c:pt idx="2727">
                  <c:v>5.850757853376781</c:v>
                </c:pt>
                <c:pt idx="2728">
                  <c:v>5.851046689384728</c:v>
                </c:pt>
                <c:pt idx="2729">
                  <c:v>5.851069631830395</c:v>
                </c:pt>
                <c:pt idx="2730">
                  <c:v>0.0</c:v>
                </c:pt>
                <c:pt idx="2731">
                  <c:v>0.0</c:v>
                </c:pt>
                <c:pt idx="2732">
                  <c:v>0.0</c:v>
                </c:pt>
                <c:pt idx="2733">
                  <c:v>0.0</c:v>
                </c:pt>
                <c:pt idx="2734">
                  <c:v>0.0</c:v>
                </c:pt>
                <c:pt idx="2735">
                  <c:v>0.0</c:v>
                </c:pt>
                <c:pt idx="2736">
                  <c:v>0.0</c:v>
                </c:pt>
                <c:pt idx="2737">
                  <c:v>0.0</c:v>
                </c:pt>
                <c:pt idx="2738">
                  <c:v>0.0</c:v>
                </c:pt>
                <c:pt idx="2739">
                  <c:v>0.0</c:v>
                </c:pt>
                <c:pt idx="2740">
                  <c:v>5.851307164988606</c:v>
                </c:pt>
                <c:pt idx="2741">
                  <c:v>5.851438400573686</c:v>
                </c:pt>
                <c:pt idx="2742">
                  <c:v>5.851317529804779</c:v>
                </c:pt>
                <c:pt idx="2743">
                  <c:v>5.85139318167665</c:v>
                </c:pt>
                <c:pt idx="2744">
                  <c:v>5.851485502198147</c:v>
                </c:pt>
                <c:pt idx="2745">
                  <c:v>5.851515264939374</c:v>
                </c:pt>
                <c:pt idx="2746">
                  <c:v>5.851593811907096</c:v>
                </c:pt>
                <c:pt idx="2747">
                  <c:v>5.851600617361233</c:v>
                </c:pt>
                <c:pt idx="2748">
                  <c:v>5.851780995777719</c:v>
                </c:pt>
                <c:pt idx="2749">
                  <c:v>5.85184340499677</c:v>
                </c:pt>
                <c:pt idx="2750">
                  <c:v>0.0</c:v>
                </c:pt>
                <c:pt idx="2751">
                  <c:v>0.0</c:v>
                </c:pt>
                <c:pt idx="2752">
                  <c:v>0.0</c:v>
                </c:pt>
                <c:pt idx="2753">
                  <c:v>0.0</c:v>
                </c:pt>
                <c:pt idx="2754">
                  <c:v>0.0</c:v>
                </c:pt>
                <c:pt idx="2755">
                  <c:v>0.0</c:v>
                </c:pt>
                <c:pt idx="2756">
                  <c:v>0.0</c:v>
                </c:pt>
                <c:pt idx="2757">
                  <c:v>0.0</c:v>
                </c:pt>
                <c:pt idx="2758">
                  <c:v>0.0</c:v>
                </c:pt>
                <c:pt idx="2759">
                  <c:v>0.0</c:v>
                </c:pt>
                <c:pt idx="2760">
                  <c:v>5.852077906482227</c:v>
                </c:pt>
                <c:pt idx="2761">
                  <c:v>5.851999170215137</c:v>
                </c:pt>
                <c:pt idx="2762">
                  <c:v>5.852088252346177</c:v>
                </c:pt>
                <c:pt idx="2763">
                  <c:v>5.852094883202691</c:v>
                </c:pt>
                <c:pt idx="2764">
                  <c:v>5.852219674748539</c:v>
                </c:pt>
                <c:pt idx="2765">
                  <c:v>5.852328165808428</c:v>
                </c:pt>
                <c:pt idx="2766">
                  <c:v>5.85226949887491</c:v>
                </c:pt>
                <c:pt idx="2767">
                  <c:v>5.852498860485538</c:v>
                </c:pt>
                <c:pt idx="2768">
                  <c:v>5.852519106592696</c:v>
                </c:pt>
                <c:pt idx="2769">
                  <c:v>5.852535441804886</c:v>
                </c:pt>
                <c:pt idx="2770">
                  <c:v>0.0</c:v>
                </c:pt>
                <c:pt idx="2771">
                  <c:v>0.0</c:v>
                </c:pt>
                <c:pt idx="2772">
                  <c:v>0.0</c:v>
                </c:pt>
                <c:pt idx="2773">
                  <c:v>0.0</c:v>
                </c:pt>
                <c:pt idx="2774">
                  <c:v>0.0</c:v>
                </c:pt>
                <c:pt idx="2775">
                  <c:v>0.0</c:v>
                </c:pt>
                <c:pt idx="2776">
                  <c:v>0.0</c:v>
                </c:pt>
                <c:pt idx="2777">
                  <c:v>0.0</c:v>
                </c:pt>
                <c:pt idx="2778">
                  <c:v>0.0</c:v>
                </c:pt>
                <c:pt idx="2779">
                  <c:v>0.0</c:v>
                </c:pt>
                <c:pt idx="2780">
                  <c:v>5.852763019909521</c:v>
                </c:pt>
                <c:pt idx="2781">
                  <c:v>5.852776440799594</c:v>
                </c:pt>
                <c:pt idx="2782">
                  <c:v>5.852859098395793</c:v>
                </c:pt>
                <c:pt idx="2783">
                  <c:v>5.852960571615299</c:v>
                </c:pt>
                <c:pt idx="2784">
                  <c:v>5.853013465920749</c:v>
                </c:pt>
                <c:pt idx="2785">
                  <c:v>5.85311532092362</c:v>
                </c:pt>
                <c:pt idx="2786">
                  <c:v>5.85320068598366</c:v>
                </c:pt>
                <c:pt idx="2787">
                  <c:v>5.8531977925852</c:v>
                </c:pt>
                <c:pt idx="2788">
                  <c:v>5.853338925875044</c:v>
                </c:pt>
                <c:pt idx="2789">
                  <c:v>5.853368686326022</c:v>
                </c:pt>
                <c:pt idx="2790">
                  <c:v>0.0</c:v>
                </c:pt>
                <c:pt idx="2791">
                  <c:v>0.0</c:v>
                </c:pt>
                <c:pt idx="2792">
                  <c:v>0.0</c:v>
                </c:pt>
                <c:pt idx="2793">
                  <c:v>0.0</c:v>
                </c:pt>
                <c:pt idx="2794">
                  <c:v>0.0</c:v>
                </c:pt>
                <c:pt idx="2795">
                  <c:v>0.0</c:v>
                </c:pt>
                <c:pt idx="2796">
                  <c:v>0.0</c:v>
                </c:pt>
                <c:pt idx="2797">
                  <c:v>0.0</c:v>
                </c:pt>
                <c:pt idx="2798">
                  <c:v>0.0</c:v>
                </c:pt>
                <c:pt idx="2799">
                  <c:v>0.0</c:v>
                </c:pt>
                <c:pt idx="2800">
                  <c:v>5.853431901300929</c:v>
                </c:pt>
                <c:pt idx="2801">
                  <c:v>5.853655710745691</c:v>
                </c:pt>
                <c:pt idx="2802">
                  <c:v>5.853652792298573</c:v>
                </c:pt>
                <c:pt idx="2803">
                  <c:v>5.853613456403377</c:v>
                </c:pt>
                <c:pt idx="2804">
                  <c:v>5.853666200313712</c:v>
                </c:pt>
                <c:pt idx="2805">
                  <c:v>5.85385343176259</c:v>
                </c:pt>
                <c:pt idx="2806">
                  <c:v>5.853876360893436</c:v>
                </c:pt>
                <c:pt idx="2807">
                  <c:v>5.854008006205445</c:v>
                </c:pt>
                <c:pt idx="2808">
                  <c:v>5.854031117373905</c:v>
                </c:pt>
                <c:pt idx="2809">
                  <c:v>5.854162431203255</c:v>
                </c:pt>
                <c:pt idx="2810">
                  <c:v>0.0</c:v>
                </c:pt>
                <c:pt idx="2811">
                  <c:v>0.0</c:v>
                </c:pt>
                <c:pt idx="2812">
                  <c:v>0.0</c:v>
                </c:pt>
                <c:pt idx="2813">
                  <c:v>0.0</c:v>
                </c:pt>
                <c:pt idx="2814">
                  <c:v>0.0</c:v>
                </c:pt>
                <c:pt idx="2815">
                  <c:v>0.0</c:v>
                </c:pt>
                <c:pt idx="2816">
                  <c:v>0.0</c:v>
                </c:pt>
                <c:pt idx="2817">
                  <c:v>0.0</c:v>
                </c:pt>
                <c:pt idx="2818">
                  <c:v>0.0</c:v>
                </c:pt>
                <c:pt idx="2819">
                  <c:v>0.0</c:v>
                </c:pt>
                <c:pt idx="2820">
                  <c:v>5.854383171813864</c:v>
                </c:pt>
                <c:pt idx="2821">
                  <c:v>5.854350614769348</c:v>
                </c:pt>
                <c:pt idx="2822">
                  <c:v>5.854449444074885</c:v>
                </c:pt>
                <c:pt idx="2823">
                  <c:v>5.85430839734359</c:v>
                </c:pt>
                <c:pt idx="2824">
                  <c:v>5.854439877022381</c:v>
                </c:pt>
                <c:pt idx="2825">
                  <c:v>5.854673035516089</c:v>
                </c:pt>
                <c:pt idx="2826">
                  <c:v>5.854548357976126</c:v>
                </c:pt>
                <c:pt idx="2827">
                  <c:v>5.854821025535537</c:v>
                </c:pt>
                <c:pt idx="2828">
                  <c:v>5.854751920398527</c:v>
                </c:pt>
                <c:pt idx="2829">
                  <c:v>5.855005426154205</c:v>
                </c:pt>
                <c:pt idx="2830">
                  <c:v>0.0</c:v>
                </c:pt>
                <c:pt idx="2831">
                  <c:v>0.0</c:v>
                </c:pt>
                <c:pt idx="2832">
                  <c:v>0.0</c:v>
                </c:pt>
                <c:pt idx="2833">
                  <c:v>0.0</c:v>
                </c:pt>
                <c:pt idx="2834">
                  <c:v>0.0</c:v>
                </c:pt>
                <c:pt idx="2835">
                  <c:v>0.0</c:v>
                </c:pt>
                <c:pt idx="2836">
                  <c:v>0.0</c:v>
                </c:pt>
                <c:pt idx="2837">
                  <c:v>0.0</c:v>
                </c:pt>
                <c:pt idx="2838">
                  <c:v>0.0</c:v>
                </c:pt>
                <c:pt idx="2839">
                  <c:v>0.0</c:v>
                </c:pt>
                <c:pt idx="2840">
                  <c:v>5.855130823107386</c:v>
                </c:pt>
                <c:pt idx="2841">
                  <c:v>5.855285358520704</c:v>
                </c:pt>
                <c:pt idx="2842">
                  <c:v>5.855072353006339</c:v>
                </c:pt>
                <c:pt idx="2843">
                  <c:v>5.855164539511874</c:v>
                </c:pt>
                <c:pt idx="2844">
                  <c:v>5.855358427288515</c:v>
                </c:pt>
                <c:pt idx="2845">
                  <c:v>5.855302770309438</c:v>
                </c:pt>
                <c:pt idx="2846">
                  <c:v>5.855427431554512</c:v>
                </c:pt>
                <c:pt idx="2847">
                  <c:v>5.855371821069908</c:v>
                </c:pt>
                <c:pt idx="2848">
                  <c:v>5.855545637952811</c:v>
                </c:pt>
                <c:pt idx="2849">
                  <c:v>5.85558221225838</c:v>
                </c:pt>
                <c:pt idx="2850">
                  <c:v>0.0</c:v>
                </c:pt>
                <c:pt idx="2851">
                  <c:v>0.0</c:v>
                </c:pt>
                <c:pt idx="2852">
                  <c:v>0.0</c:v>
                </c:pt>
                <c:pt idx="2853">
                  <c:v>0.0</c:v>
                </c:pt>
                <c:pt idx="2854">
                  <c:v>0.0</c:v>
                </c:pt>
                <c:pt idx="2855">
                  <c:v>0.0</c:v>
                </c:pt>
                <c:pt idx="2856">
                  <c:v>0.0</c:v>
                </c:pt>
                <c:pt idx="2857">
                  <c:v>0.0</c:v>
                </c:pt>
                <c:pt idx="2858">
                  <c:v>0.0</c:v>
                </c:pt>
                <c:pt idx="2859">
                  <c:v>0.0</c:v>
                </c:pt>
                <c:pt idx="2860">
                  <c:v>5.855799747931505</c:v>
                </c:pt>
                <c:pt idx="2861">
                  <c:v>5.85584596034112</c:v>
                </c:pt>
                <c:pt idx="2862">
                  <c:v>5.855938072005843</c:v>
                </c:pt>
                <c:pt idx="2863">
                  <c:v>5.855928485273881</c:v>
                </c:pt>
                <c:pt idx="2864">
                  <c:v>5.85602071859861</c:v>
                </c:pt>
                <c:pt idx="2865">
                  <c:v>5.856129255749757</c:v>
                </c:pt>
                <c:pt idx="2866">
                  <c:v>5.856112851733925</c:v>
                </c:pt>
                <c:pt idx="2867">
                  <c:v>5.85618495594167</c:v>
                </c:pt>
                <c:pt idx="2868">
                  <c:v>5.856316436271062</c:v>
                </c:pt>
                <c:pt idx="2869">
                  <c:v>5.85637888069085</c:v>
                </c:pt>
                <c:pt idx="2870">
                  <c:v>0.0</c:v>
                </c:pt>
                <c:pt idx="2871">
                  <c:v>0.0</c:v>
                </c:pt>
                <c:pt idx="2872">
                  <c:v>0.0</c:v>
                </c:pt>
                <c:pt idx="2873">
                  <c:v>0.0</c:v>
                </c:pt>
                <c:pt idx="2874">
                  <c:v>0.0</c:v>
                </c:pt>
                <c:pt idx="2875">
                  <c:v>0.0</c:v>
                </c:pt>
                <c:pt idx="2876">
                  <c:v>0.0</c:v>
                </c:pt>
                <c:pt idx="2877">
                  <c:v>0.0</c:v>
                </c:pt>
                <c:pt idx="2878">
                  <c:v>0.0</c:v>
                </c:pt>
                <c:pt idx="2879">
                  <c:v>0.0</c:v>
                </c:pt>
                <c:pt idx="2880">
                  <c:v>5.856619434129594</c:v>
                </c:pt>
                <c:pt idx="2881">
                  <c:v>5.856505442356417</c:v>
                </c:pt>
                <c:pt idx="2882">
                  <c:v>5.856528327374749</c:v>
                </c:pt>
                <c:pt idx="2883">
                  <c:v>5.856643646841868</c:v>
                </c:pt>
                <c:pt idx="2884">
                  <c:v>5.856752148181084</c:v>
                </c:pt>
                <c:pt idx="2885">
                  <c:v>5.85679820049929</c:v>
                </c:pt>
                <c:pt idx="2886">
                  <c:v>5.856788725336944</c:v>
                </c:pt>
                <c:pt idx="2887">
                  <c:v>5.85674938078923</c:v>
                </c:pt>
                <c:pt idx="2888">
                  <c:v>5.856992160650862</c:v>
                </c:pt>
                <c:pt idx="2889">
                  <c:v>5.856975827665633</c:v>
                </c:pt>
                <c:pt idx="2890">
                  <c:v>0.0</c:v>
                </c:pt>
                <c:pt idx="2891">
                  <c:v>0.0</c:v>
                </c:pt>
                <c:pt idx="2892">
                  <c:v>0.0</c:v>
                </c:pt>
                <c:pt idx="2893">
                  <c:v>0.0</c:v>
                </c:pt>
                <c:pt idx="2894">
                  <c:v>0.0</c:v>
                </c:pt>
                <c:pt idx="2895">
                  <c:v>0.0</c:v>
                </c:pt>
                <c:pt idx="2896">
                  <c:v>0.0</c:v>
                </c:pt>
                <c:pt idx="2897">
                  <c:v>0.0</c:v>
                </c:pt>
                <c:pt idx="2898">
                  <c:v>0.0</c:v>
                </c:pt>
                <c:pt idx="2899">
                  <c:v>0.0</c:v>
                </c:pt>
                <c:pt idx="2900">
                  <c:v>5.857219204766086</c:v>
                </c:pt>
                <c:pt idx="2901">
                  <c:v>5.85726255398774</c:v>
                </c:pt>
                <c:pt idx="2902">
                  <c:v>5.857354701575367</c:v>
                </c:pt>
                <c:pt idx="2903">
                  <c:v>5.857470097954245</c:v>
                </c:pt>
                <c:pt idx="2904">
                  <c:v>5.85741436017738</c:v>
                </c:pt>
                <c:pt idx="2905">
                  <c:v>5.85746048112227</c:v>
                </c:pt>
                <c:pt idx="2906">
                  <c:v>5.857506738707267</c:v>
                </c:pt>
                <c:pt idx="2907">
                  <c:v>5.857608216620943</c:v>
                </c:pt>
                <c:pt idx="2908">
                  <c:v>5.85763136994052</c:v>
                </c:pt>
                <c:pt idx="2909">
                  <c:v>5.857677464885529</c:v>
                </c:pt>
                <c:pt idx="2910">
                  <c:v>0.0</c:v>
                </c:pt>
                <c:pt idx="2911">
                  <c:v>0.0</c:v>
                </c:pt>
                <c:pt idx="2912">
                  <c:v>0.0</c:v>
                </c:pt>
                <c:pt idx="2913">
                  <c:v>0.0</c:v>
                </c:pt>
                <c:pt idx="2914">
                  <c:v>0.0</c:v>
                </c:pt>
                <c:pt idx="2915">
                  <c:v>0.0</c:v>
                </c:pt>
                <c:pt idx="2916">
                  <c:v>0.0</c:v>
                </c:pt>
                <c:pt idx="2917">
                  <c:v>0.0</c:v>
                </c:pt>
                <c:pt idx="2918">
                  <c:v>0.0</c:v>
                </c:pt>
                <c:pt idx="2919">
                  <c:v>0.0</c:v>
                </c:pt>
                <c:pt idx="2920">
                  <c:v>5.857829769740196</c:v>
                </c:pt>
                <c:pt idx="2921">
                  <c:v>5.858017163808195</c:v>
                </c:pt>
                <c:pt idx="2922">
                  <c:v>5.858000640324643</c:v>
                </c:pt>
                <c:pt idx="2923">
                  <c:v>5.857974840277735</c:v>
                </c:pt>
                <c:pt idx="2924">
                  <c:v>5.858037168139455</c:v>
                </c:pt>
                <c:pt idx="2925">
                  <c:v>5.858129420257372</c:v>
                </c:pt>
                <c:pt idx="2926">
                  <c:v>5.858214936003345</c:v>
                </c:pt>
                <c:pt idx="2927">
                  <c:v>5.85826499581386</c:v>
                </c:pt>
                <c:pt idx="2928">
                  <c:v>5.858346520633883</c:v>
                </c:pt>
                <c:pt idx="2929">
                  <c:v>5.858353308210635</c:v>
                </c:pt>
                <c:pt idx="2930">
                  <c:v>0.0</c:v>
                </c:pt>
                <c:pt idx="2931">
                  <c:v>0.0</c:v>
                </c:pt>
                <c:pt idx="2932">
                  <c:v>0.0</c:v>
                </c:pt>
                <c:pt idx="2933">
                  <c:v>0.0</c:v>
                </c:pt>
                <c:pt idx="2934">
                  <c:v>0.0</c:v>
                </c:pt>
                <c:pt idx="2935">
                  <c:v>0.0</c:v>
                </c:pt>
                <c:pt idx="2936">
                  <c:v>0.0</c:v>
                </c:pt>
                <c:pt idx="2937">
                  <c:v>0.0</c:v>
                </c:pt>
                <c:pt idx="2938">
                  <c:v>0.0</c:v>
                </c:pt>
                <c:pt idx="2939">
                  <c:v>0.0</c:v>
                </c:pt>
                <c:pt idx="2940">
                  <c:v>5.858603319786467</c:v>
                </c:pt>
                <c:pt idx="2941">
                  <c:v>5.858711954906896</c:v>
                </c:pt>
                <c:pt idx="2942">
                  <c:v>5.858620743690354</c:v>
                </c:pt>
                <c:pt idx="2943">
                  <c:v>5.858761998465386</c:v>
                </c:pt>
                <c:pt idx="2944">
                  <c:v>5.858903037083269</c:v>
                </c:pt>
                <c:pt idx="2945">
                  <c:v>5.858916642115104</c:v>
                </c:pt>
                <c:pt idx="2946">
                  <c:v>5.858946526868776</c:v>
                </c:pt>
                <c:pt idx="2947">
                  <c:v>5.858897544400349</c:v>
                </c:pt>
                <c:pt idx="2948">
                  <c:v>5.858960042068507</c:v>
                </c:pt>
                <c:pt idx="2949">
                  <c:v>5.85925848412131</c:v>
                </c:pt>
                <c:pt idx="2950">
                  <c:v>0.0</c:v>
                </c:pt>
                <c:pt idx="2951">
                  <c:v>0.0</c:v>
                </c:pt>
                <c:pt idx="2952">
                  <c:v>0.0</c:v>
                </c:pt>
                <c:pt idx="2953">
                  <c:v>0.0</c:v>
                </c:pt>
                <c:pt idx="2954">
                  <c:v>0.0</c:v>
                </c:pt>
                <c:pt idx="2955">
                  <c:v>0.0</c:v>
                </c:pt>
                <c:pt idx="2956">
                  <c:v>0.0</c:v>
                </c:pt>
                <c:pt idx="2957">
                  <c:v>0.0</c:v>
                </c:pt>
                <c:pt idx="2958">
                  <c:v>0.0</c:v>
                </c:pt>
                <c:pt idx="2959">
                  <c:v>0.0</c:v>
                </c:pt>
                <c:pt idx="2960">
                  <c:v>5.859360523884098</c:v>
                </c:pt>
                <c:pt idx="2961">
                  <c:v>5.859443147889302</c:v>
                </c:pt>
                <c:pt idx="2962">
                  <c:v>5.859299339438143</c:v>
                </c:pt>
                <c:pt idx="2963">
                  <c:v>5.859375361310263</c:v>
                </c:pt>
                <c:pt idx="2964">
                  <c:v>5.859490576920995</c:v>
                </c:pt>
                <c:pt idx="2965">
                  <c:v>5.859546260121946</c:v>
                </c:pt>
                <c:pt idx="2966">
                  <c:v>5.85955308080872</c:v>
                </c:pt>
                <c:pt idx="2967">
                  <c:v>5.859592506471245</c:v>
                </c:pt>
                <c:pt idx="2968">
                  <c:v>5.859793067418376</c:v>
                </c:pt>
                <c:pt idx="2969">
                  <c:v>5.859800034313957</c:v>
                </c:pt>
                <c:pt idx="2970">
                  <c:v>0.0</c:v>
                </c:pt>
                <c:pt idx="2971">
                  <c:v>0.0</c:v>
                </c:pt>
                <c:pt idx="2972">
                  <c:v>0.0</c:v>
                </c:pt>
                <c:pt idx="2973">
                  <c:v>0.0</c:v>
                </c:pt>
                <c:pt idx="2974">
                  <c:v>0.0</c:v>
                </c:pt>
                <c:pt idx="2975">
                  <c:v>0.0</c:v>
                </c:pt>
                <c:pt idx="2976">
                  <c:v>0.0</c:v>
                </c:pt>
                <c:pt idx="2977">
                  <c:v>0.0</c:v>
                </c:pt>
                <c:pt idx="2978">
                  <c:v>0.0</c:v>
                </c:pt>
                <c:pt idx="2979">
                  <c:v>0.0</c:v>
                </c:pt>
                <c:pt idx="2980">
                  <c:v>5.860184193776251</c:v>
                </c:pt>
                <c:pt idx="2981">
                  <c:v>5.860007763706442</c:v>
                </c:pt>
                <c:pt idx="2982">
                  <c:v>5.860181466821124</c:v>
                </c:pt>
                <c:pt idx="2983">
                  <c:v>5.860090506807393</c:v>
                </c:pt>
                <c:pt idx="2984">
                  <c:v>5.860146087354535</c:v>
                </c:pt>
                <c:pt idx="2985">
                  <c:v>5.860169082297695</c:v>
                </c:pt>
                <c:pt idx="2986">
                  <c:v>5.860261367454597</c:v>
                </c:pt>
                <c:pt idx="2987">
                  <c:v>5.860235505034521</c:v>
                </c:pt>
                <c:pt idx="2988">
                  <c:v>5.860464936747194</c:v>
                </c:pt>
                <c:pt idx="2989">
                  <c:v>5.860573524632862</c:v>
                </c:pt>
                <c:pt idx="2990">
                  <c:v>0.0</c:v>
                </c:pt>
                <c:pt idx="2991">
                  <c:v>0.0</c:v>
                </c:pt>
                <c:pt idx="2992">
                  <c:v>0.0</c:v>
                </c:pt>
                <c:pt idx="2993">
                  <c:v>0.0</c:v>
                </c:pt>
                <c:pt idx="2994">
                  <c:v>0.0</c:v>
                </c:pt>
                <c:pt idx="2995">
                  <c:v>0.0</c:v>
                </c:pt>
                <c:pt idx="2996">
                  <c:v>0.0</c:v>
                </c:pt>
                <c:pt idx="2997">
                  <c:v>0.0</c:v>
                </c:pt>
                <c:pt idx="2998">
                  <c:v>0.0</c:v>
                </c:pt>
                <c:pt idx="2999">
                  <c:v>0.0</c:v>
                </c:pt>
                <c:pt idx="3000">
                  <c:v>5.860774427168804</c:v>
                </c:pt>
                <c:pt idx="3001">
                  <c:v>5.860591194488641</c:v>
                </c:pt>
                <c:pt idx="3002">
                  <c:v>5.86068340424862</c:v>
                </c:pt>
                <c:pt idx="3003">
                  <c:v>5.860854494855397</c:v>
                </c:pt>
                <c:pt idx="3004">
                  <c:v>5.860916755993474</c:v>
                </c:pt>
                <c:pt idx="3005">
                  <c:v>5.860930402503238</c:v>
                </c:pt>
                <c:pt idx="3006">
                  <c:v>5.860838063941467</c:v>
                </c:pt>
                <c:pt idx="3007">
                  <c:v>5.861094619027074</c:v>
                </c:pt>
                <c:pt idx="3008">
                  <c:v>5.861219534322522</c:v>
                </c:pt>
                <c:pt idx="3009">
                  <c:v>5.861173384791038</c:v>
                </c:pt>
                <c:pt idx="3010">
                  <c:v>0.0</c:v>
                </c:pt>
                <c:pt idx="3011">
                  <c:v>0.0</c:v>
                </c:pt>
                <c:pt idx="3012">
                  <c:v>0.0</c:v>
                </c:pt>
                <c:pt idx="3013">
                  <c:v>0.0</c:v>
                </c:pt>
                <c:pt idx="3014">
                  <c:v>0.0</c:v>
                </c:pt>
                <c:pt idx="3015">
                  <c:v>0.0</c:v>
                </c:pt>
                <c:pt idx="3016">
                  <c:v>0.0</c:v>
                </c:pt>
                <c:pt idx="3017">
                  <c:v>0.0</c:v>
                </c:pt>
                <c:pt idx="3018">
                  <c:v>0.0</c:v>
                </c:pt>
                <c:pt idx="3019">
                  <c:v>0.0</c:v>
                </c:pt>
                <c:pt idx="3020">
                  <c:v>5.8613349044956</c:v>
                </c:pt>
                <c:pt idx="3021">
                  <c:v>5.861285953241007</c:v>
                </c:pt>
                <c:pt idx="3022">
                  <c:v>5.861486838744506</c:v>
                </c:pt>
                <c:pt idx="3023">
                  <c:v>5.861447596104263</c:v>
                </c:pt>
                <c:pt idx="3024">
                  <c:v>5.861516612981314</c:v>
                </c:pt>
                <c:pt idx="3025">
                  <c:v>5.861490933576045</c:v>
                </c:pt>
                <c:pt idx="3026">
                  <c:v>5.861645553339385</c:v>
                </c:pt>
                <c:pt idx="3027">
                  <c:v>5.861645564158191</c:v>
                </c:pt>
                <c:pt idx="3028">
                  <c:v>5.861825976181183</c:v>
                </c:pt>
                <c:pt idx="3029">
                  <c:v>5.861957616109203</c:v>
                </c:pt>
                <c:pt idx="3030">
                  <c:v>0.0</c:v>
                </c:pt>
                <c:pt idx="3031">
                  <c:v>0.0</c:v>
                </c:pt>
                <c:pt idx="3032">
                  <c:v>0.0</c:v>
                </c:pt>
                <c:pt idx="3033">
                  <c:v>0.0</c:v>
                </c:pt>
                <c:pt idx="3034">
                  <c:v>0.0</c:v>
                </c:pt>
                <c:pt idx="3035">
                  <c:v>0.0</c:v>
                </c:pt>
                <c:pt idx="3036">
                  <c:v>0.0</c:v>
                </c:pt>
                <c:pt idx="3037">
                  <c:v>0.0</c:v>
                </c:pt>
                <c:pt idx="3038">
                  <c:v>0.0</c:v>
                </c:pt>
                <c:pt idx="3039">
                  <c:v>0.0</c:v>
                </c:pt>
                <c:pt idx="3040">
                  <c:v>5.862073107132756</c:v>
                </c:pt>
                <c:pt idx="3041">
                  <c:v>5.86222788283329</c:v>
                </c:pt>
                <c:pt idx="3042">
                  <c:v>5.862116502574031</c:v>
                </c:pt>
                <c:pt idx="3043">
                  <c:v>5.862169433721871</c:v>
                </c:pt>
                <c:pt idx="3044">
                  <c:v>5.862176022872306</c:v>
                </c:pt>
                <c:pt idx="3045">
                  <c:v>5.862231756394086</c:v>
                </c:pt>
                <c:pt idx="3046">
                  <c:v>5.862353941999181</c:v>
                </c:pt>
                <c:pt idx="3047">
                  <c:v>5.862432662284434</c:v>
                </c:pt>
                <c:pt idx="3048">
                  <c:v>5.862508529036889</c:v>
                </c:pt>
                <c:pt idx="3049">
                  <c:v>5.862617192395946</c:v>
                </c:pt>
                <c:pt idx="3050">
                  <c:v>0.0</c:v>
                </c:pt>
                <c:pt idx="3051">
                  <c:v>0.0</c:v>
                </c:pt>
                <c:pt idx="3052">
                  <c:v>0.0</c:v>
                </c:pt>
                <c:pt idx="3053">
                  <c:v>0.0</c:v>
                </c:pt>
                <c:pt idx="3054">
                  <c:v>0.0</c:v>
                </c:pt>
                <c:pt idx="3055">
                  <c:v>0.0</c:v>
                </c:pt>
                <c:pt idx="3056">
                  <c:v>0.0</c:v>
                </c:pt>
                <c:pt idx="3057">
                  <c:v>0.0</c:v>
                </c:pt>
                <c:pt idx="3058">
                  <c:v>0.0</c:v>
                </c:pt>
                <c:pt idx="3059">
                  <c:v>0.0</c:v>
                </c:pt>
                <c:pt idx="3060">
                  <c:v>5.862751460726351</c:v>
                </c:pt>
                <c:pt idx="3061">
                  <c:v>5.862739432177487</c:v>
                </c:pt>
                <c:pt idx="3062">
                  <c:v>5.862722869210426</c:v>
                </c:pt>
                <c:pt idx="3063">
                  <c:v>5.862979685114396</c:v>
                </c:pt>
                <c:pt idx="3064">
                  <c:v>5.862727187569956</c:v>
                </c:pt>
                <c:pt idx="3065">
                  <c:v>5.86287513189734</c:v>
                </c:pt>
                <c:pt idx="3066">
                  <c:v>5.863101635854838</c:v>
                </c:pt>
                <c:pt idx="3067">
                  <c:v>5.862944389080748</c:v>
                </c:pt>
                <c:pt idx="3068">
                  <c:v>5.863069124941258</c:v>
                </c:pt>
                <c:pt idx="3069">
                  <c:v>5.863108550729846</c:v>
                </c:pt>
                <c:pt idx="3070">
                  <c:v>0.0</c:v>
                </c:pt>
                <c:pt idx="3071">
                  <c:v>0.0</c:v>
                </c:pt>
                <c:pt idx="3072">
                  <c:v>0.0</c:v>
                </c:pt>
                <c:pt idx="3073">
                  <c:v>0.0</c:v>
                </c:pt>
                <c:pt idx="3074">
                  <c:v>0.0</c:v>
                </c:pt>
                <c:pt idx="3075">
                  <c:v>0.0</c:v>
                </c:pt>
                <c:pt idx="3076">
                  <c:v>0.0</c:v>
                </c:pt>
                <c:pt idx="3077">
                  <c:v>0.0</c:v>
                </c:pt>
                <c:pt idx="3078">
                  <c:v>0.0</c:v>
                </c:pt>
                <c:pt idx="3079">
                  <c:v>0.0</c:v>
                </c:pt>
                <c:pt idx="3080">
                  <c:v>5.863311930086246</c:v>
                </c:pt>
                <c:pt idx="3081">
                  <c:v>5.863283533823352</c:v>
                </c:pt>
                <c:pt idx="3082">
                  <c:v>5.863438121071322</c:v>
                </c:pt>
                <c:pt idx="3083">
                  <c:v>5.863451817135234</c:v>
                </c:pt>
                <c:pt idx="3084">
                  <c:v>5.863567148381596</c:v>
                </c:pt>
                <c:pt idx="3085">
                  <c:v>5.86356967246352</c:v>
                </c:pt>
                <c:pt idx="3086">
                  <c:v>5.863668802536574</c:v>
                </c:pt>
                <c:pt idx="3087">
                  <c:v>5.863731358820009</c:v>
                </c:pt>
                <c:pt idx="3088">
                  <c:v>5.863761179638138</c:v>
                </c:pt>
                <c:pt idx="3089">
                  <c:v>5.863830342719138</c:v>
                </c:pt>
                <c:pt idx="3090">
                  <c:v>0.0</c:v>
                </c:pt>
                <c:pt idx="3091">
                  <c:v>0.0</c:v>
                </c:pt>
                <c:pt idx="3092">
                  <c:v>0.0</c:v>
                </c:pt>
                <c:pt idx="3093">
                  <c:v>0.0</c:v>
                </c:pt>
                <c:pt idx="3094">
                  <c:v>0.0</c:v>
                </c:pt>
                <c:pt idx="3095">
                  <c:v>0.0</c:v>
                </c:pt>
                <c:pt idx="3096">
                  <c:v>0.0</c:v>
                </c:pt>
                <c:pt idx="3097">
                  <c:v>0.0</c:v>
                </c:pt>
                <c:pt idx="3098">
                  <c:v>0.0</c:v>
                </c:pt>
                <c:pt idx="3099">
                  <c:v>0.0</c:v>
                </c:pt>
                <c:pt idx="3100">
                  <c:v>5.864010774772367</c:v>
                </c:pt>
                <c:pt idx="3101">
                  <c:v>5.863929392370704</c:v>
                </c:pt>
                <c:pt idx="3102">
                  <c:v>5.864137054662875</c:v>
                </c:pt>
                <c:pt idx="3103">
                  <c:v>5.86405141591448</c:v>
                </c:pt>
                <c:pt idx="3104">
                  <c:v>5.864081271472273</c:v>
                </c:pt>
                <c:pt idx="3105">
                  <c:v>5.864284943935347</c:v>
                </c:pt>
                <c:pt idx="3106">
                  <c:v>5.864393487879532</c:v>
                </c:pt>
                <c:pt idx="3107">
                  <c:v>5.864478941579709</c:v>
                </c:pt>
                <c:pt idx="3108">
                  <c:v>5.864515636626618</c:v>
                </c:pt>
                <c:pt idx="3109">
                  <c:v>5.864571361322503</c:v>
                </c:pt>
                <c:pt idx="3110">
                  <c:v>0.0</c:v>
                </c:pt>
                <c:pt idx="3111">
                  <c:v>0.0</c:v>
                </c:pt>
                <c:pt idx="3112">
                  <c:v>0.0</c:v>
                </c:pt>
                <c:pt idx="3113">
                  <c:v>0.0</c:v>
                </c:pt>
                <c:pt idx="3114">
                  <c:v>0.0</c:v>
                </c:pt>
                <c:pt idx="3115">
                  <c:v>0.0</c:v>
                </c:pt>
                <c:pt idx="3116">
                  <c:v>0.0</c:v>
                </c:pt>
                <c:pt idx="3117">
                  <c:v>0.0</c:v>
                </c:pt>
                <c:pt idx="3118">
                  <c:v>0.0</c:v>
                </c:pt>
                <c:pt idx="3119">
                  <c:v>0.0</c:v>
                </c:pt>
                <c:pt idx="3120">
                  <c:v>5.864774573427392</c:v>
                </c:pt>
                <c:pt idx="3121">
                  <c:v>5.864676949405743</c:v>
                </c:pt>
                <c:pt idx="3122">
                  <c:v>5.864785592407878</c:v>
                </c:pt>
                <c:pt idx="3123">
                  <c:v>5.864743669761567</c:v>
                </c:pt>
                <c:pt idx="3124">
                  <c:v>5.864787042015174</c:v>
                </c:pt>
                <c:pt idx="3125">
                  <c:v>5.86500009404363</c:v>
                </c:pt>
                <c:pt idx="3126">
                  <c:v>5.864914723140843</c:v>
                </c:pt>
                <c:pt idx="3127">
                  <c:v>5.864983856955525</c:v>
                </c:pt>
                <c:pt idx="3128">
                  <c:v>5.865210455000776</c:v>
                </c:pt>
                <c:pt idx="3129">
                  <c:v>5.865148106940684</c:v>
                </c:pt>
                <c:pt idx="3130">
                  <c:v>0.0</c:v>
                </c:pt>
                <c:pt idx="3131">
                  <c:v>0.0</c:v>
                </c:pt>
                <c:pt idx="3132">
                  <c:v>0.0</c:v>
                </c:pt>
                <c:pt idx="3133">
                  <c:v>0.0</c:v>
                </c:pt>
                <c:pt idx="3134">
                  <c:v>0.0</c:v>
                </c:pt>
                <c:pt idx="3135">
                  <c:v>0.0</c:v>
                </c:pt>
                <c:pt idx="3136">
                  <c:v>0.0</c:v>
                </c:pt>
                <c:pt idx="3137">
                  <c:v>0.0</c:v>
                </c:pt>
                <c:pt idx="3138">
                  <c:v>0.0</c:v>
                </c:pt>
                <c:pt idx="3139">
                  <c:v>0.0</c:v>
                </c:pt>
                <c:pt idx="3140">
                  <c:v>5.865364901766934</c:v>
                </c:pt>
                <c:pt idx="3141">
                  <c:v>5.865359652343891</c:v>
                </c:pt>
                <c:pt idx="3142">
                  <c:v>5.865464020362807</c:v>
                </c:pt>
                <c:pt idx="3143">
                  <c:v>5.86536633209742</c:v>
                </c:pt>
                <c:pt idx="3144">
                  <c:v>5.865442533640619</c:v>
                </c:pt>
                <c:pt idx="3145">
                  <c:v>5.865613551560887</c:v>
                </c:pt>
                <c:pt idx="3146">
                  <c:v>5.86558103022382</c:v>
                </c:pt>
                <c:pt idx="3147">
                  <c:v>5.865761556005741</c:v>
                </c:pt>
                <c:pt idx="3148">
                  <c:v>5.865807678822877</c:v>
                </c:pt>
                <c:pt idx="3149">
                  <c:v>5.865893185155466</c:v>
                </c:pt>
                <c:pt idx="3150">
                  <c:v>0.0</c:v>
                </c:pt>
                <c:pt idx="3151">
                  <c:v>0.0</c:v>
                </c:pt>
                <c:pt idx="3152">
                  <c:v>0.0</c:v>
                </c:pt>
                <c:pt idx="3153">
                  <c:v>0.0</c:v>
                </c:pt>
                <c:pt idx="3154">
                  <c:v>0.0</c:v>
                </c:pt>
                <c:pt idx="3155">
                  <c:v>0.0</c:v>
                </c:pt>
                <c:pt idx="3156">
                  <c:v>0.0</c:v>
                </c:pt>
                <c:pt idx="3157">
                  <c:v>0.0</c:v>
                </c:pt>
                <c:pt idx="3158">
                  <c:v>0.0</c:v>
                </c:pt>
                <c:pt idx="3159">
                  <c:v>0.0</c:v>
                </c:pt>
                <c:pt idx="3160">
                  <c:v>5.865892790970498</c:v>
                </c:pt>
                <c:pt idx="3161">
                  <c:v>5.865936236430808</c:v>
                </c:pt>
                <c:pt idx="3162">
                  <c:v>5.866146696005717</c:v>
                </c:pt>
                <c:pt idx="3163">
                  <c:v>5.866042191285535</c:v>
                </c:pt>
                <c:pt idx="3164">
                  <c:v>5.866065410373056</c:v>
                </c:pt>
                <c:pt idx="3165">
                  <c:v>5.866354479855675</c:v>
                </c:pt>
                <c:pt idx="3166">
                  <c:v>5.86622015572161</c:v>
                </c:pt>
                <c:pt idx="3167">
                  <c:v>5.866532252940445</c:v>
                </c:pt>
                <c:pt idx="3168">
                  <c:v>5.866453510344777</c:v>
                </c:pt>
                <c:pt idx="3169">
                  <c:v>5.866601633629526</c:v>
                </c:pt>
                <c:pt idx="3170">
                  <c:v>0.0</c:v>
                </c:pt>
                <c:pt idx="3171">
                  <c:v>0.0</c:v>
                </c:pt>
                <c:pt idx="3172">
                  <c:v>0.0</c:v>
                </c:pt>
                <c:pt idx="3173">
                  <c:v>0.0</c:v>
                </c:pt>
                <c:pt idx="3174">
                  <c:v>0.0</c:v>
                </c:pt>
                <c:pt idx="3175">
                  <c:v>0.0</c:v>
                </c:pt>
                <c:pt idx="3176">
                  <c:v>0.0</c:v>
                </c:pt>
                <c:pt idx="3177">
                  <c:v>0.0</c:v>
                </c:pt>
                <c:pt idx="3178">
                  <c:v>0.0</c:v>
                </c:pt>
                <c:pt idx="3179">
                  <c:v>0.0</c:v>
                </c:pt>
                <c:pt idx="3180">
                  <c:v>5.866860253725699</c:v>
                </c:pt>
                <c:pt idx="3181">
                  <c:v>5.866644588896368</c:v>
                </c:pt>
                <c:pt idx="3182">
                  <c:v>5.86660272568316</c:v>
                </c:pt>
                <c:pt idx="3183">
                  <c:v>5.866655754615778</c:v>
                </c:pt>
                <c:pt idx="3184">
                  <c:v>5.866813221344032</c:v>
                </c:pt>
                <c:pt idx="3185">
                  <c:v>5.866905507300231</c:v>
                </c:pt>
                <c:pt idx="3186">
                  <c:v>5.866967873780839</c:v>
                </c:pt>
                <c:pt idx="3187">
                  <c:v>5.866958455450125</c:v>
                </c:pt>
                <c:pt idx="3188">
                  <c:v>5.867132254334082</c:v>
                </c:pt>
                <c:pt idx="3189">
                  <c:v>5.867185100612337</c:v>
                </c:pt>
                <c:pt idx="3190">
                  <c:v>0.0</c:v>
                </c:pt>
                <c:pt idx="3191">
                  <c:v>0.0</c:v>
                </c:pt>
                <c:pt idx="3192">
                  <c:v>0.0</c:v>
                </c:pt>
                <c:pt idx="3193">
                  <c:v>0.0</c:v>
                </c:pt>
                <c:pt idx="3194">
                  <c:v>0.0</c:v>
                </c:pt>
                <c:pt idx="3195">
                  <c:v>0.0</c:v>
                </c:pt>
                <c:pt idx="3196">
                  <c:v>0.0</c:v>
                </c:pt>
                <c:pt idx="3197">
                  <c:v>0.0</c:v>
                </c:pt>
                <c:pt idx="3198">
                  <c:v>0.0</c:v>
                </c:pt>
                <c:pt idx="3199">
                  <c:v>0.0</c:v>
                </c:pt>
                <c:pt idx="3200">
                  <c:v>5.867339354332172</c:v>
                </c:pt>
                <c:pt idx="3201">
                  <c:v>5.867382784911485</c:v>
                </c:pt>
                <c:pt idx="3202">
                  <c:v>5.867264967869778</c:v>
                </c:pt>
                <c:pt idx="3203">
                  <c:v>5.867364010579465</c:v>
                </c:pt>
                <c:pt idx="3204">
                  <c:v>5.867463146011238</c:v>
                </c:pt>
                <c:pt idx="3205">
                  <c:v>5.867604340396167</c:v>
                </c:pt>
                <c:pt idx="3206">
                  <c:v>5.867590658631181</c:v>
                </c:pt>
                <c:pt idx="3207">
                  <c:v>5.867673648708354</c:v>
                </c:pt>
                <c:pt idx="3208">
                  <c:v>5.867696656644608</c:v>
                </c:pt>
                <c:pt idx="3209">
                  <c:v>5.867821676715909</c:v>
                </c:pt>
                <c:pt idx="3210">
                  <c:v>0.0</c:v>
                </c:pt>
                <c:pt idx="3211">
                  <c:v>0.0</c:v>
                </c:pt>
                <c:pt idx="3212">
                  <c:v>0.0</c:v>
                </c:pt>
                <c:pt idx="3213">
                  <c:v>0.0</c:v>
                </c:pt>
                <c:pt idx="3214">
                  <c:v>0.0</c:v>
                </c:pt>
                <c:pt idx="3215">
                  <c:v>0.0</c:v>
                </c:pt>
                <c:pt idx="3216">
                  <c:v>0.0</c:v>
                </c:pt>
                <c:pt idx="3217">
                  <c:v>0.0</c:v>
                </c:pt>
                <c:pt idx="3218">
                  <c:v>0.0</c:v>
                </c:pt>
                <c:pt idx="3219">
                  <c:v>0.0</c:v>
                </c:pt>
                <c:pt idx="3220">
                  <c:v>5.867985036109805</c:v>
                </c:pt>
                <c:pt idx="3221">
                  <c:v>5.867982631644043</c:v>
                </c:pt>
                <c:pt idx="3222">
                  <c:v>5.867956922190074</c:v>
                </c:pt>
                <c:pt idx="3223">
                  <c:v>5.868127869992366</c:v>
                </c:pt>
                <c:pt idx="3224">
                  <c:v>5.868049323156947</c:v>
                </c:pt>
                <c:pt idx="3225">
                  <c:v>5.868204095649875</c:v>
                </c:pt>
                <c:pt idx="3226">
                  <c:v>5.868351957918041</c:v>
                </c:pt>
                <c:pt idx="3227">
                  <c:v>5.868303344662586</c:v>
                </c:pt>
                <c:pt idx="3228">
                  <c:v>5.86834269540276</c:v>
                </c:pt>
                <c:pt idx="3229">
                  <c:v>5.868539430690144</c:v>
                </c:pt>
                <c:pt idx="3230">
                  <c:v>0.0</c:v>
                </c:pt>
                <c:pt idx="3231">
                  <c:v>0.0</c:v>
                </c:pt>
                <c:pt idx="3232">
                  <c:v>0.0</c:v>
                </c:pt>
                <c:pt idx="3233">
                  <c:v>0.0</c:v>
                </c:pt>
                <c:pt idx="3234">
                  <c:v>0.0</c:v>
                </c:pt>
                <c:pt idx="3235">
                  <c:v>0.0</c:v>
                </c:pt>
                <c:pt idx="3236">
                  <c:v>0.0</c:v>
                </c:pt>
                <c:pt idx="3237">
                  <c:v>0.0</c:v>
                </c:pt>
                <c:pt idx="3238">
                  <c:v>0.0</c:v>
                </c:pt>
                <c:pt idx="3239">
                  <c:v>0.0</c:v>
                </c:pt>
                <c:pt idx="3240">
                  <c:v>5.868519891102887</c:v>
                </c:pt>
                <c:pt idx="3241">
                  <c:v>5.86864891052256</c:v>
                </c:pt>
                <c:pt idx="3242">
                  <c:v>5.86872086543667</c:v>
                </c:pt>
                <c:pt idx="3243">
                  <c:v>5.86863011980671</c:v>
                </c:pt>
                <c:pt idx="3244">
                  <c:v>5.868843179174627</c:v>
                </c:pt>
                <c:pt idx="3245">
                  <c:v>5.868778135247258</c:v>
                </c:pt>
                <c:pt idx="3246">
                  <c:v>5.868796849961715</c:v>
                </c:pt>
                <c:pt idx="3247">
                  <c:v>5.868787697788178</c:v>
                </c:pt>
                <c:pt idx="3248">
                  <c:v>5.86906728053729</c:v>
                </c:pt>
                <c:pt idx="3249">
                  <c:v>5.869136501329565</c:v>
                </c:pt>
                <c:pt idx="3250">
                  <c:v>0.0</c:v>
                </c:pt>
                <c:pt idx="3251">
                  <c:v>0.0</c:v>
                </c:pt>
                <c:pt idx="3252">
                  <c:v>0.0</c:v>
                </c:pt>
                <c:pt idx="3253">
                  <c:v>0.0</c:v>
                </c:pt>
                <c:pt idx="3254">
                  <c:v>0.0</c:v>
                </c:pt>
                <c:pt idx="3255">
                  <c:v>0.0</c:v>
                </c:pt>
                <c:pt idx="3256">
                  <c:v>0.0</c:v>
                </c:pt>
                <c:pt idx="3257">
                  <c:v>0.0</c:v>
                </c:pt>
                <c:pt idx="3258">
                  <c:v>0.0</c:v>
                </c:pt>
                <c:pt idx="3259">
                  <c:v>0.0</c:v>
                </c:pt>
                <c:pt idx="3260">
                  <c:v>5.86920488974338</c:v>
                </c:pt>
                <c:pt idx="3261">
                  <c:v>5.86932048374236</c:v>
                </c:pt>
                <c:pt idx="3262">
                  <c:v>5.869357330151216</c:v>
                </c:pt>
                <c:pt idx="3263">
                  <c:v>5.86922037199865</c:v>
                </c:pt>
                <c:pt idx="3264">
                  <c:v>5.86929222568069</c:v>
                </c:pt>
                <c:pt idx="3265">
                  <c:v>5.869282856699057</c:v>
                </c:pt>
                <c:pt idx="3266">
                  <c:v>5.869447016049079</c:v>
                </c:pt>
                <c:pt idx="3267">
                  <c:v>5.869581462975015</c:v>
                </c:pt>
                <c:pt idx="3268">
                  <c:v>5.869592686849248</c:v>
                </c:pt>
                <c:pt idx="3269">
                  <c:v>5.869648206508382</c:v>
                </c:pt>
                <c:pt idx="3270">
                  <c:v>0.0</c:v>
                </c:pt>
                <c:pt idx="3271">
                  <c:v>0.0</c:v>
                </c:pt>
                <c:pt idx="3272">
                  <c:v>0.0</c:v>
                </c:pt>
                <c:pt idx="3273">
                  <c:v>0.0</c:v>
                </c:pt>
                <c:pt idx="3274">
                  <c:v>0.0</c:v>
                </c:pt>
                <c:pt idx="3275">
                  <c:v>0.0</c:v>
                </c:pt>
                <c:pt idx="3276">
                  <c:v>0.0</c:v>
                </c:pt>
                <c:pt idx="3277">
                  <c:v>0.0</c:v>
                </c:pt>
                <c:pt idx="3278">
                  <c:v>0.0</c:v>
                </c:pt>
                <c:pt idx="3279">
                  <c:v>0.0</c:v>
                </c:pt>
                <c:pt idx="3280">
                  <c:v>5.869765345339193</c:v>
                </c:pt>
                <c:pt idx="3281">
                  <c:v>5.869887654178932</c:v>
                </c:pt>
                <c:pt idx="3282">
                  <c:v>5.869885241706197</c:v>
                </c:pt>
                <c:pt idx="3283">
                  <c:v>5.869891944423003</c:v>
                </c:pt>
                <c:pt idx="3284">
                  <c:v>5.870030519726288</c:v>
                </c:pt>
                <c:pt idx="3285">
                  <c:v>5.870116081308915</c:v>
                </c:pt>
                <c:pt idx="3286">
                  <c:v>5.870155545871856</c:v>
                </c:pt>
                <c:pt idx="3287">
                  <c:v>5.870153005762658</c:v>
                </c:pt>
                <c:pt idx="3288">
                  <c:v>5.870294024708982</c:v>
                </c:pt>
                <c:pt idx="3289">
                  <c:v>5.87033336362286</c:v>
                </c:pt>
                <c:pt idx="3290">
                  <c:v>0.0</c:v>
                </c:pt>
                <c:pt idx="3291">
                  <c:v>0.0</c:v>
                </c:pt>
                <c:pt idx="3292">
                  <c:v>0.0</c:v>
                </c:pt>
                <c:pt idx="3293">
                  <c:v>0.0</c:v>
                </c:pt>
                <c:pt idx="3294">
                  <c:v>0.0</c:v>
                </c:pt>
                <c:pt idx="3295">
                  <c:v>0.0</c:v>
                </c:pt>
                <c:pt idx="3296">
                  <c:v>0.0</c:v>
                </c:pt>
                <c:pt idx="3297">
                  <c:v>0.0</c:v>
                </c:pt>
                <c:pt idx="3298">
                  <c:v>0.0</c:v>
                </c:pt>
                <c:pt idx="3299">
                  <c:v>0.0</c:v>
                </c:pt>
                <c:pt idx="3300">
                  <c:v>5.870408533764096</c:v>
                </c:pt>
                <c:pt idx="3301">
                  <c:v>5.870461696156854</c:v>
                </c:pt>
                <c:pt idx="3302">
                  <c:v>5.870461789960073</c:v>
                </c:pt>
                <c:pt idx="3303">
                  <c:v>5.870472917053052</c:v>
                </c:pt>
                <c:pt idx="3304">
                  <c:v>5.870542220387848</c:v>
                </c:pt>
                <c:pt idx="3305">
                  <c:v>5.870627806670034</c:v>
                </c:pt>
                <c:pt idx="3306">
                  <c:v>5.87066706268401</c:v>
                </c:pt>
                <c:pt idx="3307">
                  <c:v>5.870680745804653</c:v>
                </c:pt>
                <c:pt idx="3308">
                  <c:v>5.870972645934732</c:v>
                </c:pt>
                <c:pt idx="3309">
                  <c:v>5.871058151373273</c:v>
                </c:pt>
                <c:pt idx="3310">
                  <c:v>0.0</c:v>
                </c:pt>
                <c:pt idx="3311">
                  <c:v>0.0</c:v>
                </c:pt>
                <c:pt idx="3312">
                  <c:v>0.0</c:v>
                </c:pt>
                <c:pt idx="3313">
                  <c:v>0.0</c:v>
                </c:pt>
                <c:pt idx="3314">
                  <c:v>0.0</c:v>
                </c:pt>
                <c:pt idx="3315">
                  <c:v>0.0</c:v>
                </c:pt>
                <c:pt idx="3316">
                  <c:v>0.0</c:v>
                </c:pt>
                <c:pt idx="3317">
                  <c:v>0.0</c:v>
                </c:pt>
                <c:pt idx="3318">
                  <c:v>0.0</c:v>
                </c:pt>
                <c:pt idx="3319">
                  <c:v>0.0</c:v>
                </c:pt>
                <c:pt idx="3320">
                  <c:v>5.870998959494488</c:v>
                </c:pt>
                <c:pt idx="3321">
                  <c:v>5.87105895631387</c:v>
                </c:pt>
                <c:pt idx="3322">
                  <c:v>5.871095556859947</c:v>
                </c:pt>
                <c:pt idx="3323">
                  <c:v>5.871118895953943</c:v>
                </c:pt>
                <c:pt idx="3324">
                  <c:v>5.871266978349151</c:v>
                </c:pt>
                <c:pt idx="3325">
                  <c:v>5.871178572916706</c:v>
                </c:pt>
                <c:pt idx="3326">
                  <c:v>5.87142866271759</c:v>
                </c:pt>
                <c:pt idx="3327">
                  <c:v>5.871470432298987</c:v>
                </c:pt>
                <c:pt idx="3328">
                  <c:v>5.871516739323607</c:v>
                </c:pt>
                <c:pt idx="3329">
                  <c:v>5.87149786111081</c:v>
                </c:pt>
                <c:pt idx="3330">
                  <c:v>0.0</c:v>
                </c:pt>
                <c:pt idx="3331">
                  <c:v>0.0</c:v>
                </c:pt>
                <c:pt idx="3332">
                  <c:v>0.0</c:v>
                </c:pt>
                <c:pt idx="3333">
                  <c:v>0.0</c:v>
                </c:pt>
                <c:pt idx="3334">
                  <c:v>0.0</c:v>
                </c:pt>
                <c:pt idx="3335">
                  <c:v>0.0</c:v>
                </c:pt>
                <c:pt idx="3336">
                  <c:v>0.0</c:v>
                </c:pt>
                <c:pt idx="3337">
                  <c:v>0.0</c:v>
                </c:pt>
                <c:pt idx="3338">
                  <c:v>0.0</c:v>
                </c:pt>
                <c:pt idx="3339">
                  <c:v>0.0</c:v>
                </c:pt>
                <c:pt idx="3340">
                  <c:v>5.871755967260368</c:v>
                </c:pt>
                <c:pt idx="3341">
                  <c:v>5.871524153251294</c:v>
                </c:pt>
                <c:pt idx="3342">
                  <c:v>5.87167918804819</c:v>
                </c:pt>
                <c:pt idx="3343">
                  <c:v>5.871725412639491</c:v>
                </c:pt>
                <c:pt idx="3344">
                  <c:v>5.871646779713233</c:v>
                </c:pt>
                <c:pt idx="3345">
                  <c:v>5.87189649151488</c:v>
                </c:pt>
                <c:pt idx="3346">
                  <c:v>5.872005153287126</c:v>
                </c:pt>
                <c:pt idx="3347">
                  <c:v>5.871949458501714</c:v>
                </c:pt>
                <c:pt idx="3348">
                  <c:v>5.872074413547097</c:v>
                </c:pt>
                <c:pt idx="3349">
                  <c:v>5.8720489565756</c:v>
                </c:pt>
                <c:pt idx="3350">
                  <c:v>0.0</c:v>
                </c:pt>
                <c:pt idx="3351">
                  <c:v>0.0</c:v>
                </c:pt>
                <c:pt idx="3352">
                  <c:v>0.0</c:v>
                </c:pt>
                <c:pt idx="3353">
                  <c:v>0.0</c:v>
                </c:pt>
                <c:pt idx="3354">
                  <c:v>0.0</c:v>
                </c:pt>
                <c:pt idx="3355">
                  <c:v>0.0</c:v>
                </c:pt>
                <c:pt idx="3356">
                  <c:v>0.0</c:v>
                </c:pt>
                <c:pt idx="3357">
                  <c:v>0.0</c:v>
                </c:pt>
                <c:pt idx="3358">
                  <c:v>0.0</c:v>
                </c:pt>
                <c:pt idx="3359">
                  <c:v>0.0</c:v>
                </c:pt>
                <c:pt idx="3360">
                  <c:v>5.872218863876711</c:v>
                </c:pt>
                <c:pt idx="3361">
                  <c:v>5.872239330965971</c:v>
                </c:pt>
                <c:pt idx="3362">
                  <c:v>5.872324922589373</c:v>
                </c:pt>
                <c:pt idx="3363">
                  <c:v>5.87230871958958</c:v>
                </c:pt>
                <c:pt idx="3364">
                  <c:v>5.87238508476476</c:v>
                </c:pt>
                <c:pt idx="3365">
                  <c:v>5.872382406970674</c:v>
                </c:pt>
                <c:pt idx="3366">
                  <c:v>5.87251670466877</c:v>
                </c:pt>
                <c:pt idx="3367">
                  <c:v>5.872507435440055</c:v>
                </c:pt>
                <c:pt idx="3368">
                  <c:v>5.872599801092888</c:v>
                </c:pt>
                <c:pt idx="3369">
                  <c:v>5.872731539236144</c:v>
                </c:pt>
                <c:pt idx="3370">
                  <c:v>0.0</c:v>
                </c:pt>
                <c:pt idx="3371">
                  <c:v>0.0</c:v>
                </c:pt>
                <c:pt idx="3372">
                  <c:v>0.0</c:v>
                </c:pt>
                <c:pt idx="3373">
                  <c:v>0.0</c:v>
                </c:pt>
                <c:pt idx="3374">
                  <c:v>0.0</c:v>
                </c:pt>
                <c:pt idx="3375">
                  <c:v>0.0</c:v>
                </c:pt>
                <c:pt idx="3376">
                  <c:v>0.0</c:v>
                </c:pt>
                <c:pt idx="3377">
                  <c:v>0.0</c:v>
                </c:pt>
                <c:pt idx="3378">
                  <c:v>0.0</c:v>
                </c:pt>
                <c:pt idx="3379">
                  <c:v>0.0</c:v>
                </c:pt>
                <c:pt idx="3380">
                  <c:v>5.872769755741701</c:v>
                </c:pt>
                <c:pt idx="3381">
                  <c:v>5.872753677722287</c:v>
                </c:pt>
                <c:pt idx="3382">
                  <c:v>5.872876041082816</c:v>
                </c:pt>
                <c:pt idx="3383">
                  <c:v>5.872905952785205</c:v>
                </c:pt>
                <c:pt idx="3384">
                  <c:v>5.87297535790066</c:v>
                </c:pt>
                <c:pt idx="3385">
                  <c:v>5.87302135155213</c:v>
                </c:pt>
                <c:pt idx="3386">
                  <c:v>5.873107102037097</c:v>
                </c:pt>
                <c:pt idx="3387">
                  <c:v>5.873229467527253</c:v>
                </c:pt>
                <c:pt idx="3388">
                  <c:v>5.87330833169293</c:v>
                </c:pt>
                <c:pt idx="3389">
                  <c:v>5.873255042025464</c:v>
                </c:pt>
                <c:pt idx="3390">
                  <c:v>0.0</c:v>
                </c:pt>
                <c:pt idx="3391">
                  <c:v>0.0</c:v>
                </c:pt>
                <c:pt idx="3392">
                  <c:v>0.0</c:v>
                </c:pt>
                <c:pt idx="3393">
                  <c:v>0.0</c:v>
                </c:pt>
                <c:pt idx="3394">
                  <c:v>0.0</c:v>
                </c:pt>
                <c:pt idx="3395">
                  <c:v>0.0</c:v>
                </c:pt>
                <c:pt idx="3396">
                  <c:v>0.0</c:v>
                </c:pt>
                <c:pt idx="3397">
                  <c:v>0.0</c:v>
                </c:pt>
                <c:pt idx="3398">
                  <c:v>0.0</c:v>
                </c:pt>
                <c:pt idx="3399">
                  <c:v>0.0</c:v>
                </c:pt>
                <c:pt idx="3400">
                  <c:v>5.87333003060143</c:v>
                </c:pt>
                <c:pt idx="3401">
                  <c:v>5.873514865563746</c:v>
                </c:pt>
                <c:pt idx="3402">
                  <c:v>5.873364537502288</c:v>
                </c:pt>
                <c:pt idx="3403">
                  <c:v>5.873512458722962</c:v>
                </c:pt>
                <c:pt idx="3404">
                  <c:v>5.873581738681556</c:v>
                </c:pt>
                <c:pt idx="3405">
                  <c:v>5.87379236012936</c:v>
                </c:pt>
                <c:pt idx="3406">
                  <c:v>5.87376930395011</c:v>
                </c:pt>
                <c:pt idx="3407">
                  <c:v>5.873727311053038</c:v>
                </c:pt>
                <c:pt idx="3408">
                  <c:v>5.873796592128368</c:v>
                </c:pt>
                <c:pt idx="3409">
                  <c:v>5.87383609334982</c:v>
                </c:pt>
                <c:pt idx="3410">
                  <c:v>0.0</c:v>
                </c:pt>
                <c:pt idx="3411">
                  <c:v>0.0</c:v>
                </c:pt>
                <c:pt idx="3412">
                  <c:v>0.0</c:v>
                </c:pt>
                <c:pt idx="3413">
                  <c:v>0.0</c:v>
                </c:pt>
                <c:pt idx="3414">
                  <c:v>0.0</c:v>
                </c:pt>
                <c:pt idx="3415">
                  <c:v>0.0</c:v>
                </c:pt>
                <c:pt idx="3416">
                  <c:v>0.0</c:v>
                </c:pt>
                <c:pt idx="3417">
                  <c:v>0.0</c:v>
                </c:pt>
                <c:pt idx="3418">
                  <c:v>0.0</c:v>
                </c:pt>
                <c:pt idx="3419">
                  <c:v>0.0</c:v>
                </c:pt>
                <c:pt idx="3420">
                  <c:v>5.873857862846388</c:v>
                </c:pt>
                <c:pt idx="3421">
                  <c:v>5.87401953146417</c:v>
                </c:pt>
                <c:pt idx="3422">
                  <c:v>5.873954846134636</c:v>
                </c:pt>
                <c:pt idx="3423">
                  <c:v>5.87400767473026</c:v>
                </c:pt>
                <c:pt idx="3424">
                  <c:v>5.874208873542328</c:v>
                </c:pt>
                <c:pt idx="3425">
                  <c:v>5.87424828398832</c:v>
                </c:pt>
                <c:pt idx="3426">
                  <c:v>5.874215910588568</c:v>
                </c:pt>
                <c:pt idx="3427">
                  <c:v>5.874380197346648</c:v>
                </c:pt>
                <c:pt idx="3428">
                  <c:v>5.87449825445954</c:v>
                </c:pt>
                <c:pt idx="3429">
                  <c:v>5.87434773272922</c:v>
                </c:pt>
                <c:pt idx="3430">
                  <c:v>0.0</c:v>
                </c:pt>
                <c:pt idx="3431">
                  <c:v>0.0</c:v>
                </c:pt>
                <c:pt idx="3432">
                  <c:v>0.0</c:v>
                </c:pt>
                <c:pt idx="3433">
                  <c:v>0.0</c:v>
                </c:pt>
                <c:pt idx="3434">
                  <c:v>0.0</c:v>
                </c:pt>
                <c:pt idx="3435">
                  <c:v>0.0</c:v>
                </c:pt>
                <c:pt idx="3436">
                  <c:v>0.0</c:v>
                </c:pt>
                <c:pt idx="3437">
                  <c:v>0.0</c:v>
                </c:pt>
                <c:pt idx="3438">
                  <c:v>0.0</c:v>
                </c:pt>
                <c:pt idx="3439">
                  <c:v>0.0</c:v>
                </c:pt>
                <c:pt idx="3440">
                  <c:v>5.874549895439071</c:v>
                </c:pt>
                <c:pt idx="3441">
                  <c:v>5.874633123439387</c:v>
                </c:pt>
                <c:pt idx="3442">
                  <c:v>5.874614446207463</c:v>
                </c:pt>
                <c:pt idx="3443">
                  <c:v>5.874565659572831</c:v>
                </c:pt>
                <c:pt idx="3444">
                  <c:v>5.874604973647236</c:v>
                </c:pt>
                <c:pt idx="3445">
                  <c:v>5.874644286835196</c:v>
                </c:pt>
                <c:pt idx="3446">
                  <c:v>5.874799244981025</c:v>
                </c:pt>
                <c:pt idx="3447">
                  <c:v>5.874963631982974</c:v>
                </c:pt>
                <c:pt idx="3448">
                  <c:v>5.874954262445493</c:v>
                </c:pt>
                <c:pt idx="3449">
                  <c:v>5.875072260687038</c:v>
                </c:pt>
                <c:pt idx="3450">
                  <c:v>0.0</c:v>
                </c:pt>
                <c:pt idx="3451">
                  <c:v>0.0</c:v>
                </c:pt>
                <c:pt idx="3452">
                  <c:v>0.0</c:v>
                </c:pt>
                <c:pt idx="3453">
                  <c:v>0.0</c:v>
                </c:pt>
                <c:pt idx="3454">
                  <c:v>0.0</c:v>
                </c:pt>
                <c:pt idx="3455">
                  <c:v>0.0</c:v>
                </c:pt>
                <c:pt idx="3456">
                  <c:v>0.0</c:v>
                </c:pt>
                <c:pt idx="3457">
                  <c:v>0.0</c:v>
                </c:pt>
                <c:pt idx="3458">
                  <c:v>0.0</c:v>
                </c:pt>
                <c:pt idx="3459">
                  <c:v>0.0</c:v>
                </c:pt>
                <c:pt idx="3460">
                  <c:v>5.875061503815401</c:v>
                </c:pt>
                <c:pt idx="3461">
                  <c:v>5.87505905081863</c:v>
                </c:pt>
                <c:pt idx="3462">
                  <c:v>5.875024238660437</c:v>
                </c:pt>
                <c:pt idx="3463">
                  <c:v>5.875084229168004</c:v>
                </c:pt>
                <c:pt idx="3464">
                  <c:v>5.87524849290611</c:v>
                </c:pt>
                <c:pt idx="3465">
                  <c:v>5.875280952138906</c:v>
                </c:pt>
                <c:pt idx="3466">
                  <c:v>5.875336448089974</c:v>
                </c:pt>
                <c:pt idx="3467">
                  <c:v>5.875301554203677</c:v>
                </c:pt>
                <c:pt idx="3468">
                  <c:v>5.875481951823112</c:v>
                </c:pt>
                <c:pt idx="3469">
                  <c:v>5.875630186261846</c:v>
                </c:pt>
                <c:pt idx="3470">
                  <c:v>0.0</c:v>
                </c:pt>
                <c:pt idx="3471">
                  <c:v>0.0</c:v>
                </c:pt>
                <c:pt idx="3472">
                  <c:v>0.0</c:v>
                </c:pt>
                <c:pt idx="3473">
                  <c:v>0.0</c:v>
                </c:pt>
                <c:pt idx="3474">
                  <c:v>0.0</c:v>
                </c:pt>
                <c:pt idx="3475">
                  <c:v>0.0</c:v>
                </c:pt>
                <c:pt idx="3476">
                  <c:v>0.0</c:v>
                </c:pt>
                <c:pt idx="3477">
                  <c:v>0.0</c:v>
                </c:pt>
                <c:pt idx="3478">
                  <c:v>0.0</c:v>
                </c:pt>
                <c:pt idx="3479">
                  <c:v>0.0</c:v>
                </c:pt>
                <c:pt idx="3480">
                  <c:v>5.875744225924392</c:v>
                </c:pt>
                <c:pt idx="3481">
                  <c:v>5.875533701514488</c:v>
                </c:pt>
                <c:pt idx="3482">
                  <c:v>5.875725564993521</c:v>
                </c:pt>
                <c:pt idx="3483">
                  <c:v>5.875794997525594</c:v>
                </c:pt>
                <c:pt idx="3484">
                  <c:v>5.875706829050721</c:v>
                </c:pt>
                <c:pt idx="3485">
                  <c:v>5.875894196489724</c:v>
                </c:pt>
                <c:pt idx="3486">
                  <c:v>5.875884933233844</c:v>
                </c:pt>
                <c:pt idx="3487">
                  <c:v>5.875947462170445</c:v>
                </c:pt>
                <c:pt idx="3488">
                  <c:v>5.875940660046791</c:v>
                </c:pt>
                <c:pt idx="3489">
                  <c:v>5.876151024413187</c:v>
                </c:pt>
                <c:pt idx="3490">
                  <c:v>0.0</c:v>
                </c:pt>
                <c:pt idx="3491">
                  <c:v>0.0</c:v>
                </c:pt>
                <c:pt idx="3492">
                  <c:v>0.0</c:v>
                </c:pt>
                <c:pt idx="3493">
                  <c:v>0.0</c:v>
                </c:pt>
                <c:pt idx="3494">
                  <c:v>0.0</c:v>
                </c:pt>
                <c:pt idx="3495">
                  <c:v>0.0</c:v>
                </c:pt>
                <c:pt idx="3496">
                  <c:v>0.0</c:v>
                </c:pt>
                <c:pt idx="3497">
                  <c:v>0.0</c:v>
                </c:pt>
                <c:pt idx="3498">
                  <c:v>0.0</c:v>
                </c:pt>
                <c:pt idx="3499">
                  <c:v>0.0</c:v>
                </c:pt>
                <c:pt idx="3500">
                  <c:v>5.876156390682747</c:v>
                </c:pt>
                <c:pt idx="3501">
                  <c:v>5.876160826774787</c:v>
                </c:pt>
                <c:pt idx="3502">
                  <c:v>5.876142220368811</c:v>
                </c:pt>
                <c:pt idx="3503">
                  <c:v>5.876086545240398</c:v>
                </c:pt>
                <c:pt idx="3504">
                  <c:v>5.87617922080708</c:v>
                </c:pt>
                <c:pt idx="3505">
                  <c:v>5.876304073353566</c:v>
                </c:pt>
                <c:pt idx="3506">
                  <c:v>5.87635020450113</c:v>
                </c:pt>
                <c:pt idx="3507">
                  <c:v>5.876452105445221</c:v>
                </c:pt>
                <c:pt idx="3508">
                  <c:v>5.876387320392637</c:v>
                </c:pt>
                <c:pt idx="3509">
                  <c:v>5.876685808116107</c:v>
                </c:pt>
                <c:pt idx="3510">
                  <c:v>0.0</c:v>
                </c:pt>
                <c:pt idx="3511">
                  <c:v>0.0</c:v>
                </c:pt>
                <c:pt idx="3512">
                  <c:v>0.0</c:v>
                </c:pt>
                <c:pt idx="3513">
                  <c:v>0.0</c:v>
                </c:pt>
                <c:pt idx="3514">
                  <c:v>0.0</c:v>
                </c:pt>
                <c:pt idx="3515">
                  <c:v>0.0</c:v>
                </c:pt>
                <c:pt idx="3516">
                  <c:v>0.0</c:v>
                </c:pt>
                <c:pt idx="3517">
                  <c:v>0.0</c:v>
                </c:pt>
                <c:pt idx="3518">
                  <c:v>0.0</c:v>
                </c:pt>
                <c:pt idx="3519">
                  <c:v>0.0</c:v>
                </c:pt>
                <c:pt idx="3520">
                  <c:v>5.876628574332456</c:v>
                </c:pt>
                <c:pt idx="3521">
                  <c:v>5.876577328217698</c:v>
                </c:pt>
                <c:pt idx="3522">
                  <c:v>5.876568239856232</c:v>
                </c:pt>
                <c:pt idx="3523">
                  <c:v>5.876549376506754</c:v>
                </c:pt>
                <c:pt idx="3524">
                  <c:v>5.876572715133097</c:v>
                </c:pt>
                <c:pt idx="3525">
                  <c:v>5.876838645946408</c:v>
                </c:pt>
                <c:pt idx="3526">
                  <c:v>5.876884920019195</c:v>
                </c:pt>
                <c:pt idx="3527">
                  <c:v>5.876917654064182</c:v>
                </c:pt>
                <c:pt idx="3528">
                  <c:v>5.876993907114812</c:v>
                </c:pt>
                <c:pt idx="3529">
                  <c:v>5.876843258616834</c:v>
                </c:pt>
                <c:pt idx="3530">
                  <c:v>0.0</c:v>
                </c:pt>
                <c:pt idx="3531">
                  <c:v>0.0</c:v>
                </c:pt>
                <c:pt idx="3532">
                  <c:v>0.0</c:v>
                </c:pt>
                <c:pt idx="3533">
                  <c:v>0.0</c:v>
                </c:pt>
                <c:pt idx="3534">
                  <c:v>0.0</c:v>
                </c:pt>
                <c:pt idx="3535">
                  <c:v>0.0</c:v>
                </c:pt>
                <c:pt idx="3536">
                  <c:v>0.0</c:v>
                </c:pt>
                <c:pt idx="3537">
                  <c:v>0.0</c:v>
                </c:pt>
                <c:pt idx="3538">
                  <c:v>0.0</c:v>
                </c:pt>
                <c:pt idx="3539">
                  <c:v>0.0</c:v>
                </c:pt>
                <c:pt idx="3540">
                  <c:v>5.877022201837822</c:v>
                </c:pt>
                <c:pt idx="3541">
                  <c:v>5.87706348832544</c:v>
                </c:pt>
                <c:pt idx="3542">
                  <c:v>5.877017148134127</c:v>
                </c:pt>
                <c:pt idx="3543">
                  <c:v>5.877125952855067</c:v>
                </c:pt>
                <c:pt idx="3544">
                  <c:v>5.877037953666727</c:v>
                </c:pt>
                <c:pt idx="3545">
                  <c:v>5.877163075926841</c:v>
                </c:pt>
                <c:pt idx="3546">
                  <c:v>5.87730412187818</c:v>
                </c:pt>
                <c:pt idx="3547">
                  <c:v>5.877334063300047</c:v>
                </c:pt>
                <c:pt idx="3548">
                  <c:v>5.877433656673478</c:v>
                </c:pt>
                <c:pt idx="3549">
                  <c:v>5.877449851139961</c:v>
                </c:pt>
                <c:pt idx="3550">
                  <c:v>0.0</c:v>
                </c:pt>
                <c:pt idx="3551">
                  <c:v>0.0</c:v>
                </c:pt>
                <c:pt idx="3552">
                  <c:v>0.0</c:v>
                </c:pt>
                <c:pt idx="3553">
                  <c:v>0.0</c:v>
                </c:pt>
                <c:pt idx="3554">
                  <c:v>0.0</c:v>
                </c:pt>
                <c:pt idx="3555">
                  <c:v>0.0</c:v>
                </c:pt>
                <c:pt idx="3556">
                  <c:v>0.0</c:v>
                </c:pt>
                <c:pt idx="3557">
                  <c:v>0.0</c:v>
                </c:pt>
                <c:pt idx="3558">
                  <c:v>0.0</c:v>
                </c:pt>
                <c:pt idx="3559">
                  <c:v>0.0</c:v>
                </c:pt>
                <c:pt idx="3560">
                  <c:v>5.877478130878349</c:v>
                </c:pt>
                <c:pt idx="3561">
                  <c:v>5.877614491659441</c:v>
                </c:pt>
                <c:pt idx="3562">
                  <c:v>5.877693344181532</c:v>
                </c:pt>
                <c:pt idx="3563">
                  <c:v>5.877637553007632</c:v>
                </c:pt>
                <c:pt idx="3564">
                  <c:v>5.877589049878273</c:v>
                </c:pt>
                <c:pt idx="3565">
                  <c:v>5.877690764889465</c:v>
                </c:pt>
                <c:pt idx="3566">
                  <c:v>5.877845817056411</c:v>
                </c:pt>
                <c:pt idx="3567">
                  <c:v>5.877889563024985</c:v>
                </c:pt>
                <c:pt idx="3568">
                  <c:v>5.877970891391724</c:v>
                </c:pt>
                <c:pt idx="3569">
                  <c:v>5.877984527360113</c:v>
                </c:pt>
                <c:pt idx="3570">
                  <c:v>0.0</c:v>
                </c:pt>
                <c:pt idx="3571">
                  <c:v>0.0</c:v>
                </c:pt>
                <c:pt idx="3572">
                  <c:v>0.0</c:v>
                </c:pt>
                <c:pt idx="3573">
                  <c:v>0.0</c:v>
                </c:pt>
                <c:pt idx="3574">
                  <c:v>0.0</c:v>
                </c:pt>
                <c:pt idx="3575">
                  <c:v>0.0</c:v>
                </c:pt>
                <c:pt idx="3576">
                  <c:v>0.0</c:v>
                </c:pt>
                <c:pt idx="3577">
                  <c:v>0.0</c:v>
                </c:pt>
                <c:pt idx="3578">
                  <c:v>0.0</c:v>
                </c:pt>
                <c:pt idx="3579">
                  <c:v>0.0</c:v>
                </c:pt>
                <c:pt idx="3580">
                  <c:v>5.878123883285582</c:v>
                </c:pt>
                <c:pt idx="3581">
                  <c:v>5.87806362220462</c:v>
                </c:pt>
                <c:pt idx="3582">
                  <c:v>5.878211581846141</c:v>
                </c:pt>
                <c:pt idx="3583">
                  <c:v>5.87807033544182</c:v>
                </c:pt>
                <c:pt idx="3584">
                  <c:v>5.878163124623252</c:v>
                </c:pt>
                <c:pt idx="3585">
                  <c:v>5.878297274679706</c:v>
                </c:pt>
                <c:pt idx="3586">
                  <c:v>5.87834108624353</c:v>
                </c:pt>
                <c:pt idx="3587">
                  <c:v>5.87845241399281</c:v>
                </c:pt>
                <c:pt idx="3588">
                  <c:v>5.878600427422548</c:v>
                </c:pt>
                <c:pt idx="3589">
                  <c:v>5.878709229479215</c:v>
                </c:pt>
                <c:pt idx="3590">
                  <c:v>0.0</c:v>
                </c:pt>
                <c:pt idx="3591">
                  <c:v>0.0</c:v>
                </c:pt>
                <c:pt idx="3592">
                  <c:v>0.0</c:v>
                </c:pt>
                <c:pt idx="3593">
                  <c:v>0.0</c:v>
                </c:pt>
                <c:pt idx="3594">
                  <c:v>0.0</c:v>
                </c:pt>
                <c:pt idx="3595">
                  <c:v>0.0</c:v>
                </c:pt>
                <c:pt idx="3596">
                  <c:v>0.0</c:v>
                </c:pt>
                <c:pt idx="3597">
                  <c:v>0.0</c:v>
                </c:pt>
                <c:pt idx="3598">
                  <c:v>0.0</c:v>
                </c:pt>
                <c:pt idx="3599">
                  <c:v>0.0</c:v>
                </c:pt>
                <c:pt idx="3600">
                  <c:v>5.878746515782507</c:v>
                </c:pt>
                <c:pt idx="3601">
                  <c:v>5.87864922597633</c:v>
                </c:pt>
                <c:pt idx="3602">
                  <c:v>5.87877189955467</c:v>
                </c:pt>
                <c:pt idx="3603">
                  <c:v>5.878857517534668</c:v>
                </c:pt>
                <c:pt idx="3604">
                  <c:v>5.878706971210027</c:v>
                </c:pt>
                <c:pt idx="3605">
                  <c:v>5.87887830249433</c:v>
                </c:pt>
                <c:pt idx="3606">
                  <c:v>5.879026337188764</c:v>
                </c:pt>
                <c:pt idx="3607">
                  <c:v>5.87922069344325</c:v>
                </c:pt>
                <c:pt idx="3608">
                  <c:v>5.879135181348231</c:v>
                </c:pt>
                <c:pt idx="3609">
                  <c:v>5.879188292877199</c:v>
                </c:pt>
                <c:pt idx="3610">
                  <c:v>0.0</c:v>
                </c:pt>
                <c:pt idx="3611">
                  <c:v>0.0</c:v>
                </c:pt>
                <c:pt idx="3612">
                  <c:v>0.0</c:v>
                </c:pt>
                <c:pt idx="3613">
                  <c:v>0.0</c:v>
                </c:pt>
                <c:pt idx="3614">
                  <c:v>0.0</c:v>
                </c:pt>
                <c:pt idx="3615">
                  <c:v>0.0</c:v>
                </c:pt>
                <c:pt idx="3616">
                  <c:v>0.0</c:v>
                </c:pt>
                <c:pt idx="3617">
                  <c:v>0.0</c:v>
                </c:pt>
                <c:pt idx="3618">
                  <c:v>0.0</c:v>
                </c:pt>
                <c:pt idx="3619">
                  <c:v>0.0</c:v>
                </c:pt>
                <c:pt idx="3620">
                  <c:v>5.87934148186145</c:v>
                </c:pt>
                <c:pt idx="3621">
                  <c:v>5.87930892963427</c:v>
                </c:pt>
                <c:pt idx="3622">
                  <c:v>5.87928345299419</c:v>
                </c:pt>
                <c:pt idx="3623">
                  <c:v>5.879454553734423</c:v>
                </c:pt>
                <c:pt idx="3624">
                  <c:v>5.87951027677404</c:v>
                </c:pt>
                <c:pt idx="3625">
                  <c:v>5.879366740917594</c:v>
                </c:pt>
                <c:pt idx="3626">
                  <c:v>5.87969545985545</c:v>
                </c:pt>
                <c:pt idx="3627">
                  <c:v>5.879662876618077</c:v>
                </c:pt>
                <c:pt idx="3628">
                  <c:v>5.87967227454552</c:v>
                </c:pt>
                <c:pt idx="3629">
                  <c:v>5.879771880697378</c:v>
                </c:pt>
                <c:pt idx="3630">
                  <c:v>0.0</c:v>
                </c:pt>
                <c:pt idx="3631">
                  <c:v>0.0</c:v>
                </c:pt>
                <c:pt idx="3632">
                  <c:v>0.0</c:v>
                </c:pt>
                <c:pt idx="3633">
                  <c:v>0.0</c:v>
                </c:pt>
                <c:pt idx="3634">
                  <c:v>0.0</c:v>
                </c:pt>
                <c:pt idx="3635">
                  <c:v>0.0</c:v>
                </c:pt>
                <c:pt idx="3636">
                  <c:v>0.0</c:v>
                </c:pt>
                <c:pt idx="3637">
                  <c:v>0.0</c:v>
                </c:pt>
                <c:pt idx="3638">
                  <c:v>0.0</c:v>
                </c:pt>
                <c:pt idx="3639">
                  <c:v>0.0</c:v>
                </c:pt>
                <c:pt idx="3640">
                  <c:v>5.87996418732864</c:v>
                </c:pt>
                <c:pt idx="3641">
                  <c:v>5.879915614380538</c:v>
                </c:pt>
                <c:pt idx="3642">
                  <c:v>5.880162997262163</c:v>
                </c:pt>
                <c:pt idx="3643">
                  <c:v>5.880232541259994</c:v>
                </c:pt>
                <c:pt idx="3644">
                  <c:v>5.88020934389661</c:v>
                </c:pt>
                <c:pt idx="3645">
                  <c:v>5.880213881913395</c:v>
                </c:pt>
                <c:pt idx="3646">
                  <c:v>5.88029258200427</c:v>
                </c:pt>
                <c:pt idx="3647">
                  <c:v>5.880325025520962</c:v>
                </c:pt>
                <c:pt idx="3648">
                  <c:v>5.88033892829861</c:v>
                </c:pt>
                <c:pt idx="3649">
                  <c:v>5.880565710852233</c:v>
                </c:pt>
                <c:pt idx="3650">
                  <c:v>0.0</c:v>
                </c:pt>
                <c:pt idx="3651">
                  <c:v>0.0</c:v>
                </c:pt>
                <c:pt idx="3652">
                  <c:v>0.0</c:v>
                </c:pt>
                <c:pt idx="3653">
                  <c:v>0.0</c:v>
                </c:pt>
                <c:pt idx="3654">
                  <c:v>0.0</c:v>
                </c:pt>
                <c:pt idx="3655">
                  <c:v>0.0</c:v>
                </c:pt>
                <c:pt idx="3656">
                  <c:v>0.0</c:v>
                </c:pt>
                <c:pt idx="3657">
                  <c:v>0.0</c:v>
                </c:pt>
                <c:pt idx="3658">
                  <c:v>0.0</c:v>
                </c:pt>
                <c:pt idx="3659">
                  <c:v>0.0</c:v>
                </c:pt>
                <c:pt idx="3660">
                  <c:v>5.880806708862862</c:v>
                </c:pt>
                <c:pt idx="3661">
                  <c:v>5.880528864206385</c:v>
                </c:pt>
                <c:pt idx="3662">
                  <c:v>5.880769563195494</c:v>
                </c:pt>
                <c:pt idx="3663">
                  <c:v>5.880801996790727</c:v>
                </c:pt>
                <c:pt idx="3664">
                  <c:v>5.880679240386377</c:v>
                </c:pt>
                <c:pt idx="3665">
                  <c:v>5.880783517591608</c:v>
                </c:pt>
                <c:pt idx="3666">
                  <c:v>5.880984959050862</c:v>
                </c:pt>
                <c:pt idx="3667">
                  <c:v>5.881109973526414</c:v>
                </c:pt>
                <c:pt idx="3668">
                  <c:v>5.881181630353544</c:v>
                </c:pt>
                <c:pt idx="3669">
                  <c:v>5.881040432593572</c:v>
                </c:pt>
                <c:pt idx="3670">
                  <c:v>0.0</c:v>
                </c:pt>
                <c:pt idx="3671">
                  <c:v>0.0</c:v>
                </c:pt>
                <c:pt idx="3672">
                  <c:v>0.0</c:v>
                </c:pt>
                <c:pt idx="3673">
                  <c:v>0.0</c:v>
                </c:pt>
                <c:pt idx="3674">
                  <c:v>0.0</c:v>
                </c:pt>
                <c:pt idx="3675">
                  <c:v>0.0</c:v>
                </c:pt>
                <c:pt idx="3676">
                  <c:v>0.0</c:v>
                </c:pt>
                <c:pt idx="3677">
                  <c:v>0.0</c:v>
                </c:pt>
                <c:pt idx="3678">
                  <c:v>0.0</c:v>
                </c:pt>
                <c:pt idx="3679">
                  <c:v>0.0</c:v>
                </c:pt>
                <c:pt idx="3680">
                  <c:v>5.881234970743585</c:v>
                </c:pt>
                <c:pt idx="3681">
                  <c:v>5.881322980138357</c:v>
                </c:pt>
                <c:pt idx="3682">
                  <c:v>5.88121873865487</c:v>
                </c:pt>
                <c:pt idx="3683">
                  <c:v>5.881420024012276</c:v>
                </c:pt>
                <c:pt idx="3684">
                  <c:v>5.88144328076957</c:v>
                </c:pt>
                <c:pt idx="3685">
                  <c:v>5.881413195176653</c:v>
                </c:pt>
                <c:pt idx="3686">
                  <c:v>5.881528878731707</c:v>
                </c:pt>
                <c:pt idx="3687">
                  <c:v>5.881577310791481</c:v>
                </c:pt>
                <c:pt idx="3688">
                  <c:v>5.88163751861016</c:v>
                </c:pt>
                <c:pt idx="3689">
                  <c:v>5.881690881391272</c:v>
                </c:pt>
                <c:pt idx="3690">
                  <c:v>0.0</c:v>
                </c:pt>
                <c:pt idx="3691">
                  <c:v>0.0</c:v>
                </c:pt>
                <c:pt idx="3692">
                  <c:v>0.0</c:v>
                </c:pt>
                <c:pt idx="3693">
                  <c:v>0.0</c:v>
                </c:pt>
                <c:pt idx="3694">
                  <c:v>0.0</c:v>
                </c:pt>
                <c:pt idx="3695">
                  <c:v>0.0</c:v>
                </c:pt>
                <c:pt idx="3696">
                  <c:v>0.0</c:v>
                </c:pt>
                <c:pt idx="3697">
                  <c:v>0.0</c:v>
                </c:pt>
                <c:pt idx="3698">
                  <c:v>0.0</c:v>
                </c:pt>
                <c:pt idx="3699">
                  <c:v>0.0</c:v>
                </c:pt>
                <c:pt idx="3700">
                  <c:v>5.882010328793713</c:v>
                </c:pt>
                <c:pt idx="3701">
                  <c:v>5.881788073170397</c:v>
                </c:pt>
                <c:pt idx="3702">
                  <c:v>5.881894613674744</c:v>
                </c:pt>
                <c:pt idx="3703">
                  <c:v>5.881878242733107</c:v>
                </c:pt>
                <c:pt idx="3704">
                  <c:v>5.882082000116465</c:v>
                </c:pt>
                <c:pt idx="3705">
                  <c:v>5.881945499107645</c:v>
                </c:pt>
                <c:pt idx="3706">
                  <c:v>5.88216318221348</c:v>
                </c:pt>
                <c:pt idx="3707">
                  <c:v>5.881994124062233</c:v>
                </c:pt>
                <c:pt idx="3708">
                  <c:v>5.882142235547977</c:v>
                </c:pt>
                <c:pt idx="3709">
                  <c:v>5.882218652924404</c:v>
                </c:pt>
                <c:pt idx="3710">
                  <c:v>0.0</c:v>
                </c:pt>
                <c:pt idx="3711">
                  <c:v>0.0</c:v>
                </c:pt>
                <c:pt idx="3712">
                  <c:v>0.0</c:v>
                </c:pt>
                <c:pt idx="3713">
                  <c:v>0.0</c:v>
                </c:pt>
                <c:pt idx="3714">
                  <c:v>0.0</c:v>
                </c:pt>
                <c:pt idx="3715">
                  <c:v>0.0</c:v>
                </c:pt>
                <c:pt idx="3716">
                  <c:v>0.0</c:v>
                </c:pt>
                <c:pt idx="3717">
                  <c:v>0.0</c:v>
                </c:pt>
                <c:pt idx="3718">
                  <c:v>0.0</c:v>
                </c:pt>
                <c:pt idx="3719">
                  <c:v>0.0</c:v>
                </c:pt>
                <c:pt idx="3720">
                  <c:v>5.882098384101078</c:v>
                </c:pt>
                <c:pt idx="3721">
                  <c:v>5.88226270484987</c:v>
                </c:pt>
                <c:pt idx="3722">
                  <c:v>5.882487256831779</c:v>
                </c:pt>
                <c:pt idx="3723">
                  <c:v>5.882521947226325</c:v>
                </c:pt>
                <c:pt idx="3724">
                  <c:v>5.882570539918569</c:v>
                </c:pt>
                <c:pt idx="3725">
                  <c:v>5.882498676893316</c:v>
                </c:pt>
                <c:pt idx="3726">
                  <c:v>5.882725705368784</c:v>
                </c:pt>
                <c:pt idx="3727">
                  <c:v>5.882660896029987</c:v>
                </c:pt>
                <c:pt idx="3728">
                  <c:v>5.882700161650987</c:v>
                </c:pt>
                <c:pt idx="3729">
                  <c:v>5.882910802777704</c:v>
                </c:pt>
                <c:pt idx="3730">
                  <c:v>0.0</c:v>
                </c:pt>
                <c:pt idx="3731">
                  <c:v>0.0</c:v>
                </c:pt>
                <c:pt idx="3732">
                  <c:v>0.0</c:v>
                </c:pt>
                <c:pt idx="3733">
                  <c:v>0.0</c:v>
                </c:pt>
                <c:pt idx="3734">
                  <c:v>0.0</c:v>
                </c:pt>
                <c:pt idx="3735">
                  <c:v>0.0</c:v>
                </c:pt>
                <c:pt idx="3736">
                  <c:v>0.0</c:v>
                </c:pt>
                <c:pt idx="3737">
                  <c:v>0.0</c:v>
                </c:pt>
                <c:pt idx="3738">
                  <c:v>0.0</c:v>
                </c:pt>
                <c:pt idx="3739">
                  <c:v>0.0</c:v>
                </c:pt>
                <c:pt idx="3740">
                  <c:v>5.88297109328161</c:v>
                </c:pt>
                <c:pt idx="3741">
                  <c:v>5.882834409495943</c:v>
                </c:pt>
                <c:pt idx="3742">
                  <c:v>5.882880701331969</c:v>
                </c:pt>
                <c:pt idx="3743">
                  <c:v>5.883058956499129</c:v>
                </c:pt>
                <c:pt idx="3744">
                  <c:v>5.882901663503723</c:v>
                </c:pt>
                <c:pt idx="3745">
                  <c:v>5.883105272876893</c:v>
                </c:pt>
                <c:pt idx="3746">
                  <c:v>5.882994119511226</c:v>
                </c:pt>
                <c:pt idx="3747">
                  <c:v>5.883128519223671</c:v>
                </c:pt>
                <c:pt idx="3748">
                  <c:v>5.883387779279378</c:v>
                </c:pt>
                <c:pt idx="3749">
                  <c:v>5.883542753470561</c:v>
                </c:pt>
                <c:pt idx="3750">
                  <c:v>0.0</c:v>
                </c:pt>
                <c:pt idx="3751">
                  <c:v>0.0</c:v>
                </c:pt>
                <c:pt idx="3752">
                  <c:v>0.0</c:v>
                </c:pt>
                <c:pt idx="3753">
                  <c:v>0.0</c:v>
                </c:pt>
                <c:pt idx="3754">
                  <c:v>0.0</c:v>
                </c:pt>
                <c:pt idx="3755">
                  <c:v>0.0</c:v>
                </c:pt>
                <c:pt idx="3756">
                  <c:v>0.0</c:v>
                </c:pt>
                <c:pt idx="3757">
                  <c:v>0.0</c:v>
                </c:pt>
                <c:pt idx="3758">
                  <c:v>0.0</c:v>
                </c:pt>
                <c:pt idx="3759">
                  <c:v>0.0</c:v>
                </c:pt>
                <c:pt idx="3760">
                  <c:v>5.883271941993338</c:v>
                </c:pt>
                <c:pt idx="3761">
                  <c:v>5.883364402632245</c:v>
                </c:pt>
                <c:pt idx="3762">
                  <c:v>5.883596001784431</c:v>
                </c:pt>
                <c:pt idx="3763">
                  <c:v>5.883554266719245</c:v>
                </c:pt>
                <c:pt idx="3764">
                  <c:v>5.88366313201285</c:v>
                </c:pt>
                <c:pt idx="3765">
                  <c:v>5.883519750134695</c:v>
                </c:pt>
                <c:pt idx="3766">
                  <c:v>5.883730387754532</c:v>
                </c:pt>
                <c:pt idx="3767">
                  <c:v>5.883771935121522</c:v>
                </c:pt>
                <c:pt idx="3768">
                  <c:v>5.88380912861376</c:v>
                </c:pt>
                <c:pt idx="3769">
                  <c:v>5.883910965498896</c:v>
                </c:pt>
                <c:pt idx="3770">
                  <c:v>0.0</c:v>
                </c:pt>
                <c:pt idx="3771">
                  <c:v>0.0</c:v>
                </c:pt>
                <c:pt idx="3772">
                  <c:v>0.0</c:v>
                </c:pt>
                <c:pt idx="3773">
                  <c:v>0.0</c:v>
                </c:pt>
                <c:pt idx="3774">
                  <c:v>0.0</c:v>
                </c:pt>
                <c:pt idx="3775">
                  <c:v>0.0</c:v>
                </c:pt>
                <c:pt idx="3776">
                  <c:v>0.0</c:v>
                </c:pt>
                <c:pt idx="3777">
                  <c:v>0.0</c:v>
                </c:pt>
                <c:pt idx="3778">
                  <c:v>0.0</c:v>
                </c:pt>
                <c:pt idx="3779">
                  <c:v>0.0</c:v>
                </c:pt>
                <c:pt idx="3780">
                  <c:v>5.88400106968307</c:v>
                </c:pt>
                <c:pt idx="3781">
                  <c:v>5.883945508740648</c:v>
                </c:pt>
                <c:pt idx="3782">
                  <c:v>5.883822928231922</c:v>
                </c:pt>
                <c:pt idx="3783">
                  <c:v>5.88418627221608</c:v>
                </c:pt>
                <c:pt idx="3784">
                  <c:v>5.88397810521773</c:v>
                </c:pt>
                <c:pt idx="3785">
                  <c:v>5.884237207874453</c:v>
                </c:pt>
                <c:pt idx="3786">
                  <c:v>5.884190824737933</c:v>
                </c:pt>
                <c:pt idx="3787">
                  <c:v>5.884156354445439</c:v>
                </c:pt>
                <c:pt idx="3788">
                  <c:v>5.884464237693006</c:v>
                </c:pt>
                <c:pt idx="3789">
                  <c:v>5.884385490543347</c:v>
                </c:pt>
                <c:pt idx="3790">
                  <c:v>0.0</c:v>
                </c:pt>
                <c:pt idx="3791">
                  <c:v>0.0</c:v>
                </c:pt>
                <c:pt idx="3792">
                  <c:v>0.0</c:v>
                </c:pt>
                <c:pt idx="3793">
                  <c:v>0.0</c:v>
                </c:pt>
                <c:pt idx="3794">
                  <c:v>0.0</c:v>
                </c:pt>
                <c:pt idx="3795">
                  <c:v>0.0</c:v>
                </c:pt>
                <c:pt idx="3796">
                  <c:v>0.0</c:v>
                </c:pt>
                <c:pt idx="3797">
                  <c:v>0.0</c:v>
                </c:pt>
                <c:pt idx="3798">
                  <c:v>0.0</c:v>
                </c:pt>
                <c:pt idx="3799">
                  <c:v>0.0</c:v>
                </c:pt>
                <c:pt idx="3800">
                  <c:v>5.884352932085489</c:v>
                </c:pt>
                <c:pt idx="3801">
                  <c:v>5.884440917783101</c:v>
                </c:pt>
                <c:pt idx="3802">
                  <c:v>5.884373848662594</c:v>
                </c:pt>
                <c:pt idx="3803">
                  <c:v>5.88435758541181</c:v>
                </c:pt>
                <c:pt idx="3804">
                  <c:v>5.884609981597573</c:v>
                </c:pt>
                <c:pt idx="3805">
                  <c:v>5.884457275149235</c:v>
                </c:pt>
                <c:pt idx="3806">
                  <c:v>5.884707239342793</c:v>
                </c:pt>
                <c:pt idx="3807">
                  <c:v>5.884769777359049</c:v>
                </c:pt>
                <c:pt idx="3808">
                  <c:v>5.884753573050632</c:v>
                </c:pt>
                <c:pt idx="3809">
                  <c:v>5.88476058769688</c:v>
                </c:pt>
                <c:pt idx="3810">
                  <c:v>0.0</c:v>
                </c:pt>
                <c:pt idx="3811">
                  <c:v>0.0</c:v>
                </c:pt>
                <c:pt idx="3812">
                  <c:v>0.0</c:v>
                </c:pt>
                <c:pt idx="3813">
                  <c:v>0.0</c:v>
                </c:pt>
                <c:pt idx="3814">
                  <c:v>0.0</c:v>
                </c:pt>
                <c:pt idx="3815">
                  <c:v>0.0</c:v>
                </c:pt>
                <c:pt idx="3816">
                  <c:v>0.0</c:v>
                </c:pt>
                <c:pt idx="3817">
                  <c:v>0.0</c:v>
                </c:pt>
                <c:pt idx="3818">
                  <c:v>0.0</c:v>
                </c:pt>
                <c:pt idx="3819">
                  <c:v>0.0</c:v>
                </c:pt>
                <c:pt idx="3820">
                  <c:v>5.884924552193489</c:v>
                </c:pt>
                <c:pt idx="3821">
                  <c:v>5.88497786750579</c:v>
                </c:pt>
                <c:pt idx="3822">
                  <c:v>5.884966246250703</c:v>
                </c:pt>
                <c:pt idx="3823">
                  <c:v>5.885068222920716</c:v>
                </c:pt>
                <c:pt idx="3824">
                  <c:v>5.884978027724208</c:v>
                </c:pt>
                <c:pt idx="3825">
                  <c:v>5.884836900296814</c:v>
                </c:pt>
                <c:pt idx="3826">
                  <c:v>5.885061577767824</c:v>
                </c:pt>
                <c:pt idx="3827">
                  <c:v>5.885133204005267</c:v>
                </c:pt>
                <c:pt idx="3828">
                  <c:v>5.885265207310343</c:v>
                </c:pt>
                <c:pt idx="3829">
                  <c:v>5.885357850042784</c:v>
                </c:pt>
                <c:pt idx="3830">
                  <c:v>0.0</c:v>
                </c:pt>
                <c:pt idx="3831">
                  <c:v>0.0</c:v>
                </c:pt>
                <c:pt idx="3832">
                  <c:v>0.0</c:v>
                </c:pt>
                <c:pt idx="3833">
                  <c:v>0.0</c:v>
                </c:pt>
                <c:pt idx="3834">
                  <c:v>0.0</c:v>
                </c:pt>
                <c:pt idx="3835">
                  <c:v>0.0</c:v>
                </c:pt>
                <c:pt idx="3836">
                  <c:v>0.0</c:v>
                </c:pt>
                <c:pt idx="3837">
                  <c:v>0.0</c:v>
                </c:pt>
                <c:pt idx="3838">
                  <c:v>0.0</c:v>
                </c:pt>
                <c:pt idx="3839">
                  <c:v>0.0</c:v>
                </c:pt>
                <c:pt idx="3840">
                  <c:v>5.885332093667758</c:v>
                </c:pt>
                <c:pt idx="3841">
                  <c:v>5.885265003683403</c:v>
                </c:pt>
                <c:pt idx="3842">
                  <c:v>5.885331955625493</c:v>
                </c:pt>
                <c:pt idx="3843">
                  <c:v>5.885325367154587</c:v>
                </c:pt>
                <c:pt idx="3844">
                  <c:v>5.885332236480056</c:v>
                </c:pt>
                <c:pt idx="3845">
                  <c:v>5.885584610721676</c:v>
                </c:pt>
                <c:pt idx="3846">
                  <c:v>5.885614559052285</c:v>
                </c:pt>
                <c:pt idx="3847">
                  <c:v>5.885598492005827</c:v>
                </c:pt>
                <c:pt idx="3848">
                  <c:v>5.885730510624088</c:v>
                </c:pt>
                <c:pt idx="3849">
                  <c:v>5.885753764137728</c:v>
                </c:pt>
                <c:pt idx="3850">
                  <c:v>0.0</c:v>
                </c:pt>
                <c:pt idx="3851">
                  <c:v>0.0</c:v>
                </c:pt>
                <c:pt idx="3852">
                  <c:v>0.0</c:v>
                </c:pt>
                <c:pt idx="3853">
                  <c:v>0.0</c:v>
                </c:pt>
                <c:pt idx="3854">
                  <c:v>0.0</c:v>
                </c:pt>
                <c:pt idx="3855">
                  <c:v>0.0</c:v>
                </c:pt>
                <c:pt idx="3856">
                  <c:v>0.0</c:v>
                </c:pt>
                <c:pt idx="3857">
                  <c:v>0.0</c:v>
                </c:pt>
                <c:pt idx="3858">
                  <c:v>0.0</c:v>
                </c:pt>
                <c:pt idx="3859">
                  <c:v>0.0</c:v>
                </c:pt>
                <c:pt idx="3860">
                  <c:v>5.885801939119766</c:v>
                </c:pt>
                <c:pt idx="3861">
                  <c:v>5.885755817246773</c:v>
                </c:pt>
                <c:pt idx="3862">
                  <c:v>5.885614462880668</c:v>
                </c:pt>
                <c:pt idx="3863">
                  <c:v>5.885711907856809</c:v>
                </c:pt>
                <c:pt idx="3864">
                  <c:v>5.885827689688323</c:v>
                </c:pt>
                <c:pt idx="3865">
                  <c:v>5.88577904423307</c:v>
                </c:pt>
                <c:pt idx="3866">
                  <c:v>5.885700278096941</c:v>
                </c:pt>
                <c:pt idx="3867">
                  <c:v>5.885943403951111</c:v>
                </c:pt>
                <c:pt idx="3868">
                  <c:v>5.885987474119345</c:v>
                </c:pt>
                <c:pt idx="3869">
                  <c:v>5.886184282537047</c:v>
                </c:pt>
                <c:pt idx="3870">
                  <c:v>0.0</c:v>
                </c:pt>
                <c:pt idx="3871">
                  <c:v>0.0</c:v>
                </c:pt>
                <c:pt idx="3872">
                  <c:v>0.0</c:v>
                </c:pt>
                <c:pt idx="3873">
                  <c:v>0.0</c:v>
                </c:pt>
                <c:pt idx="3874">
                  <c:v>0.0</c:v>
                </c:pt>
                <c:pt idx="3875">
                  <c:v>0.0</c:v>
                </c:pt>
                <c:pt idx="3876">
                  <c:v>0.0</c:v>
                </c:pt>
                <c:pt idx="3877">
                  <c:v>0.0</c:v>
                </c:pt>
                <c:pt idx="3878">
                  <c:v>0.0</c:v>
                </c:pt>
                <c:pt idx="3879">
                  <c:v>0.0</c:v>
                </c:pt>
                <c:pt idx="3880">
                  <c:v>5.886033453546823</c:v>
                </c:pt>
                <c:pt idx="3881">
                  <c:v>5.886068113005786</c:v>
                </c:pt>
                <c:pt idx="3882">
                  <c:v>5.886065975163112</c:v>
                </c:pt>
                <c:pt idx="3883">
                  <c:v>5.886072968740855</c:v>
                </c:pt>
                <c:pt idx="3884">
                  <c:v>5.886160785442443</c:v>
                </c:pt>
                <c:pt idx="3885">
                  <c:v>5.886355503949884</c:v>
                </c:pt>
                <c:pt idx="3886">
                  <c:v>5.886304513414385</c:v>
                </c:pt>
                <c:pt idx="3887">
                  <c:v>5.886204846703594</c:v>
                </c:pt>
                <c:pt idx="3888">
                  <c:v>5.88646905129546</c:v>
                </c:pt>
                <c:pt idx="3889">
                  <c:v>5.886596299041384</c:v>
                </c:pt>
                <c:pt idx="3890">
                  <c:v>0.0</c:v>
                </c:pt>
                <c:pt idx="3891">
                  <c:v>0.0</c:v>
                </c:pt>
                <c:pt idx="3892">
                  <c:v>0.0</c:v>
                </c:pt>
                <c:pt idx="3893">
                  <c:v>0.0</c:v>
                </c:pt>
                <c:pt idx="3894">
                  <c:v>0.0</c:v>
                </c:pt>
                <c:pt idx="3895">
                  <c:v>0.0</c:v>
                </c:pt>
                <c:pt idx="3896">
                  <c:v>0.0</c:v>
                </c:pt>
                <c:pt idx="3897">
                  <c:v>0.0</c:v>
                </c:pt>
                <c:pt idx="3898">
                  <c:v>0.0</c:v>
                </c:pt>
                <c:pt idx="3899">
                  <c:v>0.0</c:v>
                </c:pt>
                <c:pt idx="3900">
                  <c:v>5.88654962262795</c:v>
                </c:pt>
                <c:pt idx="3901">
                  <c:v>5.886454693281892</c:v>
                </c:pt>
                <c:pt idx="3902">
                  <c:v>5.886413297224768</c:v>
                </c:pt>
                <c:pt idx="3903">
                  <c:v>5.886540417807227</c:v>
                </c:pt>
                <c:pt idx="3904">
                  <c:v>5.886498822942264</c:v>
                </c:pt>
                <c:pt idx="3905">
                  <c:v>5.886755875645806</c:v>
                </c:pt>
                <c:pt idx="3906">
                  <c:v>5.88668212455167</c:v>
                </c:pt>
                <c:pt idx="3907">
                  <c:v>5.886841650818023</c:v>
                </c:pt>
                <c:pt idx="3908">
                  <c:v>5.886737562462804</c:v>
                </c:pt>
                <c:pt idx="3909">
                  <c:v>5.88673533073136</c:v>
                </c:pt>
                <c:pt idx="3910">
                  <c:v>0.0</c:v>
                </c:pt>
                <c:pt idx="3911">
                  <c:v>0.0</c:v>
                </c:pt>
                <c:pt idx="3912">
                  <c:v>0.0</c:v>
                </c:pt>
                <c:pt idx="3913">
                  <c:v>0.0</c:v>
                </c:pt>
                <c:pt idx="3914">
                  <c:v>0.0</c:v>
                </c:pt>
                <c:pt idx="3915">
                  <c:v>0.0</c:v>
                </c:pt>
                <c:pt idx="3916">
                  <c:v>0.0</c:v>
                </c:pt>
                <c:pt idx="3917">
                  <c:v>0.0</c:v>
                </c:pt>
                <c:pt idx="3918">
                  <c:v>0.0</c:v>
                </c:pt>
                <c:pt idx="3919">
                  <c:v>0.0</c:v>
                </c:pt>
                <c:pt idx="3920">
                  <c:v>5.886866646429156</c:v>
                </c:pt>
                <c:pt idx="3921">
                  <c:v>5.886933927341029</c:v>
                </c:pt>
                <c:pt idx="3922">
                  <c:v>5.88676731873383</c:v>
                </c:pt>
                <c:pt idx="3923">
                  <c:v>5.886635461169096</c:v>
                </c:pt>
                <c:pt idx="3924">
                  <c:v>5.887008207267605</c:v>
                </c:pt>
                <c:pt idx="3925">
                  <c:v>5.88682079884198</c:v>
                </c:pt>
                <c:pt idx="3926">
                  <c:v>5.887047611654494</c:v>
                </c:pt>
                <c:pt idx="3927">
                  <c:v>5.887156455894495</c:v>
                </c:pt>
                <c:pt idx="3928">
                  <c:v>5.887360312499216</c:v>
                </c:pt>
                <c:pt idx="3929">
                  <c:v>5.887383334046538</c:v>
                </c:pt>
                <c:pt idx="3930">
                  <c:v>0.0</c:v>
                </c:pt>
                <c:pt idx="3931">
                  <c:v>0.0</c:v>
                </c:pt>
                <c:pt idx="3932">
                  <c:v>0.0</c:v>
                </c:pt>
                <c:pt idx="3933">
                  <c:v>0.0</c:v>
                </c:pt>
                <c:pt idx="3934">
                  <c:v>0.0</c:v>
                </c:pt>
                <c:pt idx="3935">
                  <c:v>0.0</c:v>
                </c:pt>
                <c:pt idx="3936">
                  <c:v>0.0</c:v>
                </c:pt>
                <c:pt idx="3937">
                  <c:v>0.0</c:v>
                </c:pt>
                <c:pt idx="3938">
                  <c:v>0.0</c:v>
                </c:pt>
                <c:pt idx="3939">
                  <c:v>0.0</c:v>
                </c:pt>
                <c:pt idx="3940">
                  <c:v>5.887133019193691</c:v>
                </c:pt>
                <c:pt idx="3941">
                  <c:v>5.887153716153047</c:v>
                </c:pt>
                <c:pt idx="3942">
                  <c:v>5.887193224167831</c:v>
                </c:pt>
                <c:pt idx="3943">
                  <c:v>5.887200053808004</c:v>
                </c:pt>
                <c:pt idx="3944">
                  <c:v>5.887394802141868</c:v>
                </c:pt>
                <c:pt idx="3945">
                  <c:v>5.887237418013237</c:v>
                </c:pt>
                <c:pt idx="3946">
                  <c:v>5.887401773906106</c:v>
                </c:pt>
                <c:pt idx="3947">
                  <c:v>5.887644752276601</c:v>
                </c:pt>
                <c:pt idx="3948">
                  <c:v>5.887587085717634</c:v>
                </c:pt>
                <c:pt idx="3949">
                  <c:v>5.887617228803404</c:v>
                </c:pt>
                <c:pt idx="3950">
                  <c:v>0.0</c:v>
                </c:pt>
                <c:pt idx="3951">
                  <c:v>0.0</c:v>
                </c:pt>
                <c:pt idx="3952">
                  <c:v>0.0</c:v>
                </c:pt>
                <c:pt idx="3953">
                  <c:v>0.0</c:v>
                </c:pt>
                <c:pt idx="3954">
                  <c:v>0.0</c:v>
                </c:pt>
                <c:pt idx="3955">
                  <c:v>0.0</c:v>
                </c:pt>
                <c:pt idx="3956">
                  <c:v>0.0</c:v>
                </c:pt>
                <c:pt idx="3957">
                  <c:v>0.0</c:v>
                </c:pt>
                <c:pt idx="3958">
                  <c:v>0.0</c:v>
                </c:pt>
                <c:pt idx="3959">
                  <c:v>0.0</c:v>
                </c:pt>
                <c:pt idx="3960">
                  <c:v>5.887683950149322</c:v>
                </c:pt>
                <c:pt idx="3961">
                  <c:v>5.887635354459721</c:v>
                </c:pt>
                <c:pt idx="3962">
                  <c:v>5.887633144114111</c:v>
                </c:pt>
                <c:pt idx="3963">
                  <c:v>5.88762380243445</c:v>
                </c:pt>
                <c:pt idx="3964">
                  <c:v>5.887630793559652</c:v>
                </c:pt>
                <c:pt idx="3965">
                  <c:v>5.887809244210294</c:v>
                </c:pt>
                <c:pt idx="3966">
                  <c:v>5.887871774640895</c:v>
                </c:pt>
                <c:pt idx="3967">
                  <c:v>5.887834593852355</c:v>
                </c:pt>
                <c:pt idx="3968">
                  <c:v>5.888052537310044</c:v>
                </c:pt>
                <c:pt idx="3969">
                  <c:v>5.888075553931074</c:v>
                </c:pt>
                <c:pt idx="3970">
                  <c:v>0.0</c:v>
                </c:pt>
                <c:pt idx="3971">
                  <c:v>0.0</c:v>
                </c:pt>
                <c:pt idx="3972">
                  <c:v>0.0</c:v>
                </c:pt>
                <c:pt idx="3973">
                  <c:v>0.0</c:v>
                </c:pt>
                <c:pt idx="3974">
                  <c:v>0.0</c:v>
                </c:pt>
                <c:pt idx="3975">
                  <c:v>0.0</c:v>
                </c:pt>
                <c:pt idx="3976">
                  <c:v>0.0</c:v>
                </c:pt>
                <c:pt idx="3977">
                  <c:v>0.0</c:v>
                </c:pt>
                <c:pt idx="3978">
                  <c:v>0.0</c:v>
                </c:pt>
                <c:pt idx="3979">
                  <c:v>0.0</c:v>
                </c:pt>
                <c:pt idx="3980">
                  <c:v>5.888213804832742</c:v>
                </c:pt>
                <c:pt idx="3981">
                  <c:v>5.887966442452853</c:v>
                </c:pt>
                <c:pt idx="3982">
                  <c:v>5.888269646482735</c:v>
                </c:pt>
                <c:pt idx="3983">
                  <c:v>5.888151655531923</c:v>
                </c:pt>
                <c:pt idx="3984">
                  <c:v>5.888093924335675</c:v>
                </c:pt>
                <c:pt idx="3985">
                  <c:v>5.888258316939103</c:v>
                </c:pt>
                <c:pt idx="3986">
                  <c:v>5.888344120334147</c:v>
                </c:pt>
                <c:pt idx="3987">
                  <c:v>5.888304814316205</c:v>
                </c:pt>
                <c:pt idx="3988">
                  <c:v>5.888564034138568</c:v>
                </c:pt>
                <c:pt idx="3989">
                  <c:v>5.888476030271645</c:v>
                </c:pt>
                <c:pt idx="3990">
                  <c:v>0.0</c:v>
                </c:pt>
                <c:pt idx="3991">
                  <c:v>0.0</c:v>
                </c:pt>
                <c:pt idx="3992">
                  <c:v>0.0</c:v>
                </c:pt>
                <c:pt idx="3993">
                  <c:v>0.0</c:v>
                </c:pt>
                <c:pt idx="3994">
                  <c:v>0.0</c:v>
                </c:pt>
                <c:pt idx="3995">
                  <c:v>0.0</c:v>
                </c:pt>
                <c:pt idx="3996">
                  <c:v>0.0</c:v>
                </c:pt>
                <c:pt idx="3997">
                  <c:v>0.0</c:v>
                </c:pt>
                <c:pt idx="3998">
                  <c:v>0.0</c:v>
                </c:pt>
                <c:pt idx="3999">
                  <c:v>0.0</c:v>
                </c:pt>
                <c:pt idx="4000">
                  <c:v>5.888480134981424</c:v>
                </c:pt>
                <c:pt idx="4001">
                  <c:v>5.888670151578095</c:v>
                </c:pt>
                <c:pt idx="4002">
                  <c:v>5.888475600144077</c:v>
                </c:pt>
                <c:pt idx="4003">
                  <c:v>5.888702556102936</c:v>
                </c:pt>
                <c:pt idx="4004">
                  <c:v>5.888742072713102</c:v>
                </c:pt>
                <c:pt idx="4005">
                  <c:v>5.888786025258724</c:v>
                </c:pt>
                <c:pt idx="4006">
                  <c:v>5.888862574158682</c:v>
                </c:pt>
                <c:pt idx="4007">
                  <c:v>5.888952806550434</c:v>
                </c:pt>
                <c:pt idx="4008">
                  <c:v>5.888916002465965</c:v>
                </c:pt>
                <c:pt idx="4009">
                  <c:v>5.88907548096642</c:v>
                </c:pt>
                <c:pt idx="4010">
                  <c:v>0.0</c:v>
                </c:pt>
                <c:pt idx="4011">
                  <c:v>0.0</c:v>
                </c:pt>
                <c:pt idx="4012">
                  <c:v>0.0</c:v>
                </c:pt>
                <c:pt idx="4013">
                  <c:v>0.0</c:v>
                </c:pt>
                <c:pt idx="4014">
                  <c:v>0.0</c:v>
                </c:pt>
                <c:pt idx="4015">
                  <c:v>0.0</c:v>
                </c:pt>
                <c:pt idx="4016">
                  <c:v>0.0</c:v>
                </c:pt>
                <c:pt idx="4017">
                  <c:v>0.0</c:v>
                </c:pt>
                <c:pt idx="4018">
                  <c:v>0.0</c:v>
                </c:pt>
                <c:pt idx="4019">
                  <c:v>0.0</c:v>
                </c:pt>
                <c:pt idx="4020">
                  <c:v>5.889014731826491</c:v>
                </c:pt>
                <c:pt idx="4021">
                  <c:v>5.889042890258987</c:v>
                </c:pt>
                <c:pt idx="4022">
                  <c:v>5.889042875525404</c:v>
                </c:pt>
                <c:pt idx="4023">
                  <c:v>5.889047585215266</c:v>
                </c:pt>
                <c:pt idx="4024">
                  <c:v>5.88904763698972</c:v>
                </c:pt>
                <c:pt idx="4025">
                  <c:v>5.88933005469475</c:v>
                </c:pt>
                <c:pt idx="4026">
                  <c:v>5.88922808916178</c:v>
                </c:pt>
                <c:pt idx="4027">
                  <c:v>5.889297739920086</c:v>
                </c:pt>
                <c:pt idx="4028">
                  <c:v>5.889367205137992</c:v>
                </c:pt>
                <c:pt idx="4029">
                  <c:v>5.889397271596173</c:v>
                </c:pt>
                <c:pt idx="4030">
                  <c:v>0.0</c:v>
                </c:pt>
                <c:pt idx="4031">
                  <c:v>0.0</c:v>
                </c:pt>
                <c:pt idx="4032">
                  <c:v>0.0</c:v>
                </c:pt>
                <c:pt idx="4033">
                  <c:v>0.0</c:v>
                </c:pt>
                <c:pt idx="4034">
                  <c:v>0.0</c:v>
                </c:pt>
                <c:pt idx="4035">
                  <c:v>0.0</c:v>
                </c:pt>
                <c:pt idx="4036">
                  <c:v>0.0</c:v>
                </c:pt>
                <c:pt idx="4037">
                  <c:v>0.0</c:v>
                </c:pt>
                <c:pt idx="4038">
                  <c:v>0.0</c:v>
                </c:pt>
                <c:pt idx="4039">
                  <c:v>0.0</c:v>
                </c:pt>
                <c:pt idx="4040">
                  <c:v>5.889588799063448</c:v>
                </c:pt>
                <c:pt idx="4041">
                  <c:v>5.889690677733437</c:v>
                </c:pt>
                <c:pt idx="4042">
                  <c:v>5.889309003987718</c:v>
                </c:pt>
                <c:pt idx="4043">
                  <c:v>5.88963301685263</c:v>
                </c:pt>
                <c:pt idx="4044">
                  <c:v>5.889714362225227</c:v>
                </c:pt>
                <c:pt idx="4045">
                  <c:v>5.889559261285608</c:v>
                </c:pt>
                <c:pt idx="4046">
                  <c:v>5.889814233055024</c:v>
                </c:pt>
                <c:pt idx="4047">
                  <c:v>5.889672858772652</c:v>
                </c:pt>
                <c:pt idx="4048">
                  <c:v>5.88986973267161</c:v>
                </c:pt>
                <c:pt idx="4049">
                  <c:v>5.889862669510757</c:v>
                </c:pt>
                <c:pt idx="4050">
                  <c:v>0.0</c:v>
                </c:pt>
                <c:pt idx="4051">
                  <c:v>0.0</c:v>
                </c:pt>
                <c:pt idx="4052">
                  <c:v>0.0</c:v>
                </c:pt>
                <c:pt idx="4053">
                  <c:v>0.0</c:v>
                </c:pt>
                <c:pt idx="4054">
                  <c:v>0.0</c:v>
                </c:pt>
                <c:pt idx="4055">
                  <c:v>0.0</c:v>
                </c:pt>
                <c:pt idx="4056">
                  <c:v>0.0</c:v>
                </c:pt>
                <c:pt idx="4057">
                  <c:v>0.0</c:v>
                </c:pt>
                <c:pt idx="4058">
                  <c:v>0.0</c:v>
                </c:pt>
                <c:pt idx="4059">
                  <c:v>0.0</c:v>
                </c:pt>
                <c:pt idx="4060">
                  <c:v>5.889959145404811</c:v>
                </c:pt>
                <c:pt idx="4061">
                  <c:v>5.889924662607362</c:v>
                </c:pt>
                <c:pt idx="4062">
                  <c:v>5.889987257456299</c:v>
                </c:pt>
                <c:pt idx="4063">
                  <c:v>5.889968906247055</c:v>
                </c:pt>
                <c:pt idx="4064">
                  <c:v>5.889841743986295</c:v>
                </c:pt>
                <c:pt idx="4065">
                  <c:v>5.890100882384662</c:v>
                </c:pt>
                <c:pt idx="4066">
                  <c:v>5.890131226876976</c:v>
                </c:pt>
                <c:pt idx="4067">
                  <c:v>5.890320923151489</c:v>
                </c:pt>
                <c:pt idx="4068">
                  <c:v>5.890397462211884</c:v>
                </c:pt>
                <c:pt idx="4069">
                  <c:v>5.89039542805568</c:v>
                </c:pt>
                <c:pt idx="4070">
                  <c:v>0.0</c:v>
                </c:pt>
                <c:pt idx="4071">
                  <c:v>0.0</c:v>
                </c:pt>
                <c:pt idx="4072">
                  <c:v>0.0</c:v>
                </c:pt>
                <c:pt idx="4073">
                  <c:v>0.0</c:v>
                </c:pt>
                <c:pt idx="4074">
                  <c:v>0.0</c:v>
                </c:pt>
                <c:pt idx="4075">
                  <c:v>0.0</c:v>
                </c:pt>
                <c:pt idx="4076">
                  <c:v>0.0</c:v>
                </c:pt>
                <c:pt idx="4077">
                  <c:v>0.0</c:v>
                </c:pt>
                <c:pt idx="4078">
                  <c:v>0.0</c:v>
                </c:pt>
                <c:pt idx="4079">
                  <c:v>0.0</c:v>
                </c:pt>
                <c:pt idx="4080">
                  <c:v>5.890463832788349</c:v>
                </c:pt>
                <c:pt idx="4081">
                  <c:v>5.890304221708734</c:v>
                </c:pt>
                <c:pt idx="4082">
                  <c:v>5.890302041409972</c:v>
                </c:pt>
                <c:pt idx="4083">
                  <c:v>5.890616923864344</c:v>
                </c:pt>
                <c:pt idx="4084">
                  <c:v>5.890605549331091</c:v>
                </c:pt>
                <c:pt idx="4085">
                  <c:v>5.890612571682197</c:v>
                </c:pt>
                <c:pt idx="4086">
                  <c:v>5.890605406730236</c:v>
                </c:pt>
                <c:pt idx="4087">
                  <c:v>5.890730653905638</c:v>
                </c:pt>
                <c:pt idx="4088">
                  <c:v>5.8907699315667</c:v>
                </c:pt>
                <c:pt idx="4089">
                  <c:v>5.890908937440852</c:v>
                </c:pt>
                <c:pt idx="4090">
                  <c:v>0.0</c:v>
                </c:pt>
                <c:pt idx="4091">
                  <c:v>0.0</c:v>
                </c:pt>
                <c:pt idx="4092">
                  <c:v>0.0</c:v>
                </c:pt>
                <c:pt idx="4093">
                  <c:v>0.0</c:v>
                </c:pt>
                <c:pt idx="4094">
                  <c:v>0.0</c:v>
                </c:pt>
                <c:pt idx="4095">
                  <c:v>0.0</c:v>
                </c:pt>
                <c:pt idx="4096">
                  <c:v>0.0</c:v>
                </c:pt>
                <c:pt idx="4097">
                  <c:v>0.0</c:v>
                </c:pt>
                <c:pt idx="4098">
                  <c:v>0.0</c:v>
                </c:pt>
                <c:pt idx="4099">
                  <c:v>0.0</c:v>
                </c:pt>
                <c:pt idx="4100">
                  <c:v>5.890801832782722</c:v>
                </c:pt>
                <c:pt idx="4101">
                  <c:v>5.890883205418659</c:v>
                </c:pt>
                <c:pt idx="4102">
                  <c:v>5.890908451301371</c:v>
                </c:pt>
                <c:pt idx="4103">
                  <c:v>5.890818436766984</c:v>
                </c:pt>
                <c:pt idx="4104">
                  <c:v>5.8908437885959</c:v>
                </c:pt>
                <c:pt idx="4105">
                  <c:v>5.890950564849069</c:v>
                </c:pt>
                <c:pt idx="4106">
                  <c:v>5.890973744448244</c:v>
                </c:pt>
                <c:pt idx="4107">
                  <c:v>5.891223988376214</c:v>
                </c:pt>
                <c:pt idx="4108">
                  <c:v>5.891221751024947</c:v>
                </c:pt>
                <c:pt idx="4109">
                  <c:v>5.891309630864103</c:v>
                </c:pt>
                <c:pt idx="4110">
                  <c:v>0.0</c:v>
                </c:pt>
                <c:pt idx="4111">
                  <c:v>0.0</c:v>
                </c:pt>
                <c:pt idx="4112">
                  <c:v>0.0</c:v>
                </c:pt>
                <c:pt idx="4113">
                  <c:v>0.0</c:v>
                </c:pt>
                <c:pt idx="4114">
                  <c:v>0.0</c:v>
                </c:pt>
                <c:pt idx="4115">
                  <c:v>0.0</c:v>
                </c:pt>
                <c:pt idx="4116">
                  <c:v>0.0</c:v>
                </c:pt>
                <c:pt idx="4117">
                  <c:v>0.0</c:v>
                </c:pt>
                <c:pt idx="4118">
                  <c:v>0.0</c:v>
                </c:pt>
                <c:pt idx="4119">
                  <c:v>0.0</c:v>
                </c:pt>
                <c:pt idx="4120">
                  <c:v>5.891375874966966</c:v>
                </c:pt>
                <c:pt idx="4121">
                  <c:v>5.891420060395885</c:v>
                </c:pt>
                <c:pt idx="4122">
                  <c:v>5.891237522013326</c:v>
                </c:pt>
                <c:pt idx="4123">
                  <c:v>5.89122118961876</c:v>
                </c:pt>
                <c:pt idx="4124">
                  <c:v>5.891304807604054</c:v>
                </c:pt>
                <c:pt idx="4125">
                  <c:v>5.891656852183479</c:v>
                </c:pt>
                <c:pt idx="4126">
                  <c:v>5.89136719586754</c:v>
                </c:pt>
                <c:pt idx="4127">
                  <c:v>5.891404611727287</c:v>
                </c:pt>
                <c:pt idx="4128">
                  <c:v>5.8916477629644</c:v>
                </c:pt>
                <c:pt idx="4129">
                  <c:v>5.891798137319713</c:v>
                </c:pt>
                <c:pt idx="4130">
                  <c:v>0.0</c:v>
                </c:pt>
                <c:pt idx="4131">
                  <c:v>0.0</c:v>
                </c:pt>
                <c:pt idx="4132">
                  <c:v>0.0</c:v>
                </c:pt>
                <c:pt idx="4133">
                  <c:v>0.0</c:v>
                </c:pt>
                <c:pt idx="4134">
                  <c:v>0.0</c:v>
                </c:pt>
                <c:pt idx="4135">
                  <c:v>0.0</c:v>
                </c:pt>
                <c:pt idx="4136">
                  <c:v>0.0</c:v>
                </c:pt>
                <c:pt idx="4137">
                  <c:v>0.0</c:v>
                </c:pt>
                <c:pt idx="4138">
                  <c:v>0.0</c:v>
                </c:pt>
                <c:pt idx="4139">
                  <c:v>0.0</c:v>
                </c:pt>
                <c:pt idx="4140">
                  <c:v>5.891674565566737</c:v>
                </c:pt>
                <c:pt idx="4141">
                  <c:v>5.891836869501398</c:v>
                </c:pt>
                <c:pt idx="4142">
                  <c:v>5.891811370258607</c:v>
                </c:pt>
                <c:pt idx="4143">
                  <c:v>5.891795284730441</c:v>
                </c:pt>
                <c:pt idx="4144">
                  <c:v>5.891684417625314</c:v>
                </c:pt>
                <c:pt idx="4145">
                  <c:v>5.891848809535064</c:v>
                </c:pt>
                <c:pt idx="4146">
                  <c:v>5.891892857629244</c:v>
                </c:pt>
                <c:pt idx="4147">
                  <c:v>5.891932323283777</c:v>
                </c:pt>
                <c:pt idx="4148">
                  <c:v>5.892191707518187</c:v>
                </c:pt>
                <c:pt idx="4149">
                  <c:v>5.89226125604377</c:v>
                </c:pt>
                <c:pt idx="4150">
                  <c:v>0.0</c:v>
                </c:pt>
                <c:pt idx="4151">
                  <c:v>0.0</c:v>
                </c:pt>
                <c:pt idx="4152">
                  <c:v>0.0</c:v>
                </c:pt>
                <c:pt idx="4153">
                  <c:v>0.0</c:v>
                </c:pt>
                <c:pt idx="4154">
                  <c:v>0.0</c:v>
                </c:pt>
                <c:pt idx="4155">
                  <c:v>0.0</c:v>
                </c:pt>
                <c:pt idx="4156">
                  <c:v>0.0</c:v>
                </c:pt>
                <c:pt idx="4157">
                  <c:v>0.0</c:v>
                </c:pt>
                <c:pt idx="4158">
                  <c:v>0.0</c:v>
                </c:pt>
                <c:pt idx="4159">
                  <c:v>0.0</c:v>
                </c:pt>
                <c:pt idx="4160">
                  <c:v>5.892098326350905</c:v>
                </c:pt>
                <c:pt idx="4161">
                  <c:v>5.892026426907289</c:v>
                </c:pt>
                <c:pt idx="4162">
                  <c:v>5.892070633272411</c:v>
                </c:pt>
                <c:pt idx="4163">
                  <c:v>5.892181916257823</c:v>
                </c:pt>
                <c:pt idx="4164">
                  <c:v>5.892061725175409</c:v>
                </c:pt>
                <c:pt idx="4165">
                  <c:v>5.892249225741788</c:v>
                </c:pt>
                <c:pt idx="4166">
                  <c:v>5.8921937372532</c:v>
                </c:pt>
                <c:pt idx="4167">
                  <c:v>5.892492443599145</c:v>
                </c:pt>
                <c:pt idx="4168">
                  <c:v>5.892411579306219</c:v>
                </c:pt>
                <c:pt idx="4169">
                  <c:v>5.892474260767204</c:v>
                </c:pt>
                <c:pt idx="4170">
                  <c:v>0.0</c:v>
                </c:pt>
                <c:pt idx="4171">
                  <c:v>0.0</c:v>
                </c:pt>
                <c:pt idx="4172">
                  <c:v>0.0</c:v>
                </c:pt>
                <c:pt idx="4173">
                  <c:v>0.0</c:v>
                </c:pt>
                <c:pt idx="4174">
                  <c:v>0.0</c:v>
                </c:pt>
                <c:pt idx="4175">
                  <c:v>0.0</c:v>
                </c:pt>
                <c:pt idx="4176">
                  <c:v>0.0</c:v>
                </c:pt>
                <c:pt idx="4177">
                  <c:v>0.0</c:v>
                </c:pt>
                <c:pt idx="4178">
                  <c:v>0.0</c:v>
                </c:pt>
                <c:pt idx="4179">
                  <c:v>0.0</c:v>
                </c:pt>
                <c:pt idx="4180">
                  <c:v>5.892554340579126</c:v>
                </c:pt>
                <c:pt idx="4181">
                  <c:v>5.892727831330321</c:v>
                </c:pt>
                <c:pt idx="4182">
                  <c:v>5.892496758121445</c:v>
                </c:pt>
                <c:pt idx="4183">
                  <c:v>5.892550023409678</c:v>
                </c:pt>
                <c:pt idx="4184">
                  <c:v>5.892612542306036</c:v>
                </c:pt>
                <c:pt idx="4185">
                  <c:v>5.892649701097398</c:v>
                </c:pt>
                <c:pt idx="4186">
                  <c:v>5.89276076765455</c:v>
                </c:pt>
                <c:pt idx="4187">
                  <c:v>5.892925272894947</c:v>
                </c:pt>
                <c:pt idx="4188">
                  <c:v>5.892899966554805</c:v>
                </c:pt>
                <c:pt idx="4189">
                  <c:v>5.893150338527763</c:v>
                </c:pt>
                <c:pt idx="4190">
                  <c:v>0.0</c:v>
                </c:pt>
                <c:pt idx="4191">
                  <c:v>0.0</c:v>
                </c:pt>
                <c:pt idx="4192">
                  <c:v>0.0</c:v>
                </c:pt>
                <c:pt idx="4193">
                  <c:v>0.0</c:v>
                </c:pt>
                <c:pt idx="4194">
                  <c:v>0.0</c:v>
                </c:pt>
                <c:pt idx="4195">
                  <c:v>0.0</c:v>
                </c:pt>
                <c:pt idx="4196">
                  <c:v>0.0</c:v>
                </c:pt>
                <c:pt idx="4197">
                  <c:v>0.0</c:v>
                </c:pt>
                <c:pt idx="4198">
                  <c:v>0.0</c:v>
                </c:pt>
                <c:pt idx="4199">
                  <c:v>0.0</c:v>
                </c:pt>
                <c:pt idx="4200">
                  <c:v>5.89301031402803</c:v>
                </c:pt>
                <c:pt idx="4201">
                  <c:v>5.892626055574177</c:v>
                </c:pt>
                <c:pt idx="4202">
                  <c:v>5.892786272701279</c:v>
                </c:pt>
                <c:pt idx="4203">
                  <c:v>5.893061666207894</c:v>
                </c:pt>
                <c:pt idx="4204">
                  <c:v>5.892894987790411</c:v>
                </c:pt>
                <c:pt idx="4205">
                  <c:v>5.893004016514479</c:v>
                </c:pt>
                <c:pt idx="4206">
                  <c:v>5.893129084103092</c:v>
                </c:pt>
                <c:pt idx="4207">
                  <c:v>5.89328641619132</c:v>
                </c:pt>
                <c:pt idx="4208">
                  <c:v>5.89320785469356</c:v>
                </c:pt>
                <c:pt idx="4209">
                  <c:v>5.893441899972737</c:v>
                </c:pt>
                <c:pt idx="4210">
                  <c:v>0.0</c:v>
                </c:pt>
                <c:pt idx="4211">
                  <c:v>0.0</c:v>
                </c:pt>
                <c:pt idx="4212">
                  <c:v>0.0</c:v>
                </c:pt>
                <c:pt idx="4213">
                  <c:v>0.0</c:v>
                </c:pt>
                <c:pt idx="4214">
                  <c:v>0.0</c:v>
                </c:pt>
                <c:pt idx="4215">
                  <c:v>0.0</c:v>
                </c:pt>
                <c:pt idx="4216">
                  <c:v>0.0</c:v>
                </c:pt>
                <c:pt idx="4217">
                  <c:v>0.0</c:v>
                </c:pt>
                <c:pt idx="4218">
                  <c:v>0.0</c:v>
                </c:pt>
                <c:pt idx="4219">
                  <c:v>0.0</c:v>
                </c:pt>
                <c:pt idx="4220">
                  <c:v>5.893327333814648</c:v>
                </c:pt>
                <c:pt idx="4221">
                  <c:v>5.893239360214464</c:v>
                </c:pt>
                <c:pt idx="4222">
                  <c:v>5.893346306359778</c:v>
                </c:pt>
                <c:pt idx="4223">
                  <c:v>5.893383658392651</c:v>
                </c:pt>
                <c:pt idx="4224">
                  <c:v>5.893304794707117</c:v>
                </c:pt>
                <c:pt idx="4225">
                  <c:v>5.893617523194814</c:v>
                </c:pt>
                <c:pt idx="4226">
                  <c:v>5.893529690378248</c:v>
                </c:pt>
                <c:pt idx="4227">
                  <c:v>5.89348339108286</c:v>
                </c:pt>
                <c:pt idx="4228">
                  <c:v>5.893576048504978</c:v>
                </c:pt>
                <c:pt idx="4229">
                  <c:v>5.893765743561996</c:v>
                </c:pt>
                <c:pt idx="4230">
                  <c:v>0.0</c:v>
                </c:pt>
                <c:pt idx="4231">
                  <c:v>0.0</c:v>
                </c:pt>
                <c:pt idx="4232">
                  <c:v>0.0</c:v>
                </c:pt>
                <c:pt idx="4233">
                  <c:v>0.0</c:v>
                </c:pt>
                <c:pt idx="4234">
                  <c:v>0.0</c:v>
                </c:pt>
                <c:pt idx="4235">
                  <c:v>0.0</c:v>
                </c:pt>
                <c:pt idx="4236">
                  <c:v>0.0</c:v>
                </c:pt>
                <c:pt idx="4237">
                  <c:v>0.0</c:v>
                </c:pt>
                <c:pt idx="4238">
                  <c:v>0.0</c:v>
                </c:pt>
                <c:pt idx="4239">
                  <c:v>0.0</c:v>
                </c:pt>
                <c:pt idx="4240">
                  <c:v>5.89384788088589</c:v>
                </c:pt>
                <c:pt idx="4241">
                  <c:v>5.89360972086923</c:v>
                </c:pt>
                <c:pt idx="4242">
                  <c:v>5.893654120942045</c:v>
                </c:pt>
                <c:pt idx="4243">
                  <c:v>5.89364287422412</c:v>
                </c:pt>
                <c:pt idx="4244">
                  <c:v>5.893728538063478</c:v>
                </c:pt>
                <c:pt idx="4245">
                  <c:v>5.893839512728078</c:v>
                </c:pt>
                <c:pt idx="4246">
                  <c:v>5.893846665037222</c:v>
                </c:pt>
                <c:pt idx="4247">
                  <c:v>5.894066637208153</c:v>
                </c:pt>
                <c:pt idx="4248">
                  <c:v>5.893994944750766</c:v>
                </c:pt>
                <c:pt idx="4249">
                  <c:v>5.89397668745478</c:v>
                </c:pt>
                <c:pt idx="4250">
                  <c:v>0.0</c:v>
                </c:pt>
                <c:pt idx="4251">
                  <c:v>0.0</c:v>
                </c:pt>
                <c:pt idx="4252">
                  <c:v>0.0</c:v>
                </c:pt>
                <c:pt idx="4253">
                  <c:v>0.0</c:v>
                </c:pt>
                <c:pt idx="4254">
                  <c:v>0.0</c:v>
                </c:pt>
                <c:pt idx="4255">
                  <c:v>0.0</c:v>
                </c:pt>
                <c:pt idx="4256">
                  <c:v>0.0</c:v>
                </c:pt>
                <c:pt idx="4257">
                  <c:v>0.0</c:v>
                </c:pt>
                <c:pt idx="4258">
                  <c:v>0.0</c:v>
                </c:pt>
                <c:pt idx="4259">
                  <c:v>0.0</c:v>
                </c:pt>
                <c:pt idx="4260">
                  <c:v>5.893859963104651</c:v>
                </c:pt>
                <c:pt idx="4261">
                  <c:v>5.893984957697072</c:v>
                </c:pt>
                <c:pt idx="4262">
                  <c:v>5.894133143237695</c:v>
                </c:pt>
                <c:pt idx="4263">
                  <c:v>5.894036328453971</c:v>
                </c:pt>
                <c:pt idx="4264">
                  <c:v>5.894209838270202</c:v>
                </c:pt>
                <c:pt idx="4265">
                  <c:v>5.894281649565806</c:v>
                </c:pt>
                <c:pt idx="4266">
                  <c:v>5.894020103594112</c:v>
                </c:pt>
                <c:pt idx="4267">
                  <c:v>5.894300647406696</c:v>
                </c:pt>
                <c:pt idx="4268">
                  <c:v>5.894363223961378</c:v>
                </c:pt>
                <c:pt idx="4269">
                  <c:v>5.894472188560496</c:v>
                </c:pt>
                <c:pt idx="4270">
                  <c:v>0.0</c:v>
                </c:pt>
                <c:pt idx="4271">
                  <c:v>0.0</c:v>
                </c:pt>
                <c:pt idx="4272">
                  <c:v>0.0</c:v>
                </c:pt>
                <c:pt idx="4273">
                  <c:v>0.0</c:v>
                </c:pt>
                <c:pt idx="4274">
                  <c:v>0.0</c:v>
                </c:pt>
                <c:pt idx="4275">
                  <c:v>0.0</c:v>
                </c:pt>
                <c:pt idx="4276">
                  <c:v>0.0</c:v>
                </c:pt>
                <c:pt idx="4277">
                  <c:v>0.0</c:v>
                </c:pt>
                <c:pt idx="4278">
                  <c:v>0.0</c:v>
                </c:pt>
                <c:pt idx="4279">
                  <c:v>0.0</c:v>
                </c:pt>
                <c:pt idx="4280">
                  <c:v>5.894303955790374</c:v>
                </c:pt>
                <c:pt idx="4281">
                  <c:v>5.894552077868314</c:v>
                </c:pt>
                <c:pt idx="4282">
                  <c:v>5.894142571076067</c:v>
                </c:pt>
                <c:pt idx="4283">
                  <c:v>5.894399786903545</c:v>
                </c:pt>
                <c:pt idx="4284">
                  <c:v>5.894531644742538</c:v>
                </c:pt>
                <c:pt idx="4285">
                  <c:v>5.894765683422272</c:v>
                </c:pt>
                <c:pt idx="4286">
                  <c:v>5.894601305203678</c:v>
                </c:pt>
                <c:pt idx="4287">
                  <c:v>5.894758765562916</c:v>
                </c:pt>
                <c:pt idx="4288">
                  <c:v>5.894710329766124</c:v>
                </c:pt>
                <c:pt idx="4289">
                  <c:v>5.894687118096431</c:v>
                </c:pt>
                <c:pt idx="4290">
                  <c:v>0.0</c:v>
                </c:pt>
                <c:pt idx="4291">
                  <c:v>0.0</c:v>
                </c:pt>
                <c:pt idx="4292">
                  <c:v>0.0</c:v>
                </c:pt>
                <c:pt idx="4293">
                  <c:v>0.0</c:v>
                </c:pt>
                <c:pt idx="4294">
                  <c:v>0.0</c:v>
                </c:pt>
                <c:pt idx="4295">
                  <c:v>0.0</c:v>
                </c:pt>
                <c:pt idx="4296">
                  <c:v>0.0</c:v>
                </c:pt>
                <c:pt idx="4297">
                  <c:v>0.0</c:v>
                </c:pt>
                <c:pt idx="4298">
                  <c:v>0.0</c:v>
                </c:pt>
                <c:pt idx="4299">
                  <c:v>0.0</c:v>
                </c:pt>
                <c:pt idx="4300">
                  <c:v>5.894577241694884</c:v>
                </c:pt>
                <c:pt idx="4301">
                  <c:v>5.894623661098134</c:v>
                </c:pt>
                <c:pt idx="4302">
                  <c:v>5.89476282061023</c:v>
                </c:pt>
                <c:pt idx="4303">
                  <c:v>5.894825464195637</c:v>
                </c:pt>
                <c:pt idx="4304">
                  <c:v>5.894839606540779</c:v>
                </c:pt>
                <c:pt idx="4305">
                  <c:v>5.894955553513849</c:v>
                </c:pt>
                <c:pt idx="4306">
                  <c:v>5.894846708774436</c:v>
                </c:pt>
                <c:pt idx="4307">
                  <c:v>5.895143270595548</c:v>
                </c:pt>
                <c:pt idx="4308">
                  <c:v>5.895064659678478</c:v>
                </c:pt>
                <c:pt idx="4309">
                  <c:v>5.894976796659121</c:v>
                </c:pt>
                <c:pt idx="4310">
                  <c:v>0.0</c:v>
                </c:pt>
                <c:pt idx="4311">
                  <c:v>0.0</c:v>
                </c:pt>
                <c:pt idx="4312">
                  <c:v>0.0</c:v>
                </c:pt>
                <c:pt idx="4313">
                  <c:v>0.0</c:v>
                </c:pt>
                <c:pt idx="4314">
                  <c:v>0.0</c:v>
                </c:pt>
                <c:pt idx="4315">
                  <c:v>0.0</c:v>
                </c:pt>
                <c:pt idx="4316">
                  <c:v>0.0</c:v>
                </c:pt>
                <c:pt idx="4317">
                  <c:v>0.0</c:v>
                </c:pt>
                <c:pt idx="4318">
                  <c:v>0.0</c:v>
                </c:pt>
                <c:pt idx="4319">
                  <c:v>0.0</c:v>
                </c:pt>
                <c:pt idx="4320">
                  <c:v>5.895176778023868</c:v>
                </c:pt>
                <c:pt idx="4321">
                  <c:v>5.895077589928575</c:v>
                </c:pt>
                <c:pt idx="4322">
                  <c:v>5.894975772250699</c:v>
                </c:pt>
                <c:pt idx="4323">
                  <c:v>5.895020229870544</c:v>
                </c:pt>
                <c:pt idx="4324">
                  <c:v>5.895145302598633</c:v>
                </c:pt>
                <c:pt idx="4325">
                  <c:v>5.895082778177269</c:v>
                </c:pt>
                <c:pt idx="4326">
                  <c:v>5.895048424538185</c:v>
                </c:pt>
                <c:pt idx="4327">
                  <c:v>5.895159382472411</c:v>
                </c:pt>
                <c:pt idx="4328">
                  <c:v>5.895268312251746</c:v>
                </c:pt>
                <c:pt idx="4329">
                  <c:v>5.895585150870026</c:v>
                </c:pt>
                <c:pt idx="4330">
                  <c:v>0.0</c:v>
                </c:pt>
                <c:pt idx="4331">
                  <c:v>0.0</c:v>
                </c:pt>
                <c:pt idx="4332">
                  <c:v>0.0</c:v>
                </c:pt>
                <c:pt idx="4333">
                  <c:v>0.0</c:v>
                </c:pt>
                <c:pt idx="4334">
                  <c:v>0.0</c:v>
                </c:pt>
                <c:pt idx="4335">
                  <c:v>0.0</c:v>
                </c:pt>
                <c:pt idx="4336">
                  <c:v>0.0</c:v>
                </c:pt>
                <c:pt idx="4337">
                  <c:v>0.0</c:v>
                </c:pt>
                <c:pt idx="4338">
                  <c:v>0.0</c:v>
                </c:pt>
                <c:pt idx="4339">
                  <c:v>0.0</c:v>
                </c:pt>
                <c:pt idx="4340">
                  <c:v>5.89526963529973</c:v>
                </c:pt>
                <c:pt idx="4341">
                  <c:v>5.895306974939976</c:v>
                </c:pt>
                <c:pt idx="4342">
                  <c:v>5.895397634922617</c:v>
                </c:pt>
                <c:pt idx="4343">
                  <c:v>5.895524890656984</c:v>
                </c:pt>
                <c:pt idx="4344">
                  <c:v>5.895344033959836</c:v>
                </c:pt>
                <c:pt idx="4345">
                  <c:v>5.895499339459028</c:v>
                </c:pt>
                <c:pt idx="4346">
                  <c:v>5.8956314824294</c:v>
                </c:pt>
                <c:pt idx="4347">
                  <c:v>5.895520485896683</c:v>
                </c:pt>
                <c:pt idx="4348">
                  <c:v>5.895708258481211</c:v>
                </c:pt>
                <c:pt idx="4349">
                  <c:v>5.895622509705638</c:v>
                </c:pt>
                <c:pt idx="4350">
                  <c:v>0.0</c:v>
                </c:pt>
                <c:pt idx="4351">
                  <c:v>0.0</c:v>
                </c:pt>
                <c:pt idx="4352">
                  <c:v>0.0</c:v>
                </c:pt>
                <c:pt idx="4353">
                  <c:v>0.0</c:v>
                </c:pt>
                <c:pt idx="4354">
                  <c:v>0.0</c:v>
                </c:pt>
                <c:pt idx="4355">
                  <c:v>0.0</c:v>
                </c:pt>
                <c:pt idx="4356">
                  <c:v>0.0</c:v>
                </c:pt>
                <c:pt idx="4357">
                  <c:v>0.0</c:v>
                </c:pt>
                <c:pt idx="4358">
                  <c:v>0.0</c:v>
                </c:pt>
                <c:pt idx="4359">
                  <c:v>0.0</c:v>
                </c:pt>
                <c:pt idx="4360">
                  <c:v>5.895790326354874</c:v>
                </c:pt>
                <c:pt idx="4361">
                  <c:v>5.89585778490063</c:v>
                </c:pt>
                <c:pt idx="4362">
                  <c:v>5.895779121251917</c:v>
                </c:pt>
                <c:pt idx="4363">
                  <c:v>5.895700441184354</c:v>
                </c:pt>
                <c:pt idx="4364">
                  <c:v>5.895793120242268</c:v>
                </c:pt>
                <c:pt idx="4365">
                  <c:v>5.895860742915037</c:v>
                </c:pt>
                <c:pt idx="4366">
                  <c:v>5.896096907528339</c:v>
                </c:pt>
                <c:pt idx="4367">
                  <c:v>5.896110941184306</c:v>
                </c:pt>
                <c:pt idx="4368">
                  <c:v>5.896094911717825</c:v>
                </c:pt>
                <c:pt idx="4369">
                  <c:v>5.896180613654567</c:v>
                </c:pt>
                <c:pt idx="4370">
                  <c:v>0.0</c:v>
                </c:pt>
                <c:pt idx="4371">
                  <c:v>0.0</c:v>
                </c:pt>
                <c:pt idx="4372">
                  <c:v>0.0</c:v>
                </c:pt>
                <c:pt idx="4373">
                  <c:v>0.0</c:v>
                </c:pt>
                <c:pt idx="4374">
                  <c:v>0.0</c:v>
                </c:pt>
                <c:pt idx="4375">
                  <c:v>0.0</c:v>
                </c:pt>
                <c:pt idx="4376">
                  <c:v>0.0</c:v>
                </c:pt>
                <c:pt idx="4377">
                  <c:v>0.0</c:v>
                </c:pt>
                <c:pt idx="4378">
                  <c:v>0.0</c:v>
                </c:pt>
                <c:pt idx="4379">
                  <c:v>0.0</c:v>
                </c:pt>
                <c:pt idx="4380">
                  <c:v>5.896246387699974</c:v>
                </c:pt>
                <c:pt idx="4381">
                  <c:v>5.896165534296664</c:v>
                </c:pt>
                <c:pt idx="4382">
                  <c:v>5.89625639329663</c:v>
                </c:pt>
                <c:pt idx="4383">
                  <c:v>5.896184588005195</c:v>
                </c:pt>
                <c:pt idx="4384">
                  <c:v>5.896335067774856</c:v>
                </c:pt>
                <c:pt idx="4385">
                  <c:v>5.89637232276714</c:v>
                </c:pt>
                <c:pt idx="4386">
                  <c:v>5.896286667677026</c:v>
                </c:pt>
                <c:pt idx="4387">
                  <c:v>5.896456129806913</c:v>
                </c:pt>
                <c:pt idx="4388">
                  <c:v>5.896465115309494</c:v>
                </c:pt>
                <c:pt idx="4389">
                  <c:v>5.896543944598987</c:v>
                </c:pt>
                <c:pt idx="4390">
                  <c:v>0.0</c:v>
                </c:pt>
                <c:pt idx="4391">
                  <c:v>0.0</c:v>
                </c:pt>
                <c:pt idx="4392">
                  <c:v>0.0</c:v>
                </c:pt>
                <c:pt idx="4393">
                  <c:v>0.0</c:v>
                </c:pt>
                <c:pt idx="4394">
                  <c:v>0.0</c:v>
                </c:pt>
                <c:pt idx="4395">
                  <c:v>0.0</c:v>
                </c:pt>
                <c:pt idx="4396">
                  <c:v>0.0</c:v>
                </c:pt>
                <c:pt idx="4397">
                  <c:v>0.0</c:v>
                </c:pt>
                <c:pt idx="4398">
                  <c:v>0.0</c:v>
                </c:pt>
                <c:pt idx="4399">
                  <c:v>0.0</c:v>
                </c:pt>
                <c:pt idx="4400">
                  <c:v>5.896600601107097</c:v>
                </c:pt>
                <c:pt idx="4401">
                  <c:v>5.896596507841147</c:v>
                </c:pt>
                <c:pt idx="4402">
                  <c:v>5.896422883800497</c:v>
                </c:pt>
                <c:pt idx="4403">
                  <c:v>5.89657317743108</c:v>
                </c:pt>
                <c:pt idx="4404">
                  <c:v>5.89668715129273</c:v>
                </c:pt>
                <c:pt idx="4405">
                  <c:v>5.896851667789937</c:v>
                </c:pt>
                <c:pt idx="4406">
                  <c:v>5.896662053467258</c:v>
                </c:pt>
                <c:pt idx="4407">
                  <c:v>5.896985814162813</c:v>
                </c:pt>
                <c:pt idx="4408">
                  <c:v>5.896842616932043</c:v>
                </c:pt>
                <c:pt idx="4409">
                  <c:v>5.896983814535767</c:v>
                </c:pt>
                <c:pt idx="4410">
                  <c:v>0.0</c:v>
                </c:pt>
                <c:pt idx="4411">
                  <c:v>0.0</c:v>
                </c:pt>
                <c:pt idx="4412">
                  <c:v>0.0</c:v>
                </c:pt>
                <c:pt idx="4413">
                  <c:v>0.0</c:v>
                </c:pt>
                <c:pt idx="4414">
                  <c:v>0.0</c:v>
                </c:pt>
                <c:pt idx="4415">
                  <c:v>0.0</c:v>
                </c:pt>
                <c:pt idx="4416">
                  <c:v>0.0</c:v>
                </c:pt>
                <c:pt idx="4417">
                  <c:v>0.0</c:v>
                </c:pt>
                <c:pt idx="4418">
                  <c:v>0.0</c:v>
                </c:pt>
                <c:pt idx="4419">
                  <c:v>0.0</c:v>
                </c:pt>
                <c:pt idx="4420">
                  <c:v>5.897119143733845</c:v>
                </c:pt>
                <c:pt idx="4421">
                  <c:v>5.896959548126111</c:v>
                </c:pt>
                <c:pt idx="4422">
                  <c:v>5.896934530387937</c:v>
                </c:pt>
                <c:pt idx="4423">
                  <c:v>5.89712208816352</c:v>
                </c:pt>
                <c:pt idx="4424">
                  <c:v>5.8972059832305</c:v>
                </c:pt>
                <c:pt idx="4425">
                  <c:v>5.897094953962139</c:v>
                </c:pt>
                <c:pt idx="4426">
                  <c:v>5.897166525300195</c:v>
                </c:pt>
                <c:pt idx="4427">
                  <c:v>5.897254323139466</c:v>
                </c:pt>
                <c:pt idx="4428">
                  <c:v>5.89736123294406</c:v>
                </c:pt>
                <c:pt idx="4429">
                  <c:v>5.897391539828265</c:v>
                </c:pt>
                <c:pt idx="4430">
                  <c:v>0.0</c:v>
                </c:pt>
                <c:pt idx="4431">
                  <c:v>0.0</c:v>
                </c:pt>
                <c:pt idx="4432">
                  <c:v>0.0</c:v>
                </c:pt>
                <c:pt idx="4433">
                  <c:v>0.0</c:v>
                </c:pt>
                <c:pt idx="4434">
                  <c:v>0.0</c:v>
                </c:pt>
                <c:pt idx="4435">
                  <c:v>0.0</c:v>
                </c:pt>
                <c:pt idx="4436">
                  <c:v>0.0</c:v>
                </c:pt>
                <c:pt idx="4437">
                  <c:v>0.0</c:v>
                </c:pt>
                <c:pt idx="4438">
                  <c:v>0.0</c:v>
                </c:pt>
                <c:pt idx="4439">
                  <c:v>0.0</c:v>
                </c:pt>
                <c:pt idx="4440">
                  <c:v>5.897331995095904</c:v>
                </c:pt>
                <c:pt idx="4441">
                  <c:v>5.897308791627019</c:v>
                </c:pt>
                <c:pt idx="4442">
                  <c:v>5.897454993208695</c:v>
                </c:pt>
                <c:pt idx="4443">
                  <c:v>5.89749942869717</c:v>
                </c:pt>
                <c:pt idx="4444">
                  <c:v>5.897774974586969</c:v>
                </c:pt>
                <c:pt idx="4445">
                  <c:v>5.89779610521725</c:v>
                </c:pt>
                <c:pt idx="4446">
                  <c:v>5.897583165791615</c:v>
                </c:pt>
                <c:pt idx="4447">
                  <c:v>5.89755296260371</c:v>
                </c:pt>
                <c:pt idx="4448">
                  <c:v>5.897690088695477</c:v>
                </c:pt>
                <c:pt idx="4449">
                  <c:v>5.897896068718109</c:v>
                </c:pt>
                <c:pt idx="4450">
                  <c:v>0.0</c:v>
                </c:pt>
                <c:pt idx="4451">
                  <c:v>0.0</c:v>
                </c:pt>
                <c:pt idx="4452">
                  <c:v>0.0</c:v>
                </c:pt>
                <c:pt idx="4453">
                  <c:v>0.0</c:v>
                </c:pt>
                <c:pt idx="4454">
                  <c:v>0.0</c:v>
                </c:pt>
                <c:pt idx="4455">
                  <c:v>0.0</c:v>
                </c:pt>
                <c:pt idx="4456">
                  <c:v>0.0</c:v>
                </c:pt>
                <c:pt idx="4457">
                  <c:v>0.0</c:v>
                </c:pt>
                <c:pt idx="4458">
                  <c:v>0.0</c:v>
                </c:pt>
                <c:pt idx="4459">
                  <c:v>0.0</c:v>
                </c:pt>
                <c:pt idx="4460">
                  <c:v>5.897755728912966</c:v>
                </c:pt>
                <c:pt idx="4461">
                  <c:v>5.897716559117756</c:v>
                </c:pt>
                <c:pt idx="4462">
                  <c:v>5.897668037446181</c:v>
                </c:pt>
                <c:pt idx="4463">
                  <c:v>5.897964702971623</c:v>
                </c:pt>
                <c:pt idx="4464">
                  <c:v>5.897837550734511</c:v>
                </c:pt>
                <c:pt idx="4465">
                  <c:v>5.898120077902551</c:v>
                </c:pt>
                <c:pt idx="4466">
                  <c:v>5.89808071448096</c:v>
                </c:pt>
                <c:pt idx="4467">
                  <c:v>5.898008980307025</c:v>
                </c:pt>
                <c:pt idx="4468">
                  <c:v>5.898173501586068</c:v>
                </c:pt>
                <c:pt idx="4469">
                  <c:v>5.898298759338236</c:v>
                </c:pt>
                <c:pt idx="4470">
                  <c:v>0.0</c:v>
                </c:pt>
                <c:pt idx="4471">
                  <c:v>0.0</c:v>
                </c:pt>
                <c:pt idx="4472">
                  <c:v>0.0</c:v>
                </c:pt>
                <c:pt idx="4473">
                  <c:v>0.0</c:v>
                </c:pt>
                <c:pt idx="4474">
                  <c:v>0.0</c:v>
                </c:pt>
                <c:pt idx="4475">
                  <c:v>0.0</c:v>
                </c:pt>
                <c:pt idx="4476">
                  <c:v>0.0</c:v>
                </c:pt>
                <c:pt idx="4477">
                  <c:v>0.0</c:v>
                </c:pt>
                <c:pt idx="4478">
                  <c:v>0.0</c:v>
                </c:pt>
                <c:pt idx="4479">
                  <c:v>0.0</c:v>
                </c:pt>
                <c:pt idx="4480">
                  <c:v>5.898009965670432</c:v>
                </c:pt>
                <c:pt idx="4481">
                  <c:v>5.898070546631144</c:v>
                </c:pt>
                <c:pt idx="4482">
                  <c:v>5.898102831958972</c:v>
                </c:pt>
                <c:pt idx="4483">
                  <c:v>5.898091786860535</c:v>
                </c:pt>
                <c:pt idx="4484">
                  <c:v>5.89811309416487</c:v>
                </c:pt>
                <c:pt idx="4485">
                  <c:v>5.898291510246044</c:v>
                </c:pt>
                <c:pt idx="4486">
                  <c:v>5.898622466607787</c:v>
                </c:pt>
                <c:pt idx="4487">
                  <c:v>5.898437918637205</c:v>
                </c:pt>
                <c:pt idx="4488">
                  <c:v>5.898541852389179</c:v>
                </c:pt>
                <c:pt idx="4489">
                  <c:v>5.89884063189313</c:v>
                </c:pt>
                <c:pt idx="4490">
                  <c:v>0.0</c:v>
                </c:pt>
                <c:pt idx="4491">
                  <c:v>0.0</c:v>
                </c:pt>
                <c:pt idx="4492">
                  <c:v>0.0</c:v>
                </c:pt>
                <c:pt idx="4493">
                  <c:v>0.0</c:v>
                </c:pt>
                <c:pt idx="4494">
                  <c:v>0.0</c:v>
                </c:pt>
                <c:pt idx="4495">
                  <c:v>0.0</c:v>
                </c:pt>
                <c:pt idx="4496">
                  <c:v>0.0</c:v>
                </c:pt>
                <c:pt idx="4497">
                  <c:v>0.0</c:v>
                </c:pt>
                <c:pt idx="4498">
                  <c:v>0.0</c:v>
                </c:pt>
                <c:pt idx="4499">
                  <c:v>0.0</c:v>
                </c:pt>
                <c:pt idx="4500">
                  <c:v>5.898489334565993</c:v>
                </c:pt>
                <c:pt idx="4501">
                  <c:v>5.898596394668154</c:v>
                </c:pt>
                <c:pt idx="4502">
                  <c:v>5.898367253495662</c:v>
                </c:pt>
                <c:pt idx="4503">
                  <c:v>5.89860853805764</c:v>
                </c:pt>
                <c:pt idx="4504">
                  <c:v>5.898680068295356</c:v>
                </c:pt>
                <c:pt idx="4505">
                  <c:v>5.898687244072962</c:v>
                </c:pt>
                <c:pt idx="4506">
                  <c:v>5.898796170558854</c:v>
                </c:pt>
                <c:pt idx="4507">
                  <c:v>5.898835464316304</c:v>
                </c:pt>
                <c:pt idx="4508">
                  <c:v>5.898983963745477</c:v>
                </c:pt>
                <c:pt idx="4509">
                  <c:v>5.898974894684851</c:v>
                </c:pt>
                <c:pt idx="4510">
                  <c:v>0.0</c:v>
                </c:pt>
                <c:pt idx="4511">
                  <c:v>0.0</c:v>
                </c:pt>
                <c:pt idx="4512">
                  <c:v>0.0</c:v>
                </c:pt>
                <c:pt idx="4513">
                  <c:v>0.0</c:v>
                </c:pt>
                <c:pt idx="4514">
                  <c:v>0.0</c:v>
                </c:pt>
                <c:pt idx="4515">
                  <c:v>0.0</c:v>
                </c:pt>
                <c:pt idx="4516">
                  <c:v>0.0</c:v>
                </c:pt>
                <c:pt idx="4517">
                  <c:v>0.0</c:v>
                </c:pt>
                <c:pt idx="4518">
                  <c:v>0.0</c:v>
                </c:pt>
                <c:pt idx="4519">
                  <c:v>0.0</c:v>
                </c:pt>
                <c:pt idx="4520">
                  <c:v>5.899024091044954</c:v>
                </c:pt>
                <c:pt idx="4521">
                  <c:v>5.899013037477871</c:v>
                </c:pt>
                <c:pt idx="4522">
                  <c:v>5.898950312916756</c:v>
                </c:pt>
                <c:pt idx="4523">
                  <c:v>5.898994960747139</c:v>
                </c:pt>
                <c:pt idx="4524">
                  <c:v>5.898821245700665</c:v>
                </c:pt>
                <c:pt idx="4525">
                  <c:v>5.89905543436664</c:v>
                </c:pt>
                <c:pt idx="4526">
                  <c:v>5.899057518676429</c:v>
                </c:pt>
                <c:pt idx="4527">
                  <c:v>5.899187704442496</c:v>
                </c:pt>
                <c:pt idx="4528">
                  <c:v>5.899472223652184</c:v>
                </c:pt>
                <c:pt idx="4529">
                  <c:v>5.89925739765434</c:v>
                </c:pt>
                <c:pt idx="4530">
                  <c:v>0.0</c:v>
                </c:pt>
                <c:pt idx="4531">
                  <c:v>0.0</c:v>
                </c:pt>
                <c:pt idx="4532">
                  <c:v>0.0</c:v>
                </c:pt>
                <c:pt idx="4533">
                  <c:v>0.0</c:v>
                </c:pt>
                <c:pt idx="4534">
                  <c:v>0.0</c:v>
                </c:pt>
                <c:pt idx="4535">
                  <c:v>0.0</c:v>
                </c:pt>
                <c:pt idx="4536">
                  <c:v>0.0</c:v>
                </c:pt>
                <c:pt idx="4537">
                  <c:v>0.0</c:v>
                </c:pt>
                <c:pt idx="4538">
                  <c:v>0.0</c:v>
                </c:pt>
                <c:pt idx="4539">
                  <c:v>0.0</c:v>
                </c:pt>
                <c:pt idx="4540">
                  <c:v>5.899165451933716</c:v>
                </c:pt>
                <c:pt idx="4541">
                  <c:v>5.89917949866571</c:v>
                </c:pt>
                <c:pt idx="4542">
                  <c:v>5.899334953820426</c:v>
                </c:pt>
                <c:pt idx="4543">
                  <c:v>5.899288550951756</c:v>
                </c:pt>
                <c:pt idx="4544">
                  <c:v>5.8994812484027</c:v>
                </c:pt>
                <c:pt idx="4545">
                  <c:v>5.899245226228944</c:v>
                </c:pt>
                <c:pt idx="4546">
                  <c:v>5.89925949982657</c:v>
                </c:pt>
                <c:pt idx="4547">
                  <c:v>5.899329060971203</c:v>
                </c:pt>
                <c:pt idx="4548">
                  <c:v>5.899479327496348</c:v>
                </c:pt>
                <c:pt idx="4549">
                  <c:v>5.89962048485639</c:v>
                </c:pt>
                <c:pt idx="4550">
                  <c:v>0.0</c:v>
                </c:pt>
                <c:pt idx="4551">
                  <c:v>0.0</c:v>
                </c:pt>
                <c:pt idx="4552">
                  <c:v>0.0</c:v>
                </c:pt>
                <c:pt idx="4553">
                  <c:v>0.0</c:v>
                </c:pt>
                <c:pt idx="4554">
                  <c:v>0.0</c:v>
                </c:pt>
                <c:pt idx="4555">
                  <c:v>0.0</c:v>
                </c:pt>
                <c:pt idx="4556">
                  <c:v>0.0</c:v>
                </c:pt>
                <c:pt idx="4557">
                  <c:v>0.0</c:v>
                </c:pt>
                <c:pt idx="4558">
                  <c:v>0.0</c:v>
                </c:pt>
                <c:pt idx="4559">
                  <c:v>0.0</c:v>
                </c:pt>
                <c:pt idx="4560">
                  <c:v>5.89942473337264</c:v>
                </c:pt>
                <c:pt idx="4561">
                  <c:v>5.899517614154721</c:v>
                </c:pt>
                <c:pt idx="4562">
                  <c:v>5.899672979014595</c:v>
                </c:pt>
                <c:pt idx="4563">
                  <c:v>5.89946912520734</c:v>
                </c:pt>
                <c:pt idx="4564">
                  <c:v>5.899701457388295</c:v>
                </c:pt>
                <c:pt idx="4565">
                  <c:v>5.899687266709255</c:v>
                </c:pt>
                <c:pt idx="4566">
                  <c:v>5.89976197616411</c:v>
                </c:pt>
                <c:pt idx="4567">
                  <c:v>5.899745830920809</c:v>
                </c:pt>
                <c:pt idx="4568">
                  <c:v>5.899826440393727</c:v>
                </c:pt>
                <c:pt idx="4569">
                  <c:v>5.899887054901354</c:v>
                </c:pt>
                <c:pt idx="4570">
                  <c:v>0.0</c:v>
                </c:pt>
                <c:pt idx="4571">
                  <c:v>0.0</c:v>
                </c:pt>
                <c:pt idx="4572">
                  <c:v>0.0</c:v>
                </c:pt>
                <c:pt idx="4573">
                  <c:v>0.0</c:v>
                </c:pt>
                <c:pt idx="4574">
                  <c:v>0.0</c:v>
                </c:pt>
                <c:pt idx="4575">
                  <c:v>0.0</c:v>
                </c:pt>
                <c:pt idx="4576">
                  <c:v>0.0</c:v>
                </c:pt>
                <c:pt idx="4577">
                  <c:v>0.0</c:v>
                </c:pt>
                <c:pt idx="4578">
                  <c:v>0.0</c:v>
                </c:pt>
                <c:pt idx="4579">
                  <c:v>0.0</c:v>
                </c:pt>
                <c:pt idx="4580">
                  <c:v>5.899755722884425</c:v>
                </c:pt>
                <c:pt idx="4581">
                  <c:v>5.89967502228771</c:v>
                </c:pt>
                <c:pt idx="4582">
                  <c:v>5.899855505845176</c:v>
                </c:pt>
                <c:pt idx="4583">
                  <c:v>5.899830388369081</c:v>
                </c:pt>
                <c:pt idx="4584">
                  <c:v>5.899846472768566</c:v>
                </c:pt>
                <c:pt idx="4585">
                  <c:v>5.900094925001118</c:v>
                </c:pt>
                <c:pt idx="4586">
                  <c:v>5.900123158465606</c:v>
                </c:pt>
                <c:pt idx="4587">
                  <c:v>5.90025040659155</c:v>
                </c:pt>
                <c:pt idx="4588">
                  <c:v>5.90048636092004</c:v>
                </c:pt>
                <c:pt idx="4589">
                  <c:v>5.90016249480231</c:v>
                </c:pt>
                <c:pt idx="4590">
                  <c:v>0.0</c:v>
                </c:pt>
                <c:pt idx="4591">
                  <c:v>0.0</c:v>
                </c:pt>
                <c:pt idx="4592">
                  <c:v>0.0</c:v>
                </c:pt>
                <c:pt idx="4593">
                  <c:v>0.0</c:v>
                </c:pt>
                <c:pt idx="4594">
                  <c:v>0.0</c:v>
                </c:pt>
                <c:pt idx="4595">
                  <c:v>0.0</c:v>
                </c:pt>
                <c:pt idx="4596">
                  <c:v>0.0</c:v>
                </c:pt>
                <c:pt idx="4597">
                  <c:v>0.0</c:v>
                </c:pt>
                <c:pt idx="4598">
                  <c:v>0.0</c:v>
                </c:pt>
                <c:pt idx="4599">
                  <c:v>0.0</c:v>
                </c:pt>
                <c:pt idx="4600">
                  <c:v>5.900061276389899</c:v>
                </c:pt>
                <c:pt idx="4601">
                  <c:v>5.9002399918944</c:v>
                </c:pt>
                <c:pt idx="4602">
                  <c:v>5.900082633852576</c:v>
                </c:pt>
                <c:pt idx="4603">
                  <c:v>5.900098897967099</c:v>
                </c:pt>
                <c:pt idx="4604">
                  <c:v>5.90027560173234</c:v>
                </c:pt>
                <c:pt idx="4605">
                  <c:v>5.90046317342454</c:v>
                </c:pt>
                <c:pt idx="4606">
                  <c:v>5.900354322845734</c:v>
                </c:pt>
                <c:pt idx="4607">
                  <c:v>5.900456143362721</c:v>
                </c:pt>
                <c:pt idx="4608">
                  <c:v>5.90050263823413</c:v>
                </c:pt>
                <c:pt idx="4609">
                  <c:v>5.90058847603743</c:v>
                </c:pt>
                <c:pt idx="4610">
                  <c:v>0.0</c:v>
                </c:pt>
                <c:pt idx="4611">
                  <c:v>0.0</c:v>
                </c:pt>
                <c:pt idx="4612">
                  <c:v>0.0</c:v>
                </c:pt>
                <c:pt idx="4613">
                  <c:v>0.0</c:v>
                </c:pt>
                <c:pt idx="4614">
                  <c:v>0.0</c:v>
                </c:pt>
                <c:pt idx="4615">
                  <c:v>0.0</c:v>
                </c:pt>
                <c:pt idx="4616">
                  <c:v>0.0</c:v>
                </c:pt>
                <c:pt idx="4617">
                  <c:v>0.0</c:v>
                </c:pt>
                <c:pt idx="4618">
                  <c:v>0.0</c:v>
                </c:pt>
                <c:pt idx="4619">
                  <c:v>0.0</c:v>
                </c:pt>
                <c:pt idx="4620">
                  <c:v>5.900496245167855</c:v>
                </c:pt>
                <c:pt idx="4621">
                  <c:v>5.900313473816734</c:v>
                </c:pt>
                <c:pt idx="4622">
                  <c:v>5.90049228486179</c:v>
                </c:pt>
                <c:pt idx="4623">
                  <c:v>5.900633609289696</c:v>
                </c:pt>
                <c:pt idx="4624">
                  <c:v>5.900545838368108</c:v>
                </c:pt>
                <c:pt idx="4625">
                  <c:v>5.900654877751228</c:v>
                </c:pt>
                <c:pt idx="4626">
                  <c:v>5.900706380764963</c:v>
                </c:pt>
                <c:pt idx="4627">
                  <c:v>5.900810402550338</c:v>
                </c:pt>
                <c:pt idx="4628">
                  <c:v>5.90077806566255</c:v>
                </c:pt>
                <c:pt idx="4629">
                  <c:v>5.900847749095854</c:v>
                </c:pt>
                <c:pt idx="4630">
                  <c:v>0.0</c:v>
                </c:pt>
                <c:pt idx="4631">
                  <c:v>0.0</c:v>
                </c:pt>
                <c:pt idx="4632">
                  <c:v>0.0</c:v>
                </c:pt>
                <c:pt idx="4633">
                  <c:v>0.0</c:v>
                </c:pt>
                <c:pt idx="4634">
                  <c:v>0.0</c:v>
                </c:pt>
                <c:pt idx="4635">
                  <c:v>0.0</c:v>
                </c:pt>
                <c:pt idx="4636">
                  <c:v>0.0</c:v>
                </c:pt>
                <c:pt idx="4637">
                  <c:v>0.0</c:v>
                </c:pt>
                <c:pt idx="4638">
                  <c:v>0.0</c:v>
                </c:pt>
                <c:pt idx="4639">
                  <c:v>0.0</c:v>
                </c:pt>
                <c:pt idx="4640">
                  <c:v>5.900716166426585</c:v>
                </c:pt>
                <c:pt idx="4641">
                  <c:v>5.900927240414301</c:v>
                </c:pt>
                <c:pt idx="4642">
                  <c:v>5.90069812089859</c:v>
                </c:pt>
                <c:pt idx="4643">
                  <c:v>5.900899885738271</c:v>
                </c:pt>
                <c:pt idx="4644">
                  <c:v>5.900830325735728</c:v>
                </c:pt>
                <c:pt idx="4645">
                  <c:v>5.900819293533588</c:v>
                </c:pt>
                <c:pt idx="4646">
                  <c:v>5.90082460635157</c:v>
                </c:pt>
                <c:pt idx="4647">
                  <c:v>5.900773060702541</c:v>
                </c:pt>
                <c:pt idx="4648">
                  <c:v>5.901123142645507</c:v>
                </c:pt>
                <c:pt idx="4649">
                  <c:v>5.901125198951406</c:v>
                </c:pt>
                <c:pt idx="4650">
                  <c:v>0.0</c:v>
                </c:pt>
                <c:pt idx="4651">
                  <c:v>0.0</c:v>
                </c:pt>
                <c:pt idx="4652">
                  <c:v>0.0</c:v>
                </c:pt>
                <c:pt idx="4653">
                  <c:v>0.0</c:v>
                </c:pt>
                <c:pt idx="4654">
                  <c:v>0.0</c:v>
                </c:pt>
                <c:pt idx="4655">
                  <c:v>0.0</c:v>
                </c:pt>
                <c:pt idx="4656">
                  <c:v>0.0</c:v>
                </c:pt>
                <c:pt idx="4657">
                  <c:v>0.0</c:v>
                </c:pt>
                <c:pt idx="4658">
                  <c:v>0.0</c:v>
                </c:pt>
                <c:pt idx="4659">
                  <c:v>0.0</c:v>
                </c:pt>
                <c:pt idx="4660">
                  <c:v>5.900896958468378</c:v>
                </c:pt>
                <c:pt idx="4661">
                  <c:v>5.90113807366057</c:v>
                </c:pt>
                <c:pt idx="4662">
                  <c:v>5.901121970679727</c:v>
                </c:pt>
                <c:pt idx="4663">
                  <c:v>5.90120770738914</c:v>
                </c:pt>
                <c:pt idx="4664">
                  <c:v>5.901180748061257</c:v>
                </c:pt>
                <c:pt idx="4665">
                  <c:v>5.901039276705649</c:v>
                </c:pt>
                <c:pt idx="4666">
                  <c:v>5.901108879927766</c:v>
                </c:pt>
                <c:pt idx="4667">
                  <c:v>5.901439986352842</c:v>
                </c:pt>
                <c:pt idx="4668">
                  <c:v>5.901396834112192</c:v>
                </c:pt>
                <c:pt idx="4669">
                  <c:v>5.90139871388727</c:v>
                </c:pt>
                <c:pt idx="4670">
                  <c:v>0.0</c:v>
                </c:pt>
                <c:pt idx="4671">
                  <c:v>0.0</c:v>
                </c:pt>
                <c:pt idx="4672">
                  <c:v>0.0</c:v>
                </c:pt>
                <c:pt idx="4673">
                  <c:v>0.0</c:v>
                </c:pt>
                <c:pt idx="4674">
                  <c:v>0.0</c:v>
                </c:pt>
                <c:pt idx="4675">
                  <c:v>0.0</c:v>
                </c:pt>
                <c:pt idx="4676">
                  <c:v>0.0</c:v>
                </c:pt>
                <c:pt idx="4677">
                  <c:v>0.0</c:v>
                </c:pt>
                <c:pt idx="4678">
                  <c:v>0.0</c:v>
                </c:pt>
                <c:pt idx="4679">
                  <c:v>0.0</c:v>
                </c:pt>
                <c:pt idx="4680">
                  <c:v>5.901358007955451</c:v>
                </c:pt>
                <c:pt idx="4681">
                  <c:v>5.901161361360588</c:v>
                </c:pt>
                <c:pt idx="4682">
                  <c:v>5.901404506459506</c:v>
                </c:pt>
                <c:pt idx="4683">
                  <c:v>5.90130249445178</c:v>
                </c:pt>
                <c:pt idx="4684">
                  <c:v>5.90136331202661</c:v>
                </c:pt>
                <c:pt idx="4685">
                  <c:v>5.901400618765654</c:v>
                </c:pt>
                <c:pt idx="4686">
                  <c:v>5.90151864194107</c:v>
                </c:pt>
                <c:pt idx="4687">
                  <c:v>5.901516751592297</c:v>
                </c:pt>
                <c:pt idx="4688">
                  <c:v>5.90168134709338</c:v>
                </c:pt>
                <c:pt idx="4689">
                  <c:v>5.90171149160984</c:v>
                </c:pt>
                <c:pt idx="4690">
                  <c:v>0.0</c:v>
                </c:pt>
                <c:pt idx="4691">
                  <c:v>0.0</c:v>
                </c:pt>
                <c:pt idx="4692">
                  <c:v>0.0</c:v>
                </c:pt>
                <c:pt idx="4693">
                  <c:v>0.0</c:v>
                </c:pt>
                <c:pt idx="4694">
                  <c:v>0.0</c:v>
                </c:pt>
                <c:pt idx="4695">
                  <c:v>0.0</c:v>
                </c:pt>
                <c:pt idx="4696">
                  <c:v>0.0</c:v>
                </c:pt>
                <c:pt idx="4697">
                  <c:v>0.0</c:v>
                </c:pt>
                <c:pt idx="4698">
                  <c:v>0.0</c:v>
                </c:pt>
                <c:pt idx="4699">
                  <c:v>0.0</c:v>
                </c:pt>
                <c:pt idx="4700">
                  <c:v>5.901597962266401</c:v>
                </c:pt>
                <c:pt idx="4701">
                  <c:v>5.901696226116384</c:v>
                </c:pt>
                <c:pt idx="4702">
                  <c:v>5.901610403775954</c:v>
                </c:pt>
                <c:pt idx="4703">
                  <c:v>5.90160837769021</c:v>
                </c:pt>
                <c:pt idx="4704">
                  <c:v>5.901581315244986</c:v>
                </c:pt>
                <c:pt idx="4705">
                  <c:v>5.90170129314209</c:v>
                </c:pt>
                <c:pt idx="4706">
                  <c:v>5.901831488270413</c:v>
                </c:pt>
                <c:pt idx="4707">
                  <c:v>5.901887063441035</c:v>
                </c:pt>
                <c:pt idx="4708">
                  <c:v>5.901935447671186</c:v>
                </c:pt>
                <c:pt idx="4709">
                  <c:v>5.901956622233753</c:v>
                </c:pt>
                <c:pt idx="4710">
                  <c:v>0.0</c:v>
                </c:pt>
                <c:pt idx="4711">
                  <c:v>0.0</c:v>
                </c:pt>
                <c:pt idx="4712">
                  <c:v>0.0</c:v>
                </c:pt>
                <c:pt idx="4713">
                  <c:v>0.0</c:v>
                </c:pt>
                <c:pt idx="4714">
                  <c:v>0.0</c:v>
                </c:pt>
                <c:pt idx="4715">
                  <c:v>0.0</c:v>
                </c:pt>
                <c:pt idx="4716">
                  <c:v>0.0</c:v>
                </c:pt>
                <c:pt idx="4717">
                  <c:v>0.0</c:v>
                </c:pt>
                <c:pt idx="4718">
                  <c:v>0.0</c:v>
                </c:pt>
                <c:pt idx="4719">
                  <c:v>0.0</c:v>
                </c:pt>
                <c:pt idx="4720">
                  <c:v>5.90182504526163</c:v>
                </c:pt>
                <c:pt idx="4721">
                  <c:v>5.90179995859262</c:v>
                </c:pt>
                <c:pt idx="4722">
                  <c:v>5.901846533631585</c:v>
                </c:pt>
                <c:pt idx="4723">
                  <c:v>5.901937400754158</c:v>
                </c:pt>
                <c:pt idx="4724">
                  <c:v>5.901905282179694</c:v>
                </c:pt>
                <c:pt idx="4725">
                  <c:v>5.902046348142399</c:v>
                </c:pt>
                <c:pt idx="4726">
                  <c:v>5.902164345075938</c:v>
                </c:pt>
                <c:pt idx="4727">
                  <c:v>5.901990924326265</c:v>
                </c:pt>
                <c:pt idx="4728">
                  <c:v>5.90218575011044</c:v>
                </c:pt>
                <c:pt idx="4729">
                  <c:v>5.902343226913215</c:v>
                </c:pt>
                <c:pt idx="4730">
                  <c:v>0.0</c:v>
                </c:pt>
                <c:pt idx="4731">
                  <c:v>0.0</c:v>
                </c:pt>
                <c:pt idx="4732">
                  <c:v>0.0</c:v>
                </c:pt>
                <c:pt idx="4733">
                  <c:v>0.0</c:v>
                </c:pt>
                <c:pt idx="4734">
                  <c:v>0.0</c:v>
                </c:pt>
                <c:pt idx="4735">
                  <c:v>0.0</c:v>
                </c:pt>
                <c:pt idx="4736">
                  <c:v>0.0</c:v>
                </c:pt>
                <c:pt idx="4737">
                  <c:v>0.0</c:v>
                </c:pt>
                <c:pt idx="4738">
                  <c:v>0.0</c:v>
                </c:pt>
                <c:pt idx="4739">
                  <c:v>0.0</c:v>
                </c:pt>
                <c:pt idx="4740">
                  <c:v>5.901975461006701</c:v>
                </c:pt>
                <c:pt idx="4741">
                  <c:v>5.902184446384927</c:v>
                </c:pt>
                <c:pt idx="4742">
                  <c:v>5.90210581509431</c:v>
                </c:pt>
                <c:pt idx="4743">
                  <c:v>5.902135987323131</c:v>
                </c:pt>
                <c:pt idx="4744">
                  <c:v>5.90210891357488</c:v>
                </c:pt>
                <c:pt idx="4745">
                  <c:v>5.902134283213667</c:v>
                </c:pt>
                <c:pt idx="4746">
                  <c:v>5.902180646012915</c:v>
                </c:pt>
                <c:pt idx="4747">
                  <c:v>5.902345115087994</c:v>
                </c:pt>
                <c:pt idx="4748">
                  <c:v>5.90225033839832</c:v>
                </c:pt>
                <c:pt idx="4749">
                  <c:v>5.902516779968475</c:v>
                </c:pt>
                <c:pt idx="4750">
                  <c:v>0.0</c:v>
                </c:pt>
                <c:pt idx="4751">
                  <c:v>0.0</c:v>
                </c:pt>
                <c:pt idx="4752">
                  <c:v>0.0</c:v>
                </c:pt>
                <c:pt idx="4753">
                  <c:v>0.0</c:v>
                </c:pt>
                <c:pt idx="4754">
                  <c:v>0.0</c:v>
                </c:pt>
                <c:pt idx="4755">
                  <c:v>0.0</c:v>
                </c:pt>
                <c:pt idx="4756">
                  <c:v>0.0</c:v>
                </c:pt>
                <c:pt idx="4757">
                  <c:v>0.0</c:v>
                </c:pt>
                <c:pt idx="4758">
                  <c:v>0.0</c:v>
                </c:pt>
                <c:pt idx="4759">
                  <c:v>0.0</c:v>
                </c:pt>
                <c:pt idx="4760">
                  <c:v>5.902211613023043</c:v>
                </c:pt>
                <c:pt idx="4761">
                  <c:v>5.902232828762942</c:v>
                </c:pt>
                <c:pt idx="4762">
                  <c:v>5.90240448304689</c:v>
                </c:pt>
                <c:pt idx="4763">
                  <c:v>5.902230881136258</c:v>
                </c:pt>
                <c:pt idx="4764">
                  <c:v>5.902261370230978</c:v>
                </c:pt>
                <c:pt idx="4765">
                  <c:v>5.902502533358547</c:v>
                </c:pt>
                <c:pt idx="4766">
                  <c:v>5.902588399773248</c:v>
                </c:pt>
                <c:pt idx="4767">
                  <c:v>5.902641826082662</c:v>
                </c:pt>
                <c:pt idx="4768">
                  <c:v>5.902609779029964</c:v>
                </c:pt>
                <c:pt idx="4769">
                  <c:v>5.902697546216388</c:v>
                </c:pt>
                <c:pt idx="4770">
                  <c:v>0.0</c:v>
                </c:pt>
                <c:pt idx="4771">
                  <c:v>0.0</c:v>
                </c:pt>
                <c:pt idx="4772">
                  <c:v>0.0</c:v>
                </c:pt>
                <c:pt idx="4773">
                  <c:v>0.0</c:v>
                </c:pt>
                <c:pt idx="4774">
                  <c:v>0.0</c:v>
                </c:pt>
                <c:pt idx="4775">
                  <c:v>0.0</c:v>
                </c:pt>
                <c:pt idx="4776">
                  <c:v>0.0</c:v>
                </c:pt>
                <c:pt idx="4777">
                  <c:v>0.0</c:v>
                </c:pt>
                <c:pt idx="4778">
                  <c:v>0.0</c:v>
                </c:pt>
                <c:pt idx="4779">
                  <c:v>0.0</c:v>
                </c:pt>
                <c:pt idx="4780">
                  <c:v>5.90265860934286</c:v>
                </c:pt>
                <c:pt idx="4781">
                  <c:v>5.902577873321371</c:v>
                </c:pt>
                <c:pt idx="4782">
                  <c:v>5.902545765403362</c:v>
                </c:pt>
                <c:pt idx="4783">
                  <c:v>5.902645731020585</c:v>
                </c:pt>
                <c:pt idx="4784">
                  <c:v>5.902534826362785</c:v>
                </c:pt>
                <c:pt idx="4785">
                  <c:v>5.90269930347919</c:v>
                </c:pt>
                <c:pt idx="4786">
                  <c:v>5.90269025562468</c:v>
                </c:pt>
                <c:pt idx="4787">
                  <c:v>5.902840496573716</c:v>
                </c:pt>
                <c:pt idx="4788">
                  <c:v>5.902838856786595</c:v>
                </c:pt>
                <c:pt idx="4789">
                  <c:v>5.903081932771592</c:v>
                </c:pt>
                <c:pt idx="4790">
                  <c:v>0.0</c:v>
                </c:pt>
                <c:pt idx="4791">
                  <c:v>0.0</c:v>
                </c:pt>
                <c:pt idx="4792">
                  <c:v>0.0</c:v>
                </c:pt>
                <c:pt idx="4793">
                  <c:v>0.0</c:v>
                </c:pt>
                <c:pt idx="4794">
                  <c:v>0.0</c:v>
                </c:pt>
                <c:pt idx="4795">
                  <c:v>0.0</c:v>
                </c:pt>
                <c:pt idx="4796">
                  <c:v>0.0</c:v>
                </c:pt>
                <c:pt idx="4797">
                  <c:v>0.0</c:v>
                </c:pt>
                <c:pt idx="4798">
                  <c:v>0.0</c:v>
                </c:pt>
                <c:pt idx="4799">
                  <c:v>0.0</c:v>
                </c:pt>
                <c:pt idx="4800">
                  <c:v>5.902681859455577</c:v>
                </c:pt>
                <c:pt idx="4801">
                  <c:v>5.902781840212596</c:v>
                </c:pt>
                <c:pt idx="4802">
                  <c:v>5.902717369705745</c:v>
                </c:pt>
                <c:pt idx="4803">
                  <c:v>5.90274967215114</c:v>
                </c:pt>
                <c:pt idx="4804">
                  <c:v>5.902794212375786</c:v>
                </c:pt>
                <c:pt idx="4805">
                  <c:v>5.902910178841264</c:v>
                </c:pt>
                <c:pt idx="4806">
                  <c:v>5.902926311560797</c:v>
                </c:pt>
                <c:pt idx="4807">
                  <c:v>5.90328078850207</c:v>
                </c:pt>
                <c:pt idx="4808">
                  <c:v>5.90328579992419</c:v>
                </c:pt>
                <c:pt idx="4809">
                  <c:v>5.903065867464222</c:v>
                </c:pt>
                <c:pt idx="4810">
                  <c:v>0.0</c:v>
                </c:pt>
                <c:pt idx="4811">
                  <c:v>0.0</c:v>
                </c:pt>
                <c:pt idx="4812">
                  <c:v>0.0</c:v>
                </c:pt>
                <c:pt idx="4813">
                  <c:v>0.0</c:v>
                </c:pt>
                <c:pt idx="4814">
                  <c:v>0.0</c:v>
                </c:pt>
                <c:pt idx="4815">
                  <c:v>0.0</c:v>
                </c:pt>
                <c:pt idx="4816">
                  <c:v>0.0</c:v>
                </c:pt>
                <c:pt idx="4817">
                  <c:v>0.0</c:v>
                </c:pt>
                <c:pt idx="4818">
                  <c:v>0.0</c:v>
                </c:pt>
                <c:pt idx="4819">
                  <c:v>0.0</c:v>
                </c:pt>
                <c:pt idx="4820">
                  <c:v>5.903021759785731</c:v>
                </c:pt>
                <c:pt idx="4821">
                  <c:v>5.90294835224037</c:v>
                </c:pt>
                <c:pt idx="4822">
                  <c:v>5.90306262037228</c:v>
                </c:pt>
                <c:pt idx="4823">
                  <c:v>5.902907007988397</c:v>
                </c:pt>
                <c:pt idx="4824">
                  <c:v>5.903150321146377</c:v>
                </c:pt>
                <c:pt idx="4825">
                  <c:v>5.903078621203658</c:v>
                </c:pt>
                <c:pt idx="4826">
                  <c:v>5.903266360557297</c:v>
                </c:pt>
                <c:pt idx="4827">
                  <c:v>5.903422051555951</c:v>
                </c:pt>
                <c:pt idx="4828">
                  <c:v>5.9034471519412</c:v>
                </c:pt>
                <c:pt idx="4829">
                  <c:v>5.903373636307103</c:v>
                </c:pt>
                <c:pt idx="4830">
                  <c:v>0.0</c:v>
                </c:pt>
                <c:pt idx="4831">
                  <c:v>0.0</c:v>
                </c:pt>
                <c:pt idx="4832">
                  <c:v>0.0</c:v>
                </c:pt>
                <c:pt idx="4833">
                  <c:v>0.0</c:v>
                </c:pt>
                <c:pt idx="4834">
                  <c:v>0.0</c:v>
                </c:pt>
                <c:pt idx="4835">
                  <c:v>0.0</c:v>
                </c:pt>
                <c:pt idx="4836">
                  <c:v>0.0</c:v>
                </c:pt>
                <c:pt idx="4837">
                  <c:v>0.0</c:v>
                </c:pt>
                <c:pt idx="4838">
                  <c:v>0.0</c:v>
                </c:pt>
                <c:pt idx="4839">
                  <c:v>0.0</c:v>
                </c:pt>
                <c:pt idx="4840">
                  <c:v>5.903234729350497</c:v>
                </c:pt>
                <c:pt idx="4841">
                  <c:v>5.903216663095027</c:v>
                </c:pt>
                <c:pt idx="4842">
                  <c:v>5.903332939563226</c:v>
                </c:pt>
                <c:pt idx="4843">
                  <c:v>5.903245171609587</c:v>
                </c:pt>
                <c:pt idx="4844">
                  <c:v>5.90311808074437</c:v>
                </c:pt>
                <c:pt idx="4845">
                  <c:v>5.903148431255777</c:v>
                </c:pt>
                <c:pt idx="4846">
                  <c:v>5.90345413376307</c:v>
                </c:pt>
                <c:pt idx="4847">
                  <c:v>5.90360260412086</c:v>
                </c:pt>
                <c:pt idx="4848">
                  <c:v>5.903672228955563</c:v>
                </c:pt>
                <c:pt idx="4849">
                  <c:v>5.903688366583792</c:v>
                </c:pt>
                <c:pt idx="4850">
                  <c:v>0.0</c:v>
                </c:pt>
                <c:pt idx="4851">
                  <c:v>0.0</c:v>
                </c:pt>
                <c:pt idx="4852">
                  <c:v>0.0</c:v>
                </c:pt>
                <c:pt idx="4853">
                  <c:v>0.0</c:v>
                </c:pt>
                <c:pt idx="4854">
                  <c:v>0.0</c:v>
                </c:pt>
                <c:pt idx="4855">
                  <c:v>0.0</c:v>
                </c:pt>
                <c:pt idx="4856">
                  <c:v>0.0</c:v>
                </c:pt>
                <c:pt idx="4857">
                  <c:v>0.0</c:v>
                </c:pt>
                <c:pt idx="4858">
                  <c:v>0.0</c:v>
                </c:pt>
                <c:pt idx="4859">
                  <c:v>0.0</c:v>
                </c:pt>
                <c:pt idx="4860">
                  <c:v>5.90354758365965</c:v>
                </c:pt>
                <c:pt idx="4861">
                  <c:v>5.90344369809488</c:v>
                </c:pt>
                <c:pt idx="4862">
                  <c:v>5.903450895950331</c:v>
                </c:pt>
                <c:pt idx="4863">
                  <c:v>5.90348833455458</c:v>
                </c:pt>
                <c:pt idx="4864">
                  <c:v>5.903581371983004</c:v>
                </c:pt>
                <c:pt idx="4865">
                  <c:v>5.903565235412608</c:v>
                </c:pt>
                <c:pt idx="4866">
                  <c:v>5.90349346075262</c:v>
                </c:pt>
                <c:pt idx="4867">
                  <c:v>5.903847769192728</c:v>
                </c:pt>
                <c:pt idx="4868">
                  <c:v>5.90392463513939</c:v>
                </c:pt>
                <c:pt idx="4869">
                  <c:v>5.903765206278682</c:v>
                </c:pt>
                <c:pt idx="4870">
                  <c:v>0.0</c:v>
                </c:pt>
                <c:pt idx="4871">
                  <c:v>0.0</c:v>
                </c:pt>
                <c:pt idx="4872">
                  <c:v>0.0</c:v>
                </c:pt>
                <c:pt idx="4873">
                  <c:v>0.0</c:v>
                </c:pt>
                <c:pt idx="4874">
                  <c:v>0.0</c:v>
                </c:pt>
                <c:pt idx="4875">
                  <c:v>0.0</c:v>
                </c:pt>
                <c:pt idx="4876">
                  <c:v>0.0</c:v>
                </c:pt>
                <c:pt idx="4877">
                  <c:v>0.0</c:v>
                </c:pt>
                <c:pt idx="4878">
                  <c:v>0.0</c:v>
                </c:pt>
                <c:pt idx="4879">
                  <c:v>0.0</c:v>
                </c:pt>
                <c:pt idx="4880">
                  <c:v>5.90354765613448</c:v>
                </c:pt>
                <c:pt idx="4881">
                  <c:v>5.903892779708131</c:v>
                </c:pt>
                <c:pt idx="4882">
                  <c:v>5.90378898274064</c:v>
                </c:pt>
                <c:pt idx="4883">
                  <c:v>5.903756586438215</c:v>
                </c:pt>
                <c:pt idx="4884">
                  <c:v>5.903726273729116</c:v>
                </c:pt>
                <c:pt idx="4885">
                  <c:v>5.903897997603031</c:v>
                </c:pt>
                <c:pt idx="4886">
                  <c:v>5.90395149534557</c:v>
                </c:pt>
                <c:pt idx="4887">
                  <c:v>5.90391749320156</c:v>
                </c:pt>
                <c:pt idx="4888">
                  <c:v>5.904178818105348</c:v>
                </c:pt>
                <c:pt idx="4889">
                  <c:v>5.904232226162271</c:v>
                </c:pt>
                <c:pt idx="4890">
                  <c:v>0.0</c:v>
                </c:pt>
                <c:pt idx="4891">
                  <c:v>0.0</c:v>
                </c:pt>
                <c:pt idx="4892">
                  <c:v>0.0</c:v>
                </c:pt>
                <c:pt idx="4893">
                  <c:v>0.0</c:v>
                </c:pt>
                <c:pt idx="4894">
                  <c:v>0.0</c:v>
                </c:pt>
                <c:pt idx="4895">
                  <c:v>0.0</c:v>
                </c:pt>
                <c:pt idx="4896">
                  <c:v>0.0</c:v>
                </c:pt>
                <c:pt idx="4897">
                  <c:v>0.0</c:v>
                </c:pt>
                <c:pt idx="4898">
                  <c:v>0.0</c:v>
                </c:pt>
                <c:pt idx="4899">
                  <c:v>0.0</c:v>
                </c:pt>
                <c:pt idx="4900">
                  <c:v>5.90398940143213</c:v>
                </c:pt>
                <c:pt idx="4901">
                  <c:v>5.903883672106277</c:v>
                </c:pt>
                <c:pt idx="4902">
                  <c:v>5.903962569079046</c:v>
                </c:pt>
                <c:pt idx="4903">
                  <c:v>5.904078641506822</c:v>
                </c:pt>
                <c:pt idx="4904">
                  <c:v>5.904157466332387</c:v>
                </c:pt>
                <c:pt idx="4905">
                  <c:v>5.904250379220286</c:v>
                </c:pt>
                <c:pt idx="4906">
                  <c:v>5.904321827614967</c:v>
                </c:pt>
                <c:pt idx="4907">
                  <c:v>5.904146539906796</c:v>
                </c:pt>
                <c:pt idx="4908">
                  <c:v>5.904491783058763</c:v>
                </c:pt>
                <c:pt idx="4909">
                  <c:v>5.904412940384415</c:v>
                </c:pt>
                <c:pt idx="4910">
                  <c:v>0.0</c:v>
                </c:pt>
                <c:pt idx="4911">
                  <c:v>0.0</c:v>
                </c:pt>
                <c:pt idx="4912">
                  <c:v>0.0</c:v>
                </c:pt>
                <c:pt idx="4913">
                  <c:v>0.0</c:v>
                </c:pt>
                <c:pt idx="4914">
                  <c:v>0.0</c:v>
                </c:pt>
                <c:pt idx="4915">
                  <c:v>0.0</c:v>
                </c:pt>
                <c:pt idx="4916">
                  <c:v>0.0</c:v>
                </c:pt>
                <c:pt idx="4917">
                  <c:v>0.0</c:v>
                </c:pt>
                <c:pt idx="4918">
                  <c:v>0.0</c:v>
                </c:pt>
                <c:pt idx="4919">
                  <c:v>0.0</c:v>
                </c:pt>
                <c:pt idx="4920">
                  <c:v>5.90424169297883</c:v>
                </c:pt>
                <c:pt idx="4921">
                  <c:v>5.904073407187506</c:v>
                </c:pt>
                <c:pt idx="4922">
                  <c:v>5.904275560691205</c:v>
                </c:pt>
                <c:pt idx="4923">
                  <c:v>5.90429156454947</c:v>
                </c:pt>
                <c:pt idx="4924">
                  <c:v>5.904321886785969</c:v>
                </c:pt>
                <c:pt idx="4925">
                  <c:v>5.904518793282013</c:v>
                </c:pt>
                <c:pt idx="4926">
                  <c:v>5.904447076763775</c:v>
                </c:pt>
                <c:pt idx="4927">
                  <c:v>5.904518768898505</c:v>
                </c:pt>
                <c:pt idx="4928">
                  <c:v>5.904632942019457</c:v>
                </c:pt>
                <c:pt idx="4929">
                  <c:v>5.904552247748039</c:v>
                </c:pt>
                <c:pt idx="4930">
                  <c:v>0.0</c:v>
                </c:pt>
                <c:pt idx="4931">
                  <c:v>0.0</c:v>
                </c:pt>
                <c:pt idx="4932">
                  <c:v>0.0</c:v>
                </c:pt>
                <c:pt idx="4933">
                  <c:v>0.0</c:v>
                </c:pt>
                <c:pt idx="4934">
                  <c:v>0.0</c:v>
                </c:pt>
                <c:pt idx="4935">
                  <c:v>0.0</c:v>
                </c:pt>
                <c:pt idx="4936">
                  <c:v>0.0</c:v>
                </c:pt>
                <c:pt idx="4937">
                  <c:v>0.0</c:v>
                </c:pt>
                <c:pt idx="4938">
                  <c:v>0.0</c:v>
                </c:pt>
                <c:pt idx="4939">
                  <c:v>0.0</c:v>
                </c:pt>
                <c:pt idx="4940">
                  <c:v>5.904533248707228</c:v>
                </c:pt>
                <c:pt idx="4941">
                  <c:v>5.904686909668965</c:v>
                </c:pt>
                <c:pt idx="4942">
                  <c:v>5.904529454071852</c:v>
                </c:pt>
                <c:pt idx="4943">
                  <c:v>5.904497325179028</c:v>
                </c:pt>
                <c:pt idx="4944">
                  <c:v>5.904595511546677</c:v>
                </c:pt>
                <c:pt idx="4945">
                  <c:v>5.90468324593768</c:v>
                </c:pt>
                <c:pt idx="4946">
                  <c:v>5.904769078094467</c:v>
                </c:pt>
                <c:pt idx="4947">
                  <c:v>5.904910295325121</c:v>
                </c:pt>
                <c:pt idx="4948">
                  <c:v>5.9049638417037</c:v>
                </c:pt>
                <c:pt idx="4949">
                  <c:v>5.905024639443784</c:v>
                </c:pt>
                <c:pt idx="4950">
                  <c:v>0.0</c:v>
                </c:pt>
                <c:pt idx="4951">
                  <c:v>0.0</c:v>
                </c:pt>
                <c:pt idx="4952">
                  <c:v>0.0</c:v>
                </c:pt>
                <c:pt idx="4953">
                  <c:v>0.0</c:v>
                </c:pt>
                <c:pt idx="4954">
                  <c:v>0.0</c:v>
                </c:pt>
                <c:pt idx="4955">
                  <c:v>0.0</c:v>
                </c:pt>
                <c:pt idx="4956">
                  <c:v>0.0</c:v>
                </c:pt>
                <c:pt idx="4957">
                  <c:v>0.0</c:v>
                </c:pt>
                <c:pt idx="4958">
                  <c:v>0.0</c:v>
                </c:pt>
                <c:pt idx="4959">
                  <c:v>0.0</c:v>
                </c:pt>
                <c:pt idx="4960">
                  <c:v>5.904824714517249</c:v>
                </c:pt>
                <c:pt idx="4961">
                  <c:v>5.904656604226581</c:v>
                </c:pt>
                <c:pt idx="4962">
                  <c:v>5.904772808705578</c:v>
                </c:pt>
                <c:pt idx="4963">
                  <c:v>5.90477990567713</c:v>
                </c:pt>
                <c:pt idx="4964">
                  <c:v>5.904896020052814</c:v>
                </c:pt>
                <c:pt idx="4965">
                  <c:v>5.9049193888475</c:v>
                </c:pt>
                <c:pt idx="4966">
                  <c:v>5.905037447086189</c:v>
                </c:pt>
                <c:pt idx="4967">
                  <c:v>5.905044387221882</c:v>
                </c:pt>
                <c:pt idx="4968">
                  <c:v>5.905112333574501</c:v>
                </c:pt>
                <c:pt idx="4969">
                  <c:v>5.905144617939107</c:v>
                </c:pt>
                <c:pt idx="4970">
                  <c:v>0.0</c:v>
                </c:pt>
                <c:pt idx="4971">
                  <c:v>0.0</c:v>
                </c:pt>
                <c:pt idx="4972">
                  <c:v>0.0</c:v>
                </c:pt>
                <c:pt idx="4973">
                  <c:v>0.0</c:v>
                </c:pt>
                <c:pt idx="4974">
                  <c:v>0.0</c:v>
                </c:pt>
                <c:pt idx="4975">
                  <c:v>0.0</c:v>
                </c:pt>
                <c:pt idx="4976">
                  <c:v>0.0</c:v>
                </c:pt>
                <c:pt idx="4977">
                  <c:v>0.0</c:v>
                </c:pt>
                <c:pt idx="4978">
                  <c:v>0.0</c:v>
                </c:pt>
                <c:pt idx="4979">
                  <c:v>0.0</c:v>
                </c:pt>
                <c:pt idx="4980">
                  <c:v>5.905116590333506</c:v>
                </c:pt>
                <c:pt idx="4981">
                  <c:v>5.904955376274311</c:v>
                </c:pt>
                <c:pt idx="4982">
                  <c:v>5.905073286990852</c:v>
                </c:pt>
                <c:pt idx="4983">
                  <c:v>5.90518064633984</c:v>
                </c:pt>
                <c:pt idx="4984">
                  <c:v>5.905046270077676</c:v>
                </c:pt>
                <c:pt idx="4985">
                  <c:v>5.905343143565517</c:v>
                </c:pt>
                <c:pt idx="4986">
                  <c:v>5.905257388382215</c:v>
                </c:pt>
                <c:pt idx="4987">
                  <c:v>5.905355588850936</c:v>
                </c:pt>
                <c:pt idx="4988">
                  <c:v>5.905380722521004</c:v>
                </c:pt>
                <c:pt idx="4989">
                  <c:v>5.905530998952194</c:v>
                </c:pt>
                <c:pt idx="4990">
                  <c:v>0.0</c:v>
                </c:pt>
                <c:pt idx="4991">
                  <c:v>0.0</c:v>
                </c:pt>
                <c:pt idx="4992">
                  <c:v>0.0</c:v>
                </c:pt>
                <c:pt idx="4993">
                  <c:v>0.0</c:v>
                </c:pt>
                <c:pt idx="4994">
                  <c:v>0.0</c:v>
                </c:pt>
                <c:pt idx="4995">
                  <c:v>0.0</c:v>
                </c:pt>
                <c:pt idx="4996">
                  <c:v>0.0</c:v>
                </c:pt>
                <c:pt idx="4997">
                  <c:v>0.0</c:v>
                </c:pt>
                <c:pt idx="4998">
                  <c:v>0.0</c:v>
                </c:pt>
                <c:pt idx="4999">
                  <c:v>0.0</c:v>
                </c:pt>
                <c:pt idx="5000">
                  <c:v>5.905311227535369</c:v>
                </c:pt>
                <c:pt idx="5001">
                  <c:v>5.905339957015736</c:v>
                </c:pt>
                <c:pt idx="5002">
                  <c:v>5.905439918364036</c:v>
                </c:pt>
                <c:pt idx="5003">
                  <c:v>5.905338090635035</c:v>
                </c:pt>
                <c:pt idx="5004">
                  <c:v>5.905463310205377</c:v>
                </c:pt>
                <c:pt idx="5005">
                  <c:v>5.905437897568537</c:v>
                </c:pt>
                <c:pt idx="5006">
                  <c:v>5.905516843386853</c:v>
                </c:pt>
                <c:pt idx="5007">
                  <c:v>5.905502450197599</c:v>
                </c:pt>
                <c:pt idx="5008">
                  <c:v>5.905602612239473</c:v>
                </c:pt>
                <c:pt idx="5009">
                  <c:v>5.905931565650977</c:v>
                </c:pt>
                <c:pt idx="5010">
                  <c:v>0.0</c:v>
                </c:pt>
                <c:pt idx="5011">
                  <c:v>0.0</c:v>
                </c:pt>
                <c:pt idx="5012">
                  <c:v>0.0</c:v>
                </c:pt>
                <c:pt idx="5013">
                  <c:v>0.0</c:v>
                </c:pt>
                <c:pt idx="5014">
                  <c:v>0.0</c:v>
                </c:pt>
                <c:pt idx="5015">
                  <c:v>0.0</c:v>
                </c:pt>
                <c:pt idx="5016">
                  <c:v>0.0</c:v>
                </c:pt>
                <c:pt idx="5017">
                  <c:v>0.0</c:v>
                </c:pt>
                <c:pt idx="5018">
                  <c:v>0.0</c:v>
                </c:pt>
                <c:pt idx="5019">
                  <c:v>0.0</c:v>
                </c:pt>
                <c:pt idx="5020">
                  <c:v>5.90563331795221</c:v>
                </c:pt>
                <c:pt idx="5021">
                  <c:v>5.9055204772678</c:v>
                </c:pt>
                <c:pt idx="5022">
                  <c:v>5.905466877830084</c:v>
                </c:pt>
                <c:pt idx="5023">
                  <c:v>5.905432821571217</c:v>
                </c:pt>
                <c:pt idx="5024">
                  <c:v>5.905778058074541</c:v>
                </c:pt>
                <c:pt idx="5025">
                  <c:v>5.90576895276369</c:v>
                </c:pt>
                <c:pt idx="5026">
                  <c:v>5.905822644663202</c:v>
                </c:pt>
                <c:pt idx="5027">
                  <c:v>5.90582976575014</c:v>
                </c:pt>
                <c:pt idx="5028">
                  <c:v>5.905978349559177</c:v>
                </c:pt>
                <c:pt idx="5029">
                  <c:v>5.905929828662926</c:v>
                </c:pt>
                <c:pt idx="5030">
                  <c:v>0.0</c:v>
                </c:pt>
                <c:pt idx="5031">
                  <c:v>0.0</c:v>
                </c:pt>
                <c:pt idx="5032">
                  <c:v>0.0</c:v>
                </c:pt>
                <c:pt idx="5033">
                  <c:v>0.0</c:v>
                </c:pt>
                <c:pt idx="5034">
                  <c:v>0.0</c:v>
                </c:pt>
                <c:pt idx="5035">
                  <c:v>0.0</c:v>
                </c:pt>
                <c:pt idx="5036">
                  <c:v>0.0</c:v>
                </c:pt>
                <c:pt idx="5037">
                  <c:v>0.0</c:v>
                </c:pt>
                <c:pt idx="5038">
                  <c:v>0.0</c:v>
                </c:pt>
                <c:pt idx="5039">
                  <c:v>0.0</c:v>
                </c:pt>
                <c:pt idx="5040">
                  <c:v>5.905776409442015</c:v>
                </c:pt>
                <c:pt idx="5041">
                  <c:v>5.90580299133513</c:v>
                </c:pt>
                <c:pt idx="5042">
                  <c:v>5.905765644349404</c:v>
                </c:pt>
                <c:pt idx="5043">
                  <c:v>5.905912189274485</c:v>
                </c:pt>
                <c:pt idx="5044">
                  <c:v>5.906037281251883</c:v>
                </c:pt>
                <c:pt idx="5045">
                  <c:v>5.906044401539833</c:v>
                </c:pt>
                <c:pt idx="5046">
                  <c:v>5.906014153861361</c:v>
                </c:pt>
                <c:pt idx="5047">
                  <c:v>5.90611435435334</c:v>
                </c:pt>
                <c:pt idx="5048">
                  <c:v>5.906019412523947</c:v>
                </c:pt>
                <c:pt idx="5049">
                  <c:v>5.90620011253348</c:v>
                </c:pt>
                <c:pt idx="5050">
                  <c:v>0.0</c:v>
                </c:pt>
                <c:pt idx="5051">
                  <c:v>0.0</c:v>
                </c:pt>
                <c:pt idx="5052">
                  <c:v>0.0</c:v>
                </c:pt>
                <c:pt idx="5053">
                  <c:v>0.0</c:v>
                </c:pt>
                <c:pt idx="5054">
                  <c:v>0.0</c:v>
                </c:pt>
                <c:pt idx="5055">
                  <c:v>0.0</c:v>
                </c:pt>
                <c:pt idx="5056">
                  <c:v>0.0</c:v>
                </c:pt>
                <c:pt idx="5057">
                  <c:v>0.0</c:v>
                </c:pt>
                <c:pt idx="5058">
                  <c:v>0.0</c:v>
                </c:pt>
                <c:pt idx="5059">
                  <c:v>0.0</c:v>
                </c:pt>
                <c:pt idx="5060">
                  <c:v>5.906169798187248</c:v>
                </c:pt>
                <c:pt idx="5061">
                  <c:v>5.906024947048269</c:v>
                </c:pt>
                <c:pt idx="5062">
                  <c:v>5.906117960199603</c:v>
                </c:pt>
                <c:pt idx="5063">
                  <c:v>5.90617158558092</c:v>
                </c:pt>
                <c:pt idx="5064">
                  <c:v>5.90614823975623</c:v>
                </c:pt>
                <c:pt idx="5065">
                  <c:v>5.90624124918011</c:v>
                </c:pt>
                <c:pt idx="5066">
                  <c:v>5.906352047972577</c:v>
                </c:pt>
                <c:pt idx="5067">
                  <c:v>5.906420072936382</c:v>
                </c:pt>
                <c:pt idx="5068">
                  <c:v>5.906538313847512</c:v>
                </c:pt>
                <c:pt idx="5069">
                  <c:v>5.90647361992568</c:v>
                </c:pt>
                <c:pt idx="5070">
                  <c:v>0.0</c:v>
                </c:pt>
                <c:pt idx="5071">
                  <c:v>0.0</c:v>
                </c:pt>
                <c:pt idx="5072">
                  <c:v>0.0</c:v>
                </c:pt>
                <c:pt idx="5073">
                  <c:v>0.0</c:v>
                </c:pt>
                <c:pt idx="5074">
                  <c:v>0.0</c:v>
                </c:pt>
                <c:pt idx="5075">
                  <c:v>0.0</c:v>
                </c:pt>
                <c:pt idx="5076">
                  <c:v>0.0</c:v>
                </c:pt>
                <c:pt idx="5077">
                  <c:v>0.0</c:v>
                </c:pt>
                <c:pt idx="5078">
                  <c:v>0.0</c:v>
                </c:pt>
                <c:pt idx="5079">
                  <c:v>0.0</c:v>
                </c:pt>
                <c:pt idx="5080">
                  <c:v>5.90631128170281</c:v>
                </c:pt>
                <c:pt idx="5081">
                  <c:v>5.906307569883458</c:v>
                </c:pt>
                <c:pt idx="5082">
                  <c:v>5.906314843534457</c:v>
                </c:pt>
                <c:pt idx="5083">
                  <c:v>5.906416619135729</c:v>
                </c:pt>
                <c:pt idx="5084">
                  <c:v>5.906439937596845</c:v>
                </c:pt>
                <c:pt idx="5085">
                  <c:v>5.906359409650291</c:v>
                </c:pt>
                <c:pt idx="5086">
                  <c:v>5.906452423016586</c:v>
                </c:pt>
                <c:pt idx="5087">
                  <c:v>5.906538078678889</c:v>
                </c:pt>
                <c:pt idx="5088">
                  <c:v>5.906697471109223</c:v>
                </c:pt>
                <c:pt idx="5089">
                  <c:v>5.906647347683223</c:v>
                </c:pt>
                <c:pt idx="5090">
                  <c:v>0.0</c:v>
                </c:pt>
                <c:pt idx="5091">
                  <c:v>0.0</c:v>
                </c:pt>
                <c:pt idx="5092">
                  <c:v>0.0</c:v>
                </c:pt>
                <c:pt idx="5093">
                  <c:v>0.0</c:v>
                </c:pt>
                <c:pt idx="5094">
                  <c:v>0.0</c:v>
                </c:pt>
                <c:pt idx="5095">
                  <c:v>0.0</c:v>
                </c:pt>
                <c:pt idx="5096">
                  <c:v>0.0</c:v>
                </c:pt>
                <c:pt idx="5097">
                  <c:v>0.0</c:v>
                </c:pt>
                <c:pt idx="5098">
                  <c:v>0.0</c:v>
                </c:pt>
                <c:pt idx="5099">
                  <c:v>0.0</c:v>
                </c:pt>
                <c:pt idx="5100">
                  <c:v>5.906618928649137</c:v>
                </c:pt>
                <c:pt idx="5101">
                  <c:v>5.906749372490017</c:v>
                </c:pt>
                <c:pt idx="5102">
                  <c:v>5.90662245612158</c:v>
                </c:pt>
                <c:pt idx="5103">
                  <c:v>5.906597411956903</c:v>
                </c:pt>
                <c:pt idx="5104">
                  <c:v>5.906692226860381</c:v>
                </c:pt>
                <c:pt idx="5105">
                  <c:v>5.906824476045805</c:v>
                </c:pt>
                <c:pt idx="5106">
                  <c:v>5.90682979735272</c:v>
                </c:pt>
                <c:pt idx="5107">
                  <c:v>5.906892263669745</c:v>
                </c:pt>
                <c:pt idx="5108">
                  <c:v>5.906964032318063</c:v>
                </c:pt>
                <c:pt idx="5109">
                  <c:v>5.90704791099613</c:v>
                </c:pt>
                <c:pt idx="5110">
                  <c:v>0.0</c:v>
                </c:pt>
                <c:pt idx="5111">
                  <c:v>0.0</c:v>
                </c:pt>
                <c:pt idx="5112">
                  <c:v>0.0</c:v>
                </c:pt>
                <c:pt idx="5113">
                  <c:v>0.0</c:v>
                </c:pt>
                <c:pt idx="5114">
                  <c:v>0.0</c:v>
                </c:pt>
                <c:pt idx="5115">
                  <c:v>0.0</c:v>
                </c:pt>
                <c:pt idx="5116">
                  <c:v>0.0</c:v>
                </c:pt>
                <c:pt idx="5117">
                  <c:v>0.0</c:v>
                </c:pt>
                <c:pt idx="5118">
                  <c:v>0.0</c:v>
                </c:pt>
                <c:pt idx="5119">
                  <c:v>0.0</c:v>
                </c:pt>
                <c:pt idx="5120">
                  <c:v>5.906901389303937</c:v>
                </c:pt>
                <c:pt idx="5121">
                  <c:v>5.906874645364847</c:v>
                </c:pt>
                <c:pt idx="5122">
                  <c:v>5.906856532356191</c:v>
                </c:pt>
                <c:pt idx="5123">
                  <c:v>5.907014209567816</c:v>
                </c:pt>
                <c:pt idx="5124">
                  <c:v>5.906887093690297</c:v>
                </c:pt>
                <c:pt idx="5125">
                  <c:v>5.90719302393336</c:v>
                </c:pt>
                <c:pt idx="5126">
                  <c:v>5.907112304364115</c:v>
                </c:pt>
                <c:pt idx="5127">
                  <c:v>5.907319924173695</c:v>
                </c:pt>
                <c:pt idx="5128">
                  <c:v>5.907325284310221</c:v>
                </c:pt>
                <c:pt idx="5129">
                  <c:v>5.90733248927081</c:v>
                </c:pt>
                <c:pt idx="5130">
                  <c:v>0.0</c:v>
                </c:pt>
                <c:pt idx="5131">
                  <c:v>0.0</c:v>
                </c:pt>
                <c:pt idx="5132">
                  <c:v>0.0</c:v>
                </c:pt>
                <c:pt idx="5133">
                  <c:v>0.0</c:v>
                </c:pt>
                <c:pt idx="5134">
                  <c:v>0.0</c:v>
                </c:pt>
                <c:pt idx="5135">
                  <c:v>0.0</c:v>
                </c:pt>
                <c:pt idx="5136">
                  <c:v>0.0</c:v>
                </c:pt>
                <c:pt idx="5137">
                  <c:v>0.0</c:v>
                </c:pt>
                <c:pt idx="5138">
                  <c:v>0.0</c:v>
                </c:pt>
                <c:pt idx="5139">
                  <c:v>0.0</c:v>
                </c:pt>
                <c:pt idx="5140">
                  <c:v>5.907160767617309</c:v>
                </c:pt>
                <c:pt idx="5141">
                  <c:v>5.907094719295875</c:v>
                </c:pt>
                <c:pt idx="5142">
                  <c:v>5.90705343915677</c:v>
                </c:pt>
                <c:pt idx="5143">
                  <c:v>5.90725742055238</c:v>
                </c:pt>
                <c:pt idx="5144">
                  <c:v>5.907289651293754</c:v>
                </c:pt>
                <c:pt idx="5145">
                  <c:v>5.907185766938689</c:v>
                </c:pt>
                <c:pt idx="5146">
                  <c:v>5.90746840524566</c:v>
                </c:pt>
                <c:pt idx="5147">
                  <c:v>5.90763298145353</c:v>
                </c:pt>
                <c:pt idx="5148">
                  <c:v>5.90753102087672</c:v>
                </c:pt>
                <c:pt idx="5149">
                  <c:v>5.907622158876332</c:v>
                </c:pt>
                <c:pt idx="5150">
                  <c:v>0.0</c:v>
                </c:pt>
                <c:pt idx="5151">
                  <c:v>0.0</c:v>
                </c:pt>
                <c:pt idx="5152">
                  <c:v>0.0</c:v>
                </c:pt>
                <c:pt idx="5153">
                  <c:v>0.0</c:v>
                </c:pt>
                <c:pt idx="5154">
                  <c:v>0.0</c:v>
                </c:pt>
                <c:pt idx="5155">
                  <c:v>0.0</c:v>
                </c:pt>
                <c:pt idx="5156">
                  <c:v>0.0</c:v>
                </c:pt>
                <c:pt idx="5157">
                  <c:v>0.0</c:v>
                </c:pt>
                <c:pt idx="5158">
                  <c:v>0.0</c:v>
                </c:pt>
                <c:pt idx="5159">
                  <c:v>0.0</c:v>
                </c:pt>
                <c:pt idx="5160">
                  <c:v>5.907538279864156</c:v>
                </c:pt>
                <c:pt idx="5161">
                  <c:v>5.907450601515977</c:v>
                </c:pt>
                <c:pt idx="5162">
                  <c:v>5.907361152322883</c:v>
                </c:pt>
                <c:pt idx="5163">
                  <c:v>5.90736288432677</c:v>
                </c:pt>
                <c:pt idx="5164">
                  <c:v>5.907586418098586</c:v>
                </c:pt>
                <c:pt idx="5165">
                  <c:v>5.907831595865156</c:v>
                </c:pt>
                <c:pt idx="5166">
                  <c:v>5.90764199359923</c:v>
                </c:pt>
                <c:pt idx="5167">
                  <c:v>5.907836933819837</c:v>
                </c:pt>
                <c:pt idx="5168">
                  <c:v>5.907788616749186</c:v>
                </c:pt>
                <c:pt idx="5169">
                  <c:v>5.907969222942726</c:v>
                </c:pt>
                <c:pt idx="5170">
                  <c:v>0.0</c:v>
                </c:pt>
                <c:pt idx="5171">
                  <c:v>0.0</c:v>
                </c:pt>
                <c:pt idx="5172">
                  <c:v>0.0</c:v>
                </c:pt>
                <c:pt idx="5173">
                  <c:v>0.0</c:v>
                </c:pt>
                <c:pt idx="5174">
                  <c:v>0.0</c:v>
                </c:pt>
                <c:pt idx="5175">
                  <c:v>0.0</c:v>
                </c:pt>
                <c:pt idx="5176">
                  <c:v>0.0</c:v>
                </c:pt>
                <c:pt idx="5177">
                  <c:v>0.0</c:v>
                </c:pt>
                <c:pt idx="5178">
                  <c:v>0.0</c:v>
                </c:pt>
                <c:pt idx="5179">
                  <c:v>0.0</c:v>
                </c:pt>
                <c:pt idx="5180">
                  <c:v>5.907987285543686</c:v>
                </c:pt>
                <c:pt idx="5181">
                  <c:v>5.907742013681486</c:v>
                </c:pt>
                <c:pt idx="5182">
                  <c:v>5.907985563674424</c:v>
                </c:pt>
                <c:pt idx="5183">
                  <c:v>5.907794034925564</c:v>
                </c:pt>
                <c:pt idx="5184">
                  <c:v>5.907910279231522</c:v>
                </c:pt>
                <c:pt idx="5185">
                  <c:v>5.907931687498158</c:v>
                </c:pt>
                <c:pt idx="5186">
                  <c:v>5.90809088408767</c:v>
                </c:pt>
                <c:pt idx="5187">
                  <c:v>5.908151817748966</c:v>
                </c:pt>
                <c:pt idx="5188">
                  <c:v>5.9080800263544</c:v>
                </c:pt>
                <c:pt idx="5189">
                  <c:v>5.90819811148942</c:v>
                </c:pt>
                <c:pt idx="5190">
                  <c:v>0.0</c:v>
                </c:pt>
                <c:pt idx="5191">
                  <c:v>0.0</c:v>
                </c:pt>
                <c:pt idx="5192">
                  <c:v>0.0</c:v>
                </c:pt>
                <c:pt idx="5193">
                  <c:v>0.0</c:v>
                </c:pt>
                <c:pt idx="5194">
                  <c:v>0.0</c:v>
                </c:pt>
                <c:pt idx="5195">
                  <c:v>0.0</c:v>
                </c:pt>
                <c:pt idx="5196">
                  <c:v>0.0</c:v>
                </c:pt>
                <c:pt idx="5197">
                  <c:v>0.0</c:v>
                </c:pt>
                <c:pt idx="5198">
                  <c:v>0.0</c:v>
                </c:pt>
                <c:pt idx="5199">
                  <c:v>0.0</c:v>
                </c:pt>
                <c:pt idx="5200">
                  <c:v>5.9078460559054</c:v>
                </c:pt>
                <c:pt idx="5201">
                  <c:v>5.907922814332171</c:v>
                </c:pt>
                <c:pt idx="5202">
                  <c:v>5.907976489279391</c:v>
                </c:pt>
                <c:pt idx="5203">
                  <c:v>5.90786378171557</c:v>
                </c:pt>
                <c:pt idx="5204">
                  <c:v>5.90797291058434</c:v>
                </c:pt>
                <c:pt idx="5205">
                  <c:v>5.908246528280023</c:v>
                </c:pt>
                <c:pt idx="5206">
                  <c:v>5.908230416034586</c:v>
                </c:pt>
                <c:pt idx="5207">
                  <c:v>5.908128456826726</c:v>
                </c:pt>
                <c:pt idx="5208">
                  <c:v>5.908318119599441</c:v>
                </c:pt>
                <c:pt idx="5209">
                  <c:v>5.908450398452178</c:v>
                </c:pt>
                <c:pt idx="5210">
                  <c:v>0.0</c:v>
                </c:pt>
                <c:pt idx="5211">
                  <c:v>0.0</c:v>
                </c:pt>
                <c:pt idx="5212">
                  <c:v>0.0</c:v>
                </c:pt>
                <c:pt idx="5213">
                  <c:v>0.0</c:v>
                </c:pt>
                <c:pt idx="5214">
                  <c:v>0.0</c:v>
                </c:pt>
                <c:pt idx="5215">
                  <c:v>0.0</c:v>
                </c:pt>
                <c:pt idx="5216">
                  <c:v>0.0</c:v>
                </c:pt>
                <c:pt idx="5217">
                  <c:v>0.0</c:v>
                </c:pt>
                <c:pt idx="5218">
                  <c:v>0.0</c:v>
                </c:pt>
                <c:pt idx="5219">
                  <c:v>0.0</c:v>
                </c:pt>
                <c:pt idx="5220">
                  <c:v>5.908389577695934</c:v>
                </c:pt>
                <c:pt idx="5221">
                  <c:v>5.90825377122022</c:v>
                </c:pt>
                <c:pt idx="5222">
                  <c:v>5.90814996784513</c:v>
                </c:pt>
                <c:pt idx="5223">
                  <c:v>5.908289546341813</c:v>
                </c:pt>
                <c:pt idx="5224">
                  <c:v>5.908375309180632</c:v>
                </c:pt>
                <c:pt idx="5225">
                  <c:v>5.90837342841277</c:v>
                </c:pt>
                <c:pt idx="5226">
                  <c:v>5.908513166096116</c:v>
                </c:pt>
                <c:pt idx="5227">
                  <c:v>5.90849889508089</c:v>
                </c:pt>
                <c:pt idx="5228">
                  <c:v>5.908577466278075</c:v>
                </c:pt>
                <c:pt idx="5229">
                  <c:v>5.90868658258981</c:v>
                </c:pt>
                <c:pt idx="5230">
                  <c:v>0.0</c:v>
                </c:pt>
                <c:pt idx="5231">
                  <c:v>0.0</c:v>
                </c:pt>
                <c:pt idx="5232">
                  <c:v>0.0</c:v>
                </c:pt>
                <c:pt idx="5233">
                  <c:v>0.0</c:v>
                </c:pt>
                <c:pt idx="5234">
                  <c:v>0.0</c:v>
                </c:pt>
                <c:pt idx="5235">
                  <c:v>0.0</c:v>
                </c:pt>
                <c:pt idx="5236">
                  <c:v>0.0</c:v>
                </c:pt>
                <c:pt idx="5237">
                  <c:v>0.0</c:v>
                </c:pt>
                <c:pt idx="5238">
                  <c:v>0.0</c:v>
                </c:pt>
                <c:pt idx="5239">
                  <c:v>0.0</c:v>
                </c:pt>
                <c:pt idx="5240">
                  <c:v>5.90846834267325</c:v>
                </c:pt>
                <c:pt idx="5241">
                  <c:v>5.90845772514664</c:v>
                </c:pt>
                <c:pt idx="5242">
                  <c:v>5.908668790564</c:v>
                </c:pt>
                <c:pt idx="5243">
                  <c:v>5.908638413338183</c:v>
                </c:pt>
                <c:pt idx="5244">
                  <c:v>5.90853277660149</c:v>
                </c:pt>
                <c:pt idx="5245">
                  <c:v>5.908491655710588</c:v>
                </c:pt>
                <c:pt idx="5246">
                  <c:v>5.908931633877842</c:v>
                </c:pt>
                <c:pt idx="5247">
                  <c:v>5.90879035014834</c:v>
                </c:pt>
                <c:pt idx="5248">
                  <c:v>5.90876531541723</c:v>
                </c:pt>
                <c:pt idx="5249">
                  <c:v>5.908978243526087</c:v>
                </c:pt>
                <c:pt idx="5250">
                  <c:v>0.0</c:v>
                </c:pt>
                <c:pt idx="5251">
                  <c:v>0.0</c:v>
                </c:pt>
                <c:pt idx="5252">
                  <c:v>0.0</c:v>
                </c:pt>
                <c:pt idx="5253">
                  <c:v>0.0</c:v>
                </c:pt>
                <c:pt idx="5254">
                  <c:v>0.0</c:v>
                </c:pt>
                <c:pt idx="5255">
                  <c:v>0.0</c:v>
                </c:pt>
                <c:pt idx="5256">
                  <c:v>0.0</c:v>
                </c:pt>
                <c:pt idx="5257">
                  <c:v>0.0</c:v>
                </c:pt>
                <c:pt idx="5258">
                  <c:v>0.0</c:v>
                </c:pt>
                <c:pt idx="5259">
                  <c:v>0.0</c:v>
                </c:pt>
                <c:pt idx="5260">
                  <c:v>5.908822514732551</c:v>
                </c:pt>
                <c:pt idx="5261">
                  <c:v>5.908953202551593</c:v>
                </c:pt>
                <c:pt idx="5262">
                  <c:v>5.908826308221841</c:v>
                </c:pt>
                <c:pt idx="5263">
                  <c:v>5.908886843309244</c:v>
                </c:pt>
                <c:pt idx="5264">
                  <c:v>5.90875468188263</c:v>
                </c:pt>
                <c:pt idx="5265">
                  <c:v>5.9090497257644</c:v>
                </c:pt>
                <c:pt idx="5266">
                  <c:v>5.909128446286854</c:v>
                </c:pt>
                <c:pt idx="5267">
                  <c:v>5.909089050035051</c:v>
                </c:pt>
                <c:pt idx="5268">
                  <c:v>5.909096298881611</c:v>
                </c:pt>
                <c:pt idx="5269">
                  <c:v>5.909464888156121</c:v>
                </c:pt>
                <c:pt idx="5270">
                  <c:v>0.0</c:v>
                </c:pt>
                <c:pt idx="5271">
                  <c:v>0.0</c:v>
                </c:pt>
                <c:pt idx="5272">
                  <c:v>0.0</c:v>
                </c:pt>
                <c:pt idx="5273">
                  <c:v>0.0</c:v>
                </c:pt>
                <c:pt idx="5274">
                  <c:v>0.0</c:v>
                </c:pt>
                <c:pt idx="5275">
                  <c:v>0.0</c:v>
                </c:pt>
                <c:pt idx="5276">
                  <c:v>0.0</c:v>
                </c:pt>
                <c:pt idx="5277">
                  <c:v>0.0</c:v>
                </c:pt>
                <c:pt idx="5278">
                  <c:v>0.0</c:v>
                </c:pt>
                <c:pt idx="5279">
                  <c:v>0.0</c:v>
                </c:pt>
                <c:pt idx="5280">
                  <c:v>5.908954964651294</c:v>
                </c:pt>
                <c:pt idx="5281">
                  <c:v>5.909040681101052</c:v>
                </c:pt>
                <c:pt idx="5282">
                  <c:v>5.909064116922358</c:v>
                </c:pt>
                <c:pt idx="5283">
                  <c:v>5.909085641256823</c:v>
                </c:pt>
                <c:pt idx="5284">
                  <c:v>5.909155374356689</c:v>
                </c:pt>
                <c:pt idx="5285">
                  <c:v>5.909232170996198</c:v>
                </c:pt>
                <c:pt idx="5286">
                  <c:v>5.909246516625428</c:v>
                </c:pt>
                <c:pt idx="5287">
                  <c:v>5.909378886408927</c:v>
                </c:pt>
                <c:pt idx="5288">
                  <c:v>5.90937001851087</c:v>
                </c:pt>
                <c:pt idx="5289">
                  <c:v>5.909573949169272</c:v>
                </c:pt>
                <c:pt idx="5290">
                  <c:v>0.0</c:v>
                </c:pt>
                <c:pt idx="5291">
                  <c:v>0.0</c:v>
                </c:pt>
                <c:pt idx="5292">
                  <c:v>0.0</c:v>
                </c:pt>
                <c:pt idx="5293">
                  <c:v>0.0</c:v>
                </c:pt>
                <c:pt idx="5294">
                  <c:v>0.0</c:v>
                </c:pt>
                <c:pt idx="5295">
                  <c:v>0.0</c:v>
                </c:pt>
                <c:pt idx="5296">
                  <c:v>0.0</c:v>
                </c:pt>
                <c:pt idx="5297">
                  <c:v>0.0</c:v>
                </c:pt>
                <c:pt idx="5298">
                  <c:v>0.0</c:v>
                </c:pt>
                <c:pt idx="5299">
                  <c:v>0.0</c:v>
                </c:pt>
                <c:pt idx="5300">
                  <c:v>5.909137405946118</c:v>
                </c:pt>
                <c:pt idx="5301">
                  <c:v>5.909300102725915</c:v>
                </c:pt>
                <c:pt idx="5302">
                  <c:v>5.909330633601851</c:v>
                </c:pt>
                <c:pt idx="5303">
                  <c:v>5.90920000583081</c:v>
                </c:pt>
                <c:pt idx="5304">
                  <c:v>5.909530949526335</c:v>
                </c:pt>
                <c:pt idx="5305">
                  <c:v>5.90922498485582</c:v>
                </c:pt>
                <c:pt idx="5306">
                  <c:v>5.909380731519405</c:v>
                </c:pt>
                <c:pt idx="5307">
                  <c:v>5.90944330294264</c:v>
                </c:pt>
                <c:pt idx="5308">
                  <c:v>5.909795641338594</c:v>
                </c:pt>
                <c:pt idx="5309">
                  <c:v>5.909498914980228</c:v>
                </c:pt>
                <c:pt idx="5310">
                  <c:v>0.0</c:v>
                </c:pt>
                <c:pt idx="5311">
                  <c:v>0.0</c:v>
                </c:pt>
                <c:pt idx="5312">
                  <c:v>0.0</c:v>
                </c:pt>
                <c:pt idx="5313">
                  <c:v>0.0</c:v>
                </c:pt>
                <c:pt idx="5314">
                  <c:v>0.0</c:v>
                </c:pt>
                <c:pt idx="5315">
                  <c:v>0.0</c:v>
                </c:pt>
                <c:pt idx="5316">
                  <c:v>0.0</c:v>
                </c:pt>
                <c:pt idx="5317">
                  <c:v>0.0</c:v>
                </c:pt>
                <c:pt idx="5318">
                  <c:v>0.0</c:v>
                </c:pt>
                <c:pt idx="5319">
                  <c:v>0.0</c:v>
                </c:pt>
                <c:pt idx="5320">
                  <c:v>5.90960073412847</c:v>
                </c:pt>
                <c:pt idx="5321">
                  <c:v>5.90943252346263</c:v>
                </c:pt>
                <c:pt idx="5322">
                  <c:v>5.90939142726139</c:v>
                </c:pt>
                <c:pt idx="5323">
                  <c:v>5.909495273769215</c:v>
                </c:pt>
                <c:pt idx="5324">
                  <c:v>5.909604379704894</c:v>
                </c:pt>
                <c:pt idx="5325">
                  <c:v>5.909556042563922</c:v>
                </c:pt>
                <c:pt idx="5326">
                  <c:v>5.909854786948272</c:v>
                </c:pt>
                <c:pt idx="5327">
                  <c:v>5.90965799471185</c:v>
                </c:pt>
                <c:pt idx="5328">
                  <c:v>5.90967944404683</c:v>
                </c:pt>
                <c:pt idx="5329">
                  <c:v>5.909921049162837</c:v>
                </c:pt>
                <c:pt idx="5330">
                  <c:v>0.0</c:v>
                </c:pt>
                <c:pt idx="5331">
                  <c:v>0.0</c:v>
                </c:pt>
                <c:pt idx="5332">
                  <c:v>0.0</c:v>
                </c:pt>
                <c:pt idx="5333">
                  <c:v>0.0</c:v>
                </c:pt>
                <c:pt idx="5334">
                  <c:v>0.0</c:v>
                </c:pt>
                <c:pt idx="5335">
                  <c:v>0.0</c:v>
                </c:pt>
                <c:pt idx="5336">
                  <c:v>0.0</c:v>
                </c:pt>
                <c:pt idx="5337">
                  <c:v>0.0</c:v>
                </c:pt>
                <c:pt idx="5338">
                  <c:v>0.0</c:v>
                </c:pt>
                <c:pt idx="5339">
                  <c:v>0.0</c:v>
                </c:pt>
                <c:pt idx="5340">
                  <c:v>5.909577528410987</c:v>
                </c:pt>
                <c:pt idx="5341">
                  <c:v>5.909928167476302</c:v>
                </c:pt>
                <c:pt idx="5342">
                  <c:v>5.90964373466831</c:v>
                </c:pt>
                <c:pt idx="5343">
                  <c:v>5.90970619619147</c:v>
                </c:pt>
                <c:pt idx="5344">
                  <c:v>5.90979223249293</c:v>
                </c:pt>
                <c:pt idx="5345">
                  <c:v>5.90988526285444</c:v>
                </c:pt>
                <c:pt idx="5346">
                  <c:v>5.909894097450286</c:v>
                </c:pt>
                <c:pt idx="5347">
                  <c:v>5.909980001666245</c:v>
                </c:pt>
                <c:pt idx="5348">
                  <c:v>5.910103469442923</c:v>
                </c:pt>
                <c:pt idx="5349">
                  <c:v>5.910214393840257</c:v>
                </c:pt>
                <c:pt idx="5350">
                  <c:v>0.0</c:v>
                </c:pt>
                <c:pt idx="5351">
                  <c:v>0.0</c:v>
                </c:pt>
                <c:pt idx="5352">
                  <c:v>0.0</c:v>
                </c:pt>
                <c:pt idx="5353">
                  <c:v>0.0</c:v>
                </c:pt>
                <c:pt idx="5354">
                  <c:v>0.0</c:v>
                </c:pt>
                <c:pt idx="5355">
                  <c:v>0.0</c:v>
                </c:pt>
                <c:pt idx="5356">
                  <c:v>0.0</c:v>
                </c:pt>
                <c:pt idx="5357">
                  <c:v>0.0</c:v>
                </c:pt>
                <c:pt idx="5358">
                  <c:v>0.0</c:v>
                </c:pt>
                <c:pt idx="5359">
                  <c:v>0.0</c:v>
                </c:pt>
                <c:pt idx="5360">
                  <c:v>5.910033571430572</c:v>
                </c:pt>
                <c:pt idx="5361">
                  <c:v>5.909976245061594</c:v>
                </c:pt>
                <c:pt idx="5362">
                  <c:v>5.909754569881648</c:v>
                </c:pt>
                <c:pt idx="5363">
                  <c:v>5.910012112379959</c:v>
                </c:pt>
                <c:pt idx="5364">
                  <c:v>5.910051583247251</c:v>
                </c:pt>
                <c:pt idx="5365">
                  <c:v>5.910107033082035</c:v>
                </c:pt>
                <c:pt idx="5366">
                  <c:v>5.910183786683988</c:v>
                </c:pt>
                <c:pt idx="5367">
                  <c:v>5.910072948039334</c:v>
                </c:pt>
                <c:pt idx="5368">
                  <c:v>5.91022328370623</c:v>
                </c:pt>
                <c:pt idx="5369">
                  <c:v>5.910448677997929</c:v>
                </c:pt>
                <c:pt idx="5370">
                  <c:v>0.0</c:v>
                </c:pt>
                <c:pt idx="5371">
                  <c:v>0.0</c:v>
                </c:pt>
                <c:pt idx="5372">
                  <c:v>0.0</c:v>
                </c:pt>
                <c:pt idx="5373">
                  <c:v>0.0</c:v>
                </c:pt>
                <c:pt idx="5374">
                  <c:v>0.0</c:v>
                </c:pt>
                <c:pt idx="5375">
                  <c:v>0.0</c:v>
                </c:pt>
                <c:pt idx="5376">
                  <c:v>0.0</c:v>
                </c:pt>
                <c:pt idx="5377">
                  <c:v>0.0</c:v>
                </c:pt>
                <c:pt idx="5378">
                  <c:v>0.0</c:v>
                </c:pt>
                <c:pt idx="5379">
                  <c:v>0.0</c:v>
                </c:pt>
                <c:pt idx="5380">
                  <c:v>5.910081827984026</c:v>
                </c:pt>
                <c:pt idx="5381">
                  <c:v>5.91020540142833</c:v>
                </c:pt>
                <c:pt idx="5382">
                  <c:v>5.91004617669308</c:v>
                </c:pt>
                <c:pt idx="5383">
                  <c:v>5.910092559313472</c:v>
                </c:pt>
                <c:pt idx="5384">
                  <c:v>5.910199857830126</c:v>
                </c:pt>
                <c:pt idx="5385">
                  <c:v>5.910303660448472</c:v>
                </c:pt>
                <c:pt idx="5386">
                  <c:v>5.910380628752221</c:v>
                </c:pt>
                <c:pt idx="5387">
                  <c:v>5.910318045313275</c:v>
                </c:pt>
                <c:pt idx="5388">
                  <c:v>5.91046472596468</c:v>
                </c:pt>
                <c:pt idx="5389">
                  <c:v>5.91042547286381</c:v>
                </c:pt>
                <c:pt idx="5390">
                  <c:v>0.0</c:v>
                </c:pt>
                <c:pt idx="5391">
                  <c:v>0.0</c:v>
                </c:pt>
                <c:pt idx="5392">
                  <c:v>0.0</c:v>
                </c:pt>
                <c:pt idx="5393">
                  <c:v>0.0</c:v>
                </c:pt>
                <c:pt idx="5394">
                  <c:v>0.0</c:v>
                </c:pt>
                <c:pt idx="5395">
                  <c:v>0.0</c:v>
                </c:pt>
                <c:pt idx="5396">
                  <c:v>0.0</c:v>
                </c:pt>
                <c:pt idx="5397">
                  <c:v>0.0</c:v>
                </c:pt>
                <c:pt idx="5398">
                  <c:v>0.0</c:v>
                </c:pt>
                <c:pt idx="5399">
                  <c:v>0.0</c:v>
                </c:pt>
                <c:pt idx="5400">
                  <c:v>5.910294542495825</c:v>
                </c:pt>
                <c:pt idx="5401">
                  <c:v>5.91039302950268</c:v>
                </c:pt>
                <c:pt idx="5402">
                  <c:v>5.9103681886448</c:v>
                </c:pt>
                <c:pt idx="5403">
                  <c:v>5.910264446824037</c:v>
                </c:pt>
                <c:pt idx="5404">
                  <c:v>5.910334214295621</c:v>
                </c:pt>
                <c:pt idx="5405">
                  <c:v>5.910405680685874</c:v>
                </c:pt>
                <c:pt idx="5406">
                  <c:v>5.910640088225226</c:v>
                </c:pt>
                <c:pt idx="5407">
                  <c:v>5.91069375206857</c:v>
                </c:pt>
                <c:pt idx="5408">
                  <c:v>5.91077260567154</c:v>
                </c:pt>
                <c:pt idx="5409">
                  <c:v>5.910835062315404</c:v>
                </c:pt>
                <c:pt idx="5410">
                  <c:v>0.0</c:v>
                </c:pt>
                <c:pt idx="5411">
                  <c:v>0.0</c:v>
                </c:pt>
                <c:pt idx="5412">
                  <c:v>0.0</c:v>
                </c:pt>
                <c:pt idx="5413">
                  <c:v>0.0</c:v>
                </c:pt>
                <c:pt idx="5414">
                  <c:v>0.0</c:v>
                </c:pt>
                <c:pt idx="5415">
                  <c:v>0.0</c:v>
                </c:pt>
                <c:pt idx="5416">
                  <c:v>0.0</c:v>
                </c:pt>
                <c:pt idx="5417">
                  <c:v>0.0</c:v>
                </c:pt>
                <c:pt idx="5418">
                  <c:v>0.0</c:v>
                </c:pt>
                <c:pt idx="5419">
                  <c:v>0.0</c:v>
                </c:pt>
                <c:pt idx="5420">
                  <c:v>5.910561243024885</c:v>
                </c:pt>
                <c:pt idx="5421">
                  <c:v>5.910511133491266</c:v>
                </c:pt>
                <c:pt idx="5422">
                  <c:v>5.910566575078088</c:v>
                </c:pt>
                <c:pt idx="5423">
                  <c:v>5.910611423186414</c:v>
                </c:pt>
                <c:pt idx="5424">
                  <c:v>5.910713506878425</c:v>
                </c:pt>
                <c:pt idx="5425">
                  <c:v>5.910657855273817</c:v>
                </c:pt>
                <c:pt idx="5426">
                  <c:v>5.910829603064956</c:v>
                </c:pt>
                <c:pt idx="5427">
                  <c:v>5.910852829557466</c:v>
                </c:pt>
                <c:pt idx="5428">
                  <c:v>5.910978249030984</c:v>
                </c:pt>
                <c:pt idx="5429">
                  <c:v>5.910983450656682</c:v>
                </c:pt>
                <c:pt idx="5430">
                  <c:v>0.0</c:v>
                </c:pt>
                <c:pt idx="5431">
                  <c:v>0.0</c:v>
                </c:pt>
                <c:pt idx="5432">
                  <c:v>0.0</c:v>
                </c:pt>
                <c:pt idx="5433">
                  <c:v>0.0</c:v>
                </c:pt>
                <c:pt idx="5434">
                  <c:v>0.0</c:v>
                </c:pt>
                <c:pt idx="5435">
                  <c:v>0.0</c:v>
                </c:pt>
                <c:pt idx="5436">
                  <c:v>0.0</c:v>
                </c:pt>
                <c:pt idx="5437">
                  <c:v>0.0</c:v>
                </c:pt>
                <c:pt idx="5438">
                  <c:v>0.0</c:v>
                </c:pt>
                <c:pt idx="5439">
                  <c:v>0.0</c:v>
                </c:pt>
                <c:pt idx="5440">
                  <c:v>5.910813435665982</c:v>
                </c:pt>
                <c:pt idx="5441">
                  <c:v>5.910802794329538</c:v>
                </c:pt>
                <c:pt idx="5442">
                  <c:v>5.910856298561277</c:v>
                </c:pt>
                <c:pt idx="5443">
                  <c:v>5.910933514781357</c:v>
                </c:pt>
                <c:pt idx="5444">
                  <c:v>5.910981584078039</c:v>
                </c:pt>
                <c:pt idx="5445">
                  <c:v>5.91094061621257</c:v>
                </c:pt>
                <c:pt idx="5446">
                  <c:v>5.91109078985688</c:v>
                </c:pt>
                <c:pt idx="5447">
                  <c:v>5.911105156379624</c:v>
                </c:pt>
                <c:pt idx="5448">
                  <c:v>5.91123770408927</c:v>
                </c:pt>
                <c:pt idx="5449">
                  <c:v>5.91134666108836</c:v>
                </c:pt>
                <c:pt idx="5450">
                  <c:v>0.0</c:v>
                </c:pt>
                <c:pt idx="5451">
                  <c:v>0.0</c:v>
                </c:pt>
                <c:pt idx="5452">
                  <c:v>0.0</c:v>
                </c:pt>
                <c:pt idx="5453">
                  <c:v>0.0</c:v>
                </c:pt>
                <c:pt idx="5454">
                  <c:v>0.0</c:v>
                </c:pt>
                <c:pt idx="5455">
                  <c:v>0.0</c:v>
                </c:pt>
                <c:pt idx="5456">
                  <c:v>0.0</c:v>
                </c:pt>
                <c:pt idx="5457">
                  <c:v>0.0</c:v>
                </c:pt>
                <c:pt idx="5458">
                  <c:v>0.0</c:v>
                </c:pt>
                <c:pt idx="5459">
                  <c:v>0.0</c:v>
                </c:pt>
                <c:pt idx="5460">
                  <c:v>5.910915266336367</c:v>
                </c:pt>
                <c:pt idx="5461">
                  <c:v>5.910953088125852</c:v>
                </c:pt>
                <c:pt idx="5462">
                  <c:v>5.911055010462053</c:v>
                </c:pt>
                <c:pt idx="5463">
                  <c:v>5.91120884446427</c:v>
                </c:pt>
                <c:pt idx="5464">
                  <c:v>5.911153509721581</c:v>
                </c:pt>
                <c:pt idx="5465">
                  <c:v>5.911144368642828</c:v>
                </c:pt>
                <c:pt idx="5466">
                  <c:v>5.911387798171618</c:v>
                </c:pt>
                <c:pt idx="5467">
                  <c:v>5.91130030402358</c:v>
                </c:pt>
                <c:pt idx="5468">
                  <c:v>5.911418281551147</c:v>
                </c:pt>
                <c:pt idx="5469">
                  <c:v>5.911378839218298</c:v>
                </c:pt>
                <c:pt idx="5470">
                  <c:v>0.0</c:v>
                </c:pt>
                <c:pt idx="5471">
                  <c:v>0.0</c:v>
                </c:pt>
                <c:pt idx="5472">
                  <c:v>0.0</c:v>
                </c:pt>
                <c:pt idx="5473">
                  <c:v>0.0</c:v>
                </c:pt>
                <c:pt idx="5474">
                  <c:v>0.0</c:v>
                </c:pt>
                <c:pt idx="5475">
                  <c:v>0.0</c:v>
                </c:pt>
                <c:pt idx="5476">
                  <c:v>0.0</c:v>
                </c:pt>
                <c:pt idx="5477">
                  <c:v>0.0</c:v>
                </c:pt>
                <c:pt idx="5478">
                  <c:v>0.0</c:v>
                </c:pt>
                <c:pt idx="5479">
                  <c:v>0.0</c:v>
                </c:pt>
                <c:pt idx="5480">
                  <c:v>5.911213998047448</c:v>
                </c:pt>
                <c:pt idx="5481">
                  <c:v>5.91126618285395</c:v>
                </c:pt>
                <c:pt idx="5482">
                  <c:v>5.911233858440103</c:v>
                </c:pt>
                <c:pt idx="5483">
                  <c:v>5.911405673014331</c:v>
                </c:pt>
                <c:pt idx="5484">
                  <c:v>5.91123223040263</c:v>
                </c:pt>
                <c:pt idx="5485">
                  <c:v>5.911466643663207</c:v>
                </c:pt>
                <c:pt idx="5486">
                  <c:v>5.911520293476971</c:v>
                </c:pt>
                <c:pt idx="5487">
                  <c:v>5.911482759328117</c:v>
                </c:pt>
                <c:pt idx="5488">
                  <c:v>5.911615112478081</c:v>
                </c:pt>
                <c:pt idx="5489">
                  <c:v>5.911645576605609</c:v>
                </c:pt>
                <c:pt idx="5490">
                  <c:v>0.0</c:v>
                </c:pt>
                <c:pt idx="5491">
                  <c:v>0.0</c:v>
                </c:pt>
                <c:pt idx="5492">
                  <c:v>0.0</c:v>
                </c:pt>
                <c:pt idx="5493">
                  <c:v>0.0</c:v>
                </c:pt>
                <c:pt idx="5494">
                  <c:v>0.0</c:v>
                </c:pt>
                <c:pt idx="5495">
                  <c:v>0.0</c:v>
                </c:pt>
                <c:pt idx="5496">
                  <c:v>0.0</c:v>
                </c:pt>
                <c:pt idx="5497">
                  <c:v>0.0</c:v>
                </c:pt>
                <c:pt idx="5498">
                  <c:v>0.0</c:v>
                </c:pt>
                <c:pt idx="5499">
                  <c:v>0.0</c:v>
                </c:pt>
                <c:pt idx="5500">
                  <c:v>5.911441324665148</c:v>
                </c:pt>
                <c:pt idx="5501">
                  <c:v>5.911392956514613</c:v>
                </c:pt>
                <c:pt idx="5502">
                  <c:v>5.91154869304155</c:v>
                </c:pt>
                <c:pt idx="5503">
                  <c:v>5.91145392789744</c:v>
                </c:pt>
                <c:pt idx="5504">
                  <c:v>5.9113591488319</c:v>
                </c:pt>
                <c:pt idx="5505">
                  <c:v>5.91158648185404</c:v>
                </c:pt>
                <c:pt idx="5506">
                  <c:v>5.911774212337271</c:v>
                </c:pt>
                <c:pt idx="5507">
                  <c:v>5.911843941096781</c:v>
                </c:pt>
                <c:pt idx="5508">
                  <c:v>5.911937038483718</c:v>
                </c:pt>
                <c:pt idx="5509">
                  <c:v>5.912038938896305</c:v>
                </c:pt>
                <c:pt idx="5510">
                  <c:v>0.0</c:v>
                </c:pt>
                <c:pt idx="5511">
                  <c:v>0.0</c:v>
                </c:pt>
                <c:pt idx="5512">
                  <c:v>0.0</c:v>
                </c:pt>
                <c:pt idx="5513">
                  <c:v>0.0</c:v>
                </c:pt>
                <c:pt idx="5514">
                  <c:v>0.0</c:v>
                </c:pt>
                <c:pt idx="5515">
                  <c:v>0.0</c:v>
                </c:pt>
                <c:pt idx="5516">
                  <c:v>0.0</c:v>
                </c:pt>
                <c:pt idx="5517">
                  <c:v>0.0</c:v>
                </c:pt>
                <c:pt idx="5518">
                  <c:v>0.0</c:v>
                </c:pt>
                <c:pt idx="5519">
                  <c:v>0.0</c:v>
                </c:pt>
                <c:pt idx="5520">
                  <c:v>5.91155219140146</c:v>
                </c:pt>
                <c:pt idx="5521">
                  <c:v>5.911496903095095</c:v>
                </c:pt>
                <c:pt idx="5522">
                  <c:v>5.91165245668454</c:v>
                </c:pt>
                <c:pt idx="5523">
                  <c:v>5.911666864653882</c:v>
                </c:pt>
                <c:pt idx="5524">
                  <c:v>5.911861864129263</c:v>
                </c:pt>
                <c:pt idx="5525">
                  <c:v>5.911901138044963</c:v>
                </c:pt>
                <c:pt idx="5526">
                  <c:v>5.911938710005855</c:v>
                </c:pt>
                <c:pt idx="5527">
                  <c:v>5.911915528831006</c:v>
                </c:pt>
                <c:pt idx="5528">
                  <c:v>5.912017429323784</c:v>
                </c:pt>
                <c:pt idx="5529">
                  <c:v>5.912228516336294</c:v>
                </c:pt>
                <c:pt idx="5530">
                  <c:v>0.0</c:v>
                </c:pt>
                <c:pt idx="5531">
                  <c:v>0.0</c:v>
                </c:pt>
                <c:pt idx="5532">
                  <c:v>0.0</c:v>
                </c:pt>
                <c:pt idx="5533">
                  <c:v>0.0</c:v>
                </c:pt>
                <c:pt idx="5534">
                  <c:v>0.0</c:v>
                </c:pt>
                <c:pt idx="5535">
                  <c:v>0.0</c:v>
                </c:pt>
                <c:pt idx="5536">
                  <c:v>0.0</c:v>
                </c:pt>
                <c:pt idx="5537">
                  <c:v>0.0</c:v>
                </c:pt>
                <c:pt idx="5538">
                  <c:v>0.0</c:v>
                </c:pt>
                <c:pt idx="5539">
                  <c:v>0.0</c:v>
                </c:pt>
                <c:pt idx="5540">
                  <c:v>5.911850947526899</c:v>
                </c:pt>
                <c:pt idx="5541">
                  <c:v>5.911920709590213</c:v>
                </c:pt>
                <c:pt idx="5542">
                  <c:v>5.911833053220087</c:v>
                </c:pt>
                <c:pt idx="5543">
                  <c:v>5.911997771369938</c:v>
                </c:pt>
                <c:pt idx="5544">
                  <c:v>5.91194226205681</c:v>
                </c:pt>
                <c:pt idx="5545">
                  <c:v>5.912167720276392</c:v>
                </c:pt>
                <c:pt idx="5546">
                  <c:v>5.912119496923448</c:v>
                </c:pt>
                <c:pt idx="5547">
                  <c:v>5.912205486715641</c:v>
                </c:pt>
                <c:pt idx="5548">
                  <c:v>5.912182126458108</c:v>
                </c:pt>
                <c:pt idx="5549">
                  <c:v>5.912425393024355</c:v>
                </c:pt>
                <c:pt idx="5550">
                  <c:v>0.0</c:v>
                </c:pt>
                <c:pt idx="5551">
                  <c:v>0.0</c:v>
                </c:pt>
                <c:pt idx="5552">
                  <c:v>0.0</c:v>
                </c:pt>
                <c:pt idx="5553">
                  <c:v>0.0</c:v>
                </c:pt>
                <c:pt idx="5554">
                  <c:v>0.0</c:v>
                </c:pt>
                <c:pt idx="5555">
                  <c:v>0.0</c:v>
                </c:pt>
                <c:pt idx="5556">
                  <c:v>0.0</c:v>
                </c:pt>
                <c:pt idx="5557">
                  <c:v>0.0</c:v>
                </c:pt>
                <c:pt idx="5558">
                  <c:v>0.0</c:v>
                </c:pt>
                <c:pt idx="5559">
                  <c:v>0.0</c:v>
                </c:pt>
                <c:pt idx="5560">
                  <c:v>5.912017163337807</c:v>
                </c:pt>
                <c:pt idx="5561">
                  <c:v>5.912139069070196</c:v>
                </c:pt>
                <c:pt idx="5562">
                  <c:v>5.911990472653847</c:v>
                </c:pt>
                <c:pt idx="5563">
                  <c:v>5.912051425962143</c:v>
                </c:pt>
                <c:pt idx="5564">
                  <c:v>5.912137425127314</c:v>
                </c:pt>
                <c:pt idx="5565">
                  <c:v>5.912262519613348</c:v>
                </c:pt>
                <c:pt idx="5566">
                  <c:v>5.912316367774394</c:v>
                </c:pt>
                <c:pt idx="5567">
                  <c:v>5.912450430302218</c:v>
                </c:pt>
                <c:pt idx="5568">
                  <c:v>5.912522059027729</c:v>
                </c:pt>
                <c:pt idx="5569">
                  <c:v>5.912614989682685</c:v>
                </c:pt>
                <c:pt idx="5570">
                  <c:v>0.0</c:v>
                </c:pt>
                <c:pt idx="5571">
                  <c:v>0.0</c:v>
                </c:pt>
                <c:pt idx="5572">
                  <c:v>0.0</c:v>
                </c:pt>
                <c:pt idx="5573">
                  <c:v>0.0</c:v>
                </c:pt>
                <c:pt idx="5574">
                  <c:v>0.0</c:v>
                </c:pt>
                <c:pt idx="5575">
                  <c:v>0.0</c:v>
                </c:pt>
                <c:pt idx="5576">
                  <c:v>0.0</c:v>
                </c:pt>
                <c:pt idx="5577">
                  <c:v>0.0</c:v>
                </c:pt>
                <c:pt idx="5578">
                  <c:v>0.0</c:v>
                </c:pt>
                <c:pt idx="5579">
                  <c:v>0.0</c:v>
                </c:pt>
                <c:pt idx="5580">
                  <c:v>5.912237242683958</c:v>
                </c:pt>
                <c:pt idx="5581">
                  <c:v>5.912314293251342</c:v>
                </c:pt>
                <c:pt idx="5582">
                  <c:v>5.912242874698518</c:v>
                </c:pt>
                <c:pt idx="5583">
                  <c:v>5.912224905372711</c:v>
                </c:pt>
                <c:pt idx="5584">
                  <c:v>5.91237356453638</c:v>
                </c:pt>
                <c:pt idx="5585">
                  <c:v>5.912491562879761</c:v>
                </c:pt>
                <c:pt idx="5586">
                  <c:v>5.91241096934093</c:v>
                </c:pt>
                <c:pt idx="5587">
                  <c:v>5.912489889487428</c:v>
                </c:pt>
                <c:pt idx="5588">
                  <c:v>5.91263833378899</c:v>
                </c:pt>
                <c:pt idx="5589">
                  <c:v>5.912756338372962</c:v>
                </c:pt>
                <c:pt idx="5590">
                  <c:v>0.0</c:v>
                </c:pt>
                <c:pt idx="5591">
                  <c:v>0.0</c:v>
                </c:pt>
                <c:pt idx="5592">
                  <c:v>0.0</c:v>
                </c:pt>
                <c:pt idx="5593">
                  <c:v>0.0</c:v>
                </c:pt>
                <c:pt idx="5594">
                  <c:v>0.0</c:v>
                </c:pt>
                <c:pt idx="5595">
                  <c:v>0.0</c:v>
                </c:pt>
                <c:pt idx="5596">
                  <c:v>0.0</c:v>
                </c:pt>
                <c:pt idx="5597">
                  <c:v>0.0</c:v>
                </c:pt>
                <c:pt idx="5598">
                  <c:v>0.0</c:v>
                </c:pt>
                <c:pt idx="5599">
                  <c:v>0.0</c:v>
                </c:pt>
                <c:pt idx="5600">
                  <c:v>5.912425140261343</c:v>
                </c:pt>
                <c:pt idx="5601">
                  <c:v>5.912298019834905</c:v>
                </c:pt>
                <c:pt idx="5602">
                  <c:v>5.912509296037561</c:v>
                </c:pt>
                <c:pt idx="5603">
                  <c:v>5.912477146911582</c:v>
                </c:pt>
                <c:pt idx="5604">
                  <c:v>5.912477156964893</c:v>
                </c:pt>
                <c:pt idx="5605">
                  <c:v>5.912561478732099</c:v>
                </c:pt>
                <c:pt idx="5606">
                  <c:v>5.912727737395389</c:v>
                </c:pt>
                <c:pt idx="5607">
                  <c:v>5.912726036358824</c:v>
                </c:pt>
                <c:pt idx="5608">
                  <c:v>5.912937133980643</c:v>
                </c:pt>
                <c:pt idx="5609">
                  <c:v>5.912928143417457</c:v>
                </c:pt>
                <c:pt idx="5610">
                  <c:v>0.0</c:v>
                </c:pt>
                <c:pt idx="5611">
                  <c:v>0.0</c:v>
                </c:pt>
                <c:pt idx="5612">
                  <c:v>0.0</c:v>
                </c:pt>
                <c:pt idx="5613">
                  <c:v>0.0</c:v>
                </c:pt>
                <c:pt idx="5614">
                  <c:v>0.0</c:v>
                </c:pt>
                <c:pt idx="5615">
                  <c:v>0.0</c:v>
                </c:pt>
                <c:pt idx="5616">
                  <c:v>0.0</c:v>
                </c:pt>
                <c:pt idx="5617">
                  <c:v>0.0</c:v>
                </c:pt>
                <c:pt idx="5618">
                  <c:v>0.0</c:v>
                </c:pt>
                <c:pt idx="5619">
                  <c:v>0.0</c:v>
                </c:pt>
                <c:pt idx="5620">
                  <c:v>5.91252162633386</c:v>
                </c:pt>
                <c:pt idx="5621">
                  <c:v>5.912614758988227</c:v>
                </c:pt>
                <c:pt idx="5622">
                  <c:v>5.912613097360575</c:v>
                </c:pt>
                <c:pt idx="5623">
                  <c:v>5.912792022146783</c:v>
                </c:pt>
                <c:pt idx="5624">
                  <c:v>5.91274359481497</c:v>
                </c:pt>
                <c:pt idx="5625">
                  <c:v>5.912852787569022</c:v>
                </c:pt>
                <c:pt idx="5626">
                  <c:v>5.91286718176457</c:v>
                </c:pt>
                <c:pt idx="5627">
                  <c:v>5.913079982196311</c:v>
                </c:pt>
                <c:pt idx="5628">
                  <c:v>5.912937110899034</c:v>
                </c:pt>
                <c:pt idx="5629">
                  <c:v>5.91317310739117</c:v>
                </c:pt>
                <c:pt idx="5630">
                  <c:v>0.0</c:v>
                </c:pt>
                <c:pt idx="5631">
                  <c:v>0.0</c:v>
                </c:pt>
                <c:pt idx="5632">
                  <c:v>0.0</c:v>
                </c:pt>
                <c:pt idx="5633">
                  <c:v>0.0</c:v>
                </c:pt>
                <c:pt idx="5634">
                  <c:v>0.0</c:v>
                </c:pt>
                <c:pt idx="5635">
                  <c:v>0.0</c:v>
                </c:pt>
                <c:pt idx="5636">
                  <c:v>0.0</c:v>
                </c:pt>
                <c:pt idx="5637">
                  <c:v>0.0</c:v>
                </c:pt>
                <c:pt idx="5638">
                  <c:v>0.0</c:v>
                </c:pt>
                <c:pt idx="5639">
                  <c:v>0.0</c:v>
                </c:pt>
                <c:pt idx="5640">
                  <c:v>5.91269327256477</c:v>
                </c:pt>
                <c:pt idx="5641">
                  <c:v>5.912763229871792</c:v>
                </c:pt>
                <c:pt idx="5642">
                  <c:v>5.91276863576127</c:v>
                </c:pt>
                <c:pt idx="5643">
                  <c:v>5.912979754544502</c:v>
                </c:pt>
                <c:pt idx="5644">
                  <c:v>5.912995846490611</c:v>
                </c:pt>
                <c:pt idx="5645">
                  <c:v>5.913088949955688</c:v>
                </c:pt>
                <c:pt idx="5646">
                  <c:v>5.913158706321967</c:v>
                </c:pt>
                <c:pt idx="5647">
                  <c:v>5.913206957805505</c:v>
                </c:pt>
                <c:pt idx="5648">
                  <c:v>5.913048017226761</c:v>
                </c:pt>
                <c:pt idx="5649">
                  <c:v>5.91325182117644</c:v>
                </c:pt>
                <c:pt idx="5650">
                  <c:v>0.0</c:v>
                </c:pt>
                <c:pt idx="5651">
                  <c:v>0.0</c:v>
                </c:pt>
                <c:pt idx="5652">
                  <c:v>0.0</c:v>
                </c:pt>
                <c:pt idx="5653">
                  <c:v>0.0</c:v>
                </c:pt>
                <c:pt idx="5654">
                  <c:v>0.0</c:v>
                </c:pt>
                <c:pt idx="5655">
                  <c:v>0.0</c:v>
                </c:pt>
                <c:pt idx="5656">
                  <c:v>0.0</c:v>
                </c:pt>
                <c:pt idx="5657">
                  <c:v>0.0</c:v>
                </c:pt>
                <c:pt idx="5658">
                  <c:v>0.0</c:v>
                </c:pt>
                <c:pt idx="5659">
                  <c:v>0.0</c:v>
                </c:pt>
                <c:pt idx="5660">
                  <c:v>5.912977701670557</c:v>
                </c:pt>
                <c:pt idx="5661">
                  <c:v>5.91300649102594</c:v>
                </c:pt>
                <c:pt idx="5662">
                  <c:v>5.91306034239763</c:v>
                </c:pt>
                <c:pt idx="5663">
                  <c:v>5.91309792261691</c:v>
                </c:pt>
                <c:pt idx="5664">
                  <c:v>5.91322321342342</c:v>
                </c:pt>
                <c:pt idx="5665">
                  <c:v>5.913105231291849</c:v>
                </c:pt>
                <c:pt idx="5666">
                  <c:v>5.913214243187567</c:v>
                </c:pt>
                <c:pt idx="5667">
                  <c:v>5.913480888301271</c:v>
                </c:pt>
                <c:pt idx="5668">
                  <c:v>5.913432655815692</c:v>
                </c:pt>
                <c:pt idx="5669">
                  <c:v>5.913418253738948</c:v>
                </c:pt>
                <c:pt idx="5670">
                  <c:v>0.0</c:v>
                </c:pt>
                <c:pt idx="5671">
                  <c:v>0.0</c:v>
                </c:pt>
                <c:pt idx="5672">
                  <c:v>0.0</c:v>
                </c:pt>
                <c:pt idx="5673">
                  <c:v>0.0</c:v>
                </c:pt>
                <c:pt idx="5674">
                  <c:v>0.0</c:v>
                </c:pt>
                <c:pt idx="5675">
                  <c:v>0.0</c:v>
                </c:pt>
                <c:pt idx="5676">
                  <c:v>0.0</c:v>
                </c:pt>
                <c:pt idx="5677">
                  <c:v>0.0</c:v>
                </c:pt>
                <c:pt idx="5678">
                  <c:v>0.0</c:v>
                </c:pt>
                <c:pt idx="5679">
                  <c:v>0.0</c:v>
                </c:pt>
                <c:pt idx="5680">
                  <c:v>5.913165636154464</c:v>
                </c:pt>
                <c:pt idx="5681">
                  <c:v>5.913078124957897</c:v>
                </c:pt>
                <c:pt idx="5682">
                  <c:v>5.913140585241286</c:v>
                </c:pt>
                <c:pt idx="5683">
                  <c:v>5.9132480916616</c:v>
                </c:pt>
                <c:pt idx="5684">
                  <c:v>5.9133251406887</c:v>
                </c:pt>
                <c:pt idx="5685">
                  <c:v>5.91323929308424</c:v>
                </c:pt>
                <c:pt idx="5686">
                  <c:v>5.913357302710953</c:v>
                </c:pt>
                <c:pt idx="5687">
                  <c:v>5.913504091566944</c:v>
                </c:pt>
                <c:pt idx="5688">
                  <c:v>5.913550637292737</c:v>
                </c:pt>
                <c:pt idx="5689">
                  <c:v>5.91363835575763</c:v>
                </c:pt>
                <c:pt idx="5690">
                  <c:v>0.0</c:v>
                </c:pt>
                <c:pt idx="5691">
                  <c:v>0.0</c:v>
                </c:pt>
                <c:pt idx="5692">
                  <c:v>0.0</c:v>
                </c:pt>
                <c:pt idx="5693">
                  <c:v>0.0</c:v>
                </c:pt>
                <c:pt idx="5694">
                  <c:v>0.0</c:v>
                </c:pt>
                <c:pt idx="5695">
                  <c:v>0.0</c:v>
                </c:pt>
                <c:pt idx="5696">
                  <c:v>0.0</c:v>
                </c:pt>
                <c:pt idx="5697">
                  <c:v>0.0</c:v>
                </c:pt>
                <c:pt idx="5698">
                  <c:v>0.0</c:v>
                </c:pt>
                <c:pt idx="5699">
                  <c:v>0.0</c:v>
                </c:pt>
                <c:pt idx="5700">
                  <c:v>5.9134427834023</c:v>
                </c:pt>
                <c:pt idx="5701">
                  <c:v>5.9133535773512</c:v>
                </c:pt>
                <c:pt idx="5702">
                  <c:v>5.913398247324253</c:v>
                </c:pt>
                <c:pt idx="5703">
                  <c:v>5.913310741191905</c:v>
                </c:pt>
                <c:pt idx="5704">
                  <c:v>5.913475475816848</c:v>
                </c:pt>
                <c:pt idx="5705">
                  <c:v>5.913554196331761</c:v>
                </c:pt>
                <c:pt idx="5706">
                  <c:v>5.913639844017676</c:v>
                </c:pt>
                <c:pt idx="5707">
                  <c:v>5.913741961731123</c:v>
                </c:pt>
                <c:pt idx="5708">
                  <c:v>5.913786833266744</c:v>
                </c:pt>
                <c:pt idx="5709">
                  <c:v>5.913786825428009</c:v>
                </c:pt>
                <c:pt idx="5710">
                  <c:v>0.0</c:v>
                </c:pt>
                <c:pt idx="5711">
                  <c:v>0.0</c:v>
                </c:pt>
                <c:pt idx="5712">
                  <c:v>0.0</c:v>
                </c:pt>
                <c:pt idx="5713">
                  <c:v>0.0</c:v>
                </c:pt>
                <c:pt idx="5714">
                  <c:v>0.0</c:v>
                </c:pt>
                <c:pt idx="5715">
                  <c:v>0.0</c:v>
                </c:pt>
                <c:pt idx="5716">
                  <c:v>0.0</c:v>
                </c:pt>
                <c:pt idx="5717">
                  <c:v>0.0</c:v>
                </c:pt>
                <c:pt idx="5718">
                  <c:v>0.0</c:v>
                </c:pt>
                <c:pt idx="5719">
                  <c:v>0.0</c:v>
                </c:pt>
                <c:pt idx="5720">
                  <c:v>5.913528804752743</c:v>
                </c:pt>
                <c:pt idx="5721">
                  <c:v>5.913659319946072</c:v>
                </c:pt>
                <c:pt idx="5722">
                  <c:v>5.91360396184372</c:v>
                </c:pt>
                <c:pt idx="5723">
                  <c:v>5.913720471471853</c:v>
                </c:pt>
                <c:pt idx="5724">
                  <c:v>5.913664920415759</c:v>
                </c:pt>
                <c:pt idx="5725">
                  <c:v>5.913834918458178</c:v>
                </c:pt>
                <c:pt idx="5726">
                  <c:v>5.9138687545912</c:v>
                </c:pt>
                <c:pt idx="5727">
                  <c:v>5.9137490605208</c:v>
                </c:pt>
                <c:pt idx="5728">
                  <c:v>5.913906528727389</c:v>
                </c:pt>
                <c:pt idx="5729">
                  <c:v>5.914226861462802</c:v>
                </c:pt>
                <c:pt idx="5730">
                  <c:v>0.0</c:v>
                </c:pt>
                <c:pt idx="5731">
                  <c:v>0.0</c:v>
                </c:pt>
                <c:pt idx="5732">
                  <c:v>0.0</c:v>
                </c:pt>
                <c:pt idx="5733">
                  <c:v>0.0</c:v>
                </c:pt>
                <c:pt idx="5734">
                  <c:v>0.0</c:v>
                </c:pt>
                <c:pt idx="5735">
                  <c:v>0.0</c:v>
                </c:pt>
                <c:pt idx="5736">
                  <c:v>0.0</c:v>
                </c:pt>
                <c:pt idx="5737">
                  <c:v>0.0</c:v>
                </c:pt>
                <c:pt idx="5738">
                  <c:v>0.0</c:v>
                </c:pt>
                <c:pt idx="5739">
                  <c:v>0.0</c:v>
                </c:pt>
                <c:pt idx="5740">
                  <c:v>5.913857942506485</c:v>
                </c:pt>
                <c:pt idx="5741">
                  <c:v>5.913809494125351</c:v>
                </c:pt>
                <c:pt idx="5742">
                  <c:v>5.913777518694534</c:v>
                </c:pt>
                <c:pt idx="5743">
                  <c:v>5.913807982610395</c:v>
                </c:pt>
                <c:pt idx="5744">
                  <c:v>5.913963744246278</c:v>
                </c:pt>
                <c:pt idx="5745">
                  <c:v>5.914065669577639</c:v>
                </c:pt>
                <c:pt idx="5746">
                  <c:v>5.913969177239597</c:v>
                </c:pt>
                <c:pt idx="5747">
                  <c:v>5.91411056702977</c:v>
                </c:pt>
                <c:pt idx="5748">
                  <c:v>5.914337769296845</c:v>
                </c:pt>
                <c:pt idx="5749">
                  <c:v>5.91432168398481</c:v>
                </c:pt>
                <c:pt idx="5750">
                  <c:v>0.0</c:v>
                </c:pt>
                <c:pt idx="5751">
                  <c:v>0.0</c:v>
                </c:pt>
                <c:pt idx="5752">
                  <c:v>0.0</c:v>
                </c:pt>
                <c:pt idx="5753">
                  <c:v>0.0</c:v>
                </c:pt>
                <c:pt idx="5754">
                  <c:v>0.0</c:v>
                </c:pt>
                <c:pt idx="5755">
                  <c:v>0.0</c:v>
                </c:pt>
                <c:pt idx="5756">
                  <c:v>0.0</c:v>
                </c:pt>
                <c:pt idx="5757">
                  <c:v>0.0</c:v>
                </c:pt>
                <c:pt idx="5758">
                  <c:v>0.0</c:v>
                </c:pt>
                <c:pt idx="5759">
                  <c:v>0.0</c:v>
                </c:pt>
                <c:pt idx="5760">
                  <c:v>5.914104617921301</c:v>
                </c:pt>
                <c:pt idx="5761">
                  <c:v>5.913984908431328</c:v>
                </c:pt>
                <c:pt idx="5762">
                  <c:v>5.914060275537389</c:v>
                </c:pt>
                <c:pt idx="5763">
                  <c:v>5.913949186037767</c:v>
                </c:pt>
                <c:pt idx="5764">
                  <c:v>5.914199966620956</c:v>
                </c:pt>
                <c:pt idx="5765">
                  <c:v>5.914262599190416</c:v>
                </c:pt>
                <c:pt idx="5766">
                  <c:v>5.914285796196387</c:v>
                </c:pt>
                <c:pt idx="5767">
                  <c:v>5.914300189487281</c:v>
                </c:pt>
                <c:pt idx="5768">
                  <c:v>5.914527429869287</c:v>
                </c:pt>
                <c:pt idx="5769">
                  <c:v>5.914527410782803</c:v>
                </c:pt>
                <c:pt idx="5770">
                  <c:v>0.0</c:v>
                </c:pt>
                <c:pt idx="5771">
                  <c:v>0.0</c:v>
                </c:pt>
                <c:pt idx="5772">
                  <c:v>0.0</c:v>
                </c:pt>
                <c:pt idx="5773">
                  <c:v>0.0</c:v>
                </c:pt>
                <c:pt idx="5774">
                  <c:v>0.0</c:v>
                </c:pt>
                <c:pt idx="5775">
                  <c:v>0.0</c:v>
                </c:pt>
                <c:pt idx="5776">
                  <c:v>0.0</c:v>
                </c:pt>
                <c:pt idx="5777">
                  <c:v>0.0</c:v>
                </c:pt>
                <c:pt idx="5778">
                  <c:v>0.0</c:v>
                </c:pt>
                <c:pt idx="5779">
                  <c:v>0.0</c:v>
                </c:pt>
                <c:pt idx="5780">
                  <c:v>5.914306809257416</c:v>
                </c:pt>
                <c:pt idx="5781">
                  <c:v>5.914296145463516</c:v>
                </c:pt>
                <c:pt idx="5782">
                  <c:v>5.914326785106022</c:v>
                </c:pt>
                <c:pt idx="5783">
                  <c:v>5.914326769788294</c:v>
                </c:pt>
                <c:pt idx="5784">
                  <c:v>5.914317790428226</c:v>
                </c:pt>
                <c:pt idx="5785">
                  <c:v>5.914537924708623</c:v>
                </c:pt>
                <c:pt idx="5786">
                  <c:v>5.914591580797736</c:v>
                </c:pt>
                <c:pt idx="5787">
                  <c:v>5.914693681172913</c:v>
                </c:pt>
                <c:pt idx="5788">
                  <c:v>5.914858269673386</c:v>
                </c:pt>
                <c:pt idx="5789">
                  <c:v>5.914793950488296</c:v>
                </c:pt>
                <c:pt idx="5790">
                  <c:v>0.0</c:v>
                </c:pt>
                <c:pt idx="5791">
                  <c:v>0.0</c:v>
                </c:pt>
                <c:pt idx="5792">
                  <c:v>0.0</c:v>
                </c:pt>
                <c:pt idx="5793">
                  <c:v>0.0</c:v>
                </c:pt>
                <c:pt idx="5794">
                  <c:v>0.0</c:v>
                </c:pt>
                <c:pt idx="5795">
                  <c:v>0.0</c:v>
                </c:pt>
                <c:pt idx="5796">
                  <c:v>0.0</c:v>
                </c:pt>
                <c:pt idx="5797">
                  <c:v>0.0</c:v>
                </c:pt>
                <c:pt idx="5798">
                  <c:v>0.0</c:v>
                </c:pt>
                <c:pt idx="5799">
                  <c:v>0.0</c:v>
                </c:pt>
                <c:pt idx="5800">
                  <c:v>5.914621591516449</c:v>
                </c:pt>
                <c:pt idx="5801">
                  <c:v>5.914668122240596</c:v>
                </c:pt>
                <c:pt idx="5802">
                  <c:v>5.914596839347703</c:v>
                </c:pt>
                <c:pt idx="5803">
                  <c:v>5.914657649079066</c:v>
                </c:pt>
                <c:pt idx="5804">
                  <c:v>5.914562965606954</c:v>
                </c:pt>
                <c:pt idx="5805">
                  <c:v>5.914695385568962</c:v>
                </c:pt>
                <c:pt idx="5806">
                  <c:v>5.914938534399443</c:v>
                </c:pt>
                <c:pt idx="5807">
                  <c:v>5.914937037902185</c:v>
                </c:pt>
                <c:pt idx="5808">
                  <c:v>5.914953122980842</c:v>
                </c:pt>
                <c:pt idx="5809">
                  <c:v>5.915031842410364</c:v>
                </c:pt>
                <c:pt idx="5810">
                  <c:v>0.0</c:v>
                </c:pt>
                <c:pt idx="5811">
                  <c:v>0.0</c:v>
                </c:pt>
                <c:pt idx="5812">
                  <c:v>0.0</c:v>
                </c:pt>
                <c:pt idx="5813">
                  <c:v>0.0</c:v>
                </c:pt>
                <c:pt idx="5814">
                  <c:v>0.0</c:v>
                </c:pt>
                <c:pt idx="5815">
                  <c:v>0.0</c:v>
                </c:pt>
                <c:pt idx="5816">
                  <c:v>0.0</c:v>
                </c:pt>
                <c:pt idx="5817">
                  <c:v>0.0</c:v>
                </c:pt>
                <c:pt idx="5818">
                  <c:v>0.0</c:v>
                </c:pt>
                <c:pt idx="5819">
                  <c:v>0.0</c:v>
                </c:pt>
                <c:pt idx="5820">
                  <c:v>5.914771789036481</c:v>
                </c:pt>
                <c:pt idx="5821">
                  <c:v>5.914770268300328</c:v>
                </c:pt>
                <c:pt idx="5822">
                  <c:v>5.914847121885447</c:v>
                </c:pt>
                <c:pt idx="5823">
                  <c:v>5.914870499241775</c:v>
                </c:pt>
                <c:pt idx="5824">
                  <c:v>5.91490094010819</c:v>
                </c:pt>
                <c:pt idx="5825">
                  <c:v>5.91489383171366</c:v>
                </c:pt>
                <c:pt idx="5826">
                  <c:v>5.915024574132595</c:v>
                </c:pt>
                <c:pt idx="5827">
                  <c:v>5.915094528607898</c:v>
                </c:pt>
                <c:pt idx="5828">
                  <c:v>5.915205415997286</c:v>
                </c:pt>
                <c:pt idx="5829">
                  <c:v>5.915219635543015</c:v>
                </c:pt>
                <c:pt idx="5830">
                  <c:v>0.0</c:v>
                </c:pt>
                <c:pt idx="5831">
                  <c:v>0.0</c:v>
                </c:pt>
                <c:pt idx="5832">
                  <c:v>0.0</c:v>
                </c:pt>
                <c:pt idx="5833">
                  <c:v>0.0</c:v>
                </c:pt>
                <c:pt idx="5834">
                  <c:v>0.0</c:v>
                </c:pt>
                <c:pt idx="5835">
                  <c:v>0.0</c:v>
                </c:pt>
                <c:pt idx="5836">
                  <c:v>0.0</c:v>
                </c:pt>
                <c:pt idx="5837">
                  <c:v>0.0</c:v>
                </c:pt>
                <c:pt idx="5838">
                  <c:v>0.0</c:v>
                </c:pt>
                <c:pt idx="5839">
                  <c:v>0.0</c:v>
                </c:pt>
                <c:pt idx="5840">
                  <c:v>5.91506340259131</c:v>
                </c:pt>
                <c:pt idx="5841">
                  <c:v>5.915154869264107</c:v>
                </c:pt>
                <c:pt idx="5842">
                  <c:v>5.915122643761046</c:v>
                </c:pt>
                <c:pt idx="5843">
                  <c:v>5.915011905841192</c:v>
                </c:pt>
                <c:pt idx="5844">
                  <c:v>5.915120929886654</c:v>
                </c:pt>
                <c:pt idx="5845">
                  <c:v>5.915063879964946</c:v>
                </c:pt>
                <c:pt idx="5846">
                  <c:v>5.91523743544115</c:v>
                </c:pt>
                <c:pt idx="5847">
                  <c:v>5.915292800769678</c:v>
                </c:pt>
                <c:pt idx="5848">
                  <c:v>5.915314498199653</c:v>
                </c:pt>
                <c:pt idx="5849">
                  <c:v>5.91544144245663</c:v>
                </c:pt>
                <c:pt idx="5850">
                  <c:v>0.0</c:v>
                </c:pt>
                <c:pt idx="5851">
                  <c:v>0.0</c:v>
                </c:pt>
                <c:pt idx="5852">
                  <c:v>0.0</c:v>
                </c:pt>
                <c:pt idx="5853">
                  <c:v>0.0</c:v>
                </c:pt>
                <c:pt idx="5854">
                  <c:v>0.0</c:v>
                </c:pt>
                <c:pt idx="5855">
                  <c:v>0.0</c:v>
                </c:pt>
                <c:pt idx="5856">
                  <c:v>0.0</c:v>
                </c:pt>
                <c:pt idx="5857">
                  <c:v>0.0</c:v>
                </c:pt>
                <c:pt idx="5858">
                  <c:v>0.0</c:v>
                </c:pt>
                <c:pt idx="5859">
                  <c:v>0.0</c:v>
                </c:pt>
                <c:pt idx="5860">
                  <c:v>5.915260155254093</c:v>
                </c:pt>
                <c:pt idx="5861">
                  <c:v>5.915226299055456</c:v>
                </c:pt>
                <c:pt idx="5862">
                  <c:v>5.91520307253369</c:v>
                </c:pt>
                <c:pt idx="5863">
                  <c:v>5.915412547117874</c:v>
                </c:pt>
                <c:pt idx="5864">
                  <c:v>5.915292857267779</c:v>
                </c:pt>
                <c:pt idx="5865">
                  <c:v>5.915246441127331</c:v>
                </c:pt>
                <c:pt idx="5866">
                  <c:v>5.915536161923002</c:v>
                </c:pt>
                <c:pt idx="5867">
                  <c:v>5.91567757108649</c:v>
                </c:pt>
                <c:pt idx="5868">
                  <c:v>5.915566830417129</c:v>
                </c:pt>
                <c:pt idx="5869">
                  <c:v>5.915856563089671</c:v>
                </c:pt>
                <c:pt idx="5870">
                  <c:v>0.0</c:v>
                </c:pt>
                <c:pt idx="5871">
                  <c:v>0.0</c:v>
                </c:pt>
                <c:pt idx="5872">
                  <c:v>0.0</c:v>
                </c:pt>
                <c:pt idx="5873">
                  <c:v>0.0</c:v>
                </c:pt>
                <c:pt idx="5874">
                  <c:v>0.0</c:v>
                </c:pt>
                <c:pt idx="5875">
                  <c:v>0.0</c:v>
                </c:pt>
                <c:pt idx="5876">
                  <c:v>0.0</c:v>
                </c:pt>
                <c:pt idx="5877">
                  <c:v>0.0</c:v>
                </c:pt>
                <c:pt idx="5878">
                  <c:v>0.0</c:v>
                </c:pt>
                <c:pt idx="5879">
                  <c:v>0.0</c:v>
                </c:pt>
                <c:pt idx="5880">
                  <c:v>5.915401603361987</c:v>
                </c:pt>
                <c:pt idx="5881">
                  <c:v>5.915383772342056</c:v>
                </c:pt>
                <c:pt idx="5882">
                  <c:v>5.91540714784026</c:v>
                </c:pt>
                <c:pt idx="5883">
                  <c:v>5.915586138598284</c:v>
                </c:pt>
                <c:pt idx="5884">
                  <c:v>5.915553933220035</c:v>
                </c:pt>
                <c:pt idx="5885">
                  <c:v>5.91574174487167</c:v>
                </c:pt>
                <c:pt idx="5886">
                  <c:v>5.915575658542734</c:v>
                </c:pt>
                <c:pt idx="5887">
                  <c:v>5.915716858991114</c:v>
                </c:pt>
                <c:pt idx="5888">
                  <c:v>5.915779519916184</c:v>
                </c:pt>
                <c:pt idx="5889">
                  <c:v>5.91603893869135</c:v>
                </c:pt>
                <c:pt idx="5890">
                  <c:v>0.0</c:v>
                </c:pt>
                <c:pt idx="5891">
                  <c:v>0.0</c:v>
                </c:pt>
                <c:pt idx="5892">
                  <c:v>0.0</c:v>
                </c:pt>
                <c:pt idx="5893">
                  <c:v>0.0</c:v>
                </c:pt>
                <c:pt idx="5894">
                  <c:v>0.0</c:v>
                </c:pt>
                <c:pt idx="5895">
                  <c:v>0.0</c:v>
                </c:pt>
                <c:pt idx="5896">
                  <c:v>0.0</c:v>
                </c:pt>
                <c:pt idx="5897">
                  <c:v>0.0</c:v>
                </c:pt>
                <c:pt idx="5898">
                  <c:v>0.0</c:v>
                </c:pt>
                <c:pt idx="5899">
                  <c:v>0.0</c:v>
                </c:pt>
                <c:pt idx="5900">
                  <c:v>5.915646440801118</c:v>
                </c:pt>
                <c:pt idx="5901">
                  <c:v>5.915777207197065</c:v>
                </c:pt>
                <c:pt idx="5902">
                  <c:v>5.915689619743</c:v>
                </c:pt>
                <c:pt idx="5903">
                  <c:v>5.915616509029856</c:v>
                </c:pt>
                <c:pt idx="5904">
                  <c:v>5.915773919054419</c:v>
                </c:pt>
                <c:pt idx="5905">
                  <c:v>5.915954612801441</c:v>
                </c:pt>
                <c:pt idx="5906">
                  <c:v>5.915765121411913</c:v>
                </c:pt>
                <c:pt idx="5907">
                  <c:v>5.915913660308009</c:v>
                </c:pt>
                <c:pt idx="5908">
                  <c:v>5.915928065917646</c:v>
                </c:pt>
                <c:pt idx="5909">
                  <c:v>5.916108731593517</c:v>
                </c:pt>
                <c:pt idx="5910">
                  <c:v>0.0</c:v>
                </c:pt>
                <c:pt idx="5911">
                  <c:v>0.0</c:v>
                </c:pt>
                <c:pt idx="5912">
                  <c:v>0.0</c:v>
                </c:pt>
                <c:pt idx="5913">
                  <c:v>0.0</c:v>
                </c:pt>
                <c:pt idx="5914">
                  <c:v>0.0</c:v>
                </c:pt>
                <c:pt idx="5915">
                  <c:v>0.0</c:v>
                </c:pt>
                <c:pt idx="5916">
                  <c:v>0.0</c:v>
                </c:pt>
                <c:pt idx="5917">
                  <c:v>0.0</c:v>
                </c:pt>
                <c:pt idx="5918">
                  <c:v>0.0</c:v>
                </c:pt>
                <c:pt idx="5919">
                  <c:v>0.0</c:v>
                </c:pt>
                <c:pt idx="5920">
                  <c:v>5.915920355107866</c:v>
                </c:pt>
                <c:pt idx="5921">
                  <c:v>5.915864937738663</c:v>
                </c:pt>
                <c:pt idx="5922">
                  <c:v>5.915832719649663</c:v>
                </c:pt>
                <c:pt idx="5923">
                  <c:v>5.91597243399184</c:v>
                </c:pt>
                <c:pt idx="5924">
                  <c:v>5.915940222429318</c:v>
                </c:pt>
                <c:pt idx="5925">
                  <c:v>5.916033377226793</c:v>
                </c:pt>
                <c:pt idx="5926">
                  <c:v>5.916026228525149</c:v>
                </c:pt>
                <c:pt idx="5927">
                  <c:v>5.91620510596029</c:v>
                </c:pt>
                <c:pt idx="5928">
                  <c:v>5.916314328636854</c:v>
                </c:pt>
                <c:pt idx="5929">
                  <c:v>5.916368248698844</c:v>
                </c:pt>
                <c:pt idx="5930">
                  <c:v>0.0</c:v>
                </c:pt>
                <c:pt idx="5931">
                  <c:v>0.0</c:v>
                </c:pt>
                <c:pt idx="5932">
                  <c:v>0.0</c:v>
                </c:pt>
                <c:pt idx="5933">
                  <c:v>0.0</c:v>
                </c:pt>
                <c:pt idx="5934">
                  <c:v>0.0</c:v>
                </c:pt>
                <c:pt idx="5935">
                  <c:v>0.0</c:v>
                </c:pt>
                <c:pt idx="5936">
                  <c:v>0.0</c:v>
                </c:pt>
                <c:pt idx="5937">
                  <c:v>0.0</c:v>
                </c:pt>
                <c:pt idx="5938">
                  <c:v>0.0</c:v>
                </c:pt>
                <c:pt idx="5939">
                  <c:v>0.0</c:v>
                </c:pt>
                <c:pt idx="5940">
                  <c:v>5.916172356704834</c:v>
                </c:pt>
                <c:pt idx="5941">
                  <c:v>5.91600618113313</c:v>
                </c:pt>
                <c:pt idx="5942">
                  <c:v>5.916090516865956</c:v>
                </c:pt>
                <c:pt idx="5943">
                  <c:v>5.915986698335685</c:v>
                </c:pt>
                <c:pt idx="5944">
                  <c:v>5.916088974916128</c:v>
                </c:pt>
                <c:pt idx="5945">
                  <c:v>5.916230179938167</c:v>
                </c:pt>
                <c:pt idx="5946">
                  <c:v>5.916244594266307</c:v>
                </c:pt>
                <c:pt idx="5947">
                  <c:v>5.91625903372667</c:v>
                </c:pt>
                <c:pt idx="5948">
                  <c:v>5.916550602300673</c:v>
                </c:pt>
                <c:pt idx="5949">
                  <c:v>5.916550590742905</c:v>
                </c:pt>
                <c:pt idx="5950">
                  <c:v>0.0</c:v>
                </c:pt>
                <c:pt idx="5951">
                  <c:v>0.0</c:v>
                </c:pt>
                <c:pt idx="5952">
                  <c:v>0.0</c:v>
                </c:pt>
                <c:pt idx="5953">
                  <c:v>0.0</c:v>
                </c:pt>
                <c:pt idx="5954">
                  <c:v>0.0</c:v>
                </c:pt>
                <c:pt idx="5955">
                  <c:v>0.0</c:v>
                </c:pt>
                <c:pt idx="5956">
                  <c:v>0.0</c:v>
                </c:pt>
                <c:pt idx="5957">
                  <c:v>0.0</c:v>
                </c:pt>
                <c:pt idx="5958">
                  <c:v>0.0</c:v>
                </c:pt>
                <c:pt idx="5959">
                  <c:v>0.0</c:v>
                </c:pt>
                <c:pt idx="5960">
                  <c:v>5.91624382328413</c:v>
                </c:pt>
                <c:pt idx="5961">
                  <c:v>5.916304921074737</c:v>
                </c:pt>
                <c:pt idx="5962">
                  <c:v>5.916185188894655</c:v>
                </c:pt>
                <c:pt idx="5963">
                  <c:v>5.916208565151443</c:v>
                </c:pt>
                <c:pt idx="5964">
                  <c:v>5.916324892918814</c:v>
                </c:pt>
                <c:pt idx="5965">
                  <c:v>5.916426999387516</c:v>
                </c:pt>
                <c:pt idx="5966">
                  <c:v>5.91635538019686</c:v>
                </c:pt>
                <c:pt idx="5967">
                  <c:v>5.916511223206697</c:v>
                </c:pt>
                <c:pt idx="5968">
                  <c:v>5.91669205004443</c:v>
                </c:pt>
                <c:pt idx="5969">
                  <c:v>5.91654898323059</c:v>
                </c:pt>
                <c:pt idx="5970">
                  <c:v>0.0</c:v>
                </c:pt>
                <c:pt idx="5971">
                  <c:v>0.0</c:v>
                </c:pt>
                <c:pt idx="5972">
                  <c:v>0.0</c:v>
                </c:pt>
                <c:pt idx="5973">
                  <c:v>0.0</c:v>
                </c:pt>
                <c:pt idx="5974">
                  <c:v>0.0</c:v>
                </c:pt>
                <c:pt idx="5975">
                  <c:v>0.0</c:v>
                </c:pt>
                <c:pt idx="5976">
                  <c:v>0.0</c:v>
                </c:pt>
                <c:pt idx="5977">
                  <c:v>0.0</c:v>
                </c:pt>
                <c:pt idx="5978">
                  <c:v>0.0</c:v>
                </c:pt>
                <c:pt idx="5979">
                  <c:v>0.0</c:v>
                </c:pt>
                <c:pt idx="5980">
                  <c:v>5.916455247347784</c:v>
                </c:pt>
                <c:pt idx="5981">
                  <c:v>5.916476899478474</c:v>
                </c:pt>
                <c:pt idx="5982">
                  <c:v>5.916373252535815</c:v>
                </c:pt>
                <c:pt idx="5983">
                  <c:v>5.916507333396255</c:v>
                </c:pt>
                <c:pt idx="5984">
                  <c:v>5.916568328665656</c:v>
                </c:pt>
                <c:pt idx="5985">
                  <c:v>5.916732892243103</c:v>
                </c:pt>
                <c:pt idx="5986">
                  <c:v>5.916786579263657</c:v>
                </c:pt>
                <c:pt idx="5987">
                  <c:v>5.916708010500238</c:v>
                </c:pt>
                <c:pt idx="5988">
                  <c:v>5.916715307000186</c:v>
                </c:pt>
                <c:pt idx="5989">
                  <c:v>5.91692085096384</c:v>
                </c:pt>
                <c:pt idx="5990">
                  <c:v>0.0</c:v>
                </c:pt>
                <c:pt idx="5991">
                  <c:v>0.0</c:v>
                </c:pt>
                <c:pt idx="5992">
                  <c:v>0.0</c:v>
                </c:pt>
                <c:pt idx="5993">
                  <c:v>0.0</c:v>
                </c:pt>
                <c:pt idx="5994">
                  <c:v>0.0</c:v>
                </c:pt>
                <c:pt idx="5995">
                  <c:v>0.0</c:v>
                </c:pt>
                <c:pt idx="5996">
                  <c:v>0.0</c:v>
                </c:pt>
                <c:pt idx="5997">
                  <c:v>0.0</c:v>
                </c:pt>
                <c:pt idx="5998">
                  <c:v>0.0</c:v>
                </c:pt>
                <c:pt idx="5999">
                  <c:v>0.0</c:v>
                </c:pt>
                <c:pt idx="6000">
                  <c:v>5.916707399725322</c:v>
                </c:pt>
                <c:pt idx="6001">
                  <c:v>5.91665748382089</c:v>
                </c:pt>
                <c:pt idx="6002">
                  <c:v>5.91668790158167</c:v>
                </c:pt>
                <c:pt idx="6003">
                  <c:v>5.91662370701447</c:v>
                </c:pt>
                <c:pt idx="6004">
                  <c:v>5.916616562582135</c:v>
                </c:pt>
                <c:pt idx="6005">
                  <c:v>5.916686292623183</c:v>
                </c:pt>
                <c:pt idx="6006">
                  <c:v>5.91689022754434</c:v>
                </c:pt>
                <c:pt idx="6007">
                  <c:v>5.91688873338734</c:v>
                </c:pt>
                <c:pt idx="6008">
                  <c:v>5.917194581067129</c:v>
                </c:pt>
                <c:pt idx="6009">
                  <c:v>5.917123158848875</c:v>
                </c:pt>
                <c:pt idx="6010">
                  <c:v>0.0</c:v>
                </c:pt>
                <c:pt idx="6011">
                  <c:v>0.0</c:v>
                </c:pt>
                <c:pt idx="6012">
                  <c:v>0.0</c:v>
                </c:pt>
                <c:pt idx="6013">
                  <c:v>0.0</c:v>
                </c:pt>
                <c:pt idx="6014">
                  <c:v>0.0</c:v>
                </c:pt>
                <c:pt idx="6015">
                  <c:v>0.0</c:v>
                </c:pt>
                <c:pt idx="6016">
                  <c:v>0.0</c:v>
                </c:pt>
                <c:pt idx="6017">
                  <c:v>0.0</c:v>
                </c:pt>
                <c:pt idx="6018">
                  <c:v>0.0</c:v>
                </c:pt>
                <c:pt idx="6019">
                  <c:v>0.0</c:v>
                </c:pt>
                <c:pt idx="6020">
                  <c:v>5.916780550599371</c:v>
                </c:pt>
                <c:pt idx="6021">
                  <c:v>5.916785970651124</c:v>
                </c:pt>
                <c:pt idx="6022">
                  <c:v>5.916791738557747</c:v>
                </c:pt>
                <c:pt idx="6023">
                  <c:v>5.916814879653764</c:v>
                </c:pt>
                <c:pt idx="6024">
                  <c:v>5.916845517744743</c:v>
                </c:pt>
                <c:pt idx="6025">
                  <c:v>5.91694016299448</c:v>
                </c:pt>
                <c:pt idx="6026">
                  <c:v>5.916993827727427</c:v>
                </c:pt>
                <c:pt idx="6027">
                  <c:v>5.91703879980818</c:v>
                </c:pt>
                <c:pt idx="6028">
                  <c:v>5.91724290335083</c:v>
                </c:pt>
                <c:pt idx="6029">
                  <c:v>5.91728945563073</c:v>
                </c:pt>
                <c:pt idx="6030">
                  <c:v>0.0</c:v>
                </c:pt>
                <c:pt idx="6031">
                  <c:v>0.0</c:v>
                </c:pt>
                <c:pt idx="6032">
                  <c:v>0.0</c:v>
                </c:pt>
                <c:pt idx="6033">
                  <c:v>0.0</c:v>
                </c:pt>
                <c:pt idx="6034">
                  <c:v>0.0</c:v>
                </c:pt>
                <c:pt idx="6035">
                  <c:v>0.0</c:v>
                </c:pt>
                <c:pt idx="6036">
                  <c:v>0.0</c:v>
                </c:pt>
                <c:pt idx="6037">
                  <c:v>0.0</c:v>
                </c:pt>
                <c:pt idx="6038">
                  <c:v>0.0</c:v>
                </c:pt>
                <c:pt idx="6039">
                  <c:v>0.0</c:v>
                </c:pt>
                <c:pt idx="6040">
                  <c:v>5.916903920844198</c:v>
                </c:pt>
                <c:pt idx="6041">
                  <c:v>5.917006154531784</c:v>
                </c:pt>
                <c:pt idx="6042">
                  <c:v>5.916916946989805</c:v>
                </c:pt>
                <c:pt idx="6043">
                  <c:v>5.916972231679559</c:v>
                </c:pt>
                <c:pt idx="6044">
                  <c:v>5.91709754186281</c:v>
                </c:pt>
                <c:pt idx="6045">
                  <c:v>5.917087105720607</c:v>
                </c:pt>
                <c:pt idx="6046">
                  <c:v>5.91722134333344</c:v>
                </c:pt>
                <c:pt idx="6047">
                  <c:v>5.917307079255869</c:v>
                </c:pt>
                <c:pt idx="6048">
                  <c:v>5.917416314953037</c:v>
                </c:pt>
                <c:pt idx="6049">
                  <c:v>5.917448611400005</c:v>
                </c:pt>
                <c:pt idx="6050">
                  <c:v>0.0</c:v>
                </c:pt>
                <c:pt idx="6051">
                  <c:v>0.0</c:v>
                </c:pt>
                <c:pt idx="6052">
                  <c:v>0.0</c:v>
                </c:pt>
                <c:pt idx="6053">
                  <c:v>0.0</c:v>
                </c:pt>
                <c:pt idx="6054">
                  <c:v>0.0</c:v>
                </c:pt>
                <c:pt idx="6055">
                  <c:v>0.0</c:v>
                </c:pt>
                <c:pt idx="6056">
                  <c:v>0.0</c:v>
                </c:pt>
                <c:pt idx="6057">
                  <c:v>0.0</c:v>
                </c:pt>
                <c:pt idx="6058">
                  <c:v>0.0</c:v>
                </c:pt>
                <c:pt idx="6059">
                  <c:v>0.0</c:v>
                </c:pt>
                <c:pt idx="6060">
                  <c:v>5.917197278956449</c:v>
                </c:pt>
                <c:pt idx="6061">
                  <c:v>5.917231682846287</c:v>
                </c:pt>
                <c:pt idx="6062">
                  <c:v>5.91717624511106</c:v>
                </c:pt>
                <c:pt idx="6063">
                  <c:v>5.917222821944014</c:v>
                </c:pt>
                <c:pt idx="6064">
                  <c:v>5.91726936252482</c:v>
                </c:pt>
                <c:pt idx="6065">
                  <c:v>5.917348082958707</c:v>
                </c:pt>
                <c:pt idx="6066">
                  <c:v>5.91744125144967</c:v>
                </c:pt>
                <c:pt idx="6067">
                  <c:v>5.917504066025835</c:v>
                </c:pt>
                <c:pt idx="6068">
                  <c:v>5.91754173568834</c:v>
                </c:pt>
                <c:pt idx="6069">
                  <c:v>5.91750218448045</c:v>
                </c:pt>
                <c:pt idx="6070">
                  <c:v>0.0</c:v>
                </c:pt>
                <c:pt idx="6071">
                  <c:v>0.0</c:v>
                </c:pt>
                <c:pt idx="6072">
                  <c:v>0.0</c:v>
                </c:pt>
                <c:pt idx="6073">
                  <c:v>0.0</c:v>
                </c:pt>
                <c:pt idx="6074">
                  <c:v>0.0</c:v>
                </c:pt>
                <c:pt idx="6075">
                  <c:v>0.0</c:v>
                </c:pt>
                <c:pt idx="6076">
                  <c:v>0.0</c:v>
                </c:pt>
                <c:pt idx="6077">
                  <c:v>0.0</c:v>
                </c:pt>
                <c:pt idx="6078">
                  <c:v>0.0</c:v>
                </c:pt>
                <c:pt idx="6079">
                  <c:v>0.0</c:v>
                </c:pt>
                <c:pt idx="6080">
                  <c:v>5.917259806802508</c:v>
                </c:pt>
                <c:pt idx="6081">
                  <c:v>5.917383374742506</c:v>
                </c:pt>
                <c:pt idx="6082">
                  <c:v>5.917507252939354</c:v>
                </c:pt>
                <c:pt idx="6083">
                  <c:v>5.917356966300789</c:v>
                </c:pt>
                <c:pt idx="6084">
                  <c:v>5.917434023965437</c:v>
                </c:pt>
                <c:pt idx="6085">
                  <c:v>5.91740202689202</c:v>
                </c:pt>
                <c:pt idx="6086">
                  <c:v>5.917559320807777</c:v>
                </c:pt>
                <c:pt idx="6087">
                  <c:v>5.917801026866236</c:v>
                </c:pt>
                <c:pt idx="6088">
                  <c:v>5.917754600519726</c:v>
                </c:pt>
                <c:pt idx="6089">
                  <c:v>5.917903196006177</c:v>
                </c:pt>
                <c:pt idx="6090">
                  <c:v>0.0</c:v>
                </c:pt>
                <c:pt idx="6091">
                  <c:v>0.0</c:v>
                </c:pt>
                <c:pt idx="6092">
                  <c:v>0.0</c:v>
                </c:pt>
                <c:pt idx="6093">
                  <c:v>0.0</c:v>
                </c:pt>
                <c:pt idx="6094">
                  <c:v>0.0</c:v>
                </c:pt>
                <c:pt idx="6095">
                  <c:v>0.0</c:v>
                </c:pt>
                <c:pt idx="6096">
                  <c:v>0.0</c:v>
                </c:pt>
                <c:pt idx="6097">
                  <c:v>0.0</c:v>
                </c:pt>
                <c:pt idx="6098">
                  <c:v>0.0</c:v>
                </c:pt>
                <c:pt idx="6099">
                  <c:v>0.0</c:v>
                </c:pt>
                <c:pt idx="6100">
                  <c:v>5.917651650297556</c:v>
                </c:pt>
                <c:pt idx="6101">
                  <c:v>5.91748559632379</c:v>
                </c:pt>
                <c:pt idx="6102">
                  <c:v>5.917648531609822</c:v>
                </c:pt>
                <c:pt idx="6103">
                  <c:v>5.917530424619704</c:v>
                </c:pt>
                <c:pt idx="6104">
                  <c:v>5.917756287034049</c:v>
                </c:pt>
                <c:pt idx="6105">
                  <c:v>5.917725685077321</c:v>
                </c:pt>
                <c:pt idx="6106">
                  <c:v>5.91762206282314</c:v>
                </c:pt>
                <c:pt idx="6107">
                  <c:v>5.9178974318847</c:v>
                </c:pt>
                <c:pt idx="6108">
                  <c:v>5.918030046187162</c:v>
                </c:pt>
                <c:pt idx="6109">
                  <c:v>5.91800667455731</c:v>
                </c:pt>
                <c:pt idx="6110">
                  <c:v>0.0</c:v>
                </c:pt>
                <c:pt idx="6111">
                  <c:v>0.0</c:v>
                </c:pt>
                <c:pt idx="6112">
                  <c:v>0.0</c:v>
                </c:pt>
                <c:pt idx="6113">
                  <c:v>0.0</c:v>
                </c:pt>
                <c:pt idx="6114">
                  <c:v>0.0</c:v>
                </c:pt>
                <c:pt idx="6115">
                  <c:v>0.0</c:v>
                </c:pt>
                <c:pt idx="6116">
                  <c:v>0.0</c:v>
                </c:pt>
                <c:pt idx="6117">
                  <c:v>0.0</c:v>
                </c:pt>
                <c:pt idx="6118">
                  <c:v>0.0</c:v>
                </c:pt>
                <c:pt idx="6119">
                  <c:v>0.0</c:v>
                </c:pt>
                <c:pt idx="6120">
                  <c:v>5.917807653125589</c:v>
                </c:pt>
                <c:pt idx="6121">
                  <c:v>5.917736035194652</c:v>
                </c:pt>
                <c:pt idx="6122">
                  <c:v>5.917822038927238</c:v>
                </c:pt>
                <c:pt idx="6123">
                  <c:v>5.917585956714804</c:v>
                </c:pt>
                <c:pt idx="6124">
                  <c:v>5.917969072088524</c:v>
                </c:pt>
                <c:pt idx="6125">
                  <c:v>5.917936825667391</c:v>
                </c:pt>
                <c:pt idx="6126">
                  <c:v>5.917976063935384</c:v>
                </c:pt>
                <c:pt idx="6127">
                  <c:v>5.918203496615953</c:v>
                </c:pt>
                <c:pt idx="6128">
                  <c:v>5.918187340388995</c:v>
                </c:pt>
                <c:pt idx="6129">
                  <c:v>5.918219587109063</c:v>
                </c:pt>
                <c:pt idx="6130">
                  <c:v>0.0</c:v>
                </c:pt>
                <c:pt idx="6131">
                  <c:v>0.0</c:v>
                </c:pt>
                <c:pt idx="6132">
                  <c:v>0.0</c:v>
                </c:pt>
                <c:pt idx="6133">
                  <c:v>0.0</c:v>
                </c:pt>
                <c:pt idx="6134">
                  <c:v>0.0</c:v>
                </c:pt>
                <c:pt idx="6135">
                  <c:v>0.0</c:v>
                </c:pt>
                <c:pt idx="6136">
                  <c:v>0.0</c:v>
                </c:pt>
                <c:pt idx="6137">
                  <c:v>0.0</c:v>
                </c:pt>
                <c:pt idx="6138">
                  <c:v>0.0</c:v>
                </c:pt>
                <c:pt idx="6139">
                  <c:v>0.0</c:v>
                </c:pt>
                <c:pt idx="6140">
                  <c:v>5.918116643371935</c:v>
                </c:pt>
                <c:pt idx="6141">
                  <c:v>5.91809020256263</c:v>
                </c:pt>
                <c:pt idx="6142">
                  <c:v>5.918011460532671</c:v>
                </c:pt>
                <c:pt idx="6143">
                  <c:v>5.917922365970893</c:v>
                </c:pt>
                <c:pt idx="6144">
                  <c:v>5.918165876208374</c:v>
                </c:pt>
                <c:pt idx="6145">
                  <c:v>5.918222710395508</c:v>
                </c:pt>
                <c:pt idx="6146">
                  <c:v>5.918323252420496</c:v>
                </c:pt>
                <c:pt idx="6147">
                  <c:v>5.918164134650117</c:v>
                </c:pt>
                <c:pt idx="6148">
                  <c:v>5.918532782830448</c:v>
                </c:pt>
                <c:pt idx="6149">
                  <c:v>5.918438120246773</c:v>
                </c:pt>
                <c:pt idx="6150">
                  <c:v>0.0</c:v>
                </c:pt>
                <c:pt idx="6151">
                  <c:v>0.0</c:v>
                </c:pt>
                <c:pt idx="6152">
                  <c:v>0.0</c:v>
                </c:pt>
                <c:pt idx="6153">
                  <c:v>0.0</c:v>
                </c:pt>
                <c:pt idx="6154">
                  <c:v>0.0</c:v>
                </c:pt>
                <c:pt idx="6155">
                  <c:v>0.0</c:v>
                </c:pt>
                <c:pt idx="6156">
                  <c:v>0.0</c:v>
                </c:pt>
                <c:pt idx="6157">
                  <c:v>0.0</c:v>
                </c:pt>
                <c:pt idx="6158">
                  <c:v>0.0</c:v>
                </c:pt>
                <c:pt idx="6159">
                  <c:v>0.0</c:v>
                </c:pt>
                <c:pt idx="6160">
                  <c:v>5.918204407158015</c:v>
                </c:pt>
                <c:pt idx="6161">
                  <c:v>5.918295868030149</c:v>
                </c:pt>
                <c:pt idx="6162">
                  <c:v>5.918131218441162</c:v>
                </c:pt>
                <c:pt idx="6163">
                  <c:v>5.918238832841033</c:v>
                </c:pt>
                <c:pt idx="6164">
                  <c:v>5.918380223147546</c:v>
                </c:pt>
                <c:pt idx="6165">
                  <c:v>5.918324765038299</c:v>
                </c:pt>
                <c:pt idx="6166">
                  <c:v>5.918330354282588</c:v>
                </c:pt>
                <c:pt idx="6167">
                  <c:v>5.918432445716055</c:v>
                </c:pt>
                <c:pt idx="6168">
                  <c:v>5.918534371209367</c:v>
                </c:pt>
                <c:pt idx="6169">
                  <c:v>5.918784939010544</c:v>
                </c:pt>
                <c:pt idx="6170">
                  <c:v>0.0</c:v>
                </c:pt>
                <c:pt idx="6171">
                  <c:v>0.0</c:v>
                </c:pt>
                <c:pt idx="6172">
                  <c:v>0.0</c:v>
                </c:pt>
                <c:pt idx="6173">
                  <c:v>0.0</c:v>
                </c:pt>
                <c:pt idx="6174">
                  <c:v>0.0</c:v>
                </c:pt>
                <c:pt idx="6175">
                  <c:v>0.0</c:v>
                </c:pt>
                <c:pt idx="6176">
                  <c:v>0.0</c:v>
                </c:pt>
                <c:pt idx="6177">
                  <c:v>0.0</c:v>
                </c:pt>
                <c:pt idx="6178">
                  <c:v>0.0</c:v>
                </c:pt>
                <c:pt idx="6179">
                  <c:v>0.0</c:v>
                </c:pt>
                <c:pt idx="6180">
                  <c:v>5.918596260071085</c:v>
                </c:pt>
                <c:pt idx="6181">
                  <c:v>5.91814395750746</c:v>
                </c:pt>
                <c:pt idx="6182">
                  <c:v>5.918371320524943</c:v>
                </c:pt>
                <c:pt idx="6183">
                  <c:v>5.918435636977428</c:v>
                </c:pt>
                <c:pt idx="6184">
                  <c:v>5.918646927845642</c:v>
                </c:pt>
                <c:pt idx="6185">
                  <c:v>5.918591464209084</c:v>
                </c:pt>
                <c:pt idx="6186">
                  <c:v>5.91874169081024</c:v>
                </c:pt>
                <c:pt idx="6187">
                  <c:v>5.91864378026849</c:v>
                </c:pt>
                <c:pt idx="6188">
                  <c:v>5.918706197369266</c:v>
                </c:pt>
                <c:pt idx="6189">
                  <c:v>5.918910356095324</c:v>
                </c:pt>
                <c:pt idx="6190">
                  <c:v>0.0</c:v>
                </c:pt>
                <c:pt idx="6191">
                  <c:v>0.0</c:v>
                </c:pt>
                <c:pt idx="6192">
                  <c:v>0.0</c:v>
                </c:pt>
                <c:pt idx="6193">
                  <c:v>0.0</c:v>
                </c:pt>
                <c:pt idx="6194">
                  <c:v>0.0</c:v>
                </c:pt>
                <c:pt idx="6195">
                  <c:v>0.0</c:v>
                </c:pt>
                <c:pt idx="6196">
                  <c:v>0.0</c:v>
                </c:pt>
                <c:pt idx="6197">
                  <c:v>0.0</c:v>
                </c:pt>
                <c:pt idx="6198">
                  <c:v>0.0</c:v>
                </c:pt>
                <c:pt idx="6199">
                  <c:v>0.0</c:v>
                </c:pt>
                <c:pt idx="6200">
                  <c:v>5.918463840250735</c:v>
                </c:pt>
                <c:pt idx="6201">
                  <c:v>5.918492627754346</c:v>
                </c:pt>
                <c:pt idx="6202">
                  <c:v>5.91867160320938</c:v>
                </c:pt>
                <c:pt idx="6203">
                  <c:v>5.91861618449708</c:v>
                </c:pt>
                <c:pt idx="6204">
                  <c:v>5.918695044945546</c:v>
                </c:pt>
                <c:pt idx="6205">
                  <c:v>5.918645318395021</c:v>
                </c:pt>
                <c:pt idx="6206">
                  <c:v>5.91880994443067</c:v>
                </c:pt>
                <c:pt idx="6207">
                  <c:v>5.918944107542227</c:v>
                </c:pt>
                <c:pt idx="6208">
                  <c:v>5.9191231766704</c:v>
                </c:pt>
                <c:pt idx="6209">
                  <c:v>5.918949497509954</c:v>
                </c:pt>
                <c:pt idx="6210">
                  <c:v>0.0</c:v>
                </c:pt>
                <c:pt idx="6211">
                  <c:v>0.0</c:v>
                </c:pt>
                <c:pt idx="6212">
                  <c:v>0.0</c:v>
                </c:pt>
                <c:pt idx="6213">
                  <c:v>0.0</c:v>
                </c:pt>
                <c:pt idx="6214">
                  <c:v>0.0</c:v>
                </c:pt>
                <c:pt idx="6215">
                  <c:v>0.0</c:v>
                </c:pt>
                <c:pt idx="6216">
                  <c:v>0.0</c:v>
                </c:pt>
                <c:pt idx="6217">
                  <c:v>0.0</c:v>
                </c:pt>
                <c:pt idx="6218">
                  <c:v>0.0</c:v>
                </c:pt>
                <c:pt idx="6219">
                  <c:v>0.0</c:v>
                </c:pt>
                <c:pt idx="6220">
                  <c:v>5.918909413859084</c:v>
                </c:pt>
                <c:pt idx="6221">
                  <c:v>5.918650049246389</c:v>
                </c:pt>
                <c:pt idx="6222">
                  <c:v>5.918585952004904</c:v>
                </c:pt>
                <c:pt idx="6223">
                  <c:v>5.918686228740867</c:v>
                </c:pt>
                <c:pt idx="6224">
                  <c:v>5.918687744059797</c:v>
                </c:pt>
                <c:pt idx="6225">
                  <c:v>5.918906207038638</c:v>
                </c:pt>
                <c:pt idx="6226">
                  <c:v>5.918866832304434</c:v>
                </c:pt>
                <c:pt idx="6227">
                  <c:v>5.91906062478476</c:v>
                </c:pt>
                <c:pt idx="6228">
                  <c:v>5.919203377821462</c:v>
                </c:pt>
                <c:pt idx="6229">
                  <c:v>5.919493438856746</c:v>
                </c:pt>
                <c:pt idx="6230">
                  <c:v>0.0</c:v>
                </c:pt>
                <c:pt idx="6231">
                  <c:v>0.0</c:v>
                </c:pt>
                <c:pt idx="6232">
                  <c:v>0.0</c:v>
                </c:pt>
                <c:pt idx="6233">
                  <c:v>0.0</c:v>
                </c:pt>
                <c:pt idx="6234">
                  <c:v>0.0</c:v>
                </c:pt>
                <c:pt idx="6235">
                  <c:v>0.0</c:v>
                </c:pt>
                <c:pt idx="6236">
                  <c:v>0.0</c:v>
                </c:pt>
                <c:pt idx="6237">
                  <c:v>0.0</c:v>
                </c:pt>
                <c:pt idx="6238">
                  <c:v>0.0</c:v>
                </c:pt>
                <c:pt idx="6239">
                  <c:v>0.0</c:v>
                </c:pt>
                <c:pt idx="6240">
                  <c:v>5.919107820629068</c:v>
                </c:pt>
                <c:pt idx="6241">
                  <c:v>5.918909497083442</c:v>
                </c:pt>
                <c:pt idx="6242">
                  <c:v>5.918877396940531</c:v>
                </c:pt>
                <c:pt idx="6243">
                  <c:v>5.919031704036396</c:v>
                </c:pt>
                <c:pt idx="6244">
                  <c:v>5.919140799433971</c:v>
                </c:pt>
                <c:pt idx="6245">
                  <c:v>5.919054840790626</c:v>
                </c:pt>
                <c:pt idx="6246">
                  <c:v>5.91907978772285</c:v>
                </c:pt>
                <c:pt idx="6247">
                  <c:v>5.91918741777206</c:v>
                </c:pt>
                <c:pt idx="6248">
                  <c:v>5.91932878111328</c:v>
                </c:pt>
                <c:pt idx="6249">
                  <c:v>5.919407475472762</c:v>
                </c:pt>
                <c:pt idx="6250">
                  <c:v>0.0</c:v>
                </c:pt>
                <c:pt idx="6251">
                  <c:v>0.0</c:v>
                </c:pt>
                <c:pt idx="6252">
                  <c:v>0.0</c:v>
                </c:pt>
                <c:pt idx="6253">
                  <c:v>0.0</c:v>
                </c:pt>
                <c:pt idx="6254">
                  <c:v>0.0</c:v>
                </c:pt>
                <c:pt idx="6255">
                  <c:v>0.0</c:v>
                </c:pt>
                <c:pt idx="6256">
                  <c:v>0.0</c:v>
                </c:pt>
                <c:pt idx="6257">
                  <c:v>0.0</c:v>
                </c:pt>
                <c:pt idx="6258">
                  <c:v>0.0</c:v>
                </c:pt>
                <c:pt idx="6259">
                  <c:v>0.0</c:v>
                </c:pt>
                <c:pt idx="6260">
                  <c:v>5.919100518633948</c:v>
                </c:pt>
                <c:pt idx="6261">
                  <c:v>5.919224173372838</c:v>
                </c:pt>
                <c:pt idx="6262">
                  <c:v>5.919082896146725</c:v>
                </c:pt>
                <c:pt idx="6263">
                  <c:v>5.919206622150558</c:v>
                </c:pt>
                <c:pt idx="6264">
                  <c:v>5.919197828274935</c:v>
                </c:pt>
                <c:pt idx="6265">
                  <c:v>5.919250110038532</c:v>
                </c:pt>
                <c:pt idx="6266">
                  <c:v>5.919487813477505</c:v>
                </c:pt>
                <c:pt idx="6267">
                  <c:v>5.91952706786439</c:v>
                </c:pt>
                <c:pt idx="6268">
                  <c:v>5.91944839993811</c:v>
                </c:pt>
                <c:pt idx="6269">
                  <c:v>5.919627640840011</c:v>
                </c:pt>
                <c:pt idx="6270">
                  <c:v>0.0</c:v>
                </c:pt>
                <c:pt idx="6271">
                  <c:v>0.0</c:v>
                </c:pt>
                <c:pt idx="6272">
                  <c:v>0.0</c:v>
                </c:pt>
                <c:pt idx="6273">
                  <c:v>0.0</c:v>
                </c:pt>
                <c:pt idx="6274">
                  <c:v>0.0</c:v>
                </c:pt>
                <c:pt idx="6275">
                  <c:v>0.0</c:v>
                </c:pt>
                <c:pt idx="6276">
                  <c:v>0.0</c:v>
                </c:pt>
                <c:pt idx="6277">
                  <c:v>0.0</c:v>
                </c:pt>
                <c:pt idx="6278">
                  <c:v>0.0</c:v>
                </c:pt>
                <c:pt idx="6279">
                  <c:v>0.0</c:v>
                </c:pt>
                <c:pt idx="6280">
                  <c:v>5.91936161928233</c:v>
                </c:pt>
                <c:pt idx="6281">
                  <c:v>5.919145450454227</c:v>
                </c:pt>
                <c:pt idx="6282">
                  <c:v>5.919286958480097</c:v>
                </c:pt>
                <c:pt idx="6283">
                  <c:v>5.919238674067141</c:v>
                </c:pt>
                <c:pt idx="6284">
                  <c:v>5.91930148617727</c:v>
                </c:pt>
                <c:pt idx="6285">
                  <c:v>5.919269246849387</c:v>
                </c:pt>
                <c:pt idx="6286">
                  <c:v>5.919505318633544</c:v>
                </c:pt>
                <c:pt idx="6287">
                  <c:v>5.9197866201856</c:v>
                </c:pt>
                <c:pt idx="6288">
                  <c:v>5.919677304357412</c:v>
                </c:pt>
                <c:pt idx="6289">
                  <c:v>5.919808299821073</c:v>
                </c:pt>
                <c:pt idx="6290">
                  <c:v>0.0</c:v>
                </c:pt>
                <c:pt idx="6291">
                  <c:v>0.0</c:v>
                </c:pt>
                <c:pt idx="6292">
                  <c:v>0.0</c:v>
                </c:pt>
                <c:pt idx="6293">
                  <c:v>0.0</c:v>
                </c:pt>
                <c:pt idx="6294">
                  <c:v>0.0</c:v>
                </c:pt>
                <c:pt idx="6295">
                  <c:v>0.0</c:v>
                </c:pt>
                <c:pt idx="6296">
                  <c:v>0.0</c:v>
                </c:pt>
                <c:pt idx="6297">
                  <c:v>0.0</c:v>
                </c:pt>
                <c:pt idx="6298">
                  <c:v>0.0</c:v>
                </c:pt>
                <c:pt idx="6299">
                  <c:v>0.0</c:v>
                </c:pt>
                <c:pt idx="6300">
                  <c:v>5.919501320839477</c:v>
                </c:pt>
                <c:pt idx="6301">
                  <c:v>5.919437068423258</c:v>
                </c:pt>
                <c:pt idx="6302">
                  <c:v>5.91944994449086</c:v>
                </c:pt>
                <c:pt idx="6303">
                  <c:v>5.919544734930155</c:v>
                </c:pt>
                <c:pt idx="6304">
                  <c:v>5.919584121130939</c:v>
                </c:pt>
                <c:pt idx="6305">
                  <c:v>5.919670143466904</c:v>
                </c:pt>
                <c:pt idx="6306">
                  <c:v>5.919636200039105</c:v>
                </c:pt>
                <c:pt idx="6307">
                  <c:v>5.919958387035096</c:v>
                </c:pt>
                <c:pt idx="6308">
                  <c:v>5.919777598249542</c:v>
                </c:pt>
                <c:pt idx="6309">
                  <c:v>5.920012247265554</c:v>
                </c:pt>
                <c:pt idx="6310">
                  <c:v>0.0</c:v>
                </c:pt>
                <c:pt idx="6311">
                  <c:v>0.0</c:v>
                </c:pt>
                <c:pt idx="6312">
                  <c:v>0.0</c:v>
                </c:pt>
                <c:pt idx="6313">
                  <c:v>0.0</c:v>
                </c:pt>
                <c:pt idx="6314">
                  <c:v>0.0</c:v>
                </c:pt>
                <c:pt idx="6315">
                  <c:v>0.0</c:v>
                </c:pt>
                <c:pt idx="6316">
                  <c:v>0.0</c:v>
                </c:pt>
                <c:pt idx="6317">
                  <c:v>0.0</c:v>
                </c:pt>
                <c:pt idx="6318">
                  <c:v>0.0</c:v>
                </c:pt>
                <c:pt idx="6319">
                  <c:v>0.0</c:v>
                </c:pt>
                <c:pt idx="6320">
                  <c:v>5.91973741811959</c:v>
                </c:pt>
                <c:pt idx="6321">
                  <c:v>5.919626709482916</c:v>
                </c:pt>
                <c:pt idx="6322">
                  <c:v>5.919608961077096</c:v>
                </c:pt>
                <c:pt idx="6323">
                  <c:v>5.91974138196489</c:v>
                </c:pt>
                <c:pt idx="6324">
                  <c:v>5.91986679724857</c:v>
                </c:pt>
                <c:pt idx="6325">
                  <c:v>5.919866953100545</c:v>
                </c:pt>
                <c:pt idx="6326">
                  <c:v>5.919850742052704</c:v>
                </c:pt>
                <c:pt idx="6327">
                  <c:v>5.919990525942954</c:v>
                </c:pt>
                <c:pt idx="6328">
                  <c:v>5.920139155842197</c:v>
                </c:pt>
                <c:pt idx="6329">
                  <c:v>5.920194497024001</c:v>
                </c:pt>
                <c:pt idx="6330">
                  <c:v>0.0</c:v>
                </c:pt>
                <c:pt idx="6331">
                  <c:v>0.0</c:v>
                </c:pt>
                <c:pt idx="6332">
                  <c:v>0.0</c:v>
                </c:pt>
                <c:pt idx="6333">
                  <c:v>0.0</c:v>
                </c:pt>
                <c:pt idx="6334">
                  <c:v>0.0</c:v>
                </c:pt>
                <c:pt idx="6335">
                  <c:v>0.0</c:v>
                </c:pt>
                <c:pt idx="6336">
                  <c:v>0.0</c:v>
                </c:pt>
                <c:pt idx="6337">
                  <c:v>0.0</c:v>
                </c:pt>
                <c:pt idx="6338">
                  <c:v>0.0</c:v>
                </c:pt>
                <c:pt idx="6339">
                  <c:v>0.0</c:v>
                </c:pt>
                <c:pt idx="6340">
                  <c:v>5.92000566491902</c:v>
                </c:pt>
                <c:pt idx="6341">
                  <c:v>5.919957389877835</c:v>
                </c:pt>
                <c:pt idx="6342">
                  <c:v>5.919886111616041</c:v>
                </c:pt>
                <c:pt idx="6343">
                  <c:v>5.919852274176164</c:v>
                </c:pt>
                <c:pt idx="6344">
                  <c:v>5.919983250826416</c:v>
                </c:pt>
                <c:pt idx="6345">
                  <c:v>5.920158317683946</c:v>
                </c:pt>
                <c:pt idx="6346">
                  <c:v>5.920172770671813</c:v>
                </c:pt>
                <c:pt idx="6347">
                  <c:v>5.91994389678948</c:v>
                </c:pt>
                <c:pt idx="6348">
                  <c:v>5.920446863519728</c:v>
                </c:pt>
                <c:pt idx="6349">
                  <c:v>5.92036808735699</c:v>
                </c:pt>
                <c:pt idx="6350">
                  <c:v>0.0</c:v>
                </c:pt>
                <c:pt idx="6351">
                  <c:v>0.0</c:v>
                </c:pt>
                <c:pt idx="6352">
                  <c:v>0.0</c:v>
                </c:pt>
                <c:pt idx="6353">
                  <c:v>0.0</c:v>
                </c:pt>
                <c:pt idx="6354">
                  <c:v>0.0</c:v>
                </c:pt>
                <c:pt idx="6355">
                  <c:v>0.0</c:v>
                </c:pt>
                <c:pt idx="6356">
                  <c:v>0.0</c:v>
                </c:pt>
                <c:pt idx="6357">
                  <c:v>0.0</c:v>
                </c:pt>
                <c:pt idx="6358">
                  <c:v>0.0</c:v>
                </c:pt>
                <c:pt idx="6359">
                  <c:v>0.0</c:v>
                </c:pt>
                <c:pt idx="6360">
                  <c:v>5.920123547149938</c:v>
                </c:pt>
                <c:pt idx="6361">
                  <c:v>5.919955830482444</c:v>
                </c:pt>
                <c:pt idx="6362">
                  <c:v>5.92028689518158</c:v>
                </c:pt>
                <c:pt idx="6363">
                  <c:v>5.920167044146319</c:v>
                </c:pt>
                <c:pt idx="6364">
                  <c:v>5.92026192386011</c:v>
                </c:pt>
                <c:pt idx="6365">
                  <c:v>5.920197628503363</c:v>
                </c:pt>
                <c:pt idx="6366">
                  <c:v>5.920512610982517</c:v>
                </c:pt>
                <c:pt idx="6367">
                  <c:v>5.920371127038572</c:v>
                </c:pt>
                <c:pt idx="6368">
                  <c:v>5.920589722140754</c:v>
                </c:pt>
                <c:pt idx="6369">
                  <c:v>5.920557680651564</c:v>
                </c:pt>
                <c:pt idx="6370">
                  <c:v>0.0</c:v>
                </c:pt>
                <c:pt idx="6371">
                  <c:v>0.0</c:v>
                </c:pt>
                <c:pt idx="6372">
                  <c:v>0.0</c:v>
                </c:pt>
                <c:pt idx="6373">
                  <c:v>0.0</c:v>
                </c:pt>
                <c:pt idx="6374">
                  <c:v>0.0</c:v>
                </c:pt>
                <c:pt idx="6375">
                  <c:v>0.0</c:v>
                </c:pt>
                <c:pt idx="6376">
                  <c:v>0.0</c:v>
                </c:pt>
                <c:pt idx="6377">
                  <c:v>0.0</c:v>
                </c:pt>
                <c:pt idx="6378">
                  <c:v>0.0</c:v>
                </c:pt>
                <c:pt idx="6379">
                  <c:v>0.0</c:v>
                </c:pt>
                <c:pt idx="6380">
                  <c:v>5.92028843395175</c:v>
                </c:pt>
                <c:pt idx="6381">
                  <c:v>5.920139807469785</c:v>
                </c:pt>
                <c:pt idx="6382">
                  <c:v>5.920310109804999</c:v>
                </c:pt>
                <c:pt idx="6383">
                  <c:v>5.920355051919214</c:v>
                </c:pt>
                <c:pt idx="6384">
                  <c:v>5.920401668764677</c:v>
                </c:pt>
                <c:pt idx="6385">
                  <c:v>5.920394555239103</c:v>
                </c:pt>
                <c:pt idx="6386">
                  <c:v>5.920494845581625</c:v>
                </c:pt>
                <c:pt idx="6387">
                  <c:v>5.92068290096605</c:v>
                </c:pt>
                <c:pt idx="6388">
                  <c:v>5.92093358408387</c:v>
                </c:pt>
                <c:pt idx="6389">
                  <c:v>5.920784987302132</c:v>
                </c:pt>
                <c:pt idx="6390">
                  <c:v>0.0</c:v>
                </c:pt>
                <c:pt idx="6391">
                  <c:v>0.0</c:v>
                </c:pt>
                <c:pt idx="6392">
                  <c:v>0.0</c:v>
                </c:pt>
                <c:pt idx="6393">
                  <c:v>0.0</c:v>
                </c:pt>
                <c:pt idx="6394">
                  <c:v>0.0</c:v>
                </c:pt>
                <c:pt idx="6395">
                  <c:v>0.0</c:v>
                </c:pt>
                <c:pt idx="6396">
                  <c:v>0.0</c:v>
                </c:pt>
                <c:pt idx="6397">
                  <c:v>0.0</c:v>
                </c:pt>
                <c:pt idx="6398">
                  <c:v>0.0</c:v>
                </c:pt>
                <c:pt idx="6399">
                  <c:v>0.0</c:v>
                </c:pt>
                <c:pt idx="6400">
                  <c:v>5.920499560582232</c:v>
                </c:pt>
                <c:pt idx="6401">
                  <c:v>5.920334937303897</c:v>
                </c:pt>
                <c:pt idx="6402">
                  <c:v>5.920607341997015</c:v>
                </c:pt>
                <c:pt idx="6403">
                  <c:v>5.920505314480377</c:v>
                </c:pt>
                <c:pt idx="6404">
                  <c:v>5.920621917568159</c:v>
                </c:pt>
                <c:pt idx="6405">
                  <c:v>5.92066113656937</c:v>
                </c:pt>
                <c:pt idx="6406">
                  <c:v>5.920779169397335</c:v>
                </c:pt>
                <c:pt idx="6407">
                  <c:v>5.920604237449834</c:v>
                </c:pt>
                <c:pt idx="6408">
                  <c:v>5.920856274193765</c:v>
                </c:pt>
                <c:pt idx="6409">
                  <c:v>5.921013866772044</c:v>
                </c:pt>
                <c:pt idx="6410">
                  <c:v>0.0</c:v>
                </c:pt>
                <c:pt idx="6411">
                  <c:v>0.0</c:v>
                </c:pt>
                <c:pt idx="6412">
                  <c:v>0.0</c:v>
                </c:pt>
                <c:pt idx="6413">
                  <c:v>0.0</c:v>
                </c:pt>
                <c:pt idx="6414">
                  <c:v>0.0</c:v>
                </c:pt>
                <c:pt idx="6415">
                  <c:v>0.0</c:v>
                </c:pt>
                <c:pt idx="6416">
                  <c:v>0.0</c:v>
                </c:pt>
                <c:pt idx="6417">
                  <c:v>0.0</c:v>
                </c:pt>
                <c:pt idx="6418">
                  <c:v>0.0</c:v>
                </c:pt>
                <c:pt idx="6419">
                  <c:v>0.0</c:v>
                </c:pt>
                <c:pt idx="6420">
                  <c:v>5.920587080131923</c:v>
                </c:pt>
                <c:pt idx="6421">
                  <c:v>5.920836302034187</c:v>
                </c:pt>
                <c:pt idx="6422">
                  <c:v>5.92063217534515</c:v>
                </c:pt>
                <c:pt idx="6423">
                  <c:v>5.92069318324912</c:v>
                </c:pt>
                <c:pt idx="6424">
                  <c:v>5.920786513979946</c:v>
                </c:pt>
                <c:pt idx="6425">
                  <c:v>5.920843432893517</c:v>
                </c:pt>
                <c:pt idx="6426">
                  <c:v>5.920881201118951</c:v>
                </c:pt>
                <c:pt idx="6427">
                  <c:v>5.920825788222343</c:v>
                </c:pt>
                <c:pt idx="6428">
                  <c:v>5.921099876957046</c:v>
                </c:pt>
                <c:pt idx="6429">
                  <c:v>5.92116958976404</c:v>
                </c:pt>
                <c:pt idx="6430">
                  <c:v>0.0</c:v>
                </c:pt>
                <c:pt idx="6431">
                  <c:v>0.0</c:v>
                </c:pt>
                <c:pt idx="6432">
                  <c:v>0.0</c:v>
                </c:pt>
                <c:pt idx="6433">
                  <c:v>0.0</c:v>
                </c:pt>
                <c:pt idx="6434">
                  <c:v>0.0</c:v>
                </c:pt>
                <c:pt idx="6435">
                  <c:v>0.0</c:v>
                </c:pt>
                <c:pt idx="6436">
                  <c:v>0.0</c:v>
                </c:pt>
                <c:pt idx="6437">
                  <c:v>0.0</c:v>
                </c:pt>
                <c:pt idx="6438">
                  <c:v>0.0</c:v>
                </c:pt>
                <c:pt idx="6439">
                  <c:v>0.0</c:v>
                </c:pt>
                <c:pt idx="6440">
                  <c:v>5.92091789441318</c:v>
                </c:pt>
                <c:pt idx="6441">
                  <c:v>5.921003898745811</c:v>
                </c:pt>
                <c:pt idx="6442">
                  <c:v>5.9206891328075</c:v>
                </c:pt>
                <c:pt idx="6443">
                  <c:v>5.920954242060759</c:v>
                </c:pt>
                <c:pt idx="6444">
                  <c:v>5.92100798406289</c:v>
                </c:pt>
                <c:pt idx="6445">
                  <c:v>5.921158266242966</c:v>
                </c:pt>
                <c:pt idx="6446">
                  <c:v>5.921265996801495</c:v>
                </c:pt>
                <c:pt idx="6447">
                  <c:v>5.92125155527811</c:v>
                </c:pt>
                <c:pt idx="6448">
                  <c:v>5.921296559628947</c:v>
                </c:pt>
                <c:pt idx="6449">
                  <c:v>5.921421821565596</c:v>
                </c:pt>
                <c:pt idx="6450">
                  <c:v>0.0</c:v>
                </c:pt>
                <c:pt idx="6451">
                  <c:v>0.0</c:v>
                </c:pt>
                <c:pt idx="6452">
                  <c:v>0.0</c:v>
                </c:pt>
                <c:pt idx="6453">
                  <c:v>0.0</c:v>
                </c:pt>
                <c:pt idx="6454">
                  <c:v>0.0</c:v>
                </c:pt>
                <c:pt idx="6455">
                  <c:v>0.0</c:v>
                </c:pt>
                <c:pt idx="6456">
                  <c:v>0.0</c:v>
                </c:pt>
                <c:pt idx="6457">
                  <c:v>0.0</c:v>
                </c:pt>
                <c:pt idx="6458">
                  <c:v>0.0</c:v>
                </c:pt>
                <c:pt idx="6459">
                  <c:v>0.0</c:v>
                </c:pt>
                <c:pt idx="6460">
                  <c:v>5.921186110380294</c:v>
                </c:pt>
                <c:pt idx="6461">
                  <c:v>5.92100407249769</c:v>
                </c:pt>
                <c:pt idx="6462">
                  <c:v>5.921120548625093</c:v>
                </c:pt>
                <c:pt idx="6463">
                  <c:v>5.921197633044705</c:v>
                </c:pt>
                <c:pt idx="6464">
                  <c:v>5.921196107711114</c:v>
                </c:pt>
                <c:pt idx="6465">
                  <c:v>5.9212355105988</c:v>
                </c:pt>
                <c:pt idx="6466">
                  <c:v>5.921314145427285</c:v>
                </c:pt>
                <c:pt idx="6467">
                  <c:v>5.921328531966637</c:v>
                </c:pt>
                <c:pt idx="6468">
                  <c:v>5.921493335348448</c:v>
                </c:pt>
                <c:pt idx="6469">
                  <c:v>5.921556019114737</c:v>
                </c:pt>
                <c:pt idx="6470">
                  <c:v>0.0</c:v>
                </c:pt>
                <c:pt idx="6471">
                  <c:v>0.0</c:v>
                </c:pt>
                <c:pt idx="6472">
                  <c:v>0.0</c:v>
                </c:pt>
                <c:pt idx="6473">
                  <c:v>0.0</c:v>
                </c:pt>
                <c:pt idx="6474">
                  <c:v>0.0</c:v>
                </c:pt>
                <c:pt idx="6475">
                  <c:v>0.0</c:v>
                </c:pt>
                <c:pt idx="6476">
                  <c:v>0.0</c:v>
                </c:pt>
                <c:pt idx="6477">
                  <c:v>0.0</c:v>
                </c:pt>
                <c:pt idx="6478">
                  <c:v>0.0</c:v>
                </c:pt>
                <c:pt idx="6479">
                  <c:v>0.0</c:v>
                </c:pt>
                <c:pt idx="6480">
                  <c:v>5.921248872494792</c:v>
                </c:pt>
                <c:pt idx="6481">
                  <c:v>5.921395914588758</c:v>
                </c:pt>
                <c:pt idx="6482">
                  <c:v>5.921340581398387</c:v>
                </c:pt>
                <c:pt idx="6483">
                  <c:v>5.92126902563032</c:v>
                </c:pt>
                <c:pt idx="6484">
                  <c:v>5.92129236845697</c:v>
                </c:pt>
                <c:pt idx="6485">
                  <c:v>5.921424978124704</c:v>
                </c:pt>
                <c:pt idx="6486">
                  <c:v>5.921408923316862</c:v>
                </c:pt>
                <c:pt idx="6487">
                  <c:v>5.921595418446842</c:v>
                </c:pt>
                <c:pt idx="6488">
                  <c:v>5.921720642421148</c:v>
                </c:pt>
                <c:pt idx="6489">
                  <c:v>5.92174390202187</c:v>
                </c:pt>
                <c:pt idx="6490">
                  <c:v>0.0</c:v>
                </c:pt>
                <c:pt idx="6491">
                  <c:v>0.0</c:v>
                </c:pt>
                <c:pt idx="6492">
                  <c:v>0.0</c:v>
                </c:pt>
                <c:pt idx="6493">
                  <c:v>0.0</c:v>
                </c:pt>
                <c:pt idx="6494">
                  <c:v>0.0</c:v>
                </c:pt>
                <c:pt idx="6495">
                  <c:v>0.0</c:v>
                </c:pt>
                <c:pt idx="6496">
                  <c:v>0.0</c:v>
                </c:pt>
                <c:pt idx="6497">
                  <c:v>0.0</c:v>
                </c:pt>
                <c:pt idx="6498">
                  <c:v>0.0</c:v>
                </c:pt>
                <c:pt idx="6499">
                  <c:v>0.0</c:v>
                </c:pt>
                <c:pt idx="6500">
                  <c:v>5.921375850732181</c:v>
                </c:pt>
                <c:pt idx="6501">
                  <c:v>5.921460167271215</c:v>
                </c:pt>
                <c:pt idx="6502">
                  <c:v>5.921442664043182</c:v>
                </c:pt>
                <c:pt idx="6503">
                  <c:v>5.92157519523473</c:v>
                </c:pt>
                <c:pt idx="6504">
                  <c:v>5.921599837761556</c:v>
                </c:pt>
                <c:pt idx="6505">
                  <c:v>5.921543160015397</c:v>
                </c:pt>
                <c:pt idx="6506">
                  <c:v>5.921738271178254</c:v>
                </c:pt>
                <c:pt idx="6507">
                  <c:v>5.921784776306907</c:v>
                </c:pt>
                <c:pt idx="6508">
                  <c:v>5.921808219761747</c:v>
                </c:pt>
                <c:pt idx="6509">
                  <c:v>5.921996030455547</c:v>
                </c:pt>
                <c:pt idx="6510">
                  <c:v>0.0</c:v>
                </c:pt>
                <c:pt idx="6511">
                  <c:v>0.0</c:v>
                </c:pt>
                <c:pt idx="6512">
                  <c:v>0.0</c:v>
                </c:pt>
                <c:pt idx="6513">
                  <c:v>0.0</c:v>
                </c:pt>
                <c:pt idx="6514">
                  <c:v>0.0</c:v>
                </c:pt>
                <c:pt idx="6515">
                  <c:v>0.0</c:v>
                </c:pt>
                <c:pt idx="6516">
                  <c:v>0.0</c:v>
                </c:pt>
                <c:pt idx="6517">
                  <c:v>0.0</c:v>
                </c:pt>
                <c:pt idx="6518">
                  <c:v>0.0</c:v>
                </c:pt>
                <c:pt idx="6519">
                  <c:v>0.0</c:v>
                </c:pt>
                <c:pt idx="6520">
                  <c:v>5.921610208139128</c:v>
                </c:pt>
                <c:pt idx="6521">
                  <c:v>5.921617449819951</c:v>
                </c:pt>
                <c:pt idx="6522">
                  <c:v>5.921648057004301</c:v>
                </c:pt>
                <c:pt idx="6523">
                  <c:v>5.921575049423541</c:v>
                </c:pt>
                <c:pt idx="6524">
                  <c:v>5.921811199824817</c:v>
                </c:pt>
                <c:pt idx="6525">
                  <c:v>5.921739716429117</c:v>
                </c:pt>
                <c:pt idx="6526">
                  <c:v>5.921881082756211</c:v>
                </c:pt>
                <c:pt idx="6527">
                  <c:v>5.921997746782615</c:v>
                </c:pt>
                <c:pt idx="6528">
                  <c:v>5.922076421709511</c:v>
                </c:pt>
                <c:pt idx="6529">
                  <c:v>5.922201694576081</c:v>
                </c:pt>
                <c:pt idx="6530">
                  <c:v>0.0</c:v>
                </c:pt>
                <c:pt idx="6531">
                  <c:v>0.0</c:v>
                </c:pt>
                <c:pt idx="6532">
                  <c:v>0.0</c:v>
                </c:pt>
                <c:pt idx="6533">
                  <c:v>0.0</c:v>
                </c:pt>
                <c:pt idx="6534">
                  <c:v>0.0</c:v>
                </c:pt>
                <c:pt idx="6535">
                  <c:v>0.0</c:v>
                </c:pt>
                <c:pt idx="6536">
                  <c:v>0.0</c:v>
                </c:pt>
                <c:pt idx="6537">
                  <c:v>0.0</c:v>
                </c:pt>
                <c:pt idx="6538">
                  <c:v>0.0</c:v>
                </c:pt>
                <c:pt idx="6539">
                  <c:v>0.0</c:v>
                </c:pt>
                <c:pt idx="6540">
                  <c:v>5.921792427896376</c:v>
                </c:pt>
                <c:pt idx="6541">
                  <c:v>5.921892844328404</c:v>
                </c:pt>
                <c:pt idx="6542">
                  <c:v>5.92176459859099</c:v>
                </c:pt>
                <c:pt idx="6543">
                  <c:v>5.921796770885996</c:v>
                </c:pt>
                <c:pt idx="6544">
                  <c:v>5.921943962926438</c:v>
                </c:pt>
                <c:pt idx="6545">
                  <c:v>5.922038597609634</c:v>
                </c:pt>
                <c:pt idx="6546">
                  <c:v>5.922203150258021</c:v>
                </c:pt>
                <c:pt idx="6547">
                  <c:v>5.922210531276445</c:v>
                </c:pt>
                <c:pt idx="6548">
                  <c:v>5.922266051088719</c:v>
                </c:pt>
                <c:pt idx="6549">
                  <c:v>5.922389673731142</c:v>
                </c:pt>
                <c:pt idx="6550">
                  <c:v>0.0</c:v>
                </c:pt>
                <c:pt idx="6551">
                  <c:v>0.0</c:v>
                </c:pt>
                <c:pt idx="6552">
                  <c:v>0.0</c:v>
                </c:pt>
                <c:pt idx="6553">
                  <c:v>0.0</c:v>
                </c:pt>
                <c:pt idx="6554">
                  <c:v>0.0</c:v>
                </c:pt>
                <c:pt idx="6555">
                  <c:v>0.0</c:v>
                </c:pt>
                <c:pt idx="6556">
                  <c:v>0.0</c:v>
                </c:pt>
                <c:pt idx="6557">
                  <c:v>0.0</c:v>
                </c:pt>
                <c:pt idx="6558">
                  <c:v>0.0</c:v>
                </c:pt>
                <c:pt idx="6559">
                  <c:v>0.0</c:v>
                </c:pt>
                <c:pt idx="6560">
                  <c:v>5.922014079079207</c:v>
                </c:pt>
                <c:pt idx="6561">
                  <c:v>5.922003810064631</c:v>
                </c:pt>
                <c:pt idx="6562">
                  <c:v>5.921836042308429</c:v>
                </c:pt>
                <c:pt idx="6563">
                  <c:v>5.921938022781278</c:v>
                </c:pt>
                <c:pt idx="6564">
                  <c:v>5.922131815833649</c:v>
                </c:pt>
                <c:pt idx="6565">
                  <c:v>5.922133298866344</c:v>
                </c:pt>
                <c:pt idx="6566">
                  <c:v>5.92228179664226</c:v>
                </c:pt>
                <c:pt idx="6567">
                  <c:v>5.922344601554077</c:v>
                </c:pt>
                <c:pt idx="6568">
                  <c:v>5.922414454629178</c:v>
                </c:pt>
                <c:pt idx="6569">
                  <c:v>5.922366405619258</c:v>
                </c:pt>
                <c:pt idx="6570">
                  <c:v>0.0</c:v>
                </c:pt>
                <c:pt idx="6571">
                  <c:v>0.0</c:v>
                </c:pt>
                <c:pt idx="6572">
                  <c:v>0.0</c:v>
                </c:pt>
                <c:pt idx="6573">
                  <c:v>0.0</c:v>
                </c:pt>
                <c:pt idx="6574">
                  <c:v>0.0</c:v>
                </c:pt>
                <c:pt idx="6575">
                  <c:v>0.0</c:v>
                </c:pt>
                <c:pt idx="6576">
                  <c:v>0.0</c:v>
                </c:pt>
                <c:pt idx="6577">
                  <c:v>0.0</c:v>
                </c:pt>
                <c:pt idx="6578">
                  <c:v>0.0</c:v>
                </c:pt>
                <c:pt idx="6579">
                  <c:v>0.0</c:v>
                </c:pt>
                <c:pt idx="6580">
                  <c:v>5.922146754466588</c:v>
                </c:pt>
                <c:pt idx="6581">
                  <c:v>5.922161288179693</c:v>
                </c:pt>
                <c:pt idx="6582">
                  <c:v>5.922159714200211</c:v>
                </c:pt>
                <c:pt idx="6583">
                  <c:v>5.922190243772587</c:v>
                </c:pt>
                <c:pt idx="6584">
                  <c:v>5.922244071375676</c:v>
                </c:pt>
                <c:pt idx="6585">
                  <c:v>5.922314039440726</c:v>
                </c:pt>
                <c:pt idx="6586">
                  <c:v>5.92247143377732</c:v>
                </c:pt>
                <c:pt idx="6587">
                  <c:v>5.922423221430495</c:v>
                </c:pt>
                <c:pt idx="6588">
                  <c:v>5.922557320493284</c:v>
                </c:pt>
                <c:pt idx="6589">
                  <c:v>5.922799279354861</c:v>
                </c:pt>
                <c:pt idx="6590">
                  <c:v>0.0</c:v>
                </c:pt>
                <c:pt idx="6591">
                  <c:v>0.0</c:v>
                </c:pt>
                <c:pt idx="6592">
                  <c:v>0.0</c:v>
                </c:pt>
                <c:pt idx="6593">
                  <c:v>0.0</c:v>
                </c:pt>
                <c:pt idx="6594">
                  <c:v>0.0</c:v>
                </c:pt>
                <c:pt idx="6595">
                  <c:v>0.0</c:v>
                </c:pt>
                <c:pt idx="6596">
                  <c:v>0.0</c:v>
                </c:pt>
                <c:pt idx="6597">
                  <c:v>0.0</c:v>
                </c:pt>
                <c:pt idx="6598">
                  <c:v>0.0</c:v>
                </c:pt>
                <c:pt idx="6599">
                  <c:v>0.0</c:v>
                </c:pt>
                <c:pt idx="6600">
                  <c:v>5.922429295849213</c:v>
                </c:pt>
                <c:pt idx="6601">
                  <c:v>5.9223491856118</c:v>
                </c:pt>
                <c:pt idx="6602">
                  <c:v>5.922301095282048</c:v>
                </c:pt>
                <c:pt idx="6603">
                  <c:v>5.922426260872194</c:v>
                </c:pt>
                <c:pt idx="6604">
                  <c:v>5.922401598746804</c:v>
                </c:pt>
                <c:pt idx="6605">
                  <c:v>5.922480319106835</c:v>
                </c:pt>
                <c:pt idx="6606">
                  <c:v>5.92265949672656</c:v>
                </c:pt>
                <c:pt idx="6607">
                  <c:v>5.922682720029506</c:v>
                </c:pt>
                <c:pt idx="6608">
                  <c:v>5.922760073056616</c:v>
                </c:pt>
                <c:pt idx="6609">
                  <c:v>5.922894034922287</c:v>
                </c:pt>
                <c:pt idx="6610">
                  <c:v>0.0</c:v>
                </c:pt>
                <c:pt idx="6611">
                  <c:v>0.0</c:v>
                </c:pt>
                <c:pt idx="6612">
                  <c:v>0.0</c:v>
                </c:pt>
                <c:pt idx="6613">
                  <c:v>0.0</c:v>
                </c:pt>
                <c:pt idx="6614">
                  <c:v>0.0</c:v>
                </c:pt>
                <c:pt idx="6615">
                  <c:v>0.0</c:v>
                </c:pt>
                <c:pt idx="6616">
                  <c:v>0.0</c:v>
                </c:pt>
                <c:pt idx="6617">
                  <c:v>0.0</c:v>
                </c:pt>
                <c:pt idx="6618">
                  <c:v>0.0</c:v>
                </c:pt>
                <c:pt idx="6619">
                  <c:v>0.0</c:v>
                </c:pt>
                <c:pt idx="6620">
                  <c:v>5.92258678773717</c:v>
                </c:pt>
                <c:pt idx="6621">
                  <c:v>5.92264792483937</c:v>
                </c:pt>
                <c:pt idx="6622">
                  <c:v>5.922537322103389</c:v>
                </c:pt>
                <c:pt idx="6623">
                  <c:v>5.922607017018814</c:v>
                </c:pt>
                <c:pt idx="6624">
                  <c:v>5.922732371733871</c:v>
                </c:pt>
                <c:pt idx="6625">
                  <c:v>5.922612794108658</c:v>
                </c:pt>
                <c:pt idx="6626">
                  <c:v>5.922809677536086</c:v>
                </c:pt>
                <c:pt idx="6627">
                  <c:v>5.922958393644962</c:v>
                </c:pt>
                <c:pt idx="6628">
                  <c:v>5.923004964953761</c:v>
                </c:pt>
                <c:pt idx="6629">
                  <c:v>5.922972688789366</c:v>
                </c:pt>
                <c:pt idx="6630">
                  <c:v>0.0</c:v>
                </c:pt>
                <c:pt idx="6631">
                  <c:v>0.0</c:v>
                </c:pt>
                <c:pt idx="6632">
                  <c:v>0.0</c:v>
                </c:pt>
                <c:pt idx="6633">
                  <c:v>0.0</c:v>
                </c:pt>
                <c:pt idx="6634">
                  <c:v>0.0</c:v>
                </c:pt>
                <c:pt idx="6635">
                  <c:v>0.0</c:v>
                </c:pt>
                <c:pt idx="6636">
                  <c:v>0.0</c:v>
                </c:pt>
                <c:pt idx="6637">
                  <c:v>0.0</c:v>
                </c:pt>
                <c:pt idx="6638">
                  <c:v>0.0</c:v>
                </c:pt>
                <c:pt idx="6639">
                  <c:v>0.0</c:v>
                </c:pt>
                <c:pt idx="6640">
                  <c:v>5.92274409874174</c:v>
                </c:pt>
                <c:pt idx="6641">
                  <c:v>5.922710732549794</c:v>
                </c:pt>
                <c:pt idx="6642">
                  <c:v>5.922819870866407</c:v>
                </c:pt>
                <c:pt idx="6643">
                  <c:v>5.92292912558237</c:v>
                </c:pt>
                <c:pt idx="6644">
                  <c:v>5.922802420309305</c:v>
                </c:pt>
                <c:pt idx="6645">
                  <c:v>5.922865041069395</c:v>
                </c:pt>
                <c:pt idx="6646">
                  <c:v>5.922959861421577</c:v>
                </c:pt>
                <c:pt idx="6647">
                  <c:v>5.922990210162614</c:v>
                </c:pt>
                <c:pt idx="6648">
                  <c:v>5.923178255408414</c:v>
                </c:pt>
                <c:pt idx="6649">
                  <c:v>5.923389702320015</c:v>
                </c:pt>
                <c:pt idx="6650">
                  <c:v>0.0</c:v>
                </c:pt>
                <c:pt idx="6651">
                  <c:v>0.0</c:v>
                </c:pt>
                <c:pt idx="6652">
                  <c:v>0.0</c:v>
                </c:pt>
                <c:pt idx="6653">
                  <c:v>0.0</c:v>
                </c:pt>
                <c:pt idx="6654">
                  <c:v>0.0</c:v>
                </c:pt>
                <c:pt idx="6655">
                  <c:v>0.0</c:v>
                </c:pt>
                <c:pt idx="6656">
                  <c:v>0.0</c:v>
                </c:pt>
                <c:pt idx="6657">
                  <c:v>0.0</c:v>
                </c:pt>
                <c:pt idx="6658">
                  <c:v>0.0</c:v>
                </c:pt>
                <c:pt idx="6659">
                  <c:v>0.0</c:v>
                </c:pt>
                <c:pt idx="6660">
                  <c:v>5.923035738279967</c:v>
                </c:pt>
                <c:pt idx="6661">
                  <c:v>5.922962735169898</c:v>
                </c:pt>
                <c:pt idx="6662">
                  <c:v>5.922970108879586</c:v>
                </c:pt>
                <c:pt idx="6663">
                  <c:v>5.923031080042733</c:v>
                </c:pt>
                <c:pt idx="6664">
                  <c:v>5.923086502092728</c:v>
                </c:pt>
                <c:pt idx="6665">
                  <c:v>5.923045761909004</c:v>
                </c:pt>
                <c:pt idx="6666">
                  <c:v>5.923133225213719</c:v>
                </c:pt>
                <c:pt idx="6667">
                  <c:v>5.923257086951087</c:v>
                </c:pt>
                <c:pt idx="6668">
                  <c:v>5.92346984627854</c:v>
                </c:pt>
                <c:pt idx="6669">
                  <c:v>5.923366341468037</c:v>
                </c:pt>
                <c:pt idx="6670">
                  <c:v>0.0</c:v>
                </c:pt>
                <c:pt idx="6671">
                  <c:v>0.0</c:v>
                </c:pt>
                <c:pt idx="6672">
                  <c:v>0.0</c:v>
                </c:pt>
                <c:pt idx="6673">
                  <c:v>0.0</c:v>
                </c:pt>
                <c:pt idx="6674">
                  <c:v>0.0</c:v>
                </c:pt>
                <c:pt idx="6675">
                  <c:v>0.0</c:v>
                </c:pt>
                <c:pt idx="6676">
                  <c:v>0.0</c:v>
                </c:pt>
                <c:pt idx="6677">
                  <c:v>0.0</c:v>
                </c:pt>
                <c:pt idx="6678">
                  <c:v>0.0</c:v>
                </c:pt>
                <c:pt idx="6679">
                  <c:v>0.0</c:v>
                </c:pt>
                <c:pt idx="6680">
                  <c:v>5.923153729858956</c:v>
                </c:pt>
                <c:pt idx="6681">
                  <c:v>5.923121785368528</c:v>
                </c:pt>
                <c:pt idx="6682">
                  <c:v>5.923175631848657</c:v>
                </c:pt>
                <c:pt idx="6683">
                  <c:v>5.923158046380014</c:v>
                </c:pt>
                <c:pt idx="6684">
                  <c:v>5.923235333727378</c:v>
                </c:pt>
                <c:pt idx="6685">
                  <c:v>5.92323539523418</c:v>
                </c:pt>
                <c:pt idx="6686">
                  <c:v>5.9233284858984</c:v>
                </c:pt>
                <c:pt idx="6687">
                  <c:v>5.923469837734535</c:v>
                </c:pt>
                <c:pt idx="6688">
                  <c:v>5.92359519761905</c:v>
                </c:pt>
                <c:pt idx="6689">
                  <c:v>5.923555866893174</c:v>
                </c:pt>
                <c:pt idx="6690">
                  <c:v>0.0</c:v>
                </c:pt>
                <c:pt idx="6691">
                  <c:v>0.0</c:v>
                </c:pt>
                <c:pt idx="6692">
                  <c:v>0.0</c:v>
                </c:pt>
                <c:pt idx="6693">
                  <c:v>0.0</c:v>
                </c:pt>
                <c:pt idx="6694">
                  <c:v>0.0</c:v>
                </c:pt>
                <c:pt idx="6695">
                  <c:v>0.0</c:v>
                </c:pt>
                <c:pt idx="6696">
                  <c:v>0.0</c:v>
                </c:pt>
                <c:pt idx="6697">
                  <c:v>0.0</c:v>
                </c:pt>
                <c:pt idx="6698">
                  <c:v>0.0</c:v>
                </c:pt>
                <c:pt idx="6699">
                  <c:v>0.0</c:v>
                </c:pt>
                <c:pt idx="6700">
                  <c:v>5.923381000013851</c:v>
                </c:pt>
                <c:pt idx="6701">
                  <c:v>5.9233418474806</c:v>
                </c:pt>
                <c:pt idx="6702">
                  <c:v>5.923276211137245</c:v>
                </c:pt>
                <c:pt idx="6703">
                  <c:v>5.923394211972455</c:v>
                </c:pt>
                <c:pt idx="6704">
                  <c:v>5.923487418187809</c:v>
                </c:pt>
                <c:pt idx="6705">
                  <c:v>5.92346971964889</c:v>
                </c:pt>
                <c:pt idx="6706">
                  <c:v>5.92353387955202</c:v>
                </c:pt>
                <c:pt idx="6707">
                  <c:v>5.923532524045824</c:v>
                </c:pt>
                <c:pt idx="6708">
                  <c:v>5.923722170095941</c:v>
                </c:pt>
                <c:pt idx="6709">
                  <c:v>5.923705959786904</c:v>
                </c:pt>
                <c:pt idx="6710">
                  <c:v>0.0</c:v>
                </c:pt>
                <c:pt idx="6711">
                  <c:v>0.0</c:v>
                </c:pt>
                <c:pt idx="6712">
                  <c:v>0.0</c:v>
                </c:pt>
                <c:pt idx="6713">
                  <c:v>0.0</c:v>
                </c:pt>
                <c:pt idx="6714">
                  <c:v>0.0</c:v>
                </c:pt>
                <c:pt idx="6715">
                  <c:v>0.0</c:v>
                </c:pt>
                <c:pt idx="6716">
                  <c:v>0.0</c:v>
                </c:pt>
                <c:pt idx="6717">
                  <c:v>0.0</c:v>
                </c:pt>
                <c:pt idx="6718">
                  <c:v>0.0</c:v>
                </c:pt>
                <c:pt idx="6719">
                  <c:v>0.0</c:v>
                </c:pt>
                <c:pt idx="6720">
                  <c:v>5.923570650585084</c:v>
                </c:pt>
                <c:pt idx="6721">
                  <c:v>5.923515277213221</c:v>
                </c:pt>
                <c:pt idx="6722">
                  <c:v>5.923442328455608</c:v>
                </c:pt>
                <c:pt idx="6723">
                  <c:v>5.923551460956697</c:v>
                </c:pt>
                <c:pt idx="6724">
                  <c:v>5.923582132089487</c:v>
                </c:pt>
                <c:pt idx="6725">
                  <c:v>5.923723543849938</c:v>
                </c:pt>
                <c:pt idx="6726">
                  <c:v>5.923668218251993</c:v>
                </c:pt>
                <c:pt idx="6727">
                  <c:v>5.923816828715744</c:v>
                </c:pt>
                <c:pt idx="6728">
                  <c:v>5.92386347032468</c:v>
                </c:pt>
                <c:pt idx="6729">
                  <c:v>5.924122745393946</c:v>
                </c:pt>
                <c:pt idx="6730">
                  <c:v>0.0</c:v>
                </c:pt>
                <c:pt idx="6731">
                  <c:v>0.0</c:v>
                </c:pt>
                <c:pt idx="6732">
                  <c:v>0.0</c:v>
                </c:pt>
                <c:pt idx="6733">
                  <c:v>0.0</c:v>
                </c:pt>
                <c:pt idx="6734">
                  <c:v>0.0</c:v>
                </c:pt>
                <c:pt idx="6735">
                  <c:v>0.0</c:v>
                </c:pt>
                <c:pt idx="6736">
                  <c:v>0.0</c:v>
                </c:pt>
                <c:pt idx="6737">
                  <c:v>0.0</c:v>
                </c:pt>
                <c:pt idx="6738">
                  <c:v>0.0</c:v>
                </c:pt>
                <c:pt idx="6739">
                  <c:v>0.0</c:v>
                </c:pt>
                <c:pt idx="6740">
                  <c:v>5.923570539709424</c:v>
                </c:pt>
                <c:pt idx="6741">
                  <c:v>5.92372663594332</c:v>
                </c:pt>
                <c:pt idx="6742">
                  <c:v>5.923733817271925</c:v>
                </c:pt>
                <c:pt idx="6743">
                  <c:v>5.923724968495255</c:v>
                </c:pt>
                <c:pt idx="6744">
                  <c:v>5.923723542821598</c:v>
                </c:pt>
                <c:pt idx="6745">
                  <c:v>5.923841779920558</c:v>
                </c:pt>
                <c:pt idx="6746">
                  <c:v>5.923809385905228</c:v>
                </c:pt>
                <c:pt idx="6747">
                  <c:v>5.924053063203963</c:v>
                </c:pt>
                <c:pt idx="6748">
                  <c:v>5.924004807389386</c:v>
                </c:pt>
                <c:pt idx="6749">
                  <c:v>5.924200177720114</c:v>
                </c:pt>
                <c:pt idx="6750">
                  <c:v>0.0</c:v>
                </c:pt>
                <c:pt idx="6751">
                  <c:v>0.0</c:v>
                </c:pt>
                <c:pt idx="6752">
                  <c:v>0.0</c:v>
                </c:pt>
                <c:pt idx="6753">
                  <c:v>0.0</c:v>
                </c:pt>
                <c:pt idx="6754">
                  <c:v>0.0</c:v>
                </c:pt>
                <c:pt idx="6755">
                  <c:v>0.0</c:v>
                </c:pt>
                <c:pt idx="6756">
                  <c:v>0.0</c:v>
                </c:pt>
                <c:pt idx="6757">
                  <c:v>0.0</c:v>
                </c:pt>
                <c:pt idx="6758">
                  <c:v>0.0</c:v>
                </c:pt>
                <c:pt idx="6759">
                  <c:v>0.0</c:v>
                </c:pt>
                <c:pt idx="6760">
                  <c:v>5.923799528718025</c:v>
                </c:pt>
                <c:pt idx="6761">
                  <c:v>5.923915995008321</c:v>
                </c:pt>
                <c:pt idx="6762">
                  <c:v>5.923789252723175</c:v>
                </c:pt>
                <c:pt idx="6763">
                  <c:v>5.923866305619355</c:v>
                </c:pt>
                <c:pt idx="6764">
                  <c:v>5.923984434222747</c:v>
                </c:pt>
                <c:pt idx="6765">
                  <c:v>5.923997523548905</c:v>
                </c:pt>
                <c:pt idx="6766">
                  <c:v>5.924133162481134</c:v>
                </c:pt>
                <c:pt idx="6767">
                  <c:v>5.924194350246189</c:v>
                </c:pt>
                <c:pt idx="6768">
                  <c:v>5.924232281582898</c:v>
                </c:pt>
                <c:pt idx="6769">
                  <c:v>5.924303689616534</c:v>
                </c:pt>
                <c:pt idx="6770">
                  <c:v>0.0</c:v>
                </c:pt>
                <c:pt idx="6771">
                  <c:v>0.0</c:v>
                </c:pt>
                <c:pt idx="6772">
                  <c:v>0.0</c:v>
                </c:pt>
                <c:pt idx="6773">
                  <c:v>0.0</c:v>
                </c:pt>
                <c:pt idx="6774">
                  <c:v>0.0</c:v>
                </c:pt>
                <c:pt idx="6775">
                  <c:v>0.0</c:v>
                </c:pt>
                <c:pt idx="6776">
                  <c:v>0.0</c:v>
                </c:pt>
                <c:pt idx="6777">
                  <c:v>0.0</c:v>
                </c:pt>
                <c:pt idx="6778">
                  <c:v>0.0</c:v>
                </c:pt>
                <c:pt idx="6779">
                  <c:v>0.0</c:v>
                </c:pt>
                <c:pt idx="6780">
                  <c:v>5.9240515905911</c:v>
                </c:pt>
                <c:pt idx="6781">
                  <c:v>5.924034132681006</c:v>
                </c:pt>
                <c:pt idx="6782">
                  <c:v>5.923970004480478</c:v>
                </c:pt>
                <c:pt idx="6783">
                  <c:v>5.924125730459904</c:v>
                </c:pt>
                <c:pt idx="6784">
                  <c:v>5.924165246993565</c:v>
                </c:pt>
                <c:pt idx="6785">
                  <c:v>5.924258483150317</c:v>
                </c:pt>
                <c:pt idx="6786">
                  <c:v>5.924321145810268</c:v>
                </c:pt>
                <c:pt idx="6787">
                  <c:v>5.924272970298189</c:v>
                </c:pt>
                <c:pt idx="6788">
                  <c:v>5.924358894623592</c:v>
                </c:pt>
                <c:pt idx="6789">
                  <c:v>5.924609720562257</c:v>
                </c:pt>
                <c:pt idx="6790">
                  <c:v>0.0</c:v>
                </c:pt>
                <c:pt idx="6791">
                  <c:v>0.0</c:v>
                </c:pt>
                <c:pt idx="6792">
                  <c:v>0.0</c:v>
                </c:pt>
                <c:pt idx="6793">
                  <c:v>0.0</c:v>
                </c:pt>
                <c:pt idx="6794">
                  <c:v>0.0</c:v>
                </c:pt>
                <c:pt idx="6795">
                  <c:v>0.0</c:v>
                </c:pt>
                <c:pt idx="6796">
                  <c:v>0.0</c:v>
                </c:pt>
                <c:pt idx="6797">
                  <c:v>0.0</c:v>
                </c:pt>
                <c:pt idx="6798">
                  <c:v>0.0</c:v>
                </c:pt>
                <c:pt idx="6799">
                  <c:v>0.0</c:v>
                </c:pt>
                <c:pt idx="6800">
                  <c:v>5.924201759602328</c:v>
                </c:pt>
                <c:pt idx="6801">
                  <c:v>5.924270257879415</c:v>
                </c:pt>
                <c:pt idx="6802">
                  <c:v>5.924245406400366</c:v>
                </c:pt>
                <c:pt idx="6803">
                  <c:v>5.924213326983899</c:v>
                </c:pt>
                <c:pt idx="6804">
                  <c:v>5.924361926093939</c:v>
                </c:pt>
                <c:pt idx="6805">
                  <c:v>5.924290556169984</c:v>
                </c:pt>
                <c:pt idx="6806">
                  <c:v>5.924414402620894</c:v>
                </c:pt>
                <c:pt idx="6807">
                  <c:v>5.9246271224302</c:v>
                </c:pt>
                <c:pt idx="6808">
                  <c:v>5.924775782375881</c:v>
                </c:pt>
                <c:pt idx="6809">
                  <c:v>5.924681188037771</c:v>
                </c:pt>
                <c:pt idx="6810">
                  <c:v>0.0</c:v>
                </c:pt>
                <c:pt idx="6811">
                  <c:v>0.0</c:v>
                </c:pt>
                <c:pt idx="6812">
                  <c:v>0.0</c:v>
                </c:pt>
                <c:pt idx="6813">
                  <c:v>0.0</c:v>
                </c:pt>
                <c:pt idx="6814">
                  <c:v>0.0</c:v>
                </c:pt>
                <c:pt idx="6815">
                  <c:v>0.0</c:v>
                </c:pt>
                <c:pt idx="6816">
                  <c:v>0.0</c:v>
                </c:pt>
                <c:pt idx="6817">
                  <c:v>0.0</c:v>
                </c:pt>
                <c:pt idx="6818">
                  <c:v>0.0</c:v>
                </c:pt>
                <c:pt idx="6819">
                  <c:v>0.0</c:v>
                </c:pt>
                <c:pt idx="6820">
                  <c:v>5.924554495965709</c:v>
                </c:pt>
                <c:pt idx="6821">
                  <c:v>5.924404317413191</c:v>
                </c:pt>
                <c:pt idx="6822">
                  <c:v>5.924449402959556</c:v>
                </c:pt>
                <c:pt idx="6823">
                  <c:v>5.924448048731437</c:v>
                </c:pt>
                <c:pt idx="6824">
                  <c:v>5.924431942206126</c:v>
                </c:pt>
                <c:pt idx="6825">
                  <c:v>5.924447958105469</c:v>
                </c:pt>
                <c:pt idx="6826">
                  <c:v>5.924619927292968</c:v>
                </c:pt>
                <c:pt idx="6827">
                  <c:v>5.924571692698739</c:v>
                </c:pt>
                <c:pt idx="6828">
                  <c:v>5.924838539219017</c:v>
                </c:pt>
                <c:pt idx="6829">
                  <c:v>5.924878062287861</c:v>
                </c:pt>
                <c:pt idx="6830">
                  <c:v>0.0</c:v>
                </c:pt>
                <c:pt idx="6831">
                  <c:v>0.0</c:v>
                </c:pt>
                <c:pt idx="6832">
                  <c:v>0.0</c:v>
                </c:pt>
                <c:pt idx="6833">
                  <c:v>0.0</c:v>
                </c:pt>
                <c:pt idx="6834">
                  <c:v>0.0</c:v>
                </c:pt>
                <c:pt idx="6835">
                  <c:v>0.0</c:v>
                </c:pt>
                <c:pt idx="6836">
                  <c:v>0.0</c:v>
                </c:pt>
                <c:pt idx="6837">
                  <c:v>0.0</c:v>
                </c:pt>
                <c:pt idx="6838">
                  <c:v>0.0</c:v>
                </c:pt>
                <c:pt idx="6839">
                  <c:v>0.0</c:v>
                </c:pt>
                <c:pt idx="6840">
                  <c:v>5.924468378273925</c:v>
                </c:pt>
                <c:pt idx="6841">
                  <c:v>5.924450838633078</c:v>
                </c:pt>
                <c:pt idx="6842">
                  <c:v>5.924449402959556</c:v>
                </c:pt>
                <c:pt idx="6843">
                  <c:v>5.92457471482181</c:v>
                </c:pt>
                <c:pt idx="6844">
                  <c:v>5.924635988882571</c:v>
                </c:pt>
                <c:pt idx="6845">
                  <c:v>5.924707524339101</c:v>
                </c:pt>
                <c:pt idx="6846">
                  <c:v>5.924777345431917</c:v>
                </c:pt>
                <c:pt idx="6847">
                  <c:v>5.924942073640724</c:v>
                </c:pt>
                <c:pt idx="6848">
                  <c:v>5.924886669384851</c:v>
                </c:pt>
                <c:pt idx="6849">
                  <c:v>5.92503529383877</c:v>
                </c:pt>
                <c:pt idx="6850">
                  <c:v>0.0</c:v>
                </c:pt>
                <c:pt idx="6851">
                  <c:v>0.0</c:v>
                </c:pt>
                <c:pt idx="6852">
                  <c:v>0.0</c:v>
                </c:pt>
                <c:pt idx="6853">
                  <c:v>0.0</c:v>
                </c:pt>
                <c:pt idx="6854">
                  <c:v>0.0</c:v>
                </c:pt>
                <c:pt idx="6855">
                  <c:v>0.0</c:v>
                </c:pt>
                <c:pt idx="6856">
                  <c:v>0.0</c:v>
                </c:pt>
                <c:pt idx="6857">
                  <c:v>0.0</c:v>
                </c:pt>
                <c:pt idx="6858">
                  <c:v>0.0</c:v>
                </c:pt>
                <c:pt idx="6859">
                  <c:v>0.0</c:v>
                </c:pt>
                <c:pt idx="6860">
                  <c:v>5.924711682316381</c:v>
                </c:pt>
                <c:pt idx="6861">
                  <c:v>5.924663718818894</c:v>
                </c:pt>
                <c:pt idx="6862">
                  <c:v>5.924585130425574</c:v>
                </c:pt>
                <c:pt idx="6863">
                  <c:v>5.924646221204112</c:v>
                </c:pt>
                <c:pt idx="6864">
                  <c:v>5.924739336139837</c:v>
                </c:pt>
                <c:pt idx="6865">
                  <c:v>5.92479342677304</c:v>
                </c:pt>
                <c:pt idx="6866">
                  <c:v>5.924949260302116</c:v>
                </c:pt>
                <c:pt idx="6867">
                  <c:v>5.924950847110889</c:v>
                </c:pt>
                <c:pt idx="6868">
                  <c:v>5.925060069905338</c:v>
                </c:pt>
                <c:pt idx="6869">
                  <c:v>5.92505146301851</c:v>
                </c:pt>
                <c:pt idx="6870">
                  <c:v>0.0</c:v>
                </c:pt>
                <c:pt idx="6871">
                  <c:v>0.0</c:v>
                </c:pt>
                <c:pt idx="6872">
                  <c:v>0.0</c:v>
                </c:pt>
                <c:pt idx="6873">
                  <c:v>0.0</c:v>
                </c:pt>
                <c:pt idx="6874">
                  <c:v>0.0</c:v>
                </c:pt>
                <c:pt idx="6875">
                  <c:v>0.0</c:v>
                </c:pt>
                <c:pt idx="6876">
                  <c:v>0.0</c:v>
                </c:pt>
                <c:pt idx="6877">
                  <c:v>0.0</c:v>
                </c:pt>
                <c:pt idx="6878">
                  <c:v>0.0</c:v>
                </c:pt>
                <c:pt idx="6879">
                  <c:v>0.0</c:v>
                </c:pt>
                <c:pt idx="6880">
                  <c:v>5.924869333687801</c:v>
                </c:pt>
                <c:pt idx="6881">
                  <c:v>5.9247730041544</c:v>
                </c:pt>
                <c:pt idx="6882">
                  <c:v>5.924843059160287</c:v>
                </c:pt>
                <c:pt idx="6883">
                  <c:v>5.924880959213762</c:v>
                </c:pt>
                <c:pt idx="6884">
                  <c:v>5.924952367927701</c:v>
                </c:pt>
                <c:pt idx="6885">
                  <c:v>5.924966746939464</c:v>
                </c:pt>
                <c:pt idx="6886">
                  <c:v>5.925099577871948</c:v>
                </c:pt>
                <c:pt idx="6887">
                  <c:v>5.925067280140305</c:v>
                </c:pt>
                <c:pt idx="6888">
                  <c:v>5.92523214079931</c:v>
                </c:pt>
                <c:pt idx="6889">
                  <c:v>5.925278734394741</c:v>
                </c:pt>
                <c:pt idx="6890">
                  <c:v>0.0</c:v>
                </c:pt>
                <c:pt idx="6891">
                  <c:v>0.0</c:v>
                </c:pt>
                <c:pt idx="6892">
                  <c:v>0.0</c:v>
                </c:pt>
                <c:pt idx="6893">
                  <c:v>0.0</c:v>
                </c:pt>
                <c:pt idx="6894">
                  <c:v>0.0</c:v>
                </c:pt>
                <c:pt idx="6895">
                  <c:v>0.0</c:v>
                </c:pt>
                <c:pt idx="6896">
                  <c:v>0.0</c:v>
                </c:pt>
                <c:pt idx="6897">
                  <c:v>0.0</c:v>
                </c:pt>
                <c:pt idx="6898">
                  <c:v>0.0</c:v>
                </c:pt>
                <c:pt idx="6899">
                  <c:v>0.0</c:v>
                </c:pt>
                <c:pt idx="6900">
                  <c:v>5.925089401105081</c:v>
                </c:pt>
                <c:pt idx="6901">
                  <c:v>5.924883755283021</c:v>
                </c:pt>
                <c:pt idx="6902">
                  <c:v>5.924859082499257</c:v>
                </c:pt>
                <c:pt idx="6903">
                  <c:v>5.924944952395478</c:v>
                </c:pt>
                <c:pt idx="6904">
                  <c:v>5.925179741413304</c:v>
                </c:pt>
                <c:pt idx="6905">
                  <c:v>5.925124394584256</c:v>
                </c:pt>
                <c:pt idx="6906">
                  <c:v>5.925147689225571</c:v>
                </c:pt>
                <c:pt idx="6907">
                  <c:v>5.92524093574218</c:v>
                </c:pt>
                <c:pt idx="6908">
                  <c:v>5.925280250825555</c:v>
                </c:pt>
                <c:pt idx="6909">
                  <c:v>5.925429008943305</c:v>
                </c:pt>
                <c:pt idx="6910">
                  <c:v>0.0</c:v>
                </c:pt>
                <c:pt idx="6911">
                  <c:v>0.0</c:v>
                </c:pt>
                <c:pt idx="6912">
                  <c:v>0.0</c:v>
                </c:pt>
                <c:pt idx="6913">
                  <c:v>0.0</c:v>
                </c:pt>
                <c:pt idx="6914">
                  <c:v>0.0</c:v>
                </c:pt>
                <c:pt idx="6915">
                  <c:v>0.0</c:v>
                </c:pt>
                <c:pt idx="6916">
                  <c:v>0.0</c:v>
                </c:pt>
                <c:pt idx="6917">
                  <c:v>0.0</c:v>
                </c:pt>
                <c:pt idx="6918">
                  <c:v>0.0</c:v>
                </c:pt>
                <c:pt idx="6919">
                  <c:v>0.0</c:v>
                </c:pt>
                <c:pt idx="6920">
                  <c:v>5.925105384577247</c:v>
                </c:pt>
                <c:pt idx="6921">
                  <c:v>5.925112712820908</c:v>
                </c:pt>
                <c:pt idx="6922">
                  <c:v>5.924969790561706</c:v>
                </c:pt>
                <c:pt idx="6923">
                  <c:v>5.925118460917679</c:v>
                </c:pt>
                <c:pt idx="6924">
                  <c:v>5.925353028257822</c:v>
                </c:pt>
                <c:pt idx="6925">
                  <c:v>5.925304992375904</c:v>
                </c:pt>
                <c:pt idx="6926">
                  <c:v>5.925265587250418</c:v>
                </c:pt>
                <c:pt idx="6927">
                  <c:v>5.92546103742893</c:v>
                </c:pt>
                <c:pt idx="6928">
                  <c:v>5.925530892683406</c:v>
                </c:pt>
                <c:pt idx="6929">
                  <c:v>5.925563078184696</c:v>
                </c:pt>
                <c:pt idx="6930">
                  <c:v>0.0</c:v>
                </c:pt>
                <c:pt idx="6931">
                  <c:v>0.0</c:v>
                </c:pt>
                <c:pt idx="6932">
                  <c:v>0.0</c:v>
                </c:pt>
                <c:pt idx="6933">
                  <c:v>0.0</c:v>
                </c:pt>
                <c:pt idx="6934">
                  <c:v>0.0</c:v>
                </c:pt>
                <c:pt idx="6935">
                  <c:v>0.0</c:v>
                </c:pt>
                <c:pt idx="6936">
                  <c:v>0.0</c:v>
                </c:pt>
                <c:pt idx="6937">
                  <c:v>0.0</c:v>
                </c:pt>
                <c:pt idx="6938">
                  <c:v>0.0</c:v>
                </c:pt>
                <c:pt idx="6939">
                  <c:v>0.0</c:v>
                </c:pt>
                <c:pt idx="6940">
                  <c:v>5.925350109871276</c:v>
                </c:pt>
                <c:pt idx="6941">
                  <c:v>5.925340058352007</c:v>
                </c:pt>
                <c:pt idx="6942">
                  <c:v>5.925236657193694</c:v>
                </c:pt>
                <c:pt idx="6943">
                  <c:v>5.925338549623246</c:v>
                </c:pt>
                <c:pt idx="6944">
                  <c:v>5.925392334699397</c:v>
                </c:pt>
                <c:pt idx="6945">
                  <c:v>5.925485717711865</c:v>
                </c:pt>
                <c:pt idx="6946">
                  <c:v>5.92547688806303</c:v>
                </c:pt>
                <c:pt idx="6947">
                  <c:v>5.925657595677574</c:v>
                </c:pt>
                <c:pt idx="6948">
                  <c:v>5.925775834528453</c:v>
                </c:pt>
                <c:pt idx="6949">
                  <c:v>5.925720383067727</c:v>
                </c:pt>
                <c:pt idx="6950">
                  <c:v>0.0</c:v>
                </c:pt>
                <c:pt idx="6951">
                  <c:v>0.0</c:v>
                </c:pt>
                <c:pt idx="6952">
                  <c:v>0.0</c:v>
                </c:pt>
                <c:pt idx="6953">
                  <c:v>0.0</c:v>
                </c:pt>
                <c:pt idx="6954">
                  <c:v>0.0</c:v>
                </c:pt>
                <c:pt idx="6955">
                  <c:v>0.0</c:v>
                </c:pt>
                <c:pt idx="6956">
                  <c:v>0.0</c:v>
                </c:pt>
                <c:pt idx="6957">
                  <c:v>0.0</c:v>
                </c:pt>
                <c:pt idx="6958">
                  <c:v>0.0</c:v>
                </c:pt>
                <c:pt idx="6959">
                  <c:v>0.0</c:v>
                </c:pt>
                <c:pt idx="6960">
                  <c:v>5.925404110725944</c:v>
                </c:pt>
                <c:pt idx="6961">
                  <c:v>5.925441980014113</c:v>
                </c:pt>
                <c:pt idx="6962">
                  <c:v>5.925370642783652</c:v>
                </c:pt>
                <c:pt idx="6963">
                  <c:v>5.925354570557267</c:v>
                </c:pt>
                <c:pt idx="6964">
                  <c:v>5.925517862626406</c:v>
                </c:pt>
                <c:pt idx="6965">
                  <c:v>5.925596432344367</c:v>
                </c:pt>
                <c:pt idx="6966">
                  <c:v>5.925634294938749</c:v>
                </c:pt>
                <c:pt idx="6967">
                  <c:v>5.92564312225073</c:v>
                </c:pt>
                <c:pt idx="6968">
                  <c:v>5.925775834528453</c:v>
                </c:pt>
                <c:pt idx="6969">
                  <c:v>5.925766919340941</c:v>
                </c:pt>
                <c:pt idx="6970">
                  <c:v>0.0</c:v>
                </c:pt>
                <c:pt idx="6971">
                  <c:v>0.0</c:v>
                </c:pt>
                <c:pt idx="6972">
                  <c:v>0.0</c:v>
                </c:pt>
                <c:pt idx="6973">
                  <c:v>0.0</c:v>
                </c:pt>
                <c:pt idx="6974">
                  <c:v>0.0</c:v>
                </c:pt>
                <c:pt idx="6975">
                  <c:v>0.0</c:v>
                </c:pt>
                <c:pt idx="6976">
                  <c:v>0.0</c:v>
                </c:pt>
                <c:pt idx="6977">
                  <c:v>0.0</c:v>
                </c:pt>
                <c:pt idx="6978">
                  <c:v>0.0</c:v>
                </c:pt>
                <c:pt idx="6979">
                  <c:v>0.0</c:v>
                </c:pt>
                <c:pt idx="6980">
                  <c:v>5.92568819951582</c:v>
                </c:pt>
                <c:pt idx="6981">
                  <c:v>5.925551404736342</c:v>
                </c:pt>
                <c:pt idx="6982">
                  <c:v>5.925512094772527</c:v>
                </c:pt>
                <c:pt idx="6983">
                  <c:v>5.925528018008224</c:v>
                </c:pt>
                <c:pt idx="6984">
                  <c:v>5.925503118856134</c:v>
                </c:pt>
                <c:pt idx="6985">
                  <c:v>5.925752545505331</c:v>
                </c:pt>
                <c:pt idx="6986">
                  <c:v>5.925705919169546</c:v>
                </c:pt>
                <c:pt idx="6987">
                  <c:v>5.925965424389046</c:v>
                </c:pt>
                <c:pt idx="6988">
                  <c:v>5.925902724595226</c:v>
                </c:pt>
                <c:pt idx="6989">
                  <c:v>5.926042514824858</c:v>
                </c:pt>
                <c:pt idx="6990">
                  <c:v>0.0</c:v>
                </c:pt>
                <c:pt idx="6991">
                  <c:v>0.0</c:v>
                </c:pt>
                <c:pt idx="6992">
                  <c:v>0.0</c:v>
                </c:pt>
                <c:pt idx="6993">
                  <c:v>0.0</c:v>
                </c:pt>
                <c:pt idx="6994">
                  <c:v>0.0</c:v>
                </c:pt>
                <c:pt idx="6995">
                  <c:v>0.0</c:v>
                </c:pt>
                <c:pt idx="6996">
                  <c:v>0.0</c:v>
                </c:pt>
                <c:pt idx="6997">
                  <c:v>0.0</c:v>
                </c:pt>
                <c:pt idx="6998">
                  <c:v>0.0</c:v>
                </c:pt>
                <c:pt idx="6999">
                  <c:v>0.0</c:v>
                </c:pt>
                <c:pt idx="7000">
                  <c:v>5.925806421056246</c:v>
                </c:pt>
                <c:pt idx="7001">
                  <c:v>5.925622625018545</c:v>
                </c:pt>
                <c:pt idx="7002">
                  <c:v>5.925653428428356</c:v>
                </c:pt>
                <c:pt idx="7003">
                  <c:v>5.925621266450547</c:v>
                </c:pt>
                <c:pt idx="7004">
                  <c:v>5.92579330462663</c:v>
                </c:pt>
                <c:pt idx="7005">
                  <c:v>5.92577010001287</c:v>
                </c:pt>
                <c:pt idx="7006">
                  <c:v>5.92583992729238</c:v>
                </c:pt>
                <c:pt idx="7007">
                  <c:v>5.925995962168328</c:v>
                </c:pt>
                <c:pt idx="7008">
                  <c:v>5.926090723180537</c:v>
                </c:pt>
                <c:pt idx="7009">
                  <c:v>5.926033759359914</c:v>
                </c:pt>
                <c:pt idx="7010">
                  <c:v>0.0</c:v>
                </c:pt>
                <c:pt idx="7011">
                  <c:v>0.0</c:v>
                </c:pt>
                <c:pt idx="7012">
                  <c:v>0.0</c:v>
                </c:pt>
                <c:pt idx="7013">
                  <c:v>0.0</c:v>
                </c:pt>
                <c:pt idx="7014">
                  <c:v>0.0</c:v>
                </c:pt>
                <c:pt idx="7015">
                  <c:v>0.0</c:v>
                </c:pt>
                <c:pt idx="7016">
                  <c:v>0.0</c:v>
                </c:pt>
                <c:pt idx="7017">
                  <c:v>0.0</c:v>
                </c:pt>
                <c:pt idx="7018">
                  <c:v>0.0</c:v>
                </c:pt>
                <c:pt idx="7019">
                  <c:v>0.0</c:v>
                </c:pt>
                <c:pt idx="7020">
                  <c:v>5.925751001686634</c:v>
                </c:pt>
                <c:pt idx="7021">
                  <c:v>5.92572615453483</c:v>
                </c:pt>
                <c:pt idx="7022">
                  <c:v>5.925717423177074</c:v>
                </c:pt>
                <c:pt idx="7023">
                  <c:v>5.92574655956061</c:v>
                </c:pt>
                <c:pt idx="7024">
                  <c:v>5.925700053466584</c:v>
                </c:pt>
                <c:pt idx="7025">
                  <c:v>5.925966823631034</c:v>
                </c:pt>
                <c:pt idx="7026">
                  <c:v>5.925997374625655</c:v>
                </c:pt>
                <c:pt idx="7027">
                  <c:v>5.926090695551043</c:v>
                </c:pt>
                <c:pt idx="7028">
                  <c:v>5.926153278709614</c:v>
                </c:pt>
                <c:pt idx="7029">
                  <c:v>5.926185455297595</c:v>
                </c:pt>
                <c:pt idx="7030">
                  <c:v>0.0</c:v>
                </c:pt>
                <c:pt idx="7031">
                  <c:v>0.0</c:v>
                </c:pt>
                <c:pt idx="7032">
                  <c:v>0.0</c:v>
                </c:pt>
                <c:pt idx="7033">
                  <c:v>0.0</c:v>
                </c:pt>
                <c:pt idx="7034">
                  <c:v>0.0</c:v>
                </c:pt>
                <c:pt idx="7035">
                  <c:v>0.0</c:v>
                </c:pt>
                <c:pt idx="7036">
                  <c:v>0.0</c:v>
                </c:pt>
                <c:pt idx="7037">
                  <c:v>0.0</c:v>
                </c:pt>
                <c:pt idx="7038">
                  <c:v>0.0</c:v>
                </c:pt>
                <c:pt idx="7039">
                  <c:v>0.0</c:v>
                </c:pt>
                <c:pt idx="7040">
                  <c:v>5.925940472844982</c:v>
                </c:pt>
                <c:pt idx="7041">
                  <c:v>5.925836908227374</c:v>
                </c:pt>
                <c:pt idx="7042">
                  <c:v>5.9258501247774</c:v>
                </c:pt>
                <c:pt idx="7043">
                  <c:v>5.925952045787254</c:v>
                </c:pt>
                <c:pt idx="7044">
                  <c:v>5.925857462867929</c:v>
                </c:pt>
                <c:pt idx="7045">
                  <c:v>5.925911339962886</c:v>
                </c:pt>
                <c:pt idx="7046">
                  <c:v>5.926013296393989</c:v>
                </c:pt>
                <c:pt idx="7047">
                  <c:v>5.926099421726403</c:v>
                </c:pt>
                <c:pt idx="7048">
                  <c:v>5.926192743775923</c:v>
                </c:pt>
                <c:pt idx="7049">
                  <c:v>5.926396631263051</c:v>
                </c:pt>
                <c:pt idx="7050">
                  <c:v>0.0</c:v>
                </c:pt>
                <c:pt idx="7051">
                  <c:v>0.0</c:v>
                </c:pt>
                <c:pt idx="7052">
                  <c:v>0.0</c:v>
                </c:pt>
                <c:pt idx="7053">
                  <c:v>0.0</c:v>
                </c:pt>
                <c:pt idx="7054">
                  <c:v>0.0</c:v>
                </c:pt>
                <c:pt idx="7055">
                  <c:v>0.0</c:v>
                </c:pt>
                <c:pt idx="7056">
                  <c:v>0.0</c:v>
                </c:pt>
                <c:pt idx="7057">
                  <c:v>0.0</c:v>
                </c:pt>
                <c:pt idx="7058">
                  <c:v>0.0</c:v>
                </c:pt>
                <c:pt idx="7059">
                  <c:v>0.0</c:v>
                </c:pt>
                <c:pt idx="7060">
                  <c:v>5.925939099578824</c:v>
                </c:pt>
                <c:pt idx="7061">
                  <c:v>5.926001821895428</c:v>
                </c:pt>
                <c:pt idx="7062">
                  <c:v>5.925960811430405</c:v>
                </c:pt>
                <c:pt idx="7063">
                  <c:v>5.925935974835083</c:v>
                </c:pt>
                <c:pt idx="7064">
                  <c:v>5.925928838245595</c:v>
                </c:pt>
                <c:pt idx="7065">
                  <c:v>5.926217411670545</c:v>
                </c:pt>
                <c:pt idx="7066">
                  <c:v>5.92624949218921</c:v>
                </c:pt>
                <c:pt idx="7067">
                  <c:v>5.92635001437676</c:v>
                </c:pt>
                <c:pt idx="7068">
                  <c:v>5.92631809944976</c:v>
                </c:pt>
                <c:pt idx="7069">
                  <c:v>5.926506043920487</c:v>
                </c:pt>
                <c:pt idx="7070">
                  <c:v>0.0</c:v>
                </c:pt>
                <c:pt idx="7071">
                  <c:v>0.0</c:v>
                </c:pt>
                <c:pt idx="7072">
                  <c:v>0.0</c:v>
                </c:pt>
                <c:pt idx="7073">
                  <c:v>0.0</c:v>
                </c:pt>
                <c:pt idx="7074">
                  <c:v>0.0</c:v>
                </c:pt>
                <c:pt idx="7075">
                  <c:v>0.0</c:v>
                </c:pt>
                <c:pt idx="7076">
                  <c:v>0.0</c:v>
                </c:pt>
                <c:pt idx="7077">
                  <c:v>0.0</c:v>
                </c:pt>
                <c:pt idx="7078">
                  <c:v>0.0</c:v>
                </c:pt>
                <c:pt idx="7079">
                  <c:v>0.0</c:v>
                </c:pt>
                <c:pt idx="7080">
                  <c:v>5.926057048314949</c:v>
                </c:pt>
                <c:pt idx="7081">
                  <c:v>5.926071666013057</c:v>
                </c:pt>
                <c:pt idx="7082">
                  <c:v>5.926111068149483</c:v>
                </c:pt>
                <c:pt idx="7083">
                  <c:v>5.92608619390566</c:v>
                </c:pt>
                <c:pt idx="7084">
                  <c:v>5.926092069672464</c:v>
                </c:pt>
                <c:pt idx="7085">
                  <c:v>5.926328231585802</c:v>
                </c:pt>
                <c:pt idx="7086">
                  <c:v>5.92629608108297</c:v>
                </c:pt>
                <c:pt idx="7087">
                  <c:v>5.926554142351014</c:v>
                </c:pt>
                <c:pt idx="7088">
                  <c:v>5.92652353995315</c:v>
                </c:pt>
                <c:pt idx="7089">
                  <c:v>5.926641462885111</c:v>
                </c:pt>
                <c:pt idx="7090">
                  <c:v>0.0</c:v>
                </c:pt>
                <c:pt idx="7091">
                  <c:v>0.0</c:v>
                </c:pt>
                <c:pt idx="7092">
                  <c:v>0.0</c:v>
                </c:pt>
                <c:pt idx="7093">
                  <c:v>0.0</c:v>
                </c:pt>
                <c:pt idx="7094">
                  <c:v>0.0</c:v>
                </c:pt>
                <c:pt idx="7095">
                  <c:v>0.0</c:v>
                </c:pt>
                <c:pt idx="7096">
                  <c:v>0.0</c:v>
                </c:pt>
                <c:pt idx="7097">
                  <c:v>0.0</c:v>
                </c:pt>
                <c:pt idx="7098">
                  <c:v>0.0</c:v>
                </c:pt>
                <c:pt idx="7099">
                  <c:v>0.0</c:v>
                </c:pt>
                <c:pt idx="7100">
                  <c:v>5.926239377632017</c:v>
                </c:pt>
                <c:pt idx="7101">
                  <c:v>5.926348610164012</c:v>
                </c:pt>
                <c:pt idx="7102">
                  <c:v>5.92633111548236</c:v>
                </c:pt>
                <c:pt idx="7103">
                  <c:v>5.926463863056263</c:v>
                </c:pt>
                <c:pt idx="7104">
                  <c:v>5.926383663027448</c:v>
                </c:pt>
                <c:pt idx="7105">
                  <c:v>5.92650902586461</c:v>
                </c:pt>
                <c:pt idx="7106">
                  <c:v>5.926546895576803</c:v>
                </c:pt>
                <c:pt idx="7107">
                  <c:v>5.92665778823738</c:v>
                </c:pt>
                <c:pt idx="7108">
                  <c:v>5.926751003814937</c:v>
                </c:pt>
                <c:pt idx="7109">
                  <c:v>5.926711417367851</c:v>
                </c:pt>
                <c:pt idx="7110">
                  <c:v>0.0</c:v>
                </c:pt>
                <c:pt idx="7111">
                  <c:v>0.0</c:v>
                </c:pt>
                <c:pt idx="7112">
                  <c:v>0.0</c:v>
                </c:pt>
                <c:pt idx="7113">
                  <c:v>0.0</c:v>
                </c:pt>
                <c:pt idx="7114">
                  <c:v>0.0</c:v>
                </c:pt>
                <c:pt idx="7115">
                  <c:v>0.0</c:v>
                </c:pt>
                <c:pt idx="7116">
                  <c:v>0.0</c:v>
                </c:pt>
                <c:pt idx="7117">
                  <c:v>0.0</c:v>
                </c:pt>
                <c:pt idx="7118">
                  <c:v>0.0</c:v>
                </c:pt>
                <c:pt idx="7119">
                  <c:v>0.0</c:v>
                </c:pt>
                <c:pt idx="7120">
                  <c:v>5.926450666391275</c:v>
                </c:pt>
                <c:pt idx="7121">
                  <c:v>5.926481290314571</c:v>
                </c:pt>
                <c:pt idx="7122">
                  <c:v>5.926440461495304</c:v>
                </c:pt>
                <c:pt idx="7123">
                  <c:v>5.926597833119189</c:v>
                </c:pt>
                <c:pt idx="7124">
                  <c:v>5.926510527663986</c:v>
                </c:pt>
                <c:pt idx="7125">
                  <c:v>5.926548375506282</c:v>
                </c:pt>
                <c:pt idx="7126">
                  <c:v>5.92660376337145</c:v>
                </c:pt>
                <c:pt idx="7127">
                  <c:v>5.926736444435795</c:v>
                </c:pt>
                <c:pt idx="7128">
                  <c:v>5.926870461048645</c:v>
                </c:pt>
                <c:pt idx="7129">
                  <c:v>5.926759818522876</c:v>
                </c:pt>
                <c:pt idx="7130">
                  <c:v>0.0</c:v>
                </c:pt>
                <c:pt idx="7131">
                  <c:v>0.0</c:v>
                </c:pt>
                <c:pt idx="7132">
                  <c:v>0.0</c:v>
                </c:pt>
                <c:pt idx="7133">
                  <c:v>0.0</c:v>
                </c:pt>
                <c:pt idx="7134">
                  <c:v>0.0</c:v>
                </c:pt>
                <c:pt idx="7135">
                  <c:v>0.0</c:v>
                </c:pt>
                <c:pt idx="7136">
                  <c:v>0.0</c:v>
                </c:pt>
                <c:pt idx="7137">
                  <c:v>0.0</c:v>
                </c:pt>
                <c:pt idx="7138">
                  <c:v>0.0</c:v>
                </c:pt>
                <c:pt idx="7139">
                  <c:v>0.0</c:v>
                </c:pt>
                <c:pt idx="7140">
                  <c:v>5.926586237082875</c:v>
                </c:pt>
                <c:pt idx="7141">
                  <c:v>5.926567284796203</c:v>
                </c:pt>
                <c:pt idx="7142">
                  <c:v>5.926661972111813</c:v>
                </c:pt>
                <c:pt idx="7143">
                  <c:v>5.926565778068594</c:v>
                </c:pt>
                <c:pt idx="7144">
                  <c:v>5.926730515006255</c:v>
                </c:pt>
                <c:pt idx="7145">
                  <c:v>5.92665038644046</c:v>
                </c:pt>
                <c:pt idx="7146">
                  <c:v>5.926784402261323</c:v>
                </c:pt>
                <c:pt idx="7147">
                  <c:v>5.926979866288274</c:v>
                </c:pt>
                <c:pt idx="7148">
                  <c:v>5.927065886533372</c:v>
                </c:pt>
                <c:pt idx="7149">
                  <c:v>5.926987222619728</c:v>
                </c:pt>
                <c:pt idx="7150">
                  <c:v>0.0</c:v>
                </c:pt>
                <c:pt idx="7151">
                  <c:v>0.0</c:v>
                </c:pt>
                <c:pt idx="7152">
                  <c:v>0.0</c:v>
                </c:pt>
                <c:pt idx="7153">
                  <c:v>0.0</c:v>
                </c:pt>
                <c:pt idx="7154">
                  <c:v>0.0</c:v>
                </c:pt>
                <c:pt idx="7155">
                  <c:v>0.0</c:v>
                </c:pt>
                <c:pt idx="7156">
                  <c:v>0.0</c:v>
                </c:pt>
                <c:pt idx="7157">
                  <c:v>0.0</c:v>
                </c:pt>
                <c:pt idx="7158">
                  <c:v>0.0</c:v>
                </c:pt>
                <c:pt idx="7159">
                  <c:v>0.0</c:v>
                </c:pt>
                <c:pt idx="7160">
                  <c:v>5.926829591298925</c:v>
                </c:pt>
                <c:pt idx="7161">
                  <c:v>5.926774238201674</c:v>
                </c:pt>
                <c:pt idx="7162">
                  <c:v>5.926715966973632</c:v>
                </c:pt>
                <c:pt idx="7163">
                  <c:v>5.926714435895275</c:v>
                </c:pt>
                <c:pt idx="7164">
                  <c:v>5.926809197189153</c:v>
                </c:pt>
                <c:pt idx="7165">
                  <c:v>5.926934676964528</c:v>
                </c:pt>
                <c:pt idx="7166">
                  <c:v>5.926925882196596</c:v>
                </c:pt>
                <c:pt idx="7167">
                  <c:v>5.927011827838949</c:v>
                </c:pt>
                <c:pt idx="7168">
                  <c:v>5.92719990634358</c:v>
                </c:pt>
                <c:pt idx="7169">
                  <c:v>5.927334089786614</c:v>
                </c:pt>
                <c:pt idx="7170">
                  <c:v>0.0</c:v>
                </c:pt>
                <c:pt idx="7171">
                  <c:v>0.0</c:v>
                </c:pt>
                <c:pt idx="7172">
                  <c:v>0.0</c:v>
                </c:pt>
                <c:pt idx="7173">
                  <c:v>0.0</c:v>
                </c:pt>
                <c:pt idx="7174">
                  <c:v>0.0</c:v>
                </c:pt>
                <c:pt idx="7175">
                  <c:v>0.0</c:v>
                </c:pt>
                <c:pt idx="7176">
                  <c:v>0.0</c:v>
                </c:pt>
                <c:pt idx="7177">
                  <c:v>0.0</c:v>
                </c:pt>
                <c:pt idx="7178">
                  <c:v>0.0</c:v>
                </c:pt>
                <c:pt idx="7179">
                  <c:v>0.0</c:v>
                </c:pt>
                <c:pt idx="7180">
                  <c:v>5.926978207698885</c:v>
                </c:pt>
                <c:pt idx="7181">
                  <c:v>5.926882099246002</c:v>
                </c:pt>
                <c:pt idx="7182">
                  <c:v>5.926794710055567</c:v>
                </c:pt>
                <c:pt idx="7183">
                  <c:v>5.926871934928511</c:v>
                </c:pt>
                <c:pt idx="7184">
                  <c:v>5.926966604059952</c:v>
                </c:pt>
                <c:pt idx="7185">
                  <c:v>5.92702792263706</c:v>
                </c:pt>
                <c:pt idx="7186">
                  <c:v>5.927185347869019</c:v>
                </c:pt>
                <c:pt idx="7187">
                  <c:v>5.927074607518578</c:v>
                </c:pt>
                <c:pt idx="7188">
                  <c:v>5.9272465757343</c:v>
                </c:pt>
                <c:pt idx="7189">
                  <c:v>5.927294562685605</c:v>
                </c:pt>
                <c:pt idx="7190">
                  <c:v>0.0</c:v>
                </c:pt>
                <c:pt idx="7191">
                  <c:v>0.0</c:v>
                </c:pt>
                <c:pt idx="7192">
                  <c:v>0.0</c:v>
                </c:pt>
                <c:pt idx="7193">
                  <c:v>0.0</c:v>
                </c:pt>
                <c:pt idx="7194">
                  <c:v>0.0</c:v>
                </c:pt>
                <c:pt idx="7195">
                  <c:v>0.0</c:v>
                </c:pt>
                <c:pt idx="7196">
                  <c:v>0.0</c:v>
                </c:pt>
                <c:pt idx="7197">
                  <c:v>0.0</c:v>
                </c:pt>
                <c:pt idx="7198">
                  <c:v>0.0</c:v>
                </c:pt>
                <c:pt idx="7199">
                  <c:v>0.0</c:v>
                </c:pt>
                <c:pt idx="7200">
                  <c:v>5.927119585115077</c:v>
                </c:pt>
                <c:pt idx="7201">
                  <c:v>5.926994238632751</c:v>
                </c:pt>
                <c:pt idx="7202">
                  <c:v>5.927014808758065</c:v>
                </c:pt>
                <c:pt idx="7203">
                  <c:v>5.926960855947325</c:v>
                </c:pt>
                <c:pt idx="7204">
                  <c:v>5.927093471864303</c:v>
                </c:pt>
                <c:pt idx="7205">
                  <c:v>5.927170699560278</c:v>
                </c:pt>
                <c:pt idx="7206">
                  <c:v>5.92720857448764</c:v>
                </c:pt>
                <c:pt idx="7207">
                  <c:v>5.927294687436879</c:v>
                </c:pt>
                <c:pt idx="7208">
                  <c:v>5.927452149475896</c:v>
                </c:pt>
                <c:pt idx="7209">
                  <c:v>5.92753947418471</c:v>
                </c:pt>
                <c:pt idx="7210">
                  <c:v>0.0</c:v>
                </c:pt>
                <c:pt idx="7211">
                  <c:v>0.0</c:v>
                </c:pt>
                <c:pt idx="7212">
                  <c:v>0.0</c:v>
                </c:pt>
                <c:pt idx="7213">
                  <c:v>0.0</c:v>
                </c:pt>
                <c:pt idx="7214">
                  <c:v>0.0</c:v>
                </c:pt>
                <c:pt idx="7215">
                  <c:v>0.0</c:v>
                </c:pt>
                <c:pt idx="7216">
                  <c:v>0.0</c:v>
                </c:pt>
                <c:pt idx="7217">
                  <c:v>0.0</c:v>
                </c:pt>
                <c:pt idx="7218">
                  <c:v>0.0</c:v>
                </c:pt>
                <c:pt idx="7219">
                  <c:v>0.0</c:v>
                </c:pt>
                <c:pt idx="7220">
                  <c:v>5.927072988209625</c:v>
                </c:pt>
                <c:pt idx="7221">
                  <c:v>5.927064149960764</c:v>
                </c:pt>
                <c:pt idx="7222">
                  <c:v>5.927109530102149</c:v>
                </c:pt>
                <c:pt idx="7223">
                  <c:v>5.927061307446695</c:v>
                </c:pt>
                <c:pt idx="7224">
                  <c:v>5.92727272303748</c:v>
                </c:pt>
                <c:pt idx="7225">
                  <c:v>5.927365989445524</c:v>
                </c:pt>
                <c:pt idx="7226">
                  <c:v>5.92728729499095</c:v>
                </c:pt>
                <c:pt idx="7227">
                  <c:v>5.927443343030917</c:v>
                </c:pt>
                <c:pt idx="7228">
                  <c:v>5.927419990064425</c:v>
                </c:pt>
                <c:pt idx="7229">
                  <c:v>5.927475467922965</c:v>
                </c:pt>
                <c:pt idx="7230">
                  <c:v>0.0</c:v>
                </c:pt>
                <c:pt idx="7231">
                  <c:v>0.0</c:v>
                </c:pt>
                <c:pt idx="7232">
                  <c:v>0.0</c:v>
                </c:pt>
                <c:pt idx="7233">
                  <c:v>0.0</c:v>
                </c:pt>
                <c:pt idx="7234">
                  <c:v>0.0</c:v>
                </c:pt>
                <c:pt idx="7235">
                  <c:v>0.0</c:v>
                </c:pt>
                <c:pt idx="7236">
                  <c:v>0.0</c:v>
                </c:pt>
                <c:pt idx="7237">
                  <c:v>0.0</c:v>
                </c:pt>
                <c:pt idx="7238">
                  <c:v>0.0</c:v>
                </c:pt>
                <c:pt idx="7239">
                  <c:v>0.0</c:v>
                </c:pt>
                <c:pt idx="7240">
                  <c:v>5.92726106559601</c:v>
                </c:pt>
                <c:pt idx="7241">
                  <c:v>5.92736304509213</c:v>
                </c:pt>
                <c:pt idx="7242">
                  <c:v>5.92728287058805</c:v>
                </c:pt>
                <c:pt idx="7243">
                  <c:v>5.927415516910496</c:v>
                </c:pt>
                <c:pt idx="7244">
                  <c:v>5.927352832594871</c:v>
                </c:pt>
                <c:pt idx="7245">
                  <c:v>5.927344237784935</c:v>
                </c:pt>
                <c:pt idx="7246">
                  <c:v>5.927516211799837</c:v>
                </c:pt>
                <c:pt idx="7247">
                  <c:v>5.927578818380661</c:v>
                </c:pt>
                <c:pt idx="7248">
                  <c:v>5.927695584220368</c:v>
                </c:pt>
                <c:pt idx="7249">
                  <c:v>5.927720320366348</c:v>
                </c:pt>
                <c:pt idx="7250">
                  <c:v>0.0</c:v>
                </c:pt>
                <c:pt idx="7251">
                  <c:v>0.0</c:v>
                </c:pt>
                <c:pt idx="7252">
                  <c:v>0.0</c:v>
                </c:pt>
                <c:pt idx="7253">
                  <c:v>0.0</c:v>
                </c:pt>
                <c:pt idx="7254">
                  <c:v>0.0</c:v>
                </c:pt>
                <c:pt idx="7255">
                  <c:v>0.0</c:v>
                </c:pt>
                <c:pt idx="7256">
                  <c:v>0.0</c:v>
                </c:pt>
                <c:pt idx="7257">
                  <c:v>0.0</c:v>
                </c:pt>
                <c:pt idx="7258">
                  <c:v>0.0</c:v>
                </c:pt>
                <c:pt idx="7259">
                  <c:v>0.0</c:v>
                </c:pt>
                <c:pt idx="7260">
                  <c:v>5.927293116810953</c:v>
                </c:pt>
                <c:pt idx="7261">
                  <c:v>5.927363057110101</c:v>
                </c:pt>
                <c:pt idx="7262">
                  <c:v>5.927368821294491</c:v>
                </c:pt>
                <c:pt idx="7263">
                  <c:v>5.927227516153763</c:v>
                </c:pt>
                <c:pt idx="7264">
                  <c:v>5.927557043060402</c:v>
                </c:pt>
                <c:pt idx="7265">
                  <c:v>5.927540930978436</c:v>
                </c:pt>
                <c:pt idx="7266">
                  <c:v>5.927484053125534</c:v>
                </c:pt>
                <c:pt idx="7267">
                  <c:v>5.927618163568678</c:v>
                </c:pt>
                <c:pt idx="7268">
                  <c:v>5.927688275184209</c:v>
                </c:pt>
                <c:pt idx="7269">
                  <c:v>5.927726144632234</c:v>
                </c:pt>
                <c:pt idx="7270">
                  <c:v>0.0</c:v>
                </c:pt>
                <c:pt idx="7271">
                  <c:v>0.0</c:v>
                </c:pt>
                <c:pt idx="7272">
                  <c:v>0.0</c:v>
                </c:pt>
                <c:pt idx="7273">
                  <c:v>0.0</c:v>
                </c:pt>
                <c:pt idx="7274">
                  <c:v>0.0</c:v>
                </c:pt>
                <c:pt idx="7275">
                  <c:v>0.0</c:v>
                </c:pt>
                <c:pt idx="7276">
                  <c:v>0.0</c:v>
                </c:pt>
                <c:pt idx="7277">
                  <c:v>0.0</c:v>
                </c:pt>
                <c:pt idx="7278">
                  <c:v>0.0</c:v>
                </c:pt>
                <c:pt idx="7279">
                  <c:v>0.0</c:v>
                </c:pt>
                <c:pt idx="7280">
                  <c:v>5.927333872925922</c:v>
                </c:pt>
                <c:pt idx="7281">
                  <c:v>5.927386398999205</c:v>
                </c:pt>
                <c:pt idx="7282">
                  <c:v>5.92761385867604</c:v>
                </c:pt>
                <c:pt idx="7283">
                  <c:v>5.927431529671294</c:v>
                </c:pt>
                <c:pt idx="7284">
                  <c:v>5.92758896073541</c:v>
                </c:pt>
                <c:pt idx="7285">
                  <c:v>5.927682238261045</c:v>
                </c:pt>
                <c:pt idx="7286">
                  <c:v>5.927736307910278</c:v>
                </c:pt>
                <c:pt idx="7287">
                  <c:v>5.927791705206091</c:v>
                </c:pt>
                <c:pt idx="7288">
                  <c:v>5.927822266366071</c:v>
                </c:pt>
                <c:pt idx="7289">
                  <c:v>5.92781347164446</c:v>
                </c:pt>
                <c:pt idx="7290">
                  <c:v>0.0</c:v>
                </c:pt>
                <c:pt idx="7291">
                  <c:v>0.0</c:v>
                </c:pt>
                <c:pt idx="7292">
                  <c:v>0.0</c:v>
                </c:pt>
                <c:pt idx="7293">
                  <c:v>0.0</c:v>
                </c:pt>
                <c:pt idx="7294">
                  <c:v>0.0</c:v>
                </c:pt>
                <c:pt idx="7295">
                  <c:v>0.0</c:v>
                </c:pt>
                <c:pt idx="7296">
                  <c:v>0.0</c:v>
                </c:pt>
                <c:pt idx="7297">
                  <c:v>0.0</c:v>
                </c:pt>
                <c:pt idx="7298">
                  <c:v>0.0</c:v>
                </c:pt>
                <c:pt idx="7299">
                  <c:v>0.0</c:v>
                </c:pt>
                <c:pt idx="7300">
                  <c:v>5.927600570940825</c:v>
                </c:pt>
                <c:pt idx="7301">
                  <c:v>5.927567142680854</c:v>
                </c:pt>
                <c:pt idx="7302">
                  <c:v>5.927589018956436</c:v>
                </c:pt>
                <c:pt idx="7303">
                  <c:v>5.927714424293788</c:v>
                </c:pt>
                <c:pt idx="7304">
                  <c:v>5.927705738634081</c:v>
                </c:pt>
                <c:pt idx="7305">
                  <c:v>5.927659073403896</c:v>
                </c:pt>
                <c:pt idx="7306">
                  <c:v>5.927845588522724</c:v>
                </c:pt>
                <c:pt idx="7307">
                  <c:v>5.927852978423281</c:v>
                </c:pt>
                <c:pt idx="7308">
                  <c:v>5.927869012771222</c:v>
                </c:pt>
                <c:pt idx="7309">
                  <c:v>5.927994327772311</c:v>
                </c:pt>
                <c:pt idx="7310">
                  <c:v>0.0</c:v>
                </c:pt>
                <c:pt idx="7311">
                  <c:v>0.0</c:v>
                </c:pt>
                <c:pt idx="7312">
                  <c:v>0.0</c:v>
                </c:pt>
                <c:pt idx="7313">
                  <c:v>0.0</c:v>
                </c:pt>
                <c:pt idx="7314">
                  <c:v>0.0</c:v>
                </c:pt>
                <c:pt idx="7315">
                  <c:v>0.0</c:v>
                </c:pt>
                <c:pt idx="7316">
                  <c:v>0.0</c:v>
                </c:pt>
                <c:pt idx="7317">
                  <c:v>0.0</c:v>
                </c:pt>
                <c:pt idx="7318">
                  <c:v>0.0</c:v>
                </c:pt>
                <c:pt idx="7319">
                  <c:v>0.0</c:v>
                </c:pt>
                <c:pt idx="7320">
                  <c:v>5.927756602576061</c:v>
                </c:pt>
                <c:pt idx="7321">
                  <c:v>5.927638546862903</c:v>
                </c:pt>
                <c:pt idx="7322">
                  <c:v>5.927739058383434</c:v>
                </c:pt>
                <c:pt idx="7323">
                  <c:v>5.92775370233838</c:v>
                </c:pt>
                <c:pt idx="7324">
                  <c:v>5.92769693482002</c:v>
                </c:pt>
                <c:pt idx="7325">
                  <c:v>5.927721672044166</c:v>
                </c:pt>
                <c:pt idx="7326">
                  <c:v>5.928051162851257</c:v>
                </c:pt>
                <c:pt idx="7327">
                  <c:v>5.928067092691914</c:v>
                </c:pt>
                <c:pt idx="7328">
                  <c:v>5.928026361868515</c:v>
                </c:pt>
                <c:pt idx="7329">
                  <c:v>5.92814443859517</c:v>
                </c:pt>
                <c:pt idx="7330">
                  <c:v>0.0</c:v>
                </c:pt>
                <c:pt idx="7331">
                  <c:v>0.0</c:v>
                </c:pt>
                <c:pt idx="7332">
                  <c:v>0.0</c:v>
                </c:pt>
                <c:pt idx="7333">
                  <c:v>0.0</c:v>
                </c:pt>
                <c:pt idx="7334">
                  <c:v>0.0</c:v>
                </c:pt>
                <c:pt idx="7335">
                  <c:v>0.0</c:v>
                </c:pt>
                <c:pt idx="7336">
                  <c:v>0.0</c:v>
                </c:pt>
                <c:pt idx="7337">
                  <c:v>0.0</c:v>
                </c:pt>
                <c:pt idx="7338">
                  <c:v>0.0</c:v>
                </c:pt>
                <c:pt idx="7339">
                  <c:v>0.0</c:v>
                </c:pt>
                <c:pt idx="7340">
                  <c:v>5.927913931637612</c:v>
                </c:pt>
                <c:pt idx="7341">
                  <c:v>5.927921281830016</c:v>
                </c:pt>
                <c:pt idx="7342">
                  <c:v>5.927826646007337</c:v>
                </c:pt>
                <c:pt idx="7343">
                  <c:v>5.927998639668989</c:v>
                </c:pt>
                <c:pt idx="7344">
                  <c:v>5.927989849666621</c:v>
                </c:pt>
                <c:pt idx="7345">
                  <c:v>5.927988453303984</c:v>
                </c:pt>
                <c:pt idx="7346">
                  <c:v>5.927979760670055</c:v>
                </c:pt>
                <c:pt idx="7347">
                  <c:v>5.92802784266957</c:v>
                </c:pt>
                <c:pt idx="7348">
                  <c:v>5.928285839232862</c:v>
                </c:pt>
                <c:pt idx="7349">
                  <c:v>5.928285757712349</c:v>
                </c:pt>
                <c:pt idx="7350">
                  <c:v>0.0</c:v>
                </c:pt>
                <c:pt idx="7351">
                  <c:v>0.0</c:v>
                </c:pt>
                <c:pt idx="7352">
                  <c:v>0.0</c:v>
                </c:pt>
                <c:pt idx="7353">
                  <c:v>0.0</c:v>
                </c:pt>
                <c:pt idx="7354">
                  <c:v>0.0</c:v>
                </c:pt>
                <c:pt idx="7355">
                  <c:v>0.0</c:v>
                </c:pt>
                <c:pt idx="7356">
                  <c:v>0.0</c:v>
                </c:pt>
                <c:pt idx="7357">
                  <c:v>0.0</c:v>
                </c:pt>
                <c:pt idx="7358">
                  <c:v>0.0</c:v>
                </c:pt>
                <c:pt idx="7359">
                  <c:v>0.0</c:v>
                </c:pt>
                <c:pt idx="7360">
                  <c:v>5.928033326205481</c:v>
                </c:pt>
                <c:pt idx="7361">
                  <c:v>5.927905349832637</c:v>
                </c:pt>
                <c:pt idx="7362">
                  <c:v>5.928021955368301</c:v>
                </c:pt>
                <c:pt idx="7363">
                  <c:v>5.927966487753172</c:v>
                </c:pt>
                <c:pt idx="7364">
                  <c:v>5.928075963978396</c:v>
                </c:pt>
                <c:pt idx="7365">
                  <c:v>5.928036605971402</c:v>
                </c:pt>
                <c:pt idx="7366">
                  <c:v>5.928145885782023</c:v>
                </c:pt>
                <c:pt idx="7367">
                  <c:v>5.928256669556814</c:v>
                </c:pt>
                <c:pt idx="7368">
                  <c:v>5.928421423271803</c:v>
                </c:pt>
                <c:pt idx="7369">
                  <c:v>5.928468018700267</c:v>
                </c:pt>
                <c:pt idx="7370">
                  <c:v>0.0</c:v>
                </c:pt>
                <c:pt idx="7371">
                  <c:v>0.0</c:v>
                </c:pt>
                <c:pt idx="7372">
                  <c:v>0.0</c:v>
                </c:pt>
                <c:pt idx="7373">
                  <c:v>0.0</c:v>
                </c:pt>
                <c:pt idx="7374">
                  <c:v>0.0</c:v>
                </c:pt>
                <c:pt idx="7375">
                  <c:v>0.0</c:v>
                </c:pt>
                <c:pt idx="7376">
                  <c:v>0.0</c:v>
                </c:pt>
                <c:pt idx="7377">
                  <c:v>0.0</c:v>
                </c:pt>
                <c:pt idx="7378">
                  <c:v>0.0</c:v>
                </c:pt>
                <c:pt idx="7379">
                  <c:v>0.0</c:v>
                </c:pt>
                <c:pt idx="7380">
                  <c:v>5.92824474086268</c:v>
                </c:pt>
                <c:pt idx="7381">
                  <c:v>5.928180685231526</c:v>
                </c:pt>
                <c:pt idx="7382">
                  <c:v>5.928030647651975</c:v>
                </c:pt>
                <c:pt idx="7383">
                  <c:v>5.928172080065734</c:v>
                </c:pt>
                <c:pt idx="7384">
                  <c:v>5.928115318825563</c:v>
                </c:pt>
                <c:pt idx="7385">
                  <c:v>5.928256643673247</c:v>
                </c:pt>
                <c:pt idx="7386">
                  <c:v>5.928358714052914</c:v>
                </c:pt>
                <c:pt idx="7387">
                  <c:v>5.928357237709887</c:v>
                </c:pt>
                <c:pt idx="7388">
                  <c:v>5.928538029009483</c:v>
                </c:pt>
                <c:pt idx="7389">
                  <c:v>5.92864148600946</c:v>
                </c:pt>
                <c:pt idx="7390">
                  <c:v>0.0</c:v>
                </c:pt>
                <c:pt idx="7391">
                  <c:v>0.0</c:v>
                </c:pt>
                <c:pt idx="7392">
                  <c:v>0.0</c:v>
                </c:pt>
                <c:pt idx="7393">
                  <c:v>0.0</c:v>
                </c:pt>
                <c:pt idx="7394">
                  <c:v>0.0</c:v>
                </c:pt>
                <c:pt idx="7395">
                  <c:v>0.0</c:v>
                </c:pt>
                <c:pt idx="7396">
                  <c:v>0.0</c:v>
                </c:pt>
                <c:pt idx="7397">
                  <c:v>0.0</c:v>
                </c:pt>
                <c:pt idx="7398">
                  <c:v>0.0</c:v>
                </c:pt>
                <c:pt idx="7399">
                  <c:v>0.0</c:v>
                </c:pt>
                <c:pt idx="7400">
                  <c:v>5.928403684906284</c:v>
                </c:pt>
                <c:pt idx="7401">
                  <c:v>5.928142697111405</c:v>
                </c:pt>
                <c:pt idx="7402">
                  <c:v>5.92825932553068</c:v>
                </c:pt>
                <c:pt idx="7403">
                  <c:v>5.928319247410237</c:v>
                </c:pt>
                <c:pt idx="7404">
                  <c:v>5.92831211589413</c:v>
                </c:pt>
                <c:pt idx="7405">
                  <c:v>5.92834407526566</c:v>
                </c:pt>
                <c:pt idx="7406">
                  <c:v>5.928562834136229</c:v>
                </c:pt>
                <c:pt idx="7407">
                  <c:v>5.92846078415897</c:v>
                </c:pt>
                <c:pt idx="7408">
                  <c:v>5.9286401845191</c:v>
                </c:pt>
                <c:pt idx="7409">
                  <c:v>5.928670750444958</c:v>
                </c:pt>
                <c:pt idx="7410">
                  <c:v>0.0</c:v>
                </c:pt>
                <c:pt idx="7411">
                  <c:v>0.0</c:v>
                </c:pt>
                <c:pt idx="7412">
                  <c:v>0.0</c:v>
                </c:pt>
                <c:pt idx="7413">
                  <c:v>0.0</c:v>
                </c:pt>
                <c:pt idx="7414">
                  <c:v>0.0</c:v>
                </c:pt>
                <c:pt idx="7415">
                  <c:v>0.0</c:v>
                </c:pt>
                <c:pt idx="7416">
                  <c:v>0.0</c:v>
                </c:pt>
                <c:pt idx="7417">
                  <c:v>0.0</c:v>
                </c:pt>
                <c:pt idx="7418">
                  <c:v>0.0</c:v>
                </c:pt>
                <c:pt idx="7419">
                  <c:v>0.0</c:v>
                </c:pt>
                <c:pt idx="7420">
                  <c:v>5.928284206727463</c:v>
                </c:pt>
                <c:pt idx="7421">
                  <c:v>5.9283774879985</c:v>
                </c:pt>
                <c:pt idx="7422">
                  <c:v>5.928470766655963</c:v>
                </c:pt>
                <c:pt idx="7423">
                  <c:v>5.928485300022453</c:v>
                </c:pt>
                <c:pt idx="7424">
                  <c:v>5.928483929576378</c:v>
                </c:pt>
                <c:pt idx="7425">
                  <c:v>5.92859469303382</c:v>
                </c:pt>
                <c:pt idx="7426">
                  <c:v>5.9284914329333</c:v>
                </c:pt>
                <c:pt idx="7427">
                  <c:v>5.928679525843818</c:v>
                </c:pt>
                <c:pt idx="7428">
                  <c:v>5.928813453649748</c:v>
                </c:pt>
                <c:pt idx="7429">
                  <c:v>5.928890622945909</c:v>
                </c:pt>
                <c:pt idx="7430">
                  <c:v>0.0</c:v>
                </c:pt>
                <c:pt idx="7431">
                  <c:v>0.0</c:v>
                </c:pt>
                <c:pt idx="7432">
                  <c:v>0.0</c:v>
                </c:pt>
                <c:pt idx="7433">
                  <c:v>0.0</c:v>
                </c:pt>
                <c:pt idx="7434">
                  <c:v>0.0</c:v>
                </c:pt>
                <c:pt idx="7435">
                  <c:v>0.0</c:v>
                </c:pt>
                <c:pt idx="7436">
                  <c:v>0.0</c:v>
                </c:pt>
                <c:pt idx="7437">
                  <c:v>0.0</c:v>
                </c:pt>
                <c:pt idx="7438">
                  <c:v>0.0</c:v>
                </c:pt>
                <c:pt idx="7439">
                  <c:v>0.0</c:v>
                </c:pt>
                <c:pt idx="7440">
                  <c:v>5.92870228636258</c:v>
                </c:pt>
                <c:pt idx="7441">
                  <c:v>5.928597627989268</c:v>
                </c:pt>
                <c:pt idx="7442">
                  <c:v>5.9286281091664</c:v>
                </c:pt>
                <c:pt idx="7443">
                  <c:v>5.928588848527246</c:v>
                </c:pt>
                <c:pt idx="7444">
                  <c:v>5.928728897234768</c:v>
                </c:pt>
                <c:pt idx="7445">
                  <c:v>5.928752033606662</c:v>
                </c:pt>
                <c:pt idx="7446">
                  <c:v>5.928822168768721</c:v>
                </c:pt>
                <c:pt idx="7447">
                  <c:v>5.92886885101924</c:v>
                </c:pt>
                <c:pt idx="7448">
                  <c:v>5.929056871153676</c:v>
                </c:pt>
                <c:pt idx="7449">
                  <c:v>5.929135489552971</c:v>
                </c:pt>
                <c:pt idx="7450">
                  <c:v>0.0</c:v>
                </c:pt>
                <c:pt idx="7451">
                  <c:v>0.0</c:v>
                </c:pt>
                <c:pt idx="7452">
                  <c:v>0.0</c:v>
                </c:pt>
                <c:pt idx="7453">
                  <c:v>0.0</c:v>
                </c:pt>
                <c:pt idx="7454">
                  <c:v>0.0</c:v>
                </c:pt>
                <c:pt idx="7455">
                  <c:v>0.0</c:v>
                </c:pt>
                <c:pt idx="7456">
                  <c:v>0.0</c:v>
                </c:pt>
                <c:pt idx="7457">
                  <c:v>0.0</c:v>
                </c:pt>
                <c:pt idx="7458">
                  <c:v>0.0</c:v>
                </c:pt>
                <c:pt idx="7459">
                  <c:v>0.0</c:v>
                </c:pt>
                <c:pt idx="7460">
                  <c:v>5.92874905497014</c:v>
                </c:pt>
                <c:pt idx="7461">
                  <c:v>5.928699708762112</c:v>
                </c:pt>
                <c:pt idx="7462">
                  <c:v>5.928597645828789</c:v>
                </c:pt>
                <c:pt idx="7463">
                  <c:v>5.928698122960401</c:v>
                </c:pt>
                <c:pt idx="7464">
                  <c:v>5.928769538502294</c:v>
                </c:pt>
                <c:pt idx="7465">
                  <c:v>5.928838186101682</c:v>
                </c:pt>
                <c:pt idx="7466">
                  <c:v>5.928972190470648</c:v>
                </c:pt>
                <c:pt idx="7467">
                  <c:v>5.928868748519047</c:v>
                </c:pt>
                <c:pt idx="7468">
                  <c:v>5.929018975199668</c:v>
                </c:pt>
                <c:pt idx="7469">
                  <c:v>5.929167633801412</c:v>
                </c:pt>
                <c:pt idx="7470">
                  <c:v>0.0</c:v>
                </c:pt>
                <c:pt idx="7471">
                  <c:v>0.0</c:v>
                </c:pt>
                <c:pt idx="7472">
                  <c:v>0.0</c:v>
                </c:pt>
                <c:pt idx="7473">
                  <c:v>0.0</c:v>
                </c:pt>
                <c:pt idx="7474">
                  <c:v>0.0</c:v>
                </c:pt>
                <c:pt idx="7475">
                  <c:v>0.0</c:v>
                </c:pt>
                <c:pt idx="7476">
                  <c:v>0.0</c:v>
                </c:pt>
                <c:pt idx="7477">
                  <c:v>0.0</c:v>
                </c:pt>
                <c:pt idx="7478">
                  <c:v>0.0</c:v>
                </c:pt>
                <c:pt idx="7479">
                  <c:v>0.0</c:v>
                </c:pt>
                <c:pt idx="7480">
                  <c:v>5.928890397018397</c:v>
                </c:pt>
                <c:pt idx="7481">
                  <c:v>5.92874776064011</c:v>
                </c:pt>
                <c:pt idx="7482">
                  <c:v>5.928864287018407</c:v>
                </c:pt>
                <c:pt idx="7483">
                  <c:v>5.928887637565463</c:v>
                </c:pt>
                <c:pt idx="7484">
                  <c:v>5.928902351489562</c:v>
                </c:pt>
                <c:pt idx="7485">
                  <c:v>5.929002960019448</c:v>
                </c:pt>
                <c:pt idx="7486">
                  <c:v>5.92894748058579</c:v>
                </c:pt>
                <c:pt idx="7487">
                  <c:v>5.929214327661549</c:v>
                </c:pt>
                <c:pt idx="7488">
                  <c:v>5.92911235051117</c:v>
                </c:pt>
                <c:pt idx="7489">
                  <c:v>5.929276931260383</c:v>
                </c:pt>
                <c:pt idx="7490">
                  <c:v>0.0</c:v>
                </c:pt>
                <c:pt idx="7491">
                  <c:v>0.0</c:v>
                </c:pt>
                <c:pt idx="7492">
                  <c:v>0.0</c:v>
                </c:pt>
                <c:pt idx="7493">
                  <c:v>0.0</c:v>
                </c:pt>
                <c:pt idx="7494">
                  <c:v>0.0</c:v>
                </c:pt>
                <c:pt idx="7495">
                  <c:v>0.0</c:v>
                </c:pt>
                <c:pt idx="7496">
                  <c:v>0.0</c:v>
                </c:pt>
                <c:pt idx="7497">
                  <c:v>0.0</c:v>
                </c:pt>
                <c:pt idx="7498">
                  <c:v>0.0</c:v>
                </c:pt>
                <c:pt idx="7499">
                  <c:v>0.0</c:v>
                </c:pt>
                <c:pt idx="7500">
                  <c:v>5.928874366348515</c:v>
                </c:pt>
                <c:pt idx="7501">
                  <c:v>5.928944311171707</c:v>
                </c:pt>
                <c:pt idx="7502">
                  <c:v>5.9289357962157</c:v>
                </c:pt>
                <c:pt idx="7503">
                  <c:v>5.92897514556075</c:v>
                </c:pt>
                <c:pt idx="7504">
                  <c:v>5.928941714654428</c:v>
                </c:pt>
                <c:pt idx="7505">
                  <c:v>5.92912243252593</c:v>
                </c:pt>
                <c:pt idx="7506">
                  <c:v>5.929138351249659</c:v>
                </c:pt>
                <c:pt idx="7507">
                  <c:v>5.929255069237268</c:v>
                </c:pt>
                <c:pt idx="7508">
                  <c:v>5.929176328095196</c:v>
                </c:pt>
                <c:pt idx="7509">
                  <c:v>5.929435852734145</c:v>
                </c:pt>
                <c:pt idx="7510">
                  <c:v>0.0</c:v>
                </c:pt>
                <c:pt idx="7511">
                  <c:v>0.0</c:v>
                </c:pt>
                <c:pt idx="7512">
                  <c:v>0.0</c:v>
                </c:pt>
                <c:pt idx="7513">
                  <c:v>0.0</c:v>
                </c:pt>
                <c:pt idx="7514">
                  <c:v>0.0</c:v>
                </c:pt>
                <c:pt idx="7515">
                  <c:v>0.0</c:v>
                </c:pt>
                <c:pt idx="7516">
                  <c:v>0.0</c:v>
                </c:pt>
                <c:pt idx="7517">
                  <c:v>0.0</c:v>
                </c:pt>
                <c:pt idx="7518">
                  <c:v>0.0</c:v>
                </c:pt>
                <c:pt idx="7519">
                  <c:v>0.0</c:v>
                </c:pt>
                <c:pt idx="7520">
                  <c:v>5.929104617687783</c:v>
                </c:pt>
                <c:pt idx="7521">
                  <c:v>5.929125208230747</c:v>
                </c:pt>
                <c:pt idx="7522">
                  <c:v>5.929077039361056</c:v>
                </c:pt>
                <c:pt idx="7523">
                  <c:v>5.92912390132341</c:v>
                </c:pt>
                <c:pt idx="7524">
                  <c:v>5.92916316980887</c:v>
                </c:pt>
                <c:pt idx="7525">
                  <c:v>5.92926376181194</c:v>
                </c:pt>
                <c:pt idx="7526">
                  <c:v>5.92922440969659</c:v>
                </c:pt>
                <c:pt idx="7527">
                  <c:v>5.929357134917263</c:v>
                </c:pt>
                <c:pt idx="7528">
                  <c:v>5.929475319440926</c:v>
                </c:pt>
                <c:pt idx="7529">
                  <c:v>5.929489872896396</c:v>
                </c:pt>
                <c:pt idx="7530">
                  <c:v>0.0</c:v>
                </c:pt>
                <c:pt idx="7531">
                  <c:v>0.0</c:v>
                </c:pt>
                <c:pt idx="7532">
                  <c:v>0.0</c:v>
                </c:pt>
                <c:pt idx="7533">
                  <c:v>0.0</c:v>
                </c:pt>
                <c:pt idx="7534">
                  <c:v>0.0</c:v>
                </c:pt>
                <c:pt idx="7535">
                  <c:v>0.0</c:v>
                </c:pt>
                <c:pt idx="7536">
                  <c:v>0.0</c:v>
                </c:pt>
                <c:pt idx="7537">
                  <c:v>0.0</c:v>
                </c:pt>
                <c:pt idx="7538">
                  <c:v>0.0</c:v>
                </c:pt>
                <c:pt idx="7539">
                  <c:v>0.0</c:v>
                </c:pt>
                <c:pt idx="7540">
                  <c:v>5.92929990138224</c:v>
                </c:pt>
                <c:pt idx="7541">
                  <c:v>5.929235974676406</c:v>
                </c:pt>
                <c:pt idx="7542">
                  <c:v>5.929234588283967</c:v>
                </c:pt>
                <c:pt idx="7543">
                  <c:v>5.929429958402861</c:v>
                </c:pt>
                <c:pt idx="7544">
                  <c:v>5.929224593877151</c:v>
                </c:pt>
                <c:pt idx="7545">
                  <c:v>5.929413990159955</c:v>
                </c:pt>
                <c:pt idx="7546">
                  <c:v>5.929687895817984</c:v>
                </c:pt>
                <c:pt idx="7547">
                  <c:v>5.929546641066842</c:v>
                </c:pt>
                <c:pt idx="7548">
                  <c:v>5.92962398963935</c:v>
                </c:pt>
                <c:pt idx="7549">
                  <c:v>5.929631310896094</c:v>
                </c:pt>
                <c:pt idx="7550">
                  <c:v>0.0</c:v>
                </c:pt>
                <c:pt idx="7551">
                  <c:v>0.0</c:v>
                </c:pt>
                <c:pt idx="7552">
                  <c:v>0.0</c:v>
                </c:pt>
                <c:pt idx="7553">
                  <c:v>0.0</c:v>
                </c:pt>
                <c:pt idx="7554">
                  <c:v>0.0</c:v>
                </c:pt>
                <c:pt idx="7555">
                  <c:v>0.0</c:v>
                </c:pt>
                <c:pt idx="7556">
                  <c:v>0.0</c:v>
                </c:pt>
                <c:pt idx="7557">
                  <c:v>0.0</c:v>
                </c:pt>
                <c:pt idx="7558">
                  <c:v>0.0</c:v>
                </c:pt>
                <c:pt idx="7559">
                  <c:v>0.0</c:v>
                </c:pt>
                <c:pt idx="7560">
                  <c:v>5.929457460244284</c:v>
                </c:pt>
                <c:pt idx="7561">
                  <c:v>5.929361406285933</c:v>
                </c:pt>
                <c:pt idx="7562">
                  <c:v>5.929438566119735</c:v>
                </c:pt>
                <c:pt idx="7563">
                  <c:v>5.929413841833321</c:v>
                </c:pt>
                <c:pt idx="7564">
                  <c:v>5.929539139365064</c:v>
                </c:pt>
                <c:pt idx="7565">
                  <c:v>5.929569809434862</c:v>
                </c:pt>
                <c:pt idx="7566">
                  <c:v>5.929632524889215</c:v>
                </c:pt>
                <c:pt idx="7567">
                  <c:v>5.929718580942842</c:v>
                </c:pt>
                <c:pt idx="7568">
                  <c:v>5.929718580942842</c:v>
                </c:pt>
                <c:pt idx="7569">
                  <c:v>5.929905339690828</c:v>
                </c:pt>
                <c:pt idx="7570">
                  <c:v>0.0</c:v>
                </c:pt>
                <c:pt idx="7571">
                  <c:v>0.0</c:v>
                </c:pt>
                <c:pt idx="7572">
                  <c:v>0.0</c:v>
                </c:pt>
                <c:pt idx="7573">
                  <c:v>0.0</c:v>
                </c:pt>
                <c:pt idx="7574">
                  <c:v>0.0</c:v>
                </c:pt>
                <c:pt idx="7575">
                  <c:v>0.0</c:v>
                </c:pt>
                <c:pt idx="7576">
                  <c:v>0.0</c:v>
                </c:pt>
                <c:pt idx="7577">
                  <c:v>0.0</c:v>
                </c:pt>
                <c:pt idx="7578">
                  <c:v>0.0</c:v>
                </c:pt>
                <c:pt idx="7579">
                  <c:v>0.0</c:v>
                </c:pt>
                <c:pt idx="7580">
                  <c:v>5.929559448765784</c:v>
                </c:pt>
                <c:pt idx="7581">
                  <c:v>5.929581296670158</c:v>
                </c:pt>
                <c:pt idx="7582">
                  <c:v>5.92958000804065</c:v>
                </c:pt>
                <c:pt idx="7583">
                  <c:v>5.929517375956697</c:v>
                </c:pt>
                <c:pt idx="7584">
                  <c:v>5.92963390053732</c:v>
                </c:pt>
                <c:pt idx="7585">
                  <c:v>5.929736073891735</c:v>
                </c:pt>
                <c:pt idx="7586">
                  <c:v>5.929759422048242</c:v>
                </c:pt>
                <c:pt idx="7587">
                  <c:v>5.929718573438961</c:v>
                </c:pt>
                <c:pt idx="7588">
                  <c:v>5.929931429305554</c:v>
                </c:pt>
                <c:pt idx="7589">
                  <c:v>5.930056761549397</c:v>
                </c:pt>
                <c:pt idx="7590">
                  <c:v>0.0</c:v>
                </c:pt>
                <c:pt idx="7591">
                  <c:v>0.0</c:v>
                </c:pt>
                <c:pt idx="7592">
                  <c:v>0.0</c:v>
                </c:pt>
                <c:pt idx="7593">
                  <c:v>0.0</c:v>
                </c:pt>
                <c:pt idx="7594">
                  <c:v>0.0</c:v>
                </c:pt>
                <c:pt idx="7595">
                  <c:v>0.0</c:v>
                </c:pt>
                <c:pt idx="7596">
                  <c:v>0.0</c:v>
                </c:pt>
                <c:pt idx="7597">
                  <c:v>0.0</c:v>
                </c:pt>
                <c:pt idx="7598">
                  <c:v>0.0</c:v>
                </c:pt>
                <c:pt idx="7599">
                  <c:v>0.0</c:v>
                </c:pt>
                <c:pt idx="7600">
                  <c:v>5.929850878278147</c:v>
                </c:pt>
                <c:pt idx="7601">
                  <c:v>5.929652800890843</c:v>
                </c:pt>
                <c:pt idx="7602">
                  <c:v>5.929588803279025</c:v>
                </c:pt>
                <c:pt idx="7603">
                  <c:v>5.929690873002387</c:v>
                </c:pt>
                <c:pt idx="7604">
                  <c:v>5.929902175131041</c:v>
                </c:pt>
                <c:pt idx="7605">
                  <c:v>5.92980610547185</c:v>
                </c:pt>
                <c:pt idx="7606">
                  <c:v>5.929877412258266</c:v>
                </c:pt>
                <c:pt idx="7607">
                  <c:v>5.92994012808368</c:v>
                </c:pt>
                <c:pt idx="7608">
                  <c:v>5.929986910522039</c:v>
                </c:pt>
                <c:pt idx="7609">
                  <c:v>5.930135595180743</c:v>
                </c:pt>
                <c:pt idx="7610">
                  <c:v>0.0</c:v>
                </c:pt>
                <c:pt idx="7611">
                  <c:v>0.0</c:v>
                </c:pt>
                <c:pt idx="7612">
                  <c:v>0.0</c:v>
                </c:pt>
                <c:pt idx="7613">
                  <c:v>0.0</c:v>
                </c:pt>
                <c:pt idx="7614">
                  <c:v>0.0</c:v>
                </c:pt>
                <c:pt idx="7615">
                  <c:v>0.0</c:v>
                </c:pt>
                <c:pt idx="7616">
                  <c:v>0.0</c:v>
                </c:pt>
                <c:pt idx="7617">
                  <c:v>0.0</c:v>
                </c:pt>
                <c:pt idx="7618">
                  <c:v>0.0</c:v>
                </c:pt>
                <c:pt idx="7619">
                  <c:v>0.0</c:v>
                </c:pt>
                <c:pt idx="7620">
                  <c:v>5.929732761597565</c:v>
                </c:pt>
                <c:pt idx="7621">
                  <c:v>5.929810186001807</c:v>
                </c:pt>
                <c:pt idx="7622">
                  <c:v>5.92974609224442</c:v>
                </c:pt>
                <c:pt idx="7623">
                  <c:v>5.929800088746457</c:v>
                </c:pt>
                <c:pt idx="7624">
                  <c:v>5.929807504869637</c:v>
                </c:pt>
                <c:pt idx="7625">
                  <c:v>5.92997219325021</c:v>
                </c:pt>
                <c:pt idx="7626">
                  <c:v>5.929994251340267</c:v>
                </c:pt>
                <c:pt idx="7627">
                  <c:v>5.930183665003485</c:v>
                </c:pt>
                <c:pt idx="7628">
                  <c:v>5.93024629025834</c:v>
                </c:pt>
                <c:pt idx="7629">
                  <c:v>5.93024626550433</c:v>
                </c:pt>
                <c:pt idx="7630">
                  <c:v>0.0</c:v>
                </c:pt>
                <c:pt idx="7631">
                  <c:v>0.0</c:v>
                </c:pt>
                <c:pt idx="7632">
                  <c:v>0.0</c:v>
                </c:pt>
                <c:pt idx="7633">
                  <c:v>0.0</c:v>
                </c:pt>
                <c:pt idx="7634">
                  <c:v>0.0</c:v>
                </c:pt>
                <c:pt idx="7635">
                  <c:v>0.0</c:v>
                </c:pt>
                <c:pt idx="7636">
                  <c:v>0.0</c:v>
                </c:pt>
                <c:pt idx="7637">
                  <c:v>0.0</c:v>
                </c:pt>
                <c:pt idx="7638">
                  <c:v>0.0</c:v>
                </c:pt>
                <c:pt idx="7639">
                  <c:v>0.0</c:v>
                </c:pt>
                <c:pt idx="7640">
                  <c:v>5.929834942577338</c:v>
                </c:pt>
                <c:pt idx="7641">
                  <c:v>5.929897534858327</c:v>
                </c:pt>
                <c:pt idx="7642">
                  <c:v>5.93002898346485</c:v>
                </c:pt>
                <c:pt idx="7643">
                  <c:v>5.930005619338661</c:v>
                </c:pt>
                <c:pt idx="7644">
                  <c:v>5.929957474311038</c:v>
                </c:pt>
                <c:pt idx="7645">
                  <c:v>5.9300741836421</c:v>
                </c:pt>
                <c:pt idx="7646">
                  <c:v>5.93017625058675</c:v>
                </c:pt>
                <c:pt idx="7647">
                  <c:v>5.93032493742822</c:v>
                </c:pt>
                <c:pt idx="7648">
                  <c:v>5.93023019431657</c:v>
                </c:pt>
                <c:pt idx="7649">
                  <c:v>5.930316142178376</c:v>
                </c:pt>
                <c:pt idx="7650">
                  <c:v>0.0</c:v>
                </c:pt>
                <c:pt idx="7651">
                  <c:v>0.0</c:v>
                </c:pt>
                <c:pt idx="7652">
                  <c:v>0.0</c:v>
                </c:pt>
                <c:pt idx="7653">
                  <c:v>0.0</c:v>
                </c:pt>
                <c:pt idx="7654">
                  <c:v>0.0</c:v>
                </c:pt>
                <c:pt idx="7655">
                  <c:v>0.0</c:v>
                </c:pt>
                <c:pt idx="7656">
                  <c:v>0.0</c:v>
                </c:pt>
                <c:pt idx="7657">
                  <c:v>0.0</c:v>
                </c:pt>
                <c:pt idx="7658">
                  <c:v>0.0</c:v>
                </c:pt>
                <c:pt idx="7659">
                  <c:v>0.0</c:v>
                </c:pt>
                <c:pt idx="7660">
                  <c:v>5.93000836149974</c:v>
                </c:pt>
                <c:pt idx="7661">
                  <c:v>5.93009300691354</c:v>
                </c:pt>
                <c:pt idx="7662">
                  <c:v>5.929966192297041</c:v>
                </c:pt>
                <c:pt idx="7663">
                  <c:v>5.930075676327966</c:v>
                </c:pt>
                <c:pt idx="7664">
                  <c:v>5.930114933688857</c:v>
                </c:pt>
                <c:pt idx="7665">
                  <c:v>5.93034977958355</c:v>
                </c:pt>
                <c:pt idx="7666">
                  <c:v>5.930136901399487</c:v>
                </c:pt>
                <c:pt idx="7667">
                  <c:v>5.93045916938433</c:v>
                </c:pt>
                <c:pt idx="7668">
                  <c:v>5.930371748037812</c:v>
                </c:pt>
                <c:pt idx="7669">
                  <c:v>5.930466303168446</c:v>
                </c:pt>
                <c:pt idx="7670">
                  <c:v>0.0</c:v>
                </c:pt>
                <c:pt idx="7671">
                  <c:v>0.0</c:v>
                </c:pt>
                <c:pt idx="7672">
                  <c:v>0.0</c:v>
                </c:pt>
                <c:pt idx="7673">
                  <c:v>0.0</c:v>
                </c:pt>
                <c:pt idx="7674">
                  <c:v>0.0</c:v>
                </c:pt>
                <c:pt idx="7675">
                  <c:v>0.0</c:v>
                </c:pt>
                <c:pt idx="7676">
                  <c:v>0.0</c:v>
                </c:pt>
                <c:pt idx="7677">
                  <c:v>0.0</c:v>
                </c:pt>
                <c:pt idx="7678">
                  <c:v>0.0</c:v>
                </c:pt>
                <c:pt idx="7679">
                  <c:v>0.0</c:v>
                </c:pt>
                <c:pt idx="7680">
                  <c:v>5.930079689177707</c:v>
                </c:pt>
                <c:pt idx="7681">
                  <c:v>5.93014110149167</c:v>
                </c:pt>
                <c:pt idx="7682">
                  <c:v>5.93010893954321</c:v>
                </c:pt>
                <c:pt idx="7683">
                  <c:v>5.930170279037187</c:v>
                </c:pt>
                <c:pt idx="7684">
                  <c:v>5.930320302414052</c:v>
                </c:pt>
                <c:pt idx="7685">
                  <c:v>5.93030308547771</c:v>
                </c:pt>
                <c:pt idx="7686">
                  <c:v>5.930412404470986</c:v>
                </c:pt>
                <c:pt idx="7687">
                  <c:v>5.930514564439154</c:v>
                </c:pt>
                <c:pt idx="7688">
                  <c:v>5.930545141373771</c:v>
                </c:pt>
                <c:pt idx="7689">
                  <c:v>5.930647231909555</c:v>
                </c:pt>
                <c:pt idx="7690">
                  <c:v>0.0</c:v>
                </c:pt>
                <c:pt idx="7691">
                  <c:v>0.0</c:v>
                </c:pt>
                <c:pt idx="7692">
                  <c:v>0.0</c:v>
                </c:pt>
                <c:pt idx="7693">
                  <c:v>0.0</c:v>
                </c:pt>
                <c:pt idx="7694">
                  <c:v>0.0</c:v>
                </c:pt>
                <c:pt idx="7695">
                  <c:v>0.0</c:v>
                </c:pt>
                <c:pt idx="7696">
                  <c:v>0.0</c:v>
                </c:pt>
                <c:pt idx="7697">
                  <c:v>0.0</c:v>
                </c:pt>
                <c:pt idx="7698">
                  <c:v>0.0</c:v>
                </c:pt>
                <c:pt idx="7699">
                  <c:v>0.0</c:v>
                </c:pt>
                <c:pt idx="7700">
                  <c:v>5.93037726869273</c:v>
                </c:pt>
                <c:pt idx="7701">
                  <c:v>5.93022707410978</c:v>
                </c:pt>
                <c:pt idx="7702">
                  <c:v>5.930162861608726</c:v>
                </c:pt>
                <c:pt idx="7703">
                  <c:v>5.93026502383766</c:v>
                </c:pt>
                <c:pt idx="7704">
                  <c:v>5.93032629340117</c:v>
                </c:pt>
                <c:pt idx="7705">
                  <c:v>5.930499758344213</c:v>
                </c:pt>
                <c:pt idx="7706">
                  <c:v>5.930521820099375</c:v>
                </c:pt>
                <c:pt idx="7707">
                  <c:v>5.930585708187514</c:v>
                </c:pt>
                <c:pt idx="7708">
                  <c:v>5.930552489802773</c:v>
                </c:pt>
                <c:pt idx="7709">
                  <c:v>5.930655812187276</c:v>
                </c:pt>
                <c:pt idx="7710">
                  <c:v>0.0</c:v>
                </c:pt>
                <c:pt idx="7711">
                  <c:v>0.0</c:v>
                </c:pt>
                <c:pt idx="7712">
                  <c:v>0.0</c:v>
                </c:pt>
                <c:pt idx="7713">
                  <c:v>0.0</c:v>
                </c:pt>
                <c:pt idx="7714">
                  <c:v>0.0</c:v>
                </c:pt>
                <c:pt idx="7715">
                  <c:v>0.0</c:v>
                </c:pt>
                <c:pt idx="7716">
                  <c:v>0.0</c:v>
                </c:pt>
                <c:pt idx="7717">
                  <c:v>0.0</c:v>
                </c:pt>
                <c:pt idx="7718">
                  <c:v>0.0</c:v>
                </c:pt>
                <c:pt idx="7719">
                  <c:v>0.0</c:v>
                </c:pt>
                <c:pt idx="7720">
                  <c:v>5.930401901123397</c:v>
                </c:pt>
                <c:pt idx="7721">
                  <c:v>5.93017902194511</c:v>
                </c:pt>
                <c:pt idx="7722">
                  <c:v>5.930273747768786</c:v>
                </c:pt>
                <c:pt idx="7723">
                  <c:v>5.930413716813275</c:v>
                </c:pt>
                <c:pt idx="7724">
                  <c:v>5.930413785866996</c:v>
                </c:pt>
                <c:pt idx="7725">
                  <c:v>5.930482287229074</c:v>
                </c:pt>
                <c:pt idx="7726">
                  <c:v>5.93051431215413</c:v>
                </c:pt>
                <c:pt idx="7727">
                  <c:v>5.930718473619551</c:v>
                </c:pt>
                <c:pt idx="7728">
                  <c:v>5.930693836128544</c:v>
                </c:pt>
                <c:pt idx="7729">
                  <c:v>5.930881820394937</c:v>
                </c:pt>
                <c:pt idx="7730">
                  <c:v>0.0</c:v>
                </c:pt>
                <c:pt idx="7731">
                  <c:v>0.0</c:v>
                </c:pt>
                <c:pt idx="7732">
                  <c:v>0.0</c:v>
                </c:pt>
                <c:pt idx="7733">
                  <c:v>0.0</c:v>
                </c:pt>
                <c:pt idx="7734">
                  <c:v>0.0</c:v>
                </c:pt>
                <c:pt idx="7735">
                  <c:v>0.0</c:v>
                </c:pt>
                <c:pt idx="7736">
                  <c:v>0.0</c:v>
                </c:pt>
                <c:pt idx="7737">
                  <c:v>0.0</c:v>
                </c:pt>
                <c:pt idx="7738">
                  <c:v>0.0</c:v>
                </c:pt>
                <c:pt idx="7739">
                  <c:v>0.0</c:v>
                </c:pt>
                <c:pt idx="7740">
                  <c:v>5.930464534517093</c:v>
                </c:pt>
                <c:pt idx="7741">
                  <c:v>5.930407823055126</c:v>
                </c:pt>
                <c:pt idx="7742">
                  <c:v>5.930479219801003</c:v>
                </c:pt>
                <c:pt idx="7743">
                  <c:v>5.930571300969691</c:v>
                </c:pt>
                <c:pt idx="7744">
                  <c:v>5.930531809929767</c:v>
                </c:pt>
                <c:pt idx="7745">
                  <c:v>5.93061787573573</c:v>
                </c:pt>
                <c:pt idx="7746">
                  <c:v>5.930648453677957</c:v>
                </c:pt>
                <c:pt idx="7747">
                  <c:v>5.930891990400051</c:v>
                </c:pt>
                <c:pt idx="7748">
                  <c:v>5.930874616577571</c:v>
                </c:pt>
                <c:pt idx="7749">
                  <c:v>5.93102466379874</c:v>
                </c:pt>
                <c:pt idx="7750">
                  <c:v>0.0</c:v>
                </c:pt>
                <c:pt idx="7751">
                  <c:v>0.0</c:v>
                </c:pt>
                <c:pt idx="7752">
                  <c:v>0.0</c:v>
                </c:pt>
                <c:pt idx="7753">
                  <c:v>0.0</c:v>
                </c:pt>
                <c:pt idx="7754">
                  <c:v>0.0</c:v>
                </c:pt>
                <c:pt idx="7755">
                  <c:v>0.0</c:v>
                </c:pt>
                <c:pt idx="7756">
                  <c:v>0.0</c:v>
                </c:pt>
                <c:pt idx="7757">
                  <c:v>0.0</c:v>
                </c:pt>
                <c:pt idx="7758">
                  <c:v>0.0</c:v>
                </c:pt>
                <c:pt idx="7759">
                  <c:v>0.0</c:v>
                </c:pt>
                <c:pt idx="7760">
                  <c:v>5.930519933302941</c:v>
                </c:pt>
                <c:pt idx="7761">
                  <c:v>5.930581187031493</c:v>
                </c:pt>
                <c:pt idx="7762">
                  <c:v>5.930674524986789</c:v>
                </c:pt>
                <c:pt idx="7763">
                  <c:v>5.930515834430079</c:v>
                </c:pt>
                <c:pt idx="7764">
                  <c:v>5.930603228516076</c:v>
                </c:pt>
                <c:pt idx="7765">
                  <c:v>5.93079862393884</c:v>
                </c:pt>
                <c:pt idx="7766">
                  <c:v>5.93071850104498</c:v>
                </c:pt>
                <c:pt idx="7767">
                  <c:v>5.93091534293294</c:v>
                </c:pt>
                <c:pt idx="7768">
                  <c:v>5.930842571094237</c:v>
                </c:pt>
                <c:pt idx="7769">
                  <c:v>5.930985386897671</c:v>
                </c:pt>
                <c:pt idx="7770">
                  <c:v>0.0</c:v>
                </c:pt>
                <c:pt idx="7771">
                  <c:v>0.0</c:v>
                </c:pt>
                <c:pt idx="7772">
                  <c:v>0.0</c:v>
                </c:pt>
                <c:pt idx="7773">
                  <c:v>0.0</c:v>
                </c:pt>
                <c:pt idx="7774">
                  <c:v>0.0</c:v>
                </c:pt>
                <c:pt idx="7775">
                  <c:v>0.0</c:v>
                </c:pt>
                <c:pt idx="7776">
                  <c:v>0.0</c:v>
                </c:pt>
                <c:pt idx="7777">
                  <c:v>0.0</c:v>
                </c:pt>
                <c:pt idx="7778">
                  <c:v>0.0</c:v>
                </c:pt>
                <c:pt idx="7779">
                  <c:v>0.0</c:v>
                </c:pt>
                <c:pt idx="7780">
                  <c:v>5.930795347206632</c:v>
                </c:pt>
                <c:pt idx="7781">
                  <c:v>5.930731208465541</c:v>
                </c:pt>
                <c:pt idx="7782">
                  <c:v>5.93079262079208</c:v>
                </c:pt>
                <c:pt idx="7783">
                  <c:v>5.930800035636774</c:v>
                </c:pt>
                <c:pt idx="7784">
                  <c:v>5.930735843219938</c:v>
                </c:pt>
                <c:pt idx="7785">
                  <c:v>5.930995378353296</c:v>
                </c:pt>
                <c:pt idx="7786">
                  <c:v>5.93100263572978</c:v>
                </c:pt>
                <c:pt idx="7787">
                  <c:v>5.931088678770385</c:v>
                </c:pt>
                <c:pt idx="7788">
                  <c:v>5.93126083053788</c:v>
                </c:pt>
                <c:pt idx="7789">
                  <c:v>5.93122135526319</c:v>
                </c:pt>
                <c:pt idx="7790">
                  <c:v>0.0</c:v>
                </c:pt>
                <c:pt idx="7791">
                  <c:v>0.0</c:v>
                </c:pt>
                <c:pt idx="7792">
                  <c:v>0.0</c:v>
                </c:pt>
                <c:pt idx="7793">
                  <c:v>0.0</c:v>
                </c:pt>
                <c:pt idx="7794">
                  <c:v>0.0</c:v>
                </c:pt>
                <c:pt idx="7795">
                  <c:v>0.0</c:v>
                </c:pt>
                <c:pt idx="7796">
                  <c:v>0.0</c:v>
                </c:pt>
                <c:pt idx="7797">
                  <c:v>0.0</c:v>
                </c:pt>
                <c:pt idx="7798">
                  <c:v>0.0</c:v>
                </c:pt>
                <c:pt idx="7799">
                  <c:v>0.0</c:v>
                </c:pt>
                <c:pt idx="7800">
                  <c:v>5.930983554296147</c:v>
                </c:pt>
                <c:pt idx="7801">
                  <c:v>5.93079393561904</c:v>
                </c:pt>
                <c:pt idx="7802">
                  <c:v>5.930933937546515</c:v>
                </c:pt>
                <c:pt idx="7803">
                  <c:v>5.930713963140111</c:v>
                </c:pt>
                <c:pt idx="7804">
                  <c:v>5.930971965915988</c:v>
                </c:pt>
                <c:pt idx="7805">
                  <c:v>5.93103468675286</c:v>
                </c:pt>
                <c:pt idx="7806">
                  <c:v>5.931120828372225</c:v>
                </c:pt>
                <c:pt idx="7807">
                  <c:v>5.931309002196218</c:v>
                </c:pt>
                <c:pt idx="7808">
                  <c:v>5.931181989605633</c:v>
                </c:pt>
                <c:pt idx="7809">
                  <c:v>5.931228778627743</c:v>
                </c:pt>
                <c:pt idx="7810">
                  <c:v>0.0</c:v>
                </c:pt>
                <c:pt idx="7811">
                  <c:v>0.0</c:v>
                </c:pt>
                <c:pt idx="7812">
                  <c:v>0.0</c:v>
                </c:pt>
                <c:pt idx="7813">
                  <c:v>0.0</c:v>
                </c:pt>
                <c:pt idx="7814">
                  <c:v>0.0</c:v>
                </c:pt>
                <c:pt idx="7815">
                  <c:v>0.0</c:v>
                </c:pt>
                <c:pt idx="7816">
                  <c:v>0.0</c:v>
                </c:pt>
                <c:pt idx="7817">
                  <c:v>0.0</c:v>
                </c:pt>
                <c:pt idx="7818">
                  <c:v>0.0</c:v>
                </c:pt>
                <c:pt idx="7819">
                  <c:v>0.0</c:v>
                </c:pt>
                <c:pt idx="7820">
                  <c:v>5.931110261816801</c:v>
                </c:pt>
                <c:pt idx="7821">
                  <c:v>5.931006659302992</c:v>
                </c:pt>
                <c:pt idx="7822">
                  <c:v>5.93108418423405</c:v>
                </c:pt>
                <c:pt idx="7823">
                  <c:v>5.93111485460891</c:v>
                </c:pt>
                <c:pt idx="7824">
                  <c:v>5.931136739040745</c:v>
                </c:pt>
                <c:pt idx="7825">
                  <c:v>5.931193441327986</c:v>
                </c:pt>
                <c:pt idx="7826">
                  <c:v>5.93123004316328</c:v>
                </c:pt>
                <c:pt idx="7827">
                  <c:v>5.93127823319041</c:v>
                </c:pt>
                <c:pt idx="7828">
                  <c:v>5.93156819964126</c:v>
                </c:pt>
                <c:pt idx="7829">
                  <c:v>5.93145771507534</c:v>
                </c:pt>
                <c:pt idx="7830">
                  <c:v>0.0</c:v>
                </c:pt>
                <c:pt idx="7831">
                  <c:v>0.0</c:v>
                </c:pt>
                <c:pt idx="7832">
                  <c:v>0.0</c:v>
                </c:pt>
                <c:pt idx="7833">
                  <c:v>0.0</c:v>
                </c:pt>
                <c:pt idx="7834">
                  <c:v>0.0</c:v>
                </c:pt>
                <c:pt idx="7835">
                  <c:v>0.0</c:v>
                </c:pt>
                <c:pt idx="7836">
                  <c:v>0.0</c:v>
                </c:pt>
                <c:pt idx="7837">
                  <c:v>0.0</c:v>
                </c:pt>
                <c:pt idx="7838">
                  <c:v>0.0</c:v>
                </c:pt>
                <c:pt idx="7839">
                  <c:v>0.0</c:v>
                </c:pt>
                <c:pt idx="7840">
                  <c:v>5.93126758830662</c:v>
                </c:pt>
                <c:pt idx="7841">
                  <c:v>5.931171581005338</c:v>
                </c:pt>
                <c:pt idx="7842">
                  <c:v>5.931123560772784</c:v>
                </c:pt>
                <c:pt idx="7843">
                  <c:v>5.931295619542018</c:v>
                </c:pt>
                <c:pt idx="7844">
                  <c:v>5.93123148065565</c:v>
                </c:pt>
                <c:pt idx="7845">
                  <c:v>5.93138751887263</c:v>
                </c:pt>
                <c:pt idx="7846">
                  <c:v>5.93154499440473</c:v>
                </c:pt>
                <c:pt idx="7847">
                  <c:v>5.93160761548633</c:v>
                </c:pt>
                <c:pt idx="7848">
                  <c:v>5.931568237482756</c:v>
                </c:pt>
                <c:pt idx="7849">
                  <c:v>5.931684965077978</c:v>
                </c:pt>
                <c:pt idx="7850">
                  <c:v>0.0</c:v>
                </c:pt>
                <c:pt idx="7851">
                  <c:v>0.0</c:v>
                </c:pt>
                <c:pt idx="7852">
                  <c:v>0.0</c:v>
                </c:pt>
                <c:pt idx="7853">
                  <c:v>0.0</c:v>
                </c:pt>
                <c:pt idx="7854">
                  <c:v>0.0</c:v>
                </c:pt>
                <c:pt idx="7855">
                  <c:v>0.0</c:v>
                </c:pt>
                <c:pt idx="7856">
                  <c:v>0.0</c:v>
                </c:pt>
                <c:pt idx="7857">
                  <c:v>0.0</c:v>
                </c:pt>
                <c:pt idx="7858">
                  <c:v>0.0</c:v>
                </c:pt>
                <c:pt idx="7859">
                  <c:v>0.0</c:v>
                </c:pt>
                <c:pt idx="7860">
                  <c:v>5.93145560351545</c:v>
                </c:pt>
                <c:pt idx="7861">
                  <c:v>5.93132909233684</c:v>
                </c:pt>
                <c:pt idx="7862">
                  <c:v>5.93125030184247</c:v>
                </c:pt>
                <c:pt idx="7863">
                  <c:v>5.931436926633352</c:v>
                </c:pt>
                <c:pt idx="7864">
                  <c:v>5.93131894192056</c:v>
                </c:pt>
                <c:pt idx="7865">
                  <c:v>5.931507022555527</c:v>
                </c:pt>
                <c:pt idx="7866">
                  <c:v>5.931489720160572</c:v>
                </c:pt>
                <c:pt idx="7867">
                  <c:v>5.931530329441193</c:v>
                </c:pt>
                <c:pt idx="7868">
                  <c:v>5.93176512984715</c:v>
                </c:pt>
                <c:pt idx="7869">
                  <c:v>5.93192985020202</c:v>
                </c:pt>
                <c:pt idx="7870">
                  <c:v>0.0</c:v>
                </c:pt>
                <c:pt idx="7871">
                  <c:v>0.0</c:v>
                </c:pt>
                <c:pt idx="7872">
                  <c:v>0.0</c:v>
                </c:pt>
                <c:pt idx="7873">
                  <c:v>0.0</c:v>
                </c:pt>
                <c:pt idx="7874">
                  <c:v>0.0</c:v>
                </c:pt>
                <c:pt idx="7875">
                  <c:v>0.0</c:v>
                </c:pt>
                <c:pt idx="7876">
                  <c:v>0.0</c:v>
                </c:pt>
                <c:pt idx="7877">
                  <c:v>0.0</c:v>
                </c:pt>
                <c:pt idx="7878">
                  <c:v>0.0</c:v>
                </c:pt>
                <c:pt idx="7879">
                  <c:v>0.0</c:v>
                </c:pt>
                <c:pt idx="7880">
                  <c:v>5.93147309277637</c:v>
                </c:pt>
                <c:pt idx="7881">
                  <c:v>5.931604522739723</c:v>
                </c:pt>
                <c:pt idx="7882">
                  <c:v>5.931359575459286</c:v>
                </c:pt>
                <c:pt idx="7883">
                  <c:v>5.93149238900166</c:v>
                </c:pt>
                <c:pt idx="7884">
                  <c:v>5.9316644539209</c:v>
                </c:pt>
                <c:pt idx="7885">
                  <c:v>5.931624973123787</c:v>
                </c:pt>
                <c:pt idx="7886">
                  <c:v>5.93175772185447</c:v>
                </c:pt>
                <c:pt idx="7887">
                  <c:v>5.931734463299862</c:v>
                </c:pt>
                <c:pt idx="7888">
                  <c:v>5.93176508727158</c:v>
                </c:pt>
                <c:pt idx="7889">
                  <c:v>5.931953151380412</c:v>
                </c:pt>
                <c:pt idx="7890">
                  <c:v>0.0</c:v>
                </c:pt>
                <c:pt idx="7891">
                  <c:v>0.0</c:v>
                </c:pt>
                <c:pt idx="7892">
                  <c:v>0.0</c:v>
                </c:pt>
                <c:pt idx="7893">
                  <c:v>0.0</c:v>
                </c:pt>
                <c:pt idx="7894">
                  <c:v>0.0</c:v>
                </c:pt>
                <c:pt idx="7895">
                  <c:v>0.0</c:v>
                </c:pt>
                <c:pt idx="7896">
                  <c:v>0.0</c:v>
                </c:pt>
                <c:pt idx="7897">
                  <c:v>0.0</c:v>
                </c:pt>
                <c:pt idx="7898">
                  <c:v>0.0</c:v>
                </c:pt>
                <c:pt idx="7899">
                  <c:v>0.0</c:v>
                </c:pt>
                <c:pt idx="7900">
                  <c:v>5.93174714150728</c:v>
                </c:pt>
                <c:pt idx="7901">
                  <c:v>5.93168174503022</c:v>
                </c:pt>
                <c:pt idx="7902">
                  <c:v>5.93176899610177</c:v>
                </c:pt>
                <c:pt idx="7903">
                  <c:v>5.931697831732892</c:v>
                </c:pt>
                <c:pt idx="7904">
                  <c:v>5.931657230236228</c:v>
                </c:pt>
                <c:pt idx="7905">
                  <c:v>5.93190044581706</c:v>
                </c:pt>
                <c:pt idx="7906">
                  <c:v>5.931836521660105</c:v>
                </c:pt>
                <c:pt idx="7907">
                  <c:v>5.931969149077987</c:v>
                </c:pt>
                <c:pt idx="7908">
                  <c:v>5.93207998494557</c:v>
                </c:pt>
                <c:pt idx="7909">
                  <c:v>5.93206405131091</c:v>
                </c:pt>
                <c:pt idx="7910">
                  <c:v>0.0</c:v>
                </c:pt>
                <c:pt idx="7911">
                  <c:v>0.0</c:v>
                </c:pt>
                <c:pt idx="7912">
                  <c:v>0.0</c:v>
                </c:pt>
                <c:pt idx="7913">
                  <c:v>0.0</c:v>
                </c:pt>
                <c:pt idx="7914">
                  <c:v>0.0</c:v>
                </c:pt>
                <c:pt idx="7915">
                  <c:v>0.0</c:v>
                </c:pt>
                <c:pt idx="7916">
                  <c:v>0.0</c:v>
                </c:pt>
                <c:pt idx="7917">
                  <c:v>0.0</c:v>
                </c:pt>
                <c:pt idx="7918">
                  <c:v>0.0</c:v>
                </c:pt>
                <c:pt idx="7919">
                  <c:v>0.0</c:v>
                </c:pt>
                <c:pt idx="7920">
                  <c:v>5.931684500053984</c:v>
                </c:pt>
                <c:pt idx="7921">
                  <c:v>5.93176193836023</c:v>
                </c:pt>
                <c:pt idx="7922">
                  <c:v>5.931926519924672</c:v>
                </c:pt>
                <c:pt idx="7923">
                  <c:v>5.931853986738382</c:v>
                </c:pt>
                <c:pt idx="7924">
                  <c:v>5.931869879175709</c:v>
                </c:pt>
                <c:pt idx="7925">
                  <c:v>5.931916566870687</c:v>
                </c:pt>
                <c:pt idx="7926">
                  <c:v>5.93197059958469</c:v>
                </c:pt>
                <c:pt idx="7927">
                  <c:v>5.932018628446276</c:v>
                </c:pt>
                <c:pt idx="7928">
                  <c:v>5.932047892379657</c:v>
                </c:pt>
                <c:pt idx="7929">
                  <c:v>5.932253318982588</c:v>
                </c:pt>
                <c:pt idx="7930">
                  <c:v>0.0</c:v>
                </c:pt>
                <c:pt idx="7931">
                  <c:v>0.0</c:v>
                </c:pt>
                <c:pt idx="7932">
                  <c:v>0.0</c:v>
                </c:pt>
                <c:pt idx="7933">
                  <c:v>0.0</c:v>
                </c:pt>
                <c:pt idx="7934">
                  <c:v>0.0</c:v>
                </c:pt>
                <c:pt idx="7935">
                  <c:v>0.0</c:v>
                </c:pt>
                <c:pt idx="7936">
                  <c:v>0.0</c:v>
                </c:pt>
                <c:pt idx="7937">
                  <c:v>0.0</c:v>
                </c:pt>
                <c:pt idx="7938">
                  <c:v>0.0</c:v>
                </c:pt>
                <c:pt idx="7939">
                  <c:v>0.0</c:v>
                </c:pt>
                <c:pt idx="7940">
                  <c:v>5.932141895367492</c:v>
                </c:pt>
                <c:pt idx="7941">
                  <c:v>5.93186377687046</c:v>
                </c:pt>
                <c:pt idx="7942">
                  <c:v>5.931917851006681</c:v>
                </c:pt>
                <c:pt idx="7943">
                  <c:v>5.93205060621138</c:v>
                </c:pt>
                <c:pt idx="7944">
                  <c:v>5.93192385050945</c:v>
                </c:pt>
                <c:pt idx="7945">
                  <c:v>5.93209008499409</c:v>
                </c:pt>
                <c:pt idx="7946">
                  <c:v>5.93227066443417</c:v>
                </c:pt>
                <c:pt idx="7947">
                  <c:v>5.932316116307414</c:v>
                </c:pt>
                <c:pt idx="7948">
                  <c:v>5.93237879186766</c:v>
                </c:pt>
                <c:pt idx="7949">
                  <c:v>5.932418174483005</c:v>
                </c:pt>
                <c:pt idx="7950">
                  <c:v>0.0</c:v>
                </c:pt>
                <c:pt idx="7951">
                  <c:v>0.0</c:v>
                </c:pt>
                <c:pt idx="7952">
                  <c:v>0.0</c:v>
                </c:pt>
                <c:pt idx="7953">
                  <c:v>0.0</c:v>
                </c:pt>
                <c:pt idx="7954">
                  <c:v>0.0</c:v>
                </c:pt>
                <c:pt idx="7955">
                  <c:v>0.0</c:v>
                </c:pt>
                <c:pt idx="7956">
                  <c:v>0.0</c:v>
                </c:pt>
                <c:pt idx="7957">
                  <c:v>0.0</c:v>
                </c:pt>
                <c:pt idx="7958">
                  <c:v>0.0</c:v>
                </c:pt>
                <c:pt idx="7959">
                  <c:v>0.0</c:v>
                </c:pt>
                <c:pt idx="7960">
                  <c:v>5.932054690715806</c:v>
                </c:pt>
                <c:pt idx="7961">
                  <c:v>5.93197459743432</c:v>
                </c:pt>
                <c:pt idx="7962">
                  <c:v>5.932037237071387</c:v>
                </c:pt>
                <c:pt idx="7963">
                  <c:v>5.932170131218212</c:v>
                </c:pt>
                <c:pt idx="7964">
                  <c:v>5.932106065834791</c:v>
                </c:pt>
                <c:pt idx="7965">
                  <c:v>5.932294136484057</c:v>
                </c:pt>
                <c:pt idx="7966">
                  <c:v>5.932317397382284</c:v>
                </c:pt>
                <c:pt idx="7967">
                  <c:v>5.93239492973335</c:v>
                </c:pt>
                <c:pt idx="7968">
                  <c:v>5.932386027988507</c:v>
                </c:pt>
                <c:pt idx="7969">
                  <c:v>5.932550841692509</c:v>
                </c:pt>
                <c:pt idx="7970">
                  <c:v>0.0</c:v>
                </c:pt>
                <c:pt idx="7971">
                  <c:v>0.0</c:v>
                </c:pt>
                <c:pt idx="7972">
                  <c:v>0.0</c:v>
                </c:pt>
                <c:pt idx="7973">
                  <c:v>0.0</c:v>
                </c:pt>
                <c:pt idx="7974">
                  <c:v>0.0</c:v>
                </c:pt>
                <c:pt idx="7975">
                  <c:v>0.0</c:v>
                </c:pt>
                <c:pt idx="7976">
                  <c:v>0.0</c:v>
                </c:pt>
                <c:pt idx="7977">
                  <c:v>0.0</c:v>
                </c:pt>
                <c:pt idx="7978">
                  <c:v>0.0</c:v>
                </c:pt>
                <c:pt idx="7979">
                  <c:v>0.0</c:v>
                </c:pt>
                <c:pt idx="7980">
                  <c:v>5.932140621958998</c:v>
                </c:pt>
                <c:pt idx="7981">
                  <c:v>5.93221803923352</c:v>
                </c:pt>
                <c:pt idx="7982">
                  <c:v>5.932334758773956</c:v>
                </c:pt>
                <c:pt idx="7983">
                  <c:v>5.932177420883452</c:v>
                </c:pt>
                <c:pt idx="7984">
                  <c:v>5.93234942168485</c:v>
                </c:pt>
                <c:pt idx="7985">
                  <c:v>5.932380276378686</c:v>
                </c:pt>
                <c:pt idx="7986">
                  <c:v>5.93236423582087</c:v>
                </c:pt>
                <c:pt idx="7987">
                  <c:v>5.932339377205515</c:v>
                </c:pt>
                <c:pt idx="7988">
                  <c:v>5.932520172542795</c:v>
                </c:pt>
                <c:pt idx="7989">
                  <c:v>5.932740332325806</c:v>
                </c:pt>
                <c:pt idx="7990">
                  <c:v>0.0</c:v>
                </c:pt>
                <c:pt idx="7991">
                  <c:v>0.0</c:v>
                </c:pt>
                <c:pt idx="7992">
                  <c:v>0.0</c:v>
                </c:pt>
                <c:pt idx="7993">
                  <c:v>0.0</c:v>
                </c:pt>
                <c:pt idx="7994">
                  <c:v>0.0</c:v>
                </c:pt>
                <c:pt idx="7995">
                  <c:v>0.0</c:v>
                </c:pt>
                <c:pt idx="7996">
                  <c:v>0.0</c:v>
                </c:pt>
                <c:pt idx="7997">
                  <c:v>0.0</c:v>
                </c:pt>
                <c:pt idx="7998">
                  <c:v>0.0</c:v>
                </c:pt>
                <c:pt idx="7999">
                  <c:v>0.0</c:v>
                </c:pt>
                <c:pt idx="8000">
                  <c:v>5.93224284118934</c:v>
                </c:pt>
                <c:pt idx="8001">
                  <c:v>5.932320210678315</c:v>
                </c:pt>
                <c:pt idx="8002">
                  <c:v>5.932359359996973</c:v>
                </c:pt>
                <c:pt idx="8003">
                  <c:v>5.93238160747561</c:v>
                </c:pt>
                <c:pt idx="8004">
                  <c:v>5.932607516107927</c:v>
                </c:pt>
                <c:pt idx="8005">
                  <c:v>5.9324047150521</c:v>
                </c:pt>
                <c:pt idx="8006">
                  <c:v>5.932498272555255</c:v>
                </c:pt>
                <c:pt idx="8007">
                  <c:v>5.932568432667433</c:v>
                </c:pt>
                <c:pt idx="8008">
                  <c:v>5.932638140873907</c:v>
                </c:pt>
                <c:pt idx="8009">
                  <c:v>5.932929878223089</c:v>
                </c:pt>
                <c:pt idx="8010">
                  <c:v>0.0</c:v>
                </c:pt>
                <c:pt idx="8011">
                  <c:v>0.0</c:v>
                </c:pt>
                <c:pt idx="8012">
                  <c:v>0.0</c:v>
                </c:pt>
                <c:pt idx="8013">
                  <c:v>0.0</c:v>
                </c:pt>
                <c:pt idx="8014">
                  <c:v>0.0</c:v>
                </c:pt>
                <c:pt idx="8015">
                  <c:v>0.0</c:v>
                </c:pt>
                <c:pt idx="8016">
                  <c:v>0.0</c:v>
                </c:pt>
                <c:pt idx="8017">
                  <c:v>0.0</c:v>
                </c:pt>
                <c:pt idx="8018">
                  <c:v>0.0</c:v>
                </c:pt>
                <c:pt idx="8019">
                  <c:v>0.0</c:v>
                </c:pt>
                <c:pt idx="8020">
                  <c:v>5.932487504118638</c:v>
                </c:pt>
                <c:pt idx="8021">
                  <c:v>5.932595613716332</c:v>
                </c:pt>
                <c:pt idx="8022">
                  <c:v>5.932304041554502</c:v>
                </c:pt>
                <c:pt idx="8023">
                  <c:v>5.932522973494012</c:v>
                </c:pt>
                <c:pt idx="8024">
                  <c:v>5.932349550417394</c:v>
                </c:pt>
                <c:pt idx="8025">
                  <c:v>5.93264829654448</c:v>
                </c:pt>
                <c:pt idx="8026">
                  <c:v>5.932687760627277</c:v>
                </c:pt>
                <c:pt idx="8027">
                  <c:v>5.93276517102137</c:v>
                </c:pt>
                <c:pt idx="8028">
                  <c:v>5.93279568180359</c:v>
                </c:pt>
                <c:pt idx="8029">
                  <c:v>5.932819132156566</c:v>
                </c:pt>
                <c:pt idx="8030">
                  <c:v>0.0</c:v>
                </c:pt>
                <c:pt idx="8031">
                  <c:v>0.0</c:v>
                </c:pt>
                <c:pt idx="8032">
                  <c:v>0.0</c:v>
                </c:pt>
                <c:pt idx="8033">
                  <c:v>0.0</c:v>
                </c:pt>
                <c:pt idx="8034">
                  <c:v>0.0</c:v>
                </c:pt>
                <c:pt idx="8035">
                  <c:v>0.0</c:v>
                </c:pt>
                <c:pt idx="8036">
                  <c:v>0.0</c:v>
                </c:pt>
                <c:pt idx="8037">
                  <c:v>0.0</c:v>
                </c:pt>
                <c:pt idx="8038">
                  <c:v>0.0</c:v>
                </c:pt>
                <c:pt idx="8039">
                  <c:v>0.0</c:v>
                </c:pt>
                <c:pt idx="8040">
                  <c:v>5.93260558467393</c:v>
                </c:pt>
                <c:pt idx="8041">
                  <c:v>5.932375498611405</c:v>
                </c:pt>
                <c:pt idx="8042">
                  <c:v>5.932500962942628</c:v>
                </c:pt>
                <c:pt idx="8043">
                  <c:v>5.93264094280498</c:v>
                </c:pt>
                <c:pt idx="8044">
                  <c:v>5.932538858651315</c:v>
                </c:pt>
                <c:pt idx="8045">
                  <c:v>5.932648270198054</c:v>
                </c:pt>
                <c:pt idx="8046">
                  <c:v>5.93276626607989</c:v>
                </c:pt>
                <c:pt idx="8047">
                  <c:v>5.932804316230031</c:v>
                </c:pt>
                <c:pt idx="8048">
                  <c:v>5.932874532376548</c:v>
                </c:pt>
                <c:pt idx="8049">
                  <c:v>5.93303916583238</c:v>
                </c:pt>
                <c:pt idx="8050">
                  <c:v>0.0</c:v>
                </c:pt>
                <c:pt idx="8051">
                  <c:v>0.0</c:v>
                </c:pt>
                <c:pt idx="8052">
                  <c:v>0.0</c:v>
                </c:pt>
                <c:pt idx="8053">
                  <c:v>0.0</c:v>
                </c:pt>
                <c:pt idx="8054">
                  <c:v>0.0</c:v>
                </c:pt>
                <c:pt idx="8055">
                  <c:v>0.0</c:v>
                </c:pt>
                <c:pt idx="8056">
                  <c:v>0.0</c:v>
                </c:pt>
                <c:pt idx="8057">
                  <c:v>0.0</c:v>
                </c:pt>
                <c:pt idx="8058">
                  <c:v>0.0</c:v>
                </c:pt>
                <c:pt idx="8059">
                  <c:v>0.0</c:v>
                </c:pt>
                <c:pt idx="8060">
                  <c:v>5.93266965035266</c:v>
                </c:pt>
                <c:pt idx="8061">
                  <c:v>5.932619091700092</c:v>
                </c:pt>
                <c:pt idx="8062">
                  <c:v>5.932556098046914</c:v>
                </c:pt>
                <c:pt idx="8063">
                  <c:v>5.93249949482469</c:v>
                </c:pt>
                <c:pt idx="8064">
                  <c:v>5.932718296729216</c:v>
                </c:pt>
                <c:pt idx="8065">
                  <c:v>5.932710866710079</c:v>
                </c:pt>
                <c:pt idx="8066">
                  <c:v>5.932820415368096</c:v>
                </c:pt>
                <c:pt idx="8067">
                  <c:v>5.932836429448248</c:v>
                </c:pt>
                <c:pt idx="8068">
                  <c:v>5.932945792123406</c:v>
                </c:pt>
                <c:pt idx="8069">
                  <c:v>5.93319665971772</c:v>
                </c:pt>
                <c:pt idx="8070">
                  <c:v>0.0</c:v>
                </c:pt>
                <c:pt idx="8071">
                  <c:v>0.0</c:v>
                </c:pt>
                <c:pt idx="8072">
                  <c:v>0.0</c:v>
                </c:pt>
                <c:pt idx="8073">
                  <c:v>0.0</c:v>
                </c:pt>
                <c:pt idx="8074">
                  <c:v>0.0</c:v>
                </c:pt>
                <c:pt idx="8075">
                  <c:v>0.0</c:v>
                </c:pt>
                <c:pt idx="8076">
                  <c:v>0.0</c:v>
                </c:pt>
                <c:pt idx="8077">
                  <c:v>0.0</c:v>
                </c:pt>
                <c:pt idx="8078">
                  <c:v>0.0</c:v>
                </c:pt>
                <c:pt idx="8079">
                  <c:v>0.0</c:v>
                </c:pt>
                <c:pt idx="8080">
                  <c:v>5.932716417160563</c:v>
                </c:pt>
                <c:pt idx="8081">
                  <c:v>5.932683024295108</c:v>
                </c:pt>
                <c:pt idx="8082">
                  <c:v>5.93270508435692</c:v>
                </c:pt>
                <c:pt idx="8083">
                  <c:v>5.932775010206314</c:v>
                </c:pt>
                <c:pt idx="8084">
                  <c:v>5.932836432128698</c:v>
                </c:pt>
                <c:pt idx="8085">
                  <c:v>5.932899109257405</c:v>
                </c:pt>
                <c:pt idx="8086">
                  <c:v>5.932907873344197</c:v>
                </c:pt>
                <c:pt idx="8087">
                  <c:v>5.932938573782143</c:v>
                </c:pt>
                <c:pt idx="8088">
                  <c:v>5.93308729325164</c:v>
                </c:pt>
                <c:pt idx="8089">
                  <c:v>5.933219960664798</c:v>
                </c:pt>
                <c:pt idx="8090">
                  <c:v>0.0</c:v>
                </c:pt>
                <c:pt idx="8091">
                  <c:v>0.0</c:v>
                </c:pt>
                <c:pt idx="8092">
                  <c:v>0.0</c:v>
                </c:pt>
                <c:pt idx="8093">
                  <c:v>0.0</c:v>
                </c:pt>
                <c:pt idx="8094">
                  <c:v>0.0</c:v>
                </c:pt>
                <c:pt idx="8095">
                  <c:v>0.0</c:v>
                </c:pt>
                <c:pt idx="8096">
                  <c:v>0.0</c:v>
                </c:pt>
                <c:pt idx="8097">
                  <c:v>0.0</c:v>
                </c:pt>
                <c:pt idx="8098">
                  <c:v>0.0</c:v>
                </c:pt>
                <c:pt idx="8099">
                  <c:v>0.0</c:v>
                </c:pt>
                <c:pt idx="8100">
                  <c:v>5.93284172308682</c:v>
                </c:pt>
                <c:pt idx="8101">
                  <c:v>5.932746848347154</c:v>
                </c:pt>
                <c:pt idx="8102">
                  <c:v>5.933019759562188</c:v>
                </c:pt>
                <c:pt idx="8103">
                  <c:v>5.932775010206314</c:v>
                </c:pt>
                <c:pt idx="8104">
                  <c:v>5.932868439313756</c:v>
                </c:pt>
                <c:pt idx="8105">
                  <c:v>5.93292378719287</c:v>
                </c:pt>
                <c:pt idx="8106">
                  <c:v>5.932954378616785</c:v>
                </c:pt>
                <c:pt idx="8107">
                  <c:v>5.933078510584757</c:v>
                </c:pt>
                <c:pt idx="8108">
                  <c:v>5.933142652362678</c:v>
                </c:pt>
                <c:pt idx="8109">
                  <c:v>5.933126528726536</c:v>
                </c:pt>
                <c:pt idx="8110">
                  <c:v>0.0</c:v>
                </c:pt>
                <c:pt idx="8111">
                  <c:v>0.0</c:v>
                </c:pt>
                <c:pt idx="8112">
                  <c:v>0.0</c:v>
                </c:pt>
                <c:pt idx="8113">
                  <c:v>0.0</c:v>
                </c:pt>
                <c:pt idx="8114">
                  <c:v>0.0</c:v>
                </c:pt>
                <c:pt idx="8115">
                  <c:v>0.0</c:v>
                </c:pt>
                <c:pt idx="8116">
                  <c:v>0.0</c:v>
                </c:pt>
                <c:pt idx="8117">
                  <c:v>0.0</c:v>
                </c:pt>
                <c:pt idx="8118">
                  <c:v>0.0</c:v>
                </c:pt>
                <c:pt idx="8119">
                  <c:v>0.0</c:v>
                </c:pt>
                <c:pt idx="8120">
                  <c:v>5.932920368686204</c:v>
                </c:pt>
                <c:pt idx="8121">
                  <c:v>5.932840331802407</c:v>
                </c:pt>
                <c:pt idx="8122">
                  <c:v>5.93296571515268</c:v>
                </c:pt>
                <c:pt idx="8123">
                  <c:v>5.932948387536757</c:v>
                </c:pt>
                <c:pt idx="8124">
                  <c:v>5.932955955707615</c:v>
                </c:pt>
                <c:pt idx="8125">
                  <c:v>5.933057699649087</c:v>
                </c:pt>
                <c:pt idx="8126">
                  <c:v>5.93304927674285</c:v>
                </c:pt>
                <c:pt idx="8127">
                  <c:v>5.933079946252091</c:v>
                </c:pt>
                <c:pt idx="8128">
                  <c:v>5.93321406548365</c:v>
                </c:pt>
                <c:pt idx="8129">
                  <c:v>5.93329998212102</c:v>
                </c:pt>
                <c:pt idx="8130">
                  <c:v>0.0</c:v>
                </c:pt>
                <c:pt idx="8131">
                  <c:v>0.0</c:v>
                </c:pt>
                <c:pt idx="8132">
                  <c:v>0.0</c:v>
                </c:pt>
                <c:pt idx="8133">
                  <c:v>0.0</c:v>
                </c:pt>
                <c:pt idx="8134">
                  <c:v>0.0</c:v>
                </c:pt>
                <c:pt idx="8135">
                  <c:v>0.0</c:v>
                </c:pt>
                <c:pt idx="8136">
                  <c:v>0.0</c:v>
                </c:pt>
                <c:pt idx="8137">
                  <c:v>0.0</c:v>
                </c:pt>
                <c:pt idx="8138">
                  <c:v>0.0</c:v>
                </c:pt>
                <c:pt idx="8139">
                  <c:v>0.0</c:v>
                </c:pt>
                <c:pt idx="8140">
                  <c:v>5.93291293074294</c:v>
                </c:pt>
                <c:pt idx="8141">
                  <c:v>5.932903171617335</c:v>
                </c:pt>
                <c:pt idx="8142">
                  <c:v>5.932885820640688</c:v>
                </c:pt>
                <c:pt idx="8143">
                  <c:v>5.932948387536757</c:v>
                </c:pt>
                <c:pt idx="8144">
                  <c:v>5.933168611709302</c:v>
                </c:pt>
                <c:pt idx="8145">
                  <c:v>5.933081225986751</c:v>
                </c:pt>
                <c:pt idx="8146">
                  <c:v>5.933237313538541</c:v>
                </c:pt>
                <c:pt idx="8147">
                  <c:v>5.93325202094589</c:v>
                </c:pt>
                <c:pt idx="8148">
                  <c:v>5.933196565378526</c:v>
                </c:pt>
                <c:pt idx="8149">
                  <c:v>5.933424233329558</c:v>
                </c:pt>
                <c:pt idx="8150">
                  <c:v>0.0</c:v>
                </c:pt>
                <c:pt idx="8151">
                  <c:v>0.0</c:v>
                </c:pt>
                <c:pt idx="8152">
                  <c:v>0.0</c:v>
                </c:pt>
                <c:pt idx="8153">
                  <c:v>0.0</c:v>
                </c:pt>
                <c:pt idx="8154">
                  <c:v>0.0</c:v>
                </c:pt>
                <c:pt idx="8155">
                  <c:v>0.0</c:v>
                </c:pt>
                <c:pt idx="8156">
                  <c:v>0.0</c:v>
                </c:pt>
                <c:pt idx="8157">
                  <c:v>0.0</c:v>
                </c:pt>
                <c:pt idx="8158">
                  <c:v>0.0</c:v>
                </c:pt>
                <c:pt idx="8159">
                  <c:v>0.0</c:v>
                </c:pt>
                <c:pt idx="8160">
                  <c:v>5.9330631017206</c:v>
                </c:pt>
                <c:pt idx="8161">
                  <c:v>5.933021019356792</c:v>
                </c:pt>
                <c:pt idx="8162">
                  <c:v>5.93303582855236</c:v>
                </c:pt>
                <c:pt idx="8163">
                  <c:v>5.933073749590216</c:v>
                </c:pt>
                <c:pt idx="8164">
                  <c:v>5.93311332147357</c:v>
                </c:pt>
                <c:pt idx="8165">
                  <c:v>5.93325324985031</c:v>
                </c:pt>
                <c:pt idx="8166">
                  <c:v>5.93325324985031</c:v>
                </c:pt>
                <c:pt idx="8167">
                  <c:v>5.933369949398755</c:v>
                </c:pt>
                <c:pt idx="8168">
                  <c:v>5.933378686107142</c:v>
                </c:pt>
                <c:pt idx="8169">
                  <c:v>5.93347212164835</c:v>
                </c:pt>
                <c:pt idx="8170">
                  <c:v>0.0</c:v>
                </c:pt>
                <c:pt idx="8171">
                  <c:v>0.0</c:v>
                </c:pt>
                <c:pt idx="8172">
                  <c:v>0.0</c:v>
                </c:pt>
                <c:pt idx="8173">
                  <c:v>0.0</c:v>
                </c:pt>
                <c:pt idx="8174">
                  <c:v>0.0</c:v>
                </c:pt>
                <c:pt idx="8175">
                  <c:v>0.0</c:v>
                </c:pt>
                <c:pt idx="8176">
                  <c:v>0.0</c:v>
                </c:pt>
                <c:pt idx="8177">
                  <c:v>0.0</c:v>
                </c:pt>
                <c:pt idx="8178">
                  <c:v>0.0</c:v>
                </c:pt>
                <c:pt idx="8179">
                  <c:v>0.0</c:v>
                </c:pt>
                <c:pt idx="8180">
                  <c:v>5.933133272705531</c:v>
                </c:pt>
                <c:pt idx="8181">
                  <c:v>5.93302840289396</c:v>
                </c:pt>
                <c:pt idx="8182">
                  <c:v>5.933114605626334</c:v>
                </c:pt>
                <c:pt idx="8183">
                  <c:v>5.933137924582594</c:v>
                </c:pt>
                <c:pt idx="8184">
                  <c:v>5.933136457365237</c:v>
                </c:pt>
                <c:pt idx="8185">
                  <c:v>5.933426670108367</c:v>
                </c:pt>
                <c:pt idx="8186">
                  <c:v>5.933387355952222</c:v>
                </c:pt>
                <c:pt idx="8187">
                  <c:v>5.933489452862263</c:v>
                </c:pt>
                <c:pt idx="8188">
                  <c:v>5.933638042398937</c:v>
                </c:pt>
                <c:pt idx="8189">
                  <c:v>5.93362229066393</c:v>
                </c:pt>
                <c:pt idx="8190">
                  <c:v>0.0</c:v>
                </c:pt>
                <c:pt idx="8191">
                  <c:v>0.0</c:v>
                </c:pt>
                <c:pt idx="8192">
                  <c:v>0.0</c:v>
                </c:pt>
                <c:pt idx="8193">
                  <c:v>0.0</c:v>
                </c:pt>
                <c:pt idx="8194">
                  <c:v>0.0</c:v>
                </c:pt>
                <c:pt idx="8195">
                  <c:v>0.0</c:v>
                </c:pt>
                <c:pt idx="8196">
                  <c:v>0.0</c:v>
                </c:pt>
                <c:pt idx="8197">
                  <c:v>0.0</c:v>
                </c:pt>
                <c:pt idx="8198">
                  <c:v>0.0</c:v>
                </c:pt>
                <c:pt idx="8199">
                  <c:v>0.0</c:v>
                </c:pt>
                <c:pt idx="8200">
                  <c:v>5.93317978695439</c:v>
                </c:pt>
                <c:pt idx="8201">
                  <c:v>5.933123306091603</c:v>
                </c:pt>
                <c:pt idx="8202">
                  <c:v>5.933318620351372</c:v>
                </c:pt>
                <c:pt idx="8203">
                  <c:v>5.933153937647286</c:v>
                </c:pt>
                <c:pt idx="8204">
                  <c:v>5.933365406192208</c:v>
                </c:pt>
                <c:pt idx="8205">
                  <c:v>5.933324549787764</c:v>
                </c:pt>
                <c:pt idx="8206">
                  <c:v>5.93337873109298</c:v>
                </c:pt>
                <c:pt idx="8207">
                  <c:v>5.93360758398786</c:v>
                </c:pt>
                <c:pt idx="8208">
                  <c:v>5.933708278121742</c:v>
                </c:pt>
                <c:pt idx="8209">
                  <c:v>5.933559437302486</c:v>
                </c:pt>
                <c:pt idx="8210">
                  <c:v>0.0</c:v>
                </c:pt>
                <c:pt idx="8211">
                  <c:v>0.0</c:v>
                </c:pt>
                <c:pt idx="8212">
                  <c:v>0.0</c:v>
                </c:pt>
                <c:pt idx="8213">
                  <c:v>0.0</c:v>
                </c:pt>
                <c:pt idx="8214">
                  <c:v>0.0</c:v>
                </c:pt>
                <c:pt idx="8215">
                  <c:v>0.0</c:v>
                </c:pt>
                <c:pt idx="8216">
                  <c:v>0.0</c:v>
                </c:pt>
                <c:pt idx="8217">
                  <c:v>0.0</c:v>
                </c:pt>
                <c:pt idx="8218">
                  <c:v>0.0</c:v>
                </c:pt>
                <c:pt idx="8219">
                  <c:v>0.0</c:v>
                </c:pt>
                <c:pt idx="8220">
                  <c:v>5.93345528023093</c:v>
                </c:pt>
                <c:pt idx="8221">
                  <c:v>5.933422011747518</c:v>
                </c:pt>
                <c:pt idx="8222">
                  <c:v>5.933318620351372</c:v>
                </c:pt>
                <c:pt idx="8223">
                  <c:v>5.933310012055113</c:v>
                </c:pt>
                <c:pt idx="8224">
                  <c:v>5.93328676180211</c:v>
                </c:pt>
                <c:pt idx="8225">
                  <c:v>5.93339607592857</c:v>
                </c:pt>
                <c:pt idx="8226">
                  <c:v>5.933512779106286</c:v>
                </c:pt>
                <c:pt idx="8227">
                  <c:v>5.933568232878151</c:v>
                </c:pt>
                <c:pt idx="8228">
                  <c:v>5.93370949363918</c:v>
                </c:pt>
                <c:pt idx="8229">
                  <c:v>5.933724215275057</c:v>
                </c:pt>
                <c:pt idx="8230">
                  <c:v>0.0</c:v>
                </c:pt>
                <c:pt idx="8231">
                  <c:v>0.0</c:v>
                </c:pt>
                <c:pt idx="8232">
                  <c:v>0.0</c:v>
                </c:pt>
                <c:pt idx="8233">
                  <c:v>0.0</c:v>
                </c:pt>
                <c:pt idx="8234">
                  <c:v>0.0</c:v>
                </c:pt>
                <c:pt idx="8235">
                  <c:v>0.0</c:v>
                </c:pt>
                <c:pt idx="8236">
                  <c:v>0.0</c:v>
                </c:pt>
                <c:pt idx="8237">
                  <c:v>0.0</c:v>
                </c:pt>
                <c:pt idx="8238">
                  <c:v>0.0</c:v>
                </c:pt>
                <c:pt idx="8239">
                  <c:v>0.0</c:v>
                </c:pt>
                <c:pt idx="8240">
                  <c:v>5.933432013567118</c:v>
                </c:pt>
                <c:pt idx="8241">
                  <c:v>5.933406071773257</c:v>
                </c:pt>
                <c:pt idx="8242">
                  <c:v>5.933374023329511</c:v>
                </c:pt>
                <c:pt idx="8243">
                  <c:v>5.933436732151974</c:v>
                </c:pt>
                <c:pt idx="8244">
                  <c:v>5.93345871888101</c:v>
                </c:pt>
                <c:pt idx="8245">
                  <c:v>5.933512839644773</c:v>
                </c:pt>
                <c:pt idx="8246">
                  <c:v>5.933694827463778</c:v>
                </c:pt>
                <c:pt idx="8247">
                  <c:v>5.93364689127971</c:v>
                </c:pt>
                <c:pt idx="8248">
                  <c:v>5.93376372059503</c:v>
                </c:pt>
                <c:pt idx="8249">
                  <c:v>5.933904935763521</c:v>
                </c:pt>
                <c:pt idx="8250">
                  <c:v>0.0</c:v>
                </c:pt>
                <c:pt idx="8251">
                  <c:v>0.0</c:v>
                </c:pt>
                <c:pt idx="8252">
                  <c:v>0.0</c:v>
                </c:pt>
                <c:pt idx="8253">
                  <c:v>0.0</c:v>
                </c:pt>
                <c:pt idx="8254">
                  <c:v>0.0</c:v>
                </c:pt>
                <c:pt idx="8255">
                  <c:v>0.0</c:v>
                </c:pt>
                <c:pt idx="8256">
                  <c:v>0.0</c:v>
                </c:pt>
                <c:pt idx="8257">
                  <c:v>0.0</c:v>
                </c:pt>
                <c:pt idx="8258">
                  <c:v>0.0</c:v>
                </c:pt>
                <c:pt idx="8259">
                  <c:v>0.0</c:v>
                </c:pt>
                <c:pt idx="8260">
                  <c:v>5.93354995249027</c:v>
                </c:pt>
                <c:pt idx="8261">
                  <c:v>5.933532857281619</c:v>
                </c:pt>
                <c:pt idx="8262">
                  <c:v>5.933570646806562</c:v>
                </c:pt>
                <c:pt idx="8263">
                  <c:v>5.93361017359088</c:v>
                </c:pt>
                <c:pt idx="8264">
                  <c:v>5.93356212343039</c:v>
                </c:pt>
                <c:pt idx="8265">
                  <c:v>5.933687634922653</c:v>
                </c:pt>
                <c:pt idx="8266">
                  <c:v>5.933678879519014</c:v>
                </c:pt>
                <c:pt idx="8267">
                  <c:v>5.933804393622812</c:v>
                </c:pt>
                <c:pt idx="8268">
                  <c:v>5.93396910992857</c:v>
                </c:pt>
                <c:pt idx="8269">
                  <c:v>5.93406969409888</c:v>
                </c:pt>
                <c:pt idx="8270">
                  <c:v>0.0</c:v>
                </c:pt>
                <c:pt idx="8271">
                  <c:v>0.0</c:v>
                </c:pt>
                <c:pt idx="8272">
                  <c:v>0.0</c:v>
                </c:pt>
                <c:pt idx="8273">
                  <c:v>0.0</c:v>
                </c:pt>
                <c:pt idx="8274">
                  <c:v>0.0</c:v>
                </c:pt>
                <c:pt idx="8275">
                  <c:v>0.0</c:v>
                </c:pt>
                <c:pt idx="8276">
                  <c:v>0.0</c:v>
                </c:pt>
                <c:pt idx="8277">
                  <c:v>0.0</c:v>
                </c:pt>
                <c:pt idx="8278">
                  <c:v>0.0</c:v>
                </c:pt>
                <c:pt idx="8279">
                  <c:v>0.0</c:v>
                </c:pt>
                <c:pt idx="8280">
                  <c:v>5.933714783002518</c:v>
                </c:pt>
                <c:pt idx="8281">
                  <c:v>5.933713509320512</c:v>
                </c:pt>
                <c:pt idx="8282">
                  <c:v>5.93368889755118</c:v>
                </c:pt>
                <c:pt idx="8283">
                  <c:v>5.933704845359791</c:v>
                </c:pt>
                <c:pt idx="8284">
                  <c:v>5.933798151467771</c:v>
                </c:pt>
                <c:pt idx="8285">
                  <c:v>5.933766159478443</c:v>
                </c:pt>
                <c:pt idx="8286">
                  <c:v>5.933890314417381</c:v>
                </c:pt>
                <c:pt idx="8287">
                  <c:v>5.933999770114223</c:v>
                </c:pt>
                <c:pt idx="8288">
                  <c:v>5.934078557309483</c:v>
                </c:pt>
                <c:pt idx="8289">
                  <c:v>5.934164607155387</c:v>
                </c:pt>
                <c:pt idx="8290">
                  <c:v>0.0</c:v>
                </c:pt>
                <c:pt idx="8291">
                  <c:v>0.0</c:v>
                </c:pt>
                <c:pt idx="8292">
                  <c:v>0.0</c:v>
                </c:pt>
                <c:pt idx="8293">
                  <c:v>0.0</c:v>
                </c:pt>
                <c:pt idx="8294">
                  <c:v>0.0</c:v>
                </c:pt>
                <c:pt idx="8295">
                  <c:v>0.0</c:v>
                </c:pt>
                <c:pt idx="8296">
                  <c:v>0.0</c:v>
                </c:pt>
                <c:pt idx="8297">
                  <c:v>0.0</c:v>
                </c:pt>
                <c:pt idx="8298">
                  <c:v>0.0</c:v>
                </c:pt>
                <c:pt idx="8299">
                  <c:v>0.0</c:v>
                </c:pt>
                <c:pt idx="8300">
                  <c:v>5.933739452655908</c:v>
                </c:pt>
                <c:pt idx="8301">
                  <c:v>5.93369011996432</c:v>
                </c:pt>
                <c:pt idx="8302">
                  <c:v>5.93374430119964</c:v>
                </c:pt>
                <c:pt idx="8303">
                  <c:v>5.933774834091095</c:v>
                </c:pt>
                <c:pt idx="8304">
                  <c:v>5.933900341838722</c:v>
                </c:pt>
                <c:pt idx="8305">
                  <c:v>5.933814161775873</c:v>
                </c:pt>
                <c:pt idx="8306">
                  <c:v>5.934040444931112</c:v>
                </c:pt>
                <c:pt idx="8307">
                  <c:v>5.934205282115331</c:v>
                </c:pt>
                <c:pt idx="8308">
                  <c:v>5.934173030512743</c:v>
                </c:pt>
                <c:pt idx="8309">
                  <c:v>5.934235763485979</c:v>
                </c:pt>
                <c:pt idx="8310">
                  <c:v>0.0</c:v>
                </c:pt>
                <c:pt idx="8311">
                  <c:v>0.0</c:v>
                </c:pt>
                <c:pt idx="8312">
                  <c:v>0.0</c:v>
                </c:pt>
                <c:pt idx="8313">
                  <c:v>0.0</c:v>
                </c:pt>
                <c:pt idx="8314">
                  <c:v>0.0</c:v>
                </c:pt>
                <c:pt idx="8315">
                  <c:v>0.0</c:v>
                </c:pt>
                <c:pt idx="8316">
                  <c:v>0.0</c:v>
                </c:pt>
                <c:pt idx="8317">
                  <c:v>0.0</c:v>
                </c:pt>
                <c:pt idx="8318">
                  <c:v>0.0</c:v>
                </c:pt>
                <c:pt idx="8319">
                  <c:v>0.0</c:v>
                </c:pt>
                <c:pt idx="8320">
                  <c:v>5.93394351813303</c:v>
                </c:pt>
                <c:pt idx="8321">
                  <c:v>5.933933748273956</c:v>
                </c:pt>
                <c:pt idx="8322">
                  <c:v>5.93394089686437</c:v>
                </c:pt>
                <c:pt idx="8323">
                  <c:v>5.933970401430423</c:v>
                </c:pt>
                <c:pt idx="8324">
                  <c:v>5.933898875679187</c:v>
                </c:pt>
                <c:pt idx="8325">
                  <c:v>5.934167120572435</c:v>
                </c:pt>
                <c:pt idx="8326">
                  <c:v>5.934206513163292</c:v>
                </c:pt>
                <c:pt idx="8327">
                  <c:v>5.934275227298628</c:v>
                </c:pt>
                <c:pt idx="8328">
                  <c:v>5.93428260498465</c:v>
                </c:pt>
                <c:pt idx="8329">
                  <c:v>5.93432188225656</c:v>
                </c:pt>
                <c:pt idx="8330">
                  <c:v>0.0</c:v>
                </c:pt>
                <c:pt idx="8331">
                  <c:v>0.0</c:v>
                </c:pt>
                <c:pt idx="8332">
                  <c:v>0.0</c:v>
                </c:pt>
                <c:pt idx="8333">
                  <c:v>0.0</c:v>
                </c:pt>
                <c:pt idx="8334">
                  <c:v>0.0</c:v>
                </c:pt>
                <c:pt idx="8335">
                  <c:v>0.0</c:v>
                </c:pt>
                <c:pt idx="8336">
                  <c:v>0.0</c:v>
                </c:pt>
                <c:pt idx="8337">
                  <c:v>0.0</c:v>
                </c:pt>
                <c:pt idx="8338">
                  <c:v>0.0</c:v>
                </c:pt>
                <c:pt idx="8339">
                  <c:v>0.0</c:v>
                </c:pt>
                <c:pt idx="8340">
                  <c:v>5.934006297829546</c:v>
                </c:pt>
                <c:pt idx="8341">
                  <c:v>5.93397300425011</c:v>
                </c:pt>
                <c:pt idx="8342">
                  <c:v>5.933869546958143</c:v>
                </c:pt>
                <c:pt idx="8343">
                  <c:v>5.934175845930005</c:v>
                </c:pt>
                <c:pt idx="8344">
                  <c:v>5.933970401430423</c:v>
                </c:pt>
                <c:pt idx="8345">
                  <c:v>5.934237230544791</c:v>
                </c:pt>
                <c:pt idx="8346">
                  <c:v>5.934323233202888</c:v>
                </c:pt>
                <c:pt idx="8347">
                  <c:v>5.934213890049274</c:v>
                </c:pt>
                <c:pt idx="8348">
                  <c:v>5.934472016341508</c:v>
                </c:pt>
                <c:pt idx="8349">
                  <c:v>5.934298543449015</c:v>
                </c:pt>
                <c:pt idx="8350">
                  <c:v>0.0</c:v>
                </c:pt>
                <c:pt idx="8351">
                  <c:v>0.0</c:v>
                </c:pt>
                <c:pt idx="8352">
                  <c:v>0.0</c:v>
                </c:pt>
                <c:pt idx="8353">
                  <c:v>0.0</c:v>
                </c:pt>
                <c:pt idx="8354">
                  <c:v>0.0</c:v>
                </c:pt>
                <c:pt idx="8355">
                  <c:v>0.0</c:v>
                </c:pt>
                <c:pt idx="8356">
                  <c:v>0.0</c:v>
                </c:pt>
                <c:pt idx="8357">
                  <c:v>0.0</c:v>
                </c:pt>
                <c:pt idx="8358">
                  <c:v>0.0</c:v>
                </c:pt>
                <c:pt idx="8359">
                  <c:v>0.0</c:v>
                </c:pt>
                <c:pt idx="8360">
                  <c:v>5.93400623075362</c:v>
                </c:pt>
                <c:pt idx="8361">
                  <c:v>5.933974240497913</c:v>
                </c:pt>
                <c:pt idx="8362">
                  <c:v>5.934044350557004</c:v>
                </c:pt>
                <c:pt idx="8363">
                  <c:v>5.934161068342111</c:v>
                </c:pt>
                <c:pt idx="8364">
                  <c:v>5.934120581218194</c:v>
                </c:pt>
                <c:pt idx="8365">
                  <c:v>5.934190434966844</c:v>
                </c:pt>
                <c:pt idx="8366">
                  <c:v>5.934174379874664</c:v>
                </c:pt>
                <c:pt idx="8367">
                  <c:v>5.934331958251287</c:v>
                </c:pt>
                <c:pt idx="8368">
                  <c:v>5.93444867802557</c:v>
                </c:pt>
                <c:pt idx="8369">
                  <c:v>5.934520065513412</c:v>
                </c:pt>
                <c:pt idx="8370">
                  <c:v>0.0</c:v>
                </c:pt>
                <c:pt idx="8371">
                  <c:v>0.0</c:v>
                </c:pt>
                <c:pt idx="8372">
                  <c:v>0.0</c:v>
                </c:pt>
                <c:pt idx="8373">
                  <c:v>0.0</c:v>
                </c:pt>
                <c:pt idx="8374">
                  <c:v>0.0</c:v>
                </c:pt>
                <c:pt idx="8375">
                  <c:v>0.0</c:v>
                </c:pt>
                <c:pt idx="8376">
                  <c:v>0.0</c:v>
                </c:pt>
                <c:pt idx="8377">
                  <c:v>0.0</c:v>
                </c:pt>
                <c:pt idx="8378">
                  <c:v>0.0</c:v>
                </c:pt>
                <c:pt idx="8379">
                  <c:v>0.0</c:v>
                </c:pt>
                <c:pt idx="8380">
                  <c:v>5.934092350936586</c:v>
                </c:pt>
                <c:pt idx="8381">
                  <c:v>5.934177124359076</c:v>
                </c:pt>
                <c:pt idx="8382">
                  <c:v>5.93414494268446</c:v>
                </c:pt>
                <c:pt idx="8383">
                  <c:v>5.934231110031263</c:v>
                </c:pt>
                <c:pt idx="8384">
                  <c:v>5.934309711626887</c:v>
                </c:pt>
                <c:pt idx="8385">
                  <c:v>5.934269177682486</c:v>
                </c:pt>
                <c:pt idx="8386">
                  <c:v>5.93437849987757</c:v>
                </c:pt>
                <c:pt idx="8387">
                  <c:v>5.934495222017849</c:v>
                </c:pt>
                <c:pt idx="8388">
                  <c:v>5.934582618896695</c:v>
                </c:pt>
                <c:pt idx="8389">
                  <c:v>5.934566745975806</c:v>
                </c:pt>
                <c:pt idx="8390">
                  <c:v>0.0</c:v>
                </c:pt>
                <c:pt idx="8391">
                  <c:v>0.0</c:v>
                </c:pt>
                <c:pt idx="8392">
                  <c:v>0.0</c:v>
                </c:pt>
                <c:pt idx="8393">
                  <c:v>0.0</c:v>
                </c:pt>
                <c:pt idx="8394">
                  <c:v>0.0</c:v>
                </c:pt>
                <c:pt idx="8395">
                  <c:v>0.0</c:v>
                </c:pt>
                <c:pt idx="8396">
                  <c:v>0.0</c:v>
                </c:pt>
                <c:pt idx="8397">
                  <c:v>0.0</c:v>
                </c:pt>
                <c:pt idx="8398">
                  <c:v>0.0</c:v>
                </c:pt>
                <c:pt idx="8399">
                  <c:v>0.0</c:v>
                </c:pt>
                <c:pt idx="8400">
                  <c:v>5.934313582170692</c:v>
                </c:pt>
                <c:pt idx="8401">
                  <c:v>5.934303923000042</c:v>
                </c:pt>
                <c:pt idx="8402">
                  <c:v>5.934271857562637</c:v>
                </c:pt>
                <c:pt idx="8403">
                  <c:v>5.934293846855879</c:v>
                </c:pt>
                <c:pt idx="8404">
                  <c:v>5.934325841251172</c:v>
                </c:pt>
                <c:pt idx="8405">
                  <c:v>5.93445868420197</c:v>
                </c:pt>
                <c:pt idx="8406">
                  <c:v>5.934489425924152</c:v>
                </c:pt>
                <c:pt idx="8407">
                  <c:v>5.934614803595839</c:v>
                </c:pt>
                <c:pt idx="8408">
                  <c:v>5.934677538205747</c:v>
                </c:pt>
                <c:pt idx="8409">
                  <c:v>5.934787000805318</c:v>
                </c:pt>
                <c:pt idx="8410">
                  <c:v>0.0</c:v>
                </c:pt>
                <c:pt idx="8411">
                  <c:v>0.0</c:v>
                </c:pt>
                <c:pt idx="8412">
                  <c:v>0.0</c:v>
                </c:pt>
                <c:pt idx="8413">
                  <c:v>0.0</c:v>
                </c:pt>
                <c:pt idx="8414">
                  <c:v>0.0</c:v>
                </c:pt>
                <c:pt idx="8415">
                  <c:v>0.0</c:v>
                </c:pt>
                <c:pt idx="8416">
                  <c:v>0.0</c:v>
                </c:pt>
                <c:pt idx="8417">
                  <c:v>0.0</c:v>
                </c:pt>
                <c:pt idx="8418">
                  <c:v>0.0</c:v>
                </c:pt>
                <c:pt idx="8419">
                  <c:v>0.0</c:v>
                </c:pt>
                <c:pt idx="8420">
                  <c:v>5.934447710482963</c:v>
                </c:pt>
                <c:pt idx="8421">
                  <c:v>5.934256963677154</c:v>
                </c:pt>
                <c:pt idx="8422">
                  <c:v>5.93434185430024</c:v>
                </c:pt>
                <c:pt idx="8423">
                  <c:v>5.934483305689961</c:v>
                </c:pt>
                <c:pt idx="8424">
                  <c:v>5.93433312489017</c:v>
                </c:pt>
                <c:pt idx="8425">
                  <c:v>5.934535971752926</c:v>
                </c:pt>
                <c:pt idx="8426">
                  <c:v>5.934496806169474</c:v>
                </c:pt>
                <c:pt idx="8427">
                  <c:v>5.934536152797411</c:v>
                </c:pt>
                <c:pt idx="8428">
                  <c:v>5.934772010160181</c:v>
                </c:pt>
                <c:pt idx="8429">
                  <c:v>5.934880206064615</c:v>
                </c:pt>
                <c:pt idx="8430">
                  <c:v>0.0</c:v>
                </c:pt>
                <c:pt idx="8431">
                  <c:v>0.0</c:v>
                </c:pt>
                <c:pt idx="8432">
                  <c:v>0.0</c:v>
                </c:pt>
                <c:pt idx="8433">
                  <c:v>0.0</c:v>
                </c:pt>
                <c:pt idx="8434">
                  <c:v>0.0</c:v>
                </c:pt>
                <c:pt idx="8435">
                  <c:v>0.0</c:v>
                </c:pt>
                <c:pt idx="8436">
                  <c:v>0.0</c:v>
                </c:pt>
                <c:pt idx="8437">
                  <c:v>0.0</c:v>
                </c:pt>
                <c:pt idx="8438">
                  <c:v>0.0</c:v>
                </c:pt>
                <c:pt idx="8439">
                  <c:v>0.0</c:v>
                </c:pt>
                <c:pt idx="8440">
                  <c:v>5.934557295571343</c:v>
                </c:pt>
                <c:pt idx="8441">
                  <c:v>5.934421927940916</c:v>
                </c:pt>
                <c:pt idx="8442">
                  <c:v>5.934420599129588</c:v>
                </c:pt>
                <c:pt idx="8443">
                  <c:v>5.93449917830634</c:v>
                </c:pt>
                <c:pt idx="8444">
                  <c:v>5.93453736393869</c:v>
                </c:pt>
                <c:pt idx="8445">
                  <c:v>5.934725435932033</c:v>
                </c:pt>
                <c:pt idx="8446">
                  <c:v>5.9347574907079</c:v>
                </c:pt>
                <c:pt idx="8447">
                  <c:v>5.934677538205747</c:v>
                </c:pt>
                <c:pt idx="8448">
                  <c:v>5.934968941059113</c:v>
                </c:pt>
                <c:pt idx="8449">
                  <c:v>5.935046331980311</c:v>
                </c:pt>
                <c:pt idx="8450">
                  <c:v>0.0</c:v>
                </c:pt>
                <c:pt idx="8451">
                  <c:v>0.0</c:v>
                </c:pt>
                <c:pt idx="8452">
                  <c:v>0.0</c:v>
                </c:pt>
                <c:pt idx="8453">
                  <c:v>0.0</c:v>
                </c:pt>
                <c:pt idx="8454">
                  <c:v>0.0</c:v>
                </c:pt>
                <c:pt idx="8455">
                  <c:v>0.0</c:v>
                </c:pt>
                <c:pt idx="8456">
                  <c:v>0.0</c:v>
                </c:pt>
                <c:pt idx="8457">
                  <c:v>0.0</c:v>
                </c:pt>
                <c:pt idx="8458">
                  <c:v>0.0</c:v>
                </c:pt>
                <c:pt idx="8459">
                  <c:v>0.0</c:v>
                </c:pt>
                <c:pt idx="8460">
                  <c:v>5.934580506429389</c:v>
                </c:pt>
                <c:pt idx="8461">
                  <c:v>5.934507941305347</c:v>
                </c:pt>
                <c:pt idx="8462">
                  <c:v>5.93460132385788</c:v>
                </c:pt>
                <c:pt idx="8463">
                  <c:v>5.934608604101112</c:v>
                </c:pt>
                <c:pt idx="8464">
                  <c:v>5.934710783670578</c:v>
                </c:pt>
                <c:pt idx="8465">
                  <c:v>5.934764886251099</c:v>
                </c:pt>
                <c:pt idx="8466">
                  <c:v>5.934827501921426</c:v>
                </c:pt>
                <c:pt idx="8467">
                  <c:v>5.934890214886487</c:v>
                </c:pt>
                <c:pt idx="8468">
                  <c:v>5.935031625728766</c:v>
                </c:pt>
                <c:pt idx="8469">
                  <c:v>5.934952950580501</c:v>
                </c:pt>
                <c:pt idx="8470">
                  <c:v>0.0</c:v>
                </c:pt>
                <c:pt idx="8471">
                  <c:v>0.0</c:v>
                </c:pt>
                <c:pt idx="8472">
                  <c:v>0.0</c:v>
                </c:pt>
                <c:pt idx="8473">
                  <c:v>0.0</c:v>
                </c:pt>
                <c:pt idx="8474">
                  <c:v>0.0</c:v>
                </c:pt>
                <c:pt idx="8475">
                  <c:v>0.0</c:v>
                </c:pt>
                <c:pt idx="8476">
                  <c:v>0.0</c:v>
                </c:pt>
                <c:pt idx="8477">
                  <c:v>0.0</c:v>
                </c:pt>
                <c:pt idx="8478">
                  <c:v>0.0</c:v>
                </c:pt>
                <c:pt idx="8479">
                  <c:v>0.0</c:v>
                </c:pt>
                <c:pt idx="8480">
                  <c:v>5.934707119916276</c:v>
                </c:pt>
                <c:pt idx="8481">
                  <c:v>5.934838878196391</c:v>
                </c:pt>
                <c:pt idx="8482">
                  <c:v>5.93479074771927</c:v>
                </c:pt>
                <c:pt idx="8483">
                  <c:v>5.93474285028262</c:v>
                </c:pt>
                <c:pt idx="8484">
                  <c:v>5.93486944349425</c:v>
                </c:pt>
                <c:pt idx="8485">
                  <c:v>5.934812707676437</c:v>
                </c:pt>
                <c:pt idx="8486">
                  <c:v>5.934836297581524</c:v>
                </c:pt>
                <c:pt idx="8487">
                  <c:v>5.935063735157251</c:v>
                </c:pt>
                <c:pt idx="8488">
                  <c:v>5.934920883854996</c:v>
                </c:pt>
                <c:pt idx="8489">
                  <c:v>5.935173031908916</c:v>
                </c:pt>
                <c:pt idx="8490">
                  <c:v>0.0</c:v>
                </c:pt>
                <c:pt idx="8491">
                  <c:v>0.0</c:v>
                </c:pt>
                <c:pt idx="8492">
                  <c:v>0.0</c:v>
                </c:pt>
                <c:pt idx="8493">
                  <c:v>0.0</c:v>
                </c:pt>
                <c:pt idx="8494">
                  <c:v>0.0</c:v>
                </c:pt>
                <c:pt idx="8495">
                  <c:v>0.0</c:v>
                </c:pt>
                <c:pt idx="8496">
                  <c:v>0.0</c:v>
                </c:pt>
                <c:pt idx="8497">
                  <c:v>0.0</c:v>
                </c:pt>
                <c:pt idx="8498">
                  <c:v>0.0</c:v>
                </c:pt>
                <c:pt idx="8499">
                  <c:v>0.0</c:v>
                </c:pt>
                <c:pt idx="8500">
                  <c:v>5.93480933406267</c:v>
                </c:pt>
                <c:pt idx="8501">
                  <c:v>5.934847378243044</c:v>
                </c:pt>
                <c:pt idx="8502">
                  <c:v>5.934933417437809</c:v>
                </c:pt>
                <c:pt idx="8503">
                  <c:v>5.934908682422658</c:v>
                </c:pt>
                <c:pt idx="8504">
                  <c:v>5.934971647440645</c:v>
                </c:pt>
                <c:pt idx="8505">
                  <c:v>5.935056248620151</c:v>
                </c:pt>
                <c:pt idx="8506">
                  <c:v>5.935094500334821</c:v>
                </c:pt>
                <c:pt idx="8507">
                  <c:v>5.93514232334376</c:v>
                </c:pt>
                <c:pt idx="8508">
                  <c:v>5.935275311385376</c:v>
                </c:pt>
                <c:pt idx="8509">
                  <c:v>5.93535378380273</c:v>
                </c:pt>
                <c:pt idx="8510">
                  <c:v>0.0</c:v>
                </c:pt>
                <c:pt idx="8511">
                  <c:v>0.0</c:v>
                </c:pt>
                <c:pt idx="8512">
                  <c:v>0.0</c:v>
                </c:pt>
                <c:pt idx="8513">
                  <c:v>0.0</c:v>
                </c:pt>
                <c:pt idx="8514">
                  <c:v>0.0</c:v>
                </c:pt>
                <c:pt idx="8515">
                  <c:v>0.0</c:v>
                </c:pt>
                <c:pt idx="8516">
                  <c:v>0.0</c:v>
                </c:pt>
                <c:pt idx="8517">
                  <c:v>0.0</c:v>
                </c:pt>
                <c:pt idx="8518">
                  <c:v>0.0</c:v>
                </c:pt>
                <c:pt idx="8519">
                  <c:v>0.0</c:v>
                </c:pt>
                <c:pt idx="8520">
                  <c:v>5.935006072307739</c:v>
                </c:pt>
                <c:pt idx="8521">
                  <c:v>5.934910093826055</c:v>
                </c:pt>
                <c:pt idx="8522">
                  <c:v>5.93482262989282</c:v>
                </c:pt>
                <c:pt idx="8523">
                  <c:v>5.934994812934928</c:v>
                </c:pt>
                <c:pt idx="8524">
                  <c:v>5.935111591430116</c:v>
                </c:pt>
                <c:pt idx="8525">
                  <c:v>5.93511898602256</c:v>
                </c:pt>
                <c:pt idx="8526">
                  <c:v>5.9352211235313</c:v>
                </c:pt>
                <c:pt idx="8527">
                  <c:v>5.93518164256186</c:v>
                </c:pt>
                <c:pt idx="8528">
                  <c:v>5.935267651165343</c:v>
                </c:pt>
                <c:pt idx="8529">
                  <c:v>5.935266618751477</c:v>
                </c:pt>
                <c:pt idx="8530">
                  <c:v>0.0</c:v>
                </c:pt>
                <c:pt idx="8531">
                  <c:v>0.0</c:v>
                </c:pt>
                <c:pt idx="8532">
                  <c:v>0.0</c:v>
                </c:pt>
                <c:pt idx="8533">
                  <c:v>0.0</c:v>
                </c:pt>
                <c:pt idx="8534">
                  <c:v>0.0</c:v>
                </c:pt>
                <c:pt idx="8535">
                  <c:v>0.0</c:v>
                </c:pt>
                <c:pt idx="8536">
                  <c:v>0.0</c:v>
                </c:pt>
                <c:pt idx="8537">
                  <c:v>0.0</c:v>
                </c:pt>
                <c:pt idx="8538">
                  <c:v>0.0</c:v>
                </c:pt>
                <c:pt idx="8539">
                  <c:v>0.0</c:v>
                </c:pt>
                <c:pt idx="8540">
                  <c:v>5.93514015346276</c:v>
                </c:pt>
                <c:pt idx="8541">
                  <c:v>5.935194119720234</c:v>
                </c:pt>
                <c:pt idx="8542">
                  <c:v>5.935192842117884</c:v>
                </c:pt>
                <c:pt idx="8543">
                  <c:v>5.935034334593254</c:v>
                </c:pt>
                <c:pt idx="8544">
                  <c:v>5.935175669502787</c:v>
                </c:pt>
                <c:pt idx="8545">
                  <c:v>5.93522973426302</c:v>
                </c:pt>
                <c:pt idx="8546">
                  <c:v>5.935362537262855</c:v>
                </c:pt>
                <c:pt idx="8547">
                  <c:v>5.935330447290018</c:v>
                </c:pt>
                <c:pt idx="8548">
                  <c:v>5.935393059693538</c:v>
                </c:pt>
                <c:pt idx="8549">
                  <c:v>5.935581335117767</c:v>
                </c:pt>
                <c:pt idx="8550">
                  <c:v>0.0</c:v>
                </c:pt>
                <c:pt idx="8551">
                  <c:v>0.0</c:v>
                </c:pt>
                <c:pt idx="8552">
                  <c:v>0.0</c:v>
                </c:pt>
                <c:pt idx="8553">
                  <c:v>0.0</c:v>
                </c:pt>
                <c:pt idx="8554">
                  <c:v>0.0</c:v>
                </c:pt>
                <c:pt idx="8555">
                  <c:v>0.0</c:v>
                </c:pt>
                <c:pt idx="8556">
                  <c:v>0.0</c:v>
                </c:pt>
                <c:pt idx="8557">
                  <c:v>0.0</c:v>
                </c:pt>
                <c:pt idx="8558">
                  <c:v>0.0</c:v>
                </c:pt>
                <c:pt idx="8559">
                  <c:v>0.0</c:v>
                </c:pt>
                <c:pt idx="8560">
                  <c:v>5.935266661082477</c:v>
                </c:pt>
                <c:pt idx="8561">
                  <c:v>5.93508349059216</c:v>
                </c:pt>
                <c:pt idx="8562">
                  <c:v>5.935223467004</c:v>
                </c:pt>
                <c:pt idx="8563">
                  <c:v>5.93524571361823</c:v>
                </c:pt>
                <c:pt idx="8564">
                  <c:v>5.93531708197107</c:v>
                </c:pt>
                <c:pt idx="8565">
                  <c:v>5.935285013487078</c:v>
                </c:pt>
                <c:pt idx="8566">
                  <c:v>5.935355268778276</c:v>
                </c:pt>
                <c:pt idx="8567">
                  <c:v>5.935701884525033</c:v>
                </c:pt>
                <c:pt idx="8568">
                  <c:v>5.935724156320192</c:v>
                </c:pt>
                <c:pt idx="8569">
                  <c:v>5.93566875082294</c:v>
                </c:pt>
                <c:pt idx="8570">
                  <c:v>0.0</c:v>
                </c:pt>
                <c:pt idx="8571">
                  <c:v>0.0</c:v>
                </c:pt>
                <c:pt idx="8572">
                  <c:v>0.0</c:v>
                </c:pt>
                <c:pt idx="8573">
                  <c:v>0.0</c:v>
                </c:pt>
                <c:pt idx="8574">
                  <c:v>0.0</c:v>
                </c:pt>
                <c:pt idx="8575">
                  <c:v>0.0</c:v>
                </c:pt>
                <c:pt idx="8576">
                  <c:v>0.0</c:v>
                </c:pt>
                <c:pt idx="8577">
                  <c:v>0.0</c:v>
                </c:pt>
                <c:pt idx="8578">
                  <c:v>0.0</c:v>
                </c:pt>
                <c:pt idx="8579">
                  <c:v>0.0</c:v>
                </c:pt>
                <c:pt idx="8580">
                  <c:v>5.93543160470215</c:v>
                </c:pt>
                <c:pt idx="8581">
                  <c:v>5.93524091388519</c:v>
                </c:pt>
                <c:pt idx="8582">
                  <c:v>5.935326887001346</c:v>
                </c:pt>
                <c:pt idx="8583">
                  <c:v>5.93534917235466</c:v>
                </c:pt>
                <c:pt idx="8584">
                  <c:v>5.935427667308446</c:v>
                </c:pt>
                <c:pt idx="8585">
                  <c:v>5.935474503025548</c:v>
                </c:pt>
                <c:pt idx="8586">
                  <c:v>5.93563798298977</c:v>
                </c:pt>
                <c:pt idx="8587">
                  <c:v>5.9356933894107</c:v>
                </c:pt>
                <c:pt idx="8588">
                  <c:v>5.93567729966077</c:v>
                </c:pt>
                <c:pt idx="8589">
                  <c:v>5.935888856400989</c:v>
                </c:pt>
                <c:pt idx="8590">
                  <c:v>0.0</c:v>
                </c:pt>
                <c:pt idx="8591">
                  <c:v>0.0</c:v>
                </c:pt>
                <c:pt idx="8592">
                  <c:v>0.0</c:v>
                </c:pt>
                <c:pt idx="8593">
                  <c:v>0.0</c:v>
                </c:pt>
                <c:pt idx="8594">
                  <c:v>0.0</c:v>
                </c:pt>
                <c:pt idx="8595">
                  <c:v>0.0</c:v>
                </c:pt>
                <c:pt idx="8596">
                  <c:v>0.0</c:v>
                </c:pt>
                <c:pt idx="8597">
                  <c:v>0.0</c:v>
                </c:pt>
                <c:pt idx="8598">
                  <c:v>0.0</c:v>
                </c:pt>
                <c:pt idx="8599">
                  <c:v>0.0</c:v>
                </c:pt>
                <c:pt idx="8600">
                  <c:v>5.935564322983616</c:v>
                </c:pt>
                <c:pt idx="8601">
                  <c:v>5.935516282521227</c:v>
                </c:pt>
                <c:pt idx="8602">
                  <c:v>5.935461013945968</c:v>
                </c:pt>
                <c:pt idx="8603">
                  <c:v>5.935615973610441</c:v>
                </c:pt>
                <c:pt idx="8604">
                  <c:v>5.935528407641316</c:v>
                </c:pt>
                <c:pt idx="8605">
                  <c:v>5.93567120500463</c:v>
                </c:pt>
                <c:pt idx="8606">
                  <c:v>5.935780718860686</c:v>
                </c:pt>
                <c:pt idx="8607">
                  <c:v>5.93570818106224</c:v>
                </c:pt>
                <c:pt idx="8608">
                  <c:v>5.935786862369346</c:v>
                </c:pt>
                <c:pt idx="8609">
                  <c:v>5.935818844891393</c:v>
                </c:pt>
                <c:pt idx="8610">
                  <c:v>0.0</c:v>
                </c:pt>
                <c:pt idx="8611">
                  <c:v>0.0</c:v>
                </c:pt>
                <c:pt idx="8612">
                  <c:v>0.0</c:v>
                </c:pt>
                <c:pt idx="8613">
                  <c:v>0.0</c:v>
                </c:pt>
                <c:pt idx="8614">
                  <c:v>0.0</c:v>
                </c:pt>
                <c:pt idx="8615">
                  <c:v>0.0</c:v>
                </c:pt>
                <c:pt idx="8616">
                  <c:v>0.0</c:v>
                </c:pt>
                <c:pt idx="8617">
                  <c:v>0.0</c:v>
                </c:pt>
                <c:pt idx="8618">
                  <c:v>0.0</c:v>
                </c:pt>
                <c:pt idx="8619">
                  <c:v>0.0</c:v>
                </c:pt>
                <c:pt idx="8620">
                  <c:v>5.935454903342225</c:v>
                </c:pt>
                <c:pt idx="8621">
                  <c:v>5.93543041415448</c:v>
                </c:pt>
                <c:pt idx="8622">
                  <c:v>5.935500316388952</c:v>
                </c:pt>
                <c:pt idx="8623">
                  <c:v>5.935601060100193</c:v>
                </c:pt>
                <c:pt idx="8624">
                  <c:v>5.93569469487961</c:v>
                </c:pt>
                <c:pt idx="8625">
                  <c:v>5.935764557795276</c:v>
                </c:pt>
                <c:pt idx="8626">
                  <c:v>5.935827544053068</c:v>
                </c:pt>
                <c:pt idx="8627">
                  <c:v>5.935804119919737</c:v>
                </c:pt>
                <c:pt idx="8628">
                  <c:v>5.935929598193343</c:v>
                </c:pt>
                <c:pt idx="8629">
                  <c:v>5.936054771822688</c:v>
                </c:pt>
                <c:pt idx="8630">
                  <c:v>0.0</c:v>
                </c:pt>
                <c:pt idx="8631">
                  <c:v>0.0</c:v>
                </c:pt>
                <c:pt idx="8632">
                  <c:v>0.0</c:v>
                </c:pt>
                <c:pt idx="8633">
                  <c:v>0.0</c:v>
                </c:pt>
                <c:pt idx="8634">
                  <c:v>0.0</c:v>
                </c:pt>
                <c:pt idx="8635">
                  <c:v>0.0</c:v>
                </c:pt>
                <c:pt idx="8636">
                  <c:v>0.0</c:v>
                </c:pt>
                <c:pt idx="8637">
                  <c:v>0.0</c:v>
                </c:pt>
                <c:pt idx="8638">
                  <c:v>0.0</c:v>
                </c:pt>
                <c:pt idx="8639">
                  <c:v>0.0</c:v>
                </c:pt>
                <c:pt idx="8640">
                  <c:v>5.93559639425366</c:v>
                </c:pt>
                <c:pt idx="8641">
                  <c:v>5.935485674673427</c:v>
                </c:pt>
                <c:pt idx="8642">
                  <c:v>5.935554448334486</c:v>
                </c:pt>
                <c:pt idx="8643">
                  <c:v>5.935687263455756</c:v>
                </c:pt>
                <c:pt idx="8644">
                  <c:v>5.93565529122084</c:v>
                </c:pt>
                <c:pt idx="8645">
                  <c:v>5.935764557795276</c:v>
                </c:pt>
                <c:pt idx="8646">
                  <c:v>5.93585081886873</c:v>
                </c:pt>
                <c:pt idx="8647">
                  <c:v>5.936000827759343</c:v>
                </c:pt>
                <c:pt idx="8648">
                  <c:v>5.93602419971883</c:v>
                </c:pt>
                <c:pt idx="8649">
                  <c:v>5.936101510296127</c:v>
                </c:pt>
                <c:pt idx="8650">
                  <c:v>0.0</c:v>
                </c:pt>
                <c:pt idx="8651">
                  <c:v>0.0</c:v>
                </c:pt>
                <c:pt idx="8652">
                  <c:v>0.0</c:v>
                </c:pt>
                <c:pt idx="8653">
                  <c:v>0.0</c:v>
                </c:pt>
                <c:pt idx="8654">
                  <c:v>0.0</c:v>
                </c:pt>
                <c:pt idx="8655">
                  <c:v>0.0</c:v>
                </c:pt>
                <c:pt idx="8656">
                  <c:v>0.0</c:v>
                </c:pt>
                <c:pt idx="8657">
                  <c:v>0.0</c:v>
                </c:pt>
                <c:pt idx="8658">
                  <c:v>0.0</c:v>
                </c:pt>
                <c:pt idx="8659">
                  <c:v>0.0</c:v>
                </c:pt>
                <c:pt idx="8660">
                  <c:v>5.935730366772455</c:v>
                </c:pt>
                <c:pt idx="8661">
                  <c:v>5.935698364145745</c:v>
                </c:pt>
                <c:pt idx="8662">
                  <c:v>5.93567234998118</c:v>
                </c:pt>
                <c:pt idx="8663">
                  <c:v>5.935735188479462</c:v>
                </c:pt>
                <c:pt idx="8664">
                  <c:v>5.93580548543333</c:v>
                </c:pt>
                <c:pt idx="8665">
                  <c:v>5.93589871536169</c:v>
                </c:pt>
                <c:pt idx="8666">
                  <c:v>5.93587416240387</c:v>
                </c:pt>
                <c:pt idx="8667">
                  <c:v>5.935968847173003</c:v>
                </c:pt>
                <c:pt idx="8668">
                  <c:v>5.936022919180706</c:v>
                </c:pt>
                <c:pt idx="8669">
                  <c:v>5.93610891262946</c:v>
                </c:pt>
                <c:pt idx="8670">
                  <c:v>0.0</c:v>
                </c:pt>
                <c:pt idx="8671">
                  <c:v>0.0</c:v>
                </c:pt>
                <c:pt idx="8672">
                  <c:v>0.0</c:v>
                </c:pt>
                <c:pt idx="8673">
                  <c:v>0.0</c:v>
                </c:pt>
                <c:pt idx="8674">
                  <c:v>0.0</c:v>
                </c:pt>
                <c:pt idx="8675">
                  <c:v>0.0</c:v>
                </c:pt>
                <c:pt idx="8676">
                  <c:v>0.0</c:v>
                </c:pt>
                <c:pt idx="8677">
                  <c:v>0.0</c:v>
                </c:pt>
                <c:pt idx="8678">
                  <c:v>0.0</c:v>
                </c:pt>
                <c:pt idx="8679">
                  <c:v>0.0</c:v>
                </c:pt>
                <c:pt idx="8680">
                  <c:v>5.935737826803165</c:v>
                </c:pt>
                <c:pt idx="8681">
                  <c:v>5.935729063509011</c:v>
                </c:pt>
                <c:pt idx="8682">
                  <c:v>5.935767288419802</c:v>
                </c:pt>
                <c:pt idx="8683">
                  <c:v>5.935955339092807</c:v>
                </c:pt>
                <c:pt idx="8684">
                  <c:v>5.93586077293474</c:v>
                </c:pt>
                <c:pt idx="8685">
                  <c:v>5.935906137932053</c:v>
                </c:pt>
                <c:pt idx="8686">
                  <c:v>5.936086761120833</c:v>
                </c:pt>
                <c:pt idx="8687">
                  <c:v>5.936022986697016</c:v>
                </c:pt>
                <c:pt idx="8688">
                  <c:v>5.93620363286698</c:v>
                </c:pt>
                <c:pt idx="8689">
                  <c:v>5.93633770377449</c:v>
                </c:pt>
                <c:pt idx="8690">
                  <c:v>0.0</c:v>
                </c:pt>
                <c:pt idx="8691">
                  <c:v>0.0</c:v>
                </c:pt>
                <c:pt idx="8692">
                  <c:v>0.0</c:v>
                </c:pt>
                <c:pt idx="8693">
                  <c:v>0.0</c:v>
                </c:pt>
                <c:pt idx="8694">
                  <c:v>0.0</c:v>
                </c:pt>
                <c:pt idx="8695">
                  <c:v>0.0</c:v>
                </c:pt>
                <c:pt idx="8696">
                  <c:v>0.0</c:v>
                </c:pt>
                <c:pt idx="8697">
                  <c:v>0.0</c:v>
                </c:pt>
                <c:pt idx="8698">
                  <c:v>0.0</c:v>
                </c:pt>
                <c:pt idx="8699">
                  <c:v>0.0</c:v>
                </c:pt>
                <c:pt idx="8700">
                  <c:v>5.935973896454514</c:v>
                </c:pt>
                <c:pt idx="8701">
                  <c:v>5.935871742487205</c:v>
                </c:pt>
                <c:pt idx="8702">
                  <c:v>5.935838579731294</c:v>
                </c:pt>
                <c:pt idx="8703">
                  <c:v>5.93604263183279</c:v>
                </c:pt>
                <c:pt idx="8704">
                  <c:v>5.935986226671896</c:v>
                </c:pt>
                <c:pt idx="8705">
                  <c:v>5.936158170062203</c:v>
                </c:pt>
                <c:pt idx="8706">
                  <c:v>5.93609548840202</c:v>
                </c:pt>
                <c:pt idx="8707">
                  <c:v>5.93614974687384</c:v>
                </c:pt>
                <c:pt idx="8708">
                  <c:v>5.936267628498483</c:v>
                </c:pt>
                <c:pt idx="8709">
                  <c:v>5.93646320144873</c:v>
                </c:pt>
                <c:pt idx="8710">
                  <c:v>0.0</c:v>
                </c:pt>
                <c:pt idx="8711">
                  <c:v>0.0</c:v>
                </c:pt>
                <c:pt idx="8712">
                  <c:v>0.0</c:v>
                </c:pt>
                <c:pt idx="8713">
                  <c:v>0.0</c:v>
                </c:pt>
                <c:pt idx="8714">
                  <c:v>0.0</c:v>
                </c:pt>
                <c:pt idx="8715">
                  <c:v>0.0</c:v>
                </c:pt>
                <c:pt idx="8716">
                  <c:v>0.0</c:v>
                </c:pt>
                <c:pt idx="8717">
                  <c:v>0.0</c:v>
                </c:pt>
                <c:pt idx="8718">
                  <c:v>0.0</c:v>
                </c:pt>
                <c:pt idx="8719">
                  <c:v>0.0</c:v>
                </c:pt>
                <c:pt idx="8720">
                  <c:v>5.93580899343028</c:v>
                </c:pt>
                <c:pt idx="8721">
                  <c:v>5.935878016299628</c:v>
                </c:pt>
                <c:pt idx="8722">
                  <c:v>5.935924597154409</c:v>
                </c:pt>
                <c:pt idx="8723">
                  <c:v>5.935994709869735</c:v>
                </c:pt>
                <c:pt idx="8724">
                  <c:v>5.936174148422021</c:v>
                </c:pt>
                <c:pt idx="8725">
                  <c:v>5.93612755997091</c:v>
                </c:pt>
                <c:pt idx="8726">
                  <c:v>5.936150743451916</c:v>
                </c:pt>
                <c:pt idx="8727">
                  <c:v>5.93640042695856</c:v>
                </c:pt>
                <c:pt idx="8728">
                  <c:v>5.93627511460464</c:v>
                </c:pt>
                <c:pt idx="8729">
                  <c:v>5.9365419432622</c:v>
                </c:pt>
                <c:pt idx="8730">
                  <c:v>0.0</c:v>
                </c:pt>
                <c:pt idx="8731">
                  <c:v>0.0</c:v>
                </c:pt>
                <c:pt idx="8732">
                  <c:v>0.0</c:v>
                </c:pt>
                <c:pt idx="8733">
                  <c:v>0.0</c:v>
                </c:pt>
                <c:pt idx="8734">
                  <c:v>0.0</c:v>
                </c:pt>
                <c:pt idx="8735">
                  <c:v>0.0</c:v>
                </c:pt>
                <c:pt idx="8736">
                  <c:v>0.0</c:v>
                </c:pt>
                <c:pt idx="8737">
                  <c:v>0.0</c:v>
                </c:pt>
                <c:pt idx="8738">
                  <c:v>0.0</c:v>
                </c:pt>
                <c:pt idx="8739">
                  <c:v>0.0</c:v>
                </c:pt>
                <c:pt idx="8740">
                  <c:v>5.93603664071297</c:v>
                </c:pt>
                <c:pt idx="8741">
                  <c:v>5.935940513853244</c:v>
                </c:pt>
                <c:pt idx="8742">
                  <c:v>5.936105500262252</c:v>
                </c:pt>
                <c:pt idx="8743">
                  <c:v>5.93600213431711</c:v>
                </c:pt>
                <c:pt idx="8744">
                  <c:v>5.936088223318482</c:v>
                </c:pt>
                <c:pt idx="8745">
                  <c:v>5.93621346222195</c:v>
                </c:pt>
                <c:pt idx="8746">
                  <c:v>5.936276203759491</c:v>
                </c:pt>
                <c:pt idx="8747">
                  <c:v>5.93626029435997</c:v>
                </c:pt>
                <c:pt idx="8748">
                  <c:v>5.936416459759392</c:v>
                </c:pt>
                <c:pt idx="8749">
                  <c:v>5.936588574708965</c:v>
                </c:pt>
                <c:pt idx="8750">
                  <c:v>0.0</c:v>
                </c:pt>
                <c:pt idx="8751">
                  <c:v>0.0</c:v>
                </c:pt>
                <c:pt idx="8752">
                  <c:v>0.0</c:v>
                </c:pt>
                <c:pt idx="8753">
                  <c:v>0.0</c:v>
                </c:pt>
                <c:pt idx="8754">
                  <c:v>0.0</c:v>
                </c:pt>
                <c:pt idx="8755">
                  <c:v>0.0</c:v>
                </c:pt>
                <c:pt idx="8756">
                  <c:v>0.0</c:v>
                </c:pt>
                <c:pt idx="8757">
                  <c:v>0.0</c:v>
                </c:pt>
                <c:pt idx="8758">
                  <c:v>0.0</c:v>
                </c:pt>
                <c:pt idx="8759">
                  <c:v>0.0</c:v>
                </c:pt>
                <c:pt idx="8760">
                  <c:v>5.935982436942855</c:v>
                </c:pt>
                <c:pt idx="8761">
                  <c:v>5.936074679885468</c:v>
                </c:pt>
                <c:pt idx="8762">
                  <c:v>5.936074704518873</c:v>
                </c:pt>
                <c:pt idx="8763">
                  <c:v>5.936105256867697</c:v>
                </c:pt>
                <c:pt idx="8764">
                  <c:v>5.936245630727332</c:v>
                </c:pt>
                <c:pt idx="8765">
                  <c:v>5.936276241759957</c:v>
                </c:pt>
                <c:pt idx="8766">
                  <c:v>5.936276333103713</c:v>
                </c:pt>
                <c:pt idx="8767">
                  <c:v>5.93640909333587</c:v>
                </c:pt>
                <c:pt idx="8768">
                  <c:v>5.93642522376454</c:v>
                </c:pt>
                <c:pt idx="8769">
                  <c:v>5.93640918309073</c:v>
                </c:pt>
                <c:pt idx="8770">
                  <c:v>0.0</c:v>
                </c:pt>
                <c:pt idx="8771">
                  <c:v>0.0</c:v>
                </c:pt>
                <c:pt idx="8772">
                  <c:v>0.0</c:v>
                </c:pt>
                <c:pt idx="8773">
                  <c:v>0.0</c:v>
                </c:pt>
                <c:pt idx="8774">
                  <c:v>0.0</c:v>
                </c:pt>
                <c:pt idx="8775">
                  <c:v>0.0</c:v>
                </c:pt>
                <c:pt idx="8776">
                  <c:v>0.0</c:v>
                </c:pt>
                <c:pt idx="8777">
                  <c:v>0.0</c:v>
                </c:pt>
                <c:pt idx="8778">
                  <c:v>0.0</c:v>
                </c:pt>
                <c:pt idx="8779">
                  <c:v>0.0</c:v>
                </c:pt>
                <c:pt idx="8780">
                  <c:v>5.936233252397253</c:v>
                </c:pt>
                <c:pt idx="8781">
                  <c:v>5.936294812036265</c:v>
                </c:pt>
                <c:pt idx="8782">
                  <c:v>5.936082107573482</c:v>
                </c:pt>
                <c:pt idx="8783">
                  <c:v>5.936168219818516</c:v>
                </c:pt>
                <c:pt idx="8784">
                  <c:v>5.936143537925627</c:v>
                </c:pt>
                <c:pt idx="8785">
                  <c:v>5.93638703514265</c:v>
                </c:pt>
                <c:pt idx="8786">
                  <c:v>5.93629227555387</c:v>
                </c:pt>
                <c:pt idx="8787">
                  <c:v>5.936496366199926</c:v>
                </c:pt>
                <c:pt idx="8788">
                  <c:v>5.936557743711783</c:v>
                </c:pt>
                <c:pt idx="8789">
                  <c:v>5.93665992857529</c:v>
                </c:pt>
                <c:pt idx="8790">
                  <c:v>0.0</c:v>
                </c:pt>
                <c:pt idx="8791">
                  <c:v>0.0</c:v>
                </c:pt>
                <c:pt idx="8792">
                  <c:v>0.0</c:v>
                </c:pt>
                <c:pt idx="8793">
                  <c:v>0.0</c:v>
                </c:pt>
                <c:pt idx="8794">
                  <c:v>0.0</c:v>
                </c:pt>
                <c:pt idx="8795">
                  <c:v>0.0</c:v>
                </c:pt>
                <c:pt idx="8796">
                  <c:v>0.0</c:v>
                </c:pt>
                <c:pt idx="8797">
                  <c:v>0.0</c:v>
                </c:pt>
                <c:pt idx="8798">
                  <c:v>0.0</c:v>
                </c:pt>
                <c:pt idx="8799">
                  <c:v>0.0</c:v>
                </c:pt>
                <c:pt idx="8800">
                  <c:v>5.93626538494309</c:v>
                </c:pt>
                <c:pt idx="8801">
                  <c:v>5.936208660788587</c:v>
                </c:pt>
                <c:pt idx="8802">
                  <c:v>5.93626282942456</c:v>
                </c:pt>
                <c:pt idx="8803">
                  <c:v>5.936286035710438</c:v>
                </c:pt>
                <c:pt idx="8804">
                  <c:v>5.936340203016986</c:v>
                </c:pt>
                <c:pt idx="8805">
                  <c:v>5.936363570342797</c:v>
                </c:pt>
                <c:pt idx="8806">
                  <c:v>5.936433681536477</c:v>
                </c:pt>
                <c:pt idx="8807">
                  <c:v>5.936590005359542</c:v>
                </c:pt>
                <c:pt idx="8808">
                  <c:v>5.93666138977936</c:v>
                </c:pt>
                <c:pt idx="8809">
                  <c:v>5.936675969894477</c:v>
                </c:pt>
                <c:pt idx="8810">
                  <c:v>0.0</c:v>
                </c:pt>
                <c:pt idx="8811">
                  <c:v>0.0</c:v>
                </c:pt>
                <c:pt idx="8812">
                  <c:v>0.0</c:v>
                </c:pt>
                <c:pt idx="8813">
                  <c:v>0.0</c:v>
                </c:pt>
                <c:pt idx="8814">
                  <c:v>0.0</c:v>
                </c:pt>
                <c:pt idx="8815">
                  <c:v>0.0</c:v>
                </c:pt>
                <c:pt idx="8816">
                  <c:v>0.0</c:v>
                </c:pt>
                <c:pt idx="8817">
                  <c:v>0.0</c:v>
                </c:pt>
                <c:pt idx="8818">
                  <c:v>0.0</c:v>
                </c:pt>
                <c:pt idx="8819">
                  <c:v>0.0</c:v>
                </c:pt>
                <c:pt idx="8820">
                  <c:v>5.9363600189549</c:v>
                </c:pt>
                <c:pt idx="8821">
                  <c:v>5.93620871949737</c:v>
                </c:pt>
                <c:pt idx="8822">
                  <c:v>5.936318108908461</c:v>
                </c:pt>
                <c:pt idx="8823">
                  <c:v>5.936404164305989</c:v>
                </c:pt>
                <c:pt idx="8824">
                  <c:v>5.936465761552923</c:v>
                </c:pt>
                <c:pt idx="8825">
                  <c:v>5.936465608274573</c:v>
                </c:pt>
                <c:pt idx="8826">
                  <c:v>5.936521073200784</c:v>
                </c:pt>
                <c:pt idx="8827">
                  <c:v>5.936535927728801</c:v>
                </c:pt>
                <c:pt idx="8828">
                  <c:v>5.93666866850706</c:v>
                </c:pt>
                <c:pt idx="8829">
                  <c:v>5.9365824421184</c:v>
                </c:pt>
                <c:pt idx="8830">
                  <c:v>0.0</c:v>
                </c:pt>
                <c:pt idx="8831">
                  <c:v>0.0</c:v>
                </c:pt>
                <c:pt idx="8832">
                  <c:v>0.0</c:v>
                </c:pt>
                <c:pt idx="8833">
                  <c:v>0.0</c:v>
                </c:pt>
                <c:pt idx="8834">
                  <c:v>0.0</c:v>
                </c:pt>
                <c:pt idx="8835">
                  <c:v>0.0</c:v>
                </c:pt>
                <c:pt idx="8836">
                  <c:v>0.0</c:v>
                </c:pt>
                <c:pt idx="8837">
                  <c:v>0.0</c:v>
                </c:pt>
                <c:pt idx="8838">
                  <c:v>0.0</c:v>
                </c:pt>
                <c:pt idx="8839">
                  <c:v>0.0</c:v>
                </c:pt>
                <c:pt idx="8840">
                  <c:v>5.936312038010084</c:v>
                </c:pt>
                <c:pt idx="8841">
                  <c:v>5.93634273716282</c:v>
                </c:pt>
                <c:pt idx="8842">
                  <c:v>5.93625549493273</c:v>
                </c:pt>
                <c:pt idx="8843">
                  <c:v>5.936436271828285</c:v>
                </c:pt>
                <c:pt idx="8844">
                  <c:v>5.936465761552923</c:v>
                </c:pt>
                <c:pt idx="8845">
                  <c:v>5.936528351156487</c:v>
                </c:pt>
                <c:pt idx="8846">
                  <c:v>5.93662298255226</c:v>
                </c:pt>
                <c:pt idx="8847">
                  <c:v>5.93671519407164</c:v>
                </c:pt>
                <c:pt idx="8848">
                  <c:v>5.93660598213518</c:v>
                </c:pt>
                <c:pt idx="8849">
                  <c:v>5.93684932137557</c:v>
                </c:pt>
                <c:pt idx="8850">
                  <c:v>0.0</c:v>
                </c:pt>
                <c:pt idx="8851">
                  <c:v>0.0</c:v>
                </c:pt>
                <c:pt idx="8852">
                  <c:v>0.0</c:v>
                </c:pt>
                <c:pt idx="8853">
                  <c:v>0.0</c:v>
                </c:pt>
                <c:pt idx="8854">
                  <c:v>0.0</c:v>
                </c:pt>
                <c:pt idx="8855">
                  <c:v>0.0</c:v>
                </c:pt>
                <c:pt idx="8856">
                  <c:v>0.0</c:v>
                </c:pt>
                <c:pt idx="8857">
                  <c:v>0.0</c:v>
                </c:pt>
                <c:pt idx="8858">
                  <c:v>0.0</c:v>
                </c:pt>
                <c:pt idx="8859">
                  <c:v>0.0</c:v>
                </c:pt>
                <c:pt idx="8860">
                  <c:v>5.936438684258217</c:v>
                </c:pt>
                <c:pt idx="8861">
                  <c:v>5.93635140278435</c:v>
                </c:pt>
                <c:pt idx="8862">
                  <c:v>5.93636621717403</c:v>
                </c:pt>
                <c:pt idx="8863">
                  <c:v>5.936451037606496</c:v>
                </c:pt>
                <c:pt idx="8864">
                  <c:v>5.936364976357045</c:v>
                </c:pt>
                <c:pt idx="8865">
                  <c:v>5.936465608274573</c:v>
                </c:pt>
                <c:pt idx="8866">
                  <c:v>5.936543151271998</c:v>
                </c:pt>
                <c:pt idx="8867">
                  <c:v>5.93669327835207</c:v>
                </c:pt>
                <c:pt idx="8868">
                  <c:v>5.93674002215233</c:v>
                </c:pt>
                <c:pt idx="8869">
                  <c:v>5.93679391352294</c:v>
                </c:pt>
                <c:pt idx="8870">
                  <c:v>0.0</c:v>
                </c:pt>
                <c:pt idx="8871">
                  <c:v>0.0</c:v>
                </c:pt>
                <c:pt idx="8872">
                  <c:v>0.0</c:v>
                </c:pt>
                <c:pt idx="8873">
                  <c:v>0.0</c:v>
                </c:pt>
                <c:pt idx="8874">
                  <c:v>0.0</c:v>
                </c:pt>
                <c:pt idx="8875">
                  <c:v>0.0</c:v>
                </c:pt>
                <c:pt idx="8876">
                  <c:v>0.0</c:v>
                </c:pt>
                <c:pt idx="8877">
                  <c:v>0.0</c:v>
                </c:pt>
                <c:pt idx="8878">
                  <c:v>0.0</c:v>
                </c:pt>
                <c:pt idx="8879">
                  <c:v>0.0</c:v>
                </c:pt>
                <c:pt idx="8880">
                  <c:v>5.93636009129721</c:v>
                </c:pt>
                <c:pt idx="8881">
                  <c:v>5.936460744105048</c:v>
                </c:pt>
                <c:pt idx="8882">
                  <c:v>5.93644370282367</c:v>
                </c:pt>
                <c:pt idx="8883">
                  <c:v>5.93649778097886</c:v>
                </c:pt>
                <c:pt idx="8884">
                  <c:v>5.9364497291329</c:v>
                </c:pt>
                <c:pt idx="8885">
                  <c:v>5.93656023971784</c:v>
                </c:pt>
                <c:pt idx="8886">
                  <c:v>5.93666252300972</c:v>
                </c:pt>
                <c:pt idx="8887">
                  <c:v>5.936732446470456</c:v>
                </c:pt>
                <c:pt idx="8888">
                  <c:v>5.936809959450727</c:v>
                </c:pt>
                <c:pt idx="8889">
                  <c:v>5.936881210629468</c:v>
                </c:pt>
                <c:pt idx="8890">
                  <c:v>0.0</c:v>
                </c:pt>
                <c:pt idx="8891">
                  <c:v>0.0</c:v>
                </c:pt>
                <c:pt idx="8892">
                  <c:v>0.0</c:v>
                </c:pt>
                <c:pt idx="8893">
                  <c:v>0.0</c:v>
                </c:pt>
                <c:pt idx="8894">
                  <c:v>0.0</c:v>
                </c:pt>
                <c:pt idx="8895">
                  <c:v>0.0</c:v>
                </c:pt>
                <c:pt idx="8896">
                  <c:v>0.0</c:v>
                </c:pt>
                <c:pt idx="8897">
                  <c:v>0.0</c:v>
                </c:pt>
                <c:pt idx="8898">
                  <c:v>0.0</c:v>
                </c:pt>
                <c:pt idx="8899">
                  <c:v>0.0</c:v>
                </c:pt>
                <c:pt idx="8900">
                  <c:v>5.936596107824758</c:v>
                </c:pt>
                <c:pt idx="8901">
                  <c:v>5.936374721072481</c:v>
                </c:pt>
                <c:pt idx="8902">
                  <c:v>5.936554321313643</c:v>
                </c:pt>
                <c:pt idx="8903">
                  <c:v>5.936334184186751</c:v>
                </c:pt>
                <c:pt idx="8904">
                  <c:v>5.93664779948513</c:v>
                </c:pt>
                <c:pt idx="8905">
                  <c:v>5.93663049044605</c:v>
                </c:pt>
                <c:pt idx="8906">
                  <c:v>5.936811312712082</c:v>
                </c:pt>
                <c:pt idx="8907">
                  <c:v>5.936764575827206</c:v>
                </c:pt>
                <c:pt idx="8908">
                  <c:v>5.93687414124333</c:v>
                </c:pt>
                <c:pt idx="8909">
                  <c:v>5.936834653688145</c:v>
                </c:pt>
                <c:pt idx="8910">
                  <c:v>0.0</c:v>
                </c:pt>
                <c:pt idx="8911">
                  <c:v>0.0</c:v>
                </c:pt>
                <c:pt idx="8912">
                  <c:v>0.0</c:v>
                </c:pt>
                <c:pt idx="8913">
                  <c:v>0.0</c:v>
                </c:pt>
                <c:pt idx="8914">
                  <c:v>0.0</c:v>
                </c:pt>
                <c:pt idx="8915">
                  <c:v>0.0</c:v>
                </c:pt>
                <c:pt idx="8916">
                  <c:v>0.0</c:v>
                </c:pt>
                <c:pt idx="8917">
                  <c:v>0.0</c:v>
                </c:pt>
                <c:pt idx="8918">
                  <c:v>0.0</c:v>
                </c:pt>
                <c:pt idx="8919">
                  <c:v>0.0</c:v>
                </c:pt>
                <c:pt idx="8920">
                  <c:v>5.936626952113972</c:v>
                </c:pt>
                <c:pt idx="8921">
                  <c:v>5.936680920890168</c:v>
                </c:pt>
                <c:pt idx="8922">
                  <c:v>5.936601066040555</c:v>
                </c:pt>
                <c:pt idx="8923">
                  <c:v>5.936600968249386</c:v>
                </c:pt>
                <c:pt idx="8924">
                  <c:v>5.936780510969394</c:v>
                </c:pt>
                <c:pt idx="8925">
                  <c:v>5.9367964572079</c:v>
                </c:pt>
                <c:pt idx="8926">
                  <c:v>5.936952745037352</c:v>
                </c:pt>
                <c:pt idx="8927">
                  <c:v>5.936897336067958</c:v>
                </c:pt>
                <c:pt idx="8928">
                  <c:v>5.93699938898667</c:v>
                </c:pt>
                <c:pt idx="8929">
                  <c:v>5.937155572393212</c:v>
                </c:pt>
                <c:pt idx="8930">
                  <c:v>0.0</c:v>
                </c:pt>
                <c:pt idx="8931">
                  <c:v>0.0</c:v>
                </c:pt>
                <c:pt idx="8932">
                  <c:v>0.0</c:v>
                </c:pt>
                <c:pt idx="8933">
                  <c:v>0.0</c:v>
                </c:pt>
                <c:pt idx="8934">
                  <c:v>0.0</c:v>
                </c:pt>
                <c:pt idx="8935">
                  <c:v>0.0</c:v>
                </c:pt>
                <c:pt idx="8936">
                  <c:v>0.0</c:v>
                </c:pt>
                <c:pt idx="8937">
                  <c:v>0.0</c:v>
                </c:pt>
                <c:pt idx="8938">
                  <c:v>0.0</c:v>
                </c:pt>
                <c:pt idx="8939">
                  <c:v>0.0</c:v>
                </c:pt>
                <c:pt idx="8940">
                  <c:v>5.93676097953904</c:v>
                </c:pt>
                <c:pt idx="8941">
                  <c:v>5.936705475250407</c:v>
                </c:pt>
                <c:pt idx="8942">
                  <c:v>5.936790544929091</c:v>
                </c:pt>
                <c:pt idx="8943">
                  <c:v>5.936860522785337</c:v>
                </c:pt>
                <c:pt idx="8944">
                  <c:v>5.936812471267797</c:v>
                </c:pt>
                <c:pt idx="8945">
                  <c:v>5.93707940393281</c:v>
                </c:pt>
                <c:pt idx="8946">
                  <c:v>5.936921974325962</c:v>
                </c:pt>
                <c:pt idx="8947">
                  <c:v>5.937117540186939</c:v>
                </c:pt>
                <c:pt idx="8948">
                  <c:v>5.937094103432763</c:v>
                </c:pt>
                <c:pt idx="8949">
                  <c:v>5.937282283821797</c:v>
                </c:pt>
                <c:pt idx="8950">
                  <c:v>0.0</c:v>
                </c:pt>
                <c:pt idx="8951">
                  <c:v>0.0</c:v>
                </c:pt>
                <c:pt idx="8952">
                  <c:v>0.0</c:v>
                </c:pt>
                <c:pt idx="8953">
                  <c:v>0.0</c:v>
                </c:pt>
                <c:pt idx="8954">
                  <c:v>0.0</c:v>
                </c:pt>
                <c:pt idx="8955">
                  <c:v>0.0</c:v>
                </c:pt>
                <c:pt idx="8956">
                  <c:v>0.0</c:v>
                </c:pt>
                <c:pt idx="8957">
                  <c:v>0.0</c:v>
                </c:pt>
                <c:pt idx="8958">
                  <c:v>0.0</c:v>
                </c:pt>
                <c:pt idx="8959">
                  <c:v>0.0</c:v>
                </c:pt>
                <c:pt idx="8960">
                  <c:v>5.936832205126451</c:v>
                </c:pt>
                <c:pt idx="8961">
                  <c:v>5.936682196068042</c:v>
                </c:pt>
                <c:pt idx="8962">
                  <c:v>5.936806255833138</c:v>
                </c:pt>
                <c:pt idx="8963">
                  <c:v>5.936821267482247</c:v>
                </c:pt>
                <c:pt idx="8964">
                  <c:v>5.936970046083636</c:v>
                </c:pt>
                <c:pt idx="8965">
                  <c:v>5.937039938895068</c:v>
                </c:pt>
                <c:pt idx="8966">
                  <c:v>5.937117435852754</c:v>
                </c:pt>
                <c:pt idx="8967">
                  <c:v>5.937235621135573</c:v>
                </c:pt>
                <c:pt idx="8968">
                  <c:v>5.93725029008999</c:v>
                </c:pt>
                <c:pt idx="8969">
                  <c:v>5.93725026282465</c:v>
                </c:pt>
                <c:pt idx="8970">
                  <c:v>0.0</c:v>
                </c:pt>
                <c:pt idx="8971">
                  <c:v>0.0</c:v>
                </c:pt>
                <c:pt idx="8972">
                  <c:v>0.0</c:v>
                </c:pt>
                <c:pt idx="8973">
                  <c:v>0.0</c:v>
                </c:pt>
                <c:pt idx="8974">
                  <c:v>0.0</c:v>
                </c:pt>
                <c:pt idx="8975">
                  <c:v>0.0</c:v>
                </c:pt>
                <c:pt idx="8976">
                  <c:v>0.0</c:v>
                </c:pt>
                <c:pt idx="8977">
                  <c:v>0.0</c:v>
                </c:pt>
                <c:pt idx="8978">
                  <c:v>0.0</c:v>
                </c:pt>
                <c:pt idx="8979">
                  <c:v>0.0</c:v>
                </c:pt>
                <c:pt idx="8980">
                  <c:v>5.936832150263393</c:v>
                </c:pt>
                <c:pt idx="8981">
                  <c:v>5.93696368255967</c:v>
                </c:pt>
                <c:pt idx="8982">
                  <c:v>5.936955208694171</c:v>
                </c:pt>
                <c:pt idx="8983">
                  <c:v>5.937048570784816</c:v>
                </c:pt>
                <c:pt idx="8984">
                  <c:v>5.937111532704892</c:v>
                </c:pt>
                <c:pt idx="8985">
                  <c:v>5.93715812359684</c:v>
                </c:pt>
                <c:pt idx="8986">
                  <c:v>5.93720473714889</c:v>
                </c:pt>
                <c:pt idx="8987">
                  <c:v>5.937235621135573</c:v>
                </c:pt>
                <c:pt idx="8988">
                  <c:v>5.93732170276965</c:v>
                </c:pt>
                <c:pt idx="8989">
                  <c:v>5.937502445206658</c:v>
                </c:pt>
                <c:pt idx="8990">
                  <c:v>0.0</c:v>
                </c:pt>
                <c:pt idx="8991">
                  <c:v>0.0</c:v>
                </c:pt>
                <c:pt idx="8992">
                  <c:v>0.0</c:v>
                </c:pt>
                <c:pt idx="8993">
                  <c:v>0.0</c:v>
                </c:pt>
                <c:pt idx="8994">
                  <c:v>0.0</c:v>
                </c:pt>
                <c:pt idx="8995">
                  <c:v>0.0</c:v>
                </c:pt>
                <c:pt idx="8996">
                  <c:v>0.0</c:v>
                </c:pt>
                <c:pt idx="8997">
                  <c:v>0.0</c:v>
                </c:pt>
                <c:pt idx="8998">
                  <c:v>0.0</c:v>
                </c:pt>
                <c:pt idx="8999">
                  <c:v>0.0</c:v>
                </c:pt>
                <c:pt idx="9000">
                  <c:v>5.937068257401374</c:v>
                </c:pt>
                <c:pt idx="9001">
                  <c:v>5.937034987207268</c:v>
                </c:pt>
                <c:pt idx="9002">
                  <c:v>5.937041286557053</c:v>
                </c:pt>
                <c:pt idx="9003">
                  <c:v>5.93711995595433</c:v>
                </c:pt>
                <c:pt idx="9004">
                  <c:v>5.937057345375737</c:v>
                </c:pt>
                <c:pt idx="9005">
                  <c:v>5.937150787641786</c:v>
                </c:pt>
                <c:pt idx="9006">
                  <c:v>5.937339001143191</c:v>
                </c:pt>
                <c:pt idx="9007">
                  <c:v>5.937330363650281</c:v>
                </c:pt>
                <c:pt idx="9008">
                  <c:v>5.937574962715534</c:v>
                </c:pt>
                <c:pt idx="9009">
                  <c:v>5.937400234937856</c:v>
                </c:pt>
                <c:pt idx="9010">
                  <c:v>0.0</c:v>
                </c:pt>
                <c:pt idx="9011">
                  <c:v>0.0</c:v>
                </c:pt>
                <c:pt idx="9012">
                  <c:v>0.0</c:v>
                </c:pt>
                <c:pt idx="9013">
                  <c:v>0.0</c:v>
                </c:pt>
                <c:pt idx="9014">
                  <c:v>0.0</c:v>
                </c:pt>
                <c:pt idx="9015">
                  <c:v>0.0</c:v>
                </c:pt>
                <c:pt idx="9016">
                  <c:v>0.0</c:v>
                </c:pt>
                <c:pt idx="9017">
                  <c:v>0.0</c:v>
                </c:pt>
                <c:pt idx="9018">
                  <c:v>0.0</c:v>
                </c:pt>
                <c:pt idx="9019">
                  <c:v>0.0</c:v>
                </c:pt>
                <c:pt idx="9020">
                  <c:v>5.937021507584552</c:v>
                </c:pt>
                <c:pt idx="9021">
                  <c:v>5.937051119556964</c:v>
                </c:pt>
                <c:pt idx="9022">
                  <c:v>5.937121149730622</c:v>
                </c:pt>
                <c:pt idx="9023">
                  <c:v>5.937112569309037</c:v>
                </c:pt>
                <c:pt idx="9024">
                  <c:v>5.93710401173777</c:v>
                </c:pt>
                <c:pt idx="9025">
                  <c:v>5.93732411424481</c:v>
                </c:pt>
                <c:pt idx="9026">
                  <c:v>5.937417641949994</c:v>
                </c:pt>
                <c:pt idx="9027">
                  <c:v>5.937385750269581</c:v>
                </c:pt>
                <c:pt idx="9028">
                  <c:v>5.937620450660498</c:v>
                </c:pt>
                <c:pt idx="9029">
                  <c:v>5.93766833840166</c:v>
                </c:pt>
                <c:pt idx="9030">
                  <c:v>0.0</c:v>
                </c:pt>
                <c:pt idx="9031">
                  <c:v>0.0</c:v>
                </c:pt>
                <c:pt idx="9032">
                  <c:v>0.0</c:v>
                </c:pt>
                <c:pt idx="9033">
                  <c:v>0.0</c:v>
                </c:pt>
                <c:pt idx="9034">
                  <c:v>0.0</c:v>
                </c:pt>
                <c:pt idx="9035">
                  <c:v>0.0</c:v>
                </c:pt>
                <c:pt idx="9036">
                  <c:v>0.0</c:v>
                </c:pt>
                <c:pt idx="9037">
                  <c:v>0.0</c:v>
                </c:pt>
                <c:pt idx="9038">
                  <c:v>0.0</c:v>
                </c:pt>
                <c:pt idx="9039">
                  <c:v>0.0</c:v>
                </c:pt>
                <c:pt idx="9040">
                  <c:v>5.937311946908244</c:v>
                </c:pt>
                <c:pt idx="9041">
                  <c:v>5.937137282473805</c:v>
                </c:pt>
                <c:pt idx="9042">
                  <c:v>5.937215949679262</c:v>
                </c:pt>
                <c:pt idx="9043">
                  <c:v>5.93720739165174</c:v>
                </c:pt>
                <c:pt idx="9044">
                  <c:v>5.937245344883994</c:v>
                </c:pt>
                <c:pt idx="9045">
                  <c:v>5.937315375159527</c:v>
                </c:pt>
                <c:pt idx="9046">
                  <c:v>5.937488947070141</c:v>
                </c:pt>
                <c:pt idx="9047">
                  <c:v>5.937424949605177</c:v>
                </c:pt>
                <c:pt idx="9048">
                  <c:v>5.937620375112278</c:v>
                </c:pt>
                <c:pt idx="9049">
                  <c:v>5.937659915255516</c:v>
                </c:pt>
                <c:pt idx="9050">
                  <c:v>0.0</c:v>
                </c:pt>
                <c:pt idx="9051">
                  <c:v>0.0</c:v>
                </c:pt>
                <c:pt idx="9052">
                  <c:v>0.0</c:v>
                </c:pt>
                <c:pt idx="9053">
                  <c:v>0.0</c:v>
                </c:pt>
                <c:pt idx="9054">
                  <c:v>0.0</c:v>
                </c:pt>
                <c:pt idx="9055">
                  <c:v>0.0</c:v>
                </c:pt>
                <c:pt idx="9056">
                  <c:v>0.0</c:v>
                </c:pt>
                <c:pt idx="9057">
                  <c:v>0.0</c:v>
                </c:pt>
                <c:pt idx="9058">
                  <c:v>0.0</c:v>
                </c:pt>
                <c:pt idx="9059">
                  <c:v>0.0</c:v>
                </c:pt>
                <c:pt idx="9060">
                  <c:v>5.93735981385616</c:v>
                </c:pt>
                <c:pt idx="9061">
                  <c:v>5.937231870179414</c:v>
                </c:pt>
                <c:pt idx="9062">
                  <c:v>5.93731787216358</c:v>
                </c:pt>
                <c:pt idx="9063">
                  <c:v>5.93734128329372</c:v>
                </c:pt>
                <c:pt idx="9064">
                  <c:v>5.937481457050437</c:v>
                </c:pt>
                <c:pt idx="9065">
                  <c:v>5.93752828459209</c:v>
                </c:pt>
                <c:pt idx="9066">
                  <c:v>5.93763028546404</c:v>
                </c:pt>
                <c:pt idx="9067">
                  <c:v>5.937691871037301</c:v>
                </c:pt>
                <c:pt idx="9068">
                  <c:v>5.937770540741654</c:v>
                </c:pt>
                <c:pt idx="9069">
                  <c:v>5.93773112551987</c:v>
                </c:pt>
                <c:pt idx="9070">
                  <c:v>0.0</c:v>
                </c:pt>
                <c:pt idx="9071">
                  <c:v>0.0</c:v>
                </c:pt>
                <c:pt idx="9072">
                  <c:v>0.0</c:v>
                </c:pt>
                <c:pt idx="9073">
                  <c:v>0.0</c:v>
                </c:pt>
                <c:pt idx="9074">
                  <c:v>0.0</c:v>
                </c:pt>
                <c:pt idx="9075">
                  <c:v>0.0</c:v>
                </c:pt>
                <c:pt idx="9076">
                  <c:v>0.0</c:v>
                </c:pt>
                <c:pt idx="9077">
                  <c:v>0.0</c:v>
                </c:pt>
                <c:pt idx="9078">
                  <c:v>0.0</c:v>
                </c:pt>
                <c:pt idx="9079">
                  <c:v>0.0</c:v>
                </c:pt>
                <c:pt idx="9080">
                  <c:v>5.93742990730217</c:v>
                </c:pt>
                <c:pt idx="9081">
                  <c:v>5.9373031507031</c:v>
                </c:pt>
                <c:pt idx="9082">
                  <c:v>5.937522018611083</c:v>
                </c:pt>
                <c:pt idx="9083">
                  <c:v>5.93744215039992</c:v>
                </c:pt>
                <c:pt idx="9084">
                  <c:v>5.937465460710572</c:v>
                </c:pt>
                <c:pt idx="9085">
                  <c:v>5.937590932897196</c:v>
                </c:pt>
                <c:pt idx="9086">
                  <c:v>5.937684436762827</c:v>
                </c:pt>
                <c:pt idx="9087">
                  <c:v>5.937747231656143</c:v>
                </c:pt>
                <c:pt idx="9088">
                  <c:v>5.937958687500018</c:v>
                </c:pt>
                <c:pt idx="9089">
                  <c:v>5.937817154706421</c:v>
                </c:pt>
                <c:pt idx="9090">
                  <c:v>0.0</c:v>
                </c:pt>
                <c:pt idx="9091">
                  <c:v>0.0</c:v>
                </c:pt>
                <c:pt idx="9092">
                  <c:v>0.0</c:v>
                </c:pt>
                <c:pt idx="9093">
                  <c:v>0.0</c:v>
                </c:pt>
                <c:pt idx="9094">
                  <c:v>0.0</c:v>
                </c:pt>
                <c:pt idx="9095">
                  <c:v>0.0</c:v>
                </c:pt>
                <c:pt idx="9096">
                  <c:v>0.0</c:v>
                </c:pt>
                <c:pt idx="9097">
                  <c:v>0.0</c:v>
                </c:pt>
                <c:pt idx="9098">
                  <c:v>0.0</c:v>
                </c:pt>
                <c:pt idx="9099">
                  <c:v>0.0</c:v>
                </c:pt>
                <c:pt idx="9100">
                  <c:v>5.937556520819339</c:v>
                </c:pt>
                <c:pt idx="9101">
                  <c:v>5.93757018225023</c:v>
                </c:pt>
                <c:pt idx="9102">
                  <c:v>5.937577429936723</c:v>
                </c:pt>
                <c:pt idx="9103">
                  <c:v>5.937624257479833</c:v>
                </c:pt>
                <c:pt idx="9104">
                  <c:v>5.937544290314646</c:v>
                </c:pt>
                <c:pt idx="9105">
                  <c:v>5.937592192315848</c:v>
                </c:pt>
                <c:pt idx="9106">
                  <c:v>5.937811230114844</c:v>
                </c:pt>
                <c:pt idx="9107">
                  <c:v>5.937834512617144</c:v>
                </c:pt>
                <c:pt idx="9108">
                  <c:v>5.937935330202747</c:v>
                </c:pt>
                <c:pt idx="9109">
                  <c:v>5.938014097789355</c:v>
                </c:pt>
                <c:pt idx="9110">
                  <c:v>0.0</c:v>
                </c:pt>
                <c:pt idx="9111">
                  <c:v>0.0</c:v>
                </c:pt>
                <c:pt idx="9112">
                  <c:v>0.0</c:v>
                </c:pt>
                <c:pt idx="9113">
                  <c:v>0.0</c:v>
                </c:pt>
                <c:pt idx="9114">
                  <c:v>0.0</c:v>
                </c:pt>
                <c:pt idx="9115">
                  <c:v>0.0</c:v>
                </c:pt>
                <c:pt idx="9116">
                  <c:v>0.0</c:v>
                </c:pt>
                <c:pt idx="9117">
                  <c:v>0.0</c:v>
                </c:pt>
                <c:pt idx="9118">
                  <c:v>0.0</c:v>
                </c:pt>
                <c:pt idx="9119">
                  <c:v>0.0</c:v>
                </c:pt>
                <c:pt idx="9120">
                  <c:v>5.937768205981551</c:v>
                </c:pt>
                <c:pt idx="9121">
                  <c:v>5.93764875439336</c:v>
                </c:pt>
                <c:pt idx="9122">
                  <c:v>5.937679546510247</c:v>
                </c:pt>
                <c:pt idx="9123">
                  <c:v>5.937702930198516</c:v>
                </c:pt>
                <c:pt idx="9124">
                  <c:v>5.937803770754436</c:v>
                </c:pt>
                <c:pt idx="9125">
                  <c:v>5.937818556824707</c:v>
                </c:pt>
                <c:pt idx="9126">
                  <c:v>5.93799199207233</c:v>
                </c:pt>
                <c:pt idx="9127">
                  <c:v>5.9379760464025</c:v>
                </c:pt>
                <c:pt idx="9128">
                  <c:v>5.937936490710792</c:v>
                </c:pt>
                <c:pt idx="9129">
                  <c:v>5.938180003206927</c:v>
                </c:pt>
                <c:pt idx="9130">
                  <c:v>0.0</c:v>
                </c:pt>
                <c:pt idx="9131">
                  <c:v>0.0</c:v>
                </c:pt>
                <c:pt idx="9132">
                  <c:v>0.0</c:v>
                </c:pt>
                <c:pt idx="9133">
                  <c:v>0.0</c:v>
                </c:pt>
                <c:pt idx="9134">
                  <c:v>0.0</c:v>
                </c:pt>
                <c:pt idx="9135">
                  <c:v>0.0</c:v>
                </c:pt>
                <c:pt idx="9136">
                  <c:v>0.0</c:v>
                </c:pt>
                <c:pt idx="9137">
                  <c:v>0.0</c:v>
                </c:pt>
                <c:pt idx="9138">
                  <c:v>0.0</c:v>
                </c:pt>
                <c:pt idx="9139">
                  <c:v>0.0</c:v>
                </c:pt>
                <c:pt idx="9140">
                  <c:v>5.937910764751697</c:v>
                </c:pt>
                <c:pt idx="9141">
                  <c:v>5.937838205452377</c:v>
                </c:pt>
                <c:pt idx="9142">
                  <c:v>5.937821032295546</c:v>
                </c:pt>
                <c:pt idx="9143">
                  <c:v>5.937812308900528</c:v>
                </c:pt>
                <c:pt idx="9144">
                  <c:v>5.937953777818286</c:v>
                </c:pt>
                <c:pt idx="9145">
                  <c:v>5.937843097258742</c:v>
                </c:pt>
                <c:pt idx="9146">
                  <c:v>5.937999258650509</c:v>
                </c:pt>
                <c:pt idx="9147">
                  <c:v>5.93813952357413</c:v>
                </c:pt>
                <c:pt idx="9148">
                  <c:v>5.93821944457134</c:v>
                </c:pt>
                <c:pt idx="9149">
                  <c:v>5.938311731842373</c:v>
                </c:pt>
                <c:pt idx="9150">
                  <c:v>0.0</c:v>
                </c:pt>
                <c:pt idx="9151">
                  <c:v>0.0</c:v>
                </c:pt>
                <c:pt idx="9152">
                  <c:v>0.0</c:v>
                </c:pt>
                <c:pt idx="9153">
                  <c:v>0.0</c:v>
                </c:pt>
                <c:pt idx="9154">
                  <c:v>0.0</c:v>
                </c:pt>
                <c:pt idx="9155">
                  <c:v>0.0</c:v>
                </c:pt>
                <c:pt idx="9156">
                  <c:v>0.0</c:v>
                </c:pt>
                <c:pt idx="9157">
                  <c:v>0.0</c:v>
                </c:pt>
                <c:pt idx="9158">
                  <c:v>0.0</c:v>
                </c:pt>
                <c:pt idx="9159">
                  <c:v>0.0</c:v>
                </c:pt>
                <c:pt idx="9160">
                  <c:v>5.937926713457556</c:v>
                </c:pt>
                <c:pt idx="9161">
                  <c:v>5.937916829844569</c:v>
                </c:pt>
                <c:pt idx="9162">
                  <c:v>5.937940233353222</c:v>
                </c:pt>
                <c:pt idx="9163">
                  <c:v>5.937820992507717</c:v>
                </c:pt>
                <c:pt idx="9164">
                  <c:v>5.937938988294012</c:v>
                </c:pt>
                <c:pt idx="9165">
                  <c:v>5.937984631941696</c:v>
                </c:pt>
                <c:pt idx="9166">
                  <c:v>5.938110035935658</c:v>
                </c:pt>
                <c:pt idx="9167">
                  <c:v>5.938212179613707</c:v>
                </c:pt>
                <c:pt idx="9168">
                  <c:v>5.93824296528104</c:v>
                </c:pt>
                <c:pt idx="9169">
                  <c:v>5.93837693057275</c:v>
                </c:pt>
                <c:pt idx="9170">
                  <c:v>0.0</c:v>
                </c:pt>
                <c:pt idx="9171">
                  <c:v>0.0</c:v>
                </c:pt>
                <c:pt idx="9172">
                  <c:v>0.0</c:v>
                </c:pt>
                <c:pt idx="9173">
                  <c:v>0.0</c:v>
                </c:pt>
                <c:pt idx="9174">
                  <c:v>0.0</c:v>
                </c:pt>
                <c:pt idx="9175">
                  <c:v>0.0</c:v>
                </c:pt>
                <c:pt idx="9176">
                  <c:v>0.0</c:v>
                </c:pt>
                <c:pt idx="9177">
                  <c:v>0.0</c:v>
                </c:pt>
                <c:pt idx="9178">
                  <c:v>0.0</c:v>
                </c:pt>
                <c:pt idx="9179">
                  <c:v>0.0</c:v>
                </c:pt>
                <c:pt idx="9180">
                  <c:v>5.938052237215071</c:v>
                </c:pt>
                <c:pt idx="9181">
                  <c:v>5.93812834477104</c:v>
                </c:pt>
                <c:pt idx="9182">
                  <c:v>5.93809644719752</c:v>
                </c:pt>
                <c:pt idx="9183">
                  <c:v>5.93812709405716</c:v>
                </c:pt>
                <c:pt idx="9184">
                  <c:v>5.93807177436111</c:v>
                </c:pt>
                <c:pt idx="9185">
                  <c:v>5.93818878008215</c:v>
                </c:pt>
                <c:pt idx="9186">
                  <c:v>5.93820343118015</c:v>
                </c:pt>
                <c:pt idx="9187">
                  <c:v>5.938314115224692</c:v>
                </c:pt>
                <c:pt idx="9188">
                  <c:v>5.938478944507727</c:v>
                </c:pt>
                <c:pt idx="9189">
                  <c:v>5.93851076259332</c:v>
                </c:pt>
                <c:pt idx="9190">
                  <c:v>0.0</c:v>
                </c:pt>
                <c:pt idx="9191">
                  <c:v>0.0</c:v>
                </c:pt>
                <c:pt idx="9192">
                  <c:v>0.0</c:v>
                </c:pt>
                <c:pt idx="9193">
                  <c:v>0.0</c:v>
                </c:pt>
                <c:pt idx="9194">
                  <c:v>0.0</c:v>
                </c:pt>
                <c:pt idx="9195">
                  <c:v>0.0</c:v>
                </c:pt>
                <c:pt idx="9196">
                  <c:v>0.0</c:v>
                </c:pt>
                <c:pt idx="9197">
                  <c:v>0.0</c:v>
                </c:pt>
                <c:pt idx="9198">
                  <c:v>0.0</c:v>
                </c:pt>
                <c:pt idx="9199">
                  <c:v>0.0</c:v>
                </c:pt>
                <c:pt idx="9200">
                  <c:v>5.938028719609783</c:v>
                </c:pt>
                <c:pt idx="9201">
                  <c:v>5.938042307572858</c:v>
                </c:pt>
                <c:pt idx="9202">
                  <c:v>5.938207136345322</c:v>
                </c:pt>
                <c:pt idx="9203">
                  <c:v>5.938119756113902</c:v>
                </c:pt>
                <c:pt idx="9204">
                  <c:v>5.938189984930751</c:v>
                </c:pt>
                <c:pt idx="9205">
                  <c:v>5.938456909651605</c:v>
                </c:pt>
                <c:pt idx="9206">
                  <c:v>5.938488749604577</c:v>
                </c:pt>
                <c:pt idx="9207">
                  <c:v>5.938416240245544</c:v>
                </c:pt>
                <c:pt idx="9208">
                  <c:v>5.938534356021647</c:v>
                </c:pt>
                <c:pt idx="9209">
                  <c:v>5.93866710805951</c:v>
                </c:pt>
                <c:pt idx="9210">
                  <c:v>0.0</c:v>
                </c:pt>
                <c:pt idx="9211">
                  <c:v>0.0</c:v>
                </c:pt>
                <c:pt idx="9212">
                  <c:v>0.0</c:v>
                </c:pt>
                <c:pt idx="9213">
                  <c:v>0.0</c:v>
                </c:pt>
                <c:pt idx="9214">
                  <c:v>0.0</c:v>
                </c:pt>
                <c:pt idx="9215">
                  <c:v>0.0</c:v>
                </c:pt>
                <c:pt idx="9216">
                  <c:v>0.0</c:v>
                </c:pt>
                <c:pt idx="9217">
                  <c:v>0.0</c:v>
                </c:pt>
                <c:pt idx="9218">
                  <c:v>0.0</c:v>
                </c:pt>
                <c:pt idx="9219">
                  <c:v>0.0</c:v>
                </c:pt>
                <c:pt idx="9220">
                  <c:v>5.938429565556544</c:v>
                </c:pt>
                <c:pt idx="9221">
                  <c:v>5.938122348845448</c:v>
                </c:pt>
                <c:pt idx="9222">
                  <c:v>5.938325352030181</c:v>
                </c:pt>
                <c:pt idx="9223">
                  <c:v>5.938316480938201</c:v>
                </c:pt>
                <c:pt idx="9224">
                  <c:v>5.938417378774671</c:v>
                </c:pt>
                <c:pt idx="9225">
                  <c:v>5.938426055568776</c:v>
                </c:pt>
                <c:pt idx="9226">
                  <c:v>5.938439512290301</c:v>
                </c:pt>
                <c:pt idx="9227">
                  <c:v>5.93860560859987</c:v>
                </c:pt>
                <c:pt idx="9228">
                  <c:v>5.93867448217017</c:v>
                </c:pt>
                <c:pt idx="9229">
                  <c:v>5.938761855781406</c:v>
                </c:pt>
                <c:pt idx="9230">
                  <c:v>0.0</c:v>
                </c:pt>
                <c:pt idx="9231">
                  <c:v>0.0</c:v>
                </c:pt>
                <c:pt idx="9232">
                  <c:v>0.0</c:v>
                </c:pt>
                <c:pt idx="9233">
                  <c:v>0.0</c:v>
                </c:pt>
                <c:pt idx="9234">
                  <c:v>0.0</c:v>
                </c:pt>
                <c:pt idx="9235">
                  <c:v>0.0</c:v>
                </c:pt>
                <c:pt idx="9236">
                  <c:v>0.0</c:v>
                </c:pt>
                <c:pt idx="9237">
                  <c:v>0.0</c:v>
                </c:pt>
                <c:pt idx="9238">
                  <c:v>0.0</c:v>
                </c:pt>
                <c:pt idx="9239">
                  <c:v>0.0</c:v>
                </c:pt>
                <c:pt idx="9240">
                  <c:v>5.93846294167135</c:v>
                </c:pt>
                <c:pt idx="9241">
                  <c:v>5.93843711213359</c:v>
                </c:pt>
                <c:pt idx="9242">
                  <c:v>5.938294586545823</c:v>
                </c:pt>
                <c:pt idx="9243">
                  <c:v>5.938262548979553</c:v>
                </c:pt>
                <c:pt idx="9244">
                  <c:v>5.93861538418252</c:v>
                </c:pt>
                <c:pt idx="9245">
                  <c:v>5.93872491445864</c:v>
                </c:pt>
                <c:pt idx="9246">
                  <c:v>5.938678260327087</c:v>
                </c:pt>
                <c:pt idx="9247">
                  <c:v>5.938801359748867</c:v>
                </c:pt>
                <c:pt idx="9248">
                  <c:v>5.938943959190672</c:v>
                </c:pt>
                <c:pt idx="9249">
                  <c:v>5.93884049324105</c:v>
                </c:pt>
                <c:pt idx="9250">
                  <c:v>0.0</c:v>
                </c:pt>
                <c:pt idx="9251">
                  <c:v>0.0</c:v>
                </c:pt>
                <c:pt idx="9252">
                  <c:v>0.0</c:v>
                </c:pt>
                <c:pt idx="9253">
                  <c:v>0.0</c:v>
                </c:pt>
                <c:pt idx="9254">
                  <c:v>0.0</c:v>
                </c:pt>
                <c:pt idx="9255">
                  <c:v>0.0</c:v>
                </c:pt>
                <c:pt idx="9256">
                  <c:v>0.0</c:v>
                </c:pt>
                <c:pt idx="9257">
                  <c:v>0.0</c:v>
                </c:pt>
                <c:pt idx="9258">
                  <c:v>0.0</c:v>
                </c:pt>
                <c:pt idx="9259">
                  <c:v>0.0</c:v>
                </c:pt>
                <c:pt idx="9260">
                  <c:v>5.93854774430827</c:v>
                </c:pt>
                <c:pt idx="9261">
                  <c:v>5.938483850181798</c:v>
                </c:pt>
                <c:pt idx="9262">
                  <c:v>5.93863268396535</c:v>
                </c:pt>
                <c:pt idx="9263">
                  <c:v>5.93863151919727</c:v>
                </c:pt>
                <c:pt idx="9264">
                  <c:v>5.938717516124968</c:v>
                </c:pt>
                <c:pt idx="9265">
                  <c:v>5.93872491445864</c:v>
                </c:pt>
                <c:pt idx="9266">
                  <c:v>5.938724791234213</c:v>
                </c:pt>
                <c:pt idx="9267">
                  <c:v>5.93890443438224</c:v>
                </c:pt>
                <c:pt idx="9268">
                  <c:v>5.939053371812263</c:v>
                </c:pt>
                <c:pt idx="9269">
                  <c:v>5.938935288239044</c:v>
                </c:pt>
                <c:pt idx="9270">
                  <c:v>0.0</c:v>
                </c:pt>
                <c:pt idx="9271">
                  <c:v>0.0</c:v>
                </c:pt>
                <c:pt idx="9272">
                  <c:v>0.0</c:v>
                </c:pt>
                <c:pt idx="9273">
                  <c:v>0.0</c:v>
                </c:pt>
                <c:pt idx="9274">
                  <c:v>0.0</c:v>
                </c:pt>
                <c:pt idx="9275">
                  <c:v>0.0</c:v>
                </c:pt>
                <c:pt idx="9276">
                  <c:v>0.0</c:v>
                </c:pt>
                <c:pt idx="9277">
                  <c:v>0.0</c:v>
                </c:pt>
                <c:pt idx="9278">
                  <c:v>0.0</c:v>
                </c:pt>
                <c:pt idx="9279">
                  <c:v>0.0</c:v>
                </c:pt>
                <c:pt idx="9280">
                  <c:v>5.938815711885542</c:v>
                </c:pt>
                <c:pt idx="9281">
                  <c:v>5.938774011888918</c:v>
                </c:pt>
                <c:pt idx="9282">
                  <c:v>5.93859340555333</c:v>
                </c:pt>
                <c:pt idx="9283">
                  <c:v>5.93876544408382</c:v>
                </c:pt>
                <c:pt idx="9284">
                  <c:v>5.938771739415458</c:v>
                </c:pt>
                <c:pt idx="9285">
                  <c:v>5.93887370484838</c:v>
                </c:pt>
                <c:pt idx="9286">
                  <c:v>5.93888957095161</c:v>
                </c:pt>
                <c:pt idx="9287">
                  <c:v>5.93898332229741</c:v>
                </c:pt>
                <c:pt idx="9288">
                  <c:v>5.93912465536408</c:v>
                </c:pt>
                <c:pt idx="9289">
                  <c:v>5.939288273157484</c:v>
                </c:pt>
                <c:pt idx="9290">
                  <c:v>0.0</c:v>
                </c:pt>
                <c:pt idx="9291">
                  <c:v>0.0</c:v>
                </c:pt>
                <c:pt idx="9292">
                  <c:v>0.0</c:v>
                </c:pt>
                <c:pt idx="9293">
                  <c:v>0.0</c:v>
                </c:pt>
                <c:pt idx="9294">
                  <c:v>0.0</c:v>
                </c:pt>
                <c:pt idx="9295">
                  <c:v>0.0</c:v>
                </c:pt>
                <c:pt idx="9296">
                  <c:v>0.0</c:v>
                </c:pt>
                <c:pt idx="9297">
                  <c:v>0.0</c:v>
                </c:pt>
                <c:pt idx="9298">
                  <c:v>0.0</c:v>
                </c:pt>
                <c:pt idx="9299">
                  <c:v>0.0</c:v>
                </c:pt>
                <c:pt idx="9300">
                  <c:v>5.93882315330439</c:v>
                </c:pt>
                <c:pt idx="9301">
                  <c:v>5.9386732740709</c:v>
                </c:pt>
                <c:pt idx="9302">
                  <c:v>5.93875070391433</c:v>
                </c:pt>
                <c:pt idx="9303">
                  <c:v>5.938788959694401</c:v>
                </c:pt>
                <c:pt idx="9304">
                  <c:v>5.938819606452198</c:v>
                </c:pt>
                <c:pt idx="9305">
                  <c:v>5.938835597397375</c:v>
                </c:pt>
                <c:pt idx="9306">
                  <c:v>5.938952425864218</c:v>
                </c:pt>
                <c:pt idx="9307">
                  <c:v>5.939180068921543</c:v>
                </c:pt>
                <c:pt idx="9308">
                  <c:v>5.93914064509323</c:v>
                </c:pt>
                <c:pt idx="9309">
                  <c:v>5.939226662997713</c:v>
                </c:pt>
                <c:pt idx="9310">
                  <c:v>0.0</c:v>
                </c:pt>
                <c:pt idx="9311">
                  <c:v>0.0</c:v>
                </c:pt>
                <c:pt idx="9312">
                  <c:v>0.0</c:v>
                </c:pt>
                <c:pt idx="9313">
                  <c:v>0.0</c:v>
                </c:pt>
                <c:pt idx="9314">
                  <c:v>0.0</c:v>
                </c:pt>
                <c:pt idx="9315">
                  <c:v>0.0</c:v>
                </c:pt>
                <c:pt idx="9316">
                  <c:v>0.0</c:v>
                </c:pt>
                <c:pt idx="9317">
                  <c:v>0.0</c:v>
                </c:pt>
                <c:pt idx="9318">
                  <c:v>0.0</c:v>
                </c:pt>
                <c:pt idx="9319">
                  <c:v>0.0</c:v>
                </c:pt>
                <c:pt idx="9320">
                  <c:v>5.938831804850425</c:v>
                </c:pt>
                <c:pt idx="9321">
                  <c:v>5.938814501164351</c:v>
                </c:pt>
                <c:pt idx="9322">
                  <c:v>5.938836910193764</c:v>
                </c:pt>
                <c:pt idx="9323">
                  <c:v>5.93886011319073</c:v>
                </c:pt>
                <c:pt idx="9324">
                  <c:v>5.938914382979945</c:v>
                </c:pt>
                <c:pt idx="9325">
                  <c:v>5.9390791221325</c:v>
                </c:pt>
                <c:pt idx="9326">
                  <c:v>5.938953594444413</c:v>
                </c:pt>
                <c:pt idx="9327">
                  <c:v>5.93910132592031</c:v>
                </c:pt>
                <c:pt idx="9328">
                  <c:v>5.939243960912</c:v>
                </c:pt>
                <c:pt idx="9329">
                  <c:v>5.93928950735418</c:v>
                </c:pt>
                <c:pt idx="9330">
                  <c:v>0.0</c:v>
                </c:pt>
                <c:pt idx="9331">
                  <c:v>0.0</c:v>
                </c:pt>
                <c:pt idx="9332">
                  <c:v>0.0</c:v>
                </c:pt>
                <c:pt idx="9333">
                  <c:v>0.0</c:v>
                </c:pt>
                <c:pt idx="9334">
                  <c:v>0.0</c:v>
                </c:pt>
                <c:pt idx="9335">
                  <c:v>0.0</c:v>
                </c:pt>
                <c:pt idx="9336">
                  <c:v>0.0</c:v>
                </c:pt>
                <c:pt idx="9337">
                  <c:v>0.0</c:v>
                </c:pt>
                <c:pt idx="9338">
                  <c:v>0.0</c:v>
                </c:pt>
                <c:pt idx="9339">
                  <c:v>0.0</c:v>
                </c:pt>
                <c:pt idx="9340">
                  <c:v>5.938855280751198</c:v>
                </c:pt>
                <c:pt idx="9341">
                  <c:v>5.93893273255747</c:v>
                </c:pt>
                <c:pt idx="9342">
                  <c:v>5.938900790261898</c:v>
                </c:pt>
                <c:pt idx="9343">
                  <c:v>5.938922951708335</c:v>
                </c:pt>
                <c:pt idx="9344">
                  <c:v>5.939039640153512</c:v>
                </c:pt>
                <c:pt idx="9345">
                  <c:v>5.939141648868774</c:v>
                </c:pt>
                <c:pt idx="9346">
                  <c:v>5.939173683843</c:v>
                </c:pt>
                <c:pt idx="9347">
                  <c:v>5.939165219974432</c:v>
                </c:pt>
                <c:pt idx="9348">
                  <c:v>5.93943206394072</c:v>
                </c:pt>
                <c:pt idx="9349">
                  <c:v>5.939289545285371</c:v>
                </c:pt>
                <c:pt idx="9350">
                  <c:v>0.0</c:v>
                </c:pt>
                <c:pt idx="9351">
                  <c:v>0.0</c:v>
                </c:pt>
                <c:pt idx="9352">
                  <c:v>0.0</c:v>
                </c:pt>
                <c:pt idx="9353">
                  <c:v>0.0</c:v>
                </c:pt>
                <c:pt idx="9354">
                  <c:v>0.0</c:v>
                </c:pt>
                <c:pt idx="9355">
                  <c:v>0.0</c:v>
                </c:pt>
                <c:pt idx="9356">
                  <c:v>0.0</c:v>
                </c:pt>
                <c:pt idx="9357">
                  <c:v>0.0</c:v>
                </c:pt>
                <c:pt idx="9358">
                  <c:v>0.0</c:v>
                </c:pt>
                <c:pt idx="9359">
                  <c:v>0.0</c:v>
                </c:pt>
                <c:pt idx="9360">
                  <c:v>5.939019907482045</c:v>
                </c:pt>
                <c:pt idx="9361">
                  <c:v>5.938947392375863</c:v>
                </c:pt>
                <c:pt idx="9362">
                  <c:v>5.93909618761208</c:v>
                </c:pt>
                <c:pt idx="9363">
                  <c:v>5.939103665328722</c:v>
                </c:pt>
                <c:pt idx="9364">
                  <c:v>5.93907906422356</c:v>
                </c:pt>
                <c:pt idx="9365">
                  <c:v>5.93919720925529</c:v>
                </c:pt>
                <c:pt idx="9366">
                  <c:v>5.93932254591048</c:v>
                </c:pt>
                <c:pt idx="9367">
                  <c:v>5.93932893235224</c:v>
                </c:pt>
                <c:pt idx="9368">
                  <c:v>5.93936068494798</c:v>
                </c:pt>
                <c:pt idx="9369">
                  <c:v>5.939384175867601</c:v>
                </c:pt>
                <c:pt idx="9370">
                  <c:v>0.0</c:v>
                </c:pt>
                <c:pt idx="9371">
                  <c:v>0.0</c:v>
                </c:pt>
                <c:pt idx="9372">
                  <c:v>0.0</c:v>
                </c:pt>
                <c:pt idx="9373">
                  <c:v>0.0</c:v>
                </c:pt>
                <c:pt idx="9374">
                  <c:v>0.0</c:v>
                </c:pt>
                <c:pt idx="9375">
                  <c:v>0.0</c:v>
                </c:pt>
                <c:pt idx="9376">
                  <c:v>0.0</c:v>
                </c:pt>
                <c:pt idx="9377">
                  <c:v>0.0</c:v>
                </c:pt>
                <c:pt idx="9378">
                  <c:v>0.0</c:v>
                </c:pt>
                <c:pt idx="9379">
                  <c:v>0.0</c:v>
                </c:pt>
                <c:pt idx="9380">
                  <c:v>5.939216746271395</c:v>
                </c:pt>
                <c:pt idx="9381">
                  <c:v>5.9391442239746</c:v>
                </c:pt>
                <c:pt idx="9382">
                  <c:v>5.939096226472896</c:v>
                </c:pt>
                <c:pt idx="9383">
                  <c:v>5.93906436858584</c:v>
                </c:pt>
                <c:pt idx="9384">
                  <c:v>5.939189910238775</c:v>
                </c:pt>
                <c:pt idx="9385">
                  <c:v>5.939259737155391</c:v>
                </c:pt>
                <c:pt idx="9386">
                  <c:v>5.939299240069272</c:v>
                </c:pt>
                <c:pt idx="9387">
                  <c:v>5.93940877529485</c:v>
                </c:pt>
                <c:pt idx="9388">
                  <c:v>5.93947148902157</c:v>
                </c:pt>
                <c:pt idx="9389">
                  <c:v>5.939502118153987</c:v>
                </c:pt>
                <c:pt idx="9390">
                  <c:v>0.0</c:v>
                </c:pt>
                <c:pt idx="9391">
                  <c:v>0.0</c:v>
                </c:pt>
                <c:pt idx="9392">
                  <c:v>0.0</c:v>
                </c:pt>
                <c:pt idx="9393">
                  <c:v>0.0</c:v>
                </c:pt>
                <c:pt idx="9394">
                  <c:v>0.0</c:v>
                </c:pt>
                <c:pt idx="9395">
                  <c:v>0.0</c:v>
                </c:pt>
                <c:pt idx="9396">
                  <c:v>0.0</c:v>
                </c:pt>
                <c:pt idx="9397">
                  <c:v>0.0</c:v>
                </c:pt>
                <c:pt idx="9398">
                  <c:v>0.0</c:v>
                </c:pt>
                <c:pt idx="9399">
                  <c:v>0.0</c:v>
                </c:pt>
                <c:pt idx="9400">
                  <c:v>5.939162510309421</c:v>
                </c:pt>
                <c:pt idx="9401">
                  <c:v>5.93919954165187</c:v>
                </c:pt>
                <c:pt idx="9402">
                  <c:v>5.939056947922981</c:v>
                </c:pt>
                <c:pt idx="9403">
                  <c:v>5.939237663898152</c:v>
                </c:pt>
                <c:pt idx="9404">
                  <c:v>5.93925129561354</c:v>
                </c:pt>
                <c:pt idx="9405">
                  <c:v>5.93937058129957</c:v>
                </c:pt>
                <c:pt idx="9406">
                  <c:v>5.93944797567504</c:v>
                </c:pt>
                <c:pt idx="9407">
                  <c:v>5.93939277004278</c:v>
                </c:pt>
                <c:pt idx="9408">
                  <c:v>5.93943940412038</c:v>
                </c:pt>
                <c:pt idx="9409">
                  <c:v>5.939580836307473</c:v>
                </c:pt>
                <c:pt idx="9410">
                  <c:v>0.0</c:v>
                </c:pt>
                <c:pt idx="9411">
                  <c:v>0.0</c:v>
                </c:pt>
                <c:pt idx="9412">
                  <c:v>0.0</c:v>
                </c:pt>
                <c:pt idx="9413">
                  <c:v>0.0</c:v>
                </c:pt>
                <c:pt idx="9414">
                  <c:v>0.0</c:v>
                </c:pt>
                <c:pt idx="9415">
                  <c:v>0.0</c:v>
                </c:pt>
                <c:pt idx="9416">
                  <c:v>0.0</c:v>
                </c:pt>
                <c:pt idx="9417">
                  <c:v>0.0</c:v>
                </c:pt>
                <c:pt idx="9418">
                  <c:v>0.0</c:v>
                </c:pt>
                <c:pt idx="9419">
                  <c:v>0.0</c:v>
                </c:pt>
                <c:pt idx="9420">
                  <c:v>5.93930286180395</c:v>
                </c:pt>
                <c:pt idx="9421">
                  <c:v>5.939145306998875</c:v>
                </c:pt>
                <c:pt idx="9422">
                  <c:v>5.93927821204783</c:v>
                </c:pt>
                <c:pt idx="9423">
                  <c:v>5.93928448454091</c:v>
                </c:pt>
                <c:pt idx="9424">
                  <c:v>5.93924509760976</c:v>
                </c:pt>
                <c:pt idx="9425">
                  <c:v>5.939433281055043</c:v>
                </c:pt>
                <c:pt idx="9426">
                  <c:v>5.93948009988183</c:v>
                </c:pt>
                <c:pt idx="9427">
                  <c:v>5.939707623840058</c:v>
                </c:pt>
                <c:pt idx="9428">
                  <c:v>5.93966712660262</c:v>
                </c:pt>
                <c:pt idx="9429">
                  <c:v>5.93976908531312</c:v>
                </c:pt>
                <c:pt idx="9430">
                  <c:v>0.0</c:v>
                </c:pt>
                <c:pt idx="9431">
                  <c:v>0.0</c:v>
                </c:pt>
                <c:pt idx="9432">
                  <c:v>0.0</c:v>
                </c:pt>
                <c:pt idx="9433">
                  <c:v>0.0</c:v>
                </c:pt>
                <c:pt idx="9434">
                  <c:v>0.0</c:v>
                </c:pt>
                <c:pt idx="9435">
                  <c:v>0.0</c:v>
                </c:pt>
                <c:pt idx="9436">
                  <c:v>0.0</c:v>
                </c:pt>
                <c:pt idx="9437">
                  <c:v>0.0</c:v>
                </c:pt>
                <c:pt idx="9438">
                  <c:v>0.0</c:v>
                </c:pt>
                <c:pt idx="9439">
                  <c:v>0.0</c:v>
                </c:pt>
                <c:pt idx="9440">
                  <c:v>5.93925613479068</c:v>
                </c:pt>
                <c:pt idx="9441">
                  <c:v>5.939356931413753</c:v>
                </c:pt>
                <c:pt idx="9442">
                  <c:v>5.93927703366215</c:v>
                </c:pt>
                <c:pt idx="9443">
                  <c:v>5.93937179755005</c:v>
                </c:pt>
                <c:pt idx="9444">
                  <c:v>5.93954399637767</c:v>
                </c:pt>
                <c:pt idx="9445">
                  <c:v>5.93949592005577</c:v>
                </c:pt>
                <c:pt idx="9446">
                  <c:v>5.939455541833147</c:v>
                </c:pt>
                <c:pt idx="9447">
                  <c:v>5.939581105195761</c:v>
                </c:pt>
                <c:pt idx="9448">
                  <c:v>5.93967558838233</c:v>
                </c:pt>
                <c:pt idx="9449">
                  <c:v>5.939745595105946</c:v>
                </c:pt>
                <c:pt idx="9450">
                  <c:v>0.0</c:v>
                </c:pt>
                <c:pt idx="9451">
                  <c:v>0.0</c:v>
                </c:pt>
                <c:pt idx="9452">
                  <c:v>0.0</c:v>
                </c:pt>
                <c:pt idx="9453">
                  <c:v>0.0</c:v>
                </c:pt>
                <c:pt idx="9454">
                  <c:v>0.0</c:v>
                </c:pt>
                <c:pt idx="9455">
                  <c:v>0.0</c:v>
                </c:pt>
                <c:pt idx="9456">
                  <c:v>0.0</c:v>
                </c:pt>
                <c:pt idx="9457">
                  <c:v>0.0</c:v>
                </c:pt>
                <c:pt idx="9458">
                  <c:v>0.0</c:v>
                </c:pt>
                <c:pt idx="9459">
                  <c:v>0.0</c:v>
                </c:pt>
                <c:pt idx="9460">
                  <c:v>5.93947619116729</c:v>
                </c:pt>
                <c:pt idx="9461">
                  <c:v>5.939390178370548</c:v>
                </c:pt>
                <c:pt idx="9462">
                  <c:v>5.93947379518621</c:v>
                </c:pt>
                <c:pt idx="9463">
                  <c:v>5.93947390114138</c:v>
                </c:pt>
                <c:pt idx="9464">
                  <c:v>5.93959806544795</c:v>
                </c:pt>
                <c:pt idx="9465">
                  <c:v>5.939479971071436</c:v>
                </c:pt>
                <c:pt idx="9466">
                  <c:v>5.93966812302525</c:v>
                </c:pt>
                <c:pt idx="9467">
                  <c:v>5.93966072194488</c:v>
                </c:pt>
                <c:pt idx="9468">
                  <c:v>5.93974579532604</c:v>
                </c:pt>
                <c:pt idx="9469">
                  <c:v>5.939785037486183</c:v>
                </c:pt>
                <c:pt idx="9470">
                  <c:v>0.0</c:v>
                </c:pt>
                <c:pt idx="9471">
                  <c:v>0.0</c:v>
                </c:pt>
                <c:pt idx="9472">
                  <c:v>0.0</c:v>
                </c:pt>
                <c:pt idx="9473">
                  <c:v>0.0</c:v>
                </c:pt>
                <c:pt idx="9474">
                  <c:v>0.0</c:v>
                </c:pt>
                <c:pt idx="9475">
                  <c:v>0.0</c:v>
                </c:pt>
                <c:pt idx="9476">
                  <c:v>0.0</c:v>
                </c:pt>
                <c:pt idx="9477">
                  <c:v>0.0</c:v>
                </c:pt>
                <c:pt idx="9478">
                  <c:v>0.0</c:v>
                </c:pt>
                <c:pt idx="9479">
                  <c:v>0.0</c:v>
                </c:pt>
                <c:pt idx="9480">
                  <c:v>5.93953157165592</c:v>
                </c:pt>
                <c:pt idx="9481">
                  <c:v>5.939585597629737</c:v>
                </c:pt>
                <c:pt idx="9482">
                  <c:v>5.93934968478934</c:v>
                </c:pt>
                <c:pt idx="9483">
                  <c:v>5.939402521323358</c:v>
                </c:pt>
                <c:pt idx="9484">
                  <c:v>5.939504702743016</c:v>
                </c:pt>
                <c:pt idx="9485">
                  <c:v>5.93956728595828</c:v>
                </c:pt>
                <c:pt idx="9486">
                  <c:v>5.93983438091011</c:v>
                </c:pt>
                <c:pt idx="9487">
                  <c:v>5.939903237841823</c:v>
                </c:pt>
                <c:pt idx="9488">
                  <c:v>5.939888453685215</c:v>
                </c:pt>
                <c:pt idx="9489">
                  <c:v>5.939887171580807</c:v>
                </c:pt>
                <c:pt idx="9490">
                  <c:v>0.0</c:v>
                </c:pt>
                <c:pt idx="9491">
                  <c:v>0.0</c:v>
                </c:pt>
                <c:pt idx="9492">
                  <c:v>0.0</c:v>
                </c:pt>
                <c:pt idx="9493">
                  <c:v>0.0</c:v>
                </c:pt>
                <c:pt idx="9494">
                  <c:v>0.0</c:v>
                </c:pt>
                <c:pt idx="9495">
                  <c:v>0.0</c:v>
                </c:pt>
                <c:pt idx="9496">
                  <c:v>0.0</c:v>
                </c:pt>
                <c:pt idx="9497">
                  <c:v>0.0</c:v>
                </c:pt>
                <c:pt idx="9498">
                  <c:v>0.0</c:v>
                </c:pt>
                <c:pt idx="9499">
                  <c:v>0.0</c:v>
                </c:pt>
                <c:pt idx="9500">
                  <c:v>5.939712207823316</c:v>
                </c:pt>
                <c:pt idx="9501">
                  <c:v>5.939530389730228</c:v>
                </c:pt>
                <c:pt idx="9502">
                  <c:v>5.93959189193242</c:v>
                </c:pt>
                <c:pt idx="9503">
                  <c:v>5.939638696205192</c:v>
                </c:pt>
                <c:pt idx="9504">
                  <c:v>5.939535465369845</c:v>
                </c:pt>
                <c:pt idx="9505">
                  <c:v>5.93974813615138</c:v>
                </c:pt>
                <c:pt idx="9506">
                  <c:v>5.93981819494705</c:v>
                </c:pt>
                <c:pt idx="9507">
                  <c:v>5.93990443999841</c:v>
                </c:pt>
                <c:pt idx="9508">
                  <c:v>5.939935211593348</c:v>
                </c:pt>
                <c:pt idx="9509">
                  <c:v>5.94008399181164</c:v>
                </c:pt>
                <c:pt idx="9510">
                  <c:v>0.0</c:v>
                </c:pt>
                <c:pt idx="9511">
                  <c:v>0.0</c:v>
                </c:pt>
                <c:pt idx="9512">
                  <c:v>0.0</c:v>
                </c:pt>
                <c:pt idx="9513">
                  <c:v>0.0</c:v>
                </c:pt>
                <c:pt idx="9514">
                  <c:v>0.0</c:v>
                </c:pt>
                <c:pt idx="9515">
                  <c:v>0.0</c:v>
                </c:pt>
                <c:pt idx="9516">
                  <c:v>0.0</c:v>
                </c:pt>
                <c:pt idx="9517">
                  <c:v>0.0</c:v>
                </c:pt>
                <c:pt idx="9518">
                  <c:v>0.0</c:v>
                </c:pt>
                <c:pt idx="9519">
                  <c:v>0.0</c:v>
                </c:pt>
                <c:pt idx="9520">
                  <c:v>5.939665660370487</c:v>
                </c:pt>
                <c:pt idx="9521">
                  <c:v>5.9396569651544</c:v>
                </c:pt>
                <c:pt idx="9522">
                  <c:v>5.93965588052178</c:v>
                </c:pt>
                <c:pt idx="9523">
                  <c:v>5.93976532022564</c:v>
                </c:pt>
                <c:pt idx="9524">
                  <c:v>5.939936175557785</c:v>
                </c:pt>
                <c:pt idx="9525">
                  <c:v>5.939794832393233</c:v>
                </c:pt>
                <c:pt idx="9526">
                  <c:v>5.939873575005759</c:v>
                </c:pt>
                <c:pt idx="9527">
                  <c:v>5.93997558450234</c:v>
                </c:pt>
                <c:pt idx="9528">
                  <c:v>5.940013743035512</c:v>
                </c:pt>
                <c:pt idx="9529">
                  <c:v>5.94020943597258</c:v>
                </c:pt>
                <c:pt idx="9530">
                  <c:v>0.0</c:v>
                </c:pt>
                <c:pt idx="9531">
                  <c:v>0.0</c:v>
                </c:pt>
                <c:pt idx="9532">
                  <c:v>0.0</c:v>
                </c:pt>
                <c:pt idx="9533">
                  <c:v>0.0</c:v>
                </c:pt>
                <c:pt idx="9534">
                  <c:v>0.0</c:v>
                </c:pt>
                <c:pt idx="9535">
                  <c:v>0.0</c:v>
                </c:pt>
                <c:pt idx="9536">
                  <c:v>0.0</c:v>
                </c:pt>
                <c:pt idx="9537">
                  <c:v>0.0</c:v>
                </c:pt>
                <c:pt idx="9538">
                  <c:v>0.0</c:v>
                </c:pt>
                <c:pt idx="9539">
                  <c:v>0.0</c:v>
                </c:pt>
                <c:pt idx="9540">
                  <c:v>5.93976028333795</c:v>
                </c:pt>
                <c:pt idx="9541">
                  <c:v>5.93979839306484</c:v>
                </c:pt>
                <c:pt idx="9542">
                  <c:v>5.939797357676527</c:v>
                </c:pt>
                <c:pt idx="9543">
                  <c:v>5.939748148596773</c:v>
                </c:pt>
                <c:pt idx="9544">
                  <c:v>5.939780150326755</c:v>
                </c:pt>
                <c:pt idx="9545">
                  <c:v>5.939834260528601</c:v>
                </c:pt>
                <c:pt idx="9546">
                  <c:v>5.940045750548056</c:v>
                </c:pt>
                <c:pt idx="9547">
                  <c:v>5.940015059226575</c:v>
                </c:pt>
                <c:pt idx="9548">
                  <c:v>5.940085261800617</c:v>
                </c:pt>
                <c:pt idx="9549">
                  <c:v>5.940194532840986</c:v>
                </c:pt>
                <c:pt idx="9550">
                  <c:v>0.0</c:v>
                </c:pt>
                <c:pt idx="9551">
                  <c:v>0.0</c:v>
                </c:pt>
                <c:pt idx="9552">
                  <c:v>0.0</c:v>
                </c:pt>
                <c:pt idx="9553">
                  <c:v>0.0</c:v>
                </c:pt>
                <c:pt idx="9554">
                  <c:v>0.0</c:v>
                </c:pt>
                <c:pt idx="9555">
                  <c:v>0.0</c:v>
                </c:pt>
                <c:pt idx="9556">
                  <c:v>0.0</c:v>
                </c:pt>
                <c:pt idx="9557">
                  <c:v>0.0</c:v>
                </c:pt>
                <c:pt idx="9558">
                  <c:v>0.0</c:v>
                </c:pt>
                <c:pt idx="9559">
                  <c:v>0.0</c:v>
                </c:pt>
                <c:pt idx="9560">
                  <c:v>5.93970501643213</c:v>
                </c:pt>
                <c:pt idx="9561">
                  <c:v>5.939782542250155</c:v>
                </c:pt>
                <c:pt idx="9562">
                  <c:v>5.939844078820562</c:v>
                </c:pt>
                <c:pt idx="9563">
                  <c:v>5.939811953939646</c:v>
                </c:pt>
                <c:pt idx="9564">
                  <c:v>5.93986633626479</c:v>
                </c:pt>
                <c:pt idx="9565">
                  <c:v>5.940030882722891</c:v>
                </c:pt>
                <c:pt idx="9566">
                  <c:v>5.940156548299436</c:v>
                </c:pt>
                <c:pt idx="9567">
                  <c:v>5.940045797082451</c:v>
                </c:pt>
                <c:pt idx="9568">
                  <c:v>5.940194753131262</c:v>
                </c:pt>
                <c:pt idx="9569">
                  <c:v>5.940264816166968</c:v>
                </c:pt>
                <c:pt idx="9570">
                  <c:v>0.0</c:v>
                </c:pt>
                <c:pt idx="9571">
                  <c:v>0.0</c:v>
                </c:pt>
                <c:pt idx="9572">
                  <c:v>0.0</c:v>
                </c:pt>
                <c:pt idx="9573">
                  <c:v>0.0</c:v>
                </c:pt>
                <c:pt idx="9574">
                  <c:v>0.0</c:v>
                </c:pt>
                <c:pt idx="9575">
                  <c:v>0.0</c:v>
                </c:pt>
                <c:pt idx="9576">
                  <c:v>0.0</c:v>
                </c:pt>
                <c:pt idx="9577">
                  <c:v>0.0</c:v>
                </c:pt>
                <c:pt idx="9578">
                  <c:v>0.0</c:v>
                </c:pt>
                <c:pt idx="9579">
                  <c:v>0.0</c:v>
                </c:pt>
                <c:pt idx="9580">
                  <c:v>5.93983892320988</c:v>
                </c:pt>
                <c:pt idx="9581">
                  <c:v>5.9398452287264</c:v>
                </c:pt>
                <c:pt idx="9582">
                  <c:v>5.93982800808918</c:v>
                </c:pt>
                <c:pt idx="9583">
                  <c:v>5.93985138302083</c:v>
                </c:pt>
                <c:pt idx="9584">
                  <c:v>5.940000401593797</c:v>
                </c:pt>
                <c:pt idx="9585">
                  <c:v>5.940157642135284</c:v>
                </c:pt>
                <c:pt idx="9586">
                  <c:v>5.940109708708499</c:v>
                </c:pt>
                <c:pt idx="9587">
                  <c:v>5.940149031280653</c:v>
                </c:pt>
                <c:pt idx="9588">
                  <c:v>5.940250056697724</c:v>
                </c:pt>
                <c:pt idx="9589">
                  <c:v>5.94036805350742</c:v>
                </c:pt>
                <c:pt idx="9590">
                  <c:v>0.0</c:v>
                </c:pt>
                <c:pt idx="9591">
                  <c:v>0.0</c:v>
                </c:pt>
                <c:pt idx="9592">
                  <c:v>0.0</c:v>
                </c:pt>
                <c:pt idx="9593">
                  <c:v>0.0</c:v>
                </c:pt>
                <c:pt idx="9594">
                  <c:v>0.0</c:v>
                </c:pt>
                <c:pt idx="9595">
                  <c:v>0.0</c:v>
                </c:pt>
                <c:pt idx="9596">
                  <c:v>0.0</c:v>
                </c:pt>
                <c:pt idx="9597">
                  <c:v>0.0</c:v>
                </c:pt>
                <c:pt idx="9598">
                  <c:v>0.0</c:v>
                </c:pt>
                <c:pt idx="9599">
                  <c:v>0.0</c:v>
                </c:pt>
                <c:pt idx="9600">
                  <c:v>5.94006649327296</c:v>
                </c:pt>
                <c:pt idx="9601">
                  <c:v>5.93976650515493</c:v>
                </c:pt>
                <c:pt idx="9602">
                  <c:v>5.93992268139494</c:v>
                </c:pt>
                <c:pt idx="9603">
                  <c:v>5.940024777408905</c:v>
                </c:pt>
                <c:pt idx="9604">
                  <c:v>5.94002364638058</c:v>
                </c:pt>
                <c:pt idx="9605">
                  <c:v>5.94013317567392</c:v>
                </c:pt>
                <c:pt idx="9606">
                  <c:v>5.940148986235494</c:v>
                </c:pt>
                <c:pt idx="9607">
                  <c:v>5.940179852462742</c:v>
                </c:pt>
                <c:pt idx="9608">
                  <c:v>5.94030528749217</c:v>
                </c:pt>
                <c:pt idx="9609">
                  <c:v>5.94046268335833</c:v>
                </c:pt>
                <c:pt idx="9610">
                  <c:v>0.0</c:v>
                </c:pt>
                <c:pt idx="9611">
                  <c:v>0.0</c:v>
                </c:pt>
                <c:pt idx="9612">
                  <c:v>0.0</c:v>
                </c:pt>
                <c:pt idx="9613">
                  <c:v>0.0</c:v>
                </c:pt>
                <c:pt idx="9614">
                  <c:v>0.0</c:v>
                </c:pt>
                <c:pt idx="9615">
                  <c:v>0.0</c:v>
                </c:pt>
                <c:pt idx="9616">
                  <c:v>0.0</c:v>
                </c:pt>
                <c:pt idx="9617">
                  <c:v>0.0</c:v>
                </c:pt>
                <c:pt idx="9618">
                  <c:v>0.0</c:v>
                </c:pt>
                <c:pt idx="9619">
                  <c:v>0.0</c:v>
                </c:pt>
                <c:pt idx="9620">
                  <c:v>5.940137829839935</c:v>
                </c:pt>
                <c:pt idx="9621">
                  <c:v>5.94000144734668</c:v>
                </c:pt>
                <c:pt idx="9622">
                  <c:v>5.940072759196361</c:v>
                </c:pt>
                <c:pt idx="9623">
                  <c:v>5.94005550330115</c:v>
                </c:pt>
                <c:pt idx="9624">
                  <c:v>5.940132954984959</c:v>
                </c:pt>
                <c:pt idx="9625">
                  <c:v>5.940031021208564</c:v>
                </c:pt>
                <c:pt idx="9626">
                  <c:v>5.940195910642061</c:v>
                </c:pt>
                <c:pt idx="9627">
                  <c:v>5.94036819860821</c:v>
                </c:pt>
                <c:pt idx="9628">
                  <c:v>5.940391459797203</c:v>
                </c:pt>
                <c:pt idx="9629">
                  <c:v>5.9405167654872</c:v>
                </c:pt>
                <c:pt idx="9630">
                  <c:v>0.0</c:v>
                </c:pt>
                <c:pt idx="9631">
                  <c:v>0.0</c:v>
                </c:pt>
                <c:pt idx="9632">
                  <c:v>0.0</c:v>
                </c:pt>
                <c:pt idx="9633">
                  <c:v>0.0</c:v>
                </c:pt>
                <c:pt idx="9634">
                  <c:v>0.0</c:v>
                </c:pt>
                <c:pt idx="9635">
                  <c:v>0.0</c:v>
                </c:pt>
                <c:pt idx="9636">
                  <c:v>0.0</c:v>
                </c:pt>
                <c:pt idx="9637">
                  <c:v>0.0</c:v>
                </c:pt>
                <c:pt idx="9638">
                  <c:v>0.0</c:v>
                </c:pt>
                <c:pt idx="9639">
                  <c:v>0.0</c:v>
                </c:pt>
                <c:pt idx="9640">
                  <c:v>5.940121911487882</c:v>
                </c:pt>
                <c:pt idx="9641">
                  <c:v>5.940214037488349</c:v>
                </c:pt>
                <c:pt idx="9642">
                  <c:v>5.94021412629353</c:v>
                </c:pt>
                <c:pt idx="9643">
                  <c:v>5.94010339319418</c:v>
                </c:pt>
                <c:pt idx="9644">
                  <c:v>5.94028314283033</c:v>
                </c:pt>
                <c:pt idx="9645">
                  <c:v>5.94028304501745</c:v>
                </c:pt>
                <c:pt idx="9646">
                  <c:v>5.940313864493927</c:v>
                </c:pt>
                <c:pt idx="9647">
                  <c:v>5.940313864493927</c:v>
                </c:pt>
                <c:pt idx="9648">
                  <c:v>5.940430891365898</c:v>
                </c:pt>
                <c:pt idx="9649">
                  <c:v>5.940446730038573</c:v>
                </c:pt>
                <c:pt idx="9650">
                  <c:v>0.0</c:v>
                </c:pt>
                <c:pt idx="9651">
                  <c:v>0.0</c:v>
                </c:pt>
                <c:pt idx="9652">
                  <c:v>0.0</c:v>
                </c:pt>
                <c:pt idx="9653">
                  <c:v>0.0</c:v>
                </c:pt>
                <c:pt idx="9654">
                  <c:v>0.0</c:v>
                </c:pt>
                <c:pt idx="9655">
                  <c:v>0.0</c:v>
                </c:pt>
                <c:pt idx="9656">
                  <c:v>0.0</c:v>
                </c:pt>
                <c:pt idx="9657">
                  <c:v>0.0</c:v>
                </c:pt>
                <c:pt idx="9658">
                  <c:v>0.0</c:v>
                </c:pt>
                <c:pt idx="9659">
                  <c:v>0.0</c:v>
                </c:pt>
                <c:pt idx="9660">
                  <c:v>5.94013030242971</c:v>
                </c:pt>
                <c:pt idx="9661">
                  <c:v>5.940113160234007</c:v>
                </c:pt>
                <c:pt idx="9662">
                  <c:v>5.94020678418116</c:v>
                </c:pt>
                <c:pt idx="9663">
                  <c:v>5.940253459751517</c:v>
                </c:pt>
                <c:pt idx="9664">
                  <c:v>5.940164966023516</c:v>
                </c:pt>
                <c:pt idx="9665">
                  <c:v>5.940456504508171</c:v>
                </c:pt>
                <c:pt idx="9666">
                  <c:v>5.94041710366472</c:v>
                </c:pt>
                <c:pt idx="9667">
                  <c:v>5.940596891507322</c:v>
                </c:pt>
                <c:pt idx="9668">
                  <c:v>5.940589371171383</c:v>
                </c:pt>
                <c:pt idx="9669">
                  <c:v>5.940494731366435</c:v>
                </c:pt>
                <c:pt idx="9670">
                  <c:v>0.0</c:v>
                </c:pt>
                <c:pt idx="9671">
                  <c:v>0.0</c:v>
                </c:pt>
                <c:pt idx="9672">
                  <c:v>0.0</c:v>
                </c:pt>
                <c:pt idx="9673">
                  <c:v>0.0</c:v>
                </c:pt>
                <c:pt idx="9674">
                  <c:v>0.0</c:v>
                </c:pt>
                <c:pt idx="9675">
                  <c:v>0.0</c:v>
                </c:pt>
                <c:pt idx="9676">
                  <c:v>0.0</c:v>
                </c:pt>
                <c:pt idx="9677">
                  <c:v>0.0</c:v>
                </c:pt>
                <c:pt idx="9678">
                  <c:v>0.0</c:v>
                </c:pt>
                <c:pt idx="9679">
                  <c:v>0.0</c:v>
                </c:pt>
                <c:pt idx="9680">
                  <c:v>5.940413369418162</c:v>
                </c:pt>
                <c:pt idx="9681">
                  <c:v>5.94015992137759</c:v>
                </c:pt>
                <c:pt idx="9682">
                  <c:v>5.940316250912724</c:v>
                </c:pt>
                <c:pt idx="9683">
                  <c:v>5.94027689414209</c:v>
                </c:pt>
                <c:pt idx="9684">
                  <c:v>5.940377783775942</c:v>
                </c:pt>
                <c:pt idx="9685">
                  <c:v>5.940424403936053</c:v>
                </c:pt>
                <c:pt idx="9686">
                  <c:v>5.940582021518528</c:v>
                </c:pt>
                <c:pt idx="9687">
                  <c:v>5.940549939205876</c:v>
                </c:pt>
                <c:pt idx="9688">
                  <c:v>5.940643666411588</c:v>
                </c:pt>
                <c:pt idx="9689">
                  <c:v>5.94070621455259</c:v>
                </c:pt>
                <c:pt idx="9690">
                  <c:v>0.0</c:v>
                </c:pt>
                <c:pt idx="9691">
                  <c:v>0.0</c:v>
                </c:pt>
                <c:pt idx="9692">
                  <c:v>0.0</c:v>
                </c:pt>
                <c:pt idx="9693">
                  <c:v>0.0</c:v>
                </c:pt>
                <c:pt idx="9694">
                  <c:v>0.0</c:v>
                </c:pt>
                <c:pt idx="9695">
                  <c:v>0.0</c:v>
                </c:pt>
                <c:pt idx="9696">
                  <c:v>0.0</c:v>
                </c:pt>
                <c:pt idx="9697">
                  <c:v>0.0</c:v>
                </c:pt>
                <c:pt idx="9698">
                  <c:v>0.0</c:v>
                </c:pt>
                <c:pt idx="9699">
                  <c:v>0.0</c:v>
                </c:pt>
                <c:pt idx="9700">
                  <c:v>5.940389822813727</c:v>
                </c:pt>
                <c:pt idx="9701">
                  <c:v>5.940184495949308</c:v>
                </c:pt>
                <c:pt idx="9702">
                  <c:v>5.940324862379863</c:v>
                </c:pt>
                <c:pt idx="9703">
                  <c:v>5.94033112029707</c:v>
                </c:pt>
                <c:pt idx="9704">
                  <c:v>5.94043432550316</c:v>
                </c:pt>
                <c:pt idx="9705">
                  <c:v>5.94032374468897</c:v>
                </c:pt>
                <c:pt idx="9706">
                  <c:v>5.940565997385749</c:v>
                </c:pt>
                <c:pt idx="9707">
                  <c:v>5.940581988786506</c:v>
                </c:pt>
                <c:pt idx="9708">
                  <c:v>5.940745462396917</c:v>
                </c:pt>
                <c:pt idx="9709">
                  <c:v>5.940761601608262</c:v>
                </c:pt>
                <c:pt idx="9710">
                  <c:v>0.0</c:v>
                </c:pt>
                <c:pt idx="9711">
                  <c:v>0.0</c:v>
                </c:pt>
                <c:pt idx="9712">
                  <c:v>0.0</c:v>
                </c:pt>
                <c:pt idx="9713">
                  <c:v>0.0</c:v>
                </c:pt>
                <c:pt idx="9714">
                  <c:v>0.0</c:v>
                </c:pt>
                <c:pt idx="9715">
                  <c:v>0.0</c:v>
                </c:pt>
                <c:pt idx="9716">
                  <c:v>0.0</c:v>
                </c:pt>
                <c:pt idx="9717">
                  <c:v>0.0</c:v>
                </c:pt>
                <c:pt idx="9718">
                  <c:v>0.0</c:v>
                </c:pt>
                <c:pt idx="9719">
                  <c:v>0.0</c:v>
                </c:pt>
                <c:pt idx="9720">
                  <c:v>5.94037386024463</c:v>
                </c:pt>
                <c:pt idx="9721">
                  <c:v>5.94033341961218</c:v>
                </c:pt>
                <c:pt idx="9722">
                  <c:v>5.940355529442024</c:v>
                </c:pt>
                <c:pt idx="9723">
                  <c:v>5.94046499951952</c:v>
                </c:pt>
                <c:pt idx="9724">
                  <c:v>5.94044159316546</c:v>
                </c:pt>
                <c:pt idx="9725">
                  <c:v>5.940606521204555</c:v>
                </c:pt>
                <c:pt idx="9726">
                  <c:v>5.940465146279153</c:v>
                </c:pt>
                <c:pt idx="9727">
                  <c:v>5.940778636262778</c:v>
                </c:pt>
                <c:pt idx="9728">
                  <c:v>5.940723437200428</c:v>
                </c:pt>
                <c:pt idx="9729">
                  <c:v>5.94099767710581</c:v>
                </c:pt>
                <c:pt idx="9730">
                  <c:v>0.0</c:v>
                </c:pt>
                <c:pt idx="9731">
                  <c:v>0.0</c:v>
                </c:pt>
                <c:pt idx="9732">
                  <c:v>0.0</c:v>
                </c:pt>
                <c:pt idx="9733">
                  <c:v>0.0</c:v>
                </c:pt>
                <c:pt idx="9734">
                  <c:v>0.0</c:v>
                </c:pt>
                <c:pt idx="9735">
                  <c:v>0.0</c:v>
                </c:pt>
                <c:pt idx="9736">
                  <c:v>0.0</c:v>
                </c:pt>
                <c:pt idx="9737">
                  <c:v>0.0</c:v>
                </c:pt>
                <c:pt idx="9738">
                  <c:v>0.0</c:v>
                </c:pt>
                <c:pt idx="9739">
                  <c:v>0.0</c:v>
                </c:pt>
                <c:pt idx="9740">
                  <c:v>5.940484490105698</c:v>
                </c:pt>
                <c:pt idx="9741">
                  <c:v>5.940435394803556</c:v>
                </c:pt>
                <c:pt idx="9742">
                  <c:v>5.940348332302653</c:v>
                </c:pt>
                <c:pt idx="9743">
                  <c:v>5.940512930396776</c:v>
                </c:pt>
                <c:pt idx="9744">
                  <c:v>5.940472447543434</c:v>
                </c:pt>
                <c:pt idx="9745">
                  <c:v>5.940449162158813</c:v>
                </c:pt>
                <c:pt idx="9746">
                  <c:v>5.94064468541418</c:v>
                </c:pt>
                <c:pt idx="9747">
                  <c:v>5.940786164260657</c:v>
                </c:pt>
                <c:pt idx="9748">
                  <c:v>5.940817017744878</c:v>
                </c:pt>
                <c:pt idx="9749">
                  <c:v>5.940792417098275</c:v>
                </c:pt>
                <c:pt idx="9750">
                  <c:v>0.0</c:v>
                </c:pt>
                <c:pt idx="9751">
                  <c:v>0.0</c:v>
                </c:pt>
                <c:pt idx="9752">
                  <c:v>0.0</c:v>
                </c:pt>
                <c:pt idx="9753">
                  <c:v>0.0</c:v>
                </c:pt>
                <c:pt idx="9754">
                  <c:v>0.0</c:v>
                </c:pt>
                <c:pt idx="9755">
                  <c:v>0.0</c:v>
                </c:pt>
                <c:pt idx="9756">
                  <c:v>0.0</c:v>
                </c:pt>
                <c:pt idx="9757">
                  <c:v>0.0</c:v>
                </c:pt>
                <c:pt idx="9758">
                  <c:v>0.0</c:v>
                </c:pt>
                <c:pt idx="9759">
                  <c:v>0.0</c:v>
                </c:pt>
                <c:pt idx="9760">
                  <c:v>5.94045254308151</c:v>
                </c:pt>
                <c:pt idx="9761">
                  <c:v>5.940419409515355</c:v>
                </c:pt>
                <c:pt idx="9762">
                  <c:v>5.940528957978207</c:v>
                </c:pt>
                <c:pt idx="9763">
                  <c:v>5.940631044250208</c:v>
                </c:pt>
                <c:pt idx="9764">
                  <c:v>5.940535143121652</c:v>
                </c:pt>
                <c:pt idx="9765">
                  <c:v>5.940590560206784</c:v>
                </c:pt>
                <c:pt idx="9766">
                  <c:v>5.940716017758739</c:v>
                </c:pt>
                <c:pt idx="9767">
                  <c:v>5.9406435941161</c:v>
                </c:pt>
                <c:pt idx="9768">
                  <c:v>5.940770204109752</c:v>
                </c:pt>
                <c:pt idx="9769">
                  <c:v>5.94100498484631</c:v>
                </c:pt>
                <c:pt idx="9770">
                  <c:v>0.0</c:v>
                </c:pt>
                <c:pt idx="9771">
                  <c:v>0.0</c:v>
                </c:pt>
                <c:pt idx="9772">
                  <c:v>0.0</c:v>
                </c:pt>
                <c:pt idx="9773">
                  <c:v>0.0</c:v>
                </c:pt>
                <c:pt idx="9774">
                  <c:v>0.0</c:v>
                </c:pt>
                <c:pt idx="9775">
                  <c:v>0.0</c:v>
                </c:pt>
                <c:pt idx="9776">
                  <c:v>0.0</c:v>
                </c:pt>
                <c:pt idx="9777">
                  <c:v>0.0</c:v>
                </c:pt>
                <c:pt idx="9778">
                  <c:v>0.0</c:v>
                </c:pt>
                <c:pt idx="9779">
                  <c:v>0.0</c:v>
                </c:pt>
                <c:pt idx="9780">
                  <c:v>5.94052395697596</c:v>
                </c:pt>
                <c:pt idx="9781">
                  <c:v>5.940444047656307</c:v>
                </c:pt>
                <c:pt idx="9782">
                  <c:v>5.940457803346762</c:v>
                </c:pt>
                <c:pt idx="9783">
                  <c:v>5.940583147599487</c:v>
                </c:pt>
                <c:pt idx="9784">
                  <c:v>5.940613824198748</c:v>
                </c:pt>
                <c:pt idx="9785">
                  <c:v>5.94066797249257</c:v>
                </c:pt>
                <c:pt idx="9786">
                  <c:v>5.94079458160776</c:v>
                </c:pt>
                <c:pt idx="9787">
                  <c:v>5.940872152344188</c:v>
                </c:pt>
                <c:pt idx="9788">
                  <c:v>5.940918929629015</c:v>
                </c:pt>
                <c:pt idx="9789">
                  <c:v>5.94102100213865</c:v>
                </c:pt>
                <c:pt idx="9790">
                  <c:v>0.0</c:v>
                </c:pt>
                <c:pt idx="9791">
                  <c:v>0.0</c:v>
                </c:pt>
                <c:pt idx="9792">
                  <c:v>0.0</c:v>
                </c:pt>
                <c:pt idx="9793">
                  <c:v>0.0</c:v>
                </c:pt>
                <c:pt idx="9794">
                  <c:v>0.0</c:v>
                </c:pt>
                <c:pt idx="9795">
                  <c:v>0.0</c:v>
                </c:pt>
                <c:pt idx="9796">
                  <c:v>0.0</c:v>
                </c:pt>
                <c:pt idx="9797">
                  <c:v>0.0</c:v>
                </c:pt>
                <c:pt idx="9798">
                  <c:v>0.0</c:v>
                </c:pt>
                <c:pt idx="9799">
                  <c:v>0.0</c:v>
                </c:pt>
                <c:pt idx="9800">
                  <c:v>5.94036539364787</c:v>
                </c:pt>
                <c:pt idx="9801">
                  <c:v>5.94049078276487</c:v>
                </c:pt>
                <c:pt idx="9802">
                  <c:v>5.940450275789898</c:v>
                </c:pt>
                <c:pt idx="9803">
                  <c:v>5.940591571312604</c:v>
                </c:pt>
                <c:pt idx="9804">
                  <c:v>5.940701302854401</c:v>
                </c:pt>
                <c:pt idx="9805">
                  <c:v>5.940732157182983</c:v>
                </c:pt>
                <c:pt idx="9806">
                  <c:v>5.94079458160776</c:v>
                </c:pt>
                <c:pt idx="9807">
                  <c:v>5.940832865975474</c:v>
                </c:pt>
                <c:pt idx="9808">
                  <c:v>5.94101375407284</c:v>
                </c:pt>
                <c:pt idx="9809">
                  <c:v>5.940965864331929</c:v>
                </c:pt>
                <c:pt idx="9810">
                  <c:v>0.0</c:v>
                </c:pt>
                <c:pt idx="9811">
                  <c:v>0.0</c:v>
                </c:pt>
                <c:pt idx="9812">
                  <c:v>0.0</c:v>
                </c:pt>
                <c:pt idx="9813">
                  <c:v>0.0</c:v>
                </c:pt>
                <c:pt idx="9814">
                  <c:v>0.0</c:v>
                </c:pt>
                <c:pt idx="9815">
                  <c:v>0.0</c:v>
                </c:pt>
                <c:pt idx="9816">
                  <c:v>0.0</c:v>
                </c:pt>
                <c:pt idx="9817">
                  <c:v>0.0</c:v>
                </c:pt>
                <c:pt idx="9818">
                  <c:v>0.0</c:v>
                </c:pt>
                <c:pt idx="9819">
                  <c:v>0.0</c:v>
                </c:pt>
                <c:pt idx="9820">
                  <c:v>5.940547366644343</c:v>
                </c:pt>
                <c:pt idx="9821">
                  <c:v>5.940742824415713</c:v>
                </c:pt>
                <c:pt idx="9822">
                  <c:v>5.94056843218039</c:v>
                </c:pt>
                <c:pt idx="9823">
                  <c:v>5.940567163080197</c:v>
                </c:pt>
                <c:pt idx="9824">
                  <c:v>5.94066189866433</c:v>
                </c:pt>
                <c:pt idx="9825">
                  <c:v>5.94079470655172</c:v>
                </c:pt>
                <c:pt idx="9826">
                  <c:v>5.940802080928087</c:v>
                </c:pt>
                <c:pt idx="9827">
                  <c:v>5.94105303154868</c:v>
                </c:pt>
                <c:pt idx="9828">
                  <c:v>5.94106917145632</c:v>
                </c:pt>
                <c:pt idx="9829">
                  <c:v>5.941044549912479</c:v>
                </c:pt>
                <c:pt idx="9830">
                  <c:v>0.0</c:v>
                </c:pt>
                <c:pt idx="9831">
                  <c:v>0.0</c:v>
                </c:pt>
                <c:pt idx="9832">
                  <c:v>0.0</c:v>
                </c:pt>
                <c:pt idx="9833">
                  <c:v>0.0</c:v>
                </c:pt>
                <c:pt idx="9834">
                  <c:v>0.0</c:v>
                </c:pt>
                <c:pt idx="9835">
                  <c:v>0.0</c:v>
                </c:pt>
                <c:pt idx="9836">
                  <c:v>0.0</c:v>
                </c:pt>
                <c:pt idx="9837">
                  <c:v>0.0</c:v>
                </c:pt>
                <c:pt idx="9838">
                  <c:v>0.0</c:v>
                </c:pt>
                <c:pt idx="9839">
                  <c:v>0.0</c:v>
                </c:pt>
                <c:pt idx="9840">
                  <c:v>5.940626090657858</c:v>
                </c:pt>
                <c:pt idx="9841">
                  <c:v>5.94067148346207</c:v>
                </c:pt>
                <c:pt idx="9842">
                  <c:v>5.94064711483827</c:v>
                </c:pt>
                <c:pt idx="9843">
                  <c:v>5.94062242599106</c:v>
                </c:pt>
                <c:pt idx="9844">
                  <c:v>5.94080331199416</c:v>
                </c:pt>
                <c:pt idx="9845">
                  <c:v>5.94076279438467</c:v>
                </c:pt>
                <c:pt idx="9846">
                  <c:v>5.94087230059817</c:v>
                </c:pt>
                <c:pt idx="9847">
                  <c:v>5.940888291980937</c:v>
                </c:pt>
                <c:pt idx="9848">
                  <c:v>5.94100644599363</c:v>
                </c:pt>
                <c:pt idx="9849">
                  <c:v>5.941146592893917</c:v>
                </c:pt>
                <c:pt idx="9850">
                  <c:v>0.0</c:v>
                </c:pt>
                <c:pt idx="9851">
                  <c:v>0.0</c:v>
                </c:pt>
                <c:pt idx="9852">
                  <c:v>0.0</c:v>
                </c:pt>
                <c:pt idx="9853">
                  <c:v>0.0</c:v>
                </c:pt>
                <c:pt idx="9854">
                  <c:v>0.0</c:v>
                </c:pt>
                <c:pt idx="9855">
                  <c:v>0.0</c:v>
                </c:pt>
                <c:pt idx="9856">
                  <c:v>0.0</c:v>
                </c:pt>
                <c:pt idx="9857">
                  <c:v>0.0</c:v>
                </c:pt>
                <c:pt idx="9858">
                  <c:v>0.0</c:v>
                </c:pt>
                <c:pt idx="9859">
                  <c:v>0.0</c:v>
                </c:pt>
                <c:pt idx="9860">
                  <c:v>5.940634701856196</c:v>
                </c:pt>
                <c:pt idx="9861">
                  <c:v>5.940617333360226</c:v>
                </c:pt>
                <c:pt idx="9862">
                  <c:v>5.940615168964714</c:v>
                </c:pt>
                <c:pt idx="9863">
                  <c:v>5.940623516209686</c:v>
                </c:pt>
                <c:pt idx="9864">
                  <c:v>5.940763846254183</c:v>
                </c:pt>
                <c:pt idx="9865">
                  <c:v>5.940857429675558</c:v>
                </c:pt>
                <c:pt idx="9866">
                  <c:v>5.941038159893098</c:v>
                </c:pt>
                <c:pt idx="9867">
                  <c:v>5.941045660980421</c:v>
                </c:pt>
                <c:pt idx="9868">
                  <c:v>5.941139064509563</c:v>
                </c:pt>
                <c:pt idx="9869">
                  <c:v>5.941069205728903</c:v>
                </c:pt>
                <c:pt idx="9870">
                  <c:v>0.0</c:v>
                </c:pt>
                <c:pt idx="9871">
                  <c:v>0.0</c:v>
                </c:pt>
                <c:pt idx="9872">
                  <c:v>0.0</c:v>
                </c:pt>
                <c:pt idx="9873">
                  <c:v>0.0</c:v>
                </c:pt>
                <c:pt idx="9874">
                  <c:v>0.0</c:v>
                </c:pt>
                <c:pt idx="9875">
                  <c:v>0.0</c:v>
                </c:pt>
                <c:pt idx="9876">
                  <c:v>0.0</c:v>
                </c:pt>
                <c:pt idx="9877">
                  <c:v>0.0</c:v>
                </c:pt>
                <c:pt idx="9878">
                  <c:v>0.0</c:v>
                </c:pt>
                <c:pt idx="9879">
                  <c:v>0.0</c:v>
                </c:pt>
                <c:pt idx="9880">
                  <c:v>5.940688597209706</c:v>
                </c:pt>
                <c:pt idx="9881">
                  <c:v>5.940719529310384</c:v>
                </c:pt>
                <c:pt idx="9882">
                  <c:v>5.940718299334491</c:v>
                </c:pt>
                <c:pt idx="9883">
                  <c:v>5.94066294301831</c:v>
                </c:pt>
                <c:pt idx="9884">
                  <c:v>5.9407959315961</c:v>
                </c:pt>
                <c:pt idx="9885">
                  <c:v>5.94106157857382</c:v>
                </c:pt>
                <c:pt idx="9886">
                  <c:v>5.940920167464608</c:v>
                </c:pt>
                <c:pt idx="9887">
                  <c:v>5.941093549683484</c:v>
                </c:pt>
                <c:pt idx="9888">
                  <c:v>5.941115893253084</c:v>
                </c:pt>
                <c:pt idx="9889">
                  <c:v>5.94127316785341</c:v>
                </c:pt>
                <c:pt idx="9890">
                  <c:v>0.0</c:v>
                </c:pt>
                <c:pt idx="9891">
                  <c:v>0.0</c:v>
                </c:pt>
                <c:pt idx="9892">
                  <c:v>0.0</c:v>
                </c:pt>
                <c:pt idx="9893">
                  <c:v>0.0</c:v>
                </c:pt>
                <c:pt idx="9894">
                  <c:v>0.0</c:v>
                </c:pt>
                <c:pt idx="9895">
                  <c:v>0.0</c:v>
                </c:pt>
                <c:pt idx="9896">
                  <c:v>0.0</c:v>
                </c:pt>
                <c:pt idx="9897">
                  <c:v>0.0</c:v>
                </c:pt>
                <c:pt idx="9898">
                  <c:v>0.0</c:v>
                </c:pt>
                <c:pt idx="9899">
                  <c:v>0.0</c:v>
                </c:pt>
                <c:pt idx="9900">
                  <c:v>5.940831351458746</c:v>
                </c:pt>
                <c:pt idx="9901">
                  <c:v>5.94066428945603</c:v>
                </c:pt>
                <c:pt idx="9902">
                  <c:v>5.940773688196046</c:v>
                </c:pt>
                <c:pt idx="9903">
                  <c:v>5.940851326501864</c:v>
                </c:pt>
                <c:pt idx="9904">
                  <c:v>5.94081923507593</c:v>
                </c:pt>
                <c:pt idx="9905">
                  <c:v>5.940889307911522</c:v>
                </c:pt>
                <c:pt idx="9906">
                  <c:v>5.940968028646031</c:v>
                </c:pt>
                <c:pt idx="9907">
                  <c:v>5.941219018585766</c:v>
                </c:pt>
                <c:pt idx="9908">
                  <c:v>5.94127332374819</c:v>
                </c:pt>
                <c:pt idx="9909">
                  <c:v>5.94140740693016</c:v>
                </c:pt>
                <c:pt idx="9910">
                  <c:v>0.0</c:v>
                </c:pt>
                <c:pt idx="9911">
                  <c:v>0.0</c:v>
                </c:pt>
                <c:pt idx="9912">
                  <c:v>0.0</c:v>
                </c:pt>
                <c:pt idx="9913">
                  <c:v>0.0</c:v>
                </c:pt>
                <c:pt idx="9914">
                  <c:v>0.0</c:v>
                </c:pt>
                <c:pt idx="9915">
                  <c:v>0.0</c:v>
                </c:pt>
                <c:pt idx="9916">
                  <c:v>0.0</c:v>
                </c:pt>
                <c:pt idx="9917">
                  <c:v>0.0</c:v>
                </c:pt>
                <c:pt idx="9918">
                  <c:v>0.0</c:v>
                </c:pt>
                <c:pt idx="9919">
                  <c:v>0.0</c:v>
                </c:pt>
                <c:pt idx="9920">
                  <c:v>5.94093333437397</c:v>
                </c:pt>
                <c:pt idx="9921">
                  <c:v>5.94089173563161</c:v>
                </c:pt>
                <c:pt idx="9922">
                  <c:v>5.940922604085945</c:v>
                </c:pt>
                <c:pt idx="9923">
                  <c:v>5.94090649205663</c:v>
                </c:pt>
                <c:pt idx="9924">
                  <c:v>5.940905439698205</c:v>
                </c:pt>
                <c:pt idx="9925">
                  <c:v>5.941006340322688</c:v>
                </c:pt>
                <c:pt idx="9926">
                  <c:v>5.940998847428575</c:v>
                </c:pt>
                <c:pt idx="9927">
                  <c:v>5.94106892180364</c:v>
                </c:pt>
                <c:pt idx="9928">
                  <c:v>5.94128928210965</c:v>
                </c:pt>
                <c:pt idx="9929">
                  <c:v>5.94130396337985</c:v>
                </c:pt>
                <c:pt idx="9930">
                  <c:v>0.0</c:v>
                </c:pt>
                <c:pt idx="9931">
                  <c:v>0.0</c:v>
                </c:pt>
                <c:pt idx="9932">
                  <c:v>0.0</c:v>
                </c:pt>
                <c:pt idx="9933">
                  <c:v>0.0</c:v>
                </c:pt>
                <c:pt idx="9934">
                  <c:v>0.0</c:v>
                </c:pt>
                <c:pt idx="9935">
                  <c:v>0.0</c:v>
                </c:pt>
                <c:pt idx="9936">
                  <c:v>0.0</c:v>
                </c:pt>
                <c:pt idx="9937">
                  <c:v>0.0</c:v>
                </c:pt>
                <c:pt idx="9938">
                  <c:v>0.0</c:v>
                </c:pt>
                <c:pt idx="9939">
                  <c:v>0.0</c:v>
                </c:pt>
                <c:pt idx="9940">
                  <c:v>5.94089389815469</c:v>
                </c:pt>
                <c:pt idx="9941">
                  <c:v>5.940939631273375</c:v>
                </c:pt>
                <c:pt idx="9942">
                  <c:v>5.94104053494527</c:v>
                </c:pt>
                <c:pt idx="9943">
                  <c:v>5.941078767655563</c:v>
                </c:pt>
                <c:pt idx="9944">
                  <c:v>5.941141506952492</c:v>
                </c:pt>
                <c:pt idx="9945">
                  <c:v>5.941188313703572</c:v>
                </c:pt>
                <c:pt idx="9946">
                  <c:v>5.941172206373023</c:v>
                </c:pt>
                <c:pt idx="9947">
                  <c:v>5.94131365505487</c:v>
                </c:pt>
                <c:pt idx="9948">
                  <c:v>5.941391449033158</c:v>
                </c:pt>
                <c:pt idx="9949">
                  <c:v>5.94158816259681</c:v>
                </c:pt>
                <c:pt idx="9950">
                  <c:v>0.0</c:v>
                </c:pt>
                <c:pt idx="9951">
                  <c:v>0.0</c:v>
                </c:pt>
                <c:pt idx="9952">
                  <c:v>0.0</c:v>
                </c:pt>
                <c:pt idx="9953">
                  <c:v>0.0</c:v>
                </c:pt>
                <c:pt idx="9954">
                  <c:v>0.0</c:v>
                </c:pt>
                <c:pt idx="9955">
                  <c:v>0.0</c:v>
                </c:pt>
                <c:pt idx="9956">
                  <c:v>0.0</c:v>
                </c:pt>
                <c:pt idx="9957">
                  <c:v>0.0</c:v>
                </c:pt>
                <c:pt idx="9958">
                  <c:v>0.0</c:v>
                </c:pt>
                <c:pt idx="9959">
                  <c:v>0.0</c:v>
                </c:pt>
                <c:pt idx="9960">
                  <c:v>5.94109084298382</c:v>
                </c:pt>
                <c:pt idx="9961">
                  <c:v>5.941057570080374</c:v>
                </c:pt>
                <c:pt idx="9962">
                  <c:v>5.94126065412129</c:v>
                </c:pt>
                <c:pt idx="9963">
                  <c:v>5.94104794027683</c:v>
                </c:pt>
                <c:pt idx="9964">
                  <c:v>5.94120442137119</c:v>
                </c:pt>
                <c:pt idx="9965">
                  <c:v>5.941094760756094</c:v>
                </c:pt>
                <c:pt idx="9966">
                  <c:v>5.94125953083408</c:v>
                </c:pt>
                <c:pt idx="9967">
                  <c:v>5.941415800305077</c:v>
                </c:pt>
                <c:pt idx="9968">
                  <c:v>5.941580739480415</c:v>
                </c:pt>
                <c:pt idx="9969">
                  <c:v>5.94167543700324</c:v>
                </c:pt>
                <c:pt idx="9970">
                  <c:v>0.0</c:v>
                </c:pt>
                <c:pt idx="9971">
                  <c:v>0.0</c:v>
                </c:pt>
                <c:pt idx="9972">
                  <c:v>0.0</c:v>
                </c:pt>
                <c:pt idx="9973">
                  <c:v>0.0</c:v>
                </c:pt>
                <c:pt idx="9974">
                  <c:v>0.0</c:v>
                </c:pt>
                <c:pt idx="9975">
                  <c:v>0.0</c:v>
                </c:pt>
                <c:pt idx="9976">
                  <c:v>0.0</c:v>
                </c:pt>
                <c:pt idx="9977">
                  <c:v>0.0</c:v>
                </c:pt>
                <c:pt idx="9978">
                  <c:v>0.0</c:v>
                </c:pt>
                <c:pt idx="9979">
                  <c:v>0.0</c:v>
                </c:pt>
                <c:pt idx="9980">
                  <c:v>5.941357745985454</c:v>
                </c:pt>
                <c:pt idx="9981">
                  <c:v>5.94124593402152</c:v>
                </c:pt>
                <c:pt idx="9982">
                  <c:v>5.941285272657089</c:v>
                </c:pt>
                <c:pt idx="9983">
                  <c:v>5.941244753330953</c:v>
                </c:pt>
                <c:pt idx="9984">
                  <c:v>5.941236361855234</c:v>
                </c:pt>
                <c:pt idx="9985">
                  <c:v>5.94140843114373</c:v>
                </c:pt>
                <c:pt idx="9986">
                  <c:v>5.941415929923796</c:v>
                </c:pt>
                <c:pt idx="9987">
                  <c:v>5.941517975604678</c:v>
                </c:pt>
                <c:pt idx="9988">
                  <c:v>5.941540348727521</c:v>
                </c:pt>
                <c:pt idx="9989">
                  <c:v>5.94182307896299</c:v>
                </c:pt>
                <c:pt idx="9990">
                  <c:v>0.0</c:v>
                </c:pt>
                <c:pt idx="9991">
                  <c:v>0.0</c:v>
                </c:pt>
                <c:pt idx="9992">
                  <c:v>0.0</c:v>
                </c:pt>
                <c:pt idx="9993">
                  <c:v>0.0</c:v>
                </c:pt>
                <c:pt idx="9994">
                  <c:v>0.0</c:v>
                </c:pt>
                <c:pt idx="9995">
                  <c:v>0.0</c:v>
                </c:pt>
                <c:pt idx="9996">
                  <c:v>0.0</c:v>
                </c:pt>
                <c:pt idx="9997">
                  <c:v>0.0</c:v>
                </c:pt>
                <c:pt idx="9998">
                  <c:v>0.0</c:v>
                </c:pt>
                <c:pt idx="9999">
                  <c:v>0.0</c:v>
                </c:pt>
                <c:pt idx="10000">
                  <c:v>5.941334257479949</c:v>
                </c:pt>
                <c:pt idx="10001">
                  <c:v>5.941411769439858</c:v>
                </c:pt>
                <c:pt idx="10002">
                  <c:v>5.941363967885517</c:v>
                </c:pt>
                <c:pt idx="10003">
                  <c:v>5.94146598049243</c:v>
                </c:pt>
                <c:pt idx="10004">
                  <c:v>5.941417012539035</c:v>
                </c:pt>
                <c:pt idx="10005">
                  <c:v>5.941636078087671</c:v>
                </c:pt>
                <c:pt idx="10006">
                  <c:v>5.941494461229246</c:v>
                </c:pt>
                <c:pt idx="10007">
                  <c:v>5.941730567030115</c:v>
                </c:pt>
                <c:pt idx="10008">
                  <c:v>5.941776268851514</c:v>
                </c:pt>
                <c:pt idx="10009">
                  <c:v>5.941824346246427</c:v>
                </c:pt>
                <c:pt idx="10010">
                  <c:v>0.0</c:v>
                </c:pt>
                <c:pt idx="10011">
                  <c:v>0.0</c:v>
                </c:pt>
                <c:pt idx="10012">
                  <c:v>0.0</c:v>
                </c:pt>
                <c:pt idx="10013">
                  <c:v>0.0</c:v>
                </c:pt>
                <c:pt idx="10014">
                  <c:v>0.0</c:v>
                </c:pt>
                <c:pt idx="10015">
                  <c:v>0.0</c:v>
                </c:pt>
                <c:pt idx="10016">
                  <c:v>0.0</c:v>
                </c:pt>
                <c:pt idx="10017">
                  <c:v>0.0</c:v>
                </c:pt>
                <c:pt idx="10018">
                  <c:v>0.0</c:v>
                </c:pt>
                <c:pt idx="10019">
                  <c:v>0.0</c:v>
                </c:pt>
                <c:pt idx="10020">
                  <c:v>5.941570344206628</c:v>
                </c:pt>
                <c:pt idx="10021">
                  <c:v>5.941419269253426</c:v>
                </c:pt>
                <c:pt idx="10022">
                  <c:v>5.9414426016944</c:v>
                </c:pt>
                <c:pt idx="10023">
                  <c:v>5.941590533812808</c:v>
                </c:pt>
                <c:pt idx="10024">
                  <c:v>5.941464874399182</c:v>
                </c:pt>
                <c:pt idx="10025">
                  <c:v>5.94172432968897</c:v>
                </c:pt>
                <c:pt idx="10026">
                  <c:v>5.94176137161225</c:v>
                </c:pt>
                <c:pt idx="10027">
                  <c:v>5.941777562045834</c:v>
                </c:pt>
                <c:pt idx="10028">
                  <c:v>5.941745441218968</c:v>
                </c:pt>
                <c:pt idx="10029">
                  <c:v>5.941989080705959</c:v>
                </c:pt>
                <c:pt idx="10030">
                  <c:v>0.0</c:v>
                </c:pt>
                <c:pt idx="10031">
                  <c:v>0.0</c:v>
                </c:pt>
                <c:pt idx="10032">
                  <c:v>0.0</c:v>
                </c:pt>
                <c:pt idx="10033">
                  <c:v>0.0</c:v>
                </c:pt>
                <c:pt idx="10034">
                  <c:v>0.0</c:v>
                </c:pt>
                <c:pt idx="10035">
                  <c:v>0.0</c:v>
                </c:pt>
                <c:pt idx="10036">
                  <c:v>0.0</c:v>
                </c:pt>
                <c:pt idx="10037">
                  <c:v>0.0</c:v>
                </c:pt>
                <c:pt idx="10038">
                  <c:v>0.0</c:v>
                </c:pt>
                <c:pt idx="10039">
                  <c:v>0.0</c:v>
                </c:pt>
                <c:pt idx="10040">
                  <c:v>5.941554386279385</c:v>
                </c:pt>
                <c:pt idx="10041">
                  <c:v>5.941420541014768</c:v>
                </c:pt>
                <c:pt idx="10042">
                  <c:v>5.941473427200152</c:v>
                </c:pt>
                <c:pt idx="10043">
                  <c:v>5.94159145533369</c:v>
                </c:pt>
                <c:pt idx="10044">
                  <c:v>5.941613807846439</c:v>
                </c:pt>
                <c:pt idx="10045">
                  <c:v>5.94178720374534</c:v>
                </c:pt>
                <c:pt idx="10046">
                  <c:v>5.941904097661943</c:v>
                </c:pt>
                <c:pt idx="10047">
                  <c:v>5.94182540254261</c:v>
                </c:pt>
                <c:pt idx="10048">
                  <c:v>5.942115643719577</c:v>
                </c:pt>
                <c:pt idx="10049">
                  <c:v>5.942036969252346</c:v>
                </c:pt>
                <c:pt idx="10050">
                  <c:v>0.0</c:v>
                </c:pt>
                <c:pt idx="10051">
                  <c:v>0.0</c:v>
                </c:pt>
                <c:pt idx="10052">
                  <c:v>0.0</c:v>
                </c:pt>
                <c:pt idx="10053">
                  <c:v>0.0</c:v>
                </c:pt>
                <c:pt idx="10054">
                  <c:v>0.0</c:v>
                </c:pt>
                <c:pt idx="10055">
                  <c:v>0.0</c:v>
                </c:pt>
                <c:pt idx="10056">
                  <c:v>0.0</c:v>
                </c:pt>
                <c:pt idx="10057">
                  <c:v>0.0</c:v>
                </c:pt>
                <c:pt idx="10058">
                  <c:v>0.0</c:v>
                </c:pt>
                <c:pt idx="10059">
                  <c:v>0.0</c:v>
                </c:pt>
                <c:pt idx="10060">
                  <c:v>5.94160244254816</c:v>
                </c:pt>
                <c:pt idx="10061">
                  <c:v>5.94160857243817</c:v>
                </c:pt>
                <c:pt idx="10062">
                  <c:v>5.94163100480753</c:v>
                </c:pt>
                <c:pt idx="10063">
                  <c:v>5.941661648002296</c:v>
                </c:pt>
                <c:pt idx="10064">
                  <c:v>5.94170848264182</c:v>
                </c:pt>
                <c:pt idx="10065">
                  <c:v>5.941771250245322</c:v>
                </c:pt>
                <c:pt idx="10066">
                  <c:v>5.941825377128841</c:v>
                </c:pt>
                <c:pt idx="10067">
                  <c:v>5.94200630228352</c:v>
                </c:pt>
                <c:pt idx="10068">
                  <c:v>5.942100789780613</c:v>
                </c:pt>
                <c:pt idx="10069">
                  <c:v>5.942155086004328</c:v>
                </c:pt>
                <c:pt idx="10070">
                  <c:v>0.0</c:v>
                </c:pt>
                <c:pt idx="10071">
                  <c:v>0.0</c:v>
                </c:pt>
                <c:pt idx="10072">
                  <c:v>0.0</c:v>
                </c:pt>
                <c:pt idx="10073">
                  <c:v>0.0</c:v>
                </c:pt>
                <c:pt idx="10074">
                  <c:v>0.0</c:v>
                </c:pt>
                <c:pt idx="10075">
                  <c:v>0.0</c:v>
                </c:pt>
                <c:pt idx="10076">
                  <c:v>0.0</c:v>
                </c:pt>
                <c:pt idx="10077">
                  <c:v>0.0</c:v>
                </c:pt>
                <c:pt idx="10078">
                  <c:v>0.0</c:v>
                </c:pt>
                <c:pt idx="10079">
                  <c:v>0.0</c:v>
                </c:pt>
                <c:pt idx="10080">
                  <c:v>5.941822440905423</c:v>
                </c:pt>
                <c:pt idx="10081">
                  <c:v>5.941719204651113</c:v>
                </c:pt>
                <c:pt idx="10082">
                  <c:v>5.94171814960501</c:v>
                </c:pt>
                <c:pt idx="10083">
                  <c:v>5.941833915449901</c:v>
                </c:pt>
                <c:pt idx="10084">
                  <c:v>5.941905315591855</c:v>
                </c:pt>
                <c:pt idx="10085">
                  <c:v>5.9419521259226</c:v>
                </c:pt>
                <c:pt idx="10086">
                  <c:v>5.94212420981586</c:v>
                </c:pt>
                <c:pt idx="10087">
                  <c:v>5.942163488327178</c:v>
                </c:pt>
                <c:pt idx="10088">
                  <c:v>5.942179651499097</c:v>
                </c:pt>
                <c:pt idx="10089">
                  <c:v>5.942264594213233</c:v>
                </c:pt>
                <c:pt idx="10090">
                  <c:v>0.0</c:v>
                </c:pt>
                <c:pt idx="10091">
                  <c:v>0.0</c:v>
                </c:pt>
                <c:pt idx="10092">
                  <c:v>0.0</c:v>
                </c:pt>
                <c:pt idx="10093">
                  <c:v>0.0</c:v>
                </c:pt>
                <c:pt idx="10094">
                  <c:v>0.0</c:v>
                </c:pt>
                <c:pt idx="10095">
                  <c:v>0.0</c:v>
                </c:pt>
                <c:pt idx="10096">
                  <c:v>0.0</c:v>
                </c:pt>
                <c:pt idx="10097">
                  <c:v>0.0</c:v>
                </c:pt>
                <c:pt idx="10098">
                  <c:v>0.0</c:v>
                </c:pt>
                <c:pt idx="10099">
                  <c:v>0.0</c:v>
                </c:pt>
                <c:pt idx="10100">
                  <c:v>5.941790479742508</c:v>
                </c:pt>
                <c:pt idx="10101">
                  <c:v>5.941938235381814</c:v>
                </c:pt>
                <c:pt idx="10102">
                  <c:v>5.941804350411392</c:v>
                </c:pt>
                <c:pt idx="10103">
                  <c:v>5.94187446105368</c:v>
                </c:pt>
                <c:pt idx="10104">
                  <c:v>5.9420627344814</c:v>
                </c:pt>
                <c:pt idx="10105">
                  <c:v>5.942046614858607</c:v>
                </c:pt>
                <c:pt idx="10106">
                  <c:v>5.942109379255617</c:v>
                </c:pt>
                <c:pt idx="10107">
                  <c:v>5.94220295353984</c:v>
                </c:pt>
                <c:pt idx="10108">
                  <c:v>5.942328437851936</c:v>
                </c:pt>
                <c:pt idx="10109">
                  <c:v>5.942296526230955</c:v>
                </c:pt>
                <c:pt idx="10110">
                  <c:v>0.0</c:v>
                </c:pt>
                <c:pt idx="10111">
                  <c:v>0.0</c:v>
                </c:pt>
                <c:pt idx="10112">
                  <c:v>0.0</c:v>
                </c:pt>
                <c:pt idx="10113">
                  <c:v>0.0</c:v>
                </c:pt>
                <c:pt idx="10114">
                  <c:v>0.0</c:v>
                </c:pt>
                <c:pt idx="10115">
                  <c:v>0.0</c:v>
                </c:pt>
                <c:pt idx="10116">
                  <c:v>0.0</c:v>
                </c:pt>
                <c:pt idx="10117">
                  <c:v>0.0</c:v>
                </c:pt>
                <c:pt idx="10118">
                  <c:v>0.0</c:v>
                </c:pt>
                <c:pt idx="10119">
                  <c:v>0.0</c:v>
                </c:pt>
                <c:pt idx="10120">
                  <c:v>5.942026581634395</c:v>
                </c:pt>
                <c:pt idx="10121">
                  <c:v>5.941970310746574</c:v>
                </c:pt>
                <c:pt idx="10122">
                  <c:v>5.942032914346737</c:v>
                </c:pt>
                <c:pt idx="10123">
                  <c:v>5.942023224210502</c:v>
                </c:pt>
                <c:pt idx="10124">
                  <c:v>5.94218801271569</c:v>
                </c:pt>
                <c:pt idx="10125">
                  <c:v>5.942172078742196</c:v>
                </c:pt>
                <c:pt idx="10126">
                  <c:v>5.942211377004666</c:v>
                </c:pt>
                <c:pt idx="10127">
                  <c:v>5.94237630666239</c:v>
                </c:pt>
                <c:pt idx="10128">
                  <c:v>5.942455047694029</c:v>
                </c:pt>
                <c:pt idx="10129">
                  <c:v>5.942430626502396</c:v>
                </c:pt>
                <c:pt idx="10130">
                  <c:v>0.0</c:v>
                </c:pt>
                <c:pt idx="10131">
                  <c:v>0.0</c:v>
                </c:pt>
                <c:pt idx="10132">
                  <c:v>0.0</c:v>
                </c:pt>
                <c:pt idx="10133">
                  <c:v>0.0</c:v>
                </c:pt>
                <c:pt idx="10134">
                  <c:v>0.0</c:v>
                </c:pt>
                <c:pt idx="10135">
                  <c:v>0.0</c:v>
                </c:pt>
                <c:pt idx="10136">
                  <c:v>0.0</c:v>
                </c:pt>
                <c:pt idx="10137">
                  <c:v>0.0</c:v>
                </c:pt>
                <c:pt idx="10138">
                  <c:v>0.0</c:v>
                </c:pt>
                <c:pt idx="10139">
                  <c:v>0.0</c:v>
                </c:pt>
                <c:pt idx="10140">
                  <c:v>5.942074658863214</c:v>
                </c:pt>
                <c:pt idx="10141">
                  <c:v>5.94212771385591</c:v>
                </c:pt>
                <c:pt idx="10142">
                  <c:v>5.942048892591191</c:v>
                </c:pt>
                <c:pt idx="10143">
                  <c:v>5.942205235615017</c:v>
                </c:pt>
                <c:pt idx="10144">
                  <c:v>5.942133878953896</c:v>
                </c:pt>
                <c:pt idx="10145">
                  <c:v>5.94243278370285</c:v>
                </c:pt>
                <c:pt idx="10146">
                  <c:v>5.942290221860078</c:v>
                </c:pt>
                <c:pt idx="10147">
                  <c:v>5.94255608381042</c:v>
                </c:pt>
                <c:pt idx="10148">
                  <c:v>5.942564524875427</c:v>
                </c:pt>
                <c:pt idx="10149">
                  <c:v>5.942690052896751</c:v>
                </c:pt>
                <c:pt idx="10150">
                  <c:v>0.0</c:v>
                </c:pt>
                <c:pt idx="10151">
                  <c:v>0.0</c:v>
                </c:pt>
                <c:pt idx="10152">
                  <c:v>0.0</c:v>
                </c:pt>
                <c:pt idx="10153">
                  <c:v>0.0</c:v>
                </c:pt>
                <c:pt idx="10154">
                  <c:v>0.0</c:v>
                </c:pt>
                <c:pt idx="10155">
                  <c:v>0.0</c:v>
                </c:pt>
                <c:pt idx="10156">
                  <c:v>0.0</c:v>
                </c:pt>
                <c:pt idx="10157">
                  <c:v>0.0</c:v>
                </c:pt>
                <c:pt idx="10158">
                  <c:v>0.0</c:v>
                </c:pt>
                <c:pt idx="10159">
                  <c:v>0.0</c:v>
                </c:pt>
                <c:pt idx="10160">
                  <c:v>5.94229479342241</c:v>
                </c:pt>
                <c:pt idx="10161">
                  <c:v>5.942262731257</c:v>
                </c:pt>
                <c:pt idx="10162">
                  <c:v>5.942292506334499</c:v>
                </c:pt>
                <c:pt idx="10163">
                  <c:v>5.94229142549122</c:v>
                </c:pt>
                <c:pt idx="10164">
                  <c:v>5.942424284643227</c:v>
                </c:pt>
                <c:pt idx="10165">
                  <c:v>5.942589075483284</c:v>
                </c:pt>
                <c:pt idx="10166">
                  <c:v>5.942517717394845</c:v>
                </c:pt>
                <c:pt idx="10167">
                  <c:v>5.942666702813953</c:v>
                </c:pt>
                <c:pt idx="10168">
                  <c:v>5.942650742338033</c:v>
                </c:pt>
                <c:pt idx="10169">
                  <c:v>5.94276139348268</c:v>
                </c:pt>
                <c:pt idx="10170">
                  <c:v>0.0</c:v>
                </c:pt>
                <c:pt idx="10171">
                  <c:v>0.0</c:v>
                </c:pt>
                <c:pt idx="10172">
                  <c:v>0.0</c:v>
                </c:pt>
                <c:pt idx="10173">
                  <c:v>0.0</c:v>
                </c:pt>
                <c:pt idx="10174">
                  <c:v>0.0</c:v>
                </c:pt>
                <c:pt idx="10175">
                  <c:v>0.0</c:v>
                </c:pt>
                <c:pt idx="10176">
                  <c:v>0.0</c:v>
                </c:pt>
                <c:pt idx="10177">
                  <c:v>0.0</c:v>
                </c:pt>
                <c:pt idx="10178">
                  <c:v>0.0</c:v>
                </c:pt>
                <c:pt idx="10179">
                  <c:v>0.0</c:v>
                </c:pt>
                <c:pt idx="10180">
                  <c:v>5.942452035059656</c:v>
                </c:pt>
                <c:pt idx="10181">
                  <c:v>5.942325664828768</c:v>
                </c:pt>
                <c:pt idx="10182">
                  <c:v>5.942433959040549</c:v>
                </c:pt>
                <c:pt idx="10183">
                  <c:v>5.942550840010395</c:v>
                </c:pt>
                <c:pt idx="10184">
                  <c:v>5.942550879490112</c:v>
                </c:pt>
                <c:pt idx="10185">
                  <c:v>5.942652899988527</c:v>
                </c:pt>
                <c:pt idx="10186">
                  <c:v>5.942580445206587</c:v>
                </c:pt>
                <c:pt idx="10187">
                  <c:v>5.942754015550459</c:v>
                </c:pt>
                <c:pt idx="10188">
                  <c:v>5.94289528595882</c:v>
                </c:pt>
                <c:pt idx="10189">
                  <c:v>5.942870939109484</c:v>
                </c:pt>
                <c:pt idx="10190">
                  <c:v>0.0</c:v>
                </c:pt>
                <c:pt idx="10191">
                  <c:v>0.0</c:v>
                </c:pt>
                <c:pt idx="10192">
                  <c:v>0.0</c:v>
                </c:pt>
                <c:pt idx="10193">
                  <c:v>0.0</c:v>
                </c:pt>
                <c:pt idx="10194">
                  <c:v>0.0</c:v>
                </c:pt>
                <c:pt idx="10195">
                  <c:v>0.0</c:v>
                </c:pt>
                <c:pt idx="10196">
                  <c:v>0.0</c:v>
                </c:pt>
                <c:pt idx="10197">
                  <c:v>0.0</c:v>
                </c:pt>
                <c:pt idx="10198">
                  <c:v>0.0</c:v>
                </c:pt>
                <c:pt idx="10199">
                  <c:v>0.0</c:v>
                </c:pt>
                <c:pt idx="10200">
                  <c:v>5.942475508127168</c:v>
                </c:pt>
                <c:pt idx="10201">
                  <c:v>5.942364924229299</c:v>
                </c:pt>
                <c:pt idx="10202">
                  <c:v>5.942694674011813</c:v>
                </c:pt>
                <c:pt idx="10203">
                  <c:v>5.942496723222077</c:v>
                </c:pt>
                <c:pt idx="10204">
                  <c:v>5.942464660939306</c:v>
                </c:pt>
                <c:pt idx="10205">
                  <c:v>5.9427624450528</c:v>
                </c:pt>
                <c:pt idx="10206">
                  <c:v>5.942762439352497</c:v>
                </c:pt>
                <c:pt idx="10207">
                  <c:v>5.942927247493214</c:v>
                </c:pt>
                <c:pt idx="10208">
                  <c:v>5.94284010503104</c:v>
                </c:pt>
                <c:pt idx="10209">
                  <c:v>5.94319311291298</c:v>
                </c:pt>
                <c:pt idx="10210">
                  <c:v>0.0</c:v>
                </c:pt>
                <c:pt idx="10211">
                  <c:v>0.0</c:v>
                </c:pt>
                <c:pt idx="10212">
                  <c:v>0.0</c:v>
                </c:pt>
                <c:pt idx="10213">
                  <c:v>0.0</c:v>
                </c:pt>
                <c:pt idx="10214">
                  <c:v>0.0</c:v>
                </c:pt>
                <c:pt idx="10215">
                  <c:v>0.0</c:v>
                </c:pt>
                <c:pt idx="10216">
                  <c:v>0.0</c:v>
                </c:pt>
                <c:pt idx="10217">
                  <c:v>0.0</c:v>
                </c:pt>
                <c:pt idx="10218">
                  <c:v>0.0</c:v>
                </c:pt>
                <c:pt idx="10219">
                  <c:v>0.0</c:v>
                </c:pt>
                <c:pt idx="10220">
                  <c:v>5.94258631364124</c:v>
                </c:pt>
                <c:pt idx="10221">
                  <c:v>5.942639207236577</c:v>
                </c:pt>
                <c:pt idx="10222">
                  <c:v>5.942716871067776</c:v>
                </c:pt>
                <c:pt idx="10223">
                  <c:v>5.942614688680432</c:v>
                </c:pt>
                <c:pt idx="10224">
                  <c:v>5.942771036986349</c:v>
                </c:pt>
                <c:pt idx="10225">
                  <c:v>5.94276261311165</c:v>
                </c:pt>
                <c:pt idx="10226">
                  <c:v>5.942942271185547</c:v>
                </c:pt>
                <c:pt idx="10227">
                  <c:v>5.942989980343845</c:v>
                </c:pt>
                <c:pt idx="10228">
                  <c:v>8.522373901981169</c:v>
                </c:pt>
                <c:pt idx="10229">
                  <c:v>5.943083567838345</c:v>
                </c:pt>
                <c:pt idx="10230">
                  <c:v>0.0</c:v>
                </c:pt>
                <c:pt idx="10231">
                  <c:v>0.0</c:v>
                </c:pt>
                <c:pt idx="10232">
                  <c:v>0.0</c:v>
                </c:pt>
                <c:pt idx="10233">
                  <c:v>0.0</c:v>
                </c:pt>
                <c:pt idx="10234">
                  <c:v>0.0</c:v>
                </c:pt>
                <c:pt idx="10235">
                  <c:v>0.0</c:v>
                </c:pt>
                <c:pt idx="10236">
                  <c:v>0.0</c:v>
                </c:pt>
                <c:pt idx="10237">
                  <c:v>0.0</c:v>
                </c:pt>
                <c:pt idx="10238">
                  <c:v>0.0</c:v>
                </c:pt>
                <c:pt idx="10239">
                  <c:v>0.0</c:v>
                </c:pt>
                <c:pt idx="10240">
                  <c:v>5.942743577148057</c:v>
                </c:pt>
                <c:pt idx="10241">
                  <c:v>5.942560499126678</c:v>
                </c:pt>
                <c:pt idx="10242">
                  <c:v>5.942646587215909</c:v>
                </c:pt>
                <c:pt idx="10243">
                  <c:v>5.94261470425886</c:v>
                </c:pt>
                <c:pt idx="10244">
                  <c:v>5.942880569347883</c:v>
                </c:pt>
                <c:pt idx="10245">
                  <c:v>5.942817849595243</c:v>
                </c:pt>
                <c:pt idx="10246">
                  <c:v>5.942959307266769</c:v>
                </c:pt>
                <c:pt idx="10247">
                  <c:v>5.942927235518185</c:v>
                </c:pt>
                <c:pt idx="10248">
                  <c:v>5.943115482628151</c:v>
                </c:pt>
                <c:pt idx="10249">
                  <c:v>5.94313145623522</c:v>
                </c:pt>
                <c:pt idx="10250">
                  <c:v>0.0</c:v>
                </c:pt>
                <c:pt idx="10251">
                  <c:v>0.0</c:v>
                </c:pt>
                <c:pt idx="10252">
                  <c:v>0.0</c:v>
                </c:pt>
                <c:pt idx="10253">
                  <c:v>0.0</c:v>
                </c:pt>
                <c:pt idx="10254">
                  <c:v>0.0</c:v>
                </c:pt>
                <c:pt idx="10255">
                  <c:v>0.0</c:v>
                </c:pt>
                <c:pt idx="10256">
                  <c:v>0.0</c:v>
                </c:pt>
                <c:pt idx="10257">
                  <c:v>0.0</c:v>
                </c:pt>
                <c:pt idx="10258">
                  <c:v>0.0</c:v>
                </c:pt>
                <c:pt idx="10259">
                  <c:v>0.0</c:v>
                </c:pt>
                <c:pt idx="10260">
                  <c:v>5.942774385838116</c:v>
                </c:pt>
                <c:pt idx="10261">
                  <c:v>5.942553134179318</c:v>
                </c:pt>
                <c:pt idx="10262">
                  <c:v>5.94274879993082</c:v>
                </c:pt>
                <c:pt idx="10263">
                  <c:v>5.94263799090415</c:v>
                </c:pt>
                <c:pt idx="10264">
                  <c:v>5.942896544773835</c:v>
                </c:pt>
                <c:pt idx="10265">
                  <c:v>5.942785915587923</c:v>
                </c:pt>
                <c:pt idx="10266">
                  <c:v>5.942911429826486</c:v>
                </c:pt>
                <c:pt idx="10267">
                  <c:v>5.943044295132803</c:v>
                </c:pt>
                <c:pt idx="10268">
                  <c:v>5.943147397425726</c:v>
                </c:pt>
                <c:pt idx="10269">
                  <c:v>5.943201724757997</c:v>
                </c:pt>
                <c:pt idx="10270">
                  <c:v>0.0</c:v>
                </c:pt>
                <c:pt idx="10271">
                  <c:v>0.0</c:v>
                </c:pt>
                <c:pt idx="10272">
                  <c:v>0.0</c:v>
                </c:pt>
                <c:pt idx="10273">
                  <c:v>0.0</c:v>
                </c:pt>
                <c:pt idx="10274">
                  <c:v>0.0</c:v>
                </c:pt>
                <c:pt idx="10275">
                  <c:v>0.0</c:v>
                </c:pt>
                <c:pt idx="10276">
                  <c:v>0.0</c:v>
                </c:pt>
                <c:pt idx="10277">
                  <c:v>0.0</c:v>
                </c:pt>
                <c:pt idx="10278">
                  <c:v>0.0</c:v>
                </c:pt>
                <c:pt idx="10279">
                  <c:v>0.0</c:v>
                </c:pt>
                <c:pt idx="10280">
                  <c:v>5.942797877508577</c:v>
                </c:pt>
                <c:pt idx="10281">
                  <c:v>5.942750036511947</c:v>
                </c:pt>
                <c:pt idx="10282">
                  <c:v>5.942709333612468</c:v>
                </c:pt>
                <c:pt idx="10283">
                  <c:v>5.942732841436968</c:v>
                </c:pt>
                <c:pt idx="10284">
                  <c:v>5.942794527463067</c:v>
                </c:pt>
                <c:pt idx="10285">
                  <c:v>5.942919853640134</c:v>
                </c:pt>
                <c:pt idx="10286">
                  <c:v>5.943045374731042</c:v>
                </c:pt>
                <c:pt idx="10287">
                  <c:v>5.942990172629173</c:v>
                </c:pt>
                <c:pt idx="10288">
                  <c:v>5.943154947393078</c:v>
                </c:pt>
                <c:pt idx="10289">
                  <c:v>5.943177146895425</c:v>
                </c:pt>
                <c:pt idx="10290">
                  <c:v>0.0</c:v>
                </c:pt>
                <c:pt idx="10291">
                  <c:v>0.0</c:v>
                </c:pt>
                <c:pt idx="10292">
                  <c:v>0.0</c:v>
                </c:pt>
                <c:pt idx="10293">
                  <c:v>0.0</c:v>
                </c:pt>
                <c:pt idx="10294">
                  <c:v>0.0</c:v>
                </c:pt>
                <c:pt idx="10295">
                  <c:v>0.0</c:v>
                </c:pt>
                <c:pt idx="10296">
                  <c:v>0.0</c:v>
                </c:pt>
                <c:pt idx="10297">
                  <c:v>0.0</c:v>
                </c:pt>
                <c:pt idx="10298">
                  <c:v>0.0</c:v>
                </c:pt>
                <c:pt idx="10299">
                  <c:v>0.0</c:v>
                </c:pt>
                <c:pt idx="10300">
                  <c:v>5.942790358405754</c:v>
                </c:pt>
                <c:pt idx="10301">
                  <c:v>5.942694439966988</c:v>
                </c:pt>
                <c:pt idx="10302">
                  <c:v>5.942764769358461</c:v>
                </c:pt>
                <c:pt idx="10303">
                  <c:v>5.942732855609884</c:v>
                </c:pt>
                <c:pt idx="10304">
                  <c:v>5.942833788714016</c:v>
                </c:pt>
                <c:pt idx="10305">
                  <c:v>5.942841152196363</c:v>
                </c:pt>
                <c:pt idx="10306">
                  <c:v>5.942974198183405</c:v>
                </c:pt>
                <c:pt idx="10307">
                  <c:v>5.943052737240054</c:v>
                </c:pt>
                <c:pt idx="10308">
                  <c:v>5.94306026949098</c:v>
                </c:pt>
                <c:pt idx="10309">
                  <c:v>5.94324962999263</c:v>
                </c:pt>
                <c:pt idx="10310">
                  <c:v>0.0</c:v>
                </c:pt>
                <c:pt idx="10311">
                  <c:v>0.0</c:v>
                </c:pt>
                <c:pt idx="10312">
                  <c:v>0.0</c:v>
                </c:pt>
                <c:pt idx="10313">
                  <c:v>0.0</c:v>
                </c:pt>
                <c:pt idx="10314">
                  <c:v>0.0</c:v>
                </c:pt>
                <c:pt idx="10315">
                  <c:v>0.0</c:v>
                </c:pt>
                <c:pt idx="10316">
                  <c:v>0.0</c:v>
                </c:pt>
                <c:pt idx="10317">
                  <c:v>0.0</c:v>
                </c:pt>
                <c:pt idx="10318">
                  <c:v>0.0</c:v>
                </c:pt>
                <c:pt idx="10319">
                  <c:v>0.0</c:v>
                </c:pt>
                <c:pt idx="10320">
                  <c:v>5.942664854434033</c:v>
                </c:pt>
                <c:pt idx="10321">
                  <c:v>5.942828567819896</c:v>
                </c:pt>
                <c:pt idx="10322">
                  <c:v>5.942709318955966</c:v>
                </c:pt>
                <c:pt idx="10323">
                  <c:v>5.942881659127295</c:v>
                </c:pt>
                <c:pt idx="10324">
                  <c:v>5.94285818736134</c:v>
                </c:pt>
                <c:pt idx="10325">
                  <c:v>5.942857104470738</c:v>
                </c:pt>
                <c:pt idx="10326">
                  <c:v>5.943084822032014</c:v>
                </c:pt>
                <c:pt idx="10327">
                  <c:v>5.943154920372907</c:v>
                </c:pt>
                <c:pt idx="10328">
                  <c:v>5.943280444162557</c:v>
                </c:pt>
                <c:pt idx="10329">
                  <c:v>5.943405771682055</c:v>
                </c:pt>
                <c:pt idx="10330">
                  <c:v>0.0</c:v>
                </c:pt>
                <c:pt idx="10331">
                  <c:v>0.0</c:v>
                </c:pt>
                <c:pt idx="10332">
                  <c:v>0.0</c:v>
                </c:pt>
                <c:pt idx="10333">
                  <c:v>0.0</c:v>
                </c:pt>
                <c:pt idx="10334">
                  <c:v>0.0</c:v>
                </c:pt>
                <c:pt idx="10335">
                  <c:v>0.0</c:v>
                </c:pt>
                <c:pt idx="10336">
                  <c:v>0.0</c:v>
                </c:pt>
                <c:pt idx="10337">
                  <c:v>0.0</c:v>
                </c:pt>
                <c:pt idx="10338">
                  <c:v>0.0</c:v>
                </c:pt>
                <c:pt idx="10339">
                  <c:v>0.0</c:v>
                </c:pt>
                <c:pt idx="10340">
                  <c:v>5.94274356350299</c:v>
                </c:pt>
                <c:pt idx="10341">
                  <c:v>5.942757363757701</c:v>
                </c:pt>
                <c:pt idx="10342">
                  <c:v>5.942866750753801</c:v>
                </c:pt>
                <c:pt idx="10343">
                  <c:v>5.942897617756262</c:v>
                </c:pt>
                <c:pt idx="10344">
                  <c:v>5.942937076449029</c:v>
                </c:pt>
                <c:pt idx="10345">
                  <c:v>5.942959307266769</c:v>
                </c:pt>
                <c:pt idx="10346">
                  <c:v>5.943101696102763</c:v>
                </c:pt>
                <c:pt idx="10347">
                  <c:v>5.94310812542458</c:v>
                </c:pt>
                <c:pt idx="10348">
                  <c:v>5.94306777525913</c:v>
                </c:pt>
                <c:pt idx="10349">
                  <c:v>5.94329640855954</c:v>
                </c:pt>
                <c:pt idx="10350">
                  <c:v>0.0</c:v>
                </c:pt>
                <c:pt idx="10351">
                  <c:v>0.0</c:v>
                </c:pt>
                <c:pt idx="10352">
                  <c:v>0.0</c:v>
                </c:pt>
                <c:pt idx="10353">
                  <c:v>0.0</c:v>
                </c:pt>
                <c:pt idx="10354">
                  <c:v>0.0</c:v>
                </c:pt>
                <c:pt idx="10355">
                  <c:v>0.0</c:v>
                </c:pt>
                <c:pt idx="10356">
                  <c:v>0.0</c:v>
                </c:pt>
                <c:pt idx="10357">
                  <c:v>0.0</c:v>
                </c:pt>
                <c:pt idx="10358">
                  <c:v>0.0</c:v>
                </c:pt>
                <c:pt idx="10359">
                  <c:v>0.0</c:v>
                </c:pt>
                <c:pt idx="10360">
                  <c:v>5.942822289913856</c:v>
                </c:pt>
                <c:pt idx="10361">
                  <c:v>5.942780680985456</c:v>
                </c:pt>
                <c:pt idx="10362">
                  <c:v>5.942858330388487</c:v>
                </c:pt>
                <c:pt idx="10363">
                  <c:v>5.94284240388888</c:v>
                </c:pt>
                <c:pt idx="10364">
                  <c:v>5.94310937471434</c:v>
                </c:pt>
                <c:pt idx="10365">
                  <c:v>5.942959307266769</c:v>
                </c:pt>
                <c:pt idx="10366">
                  <c:v>5.943052896156104</c:v>
                </c:pt>
                <c:pt idx="10367">
                  <c:v>5.943170879470816</c:v>
                </c:pt>
                <c:pt idx="10368">
                  <c:v>5.94323364002358</c:v>
                </c:pt>
                <c:pt idx="10369">
                  <c:v>5.943359176990642</c:v>
                </c:pt>
                <c:pt idx="10370">
                  <c:v>0.0</c:v>
                </c:pt>
                <c:pt idx="10371">
                  <c:v>0.0</c:v>
                </c:pt>
                <c:pt idx="10372">
                  <c:v>0.0</c:v>
                </c:pt>
                <c:pt idx="10373">
                  <c:v>0.0</c:v>
                </c:pt>
                <c:pt idx="10374">
                  <c:v>0.0</c:v>
                </c:pt>
                <c:pt idx="10375">
                  <c:v>0.0</c:v>
                </c:pt>
                <c:pt idx="10376">
                  <c:v>0.0</c:v>
                </c:pt>
                <c:pt idx="10377">
                  <c:v>0.0</c:v>
                </c:pt>
                <c:pt idx="10378">
                  <c:v>0.0</c:v>
                </c:pt>
                <c:pt idx="10379">
                  <c:v>0.0</c:v>
                </c:pt>
                <c:pt idx="10380">
                  <c:v>5.94304226454462</c:v>
                </c:pt>
                <c:pt idx="10381">
                  <c:v>5.942977364702392</c:v>
                </c:pt>
                <c:pt idx="10382">
                  <c:v>5.942930784521505</c:v>
                </c:pt>
                <c:pt idx="10383">
                  <c:v>5.943015763317965</c:v>
                </c:pt>
                <c:pt idx="10384">
                  <c:v>5.943023126159088</c:v>
                </c:pt>
                <c:pt idx="10385">
                  <c:v>5.943031588811012</c:v>
                </c:pt>
                <c:pt idx="10386">
                  <c:v>5.943164610921708</c:v>
                </c:pt>
                <c:pt idx="10387">
                  <c:v>5.943170861995775</c:v>
                </c:pt>
                <c:pt idx="10388">
                  <c:v>5.94316336161522</c:v>
                </c:pt>
                <c:pt idx="10389">
                  <c:v>5.943484656725371</c:v>
                </c:pt>
                <c:pt idx="10390">
                  <c:v>0.0</c:v>
                </c:pt>
                <c:pt idx="10391">
                  <c:v>0.0</c:v>
                </c:pt>
                <c:pt idx="10392">
                  <c:v>0.0</c:v>
                </c:pt>
                <c:pt idx="10393">
                  <c:v>0.0</c:v>
                </c:pt>
                <c:pt idx="10394">
                  <c:v>0.0</c:v>
                </c:pt>
                <c:pt idx="10395">
                  <c:v>0.0</c:v>
                </c:pt>
                <c:pt idx="10396">
                  <c:v>0.0</c:v>
                </c:pt>
                <c:pt idx="10397">
                  <c:v>0.0</c:v>
                </c:pt>
                <c:pt idx="10398">
                  <c:v>0.0</c:v>
                </c:pt>
                <c:pt idx="10399">
                  <c:v>0.0</c:v>
                </c:pt>
                <c:pt idx="10400">
                  <c:v>5.942924272639329</c:v>
                </c:pt>
                <c:pt idx="10401">
                  <c:v>5.942954060771943</c:v>
                </c:pt>
                <c:pt idx="10402">
                  <c:v>5.942858317218969</c:v>
                </c:pt>
                <c:pt idx="10403">
                  <c:v>5.943078533322487</c:v>
                </c:pt>
                <c:pt idx="10404">
                  <c:v>5.94303909586664</c:v>
                </c:pt>
                <c:pt idx="10405">
                  <c:v>5.94328258979748</c:v>
                </c:pt>
                <c:pt idx="10406">
                  <c:v>5.943187937712489</c:v>
                </c:pt>
                <c:pt idx="10407">
                  <c:v>5.94332830279435</c:v>
                </c:pt>
                <c:pt idx="10408">
                  <c:v>5.943407022349427</c:v>
                </c:pt>
                <c:pt idx="10409">
                  <c:v>5.943375106445798</c:v>
                </c:pt>
                <c:pt idx="10410">
                  <c:v>0.0</c:v>
                </c:pt>
                <c:pt idx="10411">
                  <c:v>0.0</c:v>
                </c:pt>
                <c:pt idx="10412">
                  <c:v>0.0</c:v>
                </c:pt>
                <c:pt idx="10413">
                  <c:v>0.0</c:v>
                </c:pt>
                <c:pt idx="10414">
                  <c:v>0.0</c:v>
                </c:pt>
                <c:pt idx="10415">
                  <c:v>0.0</c:v>
                </c:pt>
                <c:pt idx="10416">
                  <c:v>0.0</c:v>
                </c:pt>
                <c:pt idx="10417">
                  <c:v>0.0</c:v>
                </c:pt>
                <c:pt idx="10418">
                  <c:v>0.0</c:v>
                </c:pt>
                <c:pt idx="10419">
                  <c:v>0.0</c:v>
                </c:pt>
                <c:pt idx="10420">
                  <c:v>5.943042274701341</c:v>
                </c:pt>
                <c:pt idx="10421">
                  <c:v>5.943135892259007</c:v>
                </c:pt>
                <c:pt idx="10422">
                  <c:v>5.943072071360923</c:v>
                </c:pt>
                <c:pt idx="10423">
                  <c:v>5.943079614018702</c:v>
                </c:pt>
                <c:pt idx="10424">
                  <c:v>5.94325064440037</c:v>
                </c:pt>
                <c:pt idx="10425">
                  <c:v>5.943304802797988</c:v>
                </c:pt>
                <c:pt idx="10426">
                  <c:v>5.94328148970033</c:v>
                </c:pt>
                <c:pt idx="10427">
                  <c:v>5.94327289467404</c:v>
                </c:pt>
                <c:pt idx="10428">
                  <c:v>5.94356319323337</c:v>
                </c:pt>
                <c:pt idx="10429">
                  <c:v>5.94366541763359</c:v>
                </c:pt>
                <c:pt idx="10430">
                  <c:v>0.0</c:v>
                </c:pt>
                <c:pt idx="10431">
                  <c:v>0.0</c:v>
                </c:pt>
                <c:pt idx="10432">
                  <c:v>0.0</c:v>
                </c:pt>
                <c:pt idx="10433">
                  <c:v>0.0</c:v>
                </c:pt>
                <c:pt idx="10434">
                  <c:v>0.0</c:v>
                </c:pt>
                <c:pt idx="10435">
                  <c:v>0.0</c:v>
                </c:pt>
                <c:pt idx="10436">
                  <c:v>0.0</c:v>
                </c:pt>
                <c:pt idx="10437">
                  <c:v>0.0</c:v>
                </c:pt>
                <c:pt idx="10438">
                  <c:v>0.0</c:v>
                </c:pt>
                <c:pt idx="10439">
                  <c:v>0.0</c:v>
                </c:pt>
                <c:pt idx="10440">
                  <c:v>5.94319859987269</c:v>
                </c:pt>
                <c:pt idx="10441">
                  <c:v>5.943095525905949</c:v>
                </c:pt>
                <c:pt idx="10442">
                  <c:v>5.94329116462302</c:v>
                </c:pt>
                <c:pt idx="10443">
                  <c:v>5.94324328833013</c:v>
                </c:pt>
                <c:pt idx="10444">
                  <c:v>5.943329559457798</c:v>
                </c:pt>
                <c:pt idx="10445">
                  <c:v>5.943187905816996</c:v>
                </c:pt>
                <c:pt idx="10446">
                  <c:v>5.943485742689478</c:v>
                </c:pt>
                <c:pt idx="10447">
                  <c:v>5.94345381313388</c:v>
                </c:pt>
                <c:pt idx="10448">
                  <c:v>5.94366540581701</c:v>
                </c:pt>
                <c:pt idx="10449">
                  <c:v>5.943523921077455</c:v>
                </c:pt>
                <c:pt idx="10450">
                  <c:v>0.0</c:v>
                </c:pt>
                <c:pt idx="10451">
                  <c:v>0.0</c:v>
                </c:pt>
                <c:pt idx="10452">
                  <c:v>0.0</c:v>
                </c:pt>
                <c:pt idx="10453">
                  <c:v>0.0</c:v>
                </c:pt>
                <c:pt idx="10454">
                  <c:v>0.0</c:v>
                </c:pt>
                <c:pt idx="10455">
                  <c:v>0.0</c:v>
                </c:pt>
                <c:pt idx="10456">
                  <c:v>0.0</c:v>
                </c:pt>
                <c:pt idx="10457">
                  <c:v>0.0</c:v>
                </c:pt>
                <c:pt idx="10458">
                  <c:v>0.0</c:v>
                </c:pt>
                <c:pt idx="10459">
                  <c:v>0.0</c:v>
                </c:pt>
                <c:pt idx="10460">
                  <c:v>5.943325408673638</c:v>
                </c:pt>
                <c:pt idx="10461">
                  <c:v>5.943127450192072</c:v>
                </c:pt>
                <c:pt idx="10462">
                  <c:v>5.943268952035254</c:v>
                </c:pt>
                <c:pt idx="10463">
                  <c:v>5.943314671186584</c:v>
                </c:pt>
                <c:pt idx="10464">
                  <c:v>5.94336127436388</c:v>
                </c:pt>
                <c:pt idx="10465">
                  <c:v>5.943424051131988</c:v>
                </c:pt>
                <c:pt idx="10466">
                  <c:v>5.943596361860837</c:v>
                </c:pt>
                <c:pt idx="10467">
                  <c:v>5.94362721538057</c:v>
                </c:pt>
                <c:pt idx="10468">
                  <c:v>5.943720801979966</c:v>
                </c:pt>
                <c:pt idx="10469">
                  <c:v>5.943760067733888</c:v>
                </c:pt>
                <c:pt idx="10470">
                  <c:v>0.0</c:v>
                </c:pt>
                <c:pt idx="10471">
                  <c:v>0.0</c:v>
                </c:pt>
                <c:pt idx="10472">
                  <c:v>0.0</c:v>
                </c:pt>
                <c:pt idx="10473">
                  <c:v>0.0</c:v>
                </c:pt>
                <c:pt idx="10474">
                  <c:v>0.0</c:v>
                </c:pt>
                <c:pt idx="10475">
                  <c:v>0.0</c:v>
                </c:pt>
                <c:pt idx="10476">
                  <c:v>0.0</c:v>
                </c:pt>
                <c:pt idx="10477">
                  <c:v>0.0</c:v>
                </c:pt>
                <c:pt idx="10478">
                  <c:v>0.0</c:v>
                </c:pt>
                <c:pt idx="10479">
                  <c:v>0.0</c:v>
                </c:pt>
                <c:pt idx="10480">
                  <c:v>5.943317875043947</c:v>
                </c:pt>
                <c:pt idx="10481">
                  <c:v>5.94336340147253</c:v>
                </c:pt>
                <c:pt idx="10482">
                  <c:v>5.943331491342792</c:v>
                </c:pt>
                <c:pt idx="10483">
                  <c:v>5.94339338568147</c:v>
                </c:pt>
                <c:pt idx="10484">
                  <c:v>5.94340934189203</c:v>
                </c:pt>
                <c:pt idx="10485">
                  <c:v>5.943613596615637</c:v>
                </c:pt>
                <c:pt idx="10486">
                  <c:v>5.943501681391254</c:v>
                </c:pt>
                <c:pt idx="10487">
                  <c:v>5.94362828251915</c:v>
                </c:pt>
                <c:pt idx="10488">
                  <c:v>5.94368995981432</c:v>
                </c:pt>
                <c:pt idx="10489">
                  <c:v>5.943705931567552</c:v>
                </c:pt>
                <c:pt idx="10490">
                  <c:v>0.0</c:v>
                </c:pt>
                <c:pt idx="10491">
                  <c:v>0.0</c:v>
                </c:pt>
                <c:pt idx="10492">
                  <c:v>0.0</c:v>
                </c:pt>
                <c:pt idx="10493">
                  <c:v>0.0</c:v>
                </c:pt>
                <c:pt idx="10494">
                  <c:v>0.0</c:v>
                </c:pt>
                <c:pt idx="10495">
                  <c:v>0.0</c:v>
                </c:pt>
                <c:pt idx="10496">
                  <c:v>0.0</c:v>
                </c:pt>
                <c:pt idx="10497">
                  <c:v>0.0</c:v>
                </c:pt>
                <c:pt idx="10498">
                  <c:v>0.0</c:v>
                </c:pt>
                <c:pt idx="10499">
                  <c:v>0.0</c:v>
                </c:pt>
                <c:pt idx="10500">
                  <c:v>5.94330942778837</c:v>
                </c:pt>
                <c:pt idx="10501">
                  <c:v>5.943465619206836</c:v>
                </c:pt>
                <c:pt idx="10502">
                  <c:v>5.943356082036716</c:v>
                </c:pt>
                <c:pt idx="10503">
                  <c:v>5.943400710886932</c:v>
                </c:pt>
                <c:pt idx="10504">
                  <c:v>5.943582746536594</c:v>
                </c:pt>
                <c:pt idx="10505">
                  <c:v>5.94362075715017</c:v>
                </c:pt>
                <c:pt idx="10506">
                  <c:v>5.94372186329917</c:v>
                </c:pt>
                <c:pt idx="10507">
                  <c:v>5.943746274677384</c:v>
                </c:pt>
                <c:pt idx="10508">
                  <c:v>5.943887936818339</c:v>
                </c:pt>
                <c:pt idx="10509">
                  <c:v>5.943940809866661</c:v>
                </c:pt>
                <c:pt idx="10510">
                  <c:v>0.0</c:v>
                </c:pt>
                <c:pt idx="10511">
                  <c:v>0.0</c:v>
                </c:pt>
                <c:pt idx="10512">
                  <c:v>0.0</c:v>
                </c:pt>
                <c:pt idx="10513">
                  <c:v>0.0</c:v>
                </c:pt>
                <c:pt idx="10514">
                  <c:v>0.0</c:v>
                </c:pt>
                <c:pt idx="10515">
                  <c:v>0.0</c:v>
                </c:pt>
                <c:pt idx="10516">
                  <c:v>0.0</c:v>
                </c:pt>
                <c:pt idx="10517">
                  <c:v>0.0</c:v>
                </c:pt>
                <c:pt idx="10518">
                  <c:v>0.0</c:v>
                </c:pt>
                <c:pt idx="10519">
                  <c:v>0.0</c:v>
                </c:pt>
                <c:pt idx="10520">
                  <c:v>5.94354539878263</c:v>
                </c:pt>
                <c:pt idx="10521">
                  <c:v>5.943520840544881</c:v>
                </c:pt>
                <c:pt idx="10522">
                  <c:v>5.943653722265397</c:v>
                </c:pt>
                <c:pt idx="10523">
                  <c:v>5.94362200461608</c:v>
                </c:pt>
                <c:pt idx="10524">
                  <c:v>5.943699458888033</c:v>
                </c:pt>
                <c:pt idx="10525">
                  <c:v>5.94362075715017</c:v>
                </c:pt>
                <c:pt idx="10526">
                  <c:v>5.943816566438787</c:v>
                </c:pt>
                <c:pt idx="10527">
                  <c:v>5.94375379741814</c:v>
                </c:pt>
                <c:pt idx="10528">
                  <c:v>5.943832538448369</c:v>
                </c:pt>
                <c:pt idx="10529">
                  <c:v>5.94402942423834</c:v>
                </c:pt>
                <c:pt idx="10530">
                  <c:v>0.0</c:v>
                </c:pt>
                <c:pt idx="10531">
                  <c:v>0.0</c:v>
                </c:pt>
                <c:pt idx="10532">
                  <c:v>0.0</c:v>
                </c:pt>
                <c:pt idx="10533">
                  <c:v>0.0</c:v>
                </c:pt>
                <c:pt idx="10534">
                  <c:v>0.0</c:v>
                </c:pt>
                <c:pt idx="10535">
                  <c:v>0.0</c:v>
                </c:pt>
                <c:pt idx="10536">
                  <c:v>0.0</c:v>
                </c:pt>
                <c:pt idx="10537">
                  <c:v>0.0</c:v>
                </c:pt>
                <c:pt idx="10538">
                  <c:v>0.0</c:v>
                </c:pt>
                <c:pt idx="10539">
                  <c:v>0.0</c:v>
                </c:pt>
                <c:pt idx="10540">
                  <c:v>5.94381348629413</c:v>
                </c:pt>
                <c:pt idx="10541">
                  <c:v>5.9436772069654</c:v>
                </c:pt>
                <c:pt idx="10542">
                  <c:v>5.94363793495325</c:v>
                </c:pt>
                <c:pt idx="10543">
                  <c:v>5.943724016705117</c:v>
                </c:pt>
                <c:pt idx="10544">
                  <c:v>5.943747522098915</c:v>
                </c:pt>
                <c:pt idx="10545">
                  <c:v>5.943880203689926</c:v>
                </c:pt>
                <c:pt idx="10546">
                  <c:v>5.943903708406367</c:v>
                </c:pt>
                <c:pt idx="10547">
                  <c:v>5.943965392353915</c:v>
                </c:pt>
                <c:pt idx="10548">
                  <c:v>5.943926115369428</c:v>
                </c:pt>
                <c:pt idx="10549">
                  <c:v>5.944413141567898</c:v>
                </c:pt>
                <c:pt idx="10550">
                  <c:v>0.0</c:v>
                </c:pt>
                <c:pt idx="10551">
                  <c:v>0.0</c:v>
                </c:pt>
                <c:pt idx="10552">
                  <c:v>0.0</c:v>
                </c:pt>
                <c:pt idx="10553">
                  <c:v>0.0</c:v>
                </c:pt>
                <c:pt idx="10554">
                  <c:v>0.0</c:v>
                </c:pt>
                <c:pt idx="10555">
                  <c:v>0.0</c:v>
                </c:pt>
                <c:pt idx="10556">
                  <c:v>0.0</c:v>
                </c:pt>
                <c:pt idx="10557">
                  <c:v>0.0</c:v>
                </c:pt>
                <c:pt idx="10558">
                  <c:v>0.0</c:v>
                </c:pt>
                <c:pt idx="10559">
                  <c:v>0.0</c:v>
                </c:pt>
                <c:pt idx="10560">
                  <c:v>5.943749643708287</c:v>
                </c:pt>
                <c:pt idx="10561">
                  <c:v>5.943796461026981</c:v>
                </c:pt>
                <c:pt idx="10562">
                  <c:v>5.94374858564503</c:v>
                </c:pt>
                <c:pt idx="10563">
                  <c:v>5.943833588360989</c:v>
                </c:pt>
                <c:pt idx="10564">
                  <c:v>5.94386549547987</c:v>
                </c:pt>
                <c:pt idx="10565">
                  <c:v>5.944116364933947</c:v>
                </c:pt>
                <c:pt idx="10566">
                  <c:v>5.943934528725909</c:v>
                </c:pt>
                <c:pt idx="10567">
                  <c:v>5.944060062253138</c:v>
                </c:pt>
                <c:pt idx="10568">
                  <c:v>5.944099526554782</c:v>
                </c:pt>
                <c:pt idx="10569">
                  <c:v>5.944162099649698</c:v>
                </c:pt>
                <c:pt idx="10570">
                  <c:v>0.0</c:v>
                </c:pt>
                <c:pt idx="10571">
                  <c:v>0.0</c:v>
                </c:pt>
                <c:pt idx="10572">
                  <c:v>0.0</c:v>
                </c:pt>
                <c:pt idx="10573">
                  <c:v>0.0</c:v>
                </c:pt>
                <c:pt idx="10574">
                  <c:v>0.0</c:v>
                </c:pt>
                <c:pt idx="10575">
                  <c:v>0.0</c:v>
                </c:pt>
                <c:pt idx="10576">
                  <c:v>0.0</c:v>
                </c:pt>
                <c:pt idx="10577">
                  <c:v>0.0</c:v>
                </c:pt>
                <c:pt idx="10578">
                  <c:v>0.0</c:v>
                </c:pt>
                <c:pt idx="10579">
                  <c:v>0.0</c:v>
                </c:pt>
                <c:pt idx="10580">
                  <c:v>5.94372632476008</c:v>
                </c:pt>
                <c:pt idx="10581">
                  <c:v>5.943780500287195</c:v>
                </c:pt>
                <c:pt idx="10582">
                  <c:v>5.94386549387063</c:v>
                </c:pt>
                <c:pt idx="10583">
                  <c:v>5.943771892131588</c:v>
                </c:pt>
                <c:pt idx="10584">
                  <c:v>5.943912309472923</c:v>
                </c:pt>
                <c:pt idx="10585">
                  <c:v>5.943975059169015</c:v>
                </c:pt>
                <c:pt idx="10586">
                  <c:v>5.944084643088586</c:v>
                </c:pt>
                <c:pt idx="10587">
                  <c:v>5.944240821297198</c:v>
                </c:pt>
                <c:pt idx="10588">
                  <c:v>5.944217513824912</c:v>
                </c:pt>
                <c:pt idx="10589">
                  <c:v>5.94438230096604</c:v>
                </c:pt>
                <c:pt idx="10590">
                  <c:v>0.0</c:v>
                </c:pt>
                <c:pt idx="10591">
                  <c:v>0.0</c:v>
                </c:pt>
                <c:pt idx="10592">
                  <c:v>0.0</c:v>
                </c:pt>
                <c:pt idx="10593">
                  <c:v>0.0</c:v>
                </c:pt>
                <c:pt idx="10594">
                  <c:v>0.0</c:v>
                </c:pt>
                <c:pt idx="10595">
                  <c:v>0.0</c:v>
                </c:pt>
                <c:pt idx="10596">
                  <c:v>0.0</c:v>
                </c:pt>
                <c:pt idx="10597">
                  <c:v>0.0</c:v>
                </c:pt>
                <c:pt idx="10598">
                  <c:v>0.0</c:v>
                </c:pt>
                <c:pt idx="10599">
                  <c:v>0.0</c:v>
                </c:pt>
                <c:pt idx="10600">
                  <c:v>5.9438687113694</c:v>
                </c:pt>
                <c:pt idx="10601">
                  <c:v>5.94397721177608</c:v>
                </c:pt>
                <c:pt idx="10602">
                  <c:v>5.943881454737265</c:v>
                </c:pt>
                <c:pt idx="10603">
                  <c:v>5.944046256452648</c:v>
                </c:pt>
                <c:pt idx="10604">
                  <c:v>5.943983680258594</c:v>
                </c:pt>
                <c:pt idx="10605">
                  <c:v>5.943959111352858</c:v>
                </c:pt>
                <c:pt idx="10606">
                  <c:v>5.944005724930854</c:v>
                </c:pt>
                <c:pt idx="10607">
                  <c:v>5.94423347538002</c:v>
                </c:pt>
                <c:pt idx="10608">
                  <c:v>5.944390912265734</c:v>
                </c:pt>
                <c:pt idx="10609">
                  <c:v>5.944310936170906</c:v>
                </c:pt>
                <c:pt idx="10610">
                  <c:v>0.0</c:v>
                </c:pt>
                <c:pt idx="10611">
                  <c:v>0.0</c:v>
                </c:pt>
                <c:pt idx="10612">
                  <c:v>0.0</c:v>
                </c:pt>
                <c:pt idx="10613">
                  <c:v>0.0</c:v>
                </c:pt>
                <c:pt idx="10614">
                  <c:v>0.0</c:v>
                </c:pt>
                <c:pt idx="10615">
                  <c:v>0.0</c:v>
                </c:pt>
                <c:pt idx="10616">
                  <c:v>0.0</c:v>
                </c:pt>
                <c:pt idx="10617">
                  <c:v>0.0</c:v>
                </c:pt>
                <c:pt idx="10618">
                  <c:v>0.0</c:v>
                </c:pt>
                <c:pt idx="10619">
                  <c:v>0.0</c:v>
                </c:pt>
                <c:pt idx="10620">
                  <c:v>5.944065626087147</c:v>
                </c:pt>
                <c:pt idx="10621">
                  <c:v>5.944025091690221</c:v>
                </c:pt>
                <c:pt idx="10622">
                  <c:v>5.944078169593912</c:v>
                </c:pt>
                <c:pt idx="10623">
                  <c:v>5.944142013546955</c:v>
                </c:pt>
                <c:pt idx="10624">
                  <c:v>5.9441877292496</c:v>
                </c:pt>
                <c:pt idx="10625">
                  <c:v>5.94432079212367</c:v>
                </c:pt>
                <c:pt idx="10626">
                  <c:v>5.944414224107199</c:v>
                </c:pt>
                <c:pt idx="10627">
                  <c:v>5.944453673721385</c:v>
                </c:pt>
                <c:pt idx="10628">
                  <c:v>5.944430187171525</c:v>
                </c:pt>
                <c:pt idx="10629">
                  <c:v>5.944389833371349</c:v>
                </c:pt>
                <c:pt idx="10630">
                  <c:v>0.0</c:v>
                </c:pt>
                <c:pt idx="10631">
                  <c:v>0.0</c:v>
                </c:pt>
                <c:pt idx="10632">
                  <c:v>0.0</c:v>
                </c:pt>
                <c:pt idx="10633">
                  <c:v>0.0</c:v>
                </c:pt>
                <c:pt idx="10634">
                  <c:v>0.0</c:v>
                </c:pt>
                <c:pt idx="10635">
                  <c:v>0.0</c:v>
                </c:pt>
                <c:pt idx="10636">
                  <c:v>0.0</c:v>
                </c:pt>
                <c:pt idx="10637">
                  <c:v>0.0</c:v>
                </c:pt>
                <c:pt idx="10638">
                  <c:v>0.0</c:v>
                </c:pt>
                <c:pt idx="10639">
                  <c:v>0.0</c:v>
                </c:pt>
                <c:pt idx="10640">
                  <c:v>5.944151681423077</c:v>
                </c:pt>
                <c:pt idx="10641">
                  <c:v>5.944190077310244</c:v>
                </c:pt>
                <c:pt idx="10642">
                  <c:v>5.944055934404835</c:v>
                </c:pt>
                <c:pt idx="10643">
                  <c:v>5.944188820676269</c:v>
                </c:pt>
                <c:pt idx="10644">
                  <c:v>5.944289953105665</c:v>
                </c:pt>
                <c:pt idx="10645">
                  <c:v>5.944376036110077</c:v>
                </c:pt>
                <c:pt idx="10646">
                  <c:v>5.944289779461766</c:v>
                </c:pt>
                <c:pt idx="10647">
                  <c:v>5.944525058597339</c:v>
                </c:pt>
                <c:pt idx="10648">
                  <c:v>5.94461114059565</c:v>
                </c:pt>
                <c:pt idx="10649">
                  <c:v>5.944595172924479</c:v>
                </c:pt>
                <c:pt idx="10650">
                  <c:v>0.0</c:v>
                </c:pt>
                <c:pt idx="10651">
                  <c:v>0.0</c:v>
                </c:pt>
                <c:pt idx="10652">
                  <c:v>0.0</c:v>
                </c:pt>
                <c:pt idx="10653">
                  <c:v>0.0</c:v>
                </c:pt>
                <c:pt idx="10654">
                  <c:v>0.0</c:v>
                </c:pt>
                <c:pt idx="10655">
                  <c:v>0.0</c:v>
                </c:pt>
                <c:pt idx="10656">
                  <c:v>0.0</c:v>
                </c:pt>
                <c:pt idx="10657">
                  <c:v>0.0</c:v>
                </c:pt>
                <c:pt idx="10658">
                  <c:v>0.0</c:v>
                </c:pt>
                <c:pt idx="10659">
                  <c:v>0.0</c:v>
                </c:pt>
                <c:pt idx="10660">
                  <c:v>5.944246386758462</c:v>
                </c:pt>
                <c:pt idx="10661">
                  <c:v>5.944252656447404</c:v>
                </c:pt>
                <c:pt idx="10662">
                  <c:v>5.944276144752963</c:v>
                </c:pt>
                <c:pt idx="10663">
                  <c:v>5.9442910420521</c:v>
                </c:pt>
                <c:pt idx="10664">
                  <c:v>5.944298390675157</c:v>
                </c:pt>
                <c:pt idx="10665">
                  <c:v>5.944454756398564</c:v>
                </c:pt>
                <c:pt idx="10666">
                  <c:v>5.944478074747033</c:v>
                </c:pt>
                <c:pt idx="10667">
                  <c:v>5.94455678446129</c:v>
                </c:pt>
                <c:pt idx="10668">
                  <c:v>5.944657948945546</c:v>
                </c:pt>
                <c:pt idx="10669">
                  <c:v>5.944704553433069</c:v>
                </c:pt>
                <c:pt idx="10670">
                  <c:v>0.0</c:v>
                </c:pt>
                <c:pt idx="10671">
                  <c:v>0.0</c:v>
                </c:pt>
                <c:pt idx="10672">
                  <c:v>0.0</c:v>
                </c:pt>
                <c:pt idx="10673">
                  <c:v>0.0</c:v>
                </c:pt>
                <c:pt idx="10674">
                  <c:v>0.0</c:v>
                </c:pt>
                <c:pt idx="10675">
                  <c:v>0.0</c:v>
                </c:pt>
                <c:pt idx="10676">
                  <c:v>0.0</c:v>
                </c:pt>
                <c:pt idx="10677">
                  <c:v>0.0</c:v>
                </c:pt>
                <c:pt idx="10678">
                  <c:v>0.0</c:v>
                </c:pt>
                <c:pt idx="10679">
                  <c:v>0.0</c:v>
                </c:pt>
                <c:pt idx="10680">
                  <c:v>5.944348408876419</c:v>
                </c:pt>
                <c:pt idx="10681">
                  <c:v>5.944252648352321</c:v>
                </c:pt>
                <c:pt idx="10682">
                  <c:v>5.944275076359037</c:v>
                </c:pt>
                <c:pt idx="10683">
                  <c:v>5.944330307486495</c:v>
                </c:pt>
                <c:pt idx="10684">
                  <c:v>5.944407956703349</c:v>
                </c:pt>
                <c:pt idx="10685">
                  <c:v>5.944494026835909</c:v>
                </c:pt>
                <c:pt idx="10686">
                  <c:v>5.944383370528634</c:v>
                </c:pt>
                <c:pt idx="10687">
                  <c:v>5.94459499529013</c:v>
                </c:pt>
                <c:pt idx="10688">
                  <c:v>5.944735406906116</c:v>
                </c:pt>
                <c:pt idx="10689">
                  <c:v>5.944830104673817</c:v>
                </c:pt>
                <c:pt idx="10690">
                  <c:v>0.0</c:v>
                </c:pt>
                <c:pt idx="10691">
                  <c:v>0.0</c:v>
                </c:pt>
                <c:pt idx="10692">
                  <c:v>0.0</c:v>
                </c:pt>
                <c:pt idx="10693">
                  <c:v>0.0</c:v>
                </c:pt>
                <c:pt idx="10694">
                  <c:v>0.0</c:v>
                </c:pt>
                <c:pt idx="10695">
                  <c:v>0.0</c:v>
                </c:pt>
                <c:pt idx="10696">
                  <c:v>0.0</c:v>
                </c:pt>
                <c:pt idx="10697">
                  <c:v>0.0</c:v>
                </c:pt>
                <c:pt idx="10698">
                  <c:v>0.0</c:v>
                </c:pt>
                <c:pt idx="10699">
                  <c:v>0.0</c:v>
                </c:pt>
                <c:pt idx="10700">
                  <c:v>5.944253914128776</c:v>
                </c:pt>
                <c:pt idx="10701">
                  <c:v>5.94429210451174</c:v>
                </c:pt>
                <c:pt idx="10702">
                  <c:v>5.944338923932106</c:v>
                </c:pt>
                <c:pt idx="10703">
                  <c:v>5.944511247538835</c:v>
                </c:pt>
                <c:pt idx="10704">
                  <c:v>5.944416367438743</c:v>
                </c:pt>
                <c:pt idx="10705">
                  <c:v>5.944596062906434</c:v>
                </c:pt>
                <c:pt idx="10706">
                  <c:v>5.94462690151775</c:v>
                </c:pt>
                <c:pt idx="10707">
                  <c:v>5.944752622206525</c:v>
                </c:pt>
                <c:pt idx="10708">
                  <c:v>5.944673723026295</c:v>
                </c:pt>
                <c:pt idx="10709">
                  <c:v>5.94491725535755</c:v>
                </c:pt>
                <c:pt idx="10710">
                  <c:v>0.0</c:v>
                </c:pt>
                <c:pt idx="10711">
                  <c:v>0.0</c:v>
                </c:pt>
                <c:pt idx="10712">
                  <c:v>0.0</c:v>
                </c:pt>
                <c:pt idx="10713">
                  <c:v>0.0</c:v>
                </c:pt>
                <c:pt idx="10714">
                  <c:v>0.0</c:v>
                </c:pt>
                <c:pt idx="10715">
                  <c:v>0.0</c:v>
                </c:pt>
                <c:pt idx="10716">
                  <c:v>0.0</c:v>
                </c:pt>
                <c:pt idx="10717">
                  <c:v>0.0</c:v>
                </c:pt>
                <c:pt idx="10718">
                  <c:v>0.0</c:v>
                </c:pt>
                <c:pt idx="10719">
                  <c:v>0.0</c:v>
                </c:pt>
                <c:pt idx="10720">
                  <c:v>5.944301619566228</c:v>
                </c:pt>
                <c:pt idx="10721">
                  <c:v>5.944472880361011</c:v>
                </c:pt>
                <c:pt idx="10722">
                  <c:v>5.944417650460235</c:v>
                </c:pt>
                <c:pt idx="10723">
                  <c:v>5.944518611186139</c:v>
                </c:pt>
                <c:pt idx="10724">
                  <c:v>5.944471784588468</c:v>
                </c:pt>
                <c:pt idx="10725">
                  <c:v>5.944658823107706</c:v>
                </c:pt>
                <c:pt idx="10726">
                  <c:v>5.944682326473455</c:v>
                </c:pt>
                <c:pt idx="10727">
                  <c:v>5.944784363417313</c:v>
                </c:pt>
                <c:pt idx="10728">
                  <c:v>5.944879239782355</c:v>
                </c:pt>
                <c:pt idx="10729">
                  <c:v>5.94486201170285</c:v>
                </c:pt>
                <c:pt idx="10730">
                  <c:v>0.0</c:v>
                </c:pt>
                <c:pt idx="10731">
                  <c:v>0.0</c:v>
                </c:pt>
                <c:pt idx="10732">
                  <c:v>0.0</c:v>
                </c:pt>
                <c:pt idx="10733">
                  <c:v>0.0</c:v>
                </c:pt>
                <c:pt idx="10734">
                  <c:v>0.0</c:v>
                </c:pt>
                <c:pt idx="10735">
                  <c:v>0.0</c:v>
                </c:pt>
                <c:pt idx="10736">
                  <c:v>0.0</c:v>
                </c:pt>
                <c:pt idx="10737">
                  <c:v>0.0</c:v>
                </c:pt>
                <c:pt idx="10738">
                  <c:v>0.0</c:v>
                </c:pt>
                <c:pt idx="10739">
                  <c:v>0.0</c:v>
                </c:pt>
                <c:pt idx="10740">
                  <c:v>5.944482379780076</c:v>
                </c:pt>
                <c:pt idx="10741">
                  <c:v>5.944386807086667</c:v>
                </c:pt>
                <c:pt idx="10742">
                  <c:v>5.944432346649984</c:v>
                </c:pt>
                <c:pt idx="10743">
                  <c:v>5.94447179115153</c:v>
                </c:pt>
                <c:pt idx="10744">
                  <c:v>5.944502645194018</c:v>
                </c:pt>
                <c:pt idx="10745">
                  <c:v>5.944698297415095</c:v>
                </c:pt>
                <c:pt idx="10746">
                  <c:v>5.94469720626182</c:v>
                </c:pt>
                <c:pt idx="10747">
                  <c:v>5.944800317772976</c:v>
                </c:pt>
                <c:pt idx="10748">
                  <c:v>5.944822749435358</c:v>
                </c:pt>
                <c:pt idx="10749">
                  <c:v>5.944933402834454</c:v>
                </c:pt>
                <c:pt idx="10750">
                  <c:v>0.0</c:v>
                </c:pt>
                <c:pt idx="10751">
                  <c:v>0.0</c:v>
                </c:pt>
                <c:pt idx="10752">
                  <c:v>0.0</c:v>
                </c:pt>
                <c:pt idx="10753">
                  <c:v>0.0</c:v>
                </c:pt>
                <c:pt idx="10754">
                  <c:v>0.0</c:v>
                </c:pt>
                <c:pt idx="10755">
                  <c:v>0.0</c:v>
                </c:pt>
                <c:pt idx="10756">
                  <c:v>0.0</c:v>
                </c:pt>
                <c:pt idx="10757">
                  <c:v>0.0</c:v>
                </c:pt>
                <c:pt idx="10758">
                  <c:v>0.0</c:v>
                </c:pt>
                <c:pt idx="10759">
                  <c:v>0.0</c:v>
                </c:pt>
                <c:pt idx="10760">
                  <c:v>5.944443107785662</c:v>
                </c:pt>
                <c:pt idx="10761">
                  <c:v>5.944575979133146</c:v>
                </c:pt>
                <c:pt idx="10762">
                  <c:v>5.94444849412858</c:v>
                </c:pt>
                <c:pt idx="10763">
                  <c:v>5.94447179115153</c:v>
                </c:pt>
                <c:pt idx="10764">
                  <c:v>5.94466008456656</c:v>
                </c:pt>
                <c:pt idx="10765">
                  <c:v>5.944565397217226</c:v>
                </c:pt>
                <c:pt idx="10766">
                  <c:v>5.944730200576709</c:v>
                </c:pt>
                <c:pt idx="10767">
                  <c:v>5.944713165920043</c:v>
                </c:pt>
                <c:pt idx="10768">
                  <c:v>5.944792974834096</c:v>
                </c:pt>
                <c:pt idx="10769">
                  <c:v>5.944854679370853</c:v>
                </c:pt>
                <c:pt idx="10770">
                  <c:v>0.0</c:v>
                </c:pt>
                <c:pt idx="10771">
                  <c:v>0.0</c:v>
                </c:pt>
                <c:pt idx="10772">
                  <c:v>0.0</c:v>
                </c:pt>
                <c:pt idx="10773">
                  <c:v>0.0</c:v>
                </c:pt>
                <c:pt idx="10774">
                  <c:v>0.0</c:v>
                </c:pt>
                <c:pt idx="10775">
                  <c:v>0.0</c:v>
                </c:pt>
                <c:pt idx="10776">
                  <c:v>0.0</c:v>
                </c:pt>
                <c:pt idx="10777">
                  <c:v>0.0</c:v>
                </c:pt>
                <c:pt idx="10778">
                  <c:v>0.0</c:v>
                </c:pt>
                <c:pt idx="10779">
                  <c:v>0.0</c:v>
                </c:pt>
                <c:pt idx="10780">
                  <c:v>5.94443467419388</c:v>
                </c:pt>
                <c:pt idx="10781">
                  <c:v>5.944401497165574</c:v>
                </c:pt>
                <c:pt idx="10782">
                  <c:v>5.94442498372443</c:v>
                </c:pt>
                <c:pt idx="10783">
                  <c:v>5.94452721582165</c:v>
                </c:pt>
                <c:pt idx="10784">
                  <c:v>5.944581356337917</c:v>
                </c:pt>
                <c:pt idx="10785">
                  <c:v>5.944596070581165</c:v>
                </c:pt>
                <c:pt idx="10786">
                  <c:v>5.944690938251804</c:v>
                </c:pt>
                <c:pt idx="10787">
                  <c:v>5.944800520875665</c:v>
                </c:pt>
                <c:pt idx="10788">
                  <c:v>5.94488533245866</c:v>
                </c:pt>
                <c:pt idx="10789">
                  <c:v>5.944948108436686</c:v>
                </c:pt>
                <c:pt idx="10790">
                  <c:v>0.0</c:v>
                </c:pt>
                <c:pt idx="10791">
                  <c:v>0.0</c:v>
                </c:pt>
                <c:pt idx="10792">
                  <c:v>0.0</c:v>
                </c:pt>
                <c:pt idx="10793">
                  <c:v>0.0</c:v>
                </c:pt>
                <c:pt idx="10794">
                  <c:v>0.0</c:v>
                </c:pt>
                <c:pt idx="10795">
                  <c:v>0.0</c:v>
                </c:pt>
                <c:pt idx="10796">
                  <c:v>0.0</c:v>
                </c:pt>
                <c:pt idx="10797">
                  <c:v>0.0</c:v>
                </c:pt>
                <c:pt idx="10798">
                  <c:v>0.0</c:v>
                </c:pt>
                <c:pt idx="10799">
                  <c:v>0.0</c:v>
                </c:pt>
                <c:pt idx="10800">
                  <c:v>5.944575988632976</c:v>
                </c:pt>
                <c:pt idx="10801">
                  <c:v>5.944527028851978</c:v>
                </c:pt>
                <c:pt idx="10802">
                  <c:v>5.944455845195137</c:v>
                </c:pt>
                <c:pt idx="10803">
                  <c:v>5.94450263578071</c:v>
                </c:pt>
                <c:pt idx="10804">
                  <c:v>5.944541899954646</c:v>
                </c:pt>
                <c:pt idx="10805">
                  <c:v>5.944667448992587</c:v>
                </c:pt>
                <c:pt idx="10806">
                  <c:v>5.944784543658095</c:v>
                </c:pt>
                <c:pt idx="10807">
                  <c:v>5.944815203855308</c:v>
                </c:pt>
                <c:pt idx="10808">
                  <c:v>5.944901469480095</c:v>
                </c:pt>
                <c:pt idx="10809">
                  <c:v>5.944860940080438</c:v>
                </c:pt>
                <c:pt idx="10810">
                  <c:v>0.0</c:v>
                </c:pt>
                <c:pt idx="10811">
                  <c:v>0.0</c:v>
                </c:pt>
                <c:pt idx="10812">
                  <c:v>0.0</c:v>
                </c:pt>
                <c:pt idx="10813">
                  <c:v>0.0</c:v>
                </c:pt>
                <c:pt idx="10814">
                  <c:v>0.0</c:v>
                </c:pt>
                <c:pt idx="10815">
                  <c:v>0.0</c:v>
                </c:pt>
                <c:pt idx="10816">
                  <c:v>0.0</c:v>
                </c:pt>
                <c:pt idx="10817">
                  <c:v>0.0</c:v>
                </c:pt>
                <c:pt idx="10818">
                  <c:v>0.0</c:v>
                </c:pt>
                <c:pt idx="10819">
                  <c:v>0.0</c:v>
                </c:pt>
                <c:pt idx="10820">
                  <c:v>5.944387866216973</c:v>
                </c:pt>
                <c:pt idx="10821">
                  <c:v>5.944528104609744</c:v>
                </c:pt>
                <c:pt idx="10822">
                  <c:v>5.944542990689464</c:v>
                </c:pt>
                <c:pt idx="10823">
                  <c:v>5.944541914178981</c:v>
                </c:pt>
                <c:pt idx="10824">
                  <c:v>5.944581372953889</c:v>
                </c:pt>
                <c:pt idx="10825">
                  <c:v>5.944596070581165</c:v>
                </c:pt>
                <c:pt idx="10826">
                  <c:v>5.944721598308804</c:v>
                </c:pt>
                <c:pt idx="10827">
                  <c:v>5.944822749435358</c:v>
                </c:pt>
                <c:pt idx="10828">
                  <c:v>5.944894137307474</c:v>
                </c:pt>
                <c:pt idx="10829">
                  <c:v>5.944956712978795</c:v>
                </c:pt>
                <c:pt idx="10830">
                  <c:v>0.0</c:v>
                </c:pt>
                <c:pt idx="10831">
                  <c:v>0.0</c:v>
                </c:pt>
                <c:pt idx="10832">
                  <c:v>0.0</c:v>
                </c:pt>
                <c:pt idx="10833">
                  <c:v>0.0</c:v>
                </c:pt>
                <c:pt idx="10834">
                  <c:v>0.0</c:v>
                </c:pt>
                <c:pt idx="10835">
                  <c:v>0.0</c:v>
                </c:pt>
                <c:pt idx="10836">
                  <c:v>0.0</c:v>
                </c:pt>
                <c:pt idx="10837">
                  <c:v>0.0</c:v>
                </c:pt>
                <c:pt idx="10838">
                  <c:v>0.0</c:v>
                </c:pt>
                <c:pt idx="10839">
                  <c:v>0.0</c:v>
                </c:pt>
                <c:pt idx="10840">
                  <c:v>5.944552506491217</c:v>
                </c:pt>
                <c:pt idx="10841">
                  <c:v>5.94452810542145</c:v>
                </c:pt>
                <c:pt idx="10842">
                  <c:v>5.944487571614484</c:v>
                </c:pt>
                <c:pt idx="10843">
                  <c:v>5.94461329419345</c:v>
                </c:pt>
                <c:pt idx="10844">
                  <c:v>5.944565404632858</c:v>
                </c:pt>
                <c:pt idx="10845">
                  <c:v>5.944784360435562</c:v>
                </c:pt>
                <c:pt idx="10846">
                  <c:v>5.944816465117579</c:v>
                </c:pt>
                <c:pt idx="10847">
                  <c:v>5.944721589092228</c:v>
                </c:pt>
                <c:pt idx="10848">
                  <c:v>5.944862026993678</c:v>
                </c:pt>
                <c:pt idx="10849">
                  <c:v>5.945105560212793</c:v>
                </c:pt>
                <c:pt idx="10850">
                  <c:v>0.0</c:v>
                </c:pt>
                <c:pt idx="10851">
                  <c:v>0.0</c:v>
                </c:pt>
                <c:pt idx="10852">
                  <c:v>0.0</c:v>
                </c:pt>
                <c:pt idx="10853">
                  <c:v>0.0</c:v>
                </c:pt>
                <c:pt idx="10854">
                  <c:v>0.0</c:v>
                </c:pt>
                <c:pt idx="10855">
                  <c:v>0.0</c:v>
                </c:pt>
                <c:pt idx="10856">
                  <c:v>0.0</c:v>
                </c:pt>
                <c:pt idx="10857">
                  <c:v>0.0</c:v>
                </c:pt>
                <c:pt idx="10858">
                  <c:v>0.0</c:v>
                </c:pt>
                <c:pt idx="10859">
                  <c:v>0.0</c:v>
                </c:pt>
                <c:pt idx="10860">
                  <c:v>5.944568653069376</c:v>
                </c:pt>
                <c:pt idx="10861">
                  <c:v>5.944676955466541</c:v>
                </c:pt>
                <c:pt idx="10862">
                  <c:v>5.944527022014083</c:v>
                </c:pt>
                <c:pt idx="10863">
                  <c:v>5.944534556958256</c:v>
                </c:pt>
                <c:pt idx="10864">
                  <c:v>5.944722859603174</c:v>
                </c:pt>
                <c:pt idx="10865">
                  <c:v>5.944580102067047</c:v>
                </c:pt>
                <c:pt idx="10866">
                  <c:v>5.944871696709192</c:v>
                </c:pt>
                <c:pt idx="10867">
                  <c:v>5.94498863105372</c:v>
                </c:pt>
                <c:pt idx="10868">
                  <c:v>5.945098209434532</c:v>
                </c:pt>
                <c:pt idx="10869">
                  <c:v>5.944980031231879</c:v>
                </c:pt>
                <c:pt idx="10870">
                  <c:v>0.0</c:v>
                </c:pt>
                <c:pt idx="10871">
                  <c:v>0.0</c:v>
                </c:pt>
                <c:pt idx="10872">
                  <c:v>0.0</c:v>
                </c:pt>
                <c:pt idx="10873">
                  <c:v>0.0</c:v>
                </c:pt>
                <c:pt idx="10874">
                  <c:v>0.0</c:v>
                </c:pt>
                <c:pt idx="10875">
                  <c:v>0.0</c:v>
                </c:pt>
                <c:pt idx="10876">
                  <c:v>0.0</c:v>
                </c:pt>
                <c:pt idx="10877">
                  <c:v>0.0</c:v>
                </c:pt>
                <c:pt idx="10878">
                  <c:v>0.0</c:v>
                </c:pt>
                <c:pt idx="10879">
                  <c:v>0.0</c:v>
                </c:pt>
                <c:pt idx="10880">
                  <c:v>5.944615462014482</c:v>
                </c:pt>
                <c:pt idx="10881">
                  <c:v>5.94462173623788</c:v>
                </c:pt>
                <c:pt idx="10882">
                  <c:v>5.944574904366314</c:v>
                </c:pt>
                <c:pt idx="10883">
                  <c:v>5.944550518918605</c:v>
                </c:pt>
                <c:pt idx="10884">
                  <c:v>5.944730219427138</c:v>
                </c:pt>
                <c:pt idx="10885">
                  <c:v>5.944572744646386</c:v>
                </c:pt>
                <c:pt idx="10886">
                  <c:v>5.944768599165135</c:v>
                </c:pt>
                <c:pt idx="10887">
                  <c:v>5.944942003518245</c:v>
                </c:pt>
                <c:pt idx="10888">
                  <c:v>5.944901469480095</c:v>
                </c:pt>
                <c:pt idx="10889">
                  <c:v>5.945003511001556</c:v>
                </c:pt>
                <c:pt idx="10890">
                  <c:v>0.0</c:v>
                </c:pt>
                <c:pt idx="10891">
                  <c:v>0.0</c:v>
                </c:pt>
                <c:pt idx="10892">
                  <c:v>0.0</c:v>
                </c:pt>
                <c:pt idx="10893">
                  <c:v>0.0</c:v>
                </c:pt>
                <c:pt idx="10894">
                  <c:v>0.0</c:v>
                </c:pt>
                <c:pt idx="10895">
                  <c:v>0.0</c:v>
                </c:pt>
                <c:pt idx="10896">
                  <c:v>0.0</c:v>
                </c:pt>
                <c:pt idx="10897">
                  <c:v>0.0</c:v>
                </c:pt>
                <c:pt idx="10898">
                  <c:v>0.0</c:v>
                </c:pt>
                <c:pt idx="10899">
                  <c:v>0.0</c:v>
                </c:pt>
                <c:pt idx="10900">
                  <c:v>5.944576182827735</c:v>
                </c:pt>
                <c:pt idx="10901">
                  <c:v>5.944590882332906</c:v>
                </c:pt>
                <c:pt idx="10902">
                  <c:v>5.944653624247405</c:v>
                </c:pt>
                <c:pt idx="10903">
                  <c:v>5.944589790531528</c:v>
                </c:pt>
                <c:pt idx="10904">
                  <c:v>5.944661156446291</c:v>
                </c:pt>
                <c:pt idx="10905">
                  <c:v>5.944864160705746</c:v>
                </c:pt>
                <c:pt idx="10906">
                  <c:v>5.944816475527968</c:v>
                </c:pt>
                <c:pt idx="10907">
                  <c:v>5.944839775087814</c:v>
                </c:pt>
                <c:pt idx="10908">
                  <c:v>5.944917243977824</c:v>
                </c:pt>
                <c:pt idx="10909">
                  <c:v>5.94513748313192</c:v>
                </c:pt>
                <c:pt idx="10910">
                  <c:v>0.0</c:v>
                </c:pt>
                <c:pt idx="10911">
                  <c:v>0.0</c:v>
                </c:pt>
                <c:pt idx="10912">
                  <c:v>0.0</c:v>
                </c:pt>
                <c:pt idx="10913">
                  <c:v>0.0</c:v>
                </c:pt>
                <c:pt idx="10914">
                  <c:v>0.0</c:v>
                </c:pt>
                <c:pt idx="10915">
                  <c:v>0.0</c:v>
                </c:pt>
                <c:pt idx="10916">
                  <c:v>0.0</c:v>
                </c:pt>
                <c:pt idx="10917">
                  <c:v>0.0</c:v>
                </c:pt>
                <c:pt idx="10918">
                  <c:v>0.0</c:v>
                </c:pt>
                <c:pt idx="10919">
                  <c:v>0.0</c:v>
                </c:pt>
                <c:pt idx="10920">
                  <c:v>5.944663347045759</c:v>
                </c:pt>
                <c:pt idx="10921">
                  <c:v>5.944748327424984</c:v>
                </c:pt>
                <c:pt idx="10922">
                  <c:v>5.944488835213495</c:v>
                </c:pt>
                <c:pt idx="10923">
                  <c:v>5.94466098041926</c:v>
                </c:pt>
                <c:pt idx="10924">
                  <c:v>5.944706715907935</c:v>
                </c:pt>
                <c:pt idx="10925">
                  <c:v>5.944714247970921</c:v>
                </c:pt>
                <c:pt idx="10926">
                  <c:v>5.944997255227403</c:v>
                </c:pt>
                <c:pt idx="10927">
                  <c:v>5.944926059644385</c:v>
                </c:pt>
                <c:pt idx="10928">
                  <c:v>5.944870639090315</c:v>
                </c:pt>
                <c:pt idx="10929">
                  <c:v>5.94494201434229</c:v>
                </c:pt>
                <c:pt idx="10930">
                  <c:v>0.0</c:v>
                </c:pt>
                <c:pt idx="10931">
                  <c:v>0.0</c:v>
                </c:pt>
                <c:pt idx="10932">
                  <c:v>0.0</c:v>
                </c:pt>
                <c:pt idx="10933">
                  <c:v>0.0</c:v>
                </c:pt>
                <c:pt idx="10934">
                  <c:v>0.0</c:v>
                </c:pt>
                <c:pt idx="10935">
                  <c:v>0.0</c:v>
                </c:pt>
                <c:pt idx="10936">
                  <c:v>0.0</c:v>
                </c:pt>
                <c:pt idx="10937">
                  <c:v>0.0</c:v>
                </c:pt>
                <c:pt idx="10938">
                  <c:v>0.0</c:v>
                </c:pt>
                <c:pt idx="10939">
                  <c:v>0.0</c:v>
                </c:pt>
                <c:pt idx="10940">
                  <c:v>5.94454514847311</c:v>
                </c:pt>
                <c:pt idx="10941">
                  <c:v>5.944692923770737</c:v>
                </c:pt>
                <c:pt idx="10942">
                  <c:v>5.944660998309303</c:v>
                </c:pt>
                <c:pt idx="10943">
                  <c:v>5.944817369065446</c:v>
                </c:pt>
                <c:pt idx="10944">
                  <c:v>5.944824894526906</c:v>
                </c:pt>
                <c:pt idx="10945">
                  <c:v>5.944864160705746</c:v>
                </c:pt>
                <c:pt idx="10946">
                  <c:v>5.944832249899028</c:v>
                </c:pt>
                <c:pt idx="10947">
                  <c:v>5.945020549602589</c:v>
                </c:pt>
                <c:pt idx="10948">
                  <c:v>5.944887670101509</c:v>
                </c:pt>
                <c:pt idx="10949">
                  <c:v>5.945232179472617</c:v>
                </c:pt>
                <c:pt idx="10950">
                  <c:v>0.0</c:v>
                </c:pt>
                <c:pt idx="10951">
                  <c:v>0.0</c:v>
                </c:pt>
                <c:pt idx="10952">
                  <c:v>0.0</c:v>
                </c:pt>
                <c:pt idx="10953">
                  <c:v>0.0</c:v>
                </c:pt>
                <c:pt idx="10954">
                  <c:v>0.0</c:v>
                </c:pt>
                <c:pt idx="10955">
                  <c:v>0.0</c:v>
                </c:pt>
                <c:pt idx="10956">
                  <c:v>0.0</c:v>
                </c:pt>
                <c:pt idx="10957">
                  <c:v>0.0</c:v>
                </c:pt>
                <c:pt idx="10958">
                  <c:v>0.0</c:v>
                </c:pt>
                <c:pt idx="10959">
                  <c:v>0.0</c:v>
                </c:pt>
                <c:pt idx="10960">
                  <c:v>5.944773799037118</c:v>
                </c:pt>
                <c:pt idx="10961">
                  <c:v>5.94463015457085</c:v>
                </c:pt>
                <c:pt idx="10962">
                  <c:v>5.944779191958533</c:v>
                </c:pt>
                <c:pt idx="10963">
                  <c:v>5.94475461531228</c:v>
                </c:pt>
                <c:pt idx="10964">
                  <c:v>5.944951510694085</c:v>
                </c:pt>
                <c:pt idx="10965">
                  <c:v>5.944998311406016</c:v>
                </c:pt>
                <c:pt idx="10966">
                  <c:v>5.94510789645272</c:v>
                </c:pt>
                <c:pt idx="10967">
                  <c:v>5.945098216006714</c:v>
                </c:pt>
                <c:pt idx="10968">
                  <c:v>5.94516940324917</c:v>
                </c:pt>
                <c:pt idx="10969">
                  <c:v>5.945176771392611</c:v>
                </c:pt>
                <c:pt idx="10970">
                  <c:v>0.0</c:v>
                </c:pt>
                <c:pt idx="10971">
                  <c:v>0.0</c:v>
                </c:pt>
                <c:pt idx="10972">
                  <c:v>0.0</c:v>
                </c:pt>
                <c:pt idx="10973">
                  <c:v>0.0</c:v>
                </c:pt>
                <c:pt idx="10974">
                  <c:v>0.0</c:v>
                </c:pt>
                <c:pt idx="10975">
                  <c:v>0.0</c:v>
                </c:pt>
                <c:pt idx="10976">
                  <c:v>0.0</c:v>
                </c:pt>
                <c:pt idx="10977">
                  <c:v>0.0</c:v>
                </c:pt>
                <c:pt idx="10978">
                  <c:v>0.0</c:v>
                </c:pt>
                <c:pt idx="10979">
                  <c:v>0.0</c:v>
                </c:pt>
                <c:pt idx="10980">
                  <c:v>5.944954597347111</c:v>
                </c:pt>
                <c:pt idx="10981">
                  <c:v>5.944889674525371</c:v>
                </c:pt>
                <c:pt idx="10982">
                  <c:v>5.944897199535948</c:v>
                </c:pt>
                <c:pt idx="10983">
                  <c:v>5.944865265171073</c:v>
                </c:pt>
                <c:pt idx="10984">
                  <c:v>5.945006750427366</c:v>
                </c:pt>
                <c:pt idx="10985">
                  <c:v>5.94507687174067</c:v>
                </c:pt>
                <c:pt idx="10986">
                  <c:v>5.945131221718805</c:v>
                </c:pt>
                <c:pt idx="10987">
                  <c:v>5.94517803241231</c:v>
                </c:pt>
                <c:pt idx="10988">
                  <c:v>5.9451780150807</c:v>
                </c:pt>
                <c:pt idx="10989">
                  <c:v>5.945248137385411</c:v>
                </c:pt>
                <c:pt idx="10990">
                  <c:v>0.0</c:v>
                </c:pt>
                <c:pt idx="10991">
                  <c:v>0.0</c:v>
                </c:pt>
                <c:pt idx="10992">
                  <c:v>0.0</c:v>
                </c:pt>
                <c:pt idx="10993">
                  <c:v>0.0</c:v>
                </c:pt>
                <c:pt idx="10994">
                  <c:v>0.0</c:v>
                </c:pt>
                <c:pt idx="10995">
                  <c:v>0.0</c:v>
                </c:pt>
                <c:pt idx="10996">
                  <c:v>0.0</c:v>
                </c:pt>
                <c:pt idx="10997">
                  <c:v>0.0</c:v>
                </c:pt>
                <c:pt idx="10998">
                  <c:v>0.0</c:v>
                </c:pt>
                <c:pt idx="10999">
                  <c:v>0.0</c:v>
                </c:pt>
                <c:pt idx="11000">
                  <c:v>5.945001591088065</c:v>
                </c:pt>
                <c:pt idx="11001">
                  <c:v>5.945024886061466</c:v>
                </c:pt>
                <c:pt idx="11002">
                  <c:v>5.945015199968794</c:v>
                </c:pt>
                <c:pt idx="11003">
                  <c:v>5.945030256373913</c:v>
                </c:pt>
                <c:pt idx="11004">
                  <c:v>5.945148251329927</c:v>
                </c:pt>
                <c:pt idx="11005">
                  <c:v>5.94520240151151</c:v>
                </c:pt>
                <c:pt idx="11006">
                  <c:v>5.94531200064984</c:v>
                </c:pt>
                <c:pt idx="11007">
                  <c:v>5.945131204600447</c:v>
                </c:pt>
                <c:pt idx="11008">
                  <c:v>5.945302500639075</c:v>
                </c:pt>
                <c:pt idx="11009">
                  <c:v>5.945523603543985</c:v>
                </c:pt>
                <c:pt idx="11010">
                  <c:v>0.0</c:v>
                </c:pt>
                <c:pt idx="11011">
                  <c:v>0.0</c:v>
                </c:pt>
                <c:pt idx="11012">
                  <c:v>0.0</c:v>
                </c:pt>
                <c:pt idx="11013">
                  <c:v>0.0</c:v>
                </c:pt>
                <c:pt idx="11014">
                  <c:v>0.0</c:v>
                </c:pt>
                <c:pt idx="11015">
                  <c:v>0.0</c:v>
                </c:pt>
                <c:pt idx="11016">
                  <c:v>0.0</c:v>
                </c:pt>
                <c:pt idx="11017">
                  <c:v>0.0</c:v>
                </c:pt>
                <c:pt idx="11018">
                  <c:v>0.0</c:v>
                </c:pt>
                <c:pt idx="11019">
                  <c:v>0.0</c:v>
                </c:pt>
                <c:pt idx="11020">
                  <c:v>5.945024899830289</c:v>
                </c:pt>
                <c:pt idx="11021">
                  <c:v>5.945102537554671</c:v>
                </c:pt>
                <c:pt idx="11022">
                  <c:v>5.944936647501726</c:v>
                </c:pt>
                <c:pt idx="11023">
                  <c:v>5.945053567799631</c:v>
                </c:pt>
                <c:pt idx="11024">
                  <c:v>5.945092828689718</c:v>
                </c:pt>
                <c:pt idx="11025">
                  <c:v>5.94530465382252</c:v>
                </c:pt>
                <c:pt idx="11026">
                  <c:v>5.945272723110591</c:v>
                </c:pt>
                <c:pt idx="11027">
                  <c:v>5.945342853986133</c:v>
                </c:pt>
                <c:pt idx="11028">
                  <c:v>5.945515009516698</c:v>
                </c:pt>
                <c:pt idx="11029">
                  <c:v>5.94562478569752</c:v>
                </c:pt>
                <c:pt idx="11030">
                  <c:v>0.0</c:v>
                </c:pt>
                <c:pt idx="11031">
                  <c:v>0.0</c:v>
                </c:pt>
                <c:pt idx="11032">
                  <c:v>0.0</c:v>
                </c:pt>
                <c:pt idx="11033">
                  <c:v>0.0</c:v>
                </c:pt>
                <c:pt idx="11034">
                  <c:v>0.0</c:v>
                </c:pt>
                <c:pt idx="11035">
                  <c:v>0.0</c:v>
                </c:pt>
                <c:pt idx="11036">
                  <c:v>0.0</c:v>
                </c:pt>
                <c:pt idx="11037">
                  <c:v>0.0</c:v>
                </c:pt>
                <c:pt idx="11038">
                  <c:v>0.0</c:v>
                </c:pt>
                <c:pt idx="11039">
                  <c:v>0.0</c:v>
                </c:pt>
                <c:pt idx="11040">
                  <c:v>5.94514291422402</c:v>
                </c:pt>
                <c:pt idx="11041">
                  <c:v>5.94515779112333</c:v>
                </c:pt>
                <c:pt idx="11042">
                  <c:v>5.945203531442572</c:v>
                </c:pt>
                <c:pt idx="11043">
                  <c:v>5.945139681664254</c:v>
                </c:pt>
                <c:pt idx="11044">
                  <c:v>5.945327996491227</c:v>
                </c:pt>
                <c:pt idx="11045">
                  <c:v>5.94534375599201</c:v>
                </c:pt>
                <c:pt idx="11046">
                  <c:v>5.945358811199405</c:v>
                </c:pt>
                <c:pt idx="11047">
                  <c:v>5.94537371732308</c:v>
                </c:pt>
                <c:pt idx="11048">
                  <c:v>5.945444901755307</c:v>
                </c:pt>
                <c:pt idx="11049">
                  <c:v>5.945538529363021</c:v>
                </c:pt>
                <c:pt idx="11050">
                  <c:v>0.0</c:v>
                </c:pt>
                <c:pt idx="11051">
                  <c:v>0.0</c:v>
                </c:pt>
                <c:pt idx="11052">
                  <c:v>0.0</c:v>
                </c:pt>
                <c:pt idx="11053">
                  <c:v>0.0</c:v>
                </c:pt>
                <c:pt idx="11054">
                  <c:v>0.0</c:v>
                </c:pt>
                <c:pt idx="11055">
                  <c:v>0.0</c:v>
                </c:pt>
                <c:pt idx="11056">
                  <c:v>0.0</c:v>
                </c:pt>
                <c:pt idx="11057">
                  <c:v>0.0</c:v>
                </c:pt>
                <c:pt idx="11058">
                  <c:v>0.0</c:v>
                </c:pt>
                <c:pt idx="11059">
                  <c:v>0.0</c:v>
                </c:pt>
                <c:pt idx="11060">
                  <c:v>5.94519815228271</c:v>
                </c:pt>
                <c:pt idx="11061">
                  <c:v>5.945126924459418</c:v>
                </c:pt>
                <c:pt idx="11062">
                  <c:v>5.94525875126122</c:v>
                </c:pt>
                <c:pt idx="11063">
                  <c:v>5.94529714239587</c:v>
                </c:pt>
                <c:pt idx="11064">
                  <c:v>5.945211023145326</c:v>
                </c:pt>
                <c:pt idx="11065">
                  <c:v>5.945407569742079</c:v>
                </c:pt>
                <c:pt idx="11066">
                  <c:v>5.94538319894054</c:v>
                </c:pt>
                <c:pt idx="11067">
                  <c:v>5.94548542020974</c:v>
                </c:pt>
                <c:pt idx="11068">
                  <c:v>5.945523828903974</c:v>
                </c:pt>
                <c:pt idx="11069">
                  <c:v>5.945602359961651</c:v>
                </c:pt>
                <c:pt idx="11070">
                  <c:v>0.0</c:v>
                </c:pt>
                <c:pt idx="11071">
                  <c:v>0.0</c:v>
                </c:pt>
                <c:pt idx="11072">
                  <c:v>0.0</c:v>
                </c:pt>
                <c:pt idx="11073">
                  <c:v>0.0</c:v>
                </c:pt>
                <c:pt idx="11074">
                  <c:v>0.0</c:v>
                </c:pt>
                <c:pt idx="11075">
                  <c:v>0.0</c:v>
                </c:pt>
                <c:pt idx="11076">
                  <c:v>0.0</c:v>
                </c:pt>
                <c:pt idx="11077">
                  <c:v>0.0</c:v>
                </c:pt>
                <c:pt idx="11078">
                  <c:v>0.0</c:v>
                </c:pt>
                <c:pt idx="11079">
                  <c:v>0.0</c:v>
                </c:pt>
                <c:pt idx="11080">
                  <c:v>5.945434378310196</c:v>
                </c:pt>
                <c:pt idx="11081">
                  <c:v>5.94536191586244</c:v>
                </c:pt>
                <c:pt idx="11082">
                  <c:v>5.94540134403126</c:v>
                </c:pt>
                <c:pt idx="11083">
                  <c:v>5.945455659421609</c:v>
                </c:pt>
                <c:pt idx="11084">
                  <c:v>5.94528958970414</c:v>
                </c:pt>
                <c:pt idx="11085">
                  <c:v>5.945588564837012</c:v>
                </c:pt>
                <c:pt idx="11086">
                  <c:v>5.945564177256901</c:v>
                </c:pt>
                <c:pt idx="11087">
                  <c:v>5.945752510748558</c:v>
                </c:pt>
                <c:pt idx="11088">
                  <c:v>5.94560973116135</c:v>
                </c:pt>
                <c:pt idx="11089">
                  <c:v>5.945759653501297</c:v>
                </c:pt>
                <c:pt idx="11090">
                  <c:v>0.0</c:v>
                </c:pt>
                <c:pt idx="11091">
                  <c:v>0.0</c:v>
                </c:pt>
                <c:pt idx="11092">
                  <c:v>0.0</c:v>
                </c:pt>
                <c:pt idx="11093">
                  <c:v>0.0</c:v>
                </c:pt>
                <c:pt idx="11094">
                  <c:v>0.0</c:v>
                </c:pt>
                <c:pt idx="11095">
                  <c:v>0.0</c:v>
                </c:pt>
                <c:pt idx="11096">
                  <c:v>0.0</c:v>
                </c:pt>
                <c:pt idx="11097">
                  <c:v>0.0</c:v>
                </c:pt>
                <c:pt idx="11098">
                  <c:v>0.0</c:v>
                </c:pt>
                <c:pt idx="11099">
                  <c:v>0.0</c:v>
                </c:pt>
                <c:pt idx="11100">
                  <c:v>5.945434379295875</c:v>
                </c:pt>
                <c:pt idx="11101">
                  <c:v>5.945370510907916</c:v>
                </c:pt>
                <c:pt idx="11102">
                  <c:v>5.9454174751508</c:v>
                </c:pt>
                <c:pt idx="11103">
                  <c:v>5.94536834415451</c:v>
                </c:pt>
                <c:pt idx="11104">
                  <c:v>5.94532170379124</c:v>
                </c:pt>
                <c:pt idx="11105">
                  <c:v>5.945384275016544</c:v>
                </c:pt>
                <c:pt idx="11106">
                  <c:v>5.945730061700475</c:v>
                </c:pt>
                <c:pt idx="11107">
                  <c:v>5.94560343453868</c:v>
                </c:pt>
                <c:pt idx="11108">
                  <c:v>5.94572058306072</c:v>
                </c:pt>
                <c:pt idx="11109">
                  <c:v>5.9458299922673</c:v>
                </c:pt>
                <c:pt idx="11110">
                  <c:v>0.0</c:v>
                </c:pt>
                <c:pt idx="11111">
                  <c:v>0.0</c:v>
                </c:pt>
                <c:pt idx="11112">
                  <c:v>0.0</c:v>
                </c:pt>
                <c:pt idx="11113">
                  <c:v>0.0</c:v>
                </c:pt>
                <c:pt idx="11114">
                  <c:v>0.0</c:v>
                </c:pt>
                <c:pt idx="11115">
                  <c:v>0.0</c:v>
                </c:pt>
                <c:pt idx="11116">
                  <c:v>0.0</c:v>
                </c:pt>
                <c:pt idx="11117">
                  <c:v>0.0</c:v>
                </c:pt>
                <c:pt idx="11118">
                  <c:v>0.0</c:v>
                </c:pt>
                <c:pt idx="11119">
                  <c:v>0.0</c:v>
                </c:pt>
                <c:pt idx="11120">
                  <c:v>5.94540352786862</c:v>
                </c:pt>
                <c:pt idx="11121">
                  <c:v>5.94536315876811</c:v>
                </c:pt>
                <c:pt idx="11122">
                  <c:v>5.94552671397373</c:v>
                </c:pt>
                <c:pt idx="11123">
                  <c:v>5.945440603791245</c:v>
                </c:pt>
                <c:pt idx="11124">
                  <c:v>5.945572620098345</c:v>
                </c:pt>
                <c:pt idx="11125">
                  <c:v>5.94561941544619</c:v>
                </c:pt>
                <c:pt idx="11126">
                  <c:v>5.945776689759004</c:v>
                </c:pt>
                <c:pt idx="11127">
                  <c:v>5.945626955636031</c:v>
                </c:pt>
                <c:pt idx="11128">
                  <c:v>5.945831043033536</c:v>
                </c:pt>
                <c:pt idx="11129">
                  <c:v>5.945877858937403</c:v>
                </c:pt>
                <c:pt idx="11130">
                  <c:v>0.0</c:v>
                </c:pt>
                <c:pt idx="11131">
                  <c:v>0.0</c:v>
                </c:pt>
                <c:pt idx="11132">
                  <c:v>0.0</c:v>
                </c:pt>
                <c:pt idx="11133">
                  <c:v>0.0</c:v>
                </c:pt>
                <c:pt idx="11134">
                  <c:v>0.0</c:v>
                </c:pt>
                <c:pt idx="11135">
                  <c:v>0.0</c:v>
                </c:pt>
                <c:pt idx="11136">
                  <c:v>0.0</c:v>
                </c:pt>
                <c:pt idx="11137">
                  <c:v>0.0</c:v>
                </c:pt>
                <c:pt idx="11138">
                  <c:v>0.0</c:v>
                </c:pt>
                <c:pt idx="11139">
                  <c:v>0.0</c:v>
                </c:pt>
                <c:pt idx="11140">
                  <c:v>5.945528896914882</c:v>
                </c:pt>
                <c:pt idx="11141">
                  <c:v>5.945590769555578</c:v>
                </c:pt>
                <c:pt idx="11142">
                  <c:v>5.945684196367856</c:v>
                </c:pt>
                <c:pt idx="11143">
                  <c:v>5.945439735602787</c:v>
                </c:pt>
                <c:pt idx="11144">
                  <c:v>5.945659952586677</c:v>
                </c:pt>
                <c:pt idx="11145">
                  <c:v>5.945667304930978</c:v>
                </c:pt>
                <c:pt idx="11146">
                  <c:v>5.94560347390742</c:v>
                </c:pt>
                <c:pt idx="11147">
                  <c:v>5.945775825195255</c:v>
                </c:pt>
                <c:pt idx="11148">
                  <c:v>5.94586194202434</c:v>
                </c:pt>
                <c:pt idx="11149">
                  <c:v>5.945901197238487</c:v>
                </c:pt>
                <c:pt idx="11150">
                  <c:v>0.0</c:v>
                </c:pt>
                <c:pt idx="11151">
                  <c:v>0.0</c:v>
                </c:pt>
                <c:pt idx="11152">
                  <c:v>0.0</c:v>
                </c:pt>
                <c:pt idx="11153">
                  <c:v>0.0</c:v>
                </c:pt>
                <c:pt idx="11154">
                  <c:v>0.0</c:v>
                </c:pt>
                <c:pt idx="11155">
                  <c:v>0.0</c:v>
                </c:pt>
                <c:pt idx="11156">
                  <c:v>0.0</c:v>
                </c:pt>
                <c:pt idx="11157">
                  <c:v>0.0</c:v>
                </c:pt>
                <c:pt idx="11158">
                  <c:v>0.0</c:v>
                </c:pt>
                <c:pt idx="11159">
                  <c:v>0.0</c:v>
                </c:pt>
                <c:pt idx="11160">
                  <c:v>5.94565445753513</c:v>
                </c:pt>
                <c:pt idx="11161">
                  <c:v>5.945567267345575</c:v>
                </c:pt>
                <c:pt idx="11162">
                  <c:v>5.945582326064827</c:v>
                </c:pt>
                <c:pt idx="11163">
                  <c:v>5.945636286050273</c:v>
                </c:pt>
                <c:pt idx="11164">
                  <c:v>5.945753440615434</c:v>
                </c:pt>
                <c:pt idx="11165">
                  <c:v>5.945776733381777</c:v>
                </c:pt>
                <c:pt idx="11166">
                  <c:v>5.945832139578902</c:v>
                </c:pt>
                <c:pt idx="11167">
                  <c:v>5.945854567454845</c:v>
                </c:pt>
                <c:pt idx="11168">
                  <c:v>5.94605130972152</c:v>
                </c:pt>
                <c:pt idx="11169">
                  <c:v>5.94598726835887</c:v>
                </c:pt>
                <c:pt idx="11170">
                  <c:v>0.0</c:v>
                </c:pt>
                <c:pt idx="11171">
                  <c:v>0.0</c:v>
                </c:pt>
                <c:pt idx="11172">
                  <c:v>0.0</c:v>
                </c:pt>
                <c:pt idx="11173">
                  <c:v>0.0</c:v>
                </c:pt>
                <c:pt idx="11174">
                  <c:v>0.0</c:v>
                </c:pt>
                <c:pt idx="11175">
                  <c:v>0.0</c:v>
                </c:pt>
                <c:pt idx="11176">
                  <c:v>0.0</c:v>
                </c:pt>
                <c:pt idx="11177">
                  <c:v>0.0</c:v>
                </c:pt>
                <c:pt idx="11178">
                  <c:v>0.0</c:v>
                </c:pt>
                <c:pt idx="11179">
                  <c:v>0.0</c:v>
                </c:pt>
                <c:pt idx="11180">
                  <c:v>5.94564710721227</c:v>
                </c:pt>
                <c:pt idx="11181">
                  <c:v>5.945433304812003</c:v>
                </c:pt>
                <c:pt idx="11182">
                  <c:v>5.945558823958646</c:v>
                </c:pt>
                <c:pt idx="11183">
                  <c:v>5.94555880467434</c:v>
                </c:pt>
                <c:pt idx="11184">
                  <c:v>5.945690639352031</c:v>
                </c:pt>
                <c:pt idx="11185">
                  <c:v>5.945831952790837</c:v>
                </c:pt>
                <c:pt idx="11186">
                  <c:v>5.945816176830688</c:v>
                </c:pt>
                <c:pt idx="11187">
                  <c:v>5.945941711035033</c:v>
                </c:pt>
                <c:pt idx="11188">
                  <c:v>5.9460120304116</c:v>
                </c:pt>
                <c:pt idx="11189">
                  <c:v>5.946231067283474</c:v>
                </c:pt>
                <c:pt idx="11190">
                  <c:v>0.0</c:v>
                </c:pt>
                <c:pt idx="11191">
                  <c:v>0.0</c:v>
                </c:pt>
                <c:pt idx="11192">
                  <c:v>0.0</c:v>
                </c:pt>
                <c:pt idx="11193">
                  <c:v>0.0</c:v>
                </c:pt>
                <c:pt idx="11194">
                  <c:v>0.0</c:v>
                </c:pt>
                <c:pt idx="11195">
                  <c:v>0.0</c:v>
                </c:pt>
                <c:pt idx="11196">
                  <c:v>0.0</c:v>
                </c:pt>
                <c:pt idx="11197">
                  <c:v>0.0</c:v>
                </c:pt>
                <c:pt idx="11198">
                  <c:v>0.0</c:v>
                </c:pt>
                <c:pt idx="11199">
                  <c:v>0.0</c:v>
                </c:pt>
                <c:pt idx="11200">
                  <c:v>5.945781072061764</c:v>
                </c:pt>
                <c:pt idx="11201">
                  <c:v>5.945692806403838</c:v>
                </c:pt>
                <c:pt idx="11202">
                  <c:v>5.945653529711015</c:v>
                </c:pt>
                <c:pt idx="11203">
                  <c:v>5.945754515098081</c:v>
                </c:pt>
                <c:pt idx="11204">
                  <c:v>5.94565873332532</c:v>
                </c:pt>
                <c:pt idx="11205">
                  <c:v>5.945839514498446</c:v>
                </c:pt>
                <c:pt idx="11206">
                  <c:v>5.945855455109128</c:v>
                </c:pt>
                <c:pt idx="11207">
                  <c:v>5.94609061457364</c:v>
                </c:pt>
                <c:pt idx="11208">
                  <c:v>5.94609058926466</c:v>
                </c:pt>
                <c:pt idx="11209">
                  <c:v>5.94605130972152</c:v>
                </c:pt>
                <c:pt idx="11210">
                  <c:v>0.0</c:v>
                </c:pt>
                <c:pt idx="11211">
                  <c:v>0.0</c:v>
                </c:pt>
                <c:pt idx="11212">
                  <c:v>0.0</c:v>
                </c:pt>
                <c:pt idx="11213">
                  <c:v>0.0</c:v>
                </c:pt>
                <c:pt idx="11214">
                  <c:v>0.0</c:v>
                </c:pt>
                <c:pt idx="11215">
                  <c:v>0.0</c:v>
                </c:pt>
                <c:pt idx="11216">
                  <c:v>0.0</c:v>
                </c:pt>
                <c:pt idx="11217">
                  <c:v>0.0</c:v>
                </c:pt>
                <c:pt idx="11218">
                  <c:v>0.0</c:v>
                </c:pt>
                <c:pt idx="11219">
                  <c:v>0.0</c:v>
                </c:pt>
                <c:pt idx="11220">
                  <c:v>5.945693922945286</c:v>
                </c:pt>
                <c:pt idx="11221">
                  <c:v>5.945747018527848</c:v>
                </c:pt>
                <c:pt idx="11222">
                  <c:v>5.945755565243062</c:v>
                </c:pt>
                <c:pt idx="11223">
                  <c:v>5.94576205155824</c:v>
                </c:pt>
                <c:pt idx="11224">
                  <c:v>5.94584917469338</c:v>
                </c:pt>
                <c:pt idx="11225">
                  <c:v>5.945871416916734</c:v>
                </c:pt>
                <c:pt idx="11226">
                  <c:v>5.945933147434168</c:v>
                </c:pt>
                <c:pt idx="11227">
                  <c:v>5.94606729701842</c:v>
                </c:pt>
                <c:pt idx="11228">
                  <c:v>5.946161981324438</c:v>
                </c:pt>
                <c:pt idx="11229">
                  <c:v>5.94623949172374</c:v>
                </c:pt>
                <c:pt idx="11230">
                  <c:v>0.0</c:v>
                </c:pt>
                <c:pt idx="11231">
                  <c:v>0.0</c:v>
                </c:pt>
                <c:pt idx="11232">
                  <c:v>0.0</c:v>
                </c:pt>
                <c:pt idx="11233">
                  <c:v>0.0</c:v>
                </c:pt>
                <c:pt idx="11234">
                  <c:v>0.0</c:v>
                </c:pt>
                <c:pt idx="11235">
                  <c:v>0.0</c:v>
                </c:pt>
                <c:pt idx="11236">
                  <c:v>0.0</c:v>
                </c:pt>
                <c:pt idx="11237">
                  <c:v>0.0</c:v>
                </c:pt>
                <c:pt idx="11238">
                  <c:v>0.0</c:v>
                </c:pt>
                <c:pt idx="11239">
                  <c:v>0.0</c:v>
                </c:pt>
                <c:pt idx="11240">
                  <c:v>5.945757778134677</c:v>
                </c:pt>
                <c:pt idx="11241">
                  <c:v>5.94574807169082</c:v>
                </c:pt>
                <c:pt idx="11242">
                  <c:v>5.945739623387798</c:v>
                </c:pt>
                <c:pt idx="11243">
                  <c:v>5.945888478496494</c:v>
                </c:pt>
                <c:pt idx="11244">
                  <c:v>5.94582464650852</c:v>
                </c:pt>
                <c:pt idx="11245">
                  <c:v>5.945942810541351</c:v>
                </c:pt>
                <c:pt idx="11246">
                  <c:v>5.946012965343801</c:v>
                </c:pt>
                <c:pt idx="11247">
                  <c:v>5.94609903870262</c:v>
                </c:pt>
                <c:pt idx="11248">
                  <c:v>5.946208637971183</c:v>
                </c:pt>
                <c:pt idx="11249">
                  <c:v>5.946270348221196</c:v>
                </c:pt>
                <c:pt idx="11250">
                  <c:v>0.0</c:v>
                </c:pt>
                <c:pt idx="11251">
                  <c:v>0.0</c:v>
                </c:pt>
                <c:pt idx="11252">
                  <c:v>0.0</c:v>
                </c:pt>
                <c:pt idx="11253">
                  <c:v>0.0</c:v>
                </c:pt>
                <c:pt idx="11254">
                  <c:v>0.0</c:v>
                </c:pt>
                <c:pt idx="11255">
                  <c:v>0.0</c:v>
                </c:pt>
                <c:pt idx="11256">
                  <c:v>0.0</c:v>
                </c:pt>
                <c:pt idx="11257">
                  <c:v>0.0</c:v>
                </c:pt>
                <c:pt idx="11258">
                  <c:v>0.0</c:v>
                </c:pt>
                <c:pt idx="11259">
                  <c:v>0.0</c:v>
                </c:pt>
                <c:pt idx="11260">
                  <c:v>5.945953293686772</c:v>
                </c:pt>
                <c:pt idx="11261">
                  <c:v>5.945841730116959</c:v>
                </c:pt>
                <c:pt idx="11262">
                  <c:v>5.945928853392123</c:v>
                </c:pt>
                <c:pt idx="11263">
                  <c:v>5.94586497573198</c:v>
                </c:pt>
                <c:pt idx="11264">
                  <c:v>5.945927919446642</c:v>
                </c:pt>
                <c:pt idx="11265">
                  <c:v>5.946130991844946</c:v>
                </c:pt>
                <c:pt idx="11266">
                  <c:v>5.94620971148973</c:v>
                </c:pt>
                <c:pt idx="11267">
                  <c:v>5.946122541925947</c:v>
                </c:pt>
                <c:pt idx="11268">
                  <c:v>5.9463427883111</c:v>
                </c:pt>
                <c:pt idx="11269">
                  <c:v>5.946351366504318</c:v>
                </c:pt>
                <c:pt idx="11270">
                  <c:v>0.0</c:v>
                </c:pt>
                <c:pt idx="11271">
                  <c:v>0.0</c:v>
                </c:pt>
                <c:pt idx="11272">
                  <c:v>0.0</c:v>
                </c:pt>
                <c:pt idx="11273">
                  <c:v>0.0</c:v>
                </c:pt>
                <c:pt idx="11274">
                  <c:v>0.0</c:v>
                </c:pt>
                <c:pt idx="11275">
                  <c:v>0.0</c:v>
                </c:pt>
                <c:pt idx="11276">
                  <c:v>0.0</c:v>
                </c:pt>
                <c:pt idx="11277">
                  <c:v>0.0</c:v>
                </c:pt>
                <c:pt idx="11278">
                  <c:v>0.0</c:v>
                </c:pt>
                <c:pt idx="11279">
                  <c:v>0.0</c:v>
                </c:pt>
                <c:pt idx="11280">
                  <c:v>5.945930001381589</c:v>
                </c:pt>
                <c:pt idx="11281">
                  <c:v>5.945936254932969</c:v>
                </c:pt>
                <c:pt idx="11282">
                  <c:v>5.945927780790777</c:v>
                </c:pt>
                <c:pt idx="11283">
                  <c:v>5.94606928413015</c:v>
                </c:pt>
                <c:pt idx="11284">
                  <c:v>5.946014014260093</c:v>
                </c:pt>
                <c:pt idx="11285">
                  <c:v>5.946139577692485</c:v>
                </c:pt>
                <c:pt idx="11286">
                  <c:v>5.946036468469995</c:v>
                </c:pt>
                <c:pt idx="11287">
                  <c:v>5.946335251136115</c:v>
                </c:pt>
                <c:pt idx="11288">
                  <c:v>5.94638941999927</c:v>
                </c:pt>
                <c:pt idx="11289">
                  <c:v>5.94629471147018</c:v>
                </c:pt>
                <c:pt idx="11290">
                  <c:v>0.0</c:v>
                </c:pt>
                <c:pt idx="11291">
                  <c:v>0.0</c:v>
                </c:pt>
                <c:pt idx="11292">
                  <c:v>0.0</c:v>
                </c:pt>
                <c:pt idx="11293">
                  <c:v>0.0</c:v>
                </c:pt>
                <c:pt idx="11294">
                  <c:v>0.0</c:v>
                </c:pt>
                <c:pt idx="11295">
                  <c:v>0.0</c:v>
                </c:pt>
                <c:pt idx="11296">
                  <c:v>0.0</c:v>
                </c:pt>
                <c:pt idx="11297">
                  <c:v>0.0</c:v>
                </c:pt>
                <c:pt idx="11298">
                  <c:v>0.0</c:v>
                </c:pt>
                <c:pt idx="11299">
                  <c:v>0.0</c:v>
                </c:pt>
                <c:pt idx="11300">
                  <c:v>5.946048008252257</c:v>
                </c:pt>
                <c:pt idx="11301">
                  <c:v>5.946032175078046</c:v>
                </c:pt>
                <c:pt idx="11302">
                  <c:v>5.945967061281968</c:v>
                </c:pt>
                <c:pt idx="11303">
                  <c:v>5.946100166297922</c:v>
                </c:pt>
                <c:pt idx="11304">
                  <c:v>5.94597371296868</c:v>
                </c:pt>
                <c:pt idx="11305">
                  <c:v>5.946139577692485</c:v>
                </c:pt>
                <c:pt idx="11306">
                  <c:v>5.946201288249778</c:v>
                </c:pt>
                <c:pt idx="11307">
                  <c:v>5.946240569119358</c:v>
                </c:pt>
                <c:pt idx="11308">
                  <c:v>5.946303507519954</c:v>
                </c:pt>
                <c:pt idx="11309">
                  <c:v>5.946452205478883</c:v>
                </c:pt>
                <c:pt idx="11310">
                  <c:v>0.0</c:v>
                </c:pt>
                <c:pt idx="11311">
                  <c:v>0.0</c:v>
                </c:pt>
                <c:pt idx="11312">
                  <c:v>0.0</c:v>
                </c:pt>
                <c:pt idx="11313">
                  <c:v>0.0</c:v>
                </c:pt>
                <c:pt idx="11314">
                  <c:v>0.0</c:v>
                </c:pt>
                <c:pt idx="11315">
                  <c:v>0.0</c:v>
                </c:pt>
                <c:pt idx="11316">
                  <c:v>0.0</c:v>
                </c:pt>
                <c:pt idx="11317">
                  <c:v>0.0</c:v>
                </c:pt>
                <c:pt idx="11318">
                  <c:v>0.0</c:v>
                </c:pt>
                <c:pt idx="11319">
                  <c:v>0.0</c:v>
                </c:pt>
                <c:pt idx="11320">
                  <c:v>5.94600118757156</c:v>
                </c:pt>
                <c:pt idx="11321">
                  <c:v>5.945984309839352</c:v>
                </c:pt>
                <c:pt idx="11322">
                  <c:v>5.946015139436239</c:v>
                </c:pt>
                <c:pt idx="11323">
                  <c:v>5.945951120688447</c:v>
                </c:pt>
                <c:pt idx="11324">
                  <c:v>5.946084360948786</c:v>
                </c:pt>
                <c:pt idx="11325">
                  <c:v>5.946107676358339</c:v>
                </c:pt>
                <c:pt idx="11326">
                  <c:v>5.94621725414136</c:v>
                </c:pt>
                <c:pt idx="11327">
                  <c:v>5.946437342804618</c:v>
                </c:pt>
                <c:pt idx="11328">
                  <c:v>5.946389636922054</c:v>
                </c:pt>
                <c:pt idx="11329">
                  <c:v>5.9463427883111</c:v>
                </c:pt>
                <c:pt idx="11330">
                  <c:v>0.0</c:v>
                </c:pt>
                <c:pt idx="11331">
                  <c:v>0.0</c:v>
                </c:pt>
                <c:pt idx="11332">
                  <c:v>0.0</c:v>
                </c:pt>
                <c:pt idx="11333">
                  <c:v>0.0</c:v>
                </c:pt>
                <c:pt idx="11334">
                  <c:v>0.0</c:v>
                </c:pt>
                <c:pt idx="11335">
                  <c:v>0.0</c:v>
                </c:pt>
                <c:pt idx="11336">
                  <c:v>0.0</c:v>
                </c:pt>
                <c:pt idx="11337">
                  <c:v>0.0</c:v>
                </c:pt>
                <c:pt idx="11338">
                  <c:v>0.0</c:v>
                </c:pt>
                <c:pt idx="11339">
                  <c:v>0.0</c:v>
                </c:pt>
                <c:pt idx="11340">
                  <c:v>5.945985247003575</c:v>
                </c:pt>
                <c:pt idx="11341">
                  <c:v>5.945928878356566</c:v>
                </c:pt>
                <c:pt idx="11342">
                  <c:v>5.945983211769184</c:v>
                </c:pt>
                <c:pt idx="11343">
                  <c:v>5.94617137278304</c:v>
                </c:pt>
                <c:pt idx="11344">
                  <c:v>5.946030003977632</c:v>
                </c:pt>
                <c:pt idx="11345">
                  <c:v>5.9462256782038</c:v>
                </c:pt>
                <c:pt idx="11346">
                  <c:v>5.94630337913082</c:v>
                </c:pt>
                <c:pt idx="11347">
                  <c:v>5.946374561201822</c:v>
                </c:pt>
                <c:pt idx="11348">
                  <c:v>5.946428920579815</c:v>
                </c:pt>
                <c:pt idx="11349">
                  <c:v>5.946460817374536</c:v>
                </c:pt>
                <c:pt idx="11350">
                  <c:v>0.0</c:v>
                </c:pt>
                <c:pt idx="11351">
                  <c:v>0.0</c:v>
                </c:pt>
                <c:pt idx="11352">
                  <c:v>0.0</c:v>
                </c:pt>
                <c:pt idx="11353">
                  <c:v>0.0</c:v>
                </c:pt>
                <c:pt idx="11354">
                  <c:v>0.0</c:v>
                </c:pt>
                <c:pt idx="11355">
                  <c:v>0.0</c:v>
                </c:pt>
                <c:pt idx="11356">
                  <c:v>0.0</c:v>
                </c:pt>
                <c:pt idx="11357">
                  <c:v>0.0</c:v>
                </c:pt>
                <c:pt idx="11358">
                  <c:v>0.0</c:v>
                </c:pt>
                <c:pt idx="11359">
                  <c:v>0.0</c:v>
                </c:pt>
                <c:pt idx="11360">
                  <c:v>5.946017150375304</c:v>
                </c:pt>
                <c:pt idx="11361">
                  <c:v>5.94600765070017</c:v>
                </c:pt>
                <c:pt idx="11362">
                  <c:v>5.945975883589439</c:v>
                </c:pt>
                <c:pt idx="11363">
                  <c:v>5.946044759113986</c:v>
                </c:pt>
                <c:pt idx="11364">
                  <c:v>5.946084200837986</c:v>
                </c:pt>
                <c:pt idx="11365">
                  <c:v>5.94630337913082</c:v>
                </c:pt>
                <c:pt idx="11366">
                  <c:v>5.946313003659342</c:v>
                </c:pt>
                <c:pt idx="11367">
                  <c:v>5.94638210425161</c:v>
                </c:pt>
                <c:pt idx="11368">
                  <c:v>5.94643731314976</c:v>
                </c:pt>
                <c:pt idx="11369">
                  <c:v>5.94638942445316</c:v>
                </c:pt>
                <c:pt idx="11370">
                  <c:v>0.0</c:v>
                </c:pt>
                <c:pt idx="11371">
                  <c:v>0.0</c:v>
                </c:pt>
                <c:pt idx="11372">
                  <c:v>0.0</c:v>
                </c:pt>
                <c:pt idx="11373">
                  <c:v>0.0</c:v>
                </c:pt>
                <c:pt idx="11374">
                  <c:v>0.0</c:v>
                </c:pt>
                <c:pt idx="11375">
                  <c:v>0.0</c:v>
                </c:pt>
                <c:pt idx="11376">
                  <c:v>0.0</c:v>
                </c:pt>
                <c:pt idx="11377">
                  <c:v>0.0</c:v>
                </c:pt>
                <c:pt idx="11378">
                  <c:v>0.0</c:v>
                </c:pt>
                <c:pt idx="11379">
                  <c:v>0.0</c:v>
                </c:pt>
                <c:pt idx="11380">
                  <c:v>5.946009636780552</c:v>
                </c:pt>
                <c:pt idx="11381">
                  <c:v>5.946000087118803</c:v>
                </c:pt>
                <c:pt idx="11382">
                  <c:v>5.946118249251698</c:v>
                </c:pt>
                <c:pt idx="11383">
                  <c:v>5.946101211498677</c:v>
                </c:pt>
                <c:pt idx="11384">
                  <c:v>5.946132065417289</c:v>
                </c:pt>
                <c:pt idx="11385">
                  <c:v>5.946162896353072</c:v>
                </c:pt>
                <c:pt idx="11386">
                  <c:v>5.94631177949418</c:v>
                </c:pt>
                <c:pt idx="11387">
                  <c:v>5.946555534686706</c:v>
                </c:pt>
                <c:pt idx="11388">
                  <c:v>5.946398036416418</c:v>
                </c:pt>
                <c:pt idx="11389">
                  <c:v>5.946460817374536</c:v>
                </c:pt>
                <c:pt idx="11390">
                  <c:v>0.0</c:v>
                </c:pt>
                <c:pt idx="11391">
                  <c:v>0.0</c:v>
                </c:pt>
                <c:pt idx="11392">
                  <c:v>0.0</c:v>
                </c:pt>
                <c:pt idx="11393">
                  <c:v>0.0</c:v>
                </c:pt>
                <c:pt idx="11394">
                  <c:v>0.0</c:v>
                </c:pt>
                <c:pt idx="11395">
                  <c:v>0.0</c:v>
                </c:pt>
                <c:pt idx="11396">
                  <c:v>0.0</c:v>
                </c:pt>
                <c:pt idx="11397">
                  <c:v>0.0</c:v>
                </c:pt>
                <c:pt idx="11398">
                  <c:v>0.0</c:v>
                </c:pt>
                <c:pt idx="11399">
                  <c:v>0.0</c:v>
                </c:pt>
                <c:pt idx="11400">
                  <c:v>5.946104511423954</c:v>
                </c:pt>
                <c:pt idx="11401">
                  <c:v>5.946110763077582</c:v>
                </c:pt>
                <c:pt idx="11402">
                  <c:v>5.946109852251352</c:v>
                </c:pt>
                <c:pt idx="11403">
                  <c:v>5.946195762106865</c:v>
                </c:pt>
                <c:pt idx="11404">
                  <c:v>5.946148030943088</c:v>
                </c:pt>
                <c:pt idx="11405">
                  <c:v>5.946304240808135</c:v>
                </c:pt>
                <c:pt idx="11406">
                  <c:v>5.946295844418233</c:v>
                </c:pt>
                <c:pt idx="11407">
                  <c:v>5.946414026478576</c:v>
                </c:pt>
                <c:pt idx="11408">
                  <c:v>5.94653959715701</c:v>
                </c:pt>
                <c:pt idx="11409">
                  <c:v>5.94660973579712</c:v>
                </c:pt>
                <c:pt idx="11410">
                  <c:v>0.0</c:v>
                </c:pt>
                <c:pt idx="11411">
                  <c:v>0.0</c:v>
                </c:pt>
                <c:pt idx="11412">
                  <c:v>0.0</c:v>
                </c:pt>
                <c:pt idx="11413">
                  <c:v>0.0</c:v>
                </c:pt>
                <c:pt idx="11414">
                  <c:v>0.0</c:v>
                </c:pt>
                <c:pt idx="11415">
                  <c:v>0.0</c:v>
                </c:pt>
                <c:pt idx="11416">
                  <c:v>0.0</c:v>
                </c:pt>
                <c:pt idx="11417">
                  <c:v>0.0</c:v>
                </c:pt>
                <c:pt idx="11418">
                  <c:v>0.0</c:v>
                </c:pt>
                <c:pt idx="11419">
                  <c:v>0.0</c:v>
                </c:pt>
                <c:pt idx="11420">
                  <c:v>5.9462139323044</c:v>
                </c:pt>
                <c:pt idx="11421">
                  <c:v>5.946188465654216</c:v>
                </c:pt>
                <c:pt idx="11422">
                  <c:v>5.946211731876295</c:v>
                </c:pt>
                <c:pt idx="11423">
                  <c:v>5.94629801530406</c:v>
                </c:pt>
                <c:pt idx="11424">
                  <c:v>5.94624169788079</c:v>
                </c:pt>
                <c:pt idx="11425">
                  <c:v>5.946336381227802</c:v>
                </c:pt>
                <c:pt idx="11426">
                  <c:v>5.94649259284434</c:v>
                </c:pt>
                <c:pt idx="11427">
                  <c:v>5.946508561059315</c:v>
                </c:pt>
                <c:pt idx="11428">
                  <c:v>5.946680915965102</c:v>
                </c:pt>
                <c:pt idx="11429">
                  <c:v>5.946523606099989</c:v>
                </c:pt>
                <c:pt idx="11430">
                  <c:v>0.0</c:v>
                </c:pt>
                <c:pt idx="11431">
                  <c:v>0.0</c:v>
                </c:pt>
                <c:pt idx="11432">
                  <c:v>0.0</c:v>
                </c:pt>
                <c:pt idx="11433">
                  <c:v>0.0</c:v>
                </c:pt>
                <c:pt idx="11434">
                  <c:v>0.0</c:v>
                </c:pt>
                <c:pt idx="11435">
                  <c:v>0.0</c:v>
                </c:pt>
                <c:pt idx="11436">
                  <c:v>0.0</c:v>
                </c:pt>
                <c:pt idx="11437">
                  <c:v>0.0</c:v>
                </c:pt>
                <c:pt idx="11438">
                  <c:v>0.0</c:v>
                </c:pt>
                <c:pt idx="11439">
                  <c:v>0.0</c:v>
                </c:pt>
                <c:pt idx="11440">
                  <c:v>5.946174465018618</c:v>
                </c:pt>
                <c:pt idx="11441">
                  <c:v>5.94627561685383</c:v>
                </c:pt>
                <c:pt idx="11442">
                  <c:v>5.946227882773452</c:v>
                </c:pt>
                <c:pt idx="11443">
                  <c:v>5.94631379285034</c:v>
                </c:pt>
                <c:pt idx="11444">
                  <c:v>5.9463523467837</c:v>
                </c:pt>
                <c:pt idx="11445">
                  <c:v>5.94639160152449</c:v>
                </c:pt>
                <c:pt idx="11446">
                  <c:v>5.946508591334906</c:v>
                </c:pt>
                <c:pt idx="11447">
                  <c:v>5.946594666230157</c:v>
                </c:pt>
                <c:pt idx="11448">
                  <c:v>5.946759667592713</c:v>
                </c:pt>
                <c:pt idx="11449">
                  <c:v>5.946822268687802</c:v>
                </c:pt>
                <c:pt idx="11450">
                  <c:v>0.0</c:v>
                </c:pt>
                <c:pt idx="11451">
                  <c:v>0.0</c:v>
                </c:pt>
                <c:pt idx="11452">
                  <c:v>0.0</c:v>
                </c:pt>
                <c:pt idx="11453">
                  <c:v>0.0</c:v>
                </c:pt>
                <c:pt idx="11454">
                  <c:v>0.0</c:v>
                </c:pt>
                <c:pt idx="11455">
                  <c:v>0.0</c:v>
                </c:pt>
                <c:pt idx="11456">
                  <c:v>0.0</c:v>
                </c:pt>
                <c:pt idx="11457">
                  <c:v>0.0</c:v>
                </c:pt>
                <c:pt idx="11458">
                  <c:v>0.0</c:v>
                </c:pt>
                <c:pt idx="11459">
                  <c:v>0.0</c:v>
                </c:pt>
                <c:pt idx="11460">
                  <c:v>5.9463787901696</c:v>
                </c:pt>
                <c:pt idx="11461">
                  <c:v>5.94630754859162</c:v>
                </c:pt>
                <c:pt idx="11462">
                  <c:v>5.94632240457866</c:v>
                </c:pt>
                <c:pt idx="11463">
                  <c:v>5.946305370224322</c:v>
                </c:pt>
                <c:pt idx="11464">
                  <c:v>5.946470379152162</c:v>
                </c:pt>
                <c:pt idx="11465">
                  <c:v>5.946374618434031</c:v>
                </c:pt>
                <c:pt idx="11466">
                  <c:v>5.946587309466556</c:v>
                </c:pt>
                <c:pt idx="11467">
                  <c:v>5.9467670653636</c:v>
                </c:pt>
                <c:pt idx="11468">
                  <c:v>5.946752320147558</c:v>
                </c:pt>
                <c:pt idx="11469">
                  <c:v>5.9466884936887</c:v>
                </c:pt>
                <c:pt idx="11470">
                  <c:v>0.0</c:v>
                </c:pt>
                <c:pt idx="11471">
                  <c:v>0.0</c:v>
                </c:pt>
                <c:pt idx="11472">
                  <c:v>0.0</c:v>
                </c:pt>
                <c:pt idx="11473">
                  <c:v>0.0</c:v>
                </c:pt>
                <c:pt idx="11474">
                  <c:v>0.0</c:v>
                </c:pt>
                <c:pt idx="11475">
                  <c:v>0.0</c:v>
                </c:pt>
                <c:pt idx="11476">
                  <c:v>0.0</c:v>
                </c:pt>
                <c:pt idx="11477">
                  <c:v>0.0</c:v>
                </c:pt>
                <c:pt idx="11478">
                  <c:v>0.0</c:v>
                </c:pt>
                <c:pt idx="11479">
                  <c:v>0.0</c:v>
                </c:pt>
                <c:pt idx="11480">
                  <c:v>5.946394758356264</c:v>
                </c:pt>
                <c:pt idx="11481">
                  <c:v>5.94645643581752</c:v>
                </c:pt>
                <c:pt idx="11482">
                  <c:v>5.94631398646157</c:v>
                </c:pt>
                <c:pt idx="11483">
                  <c:v>5.946447946637014</c:v>
                </c:pt>
                <c:pt idx="11484">
                  <c:v>5.946344807816865</c:v>
                </c:pt>
                <c:pt idx="11485">
                  <c:v>5.946587340768389</c:v>
                </c:pt>
                <c:pt idx="11486">
                  <c:v>5.9466660550851</c:v>
                </c:pt>
                <c:pt idx="11487">
                  <c:v>5.946547843955838</c:v>
                </c:pt>
                <c:pt idx="11488">
                  <c:v>5.946736168785135</c:v>
                </c:pt>
                <c:pt idx="11489">
                  <c:v>5.9469010295293</c:v>
                </c:pt>
                <c:pt idx="11490">
                  <c:v>0.0</c:v>
                </c:pt>
                <c:pt idx="11491">
                  <c:v>0.0</c:v>
                </c:pt>
                <c:pt idx="11492">
                  <c:v>0.0</c:v>
                </c:pt>
                <c:pt idx="11493">
                  <c:v>0.0</c:v>
                </c:pt>
                <c:pt idx="11494">
                  <c:v>0.0</c:v>
                </c:pt>
                <c:pt idx="11495">
                  <c:v>0.0</c:v>
                </c:pt>
                <c:pt idx="11496">
                  <c:v>0.0</c:v>
                </c:pt>
                <c:pt idx="11497">
                  <c:v>0.0</c:v>
                </c:pt>
                <c:pt idx="11498">
                  <c:v>0.0</c:v>
                </c:pt>
                <c:pt idx="11499">
                  <c:v>0.0</c:v>
                </c:pt>
                <c:pt idx="11500">
                  <c:v>5.946450003938847</c:v>
                </c:pt>
                <c:pt idx="11501">
                  <c:v>5.94644050427091</c:v>
                </c:pt>
                <c:pt idx="11502">
                  <c:v>5.946487267587814</c:v>
                </c:pt>
                <c:pt idx="11503">
                  <c:v>5.94637655261466</c:v>
                </c:pt>
                <c:pt idx="11504">
                  <c:v>5.94654894779829</c:v>
                </c:pt>
                <c:pt idx="11505">
                  <c:v>5.946588385072418</c:v>
                </c:pt>
                <c:pt idx="11506">
                  <c:v>5.94669779896023</c:v>
                </c:pt>
                <c:pt idx="11507">
                  <c:v>5.94673638339159</c:v>
                </c:pt>
                <c:pt idx="11508">
                  <c:v>5.94683842731769</c:v>
                </c:pt>
                <c:pt idx="11509">
                  <c:v>5.947026600985738</c:v>
                </c:pt>
                <c:pt idx="11510">
                  <c:v>0.0</c:v>
                </c:pt>
                <c:pt idx="11511">
                  <c:v>0.0</c:v>
                </c:pt>
                <c:pt idx="11512">
                  <c:v>0.0</c:v>
                </c:pt>
                <c:pt idx="11513">
                  <c:v>0.0</c:v>
                </c:pt>
                <c:pt idx="11514">
                  <c:v>0.0</c:v>
                </c:pt>
                <c:pt idx="11515">
                  <c:v>0.0</c:v>
                </c:pt>
                <c:pt idx="11516">
                  <c:v>0.0</c:v>
                </c:pt>
                <c:pt idx="11517">
                  <c:v>0.0</c:v>
                </c:pt>
                <c:pt idx="11518">
                  <c:v>0.0</c:v>
                </c:pt>
                <c:pt idx="11519">
                  <c:v>0.0</c:v>
                </c:pt>
                <c:pt idx="11520">
                  <c:v>5.94651279167324</c:v>
                </c:pt>
                <c:pt idx="11521">
                  <c:v>5.946503289515541</c:v>
                </c:pt>
                <c:pt idx="11522">
                  <c:v>5.946478873433937</c:v>
                </c:pt>
                <c:pt idx="11523">
                  <c:v>5.94664366662465</c:v>
                </c:pt>
                <c:pt idx="11524">
                  <c:v>5.946619276218324</c:v>
                </c:pt>
                <c:pt idx="11525">
                  <c:v>5.946690451146603</c:v>
                </c:pt>
                <c:pt idx="11526">
                  <c:v>5.946619056452538</c:v>
                </c:pt>
                <c:pt idx="11527">
                  <c:v>5.94665009517618</c:v>
                </c:pt>
                <c:pt idx="11528">
                  <c:v>5.94679144544362</c:v>
                </c:pt>
                <c:pt idx="11529">
                  <c:v>5.94694052989474</c:v>
                </c:pt>
                <c:pt idx="11530">
                  <c:v>0.0</c:v>
                </c:pt>
                <c:pt idx="11531">
                  <c:v>0.0</c:v>
                </c:pt>
                <c:pt idx="11532">
                  <c:v>0.0</c:v>
                </c:pt>
                <c:pt idx="11533">
                  <c:v>0.0</c:v>
                </c:pt>
                <c:pt idx="11534">
                  <c:v>0.0</c:v>
                </c:pt>
                <c:pt idx="11535">
                  <c:v>0.0</c:v>
                </c:pt>
                <c:pt idx="11536">
                  <c:v>0.0</c:v>
                </c:pt>
                <c:pt idx="11537">
                  <c:v>0.0</c:v>
                </c:pt>
                <c:pt idx="11538">
                  <c:v>0.0</c:v>
                </c:pt>
                <c:pt idx="11539">
                  <c:v>0.0</c:v>
                </c:pt>
                <c:pt idx="11540">
                  <c:v>5.946496830520151</c:v>
                </c:pt>
                <c:pt idx="11541">
                  <c:v>5.94662969515049</c:v>
                </c:pt>
                <c:pt idx="11542">
                  <c:v>5.94658936699462</c:v>
                </c:pt>
                <c:pt idx="11543">
                  <c:v>5.946589297842528</c:v>
                </c:pt>
                <c:pt idx="11544">
                  <c:v>5.94662034295248</c:v>
                </c:pt>
                <c:pt idx="11545">
                  <c:v>5.946744847166927</c:v>
                </c:pt>
                <c:pt idx="11546">
                  <c:v>5.94687039189113</c:v>
                </c:pt>
                <c:pt idx="11547">
                  <c:v>5.94685530505197</c:v>
                </c:pt>
                <c:pt idx="11548">
                  <c:v>5.946878776097718</c:v>
                </c:pt>
                <c:pt idx="11549">
                  <c:v>5.946956465973515</c:v>
                </c:pt>
                <c:pt idx="11550">
                  <c:v>0.0</c:v>
                </c:pt>
                <c:pt idx="11551">
                  <c:v>0.0</c:v>
                </c:pt>
                <c:pt idx="11552">
                  <c:v>0.0</c:v>
                </c:pt>
                <c:pt idx="11553">
                  <c:v>0.0</c:v>
                </c:pt>
                <c:pt idx="11554">
                  <c:v>0.0</c:v>
                </c:pt>
                <c:pt idx="11555">
                  <c:v>0.0</c:v>
                </c:pt>
                <c:pt idx="11556">
                  <c:v>0.0</c:v>
                </c:pt>
                <c:pt idx="11557">
                  <c:v>0.0</c:v>
                </c:pt>
                <c:pt idx="11558">
                  <c:v>0.0</c:v>
                </c:pt>
                <c:pt idx="11559">
                  <c:v>0.0</c:v>
                </c:pt>
                <c:pt idx="11560">
                  <c:v>5.946591546637141</c:v>
                </c:pt>
                <c:pt idx="11561">
                  <c:v>5.946559553128334</c:v>
                </c:pt>
                <c:pt idx="11562">
                  <c:v>5.946605304890551</c:v>
                </c:pt>
                <c:pt idx="11563">
                  <c:v>5.94658948905307</c:v>
                </c:pt>
                <c:pt idx="11564">
                  <c:v>5.946815910783871</c:v>
                </c:pt>
                <c:pt idx="11565">
                  <c:v>5.94677781567267</c:v>
                </c:pt>
                <c:pt idx="11566">
                  <c:v>5.946713950221967</c:v>
                </c:pt>
                <c:pt idx="11567">
                  <c:v>5.94682250187107</c:v>
                </c:pt>
                <c:pt idx="11568">
                  <c:v>5.947027709707975</c:v>
                </c:pt>
                <c:pt idx="11569">
                  <c:v>5.947081858651948</c:v>
                </c:pt>
                <c:pt idx="11570">
                  <c:v>0.0</c:v>
                </c:pt>
                <c:pt idx="11571">
                  <c:v>0.0</c:v>
                </c:pt>
                <c:pt idx="11572">
                  <c:v>0.0</c:v>
                </c:pt>
                <c:pt idx="11573">
                  <c:v>0.0</c:v>
                </c:pt>
                <c:pt idx="11574">
                  <c:v>0.0</c:v>
                </c:pt>
                <c:pt idx="11575">
                  <c:v>0.0</c:v>
                </c:pt>
                <c:pt idx="11576">
                  <c:v>0.0</c:v>
                </c:pt>
                <c:pt idx="11577">
                  <c:v>0.0</c:v>
                </c:pt>
                <c:pt idx="11578">
                  <c:v>0.0</c:v>
                </c:pt>
                <c:pt idx="11579">
                  <c:v>0.0</c:v>
                </c:pt>
                <c:pt idx="11580">
                  <c:v>5.946614871128376</c:v>
                </c:pt>
                <c:pt idx="11581">
                  <c:v>5.94663711387267</c:v>
                </c:pt>
                <c:pt idx="11582">
                  <c:v>5.94657361962121</c:v>
                </c:pt>
                <c:pt idx="11583">
                  <c:v>5.946691589079902</c:v>
                </c:pt>
                <c:pt idx="11584">
                  <c:v>5.946713808160261</c:v>
                </c:pt>
                <c:pt idx="11585">
                  <c:v>5.946902141749842</c:v>
                </c:pt>
                <c:pt idx="11586">
                  <c:v>5.9467446325428</c:v>
                </c:pt>
                <c:pt idx="11587">
                  <c:v>5.94692460567565</c:v>
                </c:pt>
                <c:pt idx="11588">
                  <c:v>5.947003146635524</c:v>
                </c:pt>
                <c:pt idx="11589">
                  <c:v>5.946908611311378</c:v>
                </c:pt>
                <c:pt idx="11590">
                  <c:v>0.0</c:v>
                </c:pt>
                <c:pt idx="11591">
                  <c:v>0.0</c:v>
                </c:pt>
                <c:pt idx="11592">
                  <c:v>0.0</c:v>
                </c:pt>
                <c:pt idx="11593">
                  <c:v>0.0</c:v>
                </c:pt>
                <c:pt idx="11594">
                  <c:v>0.0</c:v>
                </c:pt>
                <c:pt idx="11595">
                  <c:v>0.0</c:v>
                </c:pt>
                <c:pt idx="11596">
                  <c:v>0.0</c:v>
                </c:pt>
                <c:pt idx="11597">
                  <c:v>0.0</c:v>
                </c:pt>
                <c:pt idx="11598">
                  <c:v>0.0</c:v>
                </c:pt>
                <c:pt idx="11599">
                  <c:v>0.0</c:v>
                </c:pt>
                <c:pt idx="11600">
                  <c:v>5.946591552529282</c:v>
                </c:pt>
                <c:pt idx="11601">
                  <c:v>5.94664569398114</c:v>
                </c:pt>
                <c:pt idx="11602">
                  <c:v>5.946714946567928</c:v>
                </c:pt>
                <c:pt idx="11603">
                  <c:v>5.94668298326007</c:v>
                </c:pt>
                <c:pt idx="11604">
                  <c:v>5.94676927801465</c:v>
                </c:pt>
                <c:pt idx="11605">
                  <c:v>5.94670541009249</c:v>
                </c:pt>
                <c:pt idx="11606">
                  <c:v>5.947004211169535</c:v>
                </c:pt>
                <c:pt idx="11607">
                  <c:v>5.94689371748559</c:v>
                </c:pt>
                <c:pt idx="11608">
                  <c:v>5.947058571120714</c:v>
                </c:pt>
                <c:pt idx="11609">
                  <c:v>5.947081858651948</c:v>
                </c:pt>
                <c:pt idx="11610">
                  <c:v>0.0</c:v>
                </c:pt>
                <c:pt idx="11611">
                  <c:v>0.0</c:v>
                </c:pt>
                <c:pt idx="11612">
                  <c:v>0.0</c:v>
                </c:pt>
                <c:pt idx="11613">
                  <c:v>0.0</c:v>
                </c:pt>
                <c:pt idx="11614">
                  <c:v>0.0</c:v>
                </c:pt>
                <c:pt idx="11615">
                  <c:v>0.0</c:v>
                </c:pt>
                <c:pt idx="11616">
                  <c:v>0.0</c:v>
                </c:pt>
                <c:pt idx="11617">
                  <c:v>0.0</c:v>
                </c:pt>
                <c:pt idx="11618">
                  <c:v>0.0</c:v>
                </c:pt>
                <c:pt idx="11619">
                  <c:v>0.0</c:v>
                </c:pt>
                <c:pt idx="11620">
                  <c:v>5.94674888089521</c:v>
                </c:pt>
                <c:pt idx="11621">
                  <c:v>5.94673179772154</c:v>
                </c:pt>
                <c:pt idx="11622">
                  <c:v>5.94681805976972</c:v>
                </c:pt>
                <c:pt idx="11623">
                  <c:v>5.94675419186676</c:v>
                </c:pt>
                <c:pt idx="11624">
                  <c:v>5.946675596368346</c:v>
                </c:pt>
                <c:pt idx="11625">
                  <c:v>5.9468626714435</c:v>
                </c:pt>
                <c:pt idx="11626">
                  <c:v>5.946886205192171</c:v>
                </c:pt>
                <c:pt idx="11627">
                  <c:v>5.94701278652487</c:v>
                </c:pt>
                <c:pt idx="11628">
                  <c:v>5.947217070052312</c:v>
                </c:pt>
                <c:pt idx="11629">
                  <c:v>5.94704260422254</c:v>
                </c:pt>
                <c:pt idx="11630">
                  <c:v>0.0</c:v>
                </c:pt>
                <c:pt idx="11631">
                  <c:v>0.0</c:v>
                </c:pt>
                <c:pt idx="11632">
                  <c:v>0.0</c:v>
                </c:pt>
                <c:pt idx="11633">
                  <c:v>0.0</c:v>
                </c:pt>
                <c:pt idx="11634">
                  <c:v>0.0</c:v>
                </c:pt>
                <c:pt idx="11635">
                  <c:v>0.0</c:v>
                </c:pt>
                <c:pt idx="11636">
                  <c:v>0.0</c:v>
                </c:pt>
                <c:pt idx="11637">
                  <c:v>0.0</c:v>
                </c:pt>
                <c:pt idx="11638">
                  <c:v>0.0</c:v>
                </c:pt>
                <c:pt idx="11639">
                  <c:v>0.0</c:v>
                </c:pt>
                <c:pt idx="11640">
                  <c:v>5.94676484520419</c:v>
                </c:pt>
                <c:pt idx="11641">
                  <c:v>5.94665326609364</c:v>
                </c:pt>
                <c:pt idx="11642">
                  <c:v>5.946597950551411</c:v>
                </c:pt>
                <c:pt idx="11643">
                  <c:v>5.946714907169333</c:v>
                </c:pt>
                <c:pt idx="11644">
                  <c:v>5.94672242030638</c:v>
                </c:pt>
                <c:pt idx="11645">
                  <c:v>5.946792528920727</c:v>
                </c:pt>
                <c:pt idx="11646">
                  <c:v>5.946808639118238</c:v>
                </c:pt>
                <c:pt idx="11647">
                  <c:v>5.946941607265948</c:v>
                </c:pt>
                <c:pt idx="11648">
                  <c:v>5.947138352904997</c:v>
                </c:pt>
                <c:pt idx="11649">
                  <c:v>5.94706715199854</c:v>
                </c:pt>
                <c:pt idx="11650">
                  <c:v>0.0</c:v>
                </c:pt>
                <c:pt idx="11651">
                  <c:v>0.0</c:v>
                </c:pt>
                <c:pt idx="11652">
                  <c:v>0.0</c:v>
                </c:pt>
                <c:pt idx="11653">
                  <c:v>0.0</c:v>
                </c:pt>
                <c:pt idx="11654">
                  <c:v>0.0</c:v>
                </c:pt>
                <c:pt idx="11655">
                  <c:v>0.0</c:v>
                </c:pt>
                <c:pt idx="11656">
                  <c:v>0.0</c:v>
                </c:pt>
                <c:pt idx="11657">
                  <c:v>0.0</c:v>
                </c:pt>
                <c:pt idx="11658">
                  <c:v>0.0</c:v>
                </c:pt>
                <c:pt idx="11659">
                  <c:v>0.0</c:v>
                </c:pt>
                <c:pt idx="11660">
                  <c:v>5.946764874883947</c:v>
                </c:pt>
                <c:pt idx="11661">
                  <c:v>5.946724443028518</c:v>
                </c:pt>
                <c:pt idx="11662">
                  <c:v>5.94661391082104</c:v>
                </c:pt>
                <c:pt idx="11663">
                  <c:v>5.946786122189966</c:v>
                </c:pt>
                <c:pt idx="11664">
                  <c:v>5.946895673809223</c:v>
                </c:pt>
                <c:pt idx="11665">
                  <c:v>5.946713808160261</c:v>
                </c:pt>
                <c:pt idx="11666">
                  <c:v>5.947052100285457</c:v>
                </c:pt>
                <c:pt idx="11667">
                  <c:v>5.946995642688742</c:v>
                </c:pt>
                <c:pt idx="11668">
                  <c:v>5.947208545986367</c:v>
                </c:pt>
                <c:pt idx="11669">
                  <c:v>5.947019285580915</c:v>
                </c:pt>
                <c:pt idx="11670">
                  <c:v>0.0</c:v>
                </c:pt>
                <c:pt idx="11671">
                  <c:v>0.0</c:v>
                </c:pt>
                <c:pt idx="11672">
                  <c:v>0.0</c:v>
                </c:pt>
                <c:pt idx="11673">
                  <c:v>0.0</c:v>
                </c:pt>
                <c:pt idx="11674">
                  <c:v>0.0</c:v>
                </c:pt>
                <c:pt idx="11675">
                  <c:v>0.0</c:v>
                </c:pt>
                <c:pt idx="11676">
                  <c:v>0.0</c:v>
                </c:pt>
                <c:pt idx="11677">
                  <c:v>0.0</c:v>
                </c:pt>
                <c:pt idx="11678">
                  <c:v>0.0</c:v>
                </c:pt>
                <c:pt idx="11679">
                  <c:v>0.0</c:v>
                </c:pt>
                <c:pt idx="11680">
                  <c:v>5.946827631840602</c:v>
                </c:pt>
                <c:pt idx="11681">
                  <c:v>5.94670113104889</c:v>
                </c:pt>
                <c:pt idx="11682">
                  <c:v>5.94680210017827</c:v>
                </c:pt>
                <c:pt idx="11683">
                  <c:v>5.946636159206176</c:v>
                </c:pt>
                <c:pt idx="11684">
                  <c:v>5.947060720635104</c:v>
                </c:pt>
                <c:pt idx="11685">
                  <c:v>5.94686374362886</c:v>
                </c:pt>
                <c:pt idx="11686">
                  <c:v>5.94685531699661</c:v>
                </c:pt>
                <c:pt idx="11687">
                  <c:v>5.947004211169535</c:v>
                </c:pt>
                <c:pt idx="11688">
                  <c:v>5.947160647316521</c:v>
                </c:pt>
                <c:pt idx="11689">
                  <c:v>5.947208507220365</c:v>
                </c:pt>
                <c:pt idx="11690">
                  <c:v>0.0</c:v>
                </c:pt>
                <c:pt idx="11691">
                  <c:v>0.0</c:v>
                </c:pt>
                <c:pt idx="11692">
                  <c:v>0.0</c:v>
                </c:pt>
                <c:pt idx="11693">
                  <c:v>0.0</c:v>
                </c:pt>
                <c:pt idx="11694">
                  <c:v>0.0</c:v>
                </c:pt>
                <c:pt idx="11695">
                  <c:v>0.0</c:v>
                </c:pt>
                <c:pt idx="11696">
                  <c:v>0.0</c:v>
                </c:pt>
                <c:pt idx="11697">
                  <c:v>0.0</c:v>
                </c:pt>
                <c:pt idx="11698">
                  <c:v>0.0</c:v>
                </c:pt>
                <c:pt idx="11699">
                  <c:v>0.0</c:v>
                </c:pt>
                <c:pt idx="11700">
                  <c:v>5.946953226128048</c:v>
                </c:pt>
                <c:pt idx="11701">
                  <c:v>5.94684987466169</c:v>
                </c:pt>
                <c:pt idx="11702">
                  <c:v>5.94677759062215</c:v>
                </c:pt>
                <c:pt idx="11703">
                  <c:v>5.946785248860738</c:v>
                </c:pt>
                <c:pt idx="11704">
                  <c:v>5.946950074804697</c:v>
                </c:pt>
                <c:pt idx="11705">
                  <c:v>5.946958457578289</c:v>
                </c:pt>
                <c:pt idx="11706">
                  <c:v>5.946846927121707</c:v>
                </c:pt>
                <c:pt idx="11707">
                  <c:v>5.947012629585705</c:v>
                </c:pt>
                <c:pt idx="11708">
                  <c:v>5.947082962077946</c:v>
                </c:pt>
                <c:pt idx="11709">
                  <c:v>5.947192540334814</c:v>
                </c:pt>
                <c:pt idx="11710">
                  <c:v>0.0</c:v>
                </c:pt>
                <c:pt idx="11711">
                  <c:v>0.0</c:v>
                </c:pt>
                <c:pt idx="11712">
                  <c:v>0.0</c:v>
                </c:pt>
                <c:pt idx="11713">
                  <c:v>0.0</c:v>
                </c:pt>
                <c:pt idx="11714">
                  <c:v>0.0</c:v>
                </c:pt>
                <c:pt idx="11715">
                  <c:v>0.0</c:v>
                </c:pt>
                <c:pt idx="11716">
                  <c:v>0.0</c:v>
                </c:pt>
                <c:pt idx="11717">
                  <c:v>0.0</c:v>
                </c:pt>
                <c:pt idx="11718">
                  <c:v>0.0</c:v>
                </c:pt>
                <c:pt idx="11719">
                  <c:v>0.0</c:v>
                </c:pt>
                <c:pt idx="11720">
                  <c:v>5.94686692595393</c:v>
                </c:pt>
                <c:pt idx="11721">
                  <c:v>5.946889318969592</c:v>
                </c:pt>
                <c:pt idx="11722">
                  <c:v>5.9468882117843</c:v>
                </c:pt>
                <c:pt idx="11723">
                  <c:v>5.946888169060152</c:v>
                </c:pt>
                <c:pt idx="11724">
                  <c:v>5.946887285111413</c:v>
                </c:pt>
                <c:pt idx="11725">
                  <c:v>5.94702143500505</c:v>
                </c:pt>
                <c:pt idx="11726">
                  <c:v>5.947161734730494</c:v>
                </c:pt>
                <c:pt idx="11727">
                  <c:v>5.94716172568191</c:v>
                </c:pt>
                <c:pt idx="11728">
                  <c:v>5.947192588024765</c:v>
                </c:pt>
                <c:pt idx="11729">
                  <c:v>5.947245741634091</c:v>
                </c:pt>
                <c:pt idx="11730">
                  <c:v>0.0</c:v>
                </c:pt>
                <c:pt idx="11731">
                  <c:v>0.0</c:v>
                </c:pt>
                <c:pt idx="11732">
                  <c:v>0.0</c:v>
                </c:pt>
                <c:pt idx="11733">
                  <c:v>0.0</c:v>
                </c:pt>
                <c:pt idx="11734">
                  <c:v>0.0</c:v>
                </c:pt>
                <c:pt idx="11735">
                  <c:v>0.0</c:v>
                </c:pt>
                <c:pt idx="11736">
                  <c:v>0.0</c:v>
                </c:pt>
                <c:pt idx="11737">
                  <c:v>0.0</c:v>
                </c:pt>
                <c:pt idx="11738">
                  <c:v>0.0</c:v>
                </c:pt>
                <c:pt idx="11739">
                  <c:v>0.0</c:v>
                </c:pt>
                <c:pt idx="11740">
                  <c:v>5.947024252399898</c:v>
                </c:pt>
                <c:pt idx="11741">
                  <c:v>5.946881963997794</c:v>
                </c:pt>
                <c:pt idx="11742">
                  <c:v>5.946818128359168</c:v>
                </c:pt>
                <c:pt idx="11743">
                  <c:v>5.946997860048872</c:v>
                </c:pt>
                <c:pt idx="11744">
                  <c:v>5.947052190887754</c:v>
                </c:pt>
                <c:pt idx="11745">
                  <c:v>5.947082856733076</c:v>
                </c:pt>
                <c:pt idx="11746">
                  <c:v>5.947232943884572</c:v>
                </c:pt>
                <c:pt idx="11747">
                  <c:v>5.947145799130542</c:v>
                </c:pt>
                <c:pt idx="11748">
                  <c:v>5.947232060127392</c:v>
                </c:pt>
                <c:pt idx="11749">
                  <c:v>5.94733395430823</c:v>
                </c:pt>
                <c:pt idx="11750">
                  <c:v>0.0</c:v>
                </c:pt>
                <c:pt idx="11751">
                  <c:v>0.0</c:v>
                </c:pt>
                <c:pt idx="11752">
                  <c:v>0.0</c:v>
                </c:pt>
                <c:pt idx="11753">
                  <c:v>0.0</c:v>
                </c:pt>
                <c:pt idx="11754">
                  <c:v>0.0</c:v>
                </c:pt>
                <c:pt idx="11755">
                  <c:v>0.0</c:v>
                </c:pt>
                <c:pt idx="11756">
                  <c:v>0.0</c:v>
                </c:pt>
                <c:pt idx="11757">
                  <c:v>0.0</c:v>
                </c:pt>
                <c:pt idx="11758">
                  <c:v>0.0</c:v>
                </c:pt>
                <c:pt idx="11759">
                  <c:v>0.0</c:v>
                </c:pt>
                <c:pt idx="11760">
                  <c:v>5.946938145002414</c:v>
                </c:pt>
                <c:pt idx="11761">
                  <c:v>5.946984081248023</c:v>
                </c:pt>
                <c:pt idx="11762">
                  <c:v>5.94695207442049</c:v>
                </c:pt>
                <c:pt idx="11763">
                  <c:v>5.946864892788468</c:v>
                </c:pt>
                <c:pt idx="11764">
                  <c:v>5.947022363699184</c:v>
                </c:pt>
                <c:pt idx="11765">
                  <c:v>5.94715529519012</c:v>
                </c:pt>
                <c:pt idx="11766">
                  <c:v>5.94717019078284</c:v>
                </c:pt>
                <c:pt idx="11767">
                  <c:v>5.947208600218737</c:v>
                </c:pt>
                <c:pt idx="11768">
                  <c:v>5.94727976431874</c:v>
                </c:pt>
                <c:pt idx="11769">
                  <c:v>5.947468978226714</c:v>
                </c:pt>
                <c:pt idx="11770">
                  <c:v>0.0</c:v>
                </c:pt>
                <c:pt idx="11771">
                  <c:v>0.0</c:v>
                </c:pt>
                <c:pt idx="11772">
                  <c:v>0.0</c:v>
                </c:pt>
                <c:pt idx="11773">
                  <c:v>0.0</c:v>
                </c:pt>
                <c:pt idx="11774">
                  <c:v>0.0</c:v>
                </c:pt>
                <c:pt idx="11775">
                  <c:v>0.0</c:v>
                </c:pt>
                <c:pt idx="11776">
                  <c:v>0.0</c:v>
                </c:pt>
                <c:pt idx="11777">
                  <c:v>0.0</c:v>
                </c:pt>
                <c:pt idx="11778">
                  <c:v>0.0</c:v>
                </c:pt>
                <c:pt idx="11779">
                  <c:v>0.0</c:v>
                </c:pt>
                <c:pt idx="11780">
                  <c:v>5.947134939499199</c:v>
                </c:pt>
                <c:pt idx="11781">
                  <c:v>5.947078584146186</c:v>
                </c:pt>
                <c:pt idx="11782">
                  <c:v>5.947007513346837</c:v>
                </c:pt>
                <c:pt idx="11783">
                  <c:v>5.947069033787841</c:v>
                </c:pt>
                <c:pt idx="11784">
                  <c:v>5.946982036770287</c:v>
                </c:pt>
                <c:pt idx="11785">
                  <c:v>5.947273301981312</c:v>
                </c:pt>
                <c:pt idx="11786">
                  <c:v>5.94716279727068</c:v>
                </c:pt>
                <c:pt idx="11787">
                  <c:v>5.947335026059706</c:v>
                </c:pt>
                <c:pt idx="11788">
                  <c:v>5.947413745439336</c:v>
                </c:pt>
                <c:pt idx="11789">
                  <c:v>5.947444639920524</c:v>
                </c:pt>
                <c:pt idx="11790">
                  <c:v>0.0</c:v>
                </c:pt>
                <c:pt idx="11791">
                  <c:v>0.0</c:v>
                </c:pt>
                <c:pt idx="11792">
                  <c:v>0.0</c:v>
                </c:pt>
                <c:pt idx="11793">
                  <c:v>0.0</c:v>
                </c:pt>
                <c:pt idx="11794">
                  <c:v>0.0</c:v>
                </c:pt>
                <c:pt idx="11795">
                  <c:v>0.0</c:v>
                </c:pt>
                <c:pt idx="11796">
                  <c:v>0.0</c:v>
                </c:pt>
                <c:pt idx="11797">
                  <c:v>0.0</c:v>
                </c:pt>
                <c:pt idx="11798">
                  <c:v>0.0</c:v>
                </c:pt>
                <c:pt idx="11799">
                  <c:v>0.0</c:v>
                </c:pt>
                <c:pt idx="11800">
                  <c:v>5.94726794364663</c:v>
                </c:pt>
                <c:pt idx="11801">
                  <c:v>5.947125441538946</c:v>
                </c:pt>
                <c:pt idx="11802">
                  <c:v>5.947061576095272</c:v>
                </c:pt>
                <c:pt idx="11803">
                  <c:v>5.947140408489733</c:v>
                </c:pt>
                <c:pt idx="11804">
                  <c:v>5.94718722674016</c:v>
                </c:pt>
                <c:pt idx="11805">
                  <c:v>5.947264917845466</c:v>
                </c:pt>
                <c:pt idx="11806">
                  <c:v>5.947279625526848</c:v>
                </c:pt>
                <c:pt idx="11807">
                  <c:v>5.947381894944863</c:v>
                </c:pt>
                <c:pt idx="11808">
                  <c:v>5.947405352119523</c:v>
                </c:pt>
                <c:pt idx="11809">
                  <c:v>5.947593551788937</c:v>
                </c:pt>
                <c:pt idx="11810">
                  <c:v>0.0</c:v>
                </c:pt>
                <c:pt idx="11811">
                  <c:v>0.0</c:v>
                </c:pt>
                <c:pt idx="11812">
                  <c:v>0.0</c:v>
                </c:pt>
                <c:pt idx="11813">
                  <c:v>0.0</c:v>
                </c:pt>
                <c:pt idx="11814">
                  <c:v>0.0</c:v>
                </c:pt>
                <c:pt idx="11815">
                  <c:v>0.0</c:v>
                </c:pt>
                <c:pt idx="11816">
                  <c:v>0.0</c:v>
                </c:pt>
                <c:pt idx="11817">
                  <c:v>0.0</c:v>
                </c:pt>
                <c:pt idx="11818">
                  <c:v>0.0</c:v>
                </c:pt>
                <c:pt idx="11819">
                  <c:v>0.0</c:v>
                </c:pt>
                <c:pt idx="11820">
                  <c:v>5.947143551166226</c:v>
                </c:pt>
                <c:pt idx="11821">
                  <c:v>5.947133868480977</c:v>
                </c:pt>
                <c:pt idx="11822">
                  <c:v>5.94722645504178</c:v>
                </c:pt>
                <c:pt idx="11823">
                  <c:v>5.94722638401395</c:v>
                </c:pt>
                <c:pt idx="11824">
                  <c:v>5.947233908385021</c:v>
                </c:pt>
                <c:pt idx="11825">
                  <c:v>5.94721051697288</c:v>
                </c:pt>
                <c:pt idx="11826">
                  <c:v>5.947304172673093</c:v>
                </c:pt>
                <c:pt idx="11827">
                  <c:v>5.947445719197383</c:v>
                </c:pt>
                <c:pt idx="11828">
                  <c:v>5.947530818727729</c:v>
                </c:pt>
                <c:pt idx="11829">
                  <c:v>5.94762548506305</c:v>
                </c:pt>
                <c:pt idx="11830">
                  <c:v>0.0</c:v>
                </c:pt>
                <c:pt idx="11831">
                  <c:v>0.0</c:v>
                </c:pt>
                <c:pt idx="11832">
                  <c:v>0.0</c:v>
                </c:pt>
                <c:pt idx="11833">
                  <c:v>0.0</c:v>
                </c:pt>
                <c:pt idx="11834">
                  <c:v>0.0</c:v>
                </c:pt>
                <c:pt idx="11835">
                  <c:v>0.0</c:v>
                </c:pt>
                <c:pt idx="11836">
                  <c:v>0.0</c:v>
                </c:pt>
                <c:pt idx="11837">
                  <c:v>0.0</c:v>
                </c:pt>
                <c:pt idx="11838">
                  <c:v>0.0</c:v>
                </c:pt>
                <c:pt idx="11839">
                  <c:v>0.0</c:v>
                </c:pt>
                <c:pt idx="11840">
                  <c:v>5.947307223576898</c:v>
                </c:pt>
                <c:pt idx="11841">
                  <c:v>5.947196633168891</c:v>
                </c:pt>
                <c:pt idx="11842">
                  <c:v>5.947195708316174</c:v>
                </c:pt>
                <c:pt idx="11843">
                  <c:v>5.947312669561047</c:v>
                </c:pt>
                <c:pt idx="11844">
                  <c:v>5.947147949110112</c:v>
                </c:pt>
                <c:pt idx="11845">
                  <c:v>5.947422210685787</c:v>
                </c:pt>
                <c:pt idx="11846">
                  <c:v>5.94740625377017</c:v>
                </c:pt>
                <c:pt idx="11847">
                  <c:v>5.947539377885209</c:v>
                </c:pt>
                <c:pt idx="11848">
                  <c:v>5.947539201077904</c:v>
                </c:pt>
                <c:pt idx="11849">
                  <c:v>5.947696838678556</c:v>
                </c:pt>
                <c:pt idx="11850">
                  <c:v>0.0</c:v>
                </c:pt>
                <c:pt idx="11851">
                  <c:v>0.0</c:v>
                </c:pt>
                <c:pt idx="11852">
                  <c:v>0.0</c:v>
                </c:pt>
                <c:pt idx="11853">
                  <c:v>0.0</c:v>
                </c:pt>
                <c:pt idx="11854">
                  <c:v>0.0</c:v>
                </c:pt>
                <c:pt idx="11855">
                  <c:v>0.0</c:v>
                </c:pt>
                <c:pt idx="11856">
                  <c:v>0.0</c:v>
                </c:pt>
                <c:pt idx="11857">
                  <c:v>0.0</c:v>
                </c:pt>
                <c:pt idx="11858">
                  <c:v>0.0</c:v>
                </c:pt>
                <c:pt idx="11859">
                  <c:v>0.0</c:v>
                </c:pt>
                <c:pt idx="11860">
                  <c:v>5.947253007036927</c:v>
                </c:pt>
                <c:pt idx="11861">
                  <c:v>5.947172100622858</c:v>
                </c:pt>
                <c:pt idx="11862">
                  <c:v>5.947281857945419</c:v>
                </c:pt>
                <c:pt idx="11863">
                  <c:v>5.947344602255728</c:v>
                </c:pt>
                <c:pt idx="11864">
                  <c:v>5.947454187672764</c:v>
                </c:pt>
                <c:pt idx="11865">
                  <c:v>5.947446612848033</c:v>
                </c:pt>
                <c:pt idx="11866">
                  <c:v>5.947375570030636</c:v>
                </c:pt>
                <c:pt idx="11867">
                  <c:v>5.947642335785213</c:v>
                </c:pt>
                <c:pt idx="11868">
                  <c:v>5.947696707627392</c:v>
                </c:pt>
                <c:pt idx="11869">
                  <c:v>5.94774369127263</c:v>
                </c:pt>
                <c:pt idx="11870">
                  <c:v>0.0</c:v>
                </c:pt>
                <c:pt idx="11871">
                  <c:v>0.0</c:v>
                </c:pt>
                <c:pt idx="11872">
                  <c:v>0.0</c:v>
                </c:pt>
                <c:pt idx="11873">
                  <c:v>0.0</c:v>
                </c:pt>
                <c:pt idx="11874">
                  <c:v>0.0</c:v>
                </c:pt>
                <c:pt idx="11875">
                  <c:v>0.0</c:v>
                </c:pt>
                <c:pt idx="11876">
                  <c:v>0.0</c:v>
                </c:pt>
                <c:pt idx="11877">
                  <c:v>0.0</c:v>
                </c:pt>
                <c:pt idx="11878">
                  <c:v>0.0</c:v>
                </c:pt>
                <c:pt idx="11879">
                  <c:v>0.0</c:v>
                </c:pt>
                <c:pt idx="11880">
                  <c:v>5.94735509274971</c:v>
                </c:pt>
                <c:pt idx="11881">
                  <c:v>5.94723613931383</c:v>
                </c:pt>
                <c:pt idx="11882">
                  <c:v>5.947313791101246</c:v>
                </c:pt>
                <c:pt idx="11883">
                  <c:v>5.94742337540862</c:v>
                </c:pt>
                <c:pt idx="11884">
                  <c:v>5.947344571941666</c:v>
                </c:pt>
                <c:pt idx="11885">
                  <c:v>5.947564840307888</c:v>
                </c:pt>
                <c:pt idx="11886">
                  <c:v>5.947531921796485</c:v>
                </c:pt>
                <c:pt idx="11887">
                  <c:v>5.947626577054316</c:v>
                </c:pt>
                <c:pt idx="11888">
                  <c:v>5.947680763724657</c:v>
                </c:pt>
                <c:pt idx="11889">
                  <c:v>5.947947716880748</c:v>
                </c:pt>
                <c:pt idx="11890">
                  <c:v>0.0</c:v>
                </c:pt>
                <c:pt idx="11891">
                  <c:v>0.0</c:v>
                </c:pt>
                <c:pt idx="11892">
                  <c:v>0.0</c:v>
                </c:pt>
                <c:pt idx="11893">
                  <c:v>0.0</c:v>
                </c:pt>
                <c:pt idx="11894">
                  <c:v>0.0</c:v>
                </c:pt>
                <c:pt idx="11895">
                  <c:v>0.0</c:v>
                </c:pt>
                <c:pt idx="11896">
                  <c:v>0.0</c:v>
                </c:pt>
                <c:pt idx="11897">
                  <c:v>0.0</c:v>
                </c:pt>
                <c:pt idx="11898">
                  <c:v>0.0</c:v>
                </c:pt>
                <c:pt idx="11899">
                  <c:v>0.0</c:v>
                </c:pt>
                <c:pt idx="11900">
                  <c:v>5.947410536339004</c:v>
                </c:pt>
                <c:pt idx="11901">
                  <c:v>5.947330682532973</c:v>
                </c:pt>
                <c:pt idx="11902">
                  <c:v>5.94732972608628</c:v>
                </c:pt>
                <c:pt idx="11903">
                  <c:v>5.947494597981255</c:v>
                </c:pt>
                <c:pt idx="11904">
                  <c:v>5.947478579237205</c:v>
                </c:pt>
                <c:pt idx="11905">
                  <c:v>5.947619070398547</c:v>
                </c:pt>
                <c:pt idx="11906">
                  <c:v>5.947689222989434</c:v>
                </c:pt>
                <c:pt idx="11907">
                  <c:v>5.94764253316549</c:v>
                </c:pt>
                <c:pt idx="11908">
                  <c:v>5.947736054463792</c:v>
                </c:pt>
                <c:pt idx="11909">
                  <c:v>5.947870159397491</c:v>
                </c:pt>
                <c:pt idx="11910">
                  <c:v>0.0</c:v>
                </c:pt>
                <c:pt idx="11911">
                  <c:v>0.0</c:v>
                </c:pt>
                <c:pt idx="11912">
                  <c:v>0.0</c:v>
                </c:pt>
                <c:pt idx="11913">
                  <c:v>0.0</c:v>
                </c:pt>
                <c:pt idx="11914">
                  <c:v>0.0</c:v>
                </c:pt>
                <c:pt idx="11915">
                  <c:v>0.0</c:v>
                </c:pt>
                <c:pt idx="11916">
                  <c:v>0.0</c:v>
                </c:pt>
                <c:pt idx="11917">
                  <c:v>0.0</c:v>
                </c:pt>
                <c:pt idx="11918">
                  <c:v>0.0</c:v>
                </c:pt>
                <c:pt idx="11919">
                  <c:v>0.0</c:v>
                </c:pt>
                <c:pt idx="11920">
                  <c:v>5.947653951817781</c:v>
                </c:pt>
                <c:pt idx="11921">
                  <c:v>5.947472016164757</c:v>
                </c:pt>
                <c:pt idx="11922">
                  <c:v>5.947557440087206</c:v>
                </c:pt>
                <c:pt idx="11923">
                  <c:v>5.947573275587287</c:v>
                </c:pt>
                <c:pt idx="11924">
                  <c:v>5.947556271684316</c:v>
                </c:pt>
                <c:pt idx="11925">
                  <c:v>5.947619070398547</c:v>
                </c:pt>
                <c:pt idx="11926">
                  <c:v>5.947665854458112</c:v>
                </c:pt>
                <c:pt idx="11927">
                  <c:v>5.947775484936506</c:v>
                </c:pt>
                <c:pt idx="11928">
                  <c:v>5.947925414952337</c:v>
                </c:pt>
                <c:pt idx="11929">
                  <c:v>5.94790102288664</c:v>
                </c:pt>
                <c:pt idx="11930">
                  <c:v>0.0</c:v>
                </c:pt>
                <c:pt idx="11931">
                  <c:v>0.0</c:v>
                </c:pt>
                <c:pt idx="11932">
                  <c:v>0.0</c:v>
                </c:pt>
                <c:pt idx="11933">
                  <c:v>0.0</c:v>
                </c:pt>
                <c:pt idx="11934">
                  <c:v>0.0</c:v>
                </c:pt>
                <c:pt idx="11935">
                  <c:v>0.0</c:v>
                </c:pt>
                <c:pt idx="11936">
                  <c:v>0.0</c:v>
                </c:pt>
                <c:pt idx="11937">
                  <c:v>0.0</c:v>
                </c:pt>
                <c:pt idx="11938">
                  <c:v>0.0</c:v>
                </c:pt>
                <c:pt idx="11939">
                  <c:v>0.0</c:v>
                </c:pt>
                <c:pt idx="11940">
                  <c:v>5.947458242035784</c:v>
                </c:pt>
                <c:pt idx="11941">
                  <c:v>5.947409416089201</c:v>
                </c:pt>
                <c:pt idx="11942">
                  <c:v>5.947503024660388</c:v>
                </c:pt>
                <c:pt idx="11943">
                  <c:v>5.947596675233417</c:v>
                </c:pt>
                <c:pt idx="11944">
                  <c:v>5.94759659682991</c:v>
                </c:pt>
                <c:pt idx="11945">
                  <c:v>5.947627647725652</c:v>
                </c:pt>
                <c:pt idx="11946">
                  <c:v>5.947689222989434</c:v>
                </c:pt>
                <c:pt idx="11947">
                  <c:v>5.947712685351087</c:v>
                </c:pt>
                <c:pt idx="11948">
                  <c:v>5.947957300510533</c:v>
                </c:pt>
                <c:pt idx="11949">
                  <c:v>5.947956281573237</c:v>
                </c:pt>
                <c:pt idx="11950">
                  <c:v>0.0</c:v>
                </c:pt>
                <c:pt idx="11951">
                  <c:v>0.0</c:v>
                </c:pt>
                <c:pt idx="11952">
                  <c:v>0.0</c:v>
                </c:pt>
                <c:pt idx="11953">
                  <c:v>0.0</c:v>
                </c:pt>
                <c:pt idx="11954">
                  <c:v>0.0</c:v>
                </c:pt>
                <c:pt idx="11955">
                  <c:v>0.0</c:v>
                </c:pt>
                <c:pt idx="11956">
                  <c:v>0.0</c:v>
                </c:pt>
                <c:pt idx="11957">
                  <c:v>0.0</c:v>
                </c:pt>
                <c:pt idx="11958">
                  <c:v>0.0</c:v>
                </c:pt>
                <c:pt idx="11959">
                  <c:v>0.0</c:v>
                </c:pt>
                <c:pt idx="11960">
                  <c:v>5.94756786321823</c:v>
                </c:pt>
                <c:pt idx="11961">
                  <c:v>5.947504137742785</c:v>
                </c:pt>
                <c:pt idx="11962">
                  <c:v>5.947581777461004</c:v>
                </c:pt>
                <c:pt idx="11963">
                  <c:v>5.9474786746855</c:v>
                </c:pt>
                <c:pt idx="11964">
                  <c:v>5.94763491525402</c:v>
                </c:pt>
                <c:pt idx="11965">
                  <c:v>5.94765840414013</c:v>
                </c:pt>
                <c:pt idx="11966">
                  <c:v>5.947753091125394</c:v>
                </c:pt>
                <c:pt idx="11967">
                  <c:v>5.947737067632628</c:v>
                </c:pt>
                <c:pt idx="11968">
                  <c:v>5.947862628330853</c:v>
                </c:pt>
                <c:pt idx="11969">
                  <c:v>5.947854052420777</c:v>
                </c:pt>
                <c:pt idx="11970">
                  <c:v>0.0</c:v>
                </c:pt>
                <c:pt idx="11971">
                  <c:v>0.0</c:v>
                </c:pt>
                <c:pt idx="11972">
                  <c:v>0.0</c:v>
                </c:pt>
                <c:pt idx="11973">
                  <c:v>0.0</c:v>
                </c:pt>
                <c:pt idx="11974">
                  <c:v>0.0</c:v>
                </c:pt>
                <c:pt idx="11975">
                  <c:v>0.0</c:v>
                </c:pt>
                <c:pt idx="11976">
                  <c:v>0.0</c:v>
                </c:pt>
                <c:pt idx="11977">
                  <c:v>0.0</c:v>
                </c:pt>
                <c:pt idx="11978">
                  <c:v>0.0</c:v>
                </c:pt>
                <c:pt idx="11979">
                  <c:v>0.0</c:v>
                </c:pt>
                <c:pt idx="11980">
                  <c:v>5.947654008621518</c:v>
                </c:pt>
                <c:pt idx="11981">
                  <c:v>5.947520103121886</c:v>
                </c:pt>
                <c:pt idx="11982">
                  <c:v>5.947596730473422</c:v>
                </c:pt>
                <c:pt idx="11983">
                  <c:v>5.947580707033121</c:v>
                </c:pt>
                <c:pt idx="11984">
                  <c:v>5.947541374429242</c:v>
                </c:pt>
                <c:pt idx="11985">
                  <c:v>5.947753103769298</c:v>
                </c:pt>
                <c:pt idx="11986">
                  <c:v>5.947753045690518</c:v>
                </c:pt>
                <c:pt idx="11987">
                  <c:v>5.94789336691225</c:v>
                </c:pt>
                <c:pt idx="11988">
                  <c:v>5.947916877320607</c:v>
                </c:pt>
                <c:pt idx="11989">
                  <c:v>5.94799575751211</c:v>
                </c:pt>
                <c:pt idx="11990">
                  <c:v>0.0</c:v>
                </c:pt>
                <c:pt idx="11991">
                  <c:v>0.0</c:v>
                </c:pt>
                <c:pt idx="11992">
                  <c:v>0.0</c:v>
                </c:pt>
                <c:pt idx="11993">
                  <c:v>0.0</c:v>
                </c:pt>
                <c:pt idx="11994">
                  <c:v>0.0</c:v>
                </c:pt>
                <c:pt idx="11995">
                  <c:v>0.0</c:v>
                </c:pt>
                <c:pt idx="11996">
                  <c:v>0.0</c:v>
                </c:pt>
                <c:pt idx="11997">
                  <c:v>0.0</c:v>
                </c:pt>
                <c:pt idx="11998">
                  <c:v>0.0</c:v>
                </c:pt>
                <c:pt idx="11999">
                  <c:v>0.0</c:v>
                </c:pt>
                <c:pt idx="12000">
                  <c:v>5.94761558976383</c:v>
                </c:pt>
                <c:pt idx="12001">
                  <c:v>5.947629547308321</c:v>
                </c:pt>
                <c:pt idx="12002">
                  <c:v>5.947590203775268</c:v>
                </c:pt>
                <c:pt idx="12003">
                  <c:v>5.947573122088505</c:v>
                </c:pt>
                <c:pt idx="12004">
                  <c:v>5.947596640639905</c:v>
                </c:pt>
                <c:pt idx="12005">
                  <c:v>5.947674369900056</c:v>
                </c:pt>
                <c:pt idx="12006">
                  <c:v>5.947871101693652</c:v>
                </c:pt>
                <c:pt idx="12007">
                  <c:v>5.947996653478579</c:v>
                </c:pt>
                <c:pt idx="12008">
                  <c:v>5.947909322161137</c:v>
                </c:pt>
                <c:pt idx="12009">
                  <c:v>5.947924405446209</c:v>
                </c:pt>
                <c:pt idx="12010">
                  <c:v>0.0</c:v>
                </c:pt>
                <c:pt idx="12011">
                  <c:v>0.0</c:v>
                </c:pt>
                <c:pt idx="12012">
                  <c:v>0.0</c:v>
                </c:pt>
                <c:pt idx="12013">
                  <c:v>0.0</c:v>
                </c:pt>
                <c:pt idx="12014">
                  <c:v>0.0</c:v>
                </c:pt>
                <c:pt idx="12015">
                  <c:v>0.0</c:v>
                </c:pt>
                <c:pt idx="12016">
                  <c:v>0.0</c:v>
                </c:pt>
                <c:pt idx="12017">
                  <c:v>0.0</c:v>
                </c:pt>
                <c:pt idx="12018">
                  <c:v>0.0</c:v>
                </c:pt>
                <c:pt idx="12019">
                  <c:v>0.0</c:v>
                </c:pt>
                <c:pt idx="12020">
                  <c:v>5.947677331386862</c:v>
                </c:pt>
                <c:pt idx="12021">
                  <c:v>5.947606237169109</c:v>
                </c:pt>
                <c:pt idx="12022">
                  <c:v>5.94769147552583</c:v>
                </c:pt>
                <c:pt idx="12023">
                  <c:v>5.9477380531213</c:v>
                </c:pt>
                <c:pt idx="12024">
                  <c:v>5.947691373806026</c:v>
                </c:pt>
                <c:pt idx="12025">
                  <c:v>5.94773713523053</c:v>
                </c:pt>
                <c:pt idx="12026">
                  <c:v>5.947830799845081</c:v>
                </c:pt>
                <c:pt idx="12027">
                  <c:v>5.947956215932908</c:v>
                </c:pt>
                <c:pt idx="12028">
                  <c:v>5.94802001302122</c:v>
                </c:pt>
                <c:pt idx="12029">
                  <c:v>5.948176445639913</c:v>
                </c:pt>
                <c:pt idx="12030">
                  <c:v>0.0</c:v>
                </c:pt>
                <c:pt idx="12031">
                  <c:v>0.0</c:v>
                </c:pt>
                <c:pt idx="12032">
                  <c:v>0.0</c:v>
                </c:pt>
                <c:pt idx="12033">
                  <c:v>0.0</c:v>
                </c:pt>
                <c:pt idx="12034">
                  <c:v>0.0</c:v>
                </c:pt>
                <c:pt idx="12035">
                  <c:v>0.0</c:v>
                </c:pt>
                <c:pt idx="12036">
                  <c:v>0.0</c:v>
                </c:pt>
                <c:pt idx="12037">
                  <c:v>0.0</c:v>
                </c:pt>
                <c:pt idx="12038">
                  <c:v>0.0</c:v>
                </c:pt>
                <c:pt idx="12039">
                  <c:v>0.0</c:v>
                </c:pt>
                <c:pt idx="12040">
                  <c:v>5.947685978827621</c:v>
                </c:pt>
                <c:pt idx="12041">
                  <c:v>5.94766149377583</c:v>
                </c:pt>
                <c:pt idx="12042">
                  <c:v>5.947621079290763</c:v>
                </c:pt>
                <c:pt idx="12043">
                  <c:v>5.947840330808583</c:v>
                </c:pt>
                <c:pt idx="12044">
                  <c:v>5.94771468589404</c:v>
                </c:pt>
                <c:pt idx="12045">
                  <c:v>5.947855146608086</c:v>
                </c:pt>
                <c:pt idx="12046">
                  <c:v>5.947815855995548</c:v>
                </c:pt>
                <c:pt idx="12047">
                  <c:v>5.947973179863972</c:v>
                </c:pt>
                <c:pt idx="12048">
                  <c:v>5.94789336691225</c:v>
                </c:pt>
                <c:pt idx="12049">
                  <c:v>5.94803504835181</c:v>
                </c:pt>
                <c:pt idx="12050">
                  <c:v>0.0</c:v>
                </c:pt>
                <c:pt idx="12051">
                  <c:v>0.0</c:v>
                </c:pt>
                <c:pt idx="12052">
                  <c:v>0.0</c:v>
                </c:pt>
                <c:pt idx="12053">
                  <c:v>0.0</c:v>
                </c:pt>
                <c:pt idx="12054">
                  <c:v>0.0</c:v>
                </c:pt>
                <c:pt idx="12055">
                  <c:v>0.0</c:v>
                </c:pt>
                <c:pt idx="12056">
                  <c:v>0.0</c:v>
                </c:pt>
                <c:pt idx="12057">
                  <c:v>0.0</c:v>
                </c:pt>
                <c:pt idx="12058">
                  <c:v>0.0</c:v>
                </c:pt>
                <c:pt idx="12059">
                  <c:v>0.0</c:v>
                </c:pt>
                <c:pt idx="12060">
                  <c:v>5.94780380680272</c:v>
                </c:pt>
                <c:pt idx="12061">
                  <c:v>5.947645713288387</c:v>
                </c:pt>
                <c:pt idx="12062">
                  <c:v>5.947676532827463</c:v>
                </c:pt>
                <c:pt idx="12063">
                  <c:v>5.947746444271217</c:v>
                </c:pt>
                <c:pt idx="12064">
                  <c:v>5.947729593692487</c:v>
                </c:pt>
                <c:pt idx="12065">
                  <c:v>5.947887117184924</c:v>
                </c:pt>
                <c:pt idx="12066">
                  <c:v>5.947989159803309</c:v>
                </c:pt>
                <c:pt idx="12067">
                  <c:v>5.948004044364041</c:v>
                </c:pt>
                <c:pt idx="12068">
                  <c:v>5.948097737646117</c:v>
                </c:pt>
                <c:pt idx="12069">
                  <c:v>5.948129611608872</c:v>
                </c:pt>
                <c:pt idx="12070">
                  <c:v>0.0</c:v>
                </c:pt>
                <c:pt idx="12071">
                  <c:v>0.0</c:v>
                </c:pt>
                <c:pt idx="12072">
                  <c:v>0.0</c:v>
                </c:pt>
                <c:pt idx="12073">
                  <c:v>0.0</c:v>
                </c:pt>
                <c:pt idx="12074">
                  <c:v>0.0</c:v>
                </c:pt>
                <c:pt idx="12075">
                  <c:v>0.0</c:v>
                </c:pt>
                <c:pt idx="12076">
                  <c:v>0.0</c:v>
                </c:pt>
                <c:pt idx="12077">
                  <c:v>0.0</c:v>
                </c:pt>
                <c:pt idx="12078">
                  <c:v>0.0</c:v>
                </c:pt>
                <c:pt idx="12079">
                  <c:v>0.0</c:v>
                </c:pt>
                <c:pt idx="12080">
                  <c:v>5.947882751475277</c:v>
                </c:pt>
                <c:pt idx="12081">
                  <c:v>5.94769240557148</c:v>
                </c:pt>
                <c:pt idx="12082">
                  <c:v>5.947699890267818</c:v>
                </c:pt>
                <c:pt idx="12083">
                  <c:v>5.947832788912993</c:v>
                </c:pt>
                <c:pt idx="12084">
                  <c:v>5.94796691805813</c:v>
                </c:pt>
                <c:pt idx="12085">
                  <c:v>5.947973205182597</c:v>
                </c:pt>
                <c:pt idx="12086">
                  <c:v>5.947964592973758</c:v>
                </c:pt>
                <c:pt idx="12087">
                  <c:v>5.948091201576511</c:v>
                </c:pt>
                <c:pt idx="12088">
                  <c:v>5.94809772587059</c:v>
                </c:pt>
                <c:pt idx="12089">
                  <c:v>5.948294492339291</c:v>
                </c:pt>
                <c:pt idx="12090">
                  <c:v>0.0</c:v>
                </c:pt>
                <c:pt idx="12091">
                  <c:v>0.0</c:v>
                </c:pt>
                <c:pt idx="12092">
                  <c:v>0.0</c:v>
                </c:pt>
                <c:pt idx="12093">
                  <c:v>0.0</c:v>
                </c:pt>
                <c:pt idx="12094">
                  <c:v>0.0</c:v>
                </c:pt>
                <c:pt idx="12095">
                  <c:v>0.0</c:v>
                </c:pt>
                <c:pt idx="12096">
                  <c:v>0.0</c:v>
                </c:pt>
                <c:pt idx="12097">
                  <c:v>0.0</c:v>
                </c:pt>
                <c:pt idx="12098">
                  <c:v>0.0</c:v>
                </c:pt>
                <c:pt idx="12099">
                  <c:v>0.0</c:v>
                </c:pt>
                <c:pt idx="12100">
                  <c:v>5.947796462970157</c:v>
                </c:pt>
                <c:pt idx="12101">
                  <c:v>5.94766889482538</c:v>
                </c:pt>
                <c:pt idx="12102">
                  <c:v>5.947684946842047</c:v>
                </c:pt>
                <c:pt idx="12103">
                  <c:v>5.947800877391107</c:v>
                </c:pt>
                <c:pt idx="12104">
                  <c:v>5.947903096692106</c:v>
                </c:pt>
                <c:pt idx="12105">
                  <c:v>5.947996564725646</c:v>
                </c:pt>
                <c:pt idx="12106">
                  <c:v>5.948012496729547</c:v>
                </c:pt>
                <c:pt idx="12107">
                  <c:v>5.948161596761586</c:v>
                </c:pt>
                <c:pt idx="12108">
                  <c:v>5.948129646487597</c:v>
                </c:pt>
                <c:pt idx="12109">
                  <c:v>5.9483031042871</c:v>
                </c:pt>
                <c:pt idx="12110">
                  <c:v>0.0</c:v>
                </c:pt>
                <c:pt idx="12111">
                  <c:v>0.0</c:v>
                </c:pt>
                <c:pt idx="12112">
                  <c:v>0.0</c:v>
                </c:pt>
                <c:pt idx="12113">
                  <c:v>0.0</c:v>
                </c:pt>
                <c:pt idx="12114">
                  <c:v>0.0</c:v>
                </c:pt>
                <c:pt idx="12115">
                  <c:v>0.0</c:v>
                </c:pt>
                <c:pt idx="12116">
                  <c:v>0.0</c:v>
                </c:pt>
                <c:pt idx="12117">
                  <c:v>0.0</c:v>
                </c:pt>
                <c:pt idx="12118">
                  <c:v>0.0</c:v>
                </c:pt>
                <c:pt idx="12119">
                  <c:v>0.0</c:v>
                </c:pt>
                <c:pt idx="12120">
                  <c:v>5.947804041215456</c:v>
                </c:pt>
                <c:pt idx="12121">
                  <c:v>5.9479282949143</c:v>
                </c:pt>
                <c:pt idx="12122">
                  <c:v>5.947935963716969</c:v>
                </c:pt>
                <c:pt idx="12123">
                  <c:v>5.947895427223356</c:v>
                </c:pt>
                <c:pt idx="12124">
                  <c:v>5.947910500313108</c:v>
                </c:pt>
                <c:pt idx="12125">
                  <c:v>5.94802849990787</c:v>
                </c:pt>
                <c:pt idx="12126">
                  <c:v>5.94824777524739</c:v>
                </c:pt>
                <c:pt idx="12127">
                  <c:v>5.94824019470608</c:v>
                </c:pt>
                <c:pt idx="12128">
                  <c:v>5.948176322671092</c:v>
                </c:pt>
                <c:pt idx="12129">
                  <c:v>5.948342396920711</c:v>
                </c:pt>
                <c:pt idx="12130">
                  <c:v>0.0</c:v>
                </c:pt>
                <c:pt idx="12131">
                  <c:v>0.0</c:v>
                </c:pt>
                <c:pt idx="12132">
                  <c:v>0.0</c:v>
                </c:pt>
                <c:pt idx="12133">
                  <c:v>0.0</c:v>
                </c:pt>
                <c:pt idx="12134">
                  <c:v>0.0</c:v>
                </c:pt>
                <c:pt idx="12135">
                  <c:v>0.0</c:v>
                </c:pt>
                <c:pt idx="12136">
                  <c:v>0.0</c:v>
                </c:pt>
                <c:pt idx="12137">
                  <c:v>0.0</c:v>
                </c:pt>
                <c:pt idx="12138">
                  <c:v>0.0</c:v>
                </c:pt>
                <c:pt idx="12139">
                  <c:v>0.0</c:v>
                </c:pt>
                <c:pt idx="12140">
                  <c:v>5.947977317594744</c:v>
                </c:pt>
                <c:pt idx="12141">
                  <c:v>5.947968842550995</c:v>
                </c:pt>
                <c:pt idx="12142">
                  <c:v>5.948054075229841</c:v>
                </c:pt>
                <c:pt idx="12143">
                  <c:v>5.947959286849731</c:v>
                </c:pt>
                <c:pt idx="12144">
                  <c:v>5.948021205873652</c:v>
                </c:pt>
                <c:pt idx="12145">
                  <c:v>5.948099776862416</c:v>
                </c:pt>
                <c:pt idx="12146">
                  <c:v>5.94824884531184</c:v>
                </c:pt>
                <c:pt idx="12147">
                  <c:v>5.94827213073581</c:v>
                </c:pt>
                <c:pt idx="12148">
                  <c:v>5.948428539529725</c:v>
                </c:pt>
                <c:pt idx="12149">
                  <c:v>5.94824772431703</c:v>
                </c:pt>
                <c:pt idx="12150">
                  <c:v>0.0</c:v>
                </c:pt>
                <c:pt idx="12151">
                  <c:v>0.0</c:v>
                </c:pt>
                <c:pt idx="12152">
                  <c:v>0.0</c:v>
                </c:pt>
                <c:pt idx="12153">
                  <c:v>0.0</c:v>
                </c:pt>
                <c:pt idx="12154">
                  <c:v>0.0</c:v>
                </c:pt>
                <c:pt idx="12155">
                  <c:v>0.0</c:v>
                </c:pt>
                <c:pt idx="12156">
                  <c:v>0.0</c:v>
                </c:pt>
                <c:pt idx="12157">
                  <c:v>0.0</c:v>
                </c:pt>
                <c:pt idx="12158">
                  <c:v>0.0</c:v>
                </c:pt>
                <c:pt idx="12159">
                  <c:v>0.0</c:v>
                </c:pt>
                <c:pt idx="12160">
                  <c:v>5.948054933081388</c:v>
                </c:pt>
                <c:pt idx="12161">
                  <c:v>5.94801467092607</c:v>
                </c:pt>
                <c:pt idx="12162">
                  <c:v>5.948156136337695</c:v>
                </c:pt>
                <c:pt idx="12163">
                  <c:v>5.947974233822681</c:v>
                </c:pt>
                <c:pt idx="12164">
                  <c:v>5.94828903599287</c:v>
                </c:pt>
                <c:pt idx="12165">
                  <c:v>5.94832739354585</c:v>
                </c:pt>
                <c:pt idx="12166">
                  <c:v>5.948264626659215</c:v>
                </c:pt>
                <c:pt idx="12167">
                  <c:v>5.94833493619249</c:v>
                </c:pt>
                <c:pt idx="12168">
                  <c:v>5.948412639395475</c:v>
                </c:pt>
                <c:pt idx="12169">
                  <c:v>5.94852313390332</c:v>
                </c:pt>
                <c:pt idx="12170">
                  <c:v>0.0</c:v>
                </c:pt>
                <c:pt idx="12171">
                  <c:v>0.0</c:v>
                </c:pt>
                <c:pt idx="12172">
                  <c:v>0.0</c:v>
                </c:pt>
                <c:pt idx="12173">
                  <c:v>0.0</c:v>
                </c:pt>
                <c:pt idx="12174">
                  <c:v>0.0</c:v>
                </c:pt>
                <c:pt idx="12175">
                  <c:v>0.0</c:v>
                </c:pt>
                <c:pt idx="12176">
                  <c:v>0.0</c:v>
                </c:pt>
                <c:pt idx="12177">
                  <c:v>0.0</c:v>
                </c:pt>
                <c:pt idx="12178">
                  <c:v>0.0</c:v>
                </c:pt>
                <c:pt idx="12179">
                  <c:v>0.0</c:v>
                </c:pt>
                <c:pt idx="12180">
                  <c:v>5.94825279846495</c:v>
                </c:pt>
                <c:pt idx="12181">
                  <c:v>5.948062377769367</c:v>
                </c:pt>
                <c:pt idx="12182">
                  <c:v>5.948163543779427</c:v>
                </c:pt>
                <c:pt idx="12183">
                  <c:v>5.948195587240186</c:v>
                </c:pt>
                <c:pt idx="12184">
                  <c:v>5.948201836909717</c:v>
                </c:pt>
                <c:pt idx="12185">
                  <c:v>5.94821780632586</c:v>
                </c:pt>
                <c:pt idx="12186">
                  <c:v>5.948374080866941</c:v>
                </c:pt>
                <c:pt idx="12187">
                  <c:v>5.94845938322018</c:v>
                </c:pt>
                <c:pt idx="12188">
                  <c:v>5.948546678341271</c:v>
                </c:pt>
                <c:pt idx="12189">
                  <c:v>5.94865730244596</c:v>
                </c:pt>
                <c:pt idx="12190">
                  <c:v>0.0</c:v>
                </c:pt>
                <c:pt idx="12191">
                  <c:v>0.0</c:v>
                </c:pt>
                <c:pt idx="12192">
                  <c:v>0.0</c:v>
                </c:pt>
                <c:pt idx="12193">
                  <c:v>0.0</c:v>
                </c:pt>
                <c:pt idx="12194">
                  <c:v>0.0</c:v>
                </c:pt>
                <c:pt idx="12195">
                  <c:v>0.0</c:v>
                </c:pt>
                <c:pt idx="12196">
                  <c:v>0.0</c:v>
                </c:pt>
                <c:pt idx="12197">
                  <c:v>0.0</c:v>
                </c:pt>
                <c:pt idx="12198">
                  <c:v>0.0</c:v>
                </c:pt>
                <c:pt idx="12199">
                  <c:v>0.0</c:v>
                </c:pt>
                <c:pt idx="12200">
                  <c:v>5.948228231399696</c:v>
                </c:pt>
                <c:pt idx="12201">
                  <c:v>5.948235880165781</c:v>
                </c:pt>
                <c:pt idx="12202">
                  <c:v>5.94824231777215</c:v>
                </c:pt>
                <c:pt idx="12203">
                  <c:v>5.9482262814409</c:v>
                </c:pt>
                <c:pt idx="12204">
                  <c:v>5.948194517813008</c:v>
                </c:pt>
                <c:pt idx="12205">
                  <c:v>5.948320075026815</c:v>
                </c:pt>
                <c:pt idx="12206">
                  <c:v>5.948311462780094</c:v>
                </c:pt>
                <c:pt idx="12207">
                  <c:v>5.948397554172373</c:v>
                </c:pt>
                <c:pt idx="12208">
                  <c:v>5.948594512909549</c:v>
                </c:pt>
                <c:pt idx="12209">
                  <c:v>5.94879010475703</c:v>
                </c:pt>
                <c:pt idx="12210">
                  <c:v>0.0</c:v>
                </c:pt>
                <c:pt idx="12211">
                  <c:v>0.0</c:v>
                </c:pt>
                <c:pt idx="12212">
                  <c:v>0.0</c:v>
                </c:pt>
                <c:pt idx="12213">
                  <c:v>0.0</c:v>
                </c:pt>
                <c:pt idx="12214">
                  <c:v>0.0</c:v>
                </c:pt>
                <c:pt idx="12215">
                  <c:v>0.0</c:v>
                </c:pt>
                <c:pt idx="12216">
                  <c:v>0.0</c:v>
                </c:pt>
                <c:pt idx="12217">
                  <c:v>0.0</c:v>
                </c:pt>
                <c:pt idx="12218">
                  <c:v>0.0</c:v>
                </c:pt>
                <c:pt idx="12219">
                  <c:v>0.0</c:v>
                </c:pt>
                <c:pt idx="12220">
                  <c:v>5.94820490626168</c:v>
                </c:pt>
                <c:pt idx="12221">
                  <c:v>5.948164648778636</c:v>
                </c:pt>
                <c:pt idx="12222">
                  <c:v>5.948258272100384</c:v>
                </c:pt>
                <c:pt idx="12223">
                  <c:v>5.94814016684365</c:v>
                </c:pt>
                <c:pt idx="12224">
                  <c:v>5.948273066493118</c:v>
                </c:pt>
                <c:pt idx="12225">
                  <c:v>5.94831151455158</c:v>
                </c:pt>
                <c:pt idx="12226">
                  <c:v>5.948327445661243</c:v>
                </c:pt>
                <c:pt idx="12227">
                  <c:v>5.948460360871842</c:v>
                </c:pt>
                <c:pt idx="12228">
                  <c:v>5.948648593847452</c:v>
                </c:pt>
                <c:pt idx="12229">
                  <c:v>5.948718909772702</c:v>
                </c:pt>
                <c:pt idx="12230">
                  <c:v>0.0</c:v>
                </c:pt>
                <c:pt idx="12231">
                  <c:v>0.0</c:v>
                </c:pt>
                <c:pt idx="12232">
                  <c:v>0.0</c:v>
                </c:pt>
                <c:pt idx="12233">
                  <c:v>0.0</c:v>
                </c:pt>
                <c:pt idx="12234">
                  <c:v>0.0</c:v>
                </c:pt>
                <c:pt idx="12235">
                  <c:v>0.0</c:v>
                </c:pt>
                <c:pt idx="12236">
                  <c:v>0.0</c:v>
                </c:pt>
                <c:pt idx="12237">
                  <c:v>0.0</c:v>
                </c:pt>
                <c:pt idx="12238">
                  <c:v>0.0</c:v>
                </c:pt>
                <c:pt idx="12239">
                  <c:v>0.0</c:v>
                </c:pt>
                <c:pt idx="12240">
                  <c:v>5.948456967290197</c:v>
                </c:pt>
                <c:pt idx="12241">
                  <c:v>5.948329556004226</c:v>
                </c:pt>
                <c:pt idx="12242">
                  <c:v>5.94825832337943</c:v>
                </c:pt>
                <c:pt idx="12243">
                  <c:v>5.948280526663832</c:v>
                </c:pt>
                <c:pt idx="12244">
                  <c:v>5.94836780919962</c:v>
                </c:pt>
                <c:pt idx="12245">
                  <c:v>5.948421188687406</c:v>
                </c:pt>
                <c:pt idx="12246">
                  <c:v>5.94847643794105</c:v>
                </c:pt>
                <c:pt idx="12247">
                  <c:v>5.94855514282558</c:v>
                </c:pt>
                <c:pt idx="12248">
                  <c:v>5.94862630221185</c:v>
                </c:pt>
                <c:pt idx="12249">
                  <c:v>5.94860929841369</c:v>
                </c:pt>
                <c:pt idx="12250">
                  <c:v>0.0</c:v>
                </c:pt>
                <c:pt idx="12251">
                  <c:v>0.0</c:v>
                </c:pt>
                <c:pt idx="12252">
                  <c:v>0.0</c:v>
                </c:pt>
                <c:pt idx="12253">
                  <c:v>0.0</c:v>
                </c:pt>
                <c:pt idx="12254">
                  <c:v>0.0</c:v>
                </c:pt>
                <c:pt idx="12255">
                  <c:v>0.0</c:v>
                </c:pt>
                <c:pt idx="12256">
                  <c:v>0.0</c:v>
                </c:pt>
                <c:pt idx="12257">
                  <c:v>0.0</c:v>
                </c:pt>
                <c:pt idx="12258">
                  <c:v>0.0</c:v>
                </c:pt>
                <c:pt idx="12259">
                  <c:v>0.0</c:v>
                </c:pt>
                <c:pt idx="12260">
                  <c:v>5.948315568517815</c:v>
                </c:pt>
                <c:pt idx="12261">
                  <c:v>5.948164663919464</c:v>
                </c:pt>
                <c:pt idx="12262">
                  <c:v>5.94827405385843</c:v>
                </c:pt>
                <c:pt idx="12263">
                  <c:v>5.948242251041083</c:v>
                </c:pt>
                <c:pt idx="12264">
                  <c:v>5.948289020026508</c:v>
                </c:pt>
                <c:pt idx="12265">
                  <c:v>5.94839867664881</c:v>
                </c:pt>
                <c:pt idx="12266">
                  <c:v>5.948413616080882</c:v>
                </c:pt>
                <c:pt idx="12267">
                  <c:v>5.9484687851087</c:v>
                </c:pt>
                <c:pt idx="12268">
                  <c:v>5.948491267740891</c:v>
                </c:pt>
                <c:pt idx="12269">
                  <c:v>5.948719940675939</c:v>
                </c:pt>
                <c:pt idx="12270">
                  <c:v>0.0</c:v>
                </c:pt>
                <c:pt idx="12271">
                  <c:v>0.0</c:v>
                </c:pt>
                <c:pt idx="12272">
                  <c:v>0.0</c:v>
                </c:pt>
                <c:pt idx="12273">
                  <c:v>0.0</c:v>
                </c:pt>
                <c:pt idx="12274">
                  <c:v>0.0</c:v>
                </c:pt>
                <c:pt idx="12275">
                  <c:v>0.0</c:v>
                </c:pt>
                <c:pt idx="12276">
                  <c:v>0.0</c:v>
                </c:pt>
                <c:pt idx="12277">
                  <c:v>0.0</c:v>
                </c:pt>
                <c:pt idx="12278">
                  <c:v>0.0</c:v>
                </c:pt>
                <c:pt idx="12279">
                  <c:v>0.0</c:v>
                </c:pt>
                <c:pt idx="12280">
                  <c:v>5.94824538880518</c:v>
                </c:pt>
                <c:pt idx="12281">
                  <c:v>5.948250608083307</c:v>
                </c:pt>
                <c:pt idx="12282">
                  <c:v>5.948305161146142</c:v>
                </c:pt>
                <c:pt idx="12283">
                  <c:v>5.948305109440163</c:v>
                </c:pt>
                <c:pt idx="12284">
                  <c:v>5.948288069186504</c:v>
                </c:pt>
                <c:pt idx="12285">
                  <c:v>5.948563569894038</c:v>
                </c:pt>
                <c:pt idx="12286">
                  <c:v>5.948413576888528</c:v>
                </c:pt>
                <c:pt idx="12287">
                  <c:v>5.948570869899529</c:v>
                </c:pt>
                <c:pt idx="12288">
                  <c:v>5.948571040452355</c:v>
                </c:pt>
                <c:pt idx="12289">
                  <c:v>5.948845614375855</c:v>
                </c:pt>
                <c:pt idx="12290">
                  <c:v>0.0</c:v>
                </c:pt>
                <c:pt idx="12291">
                  <c:v>0.0</c:v>
                </c:pt>
                <c:pt idx="12292">
                  <c:v>0.0</c:v>
                </c:pt>
                <c:pt idx="12293">
                  <c:v>0.0</c:v>
                </c:pt>
                <c:pt idx="12294">
                  <c:v>0.0</c:v>
                </c:pt>
                <c:pt idx="12295">
                  <c:v>0.0</c:v>
                </c:pt>
                <c:pt idx="12296">
                  <c:v>0.0</c:v>
                </c:pt>
                <c:pt idx="12297">
                  <c:v>0.0</c:v>
                </c:pt>
                <c:pt idx="12298">
                  <c:v>0.0</c:v>
                </c:pt>
                <c:pt idx="12299">
                  <c:v>0.0</c:v>
                </c:pt>
                <c:pt idx="12300">
                  <c:v>5.948433509803773</c:v>
                </c:pt>
                <c:pt idx="12301">
                  <c:v>5.948345354280973</c:v>
                </c:pt>
                <c:pt idx="12302">
                  <c:v>5.9483134977342</c:v>
                </c:pt>
                <c:pt idx="12303">
                  <c:v>5.948336753654198</c:v>
                </c:pt>
                <c:pt idx="12304">
                  <c:v>5.9484380106267</c:v>
                </c:pt>
                <c:pt idx="12305">
                  <c:v>5.948524329210112</c:v>
                </c:pt>
                <c:pt idx="12306">
                  <c:v>5.948618758915694</c:v>
                </c:pt>
                <c:pt idx="12307">
                  <c:v>5.948696502102007</c:v>
                </c:pt>
                <c:pt idx="12308">
                  <c:v>5.948719827590336</c:v>
                </c:pt>
                <c:pt idx="12309">
                  <c:v>5.94890840580708</c:v>
                </c:pt>
                <c:pt idx="12310">
                  <c:v>0.0</c:v>
                </c:pt>
                <c:pt idx="12311">
                  <c:v>0.0</c:v>
                </c:pt>
                <c:pt idx="12312">
                  <c:v>0.0</c:v>
                </c:pt>
                <c:pt idx="12313">
                  <c:v>0.0</c:v>
                </c:pt>
                <c:pt idx="12314">
                  <c:v>0.0</c:v>
                </c:pt>
                <c:pt idx="12315">
                  <c:v>0.0</c:v>
                </c:pt>
                <c:pt idx="12316">
                  <c:v>0.0</c:v>
                </c:pt>
                <c:pt idx="12317">
                  <c:v>0.0</c:v>
                </c:pt>
                <c:pt idx="12318">
                  <c:v>0.0</c:v>
                </c:pt>
                <c:pt idx="12319">
                  <c:v>0.0</c:v>
                </c:pt>
                <c:pt idx="12320">
                  <c:v>5.948378228958902</c:v>
                </c:pt>
                <c:pt idx="12321">
                  <c:v>5.948385834680334</c:v>
                </c:pt>
                <c:pt idx="12322">
                  <c:v>5.948424209708867</c:v>
                </c:pt>
                <c:pt idx="12323">
                  <c:v>5.94852627910987</c:v>
                </c:pt>
                <c:pt idx="12324">
                  <c:v>5.94853256824149</c:v>
                </c:pt>
                <c:pt idx="12325">
                  <c:v>5.948634802746906</c:v>
                </c:pt>
                <c:pt idx="12326">
                  <c:v>5.948524103939153</c:v>
                </c:pt>
                <c:pt idx="12327">
                  <c:v>5.94870492635748</c:v>
                </c:pt>
                <c:pt idx="12328">
                  <c:v>5.94867321473317</c:v>
                </c:pt>
                <c:pt idx="12329">
                  <c:v>5.948830654619961</c:v>
                </c:pt>
                <c:pt idx="12330">
                  <c:v>0.0</c:v>
                </c:pt>
                <c:pt idx="12331">
                  <c:v>0.0</c:v>
                </c:pt>
                <c:pt idx="12332">
                  <c:v>0.0</c:v>
                </c:pt>
                <c:pt idx="12333">
                  <c:v>0.0</c:v>
                </c:pt>
                <c:pt idx="12334">
                  <c:v>0.0</c:v>
                </c:pt>
                <c:pt idx="12335">
                  <c:v>0.0</c:v>
                </c:pt>
                <c:pt idx="12336">
                  <c:v>0.0</c:v>
                </c:pt>
                <c:pt idx="12337">
                  <c:v>0.0</c:v>
                </c:pt>
                <c:pt idx="12338">
                  <c:v>0.0</c:v>
                </c:pt>
                <c:pt idx="12339">
                  <c:v>0.0</c:v>
                </c:pt>
                <c:pt idx="12340">
                  <c:v>5.948465619371232</c:v>
                </c:pt>
                <c:pt idx="12341">
                  <c:v>5.948330453437323</c:v>
                </c:pt>
                <c:pt idx="12342">
                  <c:v>5.94840073595189</c:v>
                </c:pt>
                <c:pt idx="12343">
                  <c:v>5.94836033532466</c:v>
                </c:pt>
                <c:pt idx="12344">
                  <c:v>5.94864324477253</c:v>
                </c:pt>
                <c:pt idx="12345">
                  <c:v>5.948547671619851</c:v>
                </c:pt>
                <c:pt idx="12346">
                  <c:v>5.948688997013692</c:v>
                </c:pt>
                <c:pt idx="12347">
                  <c:v>5.948744391804503</c:v>
                </c:pt>
                <c:pt idx="12348">
                  <c:v>5.94886995060472</c:v>
                </c:pt>
                <c:pt idx="12349">
                  <c:v>5.948830508372914</c:v>
                </c:pt>
                <c:pt idx="12350">
                  <c:v>0.0</c:v>
                </c:pt>
                <c:pt idx="12351">
                  <c:v>0.0</c:v>
                </c:pt>
                <c:pt idx="12352">
                  <c:v>0.0</c:v>
                </c:pt>
                <c:pt idx="12353">
                  <c:v>0.0</c:v>
                </c:pt>
                <c:pt idx="12354">
                  <c:v>0.0</c:v>
                </c:pt>
                <c:pt idx="12355">
                  <c:v>0.0</c:v>
                </c:pt>
                <c:pt idx="12356">
                  <c:v>0.0</c:v>
                </c:pt>
                <c:pt idx="12357">
                  <c:v>0.0</c:v>
                </c:pt>
                <c:pt idx="12358">
                  <c:v>0.0</c:v>
                </c:pt>
                <c:pt idx="1235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2873752"/>
        <c:axId val="-2132871112"/>
      </c:scatterChart>
      <c:valAx>
        <c:axId val="-2132873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32871112"/>
        <c:crosses val="autoZero"/>
        <c:crossBetween val="midCat"/>
        <c:majorUnit val="3600.0"/>
      </c:valAx>
      <c:valAx>
        <c:axId val="-2132871112"/>
        <c:scaling>
          <c:orientation val="minMax"/>
          <c:max val="6.3"/>
          <c:min val="5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pF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crossAx val="-21328737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-60°C</a:t>
            </a:r>
            <a:r>
              <a:rPr lang="en-US" baseline="0" dirty="0"/>
              <a:t> -&gt; -70°C</a:t>
            </a:r>
            <a:r>
              <a:rPr lang="en-US" baseline="0" dirty="0" smtClean="0"/>
              <a:t>, 9.5 </a:t>
            </a:r>
            <a:r>
              <a:rPr lang="en-US" baseline="0" dirty="0" err="1" smtClean="0"/>
              <a:t>hPa</a:t>
            </a:r>
            <a:r>
              <a:rPr lang="en-US" baseline="0" dirty="0" smtClean="0"/>
              <a:t>,  </a:t>
            </a:r>
            <a:r>
              <a:rPr lang="en-US" baseline="0" dirty="0"/>
              <a:t>CO</a:t>
            </a:r>
            <a:r>
              <a:rPr lang="en-US" baseline="-25000" dirty="0"/>
              <a:t>2</a:t>
            </a:r>
            <a:r>
              <a:rPr lang="en-US" baseline="0" dirty="0"/>
              <a:t>+H</a:t>
            </a:r>
            <a:r>
              <a:rPr lang="en-US" baseline="-25000" dirty="0"/>
              <a:t>2</a:t>
            </a:r>
            <a:r>
              <a:rPr lang="en-US" baseline="0" dirty="0"/>
              <a:t>O</a:t>
            </a:r>
            <a:endParaRPr lang="en-US" dirty="0"/>
          </a:p>
        </c:rich>
      </c:tx>
      <c:layout>
        <c:manualLayout>
          <c:xMode val="edge"/>
          <c:yMode val="edge"/>
          <c:x val="0.0913612339391649"/>
          <c:y val="0.09063237996934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867640840545244"/>
          <c:y val="0.254242223918673"/>
          <c:w val="0.84038014633635"/>
          <c:h val="0.627610975020782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'[REMSH-REF_MEDAH_EM-01_CO2+H2O_-60C...-70C_20170310T182443.xlsx]matrix-REMSH-REF_MEDAH_EM-01_20'!$B$9:$B$30848</c:f>
              <c:numCache>
                <c:formatCode>General</c:formatCode>
                <c:ptCount val="30840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8.01</c:v>
                </c:pt>
                <c:pt idx="9">
                  <c:v>9.01</c:v>
                </c:pt>
                <c:pt idx="10">
                  <c:v>13.72</c:v>
                </c:pt>
                <c:pt idx="11">
                  <c:v>14.72</c:v>
                </c:pt>
                <c:pt idx="12">
                  <c:v>15.72</c:v>
                </c:pt>
                <c:pt idx="13">
                  <c:v>16.72</c:v>
                </c:pt>
                <c:pt idx="14">
                  <c:v>17.72</c:v>
                </c:pt>
                <c:pt idx="15">
                  <c:v>18.72</c:v>
                </c:pt>
                <c:pt idx="16">
                  <c:v>19.72</c:v>
                </c:pt>
                <c:pt idx="17">
                  <c:v>20.72</c:v>
                </c:pt>
                <c:pt idx="18">
                  <c:v>21.72</c:v>
                </c:pt>
                <c:pt idx="19">
                  <c:v>22.72</c:v>
                </c:pt>
                <c:pt idx="20">
                  <c:v>146.77</c:v>
                </c:pt>
                <c:pt idx="21">
                  <c:v>147.77</c:v>
                </c:pt>
                <c:pt idx="22">
                  <c:v>148.77</c:v>
                </c:pt>
                <c:pt idx="23">
                  <c:v>149.77</c:v>
                </c:pt>
                <c:pt idx="24">
                  <c:v>150.77</c:v>
                </c:pt>
                <c:pt idx="25">
                  <c:v>151.77</c:v>
                </c:pt>
                <c:pt idx="26">
                  <c:v>152.77</c:v>
                </c:pt>
                <c:pt idx="27">
                  <c:v>153.78</c:v>
                </c:pt>
                <c:pt idx="28">
                  <c:v>154.78</c:v>
                </c:pt>
                <c:pt idx="29">
                  <c:v>155.78</c:v>
                </c:pt>
                <c:pt idx="30">
                  <c:v>160.48</c:v>
                </c:pt>
                <c:pt idx="31">
                  <c:v>161.48</c:v>
                </c:pt>
                <c:pt idx="32">
                  <c:v>162.48</c:v>
                </c:pt>
                <c:pt idx="33">
                  <c:v>163.48</c:v>
                </c:pt>
                <c:pt idx="34">
                  <c:v>164.49</c:v>
                </c:pt>
                <c:pt idx="35">
                  <c:v>165.49</c:v>
                </c:pt>
                <c:pt idx="36">
                  <c:v>166.49</c:v>
                </c:pt>
                <c:pt idx="37">
                  <c:v>167.49</c:v>
                </c:pt>
                <c:pt idx="38">
                  <c:v>168.49</c:v>
                </c:pt>
                <c:pt idx="39">
                  <c:v>169.49</c:v>
                </c:pt>
                <c:pt idx="40">
                  <c:v>293.51</c:v>
                </c:pt>
                <c:pt idx="41">
                  <c:v>294.51</c:v>
                </c:pt>
                <c:pt idx="42">
                  <c:v>295.51</c:v>
                </c:pt>
                <c:pt idx="43">
                  <c:v>296.51</c:v>
                </c:pt>
                <c:pt idx="44">
                  <c:v>297.51</c:v>
                </c:pt>
                <c:pt idx="45">
                  <c:v>298.51</c:v>
                </c:pt>
                <c:pt idx="46">
                  <c:v>299.51</c:v>
                </c:pt>
                <c:pt idx="47">
                  <c:v>300.52</c:v>
                </c:pt>
                <c:pt idx="48">
                  <c:v>301.52</c:v>
                </c:pt>
                <c:pt idx="49">
                  <c:v>302.52</c:v>
                </c:pt>
                <c:pt idx="50">
                  <c:v>307.23</c:v>
                </c:pt>
                <c:pt idx="51">
                  <c:v>308.23</c:v>
                </c:pt>
                <c:pt idx="52">
                  <c:v>309.23</c:v>
                </c:pt>
                <c:pt idx="53">
                  <c:v>310.23</c:v>
                </c:pt>
                <c:pt idx="54">
                  <c:v>311.23</c:v>
                </c:pt>
                <c:pt idx="55">
                  <c:v>312.23</c:v>
                </c:pt>
                <c:pt idx="56">
                  <c:v>313.23</c:v>
                </c:pt>
                <c:pt idx="57">
                  <c:v>314.23</c:v>
                </c:pt>
                <c:pt idx="58">
                  <c:v>315.23</c:v>
                </c:pt>
                <c:pt idx="59">
                  <c:v>316.23</c:v>
                </c:pt>
                <c:pt idx="60">
                  <c:v>440.32</c:v>
                </c:pt>
                <c:pt idx="61">
                  <c:v>441.32</c:v>
                </c:pt>
                <c:pt idx="62">
                  <c:v>442.32</c:v>
                </c:pt>
                <c:pt idx="63">
                  <c:v>443.32</c:v>
                </c:pt>
                <c:pt idx="64">
                  <c:v>444.32</c:v>
                </c:pt>
                <c:pt idx="65">
                  <c:v>445.32</c:v>
                </c:pt>
                <c:pt idx="66">
                  <c:v>446.33</c:v>
                </c:pt>
                <c:pt idx="67">
                  <c:v>447.33</c:v>
                </c:pt>
                <c:pt idx="68">
                  <c:v>448.33</c:v>
                </c:pt>
                <c:pt idx="69">
                  <c:v>449.33</c:v>
                </c:pt>
                <c:pt idx="70">
                  <c:v>454.04</c:v>
                </c:pt>
                <c:pt idx="71">
                  <c:v>455.04</c:v>
                </c:pt>
                <c:pt idx="72">
                  <c:v>456.04</c:v>
                </c:pt>
                <c:pt idx="73">
                  <c:v>457.04</c:v>
                </c:pt>
                <c:pt idx="74">
                  <c:v>458.04</c:v>
                </c:pt>
                <c:pt idx="75">
                  <c:v>459.04</c:v>
                </c:pt>
                <c:pt idx="76">
                  <c:v>460.04</c:v>
                </c:pt>
                <c:pt idx="77">
                  <c:v>461.04</c:v>
                </c:pt>
                <c:pt idx="78">
                  <c:v>462.04</c:v>
                </c:pt>
                <c:pt idx="79">
                  <c:v>463.04</c:v>
                </c:pt>
                <c:pt idx="80">
                  <c:v>587.15</c:v>
                </c:pt>
                <c:pt idx="81">
                  <c:v>588.15</c:v>
                </c:pt>
                <c:pt idx="82">
                  <c:v>589.15</c:v>
                </c:pt>
                <c:pt idx="83">
                  <c:v>590.15</c:v>
                </c:pt>
                <c:pt idx="84">
                  <c:v>591.15</c:v>
                </c:pt>
                <c:pt idx="85">
                  <c:v>592.15</c:v>
                </c:pt>
                <c:pt idx="86">
                  <c:v>593.15</c:v>
                </c:pt>
                <c:pt idx="87">
                  <c:v>594.15</c:v>
                </c:pt>
                <c:pt idx="88">
                  <c:v>595.15</c:v>
                </c:pt>
                <c:pt idx="89">
                  <c:v>596.15</c:v>
                </c:pt>
                <c:pt idx="90">
                  <c:v>600.8599999999993</c:v>
                </c:pt>
                <c:pt idx="91">
                  <c:v>601.8599999999993</c:v>
                </c:pt>
                <c:pt idx="92">
                  <c:v>602.87</c:v>
                </c:pt>
                <c:pt idx="93">
                  <c:v>603.87</c:v>
                </c:pt>
                <c:pt idx="94">
                  <c:v>604.87</c:v>
                </c:pt>
                <c:pt idx="95">
                  <c:v>605.87</c:v>
                </c:pt>
                <c:pt idx="96">
                  <c:v>606.87</c:v>
                </c:pt>
                <c:pt idx="97">
                  <c:v>607.87</c:v>
                </c:pt>
                <c:pt idx="98">
                  <c:v>608.87</c:v>
                </c:pt>
                <c:pt idx="99">
                  <c:v>609.87</c:v>
                </c:pt>
                <c:pt idx="100">
                  <c:v>733.98</c:v>
                </c:pt>
                <c:pt idx="101">
                  <c:v>734.98</c:v>
                </c:pt>
                <c:pt idx="102">
                  <c:v>735.98</c:v>
                </c:pt>
                <c:pt idx="103">
                  <c:v>736.98</c:v>
                </c:pt>
                <c:pt idx="104">
                  <c:v>737.98</c:v>
                </c:pt>
                <c:pt idx="105">
                  <c:v>738.98</c:v>
                </c:pt>
                <c:pt idx="106">
                  <c:v>739.98</c:v>
                </c:pt>
                <c:pt idx="107">
                  <c:v>740.98</c:v>
                </c:pt>
                <c:pt idx="108">
                  <c:v>741.98</c:v>
                </c:pt>
                <c:pt idx="109">
                  <c:v>742.99</c:v>
                </c:pt>
                <c:pt idx="110">
                  <c:v>747.69</c:v>
                </c:pt>
                <c:pt idx="111">
                  <c:v>748.7</c:v>
                </c:pt>
                <c:pt idx="112">
                  <c:v>749.7</c:v>
                </c:pt>
                <c:pt idx="113">
                  <c:v>750.7</c:v>
                </c:pt>
                <c:pt idx="114">
                  <c:v>751.7</c:v>
                </c:pt>
                <c:pt idx="115">
                  <c:v>752.7</c:v>
                </c:pt>
                <c:pt idx="116">
                  <c:v>753.7</c:v>
                </c:pt>
                <c:pt idx="117">
                  <c:v>754.7</c:v>
                </c:pt>
                <c:pt idx="118">
                  <c:v>755.7</c:v>
                </c:pt>
                <c:pt idx="119">
                  <c:v>756.7</c:v>
                </c:pt>
                <c:pt idx="120">
                  <c:v>880.71</c:v>
                </c:pt>
                <c:pt idx="121">
                  <c:v>881.71</c:v>
                </c:pt>
                <c:pt idx="122">
                  <c:v>882.71</c:v>
                </c:pt>
                <c:pt idx="123">
                  <c:v>883.71</c:v>
                </c:pt>
                <c:pt idx="124">
                  <c:v>884.71</c:v>
                </c:pt>
                <c:pt idx="125">
                  <c:v>885.71</c:v>
                </c:pt>
                <c:pt idx="126">
                  <c:v>886.71</c:v>
                </c:pt>
                <c:pt idx="127">
                  <c:v>887.71</c:v>
                </c:pt>
                <c:pt idx="128">
                  <c:v>888.71</c:v>
                </c:pt>
                <c:pt idx="129">
                  <c:v>889.71</c:v>
                </c:pt>
                <c:pt idx="130">
                  <c:v>894.42</c:v>
                </c:pt>
                <c:pt idx="131">
                  <c:v>895.42</c:v>
                </c:pt>
                <c:pt idx="132">
                  <c:v>896.42</c:v>
                </c:pt>
                <c:pt idx="133">
                  <c:v>897.4299999999994</c:v>
                </c:pt>
                <c:pt idx="134">
                  <c:v>898.4299999999994</c:v>
                </c:pt>
                <c:pt idx="135">
                  <c:v>899.4299999999994</c:v>
                </c:pt>
                <c:pt idx="136">
                  <c:v>900.4299999999994</c:v>
                </c:pt>
                <c:pt idx="137">
                  <c:v>901.4299999999994</c:v>
                </c:pt>
                <c:pt idx="138">
                  <c:v>902.4299999999994</c:v>
                </c:pt>
                <c:pt idx="139">
                  <c:v>903.4299999999994</c:v>
                </c:pt>
                <c:pt idx="140">
                  <c:v>1027.49</c:v>
                </c:pt>
                <c:pt idx="141">
                  <c:v>1028.49</c:v>
                </c:pt>
                <c:pt idx="142">
                  <c:v>1029.49</c:v>
                </c:pt>
                <c:pt idx="143">
                  <c:v>1030.49</c:v>
                </c:pt>
                <c:pt idx="144">
                  <c:v>1031.49</c:v>
                </c:pt>
                <c:pt idx="145">
                  <c:v>1032.49</c:v>
                </c:pt>
                <c:pt idx="146">
                  <c:v>1033.5</c:v>
                </c:pt>
                <c:pt idx="147">
                  <c:v>1034.5</c:v>
                </c:pt>
                <c:pt idx="148">
                  <c:v>1035.5</c:v>
                </c:pt>
                <c:pt idx="149">
                  <c:v>1036.5</c:v>
                </c:pt>
                <c:pt idx="150">
                  <c:v>1041.2</c:v>
                </c:pt>
                <c:pt idx="151">
                  <c:v>1042.2</c:v>
                </c:pt>
                <c:pt idx="152">
                  <c:v>1043.21</c:v>
                </c:pt>
                <c:pt idx="153">
                  <c:v>1044.21</c:v>
                </c:pt>
                <c:pt idx="154">
                  <c:v>1045.21</c:v>
                </c:pt>
                <c:pt idx="155">
                  <c:v>1046.21</c:v>
                </c:pt>
                <c:pt idx="156">
                  <c:v>1047.21</c:v>
                </c:pt>
                <c:pt idx="157">
                  <c:v>1048.21</c:v>
                </c:pt>
                <c:pt idx="158">
                  <c:v>1049.21</c:v>
                </c:pt>
                <c:pt idx="159">
                  <c:v>1050.21</c:v>
                </c:pt>
                <c:pt idx="160">
                  <c:v>1174.32</c:v>
                </c:pt>
                <c:pt idx="161">
                  <c:v>1175.32</c:v>
                </c:pt>
                <c:pt idx="162">
                  <c:v>1176.32</c:v>
                </c:pt>
                <c:pt idx="163">
                  <c:v>1177.32</c:v>
                </c:pt>
                <c:pt idx="164">
                  <c:v>1178.32</c:v>
                </c:pt>
                <c:pt idx="165">
                  <c:v>1179.32</c:v>
                </c:pt>
                <c:pt idx="166">
                  <c:v>1180.32</c:v>
                </c:pt>
                <c:pt idx="167">
                  <c:v>1181.32</c:v>
                </c:pt>
                <c:pt idx="168">
                  <c:v>1182.32</c:v>
                </c:pt>
                <c:pt idx="169">
                  <c:v>1183.32</c:v>
                </c:pt>
                <c:pt idx="170">
                  <c:v>1188.03</c:v>
                </c:pt>
                <c:pt idx="171">
                  <c:v>1189.03</c:v>
                </c:pt>
                <c:pt idx="172">
                  <c:v>1190.03</c:v>
                </c:pt>
                <c:pt idx="173">
                  <c:v>1191.03</c:v>
                </c:pt>
                <c:pt idx="174">
                  <c:v>1192.03</c:v>
                </c:pt>
                <c:pt idx="175">
                  <c:v>1193.03</c:v>
                </c:pt>
                <c:pt idx="176">
                  <c:v>1194.03</c:v>
                </c:pt>
                <c:pt idx="177">
                  <c:v>1195.03</c:v>
                </c:pt>
                <c:pt idx="178">
                  <c:v>1196.03</c:v>
                </c:pt>
                <c:pt idx="179">
                  <c:v>1197.04</c:v>
                </c:pt>
                <c:pt idx="180">
                  <c:v>1321.14</c:v>
                </c:pt>
                <c:pt idx="181">
                  <c:v>1322.14</c:v>
                </c:pt>
                <c:pt idx="182">
                  <c:v>1323.14</c:v>
                </c:pt>
                <c:pt idx="183">
                  <c:v>1324.14</c:v>
                </c:pt>
                <c:pt idx="184">
                  <c:v>1325.14</c:v>
                </c:pt>
                <c:pt idx="185">
                  <c:v>1326.14</c:v>
                </c:pt>
                <c:pt idx="186">
                  <c:v>1327.14</c:v>
                </c:pt>
                <c:pt idx="187">
                  <c:v>1328.14</c:v>
                </c:pt>
                <c:pt idx="188">
                  <c:v>1329.15</c:v>
                </c:pt>
                <c:pt idx="189">
                  <c:v>1330.15</c:v>
                </c:pt>
                <c:pt idx="190">
                  <c:v>1334.86</c:v>
                </c:pt>
                <c:pt idx="191">
                  <c:v>1335.86</c:v>
                </c:pt>
                <c:pt idx="192">
                  <c:v>1336.86</c:v>
                </c:pt>
                <c:pt idx="193">
                  <c:v>1337.86</c:v>
                </c:pt>
                <c:pt idx="194">
                  <c:v>1338.86</c:v>
                </c:pt>
                <c:pt idx="195">
                  <c:v>1339.86</c:v>
                </c:pt>
                <c:pt idx="196">
                  <c:v>1340.86</c:v>
                </c:pt>
                <c:pt idx="197">
                  <c:v>1341.86</c:v>
                </c:pt>
                <c:pt idx="198">
                  <c:v>1342.86</c:v>
                </c:pt>
                <c:pt idx="199">
                  <c:v>1343.86</c:v>
                </c:pt>
                <c:pt idx="200">
                  <c:v>1467.97</c:v>
                </c:pt>
                <c:pt idx="201">
                  <c:v>1468.97</c:v>
                </c:pt>
                <c:pt idx="202">
                  <c:v>1469.97</c:v>
                </c:pt>
                <c:pt idx="203">
                  <c:v>1470.97</c:v>
                </c:pt>
                <c:pt idx="204">
                  <c:v>1471.97</c:v>
                </c:pt>
                <c:pt idx="205">
                  <c:v>1472.97</c:v>
                </c:pt>
                <c:pt idx="206">
                  <c:v>1473.97</c:v>
                </c:pt>
                <c:pt idx="207">
                  <c:v>1474.97</c:v>
                </c:pt>
                <c:pt idx="208">
                  <c:v>1475.97</c:v>
                </c:pt>
                <c:pt idx="209">
                  <c:v>1476.97</c:v>
                </c:pt>
                <c:pt idx="210">
                  <c:v>1481.68</c:v>
                </c:pt>
                <c:pt idx="211">
                  <c:v>1482.68</c:v>
                </c:pt>
                <c:pt idx="212">
                  <c:v>1483.68</c:v>
                </c:pt>
                <c:pt idx="213">
                  <c:v>1484.68</c:v>
                </c:pt>
                <c:pt idx="214">
                  <c:v>1485.68</c:v>
                </c:pt>
                <c:pt idx="215">
                  <c:v>1486.68</c:v>
                </c:pt>
                <c:pt idx="216">
                  <c:v>1487.68</c:v>
                </c:pt>
                <c:pt idx="217">
                  <c:v>1488.68</c:v>
                </c:pt>
                <c:pt idx="218">
                  <c:v>1489.68</c:v>
                </c:pt>
                <c:pt idx="219">
                  <c:v>1490.69</c:v>
                </c:pt>
                <c:pt idx="220">
                  <c:v>1614.79</c:v>
                </c:pt>
                <c:pt idx="221">
                  <c:v>1615.79</c:v>
                </c:pt>
                <c:pt idx="222">
                  <c:v>1616.79</c:v>
                </c:pt>
                <c:pt idx="223">
                  <c:v>1617.79</c:v>
                </c:pt>
                <c:pt idx="224">
                  <c:v>1618.79</c:v>
                </c:pt>
                <c:pt idx="225">
                  <c:v>1619.79</c:v>
                </c:pt>
                <c:pt idx="226">
                  <c:v>1620.8</c:v>
                </c:pt>
                <c:pt idx="227">
                  <c:v>1621.8</c:v>
                </c:pt>
                <c:pt idx="228">
                  <c:v>1622.8</c:v>
                </c:pt>
                <c:pt idx="229">
                  <c:v>1623.8</c:v>
                </c:pt>
                <c:pt idx="230">
                  <c:v>1628.51</c:v>
                </c:pt>
                <c:pt idx="231">
                  <c:v>1629.51</c:v>
                </c:pt>
                <c:pt idx="232">
                  <c:v>1630.51</c:v>
                </c:pt>
                <c:pt idx="233">
                  <c:v>1631.51</c:v>
                </c:pt>
                <c:pt idx="234">
                  <c:v>1632.51</c:v>
                </c:pt>
                <c:pt idx="235">
                  <c:v>1633.51</c:v>
                </c:pt>
                <c:pt idx="236">
                  <c:v>1634.51</c:v>
                </c:pt>
                <c:pt idx="237">
                  <c:v>1635.51</c:v>
                </c:pt>
                <c:pt idx="238">
                  <c:v>1636.51</c:v>
                </c:pt>
                <c:pt idx="239">
                  <c:v>1637.51</c:v>
                </c:pt>
                <c:pt idx="240">
                  <c:v>1761.62</c:v>
                </c:pt>
                <c:pt idx="241">
                  <c:v>1762.62</c:v>
                </c:pt>
                <c:pt idx="242">
                  <c:v>1763.62</c:v>
                </c:pt>
                <c:pt idx="243">
                  <c:v>1764.62</c:v>
                </c:pt>
                <c:pt idx="244">
                  <c:v>1765.62</c:v>
                </c:pt>
                <c:pt idx="245">
                  <c:v>1766.62</c:v>
                </c:pt>
                <c:pt idx="246">
                  <c:v>1767.62</c:v>
                </c:pt>
                <c:pt idx="247">
                  <c:v>1768.62</c:v>
                </c:pt>
                <c:pt idx="248">
                  <c:v>1769.62</c:v>
                </c:pt>
                <c:pt idx="249">
                  <c:v>1770.63</c:v>
                </c:pt>
                <c:pt idx="250">
                  <c:v>1775.34</c:v>
                </c:pt>
                <c:pt idx="251">
                  <c:v>1776.34</c:v>
                </c:pt>
                <c:pt idx="252">
                  <c:v>1777.34</c:v>
                </c:pt>
                <c:pt idx="253">
                  <c:v>1778.34</c:v>
                </c:pt>
                <c:pt idx="254">
                  <c:v>1779.34</c:v>
                </c:pt>
                <c:pt idx="255">
                  <c:v>1780.34</c:v>
                </c:pt>
                <c:pt idx="256">
                  <c:v>1781.34</c:v>
                </c:pt>
                <c:pt idx="257">
                  <c:v>1782.34</c:v>
                </c:pt>
                <c:pt idx="258">
                  <c:v>1783.34</c:v>
                </c:pt>
                <c:pt idx="259">
                  <c:v>1784.34</c:v>
                </c:pt>
                <c:pt idx="260">
                  <c:v>1908.35</c:v>
                </c:pt>
                <c:pt idx="261">
                  <c:v>1909.35</c:v>
                </c:pt>
                <c:pt idx="262">
                  <c:v>1910.35</c:v>
                </c:pt>
                <c:pt idx="263">
                  <c:v>1911.35</c:v>
                </c:pt>
                <c:pt idx="264">
                  <c:v>1912.35</c:v>
                </c:pt>
                <c:pt idx="265">
                  <c:v>1913.35</c:v>
                </c:pt>
                <c:pt idx="266">
                  <c:v>1914.36</c:v>
                </c:pt>
                <c:pt idx="267">
                  <c:v>1915.36</c:v>
                </c:pt>
                <c:pt idx="268">
                  <c:v>1916.36</c:v>
                </c:pt>
                <c:pt idx="269">
                  <c:v>1917.36</c:v>
                </c:pt>
                <c:pt idx="270">
                  <c:v>1922.07</c:v>
                </c:pt>
                <c:pt idx="271">
                  <c:v>1923.07</c:v>
                </c:pt>
                <c:pt idx="272">
                  <c:v>1924.07</c:v>
                </c:pt>
                <c:pt idx="273">
                  <c:v>1925.07</c:v>
                </c:pt>
                <c:pt idx="274">
                  <c:v>1926.07</c:v>
                </c:pt>
                <c:pt idx="275">
                  <c:v>1927.07</c:v>
                </c:pt>
                <c:pt idx="276">
                  <c:v>1928.07</c:v>
                </c:pt>
                <c:pt idx="277">
                  <c:v>1929.07</c:v>
                </c:pt>
                <c:pt idx="278">
                  <c:v>1930.07</c:v>
                </c:pt>
                <c:pt idx="279">
                  <c:v>1931.07</c:v>
                </c:pt>
                <c:pt idx="280">
                  <c:v>2055.17</c:v>
                </c:pt>
                <c:pt idx="281">
                  <c:v>2056.17</c:v>
                </c:pt>
                <c:pt idx="282">
                  <c:v>2057.18</c:v>
                </c:pt>
                <c:pt idx="283">
                  <c:v>2058.18</c:v>
                </c:pt>
                <c:pt idx="284">
                  <c:v>2059.18</c:v>
                </c:pt>
                <c:pt idx="285">
                  <c:v>2060.18</c:v>
                </c:pt>
                <c:pt idx="286">
                  <c:v>2061.18</c:v>
                </c:pt>
                <c:pt idx="287">
                  <c:v>2062.18</c:v>
                </c:pt>
                <c:pt idx="288">
                  <c:v>2063.18</c:v>
                </c:pt>
                <c:pt idx="289">
                  <c:v>2064.18</c:v>
                </c:pt>
                <c:pt idx="290">
                  <c:v>2068.89</c:v>
                </c:pt>
                <c:pt idx="291">
                  <c:v>2069.89</c:v>
                </c:pt>
                <c:pt idx="292">
                  <c:v>2070.89</c:v>
                </c:pt>
                <c:pt idx="293">
                  <c:v>2071.89</c:v>
                </c:pt>
                <c:pt idx="294">
                  <c:v>2072.89</c:v>
                </c:pt>
                <c:pt idx="295">
                  <c:v>2073.89</c:v>
                </c:pt>
                <c:pt idx="296">
                  <c:v>2074.89</c:v>
                </c:pt>
                <c:pt idx="297">
                  <c:v>2075.89</c:v>
                </c:pt>
                <c:pt idx="298">
                  <c:v>2076.89</c:v>
                </c:pt>
                <c:pt idx="299">
                  <c:v>2077.89</c:v>
                </c:pt>
                <c:pt idx="300">
                  <c:v>2202.0</c:v>
                </c:pt>
                <c:pt idx="301">
                  <c:v>2203.0</c:v>
                </c:pt>
                <c:pt idx="302">
                  <c:v>2204.0</c:v>
                </c:pt>
                <c:pt idx="303">
                  <c:v>2205.0</c:v>
                </c:pt>
                <c:pt idx="304">
                  <c:v>2206.0</c:v>
                </c:pt>
                <c:pt idx="305">
                  <c:v>2207.0</c:v>
                </c:pt>
                <c:pt idx="306">
                  <c:v>2208.0</c:v>
                </c:pt>
                <c:pt idx="307">
                  <c:v>2209.0</c:v>
                </c:pt>
                <c:pt idx="308">
                  <c:v>2210.01</c:v>
                </c:pt>
                <c:pt idx="309">
                  <c:v>2211.01</c:v>
                </c:pt>
                <c:pt idx="310">
                  <c:v>2215.71</c:v>
                </c:pt>
                <c:pt idx="311">
                  <c:v>2216.71</c:v>
                </c:pt>
                <c:pt idx="312">
                  <c:v>2217.72</c:v>
                </c:pt>
                <c:pt idx="313">
                  <c:v>2218.72</c:v>
                </c:pt>
                <c:pt idx="314">
                  <c:v>2219.72</c:v>
                </c:pt>
                <c:pt idx="315">
                  <c:v>2220.72</c:v>
                </c:pt>
                <c:pt idx="316">
                  <c:v>2221.72</c:v>
                </c:pt>
                <c:pt idx="317">
                  <c:v>2222.72</c:v>
                </c:pt>
                <c:pt idx="318">
                  <c:v>2223.72</c:v>
                </c:pt>
                <c:pt idx="319">
                  <c:v>2224.72</c:v>
                </c:pt>
                <c:pt idx="320">
                  <c:v>2348.83</c:v>
                </c:pt>
                <c:pt idx="321">
                  <c:v>2349.83</c:v>
                </c:pt>
                <c:pt idx="322">
                  <c:v>2350.83</c:v>
                </c:pt>
                <c:pt idx="323">
                  <c:v>2351.83</c:v>
                </c:pt>
                <c:pt idx="324">
                  <c:v>2352.83</c:v>
                </c:pt>
                <c:pt idx="325">
                  <c:v>2353.83</c:v>
                </c:pt>
                <c:pt idx="326">
                  <c:v>2354.83</c:v>
                </c:pt>
                <c:pt idx="327">
                  <c:v>2355.83</c:v>
                </c:pt>
                <c:pt idx="328">
                  <c:v>2356.83</c:v>
                </c:pt>
                <c:pt idx="329">
                  <c:v>2357.84</c:v>
                </c:pt>
                <c:pt idx="330">
                  <c:v>2362.54</c:v>
                </c:pt>
                <c:pt idx="331">
                  <c:v>2363.55</c:v>
                </c:pt>
                <c:pt idx="332">
                  <c:v>2364.55</c:v>
                </c:pt>
                <c:pt idx="333">
                  <c:v>2365.55</c:v>
                </c:pt>
                <c:pt idx="334">
                  <c:v>2366.55</c:v>
                </c:pt>
                <c:pt idx="335">
                  <c:v>2367.55</c:v>
                </c:pt>
                <c:pt idx="336">
                  <c:v>2368.55</c:v>
                </c:pt>
                <c:pt idx="337">
                  <c:v>2369.55</c:v>
                </c:pt>
                <c:pt idx="338">
                  <c:v>2370.55</c:v>
                </c:pt>
                <c:pt idx="339">
                  <c:v>2371.55</c:v>
                </c:pt>
                <c:pt idx="340">
                  <c:v>2495.66</c:v>
                </c:pt>
                <c:pt idx="341">
                  <c:v>2496.66</c:v>
                </c:pt>
                <c:pt idx="342">
                  <c:v>2497.66</c:v>
                </c:pt>
                <c:pt idx="343">
                  <c:v>2498.66</c:v>
                </c:pt>
                <c:pt idx="344">
                  <c:v>2499.66</c:v>
                </c:pt>
                <c:pt idx="345">
                  <c:v>2500.66</c:v>
                </c:pt>
                <c:pt idx="346">
                  <c:v>2501.66</c:v>
                </c:pt>
                <c:pt idx="347">
                  <c:v>2502.66</c:v>
                </c:pt>
                <c:pt idx="348">
                  <c:v>2503.66</c:v>
                </c:pt>
                <c:pt idx="349">
                  <c:v>2504.66</c:v>
                </c:pt>
                <c:pt idx="350">
                  <c:v>2509.37</c:v>
                </c:pt>
                <c:pt idx="351">
                  <c:v>2510.37</c:v>
                </c:pt>
                <c:pt idx="352">
                  <c:v>2511.38</c:v>
                </c:pt>
                <c:pt idx="353">
                  <c:v>2512.38</c:v>
                </c:pt>
                <c:pt idx="354">
                  <c:v>2513.38</c:v>
                </c:pt>
                <c:pt idx="355">
                  <c:v>2514.38</c:v>
                </c:pt>
                <c:pt idx="356">
                  <c:v>2515.38</c:v>
                </c:pt>
                <c:pt idx="357">
                  <c:v>2516.38</c:v>
                </c:pt>
                <c:pt idx="358">
                  <c:v>2517.38</c:v>
                </c:pt>
                <c:pt idx="359">
                  <c:v>2518.38</c:v>
                </c:pt>
                <c:pt idx="360">
                  <c:v>2642.4</c:v>
                </c:pt>
                <c:pt idx="361">
                  <c:v>2643.41</c:v>
                </c:pt>
                <c:pt idx="362">
                  <c:v>2644.41</c:v>
                </c:pt>
                <c:pt idx="363">
                  <c:v>2645.41</c:v>
                </c:pt>
                <c:pt idx="364">
                  <c:v>2646.41</c:v>
                </c:pt>
                <c:pt idx="365">
                  <c:v>2647.41</c:v>
                </c:pt>
                <c:pt idx="366">
                  <c:v>2648.41</c:v>
                </c:pt>
                <c:pt idx="367">
                  <c:v>2649.41</c:v>
                </c:pt>
                <c:pt idx="368">
                  <c:v>2650.41</c:v>
                </c:pt>
                <c:pt idx="369">
                  <c:v>2651.41</c:v>
                </c:pt>
                <c:pt idx="370">
                  <c:v>2656.12</c:v>
                </c:pt>
                <c:pt idx="371">
                  <c:v>2657.12</c:v>
                </c:pt>
                <c:pt idx="372">
                  <c:v>2658.12</c:v>
                </c:pt>
                <c:pt idx="373">
                  <c:v>2659.12</c:v>
                </c:pt>
                <c:pt idx="374">
                  <c:v>2660.12</c:v>
                </c:pt>
                <c:pt idx="375">
                  <c:v>2661.13</c:v>
                </c:pt>
                <c:pt idx="376">
                  <c:v>2662.13</c:v>
                </c:pt>
                <c:pt idx="377">
                  <c:v>2663.13</c:v>
                </c:pt>
                <c:pt idx="378">
                  <c:v>2664.13</c:v>
                </c:pt>
                <c:pt idx="379">
                  <c:v>2665.13</c:v>
                </c:pt>
                <c:pt idx="380">
                  <c:v>2789.23</c:v>
                </c:pt>
                <c:pt idx="381">
                  <c:v>2790.23</c:v>
                </c:pt>
                <c:pt idx="382">
                  <c:v>2791.23</c:v>
                </c:pt>
                <c:pt idx="383">
                  <c:v>2792.24</c:v>
                </c:pt>
                <c:pt idx="384">
                  <c:v>2793.24</c:v>
                </c:pt>
                <c:pt idx="385">
                  <c:v>2794.24</c:v>
                </c:pt>
                <c:pt idx="386">
                  <c:v>2795.24</c:v>
                </c:pt>
                <c:pt idx="387">
                  <c:v>2796.24</c:v>
                </c:pt>
                <c:pt idx="388">
                  <c:v>2797.24</c:v>
                </c:pt>
                <c:pt idx="389">
                  <c:v>2798.24</c:v>
                </c:pt>
                <c:pt idx="390">
                  <c:v>2802.95</c:v>
                </c:pt>
                <c:pt idx="391">
                  <c:v>2803.95</c:v>
                </c:pt>
                <c:pt idx="392">
                  <c:v>2804.95</c:v>
                </c:pt>
                <c:pt idx="393">
                  <c:v>2805.95</c:v>
                </c:pt>
                <c:pt idx="394">
                  <c:v>2806.95</c:v>
                </c:pt>
                <c:pt idx="395">
                  <c:v>2807.95</c:v>
                </c:pt>
                <c:pt idx="396">
                  <c:v>2808.95</c:v>
                </c:pt>
                <c:pt idx="397">
                  <c:v>2809.95</c:v>
                </c:pt>
                <c:pt idx="398">
                  <c:v>2810.95</c:v>
                </c:pt>
                <c:pt idx="399">
                  <c:v>2811.95</c:v>
                </c:pt>
                <c:pt idx="400">
                  <c:v>2936.06</c:v>
                </c:pt>
                <c:pt idx="401">
                  <c:v>2937.06</c:v>
                </c:pt>
                <c:pt idx="402">
                  <c:v>2938.06</c:v>
                </c:pt>
                <c:pt idx="403">
                  <c:v>2939.06</c:v>
                </c:pt>
                <c:pt idx="404">
                  <c:v>2940.06</c:v>
                </c:pt>
                <c:pt idx="405">
                  <c:v>2941.06</c:v>
                </c:pt>
                <c:pt idx="406">
                  <c:v>2942.06</c:v>
                </c:pt>
                <c:pt idx="407">
                  <c:v>2943.06</c:v>
                </c:pt>
                <c:pt idx="408">
                  <c:v>2944.06</c:v>
                </c:pt>
                <c:pt idx="409">
                  <c:v>2945.07</c:v>
                </c:pt>
                <c:pt idx="410">
                  <c:v>2949.77</c:v>
                </c:pt>
                <c:pt idx="411">
                  <c:v>2950.77</c:v>
                </c:pt>
                <c:pt idx="412">
                  <c:v>2951.77</c:v>
                </c:pt>
                <c:pt idx="413">
                  <c:v>2952.77</c:v>
                </c:pt>
                <c:pt idx="414">
                  <c:v>2953.77</c:v>
                </c:pt>
                <c:pt idx="415">
                  <c:v>2954.78</c:v>
                </c:pt>
                <c:pt idx="416">
                  <c:v>2955.78</c:v>
                </c:pt>
                <c:pt idx="417">
                  <c:v>2956.78</c:v>
                </c:pt>
                <c:pt idx="418">
                  <c:v>2957.78</c:v>
                </c:pt>
                <c:pt idx="419">
                  <c:v>2958.78</c:v>
                </c:pt>
                <c:pt idx="420">
                  <c:v>3082.88</c:v>
                </c:pt>
                <c:pt idx="421">
                  <c:v>3083.88</c:v>
                </c:pt>
                <c:pt idx="422">
                  <c:v>3084.88</c:v>
                </c:pt>
                <c:pt idx="423">
                  <c:v>3085.88</c:v>
                </c:pt>
                <c:pt idx="424">
                  <c:v>3086.89</c:v>
                </c:pt>
                <c:pt idx="425">
                  <c:v>3087.89</c:v>
                </c:pt>
                <c:pt idx="426">
                  <c:v>3088.89</c:v>
                </c:pt>
                <c:pt idx="427">
                  <c:v>3089.89</c:v>
                </c:pt>
                <c:pt idx="428">
                  <c:v>3090.89</c:v>
                </c:pt>
                <c:pt idx="429">
                  <c:v>3091.89</c:v>
                </c:pt>
                <c:pt idx="430">
                  <c:v>3096.6</c:v>
                </c:pt>
                <c:pt idx="431">
                  <c:v>3097.6</c:v>
                </c:pt>
                <c:pt idx="432">
                  <c:v>3098.6</c:v>
                </c:pt>
                <c:pt idx="433">
                  <c:v>3099.6</c:v>
                </c:pt>
                <c:pt idx="434">
                  <c:v>3100.6</c:v>
                </c:pt>
                <c:pt idx="435">
                  <c:v>3101.6</c:v>
                </c:pt>
                <c:pt idx="436">
                  <c:v>3102.6</c:v>
                </c:pt>
                <c:pt idx="437">
                  <c:v>3103.6</c:v>
                </c:pt>
                <c:pt idx="438">
                  <c:v>3104.61</c:v>
                </c:pt>
                <c:pt idx="439">
                  <c:v>3105.61</c:v>
                </c:pt>
                <c:pt idx="440">
                  <c:v>3229.71</c:v>
                </c:pt>
                <c:pt idx="441">
                  <c:v>3230.71</c:v>
                </c:pt>
                <c:pt idx="442">
                  <c:v>3231.71</c:v>
                </c:pt>
                <c:pt idx="443">
                  <c:v>3232.71</c:v>
                </c:pt>
                <c:pt idx="444">
                  <c:v>3233.71</c:v>
                </c:pt>
                <c:pt idx="445">
                  <c:v>3234.72</c:v>
                </c:pt>
                <c:pt idx="446">
                  <c:v>3235.72</c:v>
                </c:pt>
                <c:pt idx="447">
                  <c:v>3236.72</c:v>
                </c:pt>
                <c:pt idx="448">
                  <c:v>3237.72</c:v>
                </c:pt>
                <c:pt idx="449">
                  <c:v>3238.72</c:v>
                </c:pt>
                <c:pt idx="450">
                  <c:v>3243.43</c:v>
                </c:pt>
                <c:pt idx="451">
                  <c:v>3244.43</c:v>
                </c:pt>
                <c:pt idx="452">
                  <c:v>3245.43</c:v>
                </c:pt>
                <c:pt idx="453">
                  <c:v>3246.43</c:v>
                </c:pt>
                <c:pt idx="454">
                  <c:v>3247.43</c:v>
                </c:pt>
                <c:pt idx="455">
                  <c:v>3248.43</c:v>
                </c:pt>
                <c:pt idx="456">
                  <c:v>3249.43</c:v>
                </c:pt>
                <c:pt idx="457">
                  <c:v>3250.43</c:v>
                </c:pt>
                <c:pt idx="458">
                  <c:v>3251.43</c:v>
                </c:pt>
                <c:pt idx="459">
                  <c:v>3252.43</c:v>
                </c:pt>
                <c:pt idx="460">
                  <c:v>3376.54</c:v>
                </c:pt>
                <c:pt idx="461">
                  <c:v>3377.54</c:v>
                </c:pt>
                <c:pt idx="462">
                  <c:v>3378.54</c:v>
                </c:pt>
                <c:pt idx="463">
                  <c:v>3379.54</c:v>
                </c:pt>
                <c:pt idx="464">
                  <c:v>3380.54</c:v>
                </c:pt>
                <c:pt idx="465">
                  <c:v>3381.54</c:v>
                </c:pt>
                <c:pt idx="466">
                  <c:v>3382.54</c:v>
                </c:pt>
                <c:pt idx="467">
                  <c:v>3383.55</c:v>
                </c:pt>
                <c:pt idx="468">
                  <c:v>3384.55</c:v>
                </c:pt>
                <c:pt idx="469">
                  <c:v>3385.55</c:v>
                </c:pt>
                <c:pt idx="470">
                  <c:v>3390.25</c:v>
                </c:pt>
                <c:pt idx="471">
                  <c:v>3391.25</c:v>
                </c:pt>
                <c:pt idx="472">
                  <c:v>3392.25</c:v>
                </c:pt>
                <c:pt idx="473">
                  <c:v>3393.26</c:v>
                </c:pt>
                <c:pt idx="474">
                  <c:v>3394.26</c:v>
                </c:pt>
                <c:pt idx="475">
                  <c:v>3395.26</c:v>
                </c:pt>
                <c:pt idx="476">
                  <c:v>3396.26</c:v>
                </c:pt>
                <c:pt idx="477">
                  <c:v>3397.26</c:v>
                </c:pt>
                <c:pt idx="478">
                  <c:v>3398.26</c:v>
                </c:pt>
                <c:pt idx="479">
                  <c:v>3399.26</c:v>
                </c:pt>
                <c:pt idx="480">
                  <c:v>3523.37</c:v>
                </c:pt>
                <c:pt idx="481">
                  <c:v>3524.37</c:v>
                </c:pt>
                <c:pt idx="482">
                  <c:v>3525.37</c:v>
                </c:pt>
                <c:pt idx="483">
                  <c:v>3526.37</c:v>
                </c:pt>
                <c:pt idx="484">
                  <c:v>3527.37</c:v>
                </c:pt>
                <c:pt idx="485">
                  <c:v>3528.37</c:v>
                </c:pt>
                <c:pt idx="486">
                  <c:v>3529.37</c:v>
                </c:pt>
                <c:pt idx="487">
                  <c:v>3530.37</c:v>
                </c:pt>
                <c:pt idx="488">
                  <c:v>3531.37</c:v>
                </c:pt>
                <c:pt idx="489">
                  <c:v>3532.37</c:v>
                </c:pt>
                <c:pt idx="490">
                  <c:v>3537.08</c:v>
                </c:pt>
                <c:pt idx="491">
                  <c:v>3538.08</c:v>
                </c:pt>
                <c:pt idx="492">
                  <c:v>3539.08</c:v>
                </c:pt>
                <c:pt idx="493">
                  <c:v>3540.08</c:v>
                </c:pt>
                <c:pt idx="494">
                  <c:v>3541.08</c:v>
                </c:pt>
                <c:pt idx="495">
                  <c:v>3542.08</c:v>
                </c:pt>
                <c:pt idx="496">
                  <c:v>3543.08</c:v>
                </c:pt>
                <c:pt idx="497">
                  <c:v>3544.08</c:v>
                </c:pt>
                <c:pt idx="498">
                  <c:v>3545.08</c:v>
                </c:pt>
                <c:pt idx="499">
                  <c:v>3546.08</c:v>
                </c:pt>
                <c:pt idx="500">
                  <c:v>3670.14</c:v>
                </c:pt>
                <c:pt idx="501">
                  <c:v>3671.14</c:v>
                </c:pt>
                <c:pt idx="502">
                  <c:v>3672.14</c:v>
                </c:pt>
                <c:pt idx="503">
                  <c:v>3673.14</c:v>
                </c:pt>
                <c:pt idx="504">
                  <c:v>3674.14</c:v>
                </c:pt>
                <c:pt idx="505">
                  <c:v>3675.14</c:v>
                </c:pt>
                <c:pt idx="506">
                  <c:v>3676.14</c:v>
                </c:pt>
                <c:pt idx="507">
                  <c:v>3677.14</c:v>
                </c:pt>
                <c:pt idx="508">
                  <c:v>3678.14</c:v>
                </c:pt>
                <c:pt idx="509">
                  <c:v>3679.15</c:v>
                </c:pt>
                <c:pt idx="510">
                  <c:v>3683.85</c:v>
                </c:pt>
                <c:pt idx="511">
                  <c:v>3684.85</c:v>
                </c:pt>
                <c:pt idx="512">
                  <c:v>3685.86</c:v>
                </c:pt>
                <c:pt idx="513">
                  <c:v>3686.86</c:v>
                </c:pt>
                <c:pt idx="514">
                  <c:v>3687.86</c:v>
                </c:pt>
                <c:pt idx="515">
                  <c:v>3688.86</c:v>
                </c:pt>
                <c:pt idx="516">
                  <c:v>3689.86</c:v>
                </c:pt>
                <c:pt idx="517">
                  <c:v>3690.86</c:v>
                </c:pt>
                <c:pt idx="518">
                  <c:v>3691.86</c:v>
                </c:pt>
                <c:pt idx="519">
                  <c:v>3692.86</c:v>
                </c:pt>
                <c:pt idx="520">
                  <c:v>3816.96</c:v>
                </c:pt>
                <c:pt idx="521">
                  <c:v>3817.97</c:v>
                </c:pt>
                <c:pt idx="522">
                  <c:v>3818.97</c:v>
                </c:pt>
                <c:pt idx="523">
                  <c:v>3819.97</c:v>
                </c:pt>
                <c:pt idx="524">
                  <c:v>3820.97</c:v>
                </c:pt>
                <c:pt idx="525">
                  <c:v>3821.97</c:v>
                </c:pt>
                <c:pt idx="526">
                  <c:v>3822.97</c:v>
                </c:pt>
                <c:pt idx="527">
                  <c:v>3823.97</c:v>
                </c:pt>
                <c:pt idx="528">
                  <c:v>3824.97</c:v>
                </c:pt>
                <c:pt idx="529">
                  <c:v>3825.97</c:v>
                </c:pt>
                <c:pt idx="530">
                  <c:v>3830.68</c:v>
                </c:pt>
                <c:pt idx="531">
                  <c:v>3831.68</c:v>
                </c:pt>
                <c:pt idx="532">
                  <c:v>3832.68</c:v>
                </c:pt>
                <c:pt idx="533">
                  <c:v>3833.68</c:v>
                </c:pt>
                <c:pt idx="534">
                  <c:v>3834.68</c:v>
                </c:pt>
                <c:pt idx="535">
                  <c:v>3835.69</c:v>
                </c:pt>
                <c:pt idx="536">
                  <c:v>3836.69</c:v>
                </c:pt>
                <c:pt idx="537">
                  <c:v>3837.69</c:v>
                </c:pt>
                <c:pt idx="538">
                  <c:v>3838.69</c:v>
                </c:pt>
                <c:pt idx="539">
                  <c:v>3839.69</c:v>
                </c:pt>
                <c:pt idx="540">
                  <c:v>3963.79</c:v>
                </c:pt>
                <c:pt idx="541">
                  <c:v>3964.8</c:v>
                </c:pt>
                <c:pt idx="542">
                  <c:v>3965.8</c:v>
                </c:pt>
                <c:pt idx="543">
                  <c:v>3966.8</c:v>
                </c:pt>
                <c:pt idx="544">
                  <c:v>3967.8</c:v>
                </c:pt>
                <c:pt idx="545">
                  <c:v>3968.8</c:v>
                </c:pt>
                <c:pt idx="546">
                  <c:v>3969.8</c:v>
                </c:pt>
                <c:pt idx="547">
                  <c:v>3970.8</c:v>
                </c:pt>
                <c:pt idx="548">
                  <c:v>3971.8</c:v>
                </c:pt>
                <c:pt idx="549">
                  <c:v>3972.8</c:v>
                </c:pt>
                <c:pt idx="550">
                  <c:v>3977.51</c:v>
                </c:pt>
                <c:pt idx="551">
                  <c:v>3978.51</c:v>
                </c:pt>
                <c:pt idx="552">
                  <c:v>3979.51</c:v>
                </c:pt>
                <c:pt idx="553">
                  <c:v>3980.51</c:v>
                </c:pt>
                <c:pt idx="554">
                  <c:v>3981.51</c:v>
                </c:pt>
                <c:pt idx="555">
                  <c:v>3982.51</c:v>
                </c:pt>
                <c:pt idx="556">
                  <c:v>3983.51</c:v>
                </c:pt>
                <c:pt idx="557">
                  <c:v>3984.51</c:v>
                </c:pt>
                <c:pt idx="558">
                  <c:v>3985.52</c:v>
                </c:pt>
                <c:pt idx="559">
                  <c:v>3986.52</c:v>
                </c:pt>
                <c:pt idx="560">
                  <c:v>4110.54</c:v>
                </c:pt>
                <c:pt idx="561">
                  <c:v>4111.54</c:v>
                </c:pt>
                <c:pt idx="562">
                  <c:v>4112.54</c:v>
                </c:pt>
                <c:pt idx="563">
                  <c:v>4113.54</c:v>
                </c:pt>
                <c:pt idx="564">
                  <c:v>4114.54</c:v>
                </c:pt>
                <c:pt idx="565">
                  <c:v>4115.54</c:v>
                </c:pt>
                <c:pt idx="566">
                  <c:v>4116.54</c:v>
                </c:pt>
                <c:pt idx="567">
                  <c:v>4117.54</c:v>
                </c:pt>
                <c:pt idx="568">
                  <c:v>4118.54</c:v>
                </c:pt>
                <c:pt idx="569">
                  <c:v>4119.54</c:v>
                </c:pt>
                <c:pt idx="570">
                  <c:v>4124.25</c:v>
                </c:pt>
                <c:pt idx="571">
                  <c:v>4125.25</c:v>
                </c:pt>
                <c:pt idx="572">
                  <c:v>4126.25</c:v>
                </c:pt>
                <c:pt idx="573">
                  <c:v>4127.25</c:v>
                </c:pt>
                <c:pt idx="574">
                  <c:v>4128.25</c:v>
                </c:pt>
                <c:pt idx="575">
                  <c:v>4129.25</c:v>
                </c:pt>
                <c:pt idx="576">
                  <c:v>4130.25</c:v>
                </c:pt>
                <c:pt idx="577">
                  <c:v>4131.25</c:v>
                </c:pt>
                <c:pt idx="578">
                  <c:v>4132.25</c:v>
                </c:pt>
                <c:pt idx="579">
                  <c:v>4133.25</c:v>
                </c:pt>
                <c:pt idx="580">
                  <c:v>4257.36</c:v>
                </c:pt>
                <c:pt idx="581">
                  <c:v>4258.36</c:v>
                </c:pt>
                <c:pt idx="582">
                  <c:v>4259.36</c:v>
                </c:pt>
                <c:pt idx="583">
                  <c:v>4260.36</c:v>
                </c:pt>
                <c:pt idx="584">
                  <c:v>4261.36</c:v>
                </c:pt>
                <c:pt idx="585">
                  <c:v>4262.37</c:v>
                </c:pt>
                <c:pt idx="586">
                  <c:v>4263.37</c:v>
                </c:pt>
                <c:pt idx="587">
                  <c:v>4264.37</c:v>
                </c:pt>
                <c:pt idx="588">
                  <c:v>4265.37</c:v>
                </c:pt>
                <c:pt idx="589">
                  <c:v>4266.37</c:v>
                </c:pt>
                <c:pt idx="590">
                  <c:v>4271.08</c:v>
                </c:pt>
                <c:pt idx="591">
                  <c:v>4272.08</c:v>
                </c:pt>
                <c:pt idx="592">
                  <c:v>4273.08</c:v>
                </c:pt>
                <c:pt idx="593">
                  <c:v>4274.08</c:v>
                </c:pt>
                <c:pt idx="594">
                  <c:v>4275.08</c:v>
                </c:pt>
                <c:pt idx="595">
                  <c:v>4276.08</c:v>
                </c:pt>
                <c:pt idx="596">
                  <c:v>4277.08</c:v>
                </c:pt>
                <c:pt idx="597">
                  <c:v>4278.08</c:v>
                </c:pt>
                <c:pt idx="598">
                  <c:v>4279.08</c:v>
                </c:pt>
                <c:pt idx="599">
                  <c:v>4280.08</c:v>
                </c:pt>
                <c:pt idx="600">
                  <c:v>4404.19</c:v>
                </c:pt>
                <c:pt idx="601">
                  <c:v>4405.19</c:v>
                </c:pt>
                <c:pt idx="602">
                  <c:v>4406.19</c:v>
                </c:pt>
                <c:pt idx="603">
                  <c:v>4407.19</c:v>
                </c:pt>
                <c:pt idx="604">
                  <c:v>4408.19</c:v>
                </c:pt>
                <c:pt idx="605">
                  <c:v>4409.19</c:v>
                </c:pt>
                <c:pt idx="606">
                  <c:v>4410.19</c:v>
                </c:pt>
                <c:pt idx="607">
                  <c:v>4411.19</c:v>
                </c:pt>
                <c:pt idx="608">
                  <c:v>4412.19</c:v>
                </c:pt>
                <c:pt idx="609">
                  <c:v>4413.19</c:v>
                </c:pt>
                <c:pt idx="610">
                  <c:v>4417.9</c:v>
                </c:pt>
                <c:pt idx="611">
                  <c:v>4418.9</c:v>
                </c:pt>
                <c:pt idx="612">
                  <c:v>4419.9</c:v>
                </c:pt>
                <c:pt idx="613">
                  <c:v>4420.9</c:v>
                </c:pt>
                <c:pt idx="614">
                  <c:v>4421.9</c:v>
                </c:pt>
                <c:pt idx="615">
                  <c:v>4422.91</c:v>
                </c:pt>
                <c:pt idx="616">
                  <c:v>4423.91</c:v>
                </c:pt>
                <c:pt idx="617">
                  <c:v>4424.91</c:v>
                </c:pt>
                <c:pt idx="618">
                  <c:v>4425.91</c:v>
                </c:pt>
                <c:pt idx="619">
                  <c:v>4426.91</c:v>
                </c:pt>
                <c:pt idx="620">
                  <c:v>4551.01</c:v>
                </c:pt>
                <c:pt idx="621">
                  <c:v>4552.01</c:v>
                </c:pt>
                <c:pt idx="622">
                  <c:v>4553.01</c:v>
                </c:pt>
                <c:pt idx="623">
                  <c:v>4554.01</c:v>
                </c:pt>
                <c:pt idx="624">
                  <c:v>4555.02</c:v>
                </c:pt>
                <c:pt idx="625">
                  <c:v>4556.02</c:v>
                </c:pt>
                <c:pt idx="626">
                  <c:v>4557.02</c:v>
                </c:pt>
                <c:pt idx="627">
                  <c:v>4558.02</c:v>
                </c:pt>
                <c:pt idx="628">
                  <c:v>4559.02</c:v>
                </c:pt>
                <c:pt idx="629">
                  <c:v>4560.02</c:v>
                </c:pt>
                <c:pt idx="630">
                  <c:v>4564.73</c:v>
                </c:pt>
                <c:pt idx="631">
                  <c:v>4565.73</c:v>
                </c:pt>
                <c:pt idx="632">
                  <c:v>4566.73</c:v>
                </c:pt>
                <c:pt idx="633">
                  <c:v>4567.73</c:v>
                </c:pt>
                <c:pt idx="634">
                  <c:v>4568.73</c:v>
                </c:pt>
                <c:pt idx="635">
                  <c:v>4569.73</c:v>
                </c:pt>
                <c:pt idx="636">
                  <c:v>4570.73</c:v>
                </c:pt>
                <c:pt idx="637">
                  <c:v>4571.73</c:v>
                </c:pt>
                <c:pt idx="638">
                  <c:v>4572.73</c:v>
                </c:pt>
                <c:pt idx="639">
                  <c:v>4573.73</c:v>
                </c:pt>
                <c:pt idx="640">
                  <c:v>4697.84</c:v>
                </c:pt>
                <c:pt idx="641">
                  <c:v>4698.84</c:v>
                </c:pt>
                <c:pt idx="642">
                  <c:v>4699.84</c:v>
                </c:pt>
                <c:pt idx="643">
                  <c:v>4700.84</c:v>
                </c:pt>
                <c:pt idx="644">
                  <c:v>4701.84</c:v>
                </c:pt>
                <c:pt idx="645">
                  <c:v>4702.84</c:v>
                </c:pt>
                <c:pt idx="646">
                  <c:v>4703.84</c:v>
                </c:pt>
                <c:pt idx="647">
                  <c:v>4704.84</c:v>
                </c:pt>
                <c:pt idx="648">
                  <c:v>4705.85</c:v>
                </c:pt>
                <c:pt idx="649">
                  <c:v>4706.85</c:v>
                </c:pt>
                <c:pt idx="650">
                  <c:v>4711.55</c:v>
                </c:pt>
                <c:pt idx="651">
                  <c:v>4712.56</c:v>
                </c:pt>
                <c:pt idx="652">
                  <c:v>4713.56</c:v>
                </c:pt>
                <c:pt idx="653">
                  <c:v>4714.56</c:v>
                </c:pt>
                <c:pt idx="654">
                  <c:v>4715.56</c:v>
                </c:pt>
                <c:pt idx="655">
                  <c:v>4716.56</c:v>
                </c:pt>
                <c:pt idx="656">
                  <c:v>4717.56</c:v>
                </c:pt>
                <c:pt idx="657">
                  <c:v>4718.56</c:v>
                </c:pt>
                <c:pt idx="658">
                  <c:v>4719.56</c:v>
                </c:pt>
                <c:pt idx="659">
                  <c:v>4720.56</c:v>
                </c:pt>
                <c:pt idx="660">
                  <c:v>4844.66</c:v>
                </c:pt>
                <c:pt idx="661">
                  <c:v>4845.67</c:v>
                </c:pt>
                <c:pt idx="662">
                  <c:v>4846.67</c:v>
                </c:pt>
                <c:pt idx="663">
                  <c:v>4847.67</c:v>
                </c:pt>
                <c:pt idx="664">
                  <c:v>4848.67</c:v>
                </c:pt>
                <c:pt idx="665">
                  <c:v>4849.67</c:v>
                </c:pt>
                <c:pt idx="666">
                  <c:v>4850.67</c:v>
                </c:pt>
                <c:pt idx="667">
                  <c:v>4851.67</c:v>
                </c:pt>
                <c:pt idx="668">
                  <c:v>4852.67</c:v>
                </c:pt>
                <c:pt idx="669">
                  <c:v>4853.67</c:v>
                </c:pt>
                <c:pt idx="670">
                  <c:v>4858.38</c:v>
                </c:pt>
                <c:pt idx="671">
                  <c:v>4859.38</c:v>
                </c:pt>
                <c:pt idx="672">
                  <c:v>4860.38</c:v>
                </c:pt>
                <c:pt idx="673">
                  <c:v>4861.38</c:v>
                </c:pt>
                <c:pt idx="674">
                  <c:v>4862.38</c:v>
                </c:pt>
                <c:pt idx="675">
                  <c:v>4863.39</c:v>
                </c:pt>
                <c:pt idx="676">
                  <c:v>4864.39</c:v>
                </c:pt>
                <c:pt idx="677">
                  <c:v>4865.39</c:v>
                </c:pt>
                <c:pt idx="678">
                  <c:v>4866.39</c:v>
                </c:pt>
                <c:pt idx="679">
                  <c:v>4867.39</c:v>
                </c:pt>
                <c:pt idx="680">
                  <c:v>4991.4</c:v>
                </c:pt>
                <c:pt idx="681">
                  <c:v>4992.41</c:v>
                </c:pt>
                <c:pt idx="682">
                  <c:v>4993.41</c:v>
                </c:pt>
                <c:pt idx="683">
                  <c:v>4994.41</c:v>
                </c:pt>
                <c:pt idx="684">
                  <c:v>4995.41</c:v>
                </c:pt>
                <c:pt idx="685">
                  <c:v>4996.41</c:v>
                </c:pt>
                <c:pt idx="686">
                  <c:v>4997.41</c:v>
                </c:pt>
                <c:pt idx="687">
                  <c:v>4998.41</c:v>
                </c:pt>
                <c:pt idx="688">
                  <c:v>4999.41</c:v>
                </c:pt>
                <c:pt idx="689">
                  <c:v>5000.41</c:v>
                </c:pt>
                <c:pt idx="690">
                  <c:v>5005.12</c:v>
                </c:pt>
                <c:pt idx="691">
                  <c:v>5006.12</c:v>
                </c:pt>
                <c:pt idx="692">
                  <c:v>5007.12</c:v>
                </c:pt>
                <c:pt idx="693">
                  <c:v>5008.12</c:v>
                </c:pt>
                <c:pt idx="694">
                  <c:v>5009.12</c:v>
                </c:pt>
                <c:pt idx="695">
                  <c:v>5010.12</c:v>
                </c:pt>
                <c:pt idx="696">
                  <c:v>5011.12</c:v>
                </c:pt>
                <c:pt idx="697">
                  <c:v>5012.12</c:v>
                </c:pt>
                <c:pt idx="698">
                  <c:v>5013.13</c:v>
                </c:pt>
                <c:pt idx="699">
                  <c:v>5014.13</c:v>
                </c:pt>
                <c:pt idx="700">
                  <c:v>5138.18</c:v>
                </c:pt>
                <c:pt idx="701">
                  <c:v>5139.18</c:v>
                </c:pt>
                <c:pt idx="702">
                  <c:v>5140.18</c:v>
                </c:pt>
                <c:pt idx="703">
                  <c:v>5141.18</c:v>
                </c:pt>
                <c:pt idx="704">
                  <c:v>5142.18</c:v>
                </c:pt>
                <c:pt idx="705">
                  <c:v>5143.18</c:v>
                </c:pt>
                <c:pt idx="706">
                  <c:v>5144.18</c:v>
                </c:pt>
                <c:pt idx="707">
                  <c:v>5145.18</c:v>
                </c:pt>
                <c:pt idx="708">
                  <c:v>5146.18</c:v>
                </c:pt>
                <c:pt idx="709">
                  <c:v>5147.18</c:v>
                </c:pt>
                <c:pt idx="710">
                  <c:v>5151.89</c:v>
                </c:pt>
                <c:pt idx="711">
                  <c:v>5152.89</c:v>
                </c:pt>
                <c:pt idx="712">
                  <c:v>5153.89</c:v>
                </c:pt>
                <c:pt idx="713">
                  <c:v>5154.89</c:v>
                </c:pt>
                <c:pt idx="714">
                  <c:v>5155.89</c:v>
                </c:pt>
                <c:pt idx="715">
                  <c:v>5156.89</c:v>
                </c:pt>
                <c:pt idx="716">
                  <c:v>5157.89</c:v>
                </c:pt>
                <c:pt idx="717">
                  <c:v>5158.9</c:v>
                </c:pt>
                <c:pt idx="718">
                  <c:v>5159.89</c:v>
                </c:pt>
                <c:pt idx="719">
                  <c:v>5160.9</c:v>
                </c:pt>
                <c:pt idx="720">
                  <c:v>5285.0</c:v>
                </c:pt>
                <c:pt idx="721">
                  <c:v>5286.0</c:v>
                </c:pt>
                <c:pt idx="722">
                  <c:v>5287.0</c:v>
                </c:pt>
                <c:pt idx="723">
                  <c:v>5288.0</c:v>
                </c:pt>
                <c:pt idx="724">
                  <c:v>5289.0</c:v>
                </c:pt>
                <c:pt idx="725">
                  <c:v>5290.0</c:v>
                </c:pt>
                <c:pt idx="726">
                  <c:v>5291.01</c:v>
                </c:pt>
                <c:pt idx="727">
                  <c:v>5292.01</c:v>
                </c:pt>
                <c:pt idx="728">
                  <c:v>5293.01</c:v>
                </c:pt>
                <c:pt idx="729">
                  <c:v>5294.01</c:v>
                </c:pt>
                <c:pt idx="730">
                  <c:v>5298.72</c:v>
                </c:pt>
                <c:pt idx="731">
                  <c:v>5299.72</c:v>
                </c:pt>
                <c:pt idx="732">
                  <c:v>5300.72</c:v>
                </c:pt>
                <c:pt idx="733">
                  <c:v>5301.72</c:v>
                </c:pt>
                <c:pt idx="734">
                  <c:v>5302.72</c:v>
                </c:pt>
                <c:pt idx="735">
                  <c:v>5303.72</c:v>
                </c:pt>
                <c:pt idx="736">
                  <c:v>5304.72</c:v>
                </c:pt>
                <c:pt idx="737">
                  <c:v>5305.72</c:v>
                </c:pt>
                <c:pt idx="738">
                  <c:v>5306.72</c:v>
                </c:pt>
                <c:pt idx="739">
                  <c:v>5307.72</c:v>
                </c:pt>
                <c:pt idx="740">
                  <c:v>5431.83</c:v>
                </c:pt>
                <c:pt idx="741">
                  <c:v>5432.83</c:v>
                </c:pt>
                <c:pt idx="742">
                  <c:v>5433.83</c:v>
                </c:pt>
                <c:pt idx="743">
                  <c:v>5434.84</c:v>
                </c:pt>
                <c:pt idx="744">
                  <c:v>5435.84</c:v>
                </c:pt>
                <c:pt idx="745">
                  <c:v>5436.84</c:v>
                </c:pt>
                <c:pt idx="746">
                  <c:v>5437.84</c:v>
                </c:pt>
                <c:pt idx="747">
                  <c:v>5438.84</c:v>
                </c:pt>
                <c:pt idx="748">
                  <c:v>5439.84</c:v>
                </c:pt>
                <c:pt idx="749">
                  <c:v>5440.84</c:v>
                </c:pt>
                <c:pt idx="750">
                  <c:v>5445.55</c:v>
                </c:pt>
                <c:pt idx="751">
                  <c:v>5446.55</c:v>
                </c:pt>
                <c:pt idx="752">
                  <c:v>5447.55</c:v>
                </c:pt>
                <c:pt idx="753">
                  <c:v>5448.55</c:v>
                </c:pt>
                <c:pt idx="754">
                  <c:v>5449.55</c:v>
                </c:pt>
                <c:pt idx="755">
                  <c:v>5450.55</c:v>
                </c:pt>
                <c:pt idx="756">
                  <c:v>5451.55</c:v>
                </c:pt>
                <c:pt idx="757">
                  <c:v>5452.55</c:v>
                </c:pt>
                <c:pt idx="758">
                  <c:v>5453.55</c:v>
                </c:pt>
                <c:pt idx="759">
                  <c:v>5454.55</c:v>
                </c:pt>
                <c:pt idx="760">
                  <c:v>5578.58</c:v>
                </c:pt>
                <c:pt idx="761">
                  <c:v>5579.58</c:v>
                </c:pt>
                <c:pt idx="762">
                  <c:v>5580.58</c:v>
                </c:pt>
                <c:pt idx="763">
                  <c:v>5581.58</c:v>
                </c:pt>
                <c:pt idx="764">
                  <c:v>5582.58</c:v>
                </c:pt>
                <c:pt idx="765">
                  <c:v>5583.58</c:v>
                </c:pt>
                <c:pt idx="766">
                  <c:v>5584.58</c:v>
                </c:pt>
                <c:pt idx="767">
                  <c:v>5585.58</c:v>
                </c:pt>
                <c:pt idx="768">
                  <c:v>5586.58</c:v>
                </c:pt>
                <c:pt idx="769">
                  <c:v>5587.59</c:v>
                </c:pt>
                <c:pt idx="770">
                  <c:v>5592.29</c:v>
                </c:pt>
                <c:pt idx="771">
                  <c:v>5593.29</c:v>
                </c:pt>
                <c:pt idx="772">
                  <c:v>5594.29</c:v>
                </c:pt>
                <c:pt idx="773">
                  <c:v>5595.29</c:v>
                </c:pt>
                <c:pt idx="774">
                  <c:v>5596.29</c:v>
                </c:pt>
                <c:pt idx="775">
                  <c:v>5597.29</c:v>
                </c:pt>
                <c:pt idx="776">
                  <c:v>5598.29</c:v>
                </c:pt>
                <c:pt idx="777">
                  <c:v>5599.3</c:v>
                </c:pt>
                <c:pt idx="778">
                  <c:v>5600.3</c:v>
                </c:pt>
                <c:pt idx="779">
                  <c:v>5601.3</c:v>
                </c:pt>
                <c:pt idx="780">
                  <c:v>5725.4</c:v>
                </c:pt>
                <c:pt idx="781">
                  <c:v>5726.4</c:v>
                </c:pt>
                <c:pt idx="782">
                  <c:v>5727.4</c:v>
                </c:pt>
                <c:pt idx="783">
                  <c:v>5728.4</c:v>
                </c:pt>
                <c:pt idx="784">
                  <c:v>5729.4</c:v>
                </c:pt>
                <c:pt idx="785">
                  <c:v>5730.41</c:v>
                </c:pt>
                <c:pt idx="786">
                  <c:v>5731.41</c:v>
                </c:pt>
                <c:pt idx="787">
                  <c:v>5732.41</c:v>
                </c:pt>
                <c:pt idx="788">
                  <c:v>5733.41</c:v>
                </c:pt>
                <c:pt idx="789">
                  <c:v>5734.41</c:v>
                </c:pt>
                <c:pt idx="790">
                  <c:v>5739.12</c:v>
                </c:pt>
                <c:pt idx="791">
                  <c:v>5740.12</c:v>
                </c:pt>
                <c:pt idx="792">
                  <c:v>5741.12</c:v>
                </c:pt>
                <c:pt idx="793">
                  <c:v>5742.12</c:v>
                </c:pt>
                <c:pt idx="794">
                  <c:v>5743.12</c:v>
                </c:pt>
                <c:pt idx="795">
                  <c:v>5744.12</c:v>
                </c:pt>
                <c:pt idx="796">
                  <c:v>5745.12</c:v>
                </c:pt>
                <c:pt idx="797">
                  <c:v>5746.12</c:v>
                </c:pt>
                <c:pt idx="798">
                  <c:v>5747.12</c:v>
                </c:pt>
                <c:pt idx="799">
                  <c:v>5748.12</c:v>
                </c:pt>
                <c:pt idx="800">
                  <c:v>5872.23</c:v>
                </c:pt>
                <c:pt idx="801">
                  <c:v>5873.23</c:v>
                </c:pt>
                <c:pt idx="802">
                  <c:v>5874.23</c:v>
                </c:pt>
                <c:pt idx="803">
                  <c:v>5875.23</c:v>
                </c:pt>
                <c:pt idx="804">
                  <c:v>5876.23</c:v>
                </c:pt>
                <c:pt idx="805">
                  <c:v>5877.23</c:v>
                </c:pt>
                <c:pt idx="806">
                  <c:v>5878.24</c:v>
                </c:pt>
                <c:pt idx="807">
                  <c:v>5879.24</c:v>
                </c:pt>
                <c:pt idx="808">
                  <c:v>5880.24</c:v>
                </c:pt>
                <c:pt idx="809">
                  <c:v>5881.24</c:v>
                </c:pt>
                <c:pt idx="810">
                  <c:v>5885.95</c:v>
                </c:pt>
                <c:pt idx="811">
                  <c:v>5886.95</c:v>
                </c:pt>
                <c:pt idx="812">
                  <c:v>5887.95</c:v>
                </c:pt>
                <c:pt idx="813">
                  <c:v>5888.95</c:v>
                </c:pt>
                <c:pt idx="814">
                  <c:v>5889.95</c:v>
                </c:pt>
                <c:pt idx="815">
                  <c:v>5890.95</c:v>
                </c:pt>
                <c:pt idx="816">
                  <c:v>5891.95</c:v>
                </c:pt>
                <c:pt idx="817">
                  <c:v>5892.95</c:v>
                </c:pt>
                <c:pt idx="818">
                  <c:v>5893.95</c:v>
                </c:pt>
                <c:pt idx="819">
                  <c:v>5894.95</c:v>
                </c:pt>
                <c:pt idx="820">
                  <c:v>6018.97</c:v>
                </c:pt>
                <c:pt idx="821">
                  <c:v>6019.97</c:v>
                </c:pt>
                <c:pt idx="822">
                  <c:v>6020.97</c:v>
                </c:pt>
                <c:pt idx="823">
                  <c:v>6021.97</c:v>
                </c:pt>
                <c:pt idx="824">
                  <c:v>6022.97</c:v>
                </c:pt>
                <c:pt idx="825">
                  <c:v>6023.97</c:v>
                </c:pt>
                <c:pt idx="826">
                  <c:v>6024.97</c:v>
                </c:pt>
                <c:pt idx="827">
                  <c:v>6025.97</c:v>
                </c:pt>
                <c:pt idx="828">
                  <c:v>6026.97</c:v>
                </c:pt>
                <c:pt idx="829">
                  <c:v>6027.97</c:v>
                </c:pt>
                <c:pt idx="830">
                  <c:v>6032.68</c:v>
                </c:pt>
                <c:pt idx="831">
                  <c:v>6033.68</c:v>
                </c:pt>
                <c:pt idx="832">
                  <c:v>6034.69</c:v>
                </c:pt>
                <c:pt idx="833">
                  <c:v>6035.69</c:v>
                </c:pt>
                <c:pt idx="834">
                  <c:v>6036.69</c:v>
                </c:pt>
                <c:pt idx="835">
                  <c:v>6037.69</c:v>
                </c:pt>
                <c:pt idx="836">
                  <c:v>6038.69</c:v>
                </c:pt>
                <c:pt idx="837">
                  <c:v>6039.69</c:v>
                </c:pt>
                <c:pt idx="838">
                  <c:v>6040.69</c:v>
                </c:pt>
                <c:pt idx="839">
                  <c:v>6041.69</c:v>
                </c:pt>
                <c:pt idx="840">
                  <c:v>6165.8</c:v>
                </c:pt>
                <c:pt idx="841">
                  <c:v>6166.8</c:v>
                </c:pt>
                <c:pt idx="842">
                  <c:v>6167.8</c:v>
                </c:pt>
                <c:pt idx="843">
                  <c:v>6168.8</c:v>
                </c:pt>
                <c:pt idx="844">
                  <c:v>6169.8</c:v>
                </c:pt>
                <c:pt idx="845">
                  <c:v>6170.8</c:v>
                </c:pt>
                <c:pt idx="846">
                  <c:v>6171.8</c:v>
                </c:pt>
                <c:pt idx="847">
                  <c:v>6172.8</c:v>
                </c:pt>
                <c:pt idx="848">
                  <c:v>6173.8</c:v>
                </c:pt>
                <c:pt idx="849">
                  <c:v>6174.81</c:v>
                </c:pt>
                <c:pt idx="850">
                  <c:v>6179.51</c:v>
                </c:pt>
                <c:pt idx="851">
                  <c:v>6180.51</c:v>
                </c:pt>
                <c:pt idx="852">
                  <c:v>6181.51</c:v>
                </c:pt>
                <c:pt idx="853">
                  <c:v>6182.52</c:v>
                </c:pt>
                <c:pt idx="854">
                  <c:v>6183.52</c:v>
                </c:pt>
                <c:pt idx="855">
                  <c:v>6184.52</c:v>
                </c:pt>
                <c:pt idx="856">
                  <c:v>6185.52</c:v>
                </c:pt>
                <c:pt idx="857">
                  <c:v>6186.52</c:v>
                </c:pt>
                <c:pt idx="858">
                  <c:v>6187.52</c:v>
                </c:pt>
                <c:pt idx="859">
                  <c:v>6188.52</c:v>
                </c:pt>
                <c:pt idx="860">
                  <c:v>6312.63</c:v>
                </c:pt>
                <c:pt idx="861">
                  <c:v>6313.63</c:v>
                </c:pt>
                <c:pt idx="862">
                  <c:v>6314.63</c:v>
                </c:pt>
                <c:pt idx="863">
                  <c:v>6315.63</c:v>
                </c:pt>
                <c:pt idx="864">
                  <c:v>6316.63</c:v>
                </c:pt>
                <c:pt idx="865">
                  <c:v>6317.63</c:v>
                </c:pt>
                <c:pt idx="866">
                  <c:v>6318.63</c:v>
                </c:pt>
                <c:pt idx="867">
                  <c:v>6319.63</c:v>
                </c:pt>
                <c:pt idx="868">
                  <c:v>6320.63</c:v>
                </c:pt>
                <c:pt idx="869">
                  <c:v>6321.64</c:v>
                </c:pt>
                <c:pt idx="870">
                  <c:v>6326.34</c:v>
                </c:pt>
                <c:pt idx="871">
                  <c:v>6327.35</c:v>
                </c:pt>
                <c:pt idx="872">
                  <c:v>6328.35</c:v>
                </c:pt>
                <c:pt idx="873">
                  <c:v>6329.35</c:v>
                </c:pt>
                <c:pt idx="874">
                  <c:v>6330.35</c:v>
                </c:pt>
                <c:pt idx="875">
                  <c:v>6331.35</c:v>
                </c:pt>
                <c:pt idx="876">
                  <c:v>6332.35</c:v>
                </c:pt>
                <c:pt idx="877">
                  <c:v>6333.35</c:v>
                </c:pt>
                <c:pt idx="878">
                  <c:v>6334.35</c:v>
                </c:pt>
                <c:pt idx="879">
                  <c:v>6335.35</c:v>
                </c:pt>
                <c:pt idx="880">
                  <c:v>6459.43</c:v>
                </c:pt>
                <c:pt idx="881">
                  <c:v>6460.44</c:v>
                </c:pt>
                <c:pt idx="882">
                  <c:v>6461.44</c:v>
                </c:pt>
                <c:pt idx="883">
                  <c:v>6462.44</c:v>
                </c:pt>
                <c:pt idx="884">
                  <c:v>6463.44</c:v>
                </c:pt>
                <c:pt idx="885">
                  <c:v>6464.44</c:v>
                </c:pt>
                <c:pt idx="886">
                  <c:v>6465.44</c:v>
                </c:pt>
                <c:pt idx="887">
                  <c:v>6466.44</c:v>
                </c:pt>
                <c:pt idx="888">
                  <c:v>6467.44</c:v>
                </c:pt>
                <c:pt idx="889">
                  <c:v>6468.44</c:v>
                </c:pt>
                <c:pt idx="890">
                  <c:v>6473.15</c:v>
                </c:pt>
                <c:pt idx="891">
                  <c:v>6474.15</c:v>
                </c:pt>
                <c:pt idx="892">
                  <c:v>6475.15</c:v>
                </c:pt>
                <c:pt idx="893">
                  <c:v>6476.15</c:v>
                </c:pt>
                <c:pt idx="894">
                  <c:v>6477.15</c:v>
                </c:pt>
                <c:pt idx="895">
                  <c:v>6478.15</c:v>
                </c:pt>
                <c:pt idx="896">
                  <c:v>6479.15</c:v>
                </c:pt>
                <c:pt idx="897">
                  <c:v>6480.15</c:v>
                </c:pt>
                <c:pt idx="898">
                  <c:v>6481.15</c:v>
                </c:pt>
                <c:pt idx="899">
                  <c:v>6482.16</c:v>
                </c:pt>
                <c:pt idx="900">
                  <c:v>6606.22</c:v>
                </c:pt>
                <c:pt idx="901">
                  <c:v>6607.22</c:v>
                </c:pt>
                <c:pt idx="902">
                  <c:v>6608.22</c:v>
                </c:pt>
                <c:pt idx="903">
                  <c:v>6609.22</c:v>
                </c:pt>
                <c:pt idx="904">
                  <c:v>6610.22</c:v>
                </c:pt>
                <c:pt idx="905">
                  <c:v>6611.22</c:v>
                </c:pt>
                <c:pt idx="906">
                  <c:v>6612.22</c:v>
                </c:pt>
                <c:pt idx="907">
                  <c:v>6613.22</c:v>
                </c:pt>
                <c:pt idx="908">
                  <c:v>6614.23</c:v>
                </c:pt>
                <c:pt idx="909">
                  <c:v>6615.23</c:v>
                </c:pt>
                <c:pt idx="910">
                  <c:v>6619.93</c:v>
                </c:pt>
                <c:pt idx="911">
                  <c:v>6620.93</c:v>
                </c:pt>
                <c:pt idx="912">
                  <c:v>6621.94</c:v>
                </c:pt>
                <c:pt idx="913">
                  <c:v>6622.94</c:v>
                </c:pt>
                <c:pt idx="914">
                  <c:v>6623.94</c:v>
                </c:pt>
                <c:pt idx="915">
                  <c:v>6624.94</c:v>
                </c:pt>
                <c:pt idx="916">
                  <c:v>6625.94</c:v>
                </c:pt>
                <c:pt idx="917">
                  <c:v>6626.94</c:v>
                </c:pt>
                <c:pt idx="918">
                  <c:v>6627.94</c:v>
                </c:pt>
                <c:pt idx="919">
                  <c:v>6628.94</c:v>
                </c:pt>
                <c:pt idx="920">
                  <c:v>6752.99</c:v>
                </c:pt>
                <c:pt idx="921">
                  <c:v>6753.99</c:v>
                </c:pt>
                <c:pt idx="922">
                  <c:v>6754.99</c:v>
                </c:pt>
                <c:pt idx="923">
                  <c:v>6755.99</c:v>
                </c:pt>
                <c:pt idx="924">
                  <c:v>6756.99</c:v>
                </c:pt>
                <c:pt idx="925">
                  <c:v>6757.99</c:v>
                </c:pt>
                <c:pt idx="926">
                  <c:v>6758.99</c:v>
                </c:pt>
                <c:pt idx="927">
                  <c:v>6759.99</c:v>
                </c:pt>
                <c:pt idx="928">
                  <c:v>6760.99</c:v>
                </c:pt>
                <c:pt idx="929">
                  <c:v>6761.99</c:v>
                </c:pt>
                <c:pt idx="930">
                  <c:v>6766.7</c:v>
                </c:pt>
                <c:pt idx="931">
                  <c:v>6767.7</c:v>
                </c:pt>
                <c:pt idx="932">
                  <c:v>6768.71</c:v>
                </c:pt>
                <c:pt idx="933">
                  <c:v>6769.71</c:v>
                </c:pt>
                <c:pt idx="934">
                  <c:v>6770.71</c:v>
                </c:pt>
                <c:pt idx="935">
                  <c:v>6771.71</c:v>
                </c:pt>
                <c:pt idx="936">
                  <c:v>6772.71</c:v>
                </c:pt>
                <c:pt idx="937">
                  <c:v>6773.71</c:v>
                </c:pt>
                <c:pt idx="938">
                  <c:v>6774.71</c:v>
                </c:pt>
                <c:pt idx="939">
                  <c:v>6775.71</c:v>
                </c:pt>
                <c:pt idx="940">
                  <c:v>6899.76</c:v>
                </c:pt>
                <c:pt idx="941">
                  <c:v>6900.76</c:v>
                </c:pt>
                <c:pt idx="942">
                  <c:v>6901.76</c:v>
                </c:pt>
                <c:pt idx="943">
                  <c:v>6902.76</c:v>
                </c:pt>
                <c:pt idx="944">
                  <c:v>6903.76</c:v>
                </c:pt>
                <c:pt idx="945">
                  <c:v>6904.76</c:v>
                </c:pt>
                <c:pt idx="946">
                  <c:v>6905.76</c:v>
                </c:pt>
                <c:pt idx="947">
                  <c:v>6906.76</c:v>
                </c:pt>
                <c:pt idx="948">
                  <c:v>6907.77</c:v>
                </c:pt>
                <c:pt idx="949">
                  <c:v>6908.77</c:v>
                </c:pt>
                <c:pt idx="950">
                  <c:v>6913.47</c:v>
                </c:pt>
                <c:pt idx="951">
                  <c:v>6914.47</c:v>
                </c:pt>
                <c:pt idx="952">
                  <c:v>6915.47</c:v>
                </c:pt>
                <c:pt idx="953">
                  <c:v>6916.47</c:v>
                </c:pt>
                <c:pt idx="954">
                  <c:v>6917.47</c:v>
                </c:pt>
                <c:pt idx="955">
                  <c:v>6918.48</c:v>
                </c:pt>
                <c:pt idx="956">
                  <c:v>6919.48</c:v>
                </c:pt>
                <c:pt idx="957">
                  <c:v>6920.48</c:v>
                </c:pt>
                <c:pt idx="958">
                  <c:v>6921.48</c:v>
                </c:pt>
                <c:pt idx="959">
                  <c:v>6922.48</c:v>
                </c:pt>
                <c:pt idx="960">
                  <c:v>7046.56</c:v>
                </c:pt>
                <c:pt idx="961">
                  <c:v>7047.56</c:v>
                </c:pt>
                <c:pt idx="962">
                  <c:v>7048.57</c:v>
                </c:pt>
                <c:pt idx="963">
                  <c:v>7049.57</c:v>
                </c:pt>
                <c:pt idx="964">
                  <c:v>7050.57</c:v>
                </c:pt>
                <c:pt idx="965">
                  <c:v>7051.57</c:v>
                </c:pt>
                <c:pt idx="966">
                  <c:v>7052.57</c:v>
                </c:pt>
                <c:pt idx="967">
                  <c:v>7053.57</c:v>
                </c:pt>
                <c:pt idx="968">
                  <c:v>7054.57</c:v>
                </c:pt>
                <c:pt idx="969">
                  <c:v>7055.57</c:v>
                </c:pt>
                <c:pt idx="970">
                  <c:v>7060.28</c:v>
                </c:pt>
                <c:pt idx="971">
                  <c:v>7061.28</c:v>
                </c:pt>
                <c:pt idx="972">
                  <c:v>7062.28</c:v>
                </c:pt>
                <c:pt idx="973">
                  <c:v>7063.28</c:v>
                </c:pt>
                <c:pt idx="974">
                  <c:v>7064.28</c:v>
                </c:pt>
                <c:pt idx="975">
                  <c:v>7065.28</c:v>
                </c:pt>
                <c:pt idx="976">
                  <c:v>7066.28</c:v>
                </c:pt>
                <c:pt idx="977">
                  <c:v>7067.28</c:v>
                </c:pt>
                <c:pt idx="978">
                  <c:v>7068.28</c:v>
                </c:pt>
                <c:pt idx="979">
                  <c:v>7069.28</c:v>
                </c:pt>
                <c:pt idx="980">
                  <c:v>7193.39</c:v>
                </c:pt>
                <c:pt idx="981">
                  <c:v>7194.39</c:v>
                </c:pt>
                <c:pt idx="982">
                  <c:v>7195.39</c:v>
                </c:pt>
                <c:pt idx="983">
                  <c:v>7196.39</c:v>
                </c:pt>
                <c:pt idx="984">
                  <c:v>7197.39</c:v>
                </c:pt>
                <c:pt idx="985">
                  <c:v>7198.39</c:v>
                </c:pt>
                <c:pt idx="986">
                  <c:v>7199.39</c:v>
                </c:pt>
                <c:pt idx="987">
                  <c:v>7200.4</c:v>
                </c:pt>
                <c:pt idx="988">
                  <c:v>7201.4</c:v>
                </c:pt>
                <c:pt idx="989">
                  <c:v>7202.4</c:v>
                </c:pt>
                <c:pt idx="990">
                  <c:v>7207.11</c:v>
                </c:pt>
                <c:pt idx="991">
                  <c:v>7208.11</c:v>
                </c:pt>
                <c:pt idx="992">
                  <c:v>7209.11</c:v>
                </c:pt>
                <c:pt idx="993">
                  <c:v>7210.11</c:v>
                </c:pt>
                <c:pt idx="994">
                  <c:v>7211.11</c:v>
                </c:pt>
                <c:pt idx="995">
                  <c:v>7212.11</c:v>
                </c:pt>
                <c:pt idx="996">
                  <c:v>7213.11</c:v>
                </c:pt>
                <c:pt idx="997">
                  <c:v>7214.11</c:v>
                </c:pt>
                <c:pt idx="998">
                  <c:v>7215.11</c:v>
                </c:pt>
                <c:pt idx="999">
                  <c:v>7216.11</c:v>
                </c:pt>
                <c:pt idx="1000">
                  <c:v>7340.16</c:v>
                </c:pt>
                <c:pt idx="1001">
                  <c:v>7341.16</c:v>
                </c:pt>
                <c:pt idx="1002">
                  <c:v>7342.17</c:v>
                </c:pt>
                <c:pt idx="1003">
                  <c:v>7343.17</c:v>
                </c:pt>
                <c:pt idx="1004">
                  <c:v>7344.17</c:v>
                </c:pt>
                <c:pt idx="1005">
                  <c:v>7345.17</c:v>
                </c:pt>
                <c:pt idx="1006">
                  <c:v>7346.17</c:v>
                </c:pt>
                <c:pt idx="1007">
                  <c:v>7347.17</c:v>
                </c:pt>
                <c:pt idx="1008">
                  <c:v>7348.17</c:v>
                </c:pt>
                <c:pt idx="1009">
                  <c:v>7349.17</c:v>
                </c:pt>
                <c:pt idx="1010">
                  <c:v>7353.88</c:v>
                </c:pt>
                <c:pt idx="1011">
                  <c:v>7354.88</c:v>
                </c:pt>
                <c:pt idx="1012">
                  <c:v>7355.88</c:v>
                </c:pt>
                <c:pt idx="1013">
                  <c:v>7356.88</c:v>
                </c:pt>
                <c:pt idx="1014">
                  <c:v>7357.88</c:v>
                </c:pt>
                <c:pt idx="1015">
                  <c:v>7358.88</c:v>
                </c:pt>
                <c:pt idx="1016">
                  <c:v>7359.88</c:v>
                </c:pt>
                <c:pt idx="1017">
                  <c:v>7360.88</c:v>
                </c:pt>
                <c:pt idx="1018">
                  <c:v>7361.88</c:v>
                </c:pt>
                <c:pt idx="1019">
                  <c:v>7362.88</c:v>
                </c:pt>
                <c:pt idx="1020">
                  <c:v>7486.99</c:v>
                </c:pt>
                <c:pt idx="1021">
                  <c:v>7487.99</c:v>
                </c:pt>
                <c:pt idx="1022">
                  <c:v>7488.99</c:v>
                </c:pt>
                <c:pt idx="1023">
                  <c:v>7489.99</c:v>
                </c:pt>
                <c:pt idx="1024">
                  <c:v>7490.99</c:v>
                </c:pt>
                <c:pt idx="1025">
                  <c:v>7491.99</c:v>
                </c:pt>
                <c:pt idx="1026">
                  <c:v>7492.99</c:v>
                </c:pt>
                <c:pt idx="1027">
                  <c:v>7493.99</c:v>
                </c:pt>
                <c:pt idx="1028">
                  <c:v>7494.99</c:v>
                </c:pt>
                <c:pt idx="1029">
                  <c:v>7495.99</c:v>
                </c:pt>
                <c:pt idx="1030">
                  <c:v>7500.7</c:v>
                </c:pt>
                <c:pt idx="1031">
                  <c:v>7501.7</c:v>
                </c:pt>
                <c:pt idx="1032">
                  <c:v>7502.7</c:v>
                </c:pt>
                <c:pt idx="1033">
                  <c:v>7503.71</c:v>
                </c:pt>
                <c:pt idx="1034">
                  <c:v>7504.7</c:v>
                </c:pt>
                <c:pt idx="1035">
                  <c:v>7505.71</c:v>
                </c:pt>
                <c:pt idx="1036">
                  <c:v>7506.71</c:v>
                </c:pt>
                <c:pt idx="1037">
                  <c:v>7507.71</c:v>
                </c:pt>
                <c:pt idx="1038">
                  <c:v>7508.71</c:v>
                </c:pt>
                <c:pt idx="1039">
                  <c:v>7509.71</c:v>
                </c:pt>
                <c:pt idx="1040">
                  <c:v>7633.82</c:v>
                </c:pt>
                <c:pt idx="1041">
                  <c:v>7634.82</c:v>
                </c:pt>
                <c:pt idx="1042">
                  <c:v>7635.82</c:v>
                </c:pt>
                <c:pt idx="1043">
                  <c:v>7636.82</c:v>
                </c:pt>
                <c:pt idx="1044">
                  <c:v>7637.82</c:v>
                </c:pt>
                <c:pt idx="1045">
                  <c:v>7638.82</c:v>
                </c:pt>
                <c:pt idx="1046">
                  <c:v>7639.82</c:v>
                </c:pt>
                <c:pt idx="1047">
                  <c:v>7640.82</c:v>
                </c:pt>
                <c:pt idx="1048">
                  <c:v>7641.82</c:v>
                </c:pt>
                <c:pt idx="1049">
                  <c:v>7642.82</c:v>
                </c:pt>
                <c:pt idx="1050">
                  <c:v>7647.53</c:v>
                </c:pt>
                <c:pt idx="1051">
                  <c:v>7648.53</c:v>
                </c:pt>
                <c:pt idx="1052">
                  <c:v>7649.53</c:v>
                </c:pt>
                <c:pt idx="1053">
                  <c:v>7650.53</c:v>
                </c:pt>
                <c:pt idx="1054">
                  <c:v>7651.53</c:v>
                </c:pt>
                <c:pt idx="1055">
                  <c:v>7652.53</c:v>
                </c:pt>
                <c:pt idx="1056">
                  <c:v>7653.53</c:v>
                </c:pt>
                <c:pt idx="1057">
                  <c:v>7654.53</c:v>
                </c:pt>
                <c:pt idx="1058">
                  <c:v>7655.53</c:v>
                </c:pt>
                <c:pt idx="1059">
                  <c:v>7656.53</c:v>
                </c:pt>
                <c:pt idx="1060">
                  <c:v>7780.55</c:v>
                </c:pt>
                <c:pt idx="1061">
                  <c:v>7781.55</c:v>
                </c:pt>
                <c:pt idx="1062">
                  <c:v>7782.55</c:v>
                </c:pt>
                <c:pt idx="1063">
                  <c:v>7783.56</c:v>
                </c:pt>
                <c:pt idx="1064">
                  <c:v>7784.56</c:v>
                </c:pt>
                <c:pt idx="1065">
                  <c:v>7785.56</c:v>
                </c:pt>
                <c:pt idx="1066">
                  <c:v>7786.56</c:v>
                </c:pt>
                <c:pt idx="1067">
                  <c:v>7787.56</c:v>
                </c:pt>
                <c:pt idx="1068">
                  <c:v>7788.56</c:v>
                </c:pt>
                <c:pt idx="1069">
                  <c:v>7789.56</c:v>
                </c:pt>
                <c:pt idx="1070">
                  <c:v>7794.27</c:v>
                </c:pt>
                <c:pt idx="1071">
                  <c:v>7795.27</c:v>
                </c:pt>
                <c:pt idx="1072">
                  <c:v>7796.27</c:v>
                </c:pt>
                <c:pt idx="1073">
                  <c:v>7797.27</c:v>
                </c:pt>
                <c:pt idx="1074">
                  <c:v>7798.27</c:v>
                </c:pt>
                <c:pt idx="1075">
                  <c:v>7799.27</c:v>
                </c:pt>
                <c:pt idx="1076">
                  <c:v>7800.27</c:v>
                </c:pt>
                <c:pt idx="1077">
                  <c:v>7801.27</c:v>
                </c:pt>
                <c:pt idx="1078">
                  <c:v>7802.27</c:v>
                </c:pt>
                <c:pt idx="1079">
                  <c:v>7803.28</c:v>
                </c:pt>
                <c:pt idx="1080">
                  <c:v>7927.29</c:v>
                </c:pt>
                <c:pt idx="1081">
                  <c:v>7928.29</c:v>
                </c:pt>
                <c:pt idx="1082">
                  <c:v>7929.29</c:v>
                </c:pt>
                <c:pt idx="1083">
                  <c:v>7930.29</c:v>
                </c:pt>
                <c:pt idx="1084">
                  <c:v>7931.29</c:v>
                </c:pt>
                <c:pt idx="1085">
                  <c:v>7932.29</c:v>
                </c:pt>
                <c:pt idx="1086">
                  <c:v>7933.29</c:v>
                </c:pt>
                <c:pt idx="1087">
                  <c:v>7934.29</c:v>
                </c:pt>
                <c:pt idx="1088">
                  <c:v>7935.29</c:v>
                </c:pt>
                <c:pt idx="1089">
                  <c:v>7936.29</c:v>
                </c:pt>
                <c:pt idx="1090">
                  <c:v>7941.0</c:v>
                </c:pt>
                <c:pt idx="1091">
                  <c:v>7942.0</c:v>
                </c:pt>
                <c:pt idx="1092">
                  <c:v>7943.0</c:v>
                </c:pt>
                <c:pt idx="1093">
                  <c:v>7944.0</c:v>
                </c:pt>
                <c:pt idx="1094">
                  <c:v>7945.0</c:v>
                </c:pt>
                <c:pt idx="1095">
                  <c:v>7946.0</c:v>
                </c:pt>
                <c:pt idx="1096">
                  <c:v>7947.0</c:v>
                </c:pt>
                <c:pt idx="1097">
                  <c:v>7948.0</c:v>
                </c:pt>
                <c:pt idx="1098">
                  <c:v>7949.0</c:v>
                </c:pt>
                <c:pt idx="1099">
                  <c:v>7950.0</c:v>
                </c:pt>
                <c:pt idx="1100">
                  <c:v>8074.09</c:v>
                </c:pt>
                <c:pt idx="1101">
                  <c:v>8075.09</c:v>
                </c:pt>
                <c:pt idx="1102">
                  <c:v>8076.09</c:v>
                </c:pt>
                <c:pt idx="1103">
                  <c:v>8077.09</c:v>
                </c:pt>
                <c:pt idx="1104">
                  <c:v>8078.1</c:v>
                </c:pt>
                <c:pt idx="1105">
                  <c:v>8079.1</c:v>
                </c:pt>
                <c:pt idx="1106">
                  <c:v>8080.1</c:v>
                </c:pt>
                <c:pt idx="1107">
                  <c:v>8081.1</c:v>
                </c:pt>
                <c:pt idx="1108">
                  <c:v>8082.1</c:v>
                </c:pt>
                <c:pt idx="1109">
                  <c:v>8083.1</c:v>
                </c:pt>
                <c:pt idx="1110">
                  <c:v>8087.81</c:v>
                </c:pt>
                <c:pt idx="1111">
                  <c:v>8088.81</c:v>
                </c:pt>
                <c:pt idx="1112">
                  <c:v>8089.81</c:v>
                </c:pt>
                <c:pt idx="1113">
                  <c:v>8090.81</c:v>
                </c:pt>
                <c:pt idx="1114">
                  <c:v>8091.81</c:v>
                </c:pt>
                <c:pt idx="1115">
                  <c:v>8092.81</c:v>
                </c:pt>
                <c:pt idx="1116">
                  <c:v>8093.81</c:v>
                </c:pt>
                <c:pt idx="1117">
                  <c:v>8094.81</c:v>
                </c:pt>
                <c:pt idx="1118">
                  <c:v>8095.81</c:v>
                </c:pt>
                <c:pt idx="1119">
                  <c:v>8096.81</c:v>
                </c:pt>
                <c:pt idx="1120">
                  <c:v>8220.92</c:v>
                </c:pt>
                <c:pt idx="1121">
                  <c:v>8221.92</c:v>
                </c:pt>
                <c:pt idx="1122">
                  <c:v>8222.92</c:v>
                </c:pt>
                <c:pt idx="1123">
                  <c:v>8223.92</c:v>
                </c:pt>
                <c:pt idx="1124">
                  <c:v>8224.92</c:v>
                </c:pt>
                <c:pt idx="1125">
                  <c:v>8225.92</c:v>
                </c:pt>
                <c:pt idx="1126">
                  <c:v>8226.92</c:v>
                </c:pt>
                <c:pt idx="1127">
                  <c:v>8227.92</c:v>
                </c:pt>
                <c:pt idx="1128">
                  <c:v>8228.93</c:v>
                </c:pt>
                <c:pt idx="1129">
                  <c:v>8229.93</c:v>
                </c:pt>
                <c:pt idx="1130">
                  <c:v>8234.639999999989</c:v>
                </c:pt>
                <c:pt idx="1131">
                  <c:v>8235.639999999989</c:v>
                </c:pt>
                <c:pt idx="1132">
                  <c:v>8236.639999999989</c:v>
                </c:pt>
                <c:pt idx="1133">
                  <c:v>8237.639999999989</c:v>
                </c:pt>
                <c:pt idx="1134">
                  <c:v>8238.639999999989</c:v>
                </c:pt>
                <c:pt idx="1135">
                  <c:v>8239.639999999989</c:v>
                </c:pt>
                <c:pt idx="1136">
                  <c:v>8240.639999999989</c:v>
                </c:pt>
                <c:pt idx="1137">
                  <c:v>8241.639999999989</c:v>
                </c:pt>
                <c:pt idx="1138">
                  <c:v>8242.639999999989</c:v>
                </c:pt>
                <c:pt idx="1139">
                  <c:v>8243.639999999989</c:v>
                </c:pt>
                <c:pt idx="1140">
                  <c:v>8367.74</c:v>
                </c:pt>
                <c:pt idx="1141">
                  <c:v>8368.74</c:v>
                </c:pt>
                <c:pt idx="1142">
                  <c:v>8369.74</c:v>
                </c:pt>
                <c:pt idx="1143">
                  <c:v>8370.75</c:v>
                </c:pt>
                <c:pt idx="1144">
                  <c:v>8371.75</c:v>
                </c:pt>
                <c:pt idx="1145">
                  <c:v>8372.75</c:v>
                </c:pt>
                <c:pt idx="1146">
                  <c:v>8373.75</c:v>
                </c:pt>
                <c:pt idx="1147">
                  <c:v>8374.75</c:v>
                </c:pt>
                <c:pt idx="1148">
                  <c:v>8375.75</c:v>
                </c:pt>
                <c:pt idx="1149">
                  <c:v>8376.75</c:v>
                </c:pt>
                <c:pt idx="1150">
                  <c:v>8381.459999999981</c:v>
                </c:pt>
                <c:pt idx="1151">
                  <c:v>8382.459999999981</c:v>
                </c:pt>
                <c:pt idx="1152">
                  <c:v>8383.459999999981</c:v>
                </c:pt>
                <c:pt idx="1153">
                  <c:v>8384.459999999981</c:v>
                </c:pt>
                <c:pt idx="1154">
                  <c:v>8385.459999999981</c:v>
                </c:pt>
                <c:pt idx="1155">
                  <c:v>8386.459999999981</c:v>
                </c:pt>
                <c:pt idx="1156">
                  <c:v>8387.459999999981</c:v>
                </c:pt>
                <c:pt idx="1157">
                  <c:v>8388.459999999981</c:v>
                </c:pt>
                <c:pt idx="1158">
                  <c:v>8389.459999999981</c:v>
                </c:pt>
                <c:pt idx="1159">
                  <c:v>8390.459999999981</c:v>
                </c:pt>
                <c:pt idx="1160">
                  <c:v>8514.54</c:v>
                </c:pt>
                <c:pt idx="1161">
                  <c:v>8515.54</c:v>
                </c:pt>
                <c:pt idx="1162">
                  <c:v>8516.54</c:v>
                </c:pt>
                <c:pt idx="1163">
                  <c:v>8517.54</c:v>
                </c:pt>
                <c:pt idx="1164">
                  <c:v>8518.54</c:v>
                </c:pt>
                <c:pt idx="1165">
                  <c:v>8519.54</c:v>
                </c:pt>
                <c:pt idx="1166">
                  <c:v>8520.54</c:v>
                </c:pt>
                <c:pt idx="1167">
                  <c:v>8521.54</c:v>
                </c:pt>
                <c:pt idx="1168">
                  <c:v>8522.54</c:v>
                </c:pt>
                <c:pt idx="1169">
                  <c:v>8523.54</c:v>
                </c:pt>
                <c:pt idx="1170">
                  <c:v>8528.25</c:v>
                </c:pt>
                <c:pt idx="1171">
                  <c:v>8529.25</c:v>
                </c:pt>
                <c:pt idx="1172">
                  <c:v>8530.25</c:v>
                </c:pt>
                <c:pt idx="1173">
                  <c:v>8531.25</c:v>
                </c:pt>
                <c:pt idx="1174">
                  <c:v>8532.25</c:v>
                </c:pt>
                <c:pt idx="1175">
                  <c:v>8533.25</c:v>
                </c:pt>
                <c:pt idx="1176">
                  <c:v>8534.26</c:v>
                </c:pt>
                <c:pt idx="1177">
                  <c:v>8535.26</c:v>
                </c:pt>
                <c:pt idx="1178">
                  <c:v>8536.26</c:v>
                </c:pt>
                <c:pt idx="1179">
                  <c:v>8537.26</c:v>
                </c:pt>
                <c:pt idx="1180">
                  <c:v>8661.360000000001</c:v>
                </c:pt>
                <c:pt idx="1181">
                  <c:v>8662.360000000001</c:v>
                </c:pt>
                <c:pt idx="1182">
                  <c:v>8663.360000000001</c:v>
                </c:pt>
                <c:pt idx="1183">
                  <c:v>8664.370000000001</c:v>
                </c:pt>
                <c:pt idx="1184">
                  <c:v>8665.370000000001</c:v>
                </c:pt>
                <c:pt idx="1185">
                  <c:v>8666.370000000001</c:v>
                </c:pt>
                <c:pt idx="1186">
                  <c:v>8667.370000000001</c:v>
                </c:pt>
                <c:pt idx="1187">
                  <c:v>8668.370000000001</c:v>
                </c:pt>
                <c:pt idx="1188">
                  <c:v>8669.370000000001</c:v>
                </c:pt>
                <c:pt idx="1189">
                  <c:v>8670.370000000001</c:v>
                </c:pt>
                <c:pt idx="1190">
                  <c:v>8675.08</c:v>
                </c:pt>
                <c:pt idx="1191">
                  <c:v>8676.08</c:v>
                </c:pt>
                <c:pt idx="1192">
                  <c:v>8677.08</c:v>
                </c:pt>
                <c:pt idx="1193">
                  <c:v>8678.08</c:v>
                </c:pt>
                <c:pt idx="1194">
                  <c:v>8679.08</c:v>
                </c:pt>
                <c:pt idx="1195">
                  <c:v>8680.08</c:v>
                </c:pt>
                <c:pt idx="1196">
                  <c:v>8681.09</c:v>
                </c:pt>
                <c:pt idx="1197">
                  <c:v>8682.09</c:v>
                </c:pt>
                <c:pt idx="1198">
                  <c:v>8683.09</c:v>
                </c:pt>
                <c:pt idx="1199">
                  <c:v>8684.09</c:v>
                </c:pt>
                <c:pt idx="1200">
                  <c:v>8808.19</c:v>
                </c:pt>
                <c:pt idx="1201">
                  <c:v>8809.19</c:v>
                </c:pt>
                <c:pt idx="1202">
                  <c:v>8810.19</c:v>
                </c:pt>
                <c:pt idx="1203">
                  <c:v>8811.19</c:v>
                </c:pt>
                <c:pt idx="1204">
                  <c:v>8812.19</c:v>
                </c:pt>
                <c:pt idx="1205">
                  <c:v>8813.19</c:v>
                </c:pt>
                <c:pt idx="1206">
                  <c:v>8814.2</c:v>
                </c:pt>
                <c:pt idx="1207">
                  <c:v>8815.2</c:v>
                </c:pt>
                <c:pt idx="1208">
                  <c:v>8816.2</c:v>
                </c:pt>
                <c:pt idx="1209">
                  <c:v>8817.2</c:v>
                </c:pt>
                <c:pt idx="1210">
                  <c:v>8821.91</c:v>
                </c:pt>
                <c:pt idx="1211">
                  <c:v>8822.91</c:v>
                </c:pt>
                <c:pt idx="1212">
                  <c:v>8823.91</c:v>
                </c:pt>
                <c:pt idx="1213">
                  <c:v>8824.91</c:v>
                </c:pt>
                <c:pt idx="1214">
                  <c:v>8825.91</c:v>
                </c:pt>
                <c:pt idx="1215">
                  <c:v>8826.91</c:v>
                </c:pt>
                <c:pt idx="1216">
                  <c:v>8827.91</c:v>
                </c:pt>
                <c:pt idx="1217">
                  <c:v>8828.91</c:v>
                </c:pt>
                <c:pt idx="1218">
                  <c:v>8829.91</c:v>
                </c:pt>
                <c:pt idx="1219">
                  <c:v>8830.91</c:v>
                </c:pt>
                <c:pt idx="1220">
                  <c:v>8955.02</c:v>
                </c:pt>
                <c:pt idx="1221">
                  <c:v>8956.02</c:v>
                </c:pt>
                <c:pt idx="1222">
                  <c:v>8957.02</c:v>
                </c:pt>
                <c:pt idx="1223">
                  <c:v>8958.02</c:v>
                </c:pt>
                <c:pt idx="1224">
                  <c:v>8959.02</c:v>
                </c:pt>
                <c:pt idx="1225">
                  <c:v>8960.02</c:v>
                </c:pt>
                <c:pt idx="1226">
                  <c:v>8961.02</c:v>
                </c:pt>
                <c:pt idx="1227">
                  <c:v>8962.02</c:v>
                </c:pt>
                <c:pt idx="1228">
                  <c:v>8963.03</c:v>
                </c:pt>
                <c:pt idx="1229">
                  <c:v>8964.03</c:v>
                </c:pt>
                <c:pt idx="1230">
                  <c:v>8968.73</c:v>
                </c:pt>
                <c:pt idx="1231">
                  <c:v>8969.73</c:v>
                </c:pt>
                <c:pt idx="1232">
                  <c:v>8970.73</c:v>
                </c:pt>
                <c:pt idx="1233">
                  <c:v>8971.73</c:v>
                </c:pt>
                <c:pt idx="1234">
                  <c:v>8972.73</c:v>
                </c:pt>
                <c:pt idx="1235">
                  <c:v>8973.74</c:v>
                </c:pt>
                <c:pt idx="1236">
                  <c:v>8974.74</c:v>
                </c:pt>
                <c:pt idx="1237">
                  <c:v>8975.74</c:v>
                </c:pt>
                <c:pt idx="1238">
                  <c:v>8976.74</c:v>
                </c:pt>
                <c:pt idx="1239">
                  <c:v>8977.74</c:v>
                </c:pt>
                <c:pt idx="1240">
                  <c:v>9101.849999999989</c:v>
                </c:pt>
                <c:pt idx="1241">
                  <c:v>9102.849999999989</c:v>
                </c:pt>
                <c:pt idx="1242">
                  <c:v>9103.849999999989</c:v>
                </c:pt>
                <c:pt idx="1243">
                  <c:v>9104.849999999989</c:v>
                </c:pt>
                <c:pt idx="1244">
                  <c:v>9105.849999999989</c:v>
                </c:pt>
                <c:pt idx="1245">
                  <c:v>9106.849999999989</c:v>
                </c:pt>
                <c:pt idx="1246">
                  <c:v>9107.849999999989</c:v>
                </c:pt>
                <c:pt idx="1247">
                  <c:v>9108.849999999989</c:v>
                </c:pt>
                <c:pt idx="1248">
                  <c:v>9109.849999999989</c:v>
                </c:pt>
                <c:pt idx="1249">
                  <c:v>9110.849999999989</c:v>
                </c:pt>
                <c:pt idx="1250">
                  <c:v>9115.559999999983</c:v>
                </c:pt>
                <c:pt idx="1251">
                  <c:v>9116.559999999983</c:v>
                </c:pt>
                <c:pt idx="1252">
                  <c:v>9117.559999999983</c:v>
                </c:pt>
                <c:pt idx="1253">
                  <c:v>9118.559999999983</c:v>
                </c:pt>
                <c:pt idx="1254">
                  <c:v>9119.57</c:v>
                </c:pt>
                <c:pt idx="1255">
                  <c:v>9120.57</c:v>
                </c:pt>
                <c:pt idx="1256">
                  <c:v>9121.57</c:v>
                </c:pt>
                <c:pt idx="1257">
                  <c:v>9122.57</c:v>
                </c:pt>
                <c:pt idx="1258">
                  <c:v>9123.57</c:v>
                </c:pt>
                <c:pt idx="1259">
                  <c:v>9124.57</c:v>
                </c:pt>
                <c:pt idx="1260">
                  <c:v>9248.67</c:v>
                </c:pt>
                <c:pt idx="1261">
                  <c:v>9249.67</c:v>
                </c:pt>
                <c:pt idx="1262">
                  <c:v>9250.67</c:v>
                </c:pt>
                <c:pt idx="1263">
                  <c:v>9251.67</c:v>
                </c:pt>
                <c:pt idx="1264">
                  <c:v>9252.68</c:v>
                </c:pt>
                <c:pt idx="1265">
                  <c:v>9253.68</c:v>
                </c:pt>
                <c:pt idx="1266">
                  <c:v>9254.68</c:v>
                </c:pt>
                <c:pt idx="1267">
                  <c:v>9255.68</c:v>
                </c:pt>
                <c:pt idx="1268">
                  <c:v>9256.68</c:v>
                </c:pt>
                <c:pt idx="1269">
                  <c:v>9257.68</c:v>
                </c:pt>
                <c:pt idx="1270">
                  <c:v>9262.389999999983</c:v>
                </c:pt>
                <c:pt idx="1271">
                  <c:v>9263.389999999983</c:v>
                </c:pt>
                <c:pt idx="1272">
                  <c:v>9264.389999999983</c:v>
                </c:pt>
                <c:pt idx="1273">
                  <c:v>9265.389999999983</c:v>
                </c:pt>
                <c:pt idx="1274">
                  <c:v>9266.389999999983</c:v>
                </c:pt>
                <c:pt idx="1275">
                  <c:v>9267.389999999983</c:v>
                </c:pt>
                <c:pt idx="1276">
                  <c:v>9268.389999999983</c:v>
                </c:pt>
                <c:pt idx="1277">
                  <c:v>9269.389999999983</c:v>
                </c:pt>
                <c:pt idx="1278">
                  <c:v>9270.389999999983</c:v>
                </c:pt>
                <c:pt idx="1279">
                  <c:v>9271.389999999983</c:v>
                </c:pt>
                <c:pt idx="1280">
                  <c:v>9395.450000000001</c:v>
                </c:pt>
                <c:pt idx="1281">
                  <c:v>9396.450000000001</c:v>
                </c:pt>
                <c:pt idx="1282">
                  <c:v>9397.450000000001</c:v>
                </c:pt>
                <c:pt idx="1283">
                  <c:v>9398.459999999981</c:v>
                </c:pt>
                <c:pt idx="1284">
                  <c:v>9399.459999999981</c:v>
                </c:pt>
                <c:pt idx="1285">
                  <c:v>9400.459999999981</c:v>
                </c:pt>
                <c:pt idx="1286">
                  <c:v>9401.459999999981</c:v>
                </c:pt>
                <c:pt idx="1287">
                  <c:v>9402.459999999981</c:v>
                </c:pt>
                <c:pt idx="1288">
                  <c:v>9403.459999999981</c:v>
                </c:pt>
                <c:pt idx="1289">
                  <c:v>9404.459999999981</c:v>
                </c:pt>
                <c:pt idx="1290">
                  <c:v>9409.17</c:v>
                </c:pt>
                <c:pt idx="1291">
                  <c:v>9410.17</c:v>
                </c:pt>
                <c:pt idx="1292">
                  <c:v>9411.17</c:v>
                </c:pt>
                <c:pt idx="1293">
                  <c:v>9412.17</c:v>
                </c:pt>
                <c:pt idx="1294">
                  <c:v>9413.17</c:v>
                </c:pt>
                <c:pt idx="1295">
                  <c:v>9414.17</c:v>
                </c:pt>
                <c:pt idx="1296">
                  <c:v>9415.17</c:v>
                </c:pt>
                <c:pt idx="1297">
                  <c:v>9416.17</c:v>
                </c:pt>
                <c:pt idx="1298">
                  <c:v>9417.17</c:v>
                </c:pt>
                <c:pt idx="1299">
                  <c:v>9418.18</c:v>
                </c:pt>
                <c:pt idx="1300">
                  <c:v>9542.28</c:v>
                </c:pt>
                <c:pt idx="1301">
                  <c:v>9543.28</c:v>
                </c:pt>
                <c:pt idx="1302">
                  <c:v>9544.28</c:v>
                </c:pt>
                <c:pt idx="1303">
                  <c:v>9545.28</c:v>
                </c:pt>
                <c:pt idx="1304">
                  <c:v>9546.28</c:v>
                </c:pt>
                <c:pt idx="1305">
                  <c:v>9547.29</c:v>
                </c:pt>
                <c:pt idx="1306">
                  <c:v>9548.29</c:v>
                </c:pt>
                <c:pt idx="1307">
                  <c:v>9549.29</c:v>
                </c:pt>
                <c:pt idx="1308">
                  <c:v>9550.29</c:v>
                </c:pt>
                <c:pt idx="1309">
                  <c:v>9551.29</c:v>
                </c:pt>
                <c:pt idx="1310">
                  <c:v>9556.0</c:v>
                </c:pt>
                <c:pt idx="1311">
                  <c:v>9557.0</c:v>
                </c:pt>
                <c:pt idx="1312">
                  <c:v>9558.0</c:v>
                </c:pt>
                <c:pt idx="1313">
                  <c:v>9559.0</c:v>
                </c:pt>
                <c:pt idx="1314">
                  <c:v>9560.0</c:v>
                </c:pt>
                <c:pt idx="1315">
                  <c:v>9561.0</c:v>
                </c:pt>
                <c:pt idx="1316">
                  <c:v>9562.0</c:v>
                </c:pt>
                <c:pt idx="1317">
                  <c:v>9563.0</c:v>
                </c:pt>
                <c:pt idx="1318">
                  <c:v>9564.0</c:v>
                </c:pt>
                <c:pt idx="1319">
                  <c:v>9565.0</c:v>
                </c:pt>
                <c:pt idx="1320">
                  <c:v>9689.11</c:v>
                </c:pt>
                <c:pt idx="1321">
                  <c:v>9690.11</c:v>
                </c:pt>
                <c:pt idx="1322">
                  <c:v>9691.11</c:v>
                </c:pt>
                <c:pt idx="1323">
                  <c:v>9692.11</c:v>
                </c:pt>
                <c:pt idx="1324">
                  <c:v>9693.11</c:v>
                </c:pt>
                <c:pt idx="1325">
                  <c:v>9694.11</c:v>
                </c:pt>
                <c:pt idx="1326">
                  <c:v>9695.11</c:v>
                </c:pt>
                <c:pt idx="1327">
                  <c:v>9696.12</c:v>
                </c:pt>
                <c:pt idx="1328">
                  <c:v>9697.12</c:v>
                </c:pt>
                <c:pt idx="1329">
                  <c:v>9698.12</c:v>
                </c:pt>
                <c:pt idx="1330">
                  <c:v>9702.83</c:v>
                </c:pt>
                <c:pt idx="1331">
                  <c:v>9703.83</c:v>
                </c:pt>
                <c:pt idx="1332">
                  <c:v>9704.83</c:v>
                </c:pt>
                <c:pt idx="1333">
                  <c:v>9705.83</c:v>
                </c:pt>
                <c:pt idx="1334">
                  <c:v>9706.83</c:v>
                </c:pt>
                <c:pt idx="1335">
                  <c:v>9707.83</c:v>
                </c:pt>
                <c:pt idx="1336">
                  <c:v>9708.83</c:v>
                </c:pt>
                <c:pt idx="1337">
                  <c:v>9709.83</c:v>
                </c:pt>
                <c:pt idx="1338">
                  <c:v>9710.83</c:v>
                </c:pt>
                <c:pt idx="1339">
                  <c:v>9711.83</c:v>
                </c:pt>
                <c:pt idx="1340">
                  <c:v>9835.94</c:v>
                </c:pt>
                <c:pt idx="1341">
                  <c:v>9836.94</c:v>
                </c:pt>
                <c:pt idx="1342">
                  <c:v>9837.94</c:v>
                </c:pt>
                <c:pt idx="1343">
                  <c:v>9838.94</c:v>
                </c:pt>
                <c:pt idx="1344">
                  <c:v>9839.94</c:v>
                </c:pt>
                <c:pt idx="1345">
                  <c:v>9840.94</c:v>
                </c:pt>
                <c:pt idx="1346">
                  <c:v>9841.94</c:v>
                </c:pt>
                <c:pt idx="1347">
                  <c:v>9842.94</c:v>
                </c:pt>
                <c:pt idx="1348">
                  <c:v>9843.94</c:v>
                </c:pt>
                <c:pt idx="1349">
                  <c:v>9844.94</c:v>
                </c:pt>
                <c:pt idx="1350">
                  <c:v>9849.65</c:v>
                </c:pt>
                <c:pt idx="1351">
                  <c:v>9850.65</c:v>
                </c:pt>
                <c:pt idx="1352">
                  <c:v>9851.65</c:v>
                </c:pt>
                <c:pt idx="1353">
                  <c:v>9852.66</c:v>
                </c:pt>
                <c:pt idx="1354">
                  <c:v>9853.66</c:v>
                </c:pt>
                <c:pt idx="1355">
                  <c:v>9854.66</c:v>
                </c:pt>
                <c:pt idx="1356">
                  <c:v>9855.66</c:v>
                </c:pt>
                <c:pt idx="1357">
                  <c:v>9856.66</c:v>
                </c:pt>
                <c:pt idx="1358">
                  <c:v>9857.66</c:v>
                </c:pt>
                <c:pt idx="1359">
                  <c:v>9858.66</c:v>
                </c:pt>
                <c:pt idx="1360">
                  <c:v>9982.709999999988</c:v>
                </c:pt>
                <c:pt idx="1361">
                  <c:v>9983.709999999988</c:v>
                </c:pt>
                <c:pt idx="1362">
                  <c:v>9984.719999999988</c:v>
                </c:pt>
                <c:pt idx="1363">
                  <c:v>9985.719999999988</c:v>
                </c:pt>
                <c:pt idx="1364">
                  <c:v>9986.719999999988</c:v>
                </c:pt>
                <c:pt idx="1365">
                  <c:v>9987.719999999988</c:v>
                </c:pt>
                <c:pt idx="1366">
                  <c:v>9988.719999999988</c:v>
                </c:pt>
                <c:pt idx="1367">
                  <c:v>9989.719999999988</c:v>
                </c:pt>
                <c:pt idx="1368">
                  <c:v>9990.719999999988</c:v>
                </c:pt>
                <c:pt idx="1369">
                  <c:v>9991.719999999988</c:v>
                </c:pt>
                <c:pt idx="1370">
                  <c:v>9996.43</c:v>
                </c:pt>
                <c:pt idx="1371">
                  <c:v>9997.43</c:v>
                </c:pt>
                <c:pt idx="1372">
                  <c:v>9998.43</c:v>
                </c:pt>
                <c:pt idx="1373">
                  <c:v>9999.43</c:v>
                </c:pt>
                <c:pt idx="1374">
                  <c:v>10000.43</c:v>
                </c:pt>
                <c:pt idx="1375">
                  <c:v>10001.43</c:v>
                </c:pt>
                <c:pt idx="1376">
                  <c:v>10002.43</c:v>
                </c:pt>
                <c:pt idx="1377">
                  <c:v>10003.43</c:v>
                </c:pt>
                <c:pt idx="1378">
                  <c:v>10004.43</c:v>
                </c:pt>
                <c:pt idx="1379">
                  <c:v>10005.43</c:v>
                </c:pt>
                <c:pt idx="1380">
                  <c:v>10129.49</c:v>
                </c:pt>
                <c:pt idx="1381">
                  <c:v>10130.49</c:v>
                </c:pt>
                <c:pt idx="1382">
                  <c:v>10131.49</c:v>
                </c:pt>
                <c:pt idx="1383">
                  <c:v>10132.49</c:v>
                </c:pt>
                <c:pt idx="1384">
                  <c:v>10133.49</c:v>
                </c:pt>
                <c:pt idx="1385">
                  <c:v>10134.49</c:v>
                </c:pt>
                <c:pt idx="1386">
                  <c:v>10135.49</c:v>
                </c:pt>
                <c:pt idx="1387">
                  <c:v>10136.49</c:v>
                </c:pt>
                <c:pt idx="1388">
                  <c:v>10137.49</c:v>
                </c:pt>
                <c:pt idx="1389">
                  <c:v>10138.49</c:v>
                </c:pt>
                <c:pt idx="1390">
                  <c:v>10143.2</c:v>
                </c:pt>
                <c:pt idx="1391">
                  <c:v>10144.2</c:v>
                </c:pt>
                <c:pt idx="1392">
                  <c:v>10145.2</c:v>
                </c:pt>
                <c:pt idx="1393">
                  <c:v>10146.2</c:v>
                </c:pt>
                <c:pt idx="1394">
                  <c:v>10147.2</c:v>
                </c:pt>
                <c:pt idx="1395">
                  <c:v>10148.2</c:v>
                </c:pt>
                <c:pt idx="1396">
                  <c:v>10149.21</c:v>
                </c:pt>
                <c:pt idx="1397">
                  <c:v>10150.21</c:v>
                </c:pt>
                <c:pt idx="1398">
                  <c:v>10151.21</c:v>
                </c:pt>
                <c:pt idx="1399">
                  <c:v>10152.21</c:v>
                </c:pt>
                <c:pt idx="1400">
                  <c:v>10276.29</c:v>
                </c:pt>
                <c:pt idx="1401">
                  <c:v>10277.29</c:v>
                </c:pt>
                <c:pt idx="1402">
                  <c:v>10278.29</c:v>
                </c:pt>
                <c:pt idx="1403">
                  <c:v>10279.29</c:v>
                </c:pt>
                <c:pt idx="1404">
                  <c:v>10280.29</c:v>
                </c:pt>
                <c:pt idx="1405">
                  <c:v>10281.29</c:v>
                </c:pt>
                <c:pt idx="1406">
                  <c:v>10282.29</c:v>
                </c:pt>
                <c:pt idx="1407">
                  <c:v>10283.29</c:v>
                </c:pt>
                <c:pt idx="1408">
                  <c:v>10284.29</c:v>
                </c:pt>
                <c:pt idx="1409">
                  <c:v>10285.29</c:v>
                </c:pt>
                <c:pt idx="1410">
                  <c:v>10290.0</c:v>
                </c:pt>
                <c:pt idx="1411">
                  <c:v>10291.0</c:v>
                </c:pt>
                <c:pt idx="1412">
                  <c:v>10292.0</c:v>
                </c:pt>
                <c:pt idx="1413">
                  <c:v>10293.0</c:v>
                </c:pt>
                <c:pt idx="1414">
                  <c:v>10294.0</c:v>
                </c:pt>
                <c:pt idx="1415">
                  <c:v>10295.0</c:v>
                </c:pt>
                <c:pt idx="1416">
                  <c:v>10296.0</c:v>
                </c:pt>
                <c:pt idx="1417">
                  <c:v>10297.0</c:v>
                </c:pt>
                <c:pt idx="1418">
                  <c:v>10298.0</c:v>
                </c:pt>
                <c:pt idx="1419">
                  <c:v>10299.0</c:v>
                </c:pt>
                <c:pt idx="1420">
                  <c:v>10423.11</c:v>
                </c:pt>
                <c:pt idx="1421">
                  <c:v>10424.11</c:v>
                </c:pt>
                <c:pt idx="1422">
                  <c:v>10425.11</c:v>
                </c:pt>
                <c:pt idx="1423">
                  <c:v>10426.11</c:v>
                </c:pt>
                <c:pt idx="1424">
                  <c:v>10427.11</c:v>
                </c:pt>
                <c:pt idx="1425">
                  <c:v>10428.11</c:v>
                </c:pt>
                <c:pt idx="1426">
                  <c:v>10429.11</c:v>
                </c:pt>
                <c:pt idx="1427">
                  <c:v>10430.12</c:v>
                </c:pt>
                <c:pt idx="1428">
                  <c:v>10431.12</c:v>
                </c:pt>
                <c:pt idx="1429">
                  <c:v>10432.12</c:v>
                </c:pt>
                <c:pt idx="1430">
                  <c:v>10436.83</c:v>
                </c:pt>
                <c:pt idx="1431">
                  <c:v>10437.83</c:v>
                </c:pt>
                <c:pt idx="1432">
                  <c:v>10438.83</c:v>
                </c:pt>
                <c:pt idx="1433">
                  <c:v>10439.83</c:v>
                </c:pt>
                <c:pt idx="1434">
                  <c:v>10440.83</c:v>
                </c:pt>
                <c:pt idx="1435">
                  <c:v>10441.83</c:v>
                </c:pt>
                <c:pt idx="1436">
                  <c:v>10442.83</c:v>
                </c:pt>
                <c:pt idx="1437">
                  <c:v>10443.83</c:v>
                </c:pt>
                <c:pt idx="1438">
                  <c:v>10444.83</c:v>
                </c:pt>
                <c:pt idx="1439">
                  <c:v>10445.83</c:v>
                </c:pt>
                <c:pt idx="1440">
                  <c:v>10569.94</c:v>
                </c:pt>
                <c:pt idx="1441">
                  <c:v>10570.94</c:v>
                </c:pt>
                <c:pt idx="1442">
                  <c:v>10571.94</c:v>
                </c:pt>
                <c:pt idx="1443">
                  <c:v>10572.94</c:v>
                </c:pt>
                <c:pt idx="1444">
                  <c:v>10573.94</c:v>
                </c:pt>
                <c:pt idx="1445">
                  <c:v>10574.94</c:v>
                </c:pt>
                <c:pt idx="1446">
                  <c:v>10575.94</c:v>
                </c:pt>
                <c:pt idx="1447">
                  <c:v>10576.94</c:v>
                </c:pt>
                <c:pt idx="1448">
                  <c:v>10577.94</c:v>
                </c:pt>
                <c:pt idx="1449">
                  <c:v>10578.94</c:v>
                </c:pt>
                <c:pt idx="1450">
                  <c:v>10583.65</c:v>
                </c:pt>
                <c:pt idx="1451">
                  <c:v>10584.65</c:v>
                </c:pt>
                <c:pt idx="1452">
                  <c:v>10585.66</c:v>
                </c:pt>
                <c:pt idx="1453">
                  <c:v>10586.66</c:v>
                </c:pt>
                <c:pt idx="1454">
                  <c:v>10587.66</c:v>
                </c:pt>
                <c:pt idx="1455">
                  <c:v>10588.66</c:v>
                </c:pt>
                <c:pt idx="1456">
                  <c:v>10589.66</c:v>
                </c:pt>
                <c:pt idx="1457">
                  <c:v>10590.66</c:v>
                </c:pt>
                <c:pt idx="1458">
                  <c:v>10591.66</c:v>
                </c:pt>
                <c:pt idx="1459">
                  <c:v>10592.66</c:v>
                </c:pt>
                <c:pt idx="1460">
                  <c:v>10716.76</c:v>
                </c:pt>
                <c:pt idx="1461">
                  <c:v>10717.76</c:v>
                </c:pt>
                <c:pt idx="1462">
                  <c:v>10718.76</c:v>
                </c:pt>
                <c:pt idx="1463">
                  <c:v>10719.77</c:v>
                </c:pt>
                <c:pt idx="1464">
                  <c:v>10720.77</c:v>
                </c:pt>
                <c:pt idx="1465">
                  <c:v>10721.77</c:v>
                </c:pt>
                <c:pt idx="1466">
                  <c:v>10722.77</c:v>
                </c:pt>
                <c:pt idx="1467">
                  <c:v>10723.77</c:v>
                </c:pt>
                <c:pt idx="1468">
                  <c:v>10724.77</c:v>
                </c:pt>
                <c:pt idx="1469">
                  <c:v>10725.77</c:v>
                </c:pt>
                <c:pt idx="1470">
                  <c:v>10730.48</c:v>
                </c:pt>
                <c:pt idx="1471">
                  <c:v>10731.48</c:v>
                </c:pt>
                <c:pt idx="1472">
                  <c:v>10732.48</c:v>
                </c:pt>
                <c:pt idx="1473">
                  <c:v>10733.48</c:v>
                </c:pt>
                <c:pt idx="1474">
                  <c:v>10734.48</c:v>
                </c:pt>
                <c:pt idx="1475">
                  <c:v>10735.48</c:v>
                </c:pt>
                <c:pt idx="1476">
                  <c:v>10736.48</c:v>
                </c:pt>
                <c:pt idx="1477">
                  <c:v>10737.48</c:v>
                </c:pt>
                <c:pt idx="1478">
                  <c:v>10738.48</c:v>
                </c:pt>
                <c:pt idx="1479">
                  <c:v>10739.49</c:v>
                </c:pt>
                <c:pt idx="1480">
                  <c:v>10863.51</c:v>
                </c:pt>
                <c:pt idx="1481">
                  <c:v>10864.51</c:v>
                </c:pt>
                <c:pt idx="1482">
                  <c:v>10865.51</c:v>
                </c:pt>
                <c:pt idx="1483">
                  <c:v>10866.51</c:v>
                </c:pt>
                <c:pt idx="1484">
                  <c:v>10867.51</c:v>
                </c:pt>
                <c:pt idx="1485">
                  <c:v>10868.51</c:v>
                </c:pt>
                <c:pt idx="1486">
                  <c:v>10869.52</c:v>
                </c:pt>
                <c:pt idx="1487">
                  <c:v>10870.52</c:v>
                </c:pt>
                <c:pt idx="1488">
                  <c:v>10871.52</c:v>
                </c:pt>
                <c:pt idx="1489">
                  <c:v>10872.52</c:v>
                </c:pt>
                <c:pt idx="1490">
                  <c:v>10877.23</c:v>
                </c:pt>
                <c:pt idx="1491">
                  <c:v>10878.23</c:v>
                </c:pt>
                <c:pt idx="1492">
                  <c:v>10879.23</c:v>
                </c:pt>
                <c:pt idx="1493">
                  <c:v>10880.23</c:v>
                </c:pt>
                <c:pt idx="1494">
                  <c:v>10881.23</c:v>
                </c:pt>
                <c:pt idx="1495">
                  <c:v>10882.23</c:v>
                </c:pt>
                <c:pt idx="1496">
                  <c:v>10883.23</c:v>
                </c:pt>
                <c:pt idx="1497">
                  <c:v>10884.23</c:v>
                </c:pt>
                <c:pt idx="1498">
                  <c:v>10885.23</c:v>
                </c:pt>
                <c:pt idx="1499">
                  <c:v>10886.23</c:v>
                </c:pt>
                <c:pt idx="1500">
                  <c:v>11010.34</c:v>
                </c:pt>
                <c:pt idx="1501">
                  <c:v>11011.34</c:v>
                </c:pt>
                <c:pt idx="1502">
                  <c:v>11012.34</c:v>
                </c:pt>
                <c:pt idx="1503">
                  <c:v>11013.34</c:v>
                </c:pt>
                <c:pt idx="1504">
                  <c:v>11014.34</c:v>
                </c:pt>
                <c:pt idx="1505">
                  <c:v>11015.34</c:v>
                </c:pt>
                <c:pt idx="1506">
                  <c:v>11016.35</c:v>
                </c:pt>
                <c:pt idx="1507">
                  <c:v>11017.35</c:v>
                </c:pt>
                <c:pt idx="1508">
                  <c:v>11018.35</c:v>
                </c:pt>
                <c:pt idx="1509">
                  <c:v>11019.35</c:v>
                </c:pt>
                <c:pt idx="1510">
                  <c:v>11024.06</c:v>
                </c:pt>
                <c:pt idx="1511">
                  <c:v>11025.06</c:v>
                </c:pt>
                <c:pt idx="1512">
                  <c:v>11026.06</c:v>
                </c:pt>
                <c:pt idx="1513">
                  <c:v>11027.06</c:v>
                </c:pt>
                <c:pt idx="1514">
                  <c:v>11028.06</c:v>
                </c:pt>
                <c:pt idx="1515">
                  <c:v>11029.06</c:v>
                </c:pt>
                <c:pt idx="1516">
                  <c:v>11030.06</c:v>
                </c:pt>
                <c:pt idx="1517">
                  <c:v>11031.06</c:v>
                </c:pt>
                <c:pt idx="1518">
                  <c:v>11032.06</c:v>
                </c:pt>
                <c:pt idx="1519">
                  <c:v>11033.07</c:v>
                </c:pt>
                <c:pt idx="1520">
                  <c:v>11157.17</c:v>
                </c:pt>
                <c:pt idx="1521">
                  <c:v>11158.17</c:v>
                </c:pt>
                <c:pt idx="1522">
                  <c:v>11159.17</c:v>
                </c:pt>
                <c:pt idx="1523">
                  <c:v>11160.17</c:v>
                </c:pt>
                <c:pt idx="1524">
                  <c:v>11161.17</c:v>
                </c:pt>
                <c:pt idx="1525">
                  <c:v>11162.17</c:v>
                </c:pt>
                <c:pt idx="1526">
                  <c:v>11163.17</c:v>
                </c:pt>
                <c:pt idx="1527">
                  <c:v>11164.18</c:v>
                </c:pt>
                <c:pt idx="1528">
                  <c:v>11165.18</c:v>
                </c:pt>
                <c:pt idx="1529">
                  <c:v>11166.18</c:v>
                </c:pt>
                <c:pt idx="1530">
                  <c:v>11170.89</c:v>
                </c:pt>
                <c:pt idx="1531">
                  <c:v>11171.89</c:v>
                </c:pt>
                <c:pt idx="1532">
                  <c:v>11172.89</c:v>
                </c:pt>
                <c:pt idx="1533">
                  <c:v>11173.89</c:v>
                </c:pt>
                <c:pt idx="1534">
                  <c:v>11174.89</c:v>
                </c:pt>
                <c:pt idx="1535">
                  <c:v>11175.89</c:v>
                </c:pt>
                <c:pt idx="1536">
                  <c:v>11176.89</c:v>
                </c:pt>
                <c:pt idx="1537">
                  <c:v>11177.89</c:v>
                </c:pt>
                <c:pt idx="1538">
                  <c:v>11178.89</c:v>
                </c:pt>
                <c:pt idx="1539">
                  <c:v>11179.89</c:v>
                </c:pt>
                <c:pt idx="1540">
                  <c:v>11304.0</c:v>
                </c:pt>
                <c:pt idx="1541">
                  <c:v>11305.0</c:v>
                </c:pt>
                <c:pt idx="1542">
                  <c:v>11306.0</c:v>
                </c:pt>
                <c:pt idx="1543">
                  <c:v>11307.0</c:v>
                </c:pt>
                <c:pt idx="1544">
                  <c:v>11308.0</c:v>
                </c:pt>
                <c:pt idx="1545">
                  <c:v>11309.0</c:v>
                </c:pt>
                <c:pt idx="1546">
                  <c:v>11310.0</c:v>
                </c:pt>
                <c:pt idx="1547">
                  <c:v>11311.0</c:v>
                </c:pt>
                <c:pt idx="1548">
                  <c:v>11312.0</c:v>
                </c:pt>
                <c:pt idx="1549">
                  <c:v>11313.0</c:v>
                </c:pt>
                <c:pt idx="1550">
                  <c:v>11317.71</c:v>
                </c:pt>
                <c:pt idx="1551">
                  <c:v>11318.71</c:v>
                </c:pt>
                <c:pt idx="1552">
                  <c:v>11319.71</c:v>
                </c:pt>
                <c:pt idx="1553">
                  <c:v>11320.71</c:v>
                </c:pt>
                <c:pt idx="1554">
                  <c:v>11321.72</c:v>
                </c:pt>
                <c:pt idx="1555">
                  <c:v>11322.71</c:v>
                </c:pt>
                <c:pt idx="1556">
                  <c:v>11323.72</c:v>
                </c:pt>
                <c:pt idx="1557">
                  <c:v>11324.72</c:v>
                </c:pt>
                <c:pt idx="1558">
                  <c:v>11325.72</c:v>
                </c:pt>
                <c:pt idx="1559">
                  <c:v>11326.72</c:v>
                </c:pt>
                <c:pt idx="1560">
                  <c:v>11450.77</c:v>
                </c:pt>
                <c:pt idx="1561">
                  <c:v>11451.77</c:v>
                </c:pt>
                <c:pt idx="1562">
                  <c:v>11452.77</c:v>
                </c:pt>
                <c:pt idx="1563">
                  <c:v>11453.77</c:v>
                </c:pt>
                <c:pt idx="1564">
                  <c:v>11454.77</c:v>
                </c:pt>
                <c:pt idx="1565">
                  <c:v>11455.78</c:v>
                </c:pt>
                <c:pt idx="1566">
                  <c:v>11456.78</c:v>
                </c:pt>
                <c:pt idx="1567">
                  <c:v>11457.78</c:v>
                </c:pt>
                <c:pt idx="1568">
                  <c:v>11458.78</c:v>
                </c:pt>
                <c:pt idx="1569">
                  <c:v>11459.78</c:v>
                </c:pt>
                <c:pt idx="1570">
                  <c:v>11464.49</c:v>
                </c:pt>
                <c:pt idx="1571">
                  <c:v>11465.49</c:v>
                </c:pt>
                <c:pt idx="1572">
                  <c:v>11466.49</c:v>
                </c:pt>
                <c:pt idx="1573">
                  <c:v>11467.49</c:v>
                </c:pt>
                <c:pt idx="1574">
                  <c:v>11468.49</c:v>
                </c:pt>
                <c:pt idx="1575">
                  <c:v>11469.49</c:v>
                </c:pt>
                <c:pt idx="1576">
                  <c:v>11470.49</c:v>
                </c:pt>
                <c:pt idx="1577">
                  <c:v>11471.49</c:v>
                </c:pt>
                <c:pt idx="1578">
                  <c:v>11472.49</c:v>
                </c:pt>
                <c:pt idx="1579">
                  <c:v>11473.5</c:v>
                </c:pt>
                <c:pt idx="1580">
                  <c:v>11597.51</c:v>
                </c:pt>
                <c:pt idx="1581">
                  <c:v>11598.51</c:v>
                </c:pt>
                <c:pt idx="1582">
                  <c:v>11599.51</c:v>
                </c:pt>
                <c:pt idx="1583">
                  <c:v>11600.51</c:v>
                </c:pt>
                <c:pt idx="1584">
                  <c:v>11601.51</c:v>
                </c:pt>
                <c:pt idx="1585">
                  <c:v>11602.51</c:v>
                </c:pt>
                <c:pt idx="1586">
                  <c:v>11603.51</c:v>
                </c:pt>
                <c:pt idx="1587">
                  <c:v>11604.52</c:v>
                </c:pt>
                <c:pt idx="1588">
                  <c:v>11605.52</c:v>
                </c:pt>
                <c:pt idx="1589">
                  <c:v>11606.52</c:v>
                </c:pt>
                <c:pt idx="1590">
                  <c:v>11611.23</c:v>
                </c:pt>
                <c:pt idx="1591">
                  <c:v>11612.23</c:v>
                </c:pt>
                <c:pt idx="1592">
                  <c:v>11613.23</c:v>
                </c:pt>
                <c:pt idx="1593">
                  <c:v>11614.23</c:v>
                </c:pt>
                <c:pt idx="1594">
                  <c:v>11615.23</c:v>
                </c:pt>
                <c:pt idx="1595">
                  <c:v>11616.23</c:v>
                </c:pt>
                <c:pt idx="1596">
                  <c:v>11617.23</c:v>
                </c:pt>
                <c:pt idx="1597">
                  <c:v>11618.23</c:v>
                </c:pt>
                <c:pt idx="1598">
                  <c:v>11619.23</c:v>
                </c:pt>
                <c:pt idx="1599">
                  <c:v>11620.23</c:v>
                </c:pt>
                <c:pt idx="1600">
                  <c:v>11744.34</c:v>
                </c:pt>
                <c:pt idx="1601">
                  <c:v>11745.34</c:v>
                </c:pt>
                <c:pt idx="1602">
                  <c:v>11746.34</c:v>
                </c:pt>
                <c:pt idx="1603">
                  <c:v>11747.34</c:v>
                </c:pt>
                <c:pt idx="1604">
                  <c:v>11748.34</c:v>
                </c:pt>
                <c:pt idx="1605">
                  <c:v>11749.34</c:v>
                </c:pt>
                <c:pt idx="1606">
                  <c:v>11750.34</c:v>
                </c:pt>
                <c:pt idx="1607">
                  <c:v>11751.34</c:v>
                </c:pt>
                <c:pt idx="1608">
                  <c:v>11752.34</c:v>
                </c:pt>
                <c:pt idx="1609">
                  <c:v>11753.35</c:v>
                </c:pt>
                <c:pt idx="1610">
                  <c:v>11758.05</c:v>
                </c:pt>
                <c:pt idx="1611">
                  <c:v>11759.05</c:v>
                </c:pt>
                <c:pt idx="1612">
                  <c:v>11760.05</c:v>
                </c:pt>
                <c:pt idx="1613">
                  <c:v>11761.05</c:v>
                </c:pt>
                <c:pt idx="1614">
                  <c:v>11762.05</c:v>
                </c:pt>
                <c:pt idx="1615">
                  <c:v>11763.06</c:v>
                </c:pt>
                <c:pt idx="1616">
                  <c:v>11764.06</c:v>
                </c:pt>
                <c:pt idx="1617">
                  <c:v>11765.06</c:v>
                </c:pt>
                <c:pt idx="1618">
                  <c:v>11766.06</c:v>
                </c:pt>
                <c:pt idx="1619">
                  <c:v>11767.06</c:v>
                </c:pt>
                <c:pt idx="1620">
                  <c:v>11891.16</c:v>
                </c:pt>
                <c:pt idx="1621">
                  <c:v>11892.16</c:v>
                </c:pt>
                <c:pt idx="1622">
                  <c:v>11893.16</c:v>
                </c:pt>
                <c:pt idx="1623">
                  <c:v>11894.16</c:v>
                </c:pt>
                <c:pt idx="1624">
                  <c:v>11895.16</c:v>
                </c:pt>
                <c:pt idx="1625">
                  <c:v>11896.16</c:v>
                </c:pt>
                <c:pt idx="1626">
                  <c:v>11897.16</c:v>
                </c:pt>
                <c:pt idx="1627">
                  <c:v>11898.16</c:v>
                </c:pt>
                <c:pt idx="1628">
                  <c:v>11899.16</c:v>
                </c:pt>
                <c:pt idx="1629">
                  <c:v>11900.16</c:v>
                </c:pt>
                <c:pt idx="1630">
                  <c:v>11904.87</c:v>
                </c:pt>
                <c:pt idx="1631">
                  <c:v>11905.87</c:v>
                </c:pt>
                <c:pt idx="1632">
                  <c:v>11906.87</c:v>
                </c:pt>
                <c:pt idx="1633">
                  <c:v>11907.87</c:v>
                </c:pt>
                <c:pt idx="1634">
                  <c:v>11908.88</c:v>
                </c:pt>
                <c:pt idx="1635">
                  <c:v>11909.88</c:v>
                </c:pt>
                <c:pt idx="1636">
                  <c:v>11910.88</c:v>
                </c:pt>
                <c:pt idx="1637">
                  <c:v>11911.88</c:v>
                </c:pt>
                <c:pt idx="1638">
                  <c:v>11912.88</c:v>
                </c:pt>
                <c:pt idx="1639">
                  <c:v>11913.88</c:v>
                </c:pt>
                <c:pt idx="1640">
                  <c:v>12037.98</c:v>
                </c:pt>
                <c:pt idx="1641">
                  <c:v>12038.98</c:v>
                </c:pt>
                <c:pt idx="1642">
                  <c:v>12039.98</c:v>
                </c:pt>
                <c:pt idx="1643">
                  <c:v>12040.99</c:v>
                </c:pt>
                <c:pt idx="1644">
                  <c:v>12041.99</c:v>
                </c:pt>
                <c:pt idx="1645">
                  <c:v>12042.99</c:v>
                </c:pt>
                <c:pt idx="1646">
                  <c:v>12043.99</c:v>
                </c:pt>
                <c:pt idx="1647">
                  <c:v>12044.99</c:v>
                </c:pt>
                <c:pt idx="1648">
                  <c:v>12045.99</c:v>
                </c:pt>
                <c:pt idx="1649">
                  <c:v>12046.99</c:v>
                </c:pt>
                <c:pt idx="1650">
                  <c:v>12051.7</c:v>
                </c:pt>
                <c:pt idx="1651">
                  <c:v>12052.7</c:v>
                </c:pt>
                <c:pt idx="1652">
                  <c:v>12053.7</c:v>
                </c:pt>
                <c:pt idx="1653">
                  <c:v>12054.7</c:v>
                </c:pt>
                <c:pt idx="1654">
                  <c:v>12055.7</c:v>
                </c:pt>
                <c:pt idx="1655">
                  <c:v>12056.7</c:v>
                </c:pt>
                <c:pt idx="1656">
                  <c:v>12057.7</c:v>
                </c:pt>
                <c:pt idx="1657">
                  <c:v>12058.7</c:v>
                </c:pt>
                <c:pt idx="1658">
                  <c:v>12059.7</c:v>
                </c:pt>
                <c:pt idx="1659">
                  <c:v>12060.7</c:v>
                </c:pt>
                <c:pt idx="1660">
                  <c:v>12184.81</c:v>
                </c:pt>
                <c:pt idx="1661">
                  <c:v>12185.81</c:v>
                </c:pt>
                <c:pt idx="1662">
                  <c:v>12186.81</c:v>
                </c:pt>
                <c:pt idx="1663">
                  <c:v>12187.81</c:v>
                </c:pt>
                <c:pt idx="1664">
                  <c:v>12188.82</c:v>
                </c:pt>
                <c:pt idx="1665">
                  <c:v>12189.82</c:v>
                </c:pt>
                <c:pt idx="1666">
                  <c:v>12190.82</c:v>
                </c:pt>
                <c:pt idx="1667">
                  <c:v>12191.82</c:v>
                </c:pt>
                <c:pt idx="1668">
                  <c:v>12192.82</c:v>
                </c:pt>
                <c:pt idx="1669">
                  <c:v>12193.82</c:v>
                </c:pt>
                <c:pt idx="1670">
                  <c:v>12198.53</c:v>
                </c:pt>
                <c:pt idx="1671">
                  <c:v>12199.53</c:v>
                </c:pt>
                <c:pt idx="1672">
                  <c:v>12200.53</c:v>
                </c:pt>
                <c:pt idx="1673">
                  <c:v>12201.53</c:v>
                </c:pt>
                <c:pt idx="1674">
                  <c:v>12202.53</c:v>
                </c:pt>
                <c:pt idx="1675">
                  <c:v>12203.53</c:v>
                </c:pt>
                <c:pt idx="1676">
                  <c:v>12204.53</c:v>
                </c:pt>
                <c:pt idx="1677">
                  <c:v>12205.53</c:v>
                </c:pt>
                <c:pt idx="1678">
                  <c:v>12206.53</c:v>
                </c:pt>
                <c:pt idx="1679">
                  <c:v>12207.53</c:v>
                </c:pt>
                <c:pt idx="1680">
                  <c:v>12331.64</c:v>
                </c:pt>
                <c:pt idx="1681">
                  <c:v>12332.64</c:v>
                </c:pt>
                <c:pt idx="1682">
                  <c:v>12333.64</c:v>
                </c:pt>
                <c:pt idx="1683">
                  <c:v>12334.64</c:v>
                </c:pt>
                <c:pt idx="1684">
                  <c:v>12335.64</c:v>
                </c:pt>
                <c:pt idx="1685">
                  <c:v>12336.64</c:v>
                </c:pt>
                <c:pt idx="1686">
                  <c:v>12337.64</c:v>
                </c:pt>
                <c:pt idx="1687">
                  <c:v>12338.64</c:v>
                </c:pt>
                <c:pt idx="1688">
                  <c:v>12339.64</c:v>
                </c:pt>
                <c:pt idx="1689">
                  <c:v>12340.64</c:v>
                </c:pt>
                <c:pt idx="1690">
                  <c:v>12345.35</c:v>
                </c:pt>
                <c:pt idx="1691">
                  <c:v>12346.36</c:v>
                </c:pt>
                <c:pt idx="1692">
                  <c:v>12347.36</c:v>
                </c:pt>
                <c:pt idx="1693">
                  <c:v>12348.36</c:v>
                </c:pt>
                <c:pt idx="1694">
                  <c:v>12349.36</c:v>
                </c:pt>
                <c:pt idx="1695">
                  <c:v>12350.36</c:v>
                </c:pt>
                <c:pt idx="1696">
                  <c:v>12351.36</c:v>
                </c:pt>
                <c:pt idx="1697">
                  <c:v>12352.36</c:v>
                </c:pt>
                <c:pt idx="1698">
                  <c:v>12353.36</c:v>
                </c:pt>
                <c:pt idx="1699">
                  <c:v>12354.36</c:v>
                </c:pt>
                <c:pt idx="1700">
                  <c:v>12478.45</c:v>
                </c:pt>
                <c:pt idx="1701">
                  <c:v>12479.45</c:v>
                </c:pt>
                <c:pt idx="1702">
                  <c:v>12480.45</c:v>
                </c:pt>
                <c:pt idx="1703">
                  <c:v>12481.45</c:v>
                </c:pt>
                <c:pt idx="1704">
                  <c:v>12482.45</c:v>
                </c:pt>
                <c:pt idx="1705">
                  <c:v>12483.45</c:v>
                </c:pt>
                <c:pt idx="1706">
                  <c:v>12484.45</c:v>
                </c:pt>
                <c:pt idx="1707">
                  <c:v>12485.45</c:v>
                </c:pt>
                <c:pt idx="1708">
                  <c:v>12486.46</c:v>
                </c:pt>
                <c:pt idx="1709">
                  <c:v>12487.46</c:v>
                </c:pt>
                <c:pt idx="1710">
                  <c:v>12492.17</c:v>
                </c:pt>
                <c:pt idx="1711">
                  <c:v>12493.16</c:v>
                </c:pt>
                <c:pt idx="1712">
                  <c:v>12494.17</c:v>
                </c:pt>
                <c:pt idx="1713">
                  <c:v>12495.17</c:v>
                </c:pt>
                <c:pt idx="1714">
                  <c:v>12496.17</c:v>
                </c:pt>
                <c:pt idx="1715">
                  <c:v>12497.17</c:v>
                </c:pt>
                <c:pt idx="1716">
                  <c:v>12498.17</c:v>
                </c:pt>
                <c:pt idx="1717">
                  <c:v>12499.17</c:v>
                </c:pt>
                <c:pt idx="1718">
                  <c:v>12500.17</c:v>
                </c:pt>
                <c:pt idx="1719">
                  <c:v>12501.17</c:v>
                </c:pt>
                <c:pt idx="1720">
                  <c:v>12625.28</c:v>
                </c:pt>
                <c:pt idx="1721">
                  <c:v>12626.28</c:v>
                </c:pt>
                <c:pt idx="1722">
                  <c:v>12627.28</c:v>
                </c:pt>
                <c:pt idx="1723">
                  <c:v>12628.28</c:v>
                </c:pt>
                <c:pt idx="1724">
                  <c:v>12629.28</c:v>
                </c:pt>
                <c:pt idx="1725">
                  <c:v>12630.28</c:v>
                </c:pt>
                <c:pt idx="1726">
                  <c:v>12631.28</c:v>
                </c:pt>
                <c:pt idx="1727">
                  <c:v>12632.28</c:v>
                </c:pt>
                <c:pt idx="1728">
                  <c:v>12633.28</c:v>
                </c:pt>
                <c:pt idx="1729">
                  <c:v>12634.28</c:v>
                </c:pt>
                <c:pt idx="1730">
                  <c:v>12638.99</c:v>
                </c:pt>
                <c:pt idx="1731">
                  <c:v>12639.99</c:v>
                </c:pt>
                <c:pt idx="1732">
                  <c:v>12640.99</c:v>
                </c:pt>
                <c:pt idx="1733">
                  <c:v>12641.99</c:v>
                </c:pt>
                <c:pt idx="1734">
                  <c:v>12642.99</c:v>
                </c:pt>
                <c:pt idx="1735">
                  <c:v>12643.99</c:v>
                </c:pt>
                <c:pt idx="1736">
                  <c:v>12644.99</c:v>
                </c:pt>
                <c:pt idx="1737">
                  <c:v>12646.0</c:v>
                </c:pt>
                <c:pt idx="1738">
                  <c:v>12647.0</c:v>
                </c:pt>
                <c:pt idx="1739">
                  <c:v>12648.0</c:v>
                </c:pt>
                <c:pt idx="1740">
                  <c:v>12772.1</c:v>
                </c:pt>
                <c:pt idx="1741">
                  <c:v>12773.1</c:v>
                </c:pt>
                <c:pt idx="1742">
                  <c:v>12774.11</c:v>
                </c:pt>
                <c:pt idx="1743">
                  <c:v>12775.11</c:v>
                </c:pt>
                <c:pt idx="1744">
                  <c:v>12776.11</c:v>
                </c:pt>
                <c:pt idx="1745">
                  <c:v>12777.11</c:v>
                </c:pt>
                <c:pt idx="1746">
                  <c:v>12778.11</c:v>
                </c:pt>
                <c:pt idx="1747">
                  <c:v>12779.11</c:v>
                </c:pt>
                <c:pt idx="1748">
                  <c:v>12780.11</c:v>
                </c:pt>
                <c:pt idx="1749">
                  <c:v>12781.11</c:v>
                </c:pt>
                <c:pt idx="1750">
                  <c:v>12785.82</c:v>
                </c:pt>
                <c:pt idx="1751">
                  <c:v>12786.82</c:v>
                </c:pt>
                <c:pt idx="1752">
                  <c:v>12787.82</c:v>
                </c:pt>
                <c:pt idx="1753">
                  <c:v>12788.82</c:v>
                </c:pt>
                <c:pt idx="1754">
                  <c:v>12789.82</c:v>
                </c:pt>
                <c:pt idx="1755">
                  <c:v>12790.82</c:v>
                </c:pt>
                <c:pt idx="1756">
                  <c:v>12791.82</c:v>
                </c:pt>
                <c:pt idx="1757">
                  <c:v>12792.82</c:v>
                </c:pt>
                <c:pt idx="1758">
                  <c:v>12793.82</c:v>
                </c:pt>
                <c:pt idx="1759">
                  <c:v>12794.82</c:v>
                </c:pt>
                <c:pt idx="1760">
                  <c:v>12918.93</c:v>
                </c:pt>
                <c:pt idx="1761">
                  <c:v>12919.93</c:v>
                </c:pt>
                <c:pt idx="1762">
                  <c:v>12920.93</c:v>
                </c:pt>
                <c:pt idx="1763">
                  <c:v>12921.93</c:v>
                </c:pt>
                <c:pt idx="1764">
                  <c:v>12922.93</c:v>
                </c:pt>
                <c:pt idx="1765">
                  <c:v>12923.93</c:v>
                </c:pt>
                <c:pt idx="1766">
                  <c:v>12924.93</c:v>
                </c:pt>
                <c:pt idx="1767">
                  <c:v>12925.93</c:v>
                </c:pt>
                <c:pt idx="1768">
                  <c:v>12926.93</c:v>
                </c:pt>
                <c:pt idx="1769">
                  <c:v>12927.93</c:v>
                </c:pt>
                <c:pt idx="1770">
                  <c:v>12932.64</c:v>
                </c:pt>
                <c:pt idx="1771">
                  <c:v>12933.64</c:v>
                </c:pt>
                <c:pt idx="1772">
                  <c:v>12934.64</c:v>
                </c:pt>
                <c:pt idx="1773">
                  <c:v>12935.64</c:v>
                </c:pt>
                <c:pt idx="1774">
                  <c:v>12936.64</c:v>
                </c:pt>
                <c:pt idx="1775">
                  <c:v>12937.65</c:v>
                </c:pt>
                <c:pt idx="1776">
                  <c:v>12938.65</c:v>
                </c:pt>
                <c:pt idx="1777">
                  <c:v>12939.65</c:v>
                </c:pt>
                <c:pt idx="1778">
                  <c:v>12940.65</c:v>
                </c:pt>
                <c:pt idx="1779">
                  <c:v>12941.65</c:v>
                </c:pt>
                <c:pt idx="1780">
                  <c:v>13065.75</c:v>
                </c:pt>
                <c:pt idx="1781">
                  <c:v>13066.75</c:v>
                </c:pt>
                <c:pt idx="1782">
                  <c:v>13067.75</c:v>
                </c:pt>
                <c:pt idx="1783">
                  <c:v>13068.75</c:v>
                </c:pt>
                <c:pt idx="1784">
                  <c:v>13069.75</c:v>
                </c:pt>
                <c:pt idx="1785">
                  <c:v>13070.75</c:v>
                </c:pt>
                <c:pt idx="1786">
                  <c:v>13071.76</c:v>
                </c:pt>
                <c:pt idx="1787">
                  <c:v>13072.76</c:v>
                </c:pt>
                <c:pt idx="1788">
                  <c:v>13073.76</c:v>
                </c:pt>
                <c:pt idx="1789">
                  <c:v>13074.76</c:v>
                </c:pt>
                <c:pt idx="1790">
                  <c:v>13079.47</c:v>
                </c:pt>
                <c:pt idx="1791">
                  <c:v>13080.47</c:v>
                </c:pt>
                <c:pt idx="1792">
                  <c:v>13081.47</c:v>
                </c:pt>
                <c:pt idx="1793">
                  <c:v>13082.47</c:v>
                </c:pt>
                <c:pt idx="1794">
                  <c:v>13083.47</c:v>
                </c:pt>
                <c:pt idx="1795">
                  <c:v>13084.47</c:v>
                </c:pt>
                <c:pt idx="1796">
                  <c:v>13085.47</c:v>
                </c:pt>
                <c:pt idx="1797">
                  <c:v>13086.47</c:v>
                </c:pt>
                <c:pt idx="1798">
                  <c:v>13087.47</c:v>
                </c:pt>
                <c:pt idx="1799">
                  <c:v>13088.47</c:v>
                </c:pt>
                <c:pt idx="1800">
                  <c:v>13212.58</c:v>
                </c:pt>
                <c:pt idx="1801">
                  <c:v>13213.58</c:v>
                </c:pt>
                <c:pt idx="1802">
                  <c:v>13214.58</c:v>
                </c:pt>
                <c:pt idx="1803">
                  <c:v>13215.58</c:v>
                </c:pt>
                <c:pt idx="1804">
                  <c:v>13216.58</c:v>
                </c:pt>
                <c:pt idx="1805">
                  <c:v>13217.58</c:v>
                </c:pt>
                <c:pt idx="1806">
                  <c:v>13218.58</c:v>
                </c:pt>
                <c:pt idx="1807">
                  <c:v>13219.59</c:v>
                </c:pt>
                <c:pt idx="1808">
                  <c:v>13220.59</c:v>
                </c:pt>
                <c:pt idx="1809">
                  <c:v>13221.59</c:v>
                </c:pt>
                <c:pt idx="1810">
                  <c:v>13226.3</c:v>
                </c:pt>
                <c:pt idx="1811">
                  <c:v>13227.3</c:v>
                </c:pt>
                <c:pt idx="1812">
                  <c:v>13228.3</c:v>
                </c:pt>
                <c:pt idx="1813">
                  <c:v>13229.3</c:v>
                </c:pt>
                <c:pt idx="1814">
                  <c:v>13230.3</c:v>
                </c:pt>
                <c:pt idx="1815">
                  <c:v>13231.3</c:v>
                </c:pt>
                <c:pt idx="1816">
                  <c:v>13232.3</c:v>
                </c:pt>
                <c:pt idx="1817">
                  <c:v>13233.3</c:v>
                </c:pt>
                <c:pt idx="1818">
                  <c:v>13234.3</c:v>
                </c:pt>
                <c:pt idx="1819">
                  <c:v>13235.3</c:v>
                </c:pt>
                <c:pt idx="1820">
                  <c:v>13359.4</c:v>
                </c:pt>
                <c:pt idx="1821">
                  <c:v>13360.4</c:v>
                </c:pt>
                <c:pt idx="1822">
                  <c:v>13361.41</c:v>
                </c:pt>
                <c:pt idx="1823">
                  <c:v>13362.41</c:v>
                </c:pt>
                <c:pt idx="1824">
                  <c:v>13363.41</c:v>
                </c:pt>
                <c:pt idx="1825">
                  <c:v>13364.41</c:v>
                </c:pt>
                <c:pt idx="1826">
                  <c:v>13365.41</c:v>
                </c:pt>
                <c:pt idx="1827">
                  <c:v>13366.41</c:v>
                </c:pt>
                <c:pt idx="1828">
                  <c:v>13367.41</c:v>
                </c:pt>
                <c:pt idx="1829">
                  <c:v>13368.41</c:v>
                </c:pt>
                <c:pt idx="1830">
                  <c:v>13373.12</c:v>
                </c:pt>
                <c:pt idx="1831">
                  <c:v>13374.12</c:v>
                </c:pt>
                <c:pt idx="1832">
                  <c:v>13375.12</c:v>
                </c:pt>
                <c:pt idx="1833">
                  <c:v>13376.12</c:v>
                </c:pt>
                <c:pt idx="1834">
                  <c:v>13377.12</c:v>
                </c:pt>
                <c:pt idx="1835">
                  <c:v>13378.12</c:v>
                </c:pt>
                <c:pt idx="1836">
                  <c:v>13379.12</c:v>
                </c:pt>
                <c:pt idx="1837">
                  <c:v>13380.12</c:v>
                </c:pt>
                <c:pt idx="1838">
                  <c:v>13381.13</c:v>
                </c:pt>
                <c:pt idx="1839">
                  <c:v>13382.12</c:v>
                </c:pt>
                <c:pt idx="1840">
                  <c:v>13506.23</c:v>
                </c:pt>
                <c:pt idx="1841">
                  <c:v>13507.23</c:v>
                </c:pt>
                <c:pt idx="1842">
                  <c:v>13508.23</c:v>
                </c:pt>
                <c:pt idx="1843">
                  <c:v>13509.23</c:v>
                </c:pt>
                <c:pt idx="1844">
                  <c:v>13510.23</c:v>
                </c:pt>
                <c:pt idx="1845">
                  <c:v>13511.23</c:v>
                </c:pt>
                <c:pt idx="1846">
                  <c:v>13512.23</c:v>
                </c:pt>
                <c:pt idx="1847">
                  <c:v>13513.23</c:v>
                </c:pt>
                <c:pt idx="1848">
                  <c:v>13514.24</c:v>
                </c:pt>
                <c:pt idx="1849">
                  <c:v>13515.24</c:v>
                </c:pt>
                <c:pt idx="1850">
                  <c:v>13519.95</c:v>
                </c:pt>
                <c:pt idx="1851">
                  <c:v>13520.95</c:v>
                </c:pt>
                <c:pt idx="1852">
                  <c:v>13521.95</c:v>
                </c:pt>
                <c:pt idx="1853">
                  <c:v>13522.95</c:v>
                </c:pt>
                <c:pt idx="1854">
                  <c:v>13523.95</c:v>
                </c:pt>
                <c:pt idx="1855">
                  <c:v>13524.95</c:v>
                </c:pt>
                <c:pt idx="1856">
                  <c:v>13525.95</c:v>
                </c:pt>
                <c:pt idx="1857">
                  <c:v>13526.95</c:v>
                </c:pt>
                <c:pt idx="1858">
                  <c:v>13527.95</c:v>
                </c:pt>
                <c:pt idx="1859">
                  <c:v>13528.95</c:v>
                </c:pt>
                <c:pt idx="1860">
                  <c:v>13652.99</c:v>
                </c:pt>
                <c:pt idx="1861">
                  <c:v>13653.99</c:v>
                </c:pt>
                <c:pt idx="1862">
                  <c:v>13654.99</c:v>
                </c:pt>
                <c:pt idx="1863">
                  <c:v>13655.99</c:v>
                </c:pt>
                <c:pt idx="1864">
                  <c:v>13656.99</c:v>
                </c:pt>
                <c:pt idx="1865">
                  <c:v>13657.99</c:v>
                </c:pt>
                <c:pt idx="1866">
                  <c:v>13658.99</c:v>
                </c:pt>
                <c:pt idx="1867">
                  <c:v>13659.99</c:v>
                </c:pt>
                <c:pt idx="1868">
                  <c:v>13660.99</c:v>
                </c:pt>
                <c:pt idx="1869">
                  <c:v>13662.0</c:v>
                </c:pt>
                <c:pt idx="1870">
                  <c:v>13666.7</c:v>
                </c:pt>
                <c:pt idx="1871">
                  <c:v>13667.71</c:v>
                </c:pt>
                <c:pt idx="1872">
                  <c:v>13668.71</c:v>
                </c:pt>
                <c:pt idx="1873">
                  <c:v>13669.71</c:v>
                </c:pt>
                <c:pt idx="1874">
                  <c:v>13670.71</c:v>
                </c:pt>
                <c:pt idx="1875">
                  <c:v>13671.71</c:v>
                </c:pt>
                <c:pt idx="1876">
                  <c:v>13672.71</c:v>
                </c:pt>
                <c:pt idx="1877">
                  <c:v>13673.71</c:v>
                </c:pt>
                <c:pt idx="1878">
                  <c:v>13674.71</c:v>
                </c:pt>
                <c:pt idx="1879">
                  <c:v>13675.71</c:v>
                </c:pt>
                <c:pt idx="1880">
                  <c:v>13799.82</c:v>
                </c:pt>
                <c:pt idx="1881">
                  <c:v>13800.82</c:v>
                </c:pt>
                <c:pt idx="1882">
                  <c:v>13801.82</c:v>
                </c:pt>
                <c:pt idx="1883">
                  <c:v>13802.82</c:v>
                </c:pt>
                <c:pt idx="1884">
                  <c:v>13803.82</c:v>
                </c:pt>
                <c:pt idx="1885">
                  <c:v>13804.82</c:v>
                </c:pt>
                <c:pt idx="1886">
                  <c:v>13805.82</c:v>
                </c:pt>
                <c:pt idx="1887">
                  <c:v>13806.82</c:v>
                </c:pt>
                <c:pt idx="1888">
                  <c:v>13807.82</c:v>
                </c:pt>
                <c:pt idx="1889">
                  <c:v>13808.82</c:v>
                </c:pt>
                <c:pt idx="1890">
                  <c:v>13813.53</c:v>
                </c:pt>
                <c:pt idx="1891">
                  <c:v>13814.53</c:v>
                </c:pt>
                <c:pt idx="1892">
                  <c:v>13815.53</c:v>
                </c:pt>
                <c:pt idx="1893">
                  <c:v>13816.53</c:v>
                </c:pt>
                <c:pt idx="1894">
                  <c:v>13817.53</c:v>
                </c:pt>
                <c:pt idx="1895">
                  <c:v>13818.54</c:v>
                </c:pt>
                <c:pt idx="1896">
                  <c:v>13819.54</c:v>
                </c:pt>
                <c:pt idx="1897">
                  <c:v>13820.54</c:v>
                </c:pt>
                <c:pt idx="1898">
                  <c:v>13821.54</c:v>
                </c:pt>
                <c:pt idx="1899">
                  <c:v>13822.54</c:v>
                </c:pt>
                <c:pt idx="1900">
                  <c:v>13946.64</c:v>
                </c:pt>
                <c:pt idx="1901">
                  <c:v>13947.64</c:v>
                </c:pt>
                <c:pt idx="1902">
                  <c:v>13948.64</c:v>
                </c:pt>
                <c:pt idx="1903">
                  <c:v>13949.65</c:v>
                </c:pt>
                <c:pt idx="1904">
                  <c:v>13950.65</c:v>
                </c:pt>
                <c:pt idx="1905">
                  <c:v>13951.65</c:v>
                </c:pt>
                <c:pt idx="1906">
                  <c:v>13952.65</c:v>
                </c:pt>
                <c:pt idx="1907">
                  <c:v>13953.65</c:v>
                </c:pt>
                <c:pt idx="1908">
                  <c:v>13954.65</c:v>
                </c:pt>
                <c:pt idx="1909">
                  <c:v>13955.65</c:v>
                </c:pt>
                <c:pt idx="1910">
                  <c:v>13960.36</c:v>
                </c:pt>
                <c:pt idx="1911">
                  <c:v>13961.36</c:v>
                </c:pt>
                <c:pt idx="1912">
                  <c:v>13962.36</c:v>
                </c:pt>
                <c:pt idx="1913">
                  <c:v>13963.36</c:v>
                </c:pt>
                <c:pt idx="1914">
                  <c:v>13964.36</c:v>
                </c:pt>
                <c:pt idx="1915">
                  <c:v>13965.36</c:v>
                </c:pt>
                <c:pt idx="1916">
                  <c:v>13966.36</c:v>
                </c:pt>
                <c:pt idx="1917">
                  <c:v>13967.36</c:v>
                </c:pt>
                <c:pt idx="1918">
                  <c:v>13968.37</c:v>
                </c:pt>
                <c:pt idx="1919">
                  <c:v>13969.37</c:v>
                </c:pt>
                <c:pt idx="1920">
                  <c:v>14093.47</c:v>
                </c:pt>
                <c:pt idx="1921">
                  <c:v>14094.47</c:v>
                </c:pt>
                <c:pt idx="1922">
                  <c:v>14095.47</c:v>
                </c:pt>
                <c:pt idx="1923">
                  <c:v>14096.47</c:v>
                </c:pt>
                <c:pt idx="1924">
                  <c:v>14097.48</c:v>
                </c:pt>
                <c:pt idx="1925">
                  <c:v>14098.48</c:v>
                </c:pt>
                <c:pt idx="1926">
                  <c:v>14099.48</c:v>
                </c:pt>
                <c:pt idx="1927">
                  <c:v>14100.48</c:v>
                </c:pt>
                <c:pt idx="1928">
                  <c:v>14101.48</c:v>
                </c:pt>
                <c:pt idx="1929">
                  <c:v>14102.48</c:v>
                </c:pt>
                <c:pt idx="1930">
                  <c:v>14107.19</c:v>
                </c:pt>
                <c:pt idx="1931">
                  <c:v>14108.19</c:v>
                </c:pt>
                <c:pt idx="1932">
                  <c:v>14109.19</c:v>
                </c:pt>
                <c:pt idx="1933">
                  <c:v>14110.19</c:v>
                </c:pt>
                <c:pt idx="1934">
                  <c:v>14111.19</c:v>
                </c:pt>
                <c:pt idx="1935">
                  <c:v>14112.19</c:v>
                </c:pt>
                <c:pt idx="1936">
                  <c:v>14113.19</c:v>
                </c:pt>
                <c:pt idx="1937">
                  <c:v>14114.19</c:v>
                </c:pt>
                <c:pt idx="1938">
                  <c:v>14115.2</c:v>
                </c:pt>
                <c:pt idx="1939">
                  <c:v>14116.2</c:v>
                </c:pt>
                <c:pt idx="1940">
                  <c:v>14240.25</c:v>
                </c:pt>
                <c:pt idx="1941">
                  <c:v>14241.25</c:v>
                </c:pt>
                <c:pt idx="1942">
                  <c:v>14242.25</c:v>
                </c:pt>
                <c:pt idx="1943">
                  <c:v>14243.25</c:v>
                </c:pt>
                <c:pt idx="1944">
                  <c:v>14244.25</c:v>
                </c:pt>
                <c:pt idx="1945">
                  <c:v>14245.26</c:v>
                </c:pt>
                <c:pt idx="1946">
                  <c:v>14246.26</c:v>
                </c:pt>
                <c:pt idx="1947">
                  <c:v>14247.26</c:v>
                </c:pt>
                <c:pt idx="1948">
                  <c:v>14248.26</c:v>
                </c:pt>
                <c:pt idx="1949">
                  <c:v>14249.26</c:v>
                </c:pt>
                <c:pt idx="1950">
                  <c:v>14253.97</c:v>
                </c:pt>
                <c:pt idx="1951">
                  <c:v>14254.97</c:v>
                </c:pt>
                <c:pt idx="1952">
                  <c:v>14255.97</c:v>
                </c:pt>
                <c:pt idx="1953">
                  <c:v>14256.97</c:v>
                </c:pt>
                <c:pt idx="1954">
                  <c:v>14257.97</c:v>
                </c:pt>
                <c:pt idx="1955">
                  <c:v>14258.97</c:v>
                </c:pt>
                <c:pt idx="1956">
                  <c:v>14259.97</c:v>
                </c:pt>
                <c:pt idx="1957">
                  <c:v>14260.97</c:v>
                </c:pt>
                <c:pt idx="1958">
                  <c:v>14261.97</c:v>
                </c:pt>
                <c:pt idx="1959">
                  <c:v>14262.97</c:v>
                </c:pt>
                <c:pt idx="1960">
                  <c:v>14387.08</c:v>
                </c:pt>
                <c:pt idx="1961">
                  <c:v>14388.08</c:v>
                </c:pt>
                <c:pt idx="1962">
                  <c:v>14389.08</c:v>
                </c:pt>
                <c:pt idx="1963">
                  <c:v>14390.08</c:v>
                </c:pt>
                <c:pt idx="1964">
                  <c:v>14391.08</c:v>
                </c:pt>
                <c:pt idx="1965">
                  <c:v>14392.08</c:v>
                </c:pt>
                <c:pt idx="1966">
                  <c:v>14393.08</c:v>
                </c:pt>
                <c:pt idx="1967">
                  <c:v>14394.09</c:v>
                </c:pt>
                <c:pt idx="1968">
                  <c:v>14395.09</c:v>
                </c:pt>
                <c:pt idx="1969">
                  <c:v>14396.09</c:v>
                </c:pt>
                <c:pt idx="1970">
                  <c:v>14400.79</c:v>
                </c:pt>
                <c:pt idx="1971">
                  <c:v>14401.79</c:v>
                </c:pt>
                <c:pt idx="1972">
                  <c:v>14402.8</c:v>
                </c:pt>
                <c:pt idx="1973">
                  <c:v>14403.8</c:v>
                </c:pt>
                <c:pt idx="1974">
                  <c:v>14404.8</c:v>
                </c:pt>
                <c:pt idx="1975">
                  <c:v>14405.8</c:v>
                </c:pt>
                <c:pt idx="1976">
                  <c:v>14406.8</c:v>
                </c:pt>
                <c:pt idx="1977">
                  <c:v>14407.8</c:v>
                </c:pt>
                <c:pt idx="1978">
                  <c:v>14408.8</c:v>
                </c:pt>
                <c:pt idx="1979">
                  <c:v>14409.8</c:v>
                </c:pt>
                <c:pt idx="1980">
                  <c:v>14533.91</c:v>
                </c:pt>
                <c:pt idx="1981">
                  <c:v>14534.91</c:v>
                </c:pt>
                <c:pt idx="1982">
                  <c:v>14535.91</c:v>
                </c:pt>
                <c:pt idx="1983">
                  <c:v>14536.91</c:v>
                </c:pt>
                <c:pt idx="1984">
                  <c:v>14537.91</c:v>
                </c:pt>
                <c:pt idx="1985">
                  <c:v>14538.91</c:v>
                </c:pt>
                <c:pt idx="1986">
                  <c:v>14539.91</c:v>
                </c:pt>
                <c:pt idx="1987">
                  <c:v>14540.91</c:v>
                </c:pt>
                <c:pt idx="1988">
                  <c:v>14541.91</c:v>
                </c:pt>
                <c:pt idx="1989">
                  <c:v>14542.91</c:v>
                </c:pt>
                <c:pt idx="1990">
                  <c:v>14547.62</c:v>
                </c:pt>
                <c:pt idx="1991">
                  <c:v>14548.62</c:v>
                </c:pt>
                <c:pt idx="1992">
                  <c:v>14549.62</c:v>
                </c:pt>
                <c:pt idx="1993">
                  <c:v>14550.63</c:v>
                </c:pt>
                <c:pt idx="1994">
                  <c:v>14551.63</c:v>
                </c:pt>
                <c:pt idx="1995">
                  <c:v>14552.63</c:v>
                </c:pt>
                <c:pt idx="1996">
                  <c:v>14553.63</c:v>
                </c:pt>
                <c:pt idx="1997">
                  <c:v>14554.63</c:v>
                </c:pt>
                <c:pt idx="1998">
                  <c:v>14555.63</c:v>
                </c:pt>
                <c:pt idx="1999">
                  <c:v>14556.63</c:v>
                </c:pt>
                <c:pt idx="2000">
                  <c:v>14680.73</c:v>
                </c:pt>
                <c:pt idx="2001">
                  <c:v>14681.73</c:v>
                </c:pt>
                <c:pt idx="2002">
                  <c:v>14682.74</c:v>
                </c:pt>
                <c:pt idx="2003">
                  <c:v>14683.74</c:v>
                </c:pt>
                <c:pt idx="2004">
                  <c:v>14684.74</c:v>
                </c:pt>
                <c:pt idx="2005">
                  <c:v>14685.74</c:v>
                </c:pt>
                <c:pt idx="2006">
                  <c:v>14686.74</c:v>
                </c:pt>
                <c:pt idx="2007">
                  <c:v>14687.74</c:v>
                </c:pt>
                <c:pt idx="2008">
                  <c:v>14688.74</c:v>
                </c:pt>
                <c:pt idx="2009">
                  <c:v>14689.74</c:v>
                </c:pt>
                <c:pt idx="2010">
                  <c:v>14694.45</c:v>
                </c:pt>
                <c:pt idx="2011">
                  <c:v>14695.45</c:v>
                </c:pt>
                <c:pt idx="2012">
                  <c:v>14696.45</c:v>
                </c:pt>
                <c:pt idx="2013">
                  <c:v>14697.45</c:v>
                </c:pt>
                <c:pt idx="2014">
                  <c:v>14698.45</c:v>
                </c:pt>
                <c:pt idx="2015">
                  <c:v>14699.45</c:v>
                </c:pt>
                <c:pt idx="2016">
                  <c:v>14700.45</c:v>
                </c:pt>
                <c:pt idx="2017">
                  <c:v>14701.45</c:v>
                </c:pt>
                <c:pt idx="2018">
                  <c:v>14702.45</c:v>
                </c:pt>
                <c:pt idx="2019">
                  <c:v>14703.46</c:v>
                </c:pt>
                <c:pt idx="2020">
                  <c:v>14827.56</c:v>
                </c:pt>
                <c:pt idx="2021">
                  <c:v>14828.56</c:v>
                </c:pt>
                <c:pt idx="2022">
                  <c:v>14829.56</c:v>
                </c:pt>
                <c:pt idx="2023">
                  <c:v>14830.56</c:v>
                </c:pt>
                <c:pt idx="2024">
                  <c:v>14831.56</c:v>
                </c:pt>
                <c:pt idx="2025">
                  <c:v>14832.57</c:v>
                </c:pt>
                <c:pt idx="2026">
                  <c:v>14833.57</c:v>
                </c:pt>
                <c:pt idx="2027">
                  <c:v>14834.57</c:v>
                </c:pt>
                <c:pt idx="2028">
                  <c:v>14835.57</c:v>
                </c:pt>
                <c:pt idx="2029">
                  <c:v>14836.57</c:v>
                </c:pt>
                <c:pt idx="2030">
                  <c:v>14841.28</c:v>
                </c:pt>
                <c:pt idx="2031">
                  <c:v>14842.28</c:v>
                </c:pt>
                <c:pt idx="2032">
                  <c:v>14843.28</c:v>
                </c:pt>
                <c:pt idx="2033">
                  <c:v>14844.28</c:v>
                </c:pt>
                <c:pt idx="2034">
                  <c:v>14845.28</c:v>
                </c:pt>
                <c:pt idx="2035">
                  <c:v>14846.28</c:v>
                </c:pt>
                <c:pt idx="2036">
                  <c:v>14847.28</c:v>
                </c:pt>
                <c:pt idx="2037">
                  <c:v>14848.28</c:v>
                </c:pt>
                <c:pt idx="2038">
                  <c:v>14849.28</c:v>
                </c:pt>
                <c:pt idx="2039">
                  <c:v>14850.28</c:v>
                </c:pt>
                <c:pt idx="2040">
                  <c:v>14974.38</c:v>
                </c:pt>
                <c:pt idx="2041">
                  <c:v>14975.39</c:v>
                </c:pt>
                <c:pt idx="2042">
                  <c:v>14976.39</c:v>
                </c:pt>
                <c:pt idx="2043">
                  <c:v>14977.39</c:v>
                </c:pt>
                <c:pt idx="2044">
                  <c:v>14978.39</c:v>
                </c:pt>
                <c:pt idx="2045">
                  <c:v>14979.39</c:v>
                </c:pt>
                <c:pt idx="2046">
                  <c:v>14980.39</c:v>
                </c:pt>
                <c:pt idx="2047">
                  <c:v>14981.39</c:v>
                </c:pt>
                <c:pt idx="2048">
                  <c:v>14982.39</c:v>
                </c:pt>
                <c:pt idx="2049">
                  <c:v>14983.39</c:v>
                </c:pt>
                <c:pt idx="2050">
                  <c:v>14988.1</c:v>
                </c:pt>
                <c:pt idx="2051">
                  <c:v>14989.1</c:v>
                </c:pt>
                <c:pt idx="2052">
                  <c:v>14990.1</c:v>
                </c:pt>
                <c:pt idx="2053">
                  <c:v>14991.1</c:v>
                </c:pt>
                <c:pt idx="2054">
                  <c:v>14992.1</c:v>
                </c:pt>
                <c:pt idx="2055">
                  <c:v>14993.1</c:v>
                </c:pt>
                <c:pt idx="2056">
                  <c:v>14994.1</c:v>
                </c:pt>
                <c:pt idx="2057">
                  <c:v>14995.1</c:v>
                </c:pt>
                <c:pt idx="2058">
                  <c:v>14996.1</c:v>
                </c:pt>
                <c:pt idx="2059">
                  <c:v>14997.1</c:v>
                </c:pt>
                <c:pt idx="2060">
                  <c:v>15121.21</c:v>
                </c:pt>
                <c:pt idx="2061">
                  <c:v>15122.21</c:v>
                </c:pt>
                <c:pt idx="2062">
                  <c:v>15123.21</c:v>
                </c:pt>
                <c:pt idx="2063">
                  <c:v>15124.21</c:v>
                </c:pt>
                <c:pt idx="2064">
                  <c:v>15125.21</c:v>
                </c:pt>
                <c:pt idx="2065">
                  <c:v>15126.21</c:v>
                </c:pt>
                <c:pt idx="2066">
                  <c:v>15127.21</c:v>
                </c:pt>
                <c:pt idx="2067">
                  <c:v>15128.21</c:v>
                </c:pt>
                <c:pt idx="2068">
                  <c:v>15129.21</c:v>
                </c:pt>
                <c:pt idx="2069">
                  <c:v>15130.22</c:v>
                </c:pt>
                <c:pt idx="2070">
                  <c:v>15134.92</c:v>
                </c:pt>
                <c:pt idx="2071">
                  <c:v>15135.92</c:v>
                </c:pt>
                <c:pt idx="2072">
                  <c:v>15136.92</c:v>
                </c:pt>
                <c:pt idx="2073">
                  <c:v>15137.92</c:v>
                </c:pt>
                <c:pt idx="2074">
                  <c:v>15138.92</c:v>
                </c:pt>
                <c:pt idx="2075">
                  <c:v>15139.93</c:v>
                </c:pt>
                <c:pt idx="2076">
                  <c:v>15140.93</c:v>
                </c:pt>
                <c:pt idx="2077">
                  <c:v>15141.93</c:v>
                </c:pt>
                <c:pt idx="2078">
                  <c:v>15142.93</c:v>
                </c:pt>
                <c:pt idx="2079">
                  <c:v>15143.93</c:v>
                </c:pt>
                <c:pt idx="2080">
                  <c:v>15268.04</c:v>
                </c:pt>
                <c:pt idx="2081">
                  <c:v>15269.04</c:v>
                </c:pt>
                <c:pt idx="2082">
                  <c:v>15270.04</c:v>
                </c:pt>
                <c:pt idx="2083">
                  <c:v>15271.04</c:v>
                </c:pt>
                <c:pt idx="2084">
                  <c:v>15272.04</c:v>
                </c:pt>
                <c:pt idx="2085">
                  <c:v>15273.04</c:v>
                </c:pt>
                <c:pt idx="2086">
                  <c:v>15274.04</c:v>
                </c:pt>
                <c:pt idx="2087">
                  <c:v>15275.04</c:v>
                </c:pt>
                <c:pt idx="2088">
                  <c:v>15276.04</c:v>
                </c:pt>
                <c:pt idx="2089">
                  <c:v>15277.04</c:v>
                </c:pt>
                <c:pt idx="2090">
                  <c:v>15281.75</c:v>
                </c:pt>
                <c:pt idx="2091">
                  <c:v>15282.75</c:v>
                </c:pt>
                <c:pt idx="2092">
                  <c:v>15283.75</c:v>
                </c:pt>
                <c:pt idx="2093">
                  <c:v>15284.75</c:v>
                </c:pt>
                <c:pt idx="2094">
                  <c:v>15285.75</c:v>
                </c:pt>
                <c:pt idx="2095">
                  <c:v>15286.75</c:v>
                </c:pt>
                <c:pt idx="2096">
                  <c:v>15287.75</c:v>
                </c:pt>
                <c:pt idx="2097">
                  <c:v>15288.75</c:v>
                </c:pt>
                <c:pt idx="2098">
                  <c:v>15289.75</c:v>
                </c:pt>
                <c:pt idx="2099">
                  <c:v>15290.75</c:v>
                </c:pt>
                <c:pt idx="2100">
                  <c:v>15414.86</c:v>
                </c:pt>
                <c:pt idx="2101">
                  <c:v>15415.86</c:v>
                </c:pt>
                <c:pt idx="2102">
                  <c:v>15416.86</c:v>
                </c:pt>
                <c:pt idx="2103">
                  <c:v>15417.86</c:v>
                </c:pt>
                <c:pt idx="2104">
                  <c:v>15418.86</c:v>
                </c:pt>
                <c:pt idx="2105">
                  <c:v>15419.86</c:v>
                </c:pt>
                <c:pt idx="2106">
                  <c:v>15420.86</c:v>
                </c:pt>
                <c:pt idx="2107">
                  <c:v>15421.87</c:v>
                </c:pt>
                <c:pt idx="2108">
                  <c:v>15422.87</c:v>
                </c:pt>
                <c:pt idx="2109">
                  <c:v>15423.87</c:v>
                </c:pt>
                <c:pt idx="2110">
                  <c:v>15428.58</c:v>
                </c:pt>
                <c:pt idx="2111">
                  <c:v>15429.58</c:v>
                </c:pt>
                <c:pt idx="2112">
                  <c:v>15430.58</c:v>
                </c:pt>
                <c:pt idx="2113">
                  <c:v>15431.58</c:v>
                </c:pt>
                <c:pt idx="2114">
                  <c:v>15432.58</c:v>
                </c:pt>
                <c:pt idx="2115">
                  <c:v>15433.58</c:v>
                </c:pt>
                <c:pt idx="2116">
                  <c:v>15434.58</c:v>
                </c:pt>
                <c:pt idx="2117">
                  <c:v>15435.58</c:v>
                </c:pt>
                <c:pt idx="2118">
                  <c:v>15436.58</c:v>
                </c:pt>
                <c:pt idx="2119">
                  <c:v>15437.58</c:v>
                </c:pt>
                <c:pt idx="2120">
                  <c:v>15561.69</c:v>
                </c:pt>
                <c:pt idx="2121">
                  <c:v>15562.69</c:v>
                </c:pt>
                <c:pt idx="2122">
                  <c:v>15563.69</c:v>
                </c:pt>
                <c:pt idx="2123">
                  <c:v>15564.69</c:v>
                </c:pt>
                <c:pt idx="2124">
                  <c:v>15565.69</c:v>
                </c:pt>
                <c:pt idx="2125">
                  <c:v>15566.69</c:v>
                </c:pt>
                <c:pt idx="2126">
                  <c:v>15567.69</c:v>
                </c:pt>
                <c:pt idx="2127">
                  <c:v>15568.69</c:v>
                </c:pt>
                <c:pt idx="2128">
                  <c:v>15569.69</c:v>
                </c:pt>
                <c:pt idx="2129">
                  <c:v>15570.69</c:v>
                </c:pt>
                <c:pt idx="2130">
                  <c:v>15575.4</c:v>
                </c:pt>
                <c:pt idx="2131">
                  <c:v>15576.4</c:v>
                </c:pt>
                <c:pt idx="2132">
                  <c:v>15577.4</c:v>
                </c:pt>
                <c:pt idx="2133">
                  <c:v>15578.4</c:v>
                </c:pt>
                <c:pt idx="2134">
                  <c:v>15579.4</c:v>
                </c:pt>
                <c:pt idx="2135">
                  <c:v>15580.4</c:v>
                </c:pt>
                <c:pt idx="2136">
                  <c:v>15581.4</c:v>
                </c:pt>
                <c:pt idx="2137">
                  <c:v>15582.41</c:v>
                </c:pt>
                <c:pt idx="2138">
                  <c:v>15583.41</c:v>
                </c:pt>
                <c:pt idx="2139">
                  <c:v>15584.41</c:v>
                </c:pt>
                <c:pt idx="2140">
                  <c:v>15708.49</c:v>
                </c:pt>
                <c:pt idx="2141">
                  <c:v>15709.49</c:v>
                </c:pt>
                <c:pt idx="2142">
                  <c:v>15710.49</c:v>
                </c:pt>
                <c:pt idx="2143">
                  <c:v>15711.49</c:v>
                </c:pt>
                <c:pt idx="2144">
                  <c:v>15712.49</c:v>
                </c:pt>
                <c:pt idx="2145">
                  <c:v>15713.49</c:v>
                </c:pt>
                <c:pt idx="2146">
                  <c:v>15714.49</c:v>
                </c:pt>
                <c:pt idx="2147">
                  <c:v>15715.49</c:v>
                </c:pt>
                <c:pt idx="2148">
                  <c:v>15716.49</c:v>
                </c:pt>
                <c:pt idx="2149">
                  <c:v>15717.49</c:v>
                </c:pt>
                <c:pt idx="2150">
                  <c:v>15722.2</c:v>
                </c:pt>
                <c:pt idx="2151">
                  <c:v>15723.2</c:v>
                </c:pt>
                <c:pt idx="2152">
                  <c:v>15724.2</c:v>
                </c:pt>
                <c:pt idx="2153">
                  <c:v>15725.21</c:v>
                </c:pt>
                <c:pt idx="2154">
                  <c:v>15726.2</c:v>
                </c:pt>
                <c:pt idx="2155">
                  <c:v>15727.2</c:v>
                </c:pt>
                <c:pt idx="2156">
                  <c:v>15728.2</c:v>
                </c:pt>
                <c:pt idx="2157">
                  <c:v>15729.2</c:v>
                </c:pt>
                <c:pt idx="2158">
                  <c:v>15730.21</c:v>
                </c:pt>
                <c:pt idx="2159">
                  <c:v>15731.21</c:v>
                </c:pt>
                <c:pt idx="2160">
                  <c:v>15855.31</c:v>
                </c:pt>
                <c:pt idx="2161">
                  <c:v>15856.31</c:v>
                </c:pt>
                <c:pt idx="2162">
                  <c:v>15857.31</c:v>
                </c:pt>
                <c:pt idx="2163">
                  <c:v>15858.32</c:v>
                </c:pt>
                <c:pt idx="2164">
                  <c:v>15859.32</c:v>
                </c:pt>
                <c:pt idx="2165">
                  <c:v>15860.32</c:v>
                </c:pt>
                <c:pt idx="2166">
                  <c:v>15861.32</c:v>
                </c:pt>
                <c:pt idx="2167">
                  <c:v>15862.32</c:v>
                </c:pt>
                <c:pt idx="2168">
                  <c:v>15863.32</c:v>
                </c:pt>
                <c:pt idx="2169">
                  <c:v>15864.32</c:v>
                </c:pt>
                <c:pt idx="2170">
                  <c:v>15869.03</c:v>
                </c:pt>
                <c:pt idx="2171">
                  <c:v>15870.03</c:v>
                </c:pt>
                <c:pt idx="2172">
                  <c:v>15871.03</c:v>
                </c:pt>
                <c:pt idx="2173">
                  <c:v>15872.03</c:v>
                </c:pt>
                <c:pt idx="2174">
                  <c:v>15873.03</c:v>
                </c:pt>
                <c:pt idx="2175">
                  <c:v>15874.03</c:v>
                </c:pt>
                <c:pt idx="2176">
                  <c:v>15875.03</c:v>
                </c:pt>
                <c:pt idx="2177">
                  <c:v>15876.03</c:v>
                </c:pt>
                <c:pt idx="2178">
                  <c:v>15877.03</c:v>
                </c:pt>
                <c:pt idx="2179">
                  <c:v>15878.03</c:v>
                </c:pt>
                <c:pt idx="2180">
                  <c:v>16002.14</c:v>
                </c:pt>
                <c:pt idx="2181">
                  <c:v>16003.14</c:v>
                </c:pt>
                <c:pt idx="2182">
                  <c:v>16004.14</c:v>
                </c:pt>
                <c:pt idx="2183">
                  <c:v>16005.14</c:v>
                </c:pt>
                <c:pt idx="2184">
                  <c:v>16006.14</c:v>
                </c:pt>
                <c:pt idx="2185">
                  <c:v>16007.14</c:v>
                </c:pt>
                <c:pt idx="2186">
                  <c:v>16008.14</c:v>
                </c:pt>
                <c:pt idx="2187">
                  <c:v>16009.14</c:v>
                </c:pt>
                <c:pt idx="2188">
                  <c:v>16010.14</c:v>
                </c:pt>
                <c:pt idx="2189">
                  <c:v>16011.14</c:v>
                </c:pt>
                <c:pt idx="2190">
                  <c:v>16015.85</c:v>
                </c:pt>
                <c:pt idx="2191">
                  <c:v>16016.85</c:v>
                </c:pt>
                <c:pt idx="2192">
                  <c:v>16017.85</c:v>
                </c:pt>
                <c:pt idx="2193">
                  <c:v>16018.85</c:v>
                </c:pt>
                <c:pt idx="2194">
                  <c:v>16019.85</c:v>
                </c:pt>
                <c:pt idx="2195">
                  <c:v>16020.85</c:v>
                </c:pt>
                <c:pt idx="2196">
                  <c:v>16021.85</c:v>
                </c:pt>
                <c:pt idx="2197">
                  <c:v>16022.86</c:v>
                </c:pt>
                <c:pt idx="2198">
                  <c:v>16023.86</c:v>
                </c:pt>
                <c:pt idx="2199">
                  <c:v>16024.86</c:v>
                </c:pt>
                <c:pt idx="2200">
                  <c:v>16148.96</c:v>
                </c:pt>
                <c:pt idx="2201">
                  <c:v>16149.96</c:v>
                </c:pt>
                <c:pt idx="2202">
                  <c:v>16150.96</c:v>
                </c:pt>
                <c:pt idx="2203">
                  <c:v>16151.96</c:v>
                </c:pt>
                <c:pt idx="2204">
                  <c:v>16152.96</c:v>
                </c:pt>
                <c:pt idx="2205">
                  <c:v>16153.96</c:v>
                </c:pt>
                <c:pt idx="2206">
                  <c:v>16154.96</c:v>
                </c:pt>
                <c:pt idx="2207">
                  <c:v>16155.97</c:v>
                </c:pt>
                <c:pt idx="2208">
                  <c:v>16156.97</c:v>
                </c:pt>
                <c:pt idx="2209">
                  <c:v>16157.97</c:v>
                </c:pt>
                <c:pt idx="2210">
                  <c:v>16162.67</c:v>
                </c:pt>
                <c:pt idx="2211">
                  <c:v>16163.68</c:v>
                </c:pt>
                <c:pt idx="2212">
                  <c:v>16164.68</c:v>
                </c:pt>
                <c:pt idx="2213">
                  <c:v>16165.68</c:v>
                </c:pt>
                <c:pt idx="2214">
                  <c:v>16166.68</c:v>
                </c:pt>
                <c:pt idx="2215">
                  <c:v>16167.68</c:v>
                </c:pt>
                <c:pt idx="2216">
                  <c:v>16168.68</c:v>
                </c:pt>
                <c:pt idx="2217">
                  <c:v>16169.68</c:v>
                </c:pt>
                <c:pt idx="2218">
                  <c:v>16170.68</c:v>
                </c:pt>
                <c:pt idx="2219">
                  <c:v>16171.68</c:v>
                </c:pt>
                <c:pt idx="2220">
                  <c:v>16295.78</c:v>
                </c:pt>
                <c:pt idx="2221">
                  <c:v>16296.79</c:v>
                </c:pt>
                <c:pt idx="2222">
                  <c:v>16297.79</c:v>
                </c:pt>
                <c:pt idx="2223">
                  <c:v>16298.79</c:v>
                </c:pt>
                <c:pt idx="2224">
                  <c:v>16299.79</c:v>
                </c:pt>
                <c:pt idx="2225">
                  <c:v>16300.79</c:v>
                </c:pt>
                <c:pt idx="2226">
                  <c:v>16301.79</c:v>
                </c:pt>
                <c:pt idx="2227">
                  <c:v>16302.79</c:v>
                </c:pt>
                <c:pt idx="2228">
                  <c:v>16303.79</c:v>
                </c:pt>
                <c:pt idx="2229">
                  <c:v>16304.79</c:v>
                </c:pt>
                <c:pt idx="2230">
                  <c:v>16309.5</c:v>
                </c:pt>
                <c:pt idx="2231">
                  <c:v>16310.5</c:v>
                </c:pt>
                <c:pt idx="2232">
                  <c:v>16311.5</c:v>
                </c:pt>
                <c:pt idx="2233">
                  <c:v>16312.5</c:v>
                </c:pt>
                <c:pt idx="2234">
                  <c:v>16313.5</c:v>
                </c:pt>
                <c:pt idx="2235">
                  <c:v>16314.5</c:v>
                </c:pt>
                <c:pt idx="2236">
                  <c:v>16315.5</c:v>
                </c:pt>
                <c:pt idx="2237">
                  <c:v>16316.5</c:v>
                </c:pt>
                <c:pt idx="2238">
                  <c:v>16317.5</c:v>
                </c:pt>
                <c:pt idx="2239">
                  <c:v>16318.51</c:v>
                </c:pt>
                <c:pt idx="2240">
                  <c:v>16442.54</c:v>
                </c:pt>
                <c:pt idx="2241">
                  <c:v>16443.54</c:v>
                </c:pt>
                <c:pt idx="2242">
                  <c:v>16444.54</c:v>
                </c:pt>
                <c:pt idx="2243">
                  <c:v>16445.54</c:v>
                </c:pt>
                <c:pt idx="2244">
                  <c:v>16446.54</c:v>
                </c:pt>
                <c:pt idx="2245">
                  <c:v>16447.54</c:v>
                </c:pt>
                <c:pt idx="2246">
                  <c:v>16448.54</c:v>
                </c:pt>
                <c:pt idx="2247">
                  <c:v>16449.54</c:v>
                </c:pt>
                <c:pt idx="2248">
                  <c:v>16450.54</c:v>
                </c:pt>
                <c:pt idx="2249">
                  <c:v>16451.54</c:v>
                </c:pt>
                <c:pt idx="2250">
                  <c:v>16456.25</c:v>
                </c:pt>
                <c:pt idx="2251">
                  <c:v>16457.25</c:v>
                </c:pt>
                <c:pt idx="2252">
                  <c:v>16458.25</c:v>
                </c:pt>
                <c:pt idx="2253">
                  <c:v>16459.25</c:v>
                </c:pt>
                <c:pt idx="2254">
                  <c:v>16460.25</c:v>
                </c:pt>
                <c:pt idx="2255">
                  <c:v>16461.25</c:v>
                </c:pt>
                <c:pt idx="2256">
                  <c:v>16462.25</c:v>
                </c:pt>
                <c:pt idx="2257">
                  <c:v>16463.26</c:v>
                </c:pt>
                <c:pt idx="2258">
                  <c:v>16464.26</c:v>
                </c:pt>
                <c:pt idx="2259">
                  <c:v>16465.26</c:v>
                </c:pt>
                <c:pt idx="2260">
                  <c:v>16589.36</c:v>
                </c:pt>
                <c:pt idx="2261">
                  <c:v>16590.37</c:v>
                </c:pt>
                <c:pt idx="2262">
                  <c:v>16591.37</c:v>
                </c:pt>
                <c:pt idx="2263">
                  <c:v>16592.37</c:v>
                </c:pt>
                <c:pt idx="2264">
                  <c:v>16593.37</c:v>
                </c:pt>
                <c:pt idx="2265">
                  <c:v>16594.37</c:v>
                </c:pt>
                <c:pt idx="2266">
                  <c:v>16595.37</c:v>
                </c:pt>
                <c:pt idx="2267">
                  <c:v>16596.37</c:v>
                </c:pt>
                <c:pt idx="2268">
                  <c:v>16597.37</c:v>
                </c:pt>
                <c:pt idx="2269">
                  <c:v>16598.37</c:v>
                </c:pt>
                <c:pt idx="2270">
                  <c:v>16603.08</c:v>
                </c:pt>
                <c:pt idx="2271">
                  <c:v>16604.08</c:v>
                </c:pt>
                <c:pt idx="2272">
                  <c:v>16605.08</c:v>
                </c:pt>
                <c:pt idx="2273">
                  <c:v>16606.08</c:v>
                </c:pt>
                <c:pt idx="2274">
                  <c:v>16607.08</c:v>
                </c:pt>
                <c:pt idx="2275">
                  <c:v>16608.08</c:v>
                </c:pt>
                <c:pt idx="2276">
                  <c:v>16609.08</c:v>
                </c:pt>
                <c:pt idx="2277">
                  <c:v>16610.08</c:v>
                </c:pt>
                <c:pt idx="2278">
                  <c:v>16611.08</c:v>
                </c:pt>
                <c:pt idx="2279">
                  <c:v>16612.08</c:v>
                </c:pt>
                <c:pt idx="2280">
                  <c:v>16736.19</c:v>
                </c:pt>
                <c:pt idx="2281">
                  <c:v>16737.19</c:v>
                </c:pt>
                <c:pt idx="2282">
                  <c:v>16738.19</c:v>
                </c:pt>
                <c:pt idx="2283">
                  <c:v>16739.19</c:v>
                </c:pt>
                <c:pt idx="2284">
                  <c:v>16740.19</c:v>
                </c:pt>
                <c:pt idx="2285">
                  <c:v>16741.19</c:v>
                </c:pt>
                <c:pt idx="2286">
                  <c:v>16742.19</c:v>
                </c:pt>
                <c:pt idx="2287">
                  <c:v>16743.19</c:v>
                </c:pt>
                <c:pt idx="2288">
                  <c:v>16744.19</c:v>
                </c:pt>
                <c:pt idx="2289">
                  <c:v>16745.2</c:v>
                </c:pt>
                <c:pt idx="2290">
                  <c:v>16749.9</c:v>
                </c:pt>
                <c:pt idx="2291">
                  <c:v>16750.9</c:v>
                </c:pt>
                <c:pt idx="2292">
                  <c:v>16751.9</c:v>
                </c:pt>
                <c:pt idx="2293">
                  <c:v>16752.9</c:v>
                </c:pt>
                <c:pt idx="2294">
                  <c:v>16753.9</c:v>
                </c:pt>
                <c:pt idx="2295">
                  <c:v>16754.9</c:v>
                </c:pt>
                <c:pt idx="2296">
                  <c:v>16755.91</c:v>
                </c:pt>
                <c:pt idx="2297">
                  <c:v>16756.91</c:v>
                </c:pt>
                <c:pt idx="2298">
                  <c:v>16757.91</c:v>
                </c:pt>
                <c:pt idx="2299">
                  <c:v>16758.91</c:v>
                </c:pt>
                <c:pt idx="2300">
                  <c:v>16883.01</c:v>
                </c:pt>
                <c:pt idx="2301">
                  <c:v>16884.01</c:v>
                </c:pt>
                <c:pt idx="2302">
                  <c:v>16885.01</c:v>
                </c:pt>
                <c:pt idx="2303">
                  <c:v>16886.01</c:v>
                </c:pt>
                <c:pt idx="2304">
                  <c:v>16887.02</c:v>
                </c:pt>
                <c:pt idx="2305">
                  <c:v>16888.02</c:v>
                </c:pt>
                <c:pt idx="2306">
                  <c:v>16889.02</c:v>
                </c:pt>
                <c:pt idx="2307">
                  <c:v>16890.02</c:v>
                </c:pt>
                <c:pt idx="2308">
                  <c:v>16891.02</c:v>
                </c:pt>
                <c:pt idx="2309">
                  <c:v>16892.02</c:v>
                </c:pt>
                <c:pt idx="2310">
                  <c:v>16896.73</c:v>
                </c:pt>
                <c:pt idx="2311">
                  <c:v>16897.73</c:v>
                </c:pt>
                <c:pt idx="2312">
                  <c:v>16898.73</c:v>
                </c:pt>
                <c:pt idx="2313">
                  <c:v>16899.73</c:v>
                </c:pt>
                <c:pt idx="2314">
                  <c:v>16900.73</c:v>
                </c:pt>
                <c:pt idx="2315">
                  <c:v>16901.73</c:v>
                </c:pt>
                <c:pt idx="2316">
                  <c:v>16902.73</c:v>
                </c:pt>
                <c:pt idx="2317">
                  <c:v>16903.73</c:v>
                </c:pt>
                <c:pt idx="2318">
                  <c:v>16904.73</c:v>
                </c:pt>
                <c:pt idx="2319">
                  <c:v>16905.73</c:v>
                </c:pt>
                <c:pt idx="2320">
                  <c:v>17029.84</c:v>
                </c:pt>
                <c:pt idx="2321">
                  <c:v>17030.84</c:v>
                </c:pt>
                <c:pt idx="2322">
                  <c:v>17031.84</c:v>
                </c:pt>
                <c:pt idx="2323">
                  <c:v>17032.84</c:v>
                </c:pt>
                <c:pt idx="2324">
                  <c:v>17033.84</c:v>
                </c:pt>
                <c:pt idx="2325">
                  <c:v>17034.84</c:v>
                </c:pt>
                <c:pt idx="2326">
                  <c:v>17035.84</c:v>
                </c:pt>
                <c:pt idx="2327">
                  <c:v>17036.84</c:v>
                </c:pt>
                <c:pt idx="2328">
                  <c:v>17037.84</c:v>
                </c:pt>
                <c:pt idx="2329">
                  <c:v>17038.85</c:v>
                </c:pt>
                <c:pt idx="2330">
                  <c:v>17043.55</c:v>
                </c:pt>
                <c:pt idx="2331">
                  <c:v>17044.55</c:v>
                </c:pt>
                <c:pt idx="2332">
                  <c:v>17045.56</c:v>
                </c:pt>
                <c:pt idx="2333">
                  <c:v>17046.56</c:v>
                </c:pt>
                <c:pt idx="2334">
                  <c:v>17047.56</c:v>
                </c:pt>
                <c:pt idx="2335">
                  <c:v>17048.56</c:v>
                </c:pt>
                <c:pt idx="2336">
                  <c:v>17049.56</c:v>
                </c:pt>
                <c:pt idx="2337">
                  <c:v>17050.56</c:v>
                </c:pt>
                <c:pt idx="2338">
                  <c:v>17051.56</c:v>
                </c:pt>
                <c:pt idx="2339">
                  <c:v>17052.56</c:v>
                </c:pt>
                <c:pt idx="2340">
                  <c:v>17176.67</c:v>
                </c:pt>
                <c:pt idx="2341">
                  <c:v>17177.67</c:v>
                </c:pt>
                <c:pt idx="2342">
                  <c:v>17178.67</c:v>
                </c:pt>
                <c:pt idx="2343">
                  <c:v>17179.67</c:v>
                </c:pt>
                <c:pt idx="2344">
                  <c:v>17180.67</c:v>
                </c:pt>
                <c:pt idx="2345">
                  <c:v>17181.67</c:v>
                </c:pt>
                <c:pt idx="2346">
                  <c:v>17182.67</c:v>
                </c:pt>
                <c:pt idx="2347">
                  <c:v>17183.67</c:v>
                </c:pt>
                <c:pt idx="2348">
                  <c:v>17184.67</c:v>
                </c:pt>
                <c:pt idx="2349">
                  <c:v>17185.68</c:v>
                </c:pt>
                <c:pt idx="2350">
                  <c:v>17190.38</c:v>
                </c:pt>
                <c:pt idx="2351">
                  <c:v>17191.38</c:v>
                </c:pt>
                <c:pt idx="2352">
                  <c:v>17192.38</c:v>
                </c:pt>
                <c:pt idx="2353">
                  <c:v>17193.38</c:v>
                </c:pt>
                <c:pt idx="2354">
                  <c:v>17194.39</c:v>
                </c:pt>
                <c:pt idx="2355">
                  <c:v>17195.39</c:v>
                </c:pt>
                <c:pt idx="2356">
                  <c:v>17196.39</c:v>
                </c:pt>
                <c:pt idx="2357">
                  <c:v>17197.39</c:v>
                </c:pt>
                <c:pt idx="2358">
                  <c:v>17198.39</c:v>
                </c:pt>
                <c:pt idx="2359">
                  <c:v>17199.39</c:v>
                </c:pt>
                <c:pt idx="2360">
                  <c:v>17323.5</c:v>
                </c:pt>
                <c:pt idx="2361">
                  <c:v>17324.5</c:v>
                </c:pt>
                <c:pt idx="2362">
                  <c:v>17325.5</c:v>
                </c:pt>
                <c:pt idx="2363">
                  <c:v>17326.5</c:v>
                </c:pt>
                <c:pt idx="2364">
                  <c:v>17327.5</c:v>
                </c:pt>
                <c:pt idx="2365">
                  <c:v>17328.5</c:v>
                </c:pt>
                <c:pt idx="2366">
                  <c:v>17329.5</c:v>
                </c:pt>
                <c:pt idx="2367">
                  <c:v>17330.5</c:v>
                </c:pt>
                <c:pt idx="2368">
                  <c:v>17331.5</c:v>
                </c:pt>
                <c:pt idx="2369">
                  <c:v>17332.51</c:v>
                </c:pt>
                <c:pt idx="2370">
                  <c:v>17337.21</c:v>
                </c:pt>
                <c:pt idx="2371">
                  <c:v>17338.21</c:v>
                </c:pt>
                <c:pt idx="2372">
                  <c:v>17339.21</c:v>
                </c:pt>
                <c:pt idx="2373">
                  <c:v>17340.21</c:v>
                </c:pt>
                <c:pt idx="2374">
                  <c:v>17341.22</c:v>
                </c:pt>
                <c:pt idx="2375">
                  <c:v>17342.22</c:v>
                </c:pt>
                <c:pt idx="2376">
                  <c:v>17343.22</c:v>
                </c:pt>
                <c:pt idx="2377">
                  <c:v>17344.22</c:v>
                </c:pt>
                <c:pt idx="2378">
                  <c:v>17345.22</c:v>
                </c:pt>
                <c:pt idx="2379">
                  <c:v>17346.22</c:v>
                </c:pt>
                <c:pt idx="2380">
                  <c:v>17470.3</c:v>
                </c:pt>
                <c:pt idx="2381">
                  <c:v>17471.3</c:v>
                </c:pt>
                <c:pt idx="2382">
                  <c:v>17472.3</c:v>
                </c:pt>
                <c:pt idx="2383">
                  <c:v>17473.3</c:v>
                </c:pt>
                <c:pt idx="2384">
                  <c:v>17474.31</c:v>
                </c:pt>
                <c:pt idx="2385">
                  <c:v>17475.31</c:v>
                </c:pt>
                <c:pt idx="2386">
                  <c:v>17476.31</c:v>
                </c:pt>
                <c:pt idx="2387">
                  <c:v>17477.31</c:v>
                </c:pt>
                <c:pt idx="2388">
                  <c:v>17478.31</c:v>
                </c:pt>
                <c:pt idx="2389">
                  <c:v>17479.31</c:v>
                </c:pt>
                <c:pt idx="2390">
                  <c:v>17484.01</c:v>
                </c:pt>
                <c:pt idx="2391">
                  <c:v>17485.01</c:v>
                </c:pt>
                <c:pt idx="2392">
                  <c:v>17486.01</c:v>
                </c:pt>
                <c:pt idx="2393">
                  <c:v>17487.01</c:v>
                </c:pt>
                <c:pt idx="2394">
                  <c:v>17488.01</c:v>
                </c:pt>
                <c:pt idx="2395">
                  <c:v>17489.01</c:v>
                </c:pt>
                <c:pt idx="2396">
                  <c:v>17490.01</c:v>
                </c:pt>
                <c:pt idx="2397">
                  <c:v>17491.01</c:v>
                </c:pt>
                <c:pt idx="2398">
                  <c:v>17492.01</c:v>
                </c:pt>
                <c:pt idx="2399">
                  <c:v>17493.02</c:v>
                </c:pt>
                <c:pt idx="2400">
                  <c:v>17617.12</c:v>
                </c:pt>
                <c:pt idx="2401">
                  <c:v>17618.12</c:v>
                </c:pt>
                <c:pt idx="2402">
                  <c:v>17619.12</c:v>
                </c:pt>
                <c:pt idx="2403">
                  <c:v>17620.12</c:v>
                </c:pt>
                <c:pt idx="2404">
                  <c:v>17621.12</c:v>
                </c:pt>
                <c:pt idx="2405">
                  <c:v>17622.12</c:v>
                </c:pt>
                <c:pt idx="2406">
                  <c:v>17623.12</c:v>
                </c:pt>
                <c:pt idx="2407">
                  <c:v>17624.13</c:v>
                </c:pt>
                <c:pt idx="2408">
                  <c:v>17625.13</c:v>
                </c:pt>
                <c:pt idx="2409">
                  <c:v>17626.13</c:v>
                </c:pt>
                <c:pt idx="2410">
                  <c:v>17630.84</c:v>
                </c:pt>
                <c:pt idx="2411">
                  <c:v>17631.83</c:v>
                </c:pt>
                <c:pt idx="2412">
                  <c:v>17632.83</c:v>
                </c:pt>
                <c:pt idx="2413">
                  <c:v>17633.84</c:v>
                </c:pt>
                <c:pt idx="2414">
                  <c:v>17634.84</c:v>
                </c:pt>
                <c:pt idx="2415">
                  <c:v>17635.84</c:v>
                </c:pt>
                <c:pt idx="2416">
                  <c:v>17636.84</c:v>
                </c:pt>
                <c:pt idx="2417">
                  <c:v>17637.84</c:v>
                </c:pt>
                <c:pt idx="2418">
                  <c:v>17638.84</c:v>
                </c:pt>
                <c:pt idx="2419">
                  <c:v>17639.84</c:v>
                </c:pt>
                <c:pt idx="2420">
                  <c:v>17763.94</c:v>
                </c:pt>
                <c:pt idx="2421">
                  <c:v>17764.94</c:v>
                </c:pt>
                <c:pt idx="2422">
                  <c:v>17765.95</c:v>
                </c:pt>
                <c:pt idx="2423">
                  <c:v>17766.95</c:v>
                </c:pt>
                <c:pt idx="2424">
                  <c:v>17767.95</c:v>
                </c:pt>
                <c:pt idx="2425">
                  <c:v>17768.95</c:v>
                </c:pt>
                <c:pt idx="2426">
                  <c:v>17769.95</c:v>
                </c:pt>
                <c:pt idx="2427">
                  <c:v>17770.95</c:v>
                </c:pt>
                <c:pt idx="2428">
                  <c:v>17771.95</c:v>
                </c:pt>
                <c:pt idx="2429">
                  <c:v>17772.95</c:v>
                </c:pt>
                <c:pt idx="2430">
                  <c:v>17777.66</c:v>
                </c:pt>
                <c:pt idx="2431">
                  <c:v>17778.66</c:v>
                </c:pt>
                <c:pt idx="2432">
                  <c:v>17779.66</c:v>
                </c:pt>
                <c:pt idx="2433">
                  <c:v>17780.66</c:v>
                </c:pt>
                <c:pt idx="2434">
                  <c:v>17781.66</c:v>
                </c:pt>
                <c:pt idx="2435">
                  <c:v>17782.66</c:v>
                </c:pt>
                <c:pt idx="2436">
                  <c:v>17783.66</c:v>
                </c:pt>
                <c:pt idx="2437">
                  <c:v>17784.66</c:v>
                </c:pt>
                <c:pt idx="2438">
                  <c:v>17785.66</c:v>
                </c:pt>
                <c:pt idx="2439">
                  <c:v>17786.66</c:v>
                </c:pt>
                <c:pt idx="2440">
                  <c:v>17910.77</c:v>
                </c:pt>
                <c:pt idx="2441">
                  <c:v>17911.77</c:v>
                </c:pt>
                <c:pt idx="2442">
                  <c:v>17912.77</c:v>
                </c:pt>
                <c:pt idx="2443">
                  <c:v>17913.77</c:v>
                </c:pt>
                <c:pt idx="2444">
                  <c:v>17914.77</c:v>
                </c:pt>
                <c:pt idx="2445">
                  <c:v>17915.78</c:v>
                </c:pt>
                <c:pt idx="2446">
                  <c:v>17916.78</c:v>
                </c:pt>
                <c:pt idx="2447">
                  <c:v>17917.78</c:v>
                </c:pt>
                <c:pt idx="2448">
                  <c:v>17918.78</c:v>
                </c:pt>
                <c:pt idx="2449">
                  <c:v>17919.78</c:v>
                </c:pt>
                <c:pt idx="2450">
                  <c:v>17924.49</c:v>
                </c:pt>
                <c:pt idx="2451">
                  <c:v>17925.49</c:v>
                </c:pt>
                <c:pt idx="2452">
                  <c:v>17926.49</c:v>
                </c:pt>
                <c:pt idx="2453">
                  <c:v>17927.49</c:v>
                </c:pt>
                <c:pt idx="2454">
                  <c:v>17928.49</c:v>
                </c:pt>
                <c:pt idx="2455">
                  <c:v>17929.49</c:v>
                </c:pt>
                <c:pt idx="2456">
                  <c:v>17930.49</c:v>
                </c:pt>
                <c:pt idx="2457">
                  <c:v>17931.49</c:v>
                </c:pt>
                <c:pt idx="2458">
                  <c:v>17932.49</c:v>
                </c:pt>
                <c:pt idx="2459">
                  <c:v>17933.49</c:v>
                </c:pt>
                <c:pt idx="2460">
                  <c:v>18057.6</c:v>
                </c:pt>
                <c:pt idx="2461">
                  <c:v>18058.6</c:v>
                </c:pt>
                <c:pt idx="2462">
                  <c:v>18059.6</c:v>
                </c:pt>
                <c:pt idx="2463">
                  <c:v>18060.6</c:v>
                </c:pt>
                <c:pt idx="2464">
                  <c:v>18061.6</c:v>
                </c:pt>
                <c:pt idx="2465">
                  <c:v>18062.6</c:v>
                </c:pt>
                <c:pt idx="2466">
                  <c:v>18063.6</c:v>
                </c:pt>
                <c:pt idx="2467">
                  <c:v>18064.6</c:v>
                </c:pt>
                <c:pt idx="2468">
                  <c:v>18065.6</c:v>
                </c:pt>
                <c:pt idx="2469">
                  <c:v>18066.6</c:v>
                </c:pt>
                <c:pt idx="2470">
                  <c:v>18071.31</c:v>
                </c:pt>
                <c:pt idx="2471">
                  <c:v>18072.31</c:v>
                </c:pt>
                <c:pt idx="2472">
                  <c:v>18073.31</c:v>
                </c:pt>
                <c:pt idx="2473">
                  <c:v>18074.31</c:v>
                </c:pt>
                <c:pt idx="2474">
                  <c:v>18075.31</c:v>
                </c:pt>
                <c:pt idx="2475">
                  <c:v>18076.32</c:v>
                </c:pt>
                <c:pt idx="2476">
                  <c:v>18077.32</c:v>
                </c:pt>
                <c:pt idx="2477">
                  <c:v>18078.32</c:v>
                </c:pt>
                <c:pt idx="2478">
                  <c:v>18079.32</c:v>
                </c:pt>
                <c:pt idx="2479">
                  <c:v>18080.32</c:v>
                </c:pt>
                <c:pt idx="2480">
                  <c:v>18204.41</c:v>
                </c:pt>
                <c:pt idx="2481">
                  <c:v>18205.41</c:v>
                </c:pt>
                <c:pt idx="2482">
                  <c:v>18206.41</c:v>
                </c:pt>
                <c:pt idx="2483">
                  <c:v>18207.41</c:v>
                </c:pt>
                <c:pt idx="2484">
                  <c:v>18208.41</c:v>
                </c:pt>
                <c:pt idx="2485">
                  <c:v>18209.41</c:v>
                </c:pt>
                <c:pt idx="2486">
                  <c:v>18210.41</c:v>
                </c:pt>
                <c:pt idx="2487">
                  <c:v>18211.41</c:v>
                </c:pt>
                <c:pt idx="2488">
                  <c:v>18212.41</c:v>
                </c:pt>
                <c:pt idx="2489">
                  <c:v>18213.41</c:v>
                </c:pt>
                <c:pt idx="2490">
                  <c:v>18218.12</c:v>
                </c:pt>
                <c:pt idx="2491">
                  <c:v>18219.12</c:v>
                </c:pt>
                <c:pt idx="2492">
                  <c:v>18220.12</c:v>
                </c:pt>
                <c:pt idx="2493">
                  <c:v>18221.12</c:v>
                </c:pt>
                <c:pt idx="2494">
                  <c:v>18222.12</c:v>
                </c:pt>
                <c:pt idx="2495">
                  <c:v>18223.12</c:v>
                </c:pt>
                <c:pt idx="2496">
                  <c:v>18224.12</c:v>
                </c:pt>
                <c:pt idx="2497">
                  <c:v>18225.12</c:v>
                </c:pt>
                <c:pt idx="2498">
                  <c:v>18226.13</c:v>
                </c:pt>
                <c:pt idx="2499">
                  <c:v>18227.13</c:v>
                </c:pt>
                <c:pt idx="2500">
                  <c:v>18351.23</c:v>
                </c:pt>
                <c:pt idx="2501">
                  <c:v>18352.23</c:v>
                </c:pt>
                <c:pt idx="2502">
                  <c:v>18353.24</c:v>
                </c:pt>
                <c:pt idx="2503">
                  <c:v>18354.24</c:v>
                </c:pt>
                <c:pt idx="2504">
                  <c:v>18355.24</c:v>
                </c:pt>
                <c:pt idx="2505">
                  <c:v>18356.24</c:v>
                </c:pt>
                <c:pt idx="2506">
                  <c:v>18357.24</c:v>
                </c:pt>
                <c:pt idx="2507">
                  <c:v>18358.24</c:v>
                </c:pt>
                <c:pt idx="2508">
                  <c:v>18359.24</c:v>
                </c:pt>
                <c:pt idx="2509">
                  <c:v>18360.24</c:v>
                </c:pt>
                <c:pt idx="2510">
                  <c:v>18364.95</c:v>
                </c:pt>
                <c:pt idx="2511">
                  <c:v>18365.95</c:v>
                </c:pt>
                <c:pt idx="2512">
                  <c:v>18366.95</c:v>
                </c:pt>
                <c:pt idx="2513">
                  <c:v>18367.95</c:v>
                </c:pt>
                <c:pt idx="2514">
                  <c:v>18368.95</c:v>
                </c:pt>
                <c:pt idx="2515">
                  <c:v>18369.95</c:v>
                </c:pt>
                <c:pt idx="2516">
                  <c:v>18370.95</c:v>
                </c:pt>
                <c:pt idx="2517">
                  <c:v>18371.95</c:v>
                </c:pt>
                <c:pt idx="2518">
                  <c:v>18372.95</c:v>
                </c:pt>
                <c:pt idx="2519">
                  <c:v>18373.95</c:v>
                </c:pt>
                <c:pt idx="2520">
                  <c:v>18498.06</c:v>
                </c:pt>
                <c:pt idx="2521">
                  <c:v>18499.06</c:v>
                </c:pt>
                <c:pt idx="2522">
                  <c:v>18500.06</c:v>
                </c:pt>
                <c:pt idx="2523">
                  <c:v>18501.06</c:v>
                </c:pt>
                <c:pt idx="2524">
                  <c:v>18502.06</c:v>
                </c:pt>
                <c:pt idx="2525">
                  <c:v>18503.06</c:v>
                </c:pt>
                <c:pt idx="2526">
                  <c:v>18504.06</c:v>
                </c:pt>
                <c:pt idx="2527">
                  <c:v>18505.07</c:v>
                </c:pt>
                <c:pt idx="2528">
                  <c:v>18506.07</c:v>
                </c:pt>
                <c:pt idx="2529">
                  <c:v>18507.07</c:v>
                </c:pt>
                <c:pt idx="2530">
                  <c:v>18511.78</c:v>
                </c:pt>
                <c:pt idx="2531">
                  <c:v>18512.78</c:v>
                </c:pt>
                <c:pt idx="2532">
                  <c:v>18513.78</c:v>
                </c:pt>
                <c:pt idx="2533">
                  <c:v>18514.78</c:v>
                </c:pt>
                <c:pt idx="2534">
                  <c:v>18515.78</c:v>
                </c:pt>
                <c:pt idx="2535">
                  <c:v>18516.78</c:v>
                </c:pt>
                <c:pt idx="2536">
                  <c:v>18517.78</c:v>
                </c:pt>
                <c:pt idx="2537">
                  <c:v>18518.78</c:v>
                </c:pt>
                <c:pt idx="2538">
                  <c:v>18519.78</c:v>
                </c:pt>
                <c:pt idx="2539">
                  <c:v>18520.78</c:v>
                </c:pt>
                <c:pt idx="2540">
                  <c:v>18644.89</c:v>
                </c:pt>
                <c:pt idx="2541">
                  <c:v>18645.89</c:v>
                </c:pt>
                <c:pt idx="2542">
                  <c:v>18646.89</c:v>
                </c:pt>
                <c:pt idx="2543">
                  <c:v>18647.89</c:v>
                </c:pt>
                <c:pt idx="2544">
                  <c:v>18648.89</c:v>
                </c:pt>
                <c:pt idx="2545">
                  <c:v>18649.89</c:v>
                </c:pt>
                <c:pt idx="2546">
                  <c:v>18650.89</c:v>
                </c:pt>
                <c:pt idx="2547">
                  <c:v>18651.89</c:v>
                </c:pt>
                <c:pt idx="2548">
                  <c:v>18652.89</c:v>
                </c:pt>
                <c:pt idx="2549">
                  <c:v>18653.9</c:v>
                </c:pt>
                <c:pt idx="2550">
                  <c:v>18658.6</c:v>
                </c:pt>
                <c:pt idx="2551">
                  <c:v>18659.61</c:v>
                </c:pt>
                <c:pt idx="2552">
                  <c:v>18660.61</c:v>
                </c:pt>
                <c:pt idx="2553">
                  <c:v>18661.61</c:v>
                </c:pt>
                <c:pt idx="2554">
                  <c:v>18662.61</c:v>
                </c:pt>
                <c:pt idx="2555">
                  <c:v>18663.61</c:v>
                </c:pt>
                <c:pt idx="2556">
                  <c:v>18664.61</c:v>
                </c:pt>
                <c:pt idx="2557">
                  <c:v>18665.61</c:v>
                </c:pt>
                <c:pt idx="2558">
                  <c:v>18666.61</c:v>
                </c:pt>
                <c:pt idx="2559">
                  <c:v>18667.61</c:v>
                </c:pt>
                <c:pt idx="2560">
                  <c:v>18791.67</c:v>
                </c:pt>
                <c:pt idx="2561">
                  <c:v>18792.67</c:v>
                </c:pt>
                <c:pt idx="2562">
                  <c:v>18793.67</c:v>
                </c:pt>
                <c:pt idx="2563">
                  <c:v>18794.67</c:v>
                </c:pt>
                <c:pt idx="2564">
                  <c:v>18795.67</c:v>
                </c:pt>
                <c:pt idx="2565">
                  <c:v>18796.67</c:v>
                </c:pt>
                <c:pt idx="2566">
                  <c:v>18797.67</c:v>
                </c:pt>
                <c:pt idx="2567">
                  <c:v>18798.67</c:v>
                </c:pt>
                <c:pt idx="2568">
                  <c:v>18799.67</c:v>
                </c:pt>
                <c:pt idx="2569">
                  <c:v>18800.67</c:v>
                </c:pt>
                <c:pt idx="2570">
                  <c:v>18805.38</c:v>
                </c:pt>
                <c:pt idx="2571">
                  <c:v>18806.38</c:v>
                </c:pt>
                <c:pt idx="2572">
                  <c:v>18807.38</c:v>
                </c:pt>
                <c:pt idx="2573">
                  <c:v>18808.38</c:v>
                </c:pt>
                <c:pt idx="2574">
                  <c:v>18809.39</c:v>
                </c:pt>
                <c:pt idx="2575">
                  <c:v>18810.38</c:v>
                </c:pt>
                <c:pt idx="2576">
                  <c:v>18811.39</c:v>
                </c:pt>
                <c:pt idx="2577">
                  <c:v>18812.39</c:v>
                </c:pt>
                <c:pt idx="2578">
                  <c:v>18813.39</c:v>
                </c:pt>
                <c:pt idx="2579">
                  <c:v>18814.39</c:v>
                </c:pt>
                <c:pt idx="2580">
                  <c:v>18938.49</c:v>
                </c:pt>
                <c:pt idx="2581">
                  <c:v>18939.49</c:v>
                </c:pt>
                <c:pt idx="2582">
                  <c:v>18940.5</c:v>
                </c:pt>
                <c:pt idx="2583">
                  <c:v>18941.5</c:v>
                </c:pt>
                <c:pt idx="2584">
                  <c:v>18942.5</c:v>
                </c:pt>
                <c:pt idx="2585">
                  <c:v>18943.5</c:v>
                </c:pt>
                <c:pt idx="2586">
                  <c:v>18944.5</c:v>
                </c:pt>
                <c:pt idx="2587">
                  <c:v>18945.5</c:v>
                </c:pt>
                <c:pt idx="2588">
                  <c:v>18946.5</c:v>
                </c:pt>
                <c:pt idx="2589">
                  <c:v>18947.5</c:v>
                </c:pt>
                <c:pt idx="2590">
                  <c:v>18952.21</c:v>
                </c:pt>
                <c:pt idx="2591">
                  <c:v>18953.21</c:v>
                </c:pt>
                <c:pt idx="2592">
                  <c:v>18954.21</c:v>
                </c:pt>
                <c:pt idx="2593">
                  <c:v>18955.21</c:v>
                </c:pt>
                <c:pt idx="2594">
                  <c:v>18956.21</c:v>
                </c:pt>
                <c:pt idx="2595">
                  <c:v>18957.21</c:v>
                </c:pt>
                <c:pt idx="2596">
                  <c:v>18958.21</c:v>
                </c:pt>
                <c:pt idx="2597">
                  <c:v>18959.21</c:v>
                </c:pt>
                <c:pt idx="2598">
                  <c:v>18960.22</c:v>
                </c:pt>
                <c:pt idx="2599">
                  <c:v>18961.22</c:v>
                </c:pt>
                <c:pt idx="2600">
                  <c:v>19085.32</c:v>
                </c:pt>
                <c:pt idx="2601">
                  <c:v>19086.32</c:v>
                </c:pt>
                <c:pt idx="2602">
                  <c:v>19087.32</c:v>
                </c:pt>
                <c:pt idx="2603">
                  <c:v>19088.33</c:v>
                </c:pt>
                <c:pt idx="2604">
                  <c:v>19089.33</c:v>
                </c:pt>
                <c:pt idx="2605">
                  <c:v>19090.33</c:v>
                </c:pt>
                <c:pt idx="2606">
                  <c:v>19091.33</c:v>
                </c:pt>
                <c:pt idx="2607">
                  <c:v>19092.33</c:v>
                </c:pt>
                <c:pt idx="2608">
                  <c:v>19093.33</c:v>
                </c:pt>
                <c:pt idx="2609">
                  <c:v>19094.33</c:v>
                </c:pt>
                <c:pt idx="2610">
                  <c:v>19099.04</c:v>
                </c:pt>
                <c:pt idx="2611">
                  <c:v>19100.04</c:v>
                </c:pt>
                <c:pt idx="2612">
                  <c:v>19101.04</c:v>
                </c:pt>
                <c:pt idx="2613">
                  <c:v>19102.04</c:v>
                </c:pt>
                <c:pt idx="2614">
                  <c:v>19103.04</c:v>
                </c:pt>
                <c:pt idx="2615">
                  <c:v>19104.04</c:v>
                </c:pt>
                <c:pt idx="2616">
                  <c:v>19105.04</c:v>
                </c:pt>
                <c:pt idx="2617">
                  <c:v>19106.04</c:v>
                </c:pt>
                <c:pt idx="2618">
                  <c:v>19107.04</c:v>
                </c:pt>
                <c:pt idx="2619">
                  <c:v>19108.05</c:v>
                </c:pt>
                <c:pt idx="2620">
                  <c:v>19232.15</c:v>
                </c:pt>
                <c:pt idx="2621">
                  <c:v>19233.15</c:v>
                </c:pt>
                <c:pt idx="2622">
                  <c:v>19234.15</c:v>
                </c:pt>
                <c:pt idx="2623">
                  <c:v>19235.15</c:v>
                </c:pt>
                <c:pt idx="2624">
                  <c:v>19236.15</c:v>
                </c:pt>
                <c:pt idx="2625">
                  <c:v>19237.15</c:v>
                </c:pt>
                <c:pt idx="2626">
                  <c:v>19238.15</c:v>
                </c:pt>
                <c:pt idx="2627">
                  <c:v>19239.15</c:v>
                </c:pt>
                <c:pt idx="2628">
                  <c:v>19240.15</c:v>
                </c:pt>
                <c:pt idx="2629">
                  <c:v>19241.15</c:v>
                </c:pt>
                <c:pt idx="2630">
                  <c:v>19245.86</c:v>
                </c:pt>
                <c:pt idx="2631">
                  <c:v>19246.86</c:v>
                </c:pt>
                <c:pt idx="2632">
                  <c:v>19247.86</c:v>
                </c:pt>
                <c:pt idx="2633">
                  <c:v>19248.87</c:v>
                </c:pt>
                <c:pt idx="2634">
                  <c:v>19249.87</c:v>
                </c:pt>
                <c:pt idx="2635">
                  <c:v>19250.87</c:v>
                </c:pt>
                <c:pt idx="2636">
                  <c:v>19251.87</c:v>
                </c:pt>
                <c:pt idx="2637">
                  <c:v>19252.87</c:v>
                </c:pt>
                <c:pt idx="2638">
                  <c:v>19253.87</c:v>
                </c:pt>
                <c:pt idx="2639">
                  <c:v>19254.87</c:v>
                </c:pt>
                <c:pt idx="2640">
                  <c:v>19378.97</c:v>
                </c:pt>
                <c:pt idx="2641">
                  <c:v>19379.97</c:v>
                </c:pt>
                <c:pt idx="2642">
                  <c:v>19380.97</c:v>
                </c:pt>
                <c:pt idx="2643">
                  <c:v>19381.97</c:v>
                </c:pt>
                <c:pt idx="2644">
                  <c:v>19382.98</c:v>
                </c:pt>
                <c:pt idx="2645">
                  <c:v>19383.98</c:v>
                </c:pt>
                <c:pt idx="2646">
                  <c:v>19384.98</c:v>
                </c:pt>
                <c:pt idx="2647">
                  <c:v>19385.98</c:v>
                </c:pt>
                <c:pt idx="2648">
                  <c:v>19386.98</c:v>
                </c:pt>
                <c:pt idx="2649">
                  <c:v>19387.98</c:v>
                </c:pt>
                <c:pt idx="2650">
                  <c:v>19392.69</c:v>
                </c:pt>
                <c:pt idx="2651">
                  <c:v>19393.69</c:v>
                </c:pt>
                <c:pt idx="2652">
                  <c:v>19394.69</c:v>
                </c:pt>
                <c:pt idx="2653">
                  <c:v>19395.69</c:v>
                </c:pt>
                <c:pt idx="2654">
                  <c:v>19396.69</c:v>
                </c:pt>
                <c:pt idx="2655">
                  <c:v>19397.69</c:v>
                </c:pt>
                <c:pt idx="2656">
                  <c:v>19398.69</c:v>
                </c:pt>
                <c:pt idx="2657">
                  <c:v>19399.69</c:v>
                </c:pt>
                <c:pt idx="2658">
                  <c:v>19400.69</c:v>
                </c:pt>
                <c:pt idx="2659">
                  <c:v>19401.69</c:v>
                </c:pt>
                <c:pt idx="2660">
                  <c:v>19525.8</c:v>
                </c:pt>
                <c:pt idx="2661">
                  <c:v>19526.8</c:v>
                </c:pt>
                <c:pt idx="2662">
                  <c:v>19527.8</c:v>
                </c:pt>
                <c:pt idx="2663">
                  <c:v>19528.8</c:v>
                </c:pt>
                <c:pt idx="2664">
                  <c:v>19529.8</c:v>
                </c:pt>
                <c:pt idx="2665">
                  <c:v>19530.8</c:v>
                </c:pt>
                <c:pt idx="2666">
                  <c:v>19531.8</c:v>
                </c:pt>
                <c:pt idx="2667">
                  <c:v>19532.8</c:v>
                </c:pt>
                <c:pt idx="2668">
                  <c:v>19533.8</c:v>
                </c:pt>
                <c:pt idx="2669">
                  <c:v>19534.8</c:v>
                </c:pt>
                <c:pt idx="2670">
                  <c:v>19539.51</c:v>
                </c:pt>
                <c:pt idx="2671">
                  <c:v>19540.51</c:v>
                </c:pt>
                <c:pt idx="2672">
                  <c:v>19541.51</c:v>
                </c:pt>
                <c:pt idx="2673">
                  <c:v>19542.51</c:v>
                </c:pt>
                <c:pt idx="2674">
                  <c:v>19543.51</c:v>
                </c:pt>
                <c:pt idx="2675">
                  <c:v>19544.51</c:v>
                </c:pt>
                <c:pt idx="2676">
                  <c:v>19545.51</c:v>
                </c:pt>
                <c:pt idx="2677">
                  <c:v>19546.51</c:v>
                </c:pt>
                <c:pt idx="2678">
                  <c:v>19547.51</c:v>
                </c:pt>
                <c:pt idx="2679">
                  <c:v>19548.51</c:v>
                </c:pt>
                <c:pt idx="2680">
                  <c:v>19672.62</c:v>
                </c:pt>
                <c:pt idx="2681">
                  <c:v>19673.62</c:v>
                </c:pt>
                <c:pt idx="2682">
                  <c:v>19674.62</c:v>
                </c:pt>
                <c:pt idx="2683">
                  <c:v>19675.62</c:v>
                </c:pt>
                <c:pt idx="2684">
                  <c:v>19676.62</c:v>
                </c:pt>
                <c:pt idx="2685">
                  <c:v>19677.62</c:v>
                </c:pt>
                <c:pt idx="2686">
                  <c:v>19678.62</c:v>
                </c:pt>
                <c:pt idx="2687">
                  <c:v>19679.63</c:v>
                </c:pt>
                <c:pt idx="2688">
                  <c:v>19680.63</c:v>
                </c:pt>
                <c:pt idx="2689">
                  <c:v>19681.63</c:v>
                </c:pt>
                <c:pt idx="2690">
                  <c:v>19686.34</c:v>
                </c:pt>
                <c:pt idx="2691">
                  <c:v>19687.34</c:v>
                </c:pt>
                <c:pt idx="2692">
                  <c:v>19688.34</c:v>
                </c:pt>
                <c:pt idx="2693">
                  <c:v>19689.34</c:v>
                </c:pt>
                <c:pt idx="2694">
                  <c:v>19690.34</c:v>
                </c:pt>
                <c:pt idx="2695">
                  <c:v>19691.34</c:v>
                </c:pt>
                <c:pt idx="2696">
                  <c:v>19692.34</c:v>
                </c:pt>
                <c:pt idx="2697">
                  <c:v>19693.34</c:v>
                </c:pt>
                <c:pt idx="2698">
                  <c:v>19694.34</c:v>
                </c:pt>
                <c:pt idx="2699">
                  <c:v>19695.34</c:v>
                </c:pt>
                <c:pt idx="2700">
                  <c:v>19819.45</c:v>
                </c:pt>
                <c:pt idx="2701">
                  <c:v>19820.45</c:v>
                </c:pt>
                <c:pt idx="2702">
                  <c:v>19821.45</c:v>
                </c:pt>
                <c:pt idx="2703">
                  <c:v>19822.45</c:v>
                </c:pt>
                <c:pt idx="2704">
                  <c:v>19823.45</c:v>
                </c:pt>
                <c:pt idx="2705">
                  <c:v>19824.45</c:v>
                </c:pt>
                <c:pt idx="2706">
                  <c:v>19825.45</c:v>
                </c:pt>
                <c:pt idx="2707">
                  <c:v>19826.45</c:v>
                </c:pt>
                <c:pt idx="2708">
                  <c:v>19827.45</c:v>
                </c:pt>
                <c:pt idx="2709">
                  <c:v>19828.45</c:v>
                </c:pt>
                <c:pt idx="2710">
                  <c:v>19833.16</c:v>
                </c:pt>
                <c:pt idx="2711">
                  <c:v>19834.16</c:v>
                </c:pt>
                <c:pt idx="2712">
                  <c:v>19835.16</c:v>
                </c:pt>
                <c:pt idx="2713">
                  <c:v>19836.16</c:v>
                </c:pt>
                <c:pt idx="2714">
                  <c:v>19837.16</c:v>
                </c:pt>
                <c:pt idx="2715">
                  <c:v>19838.16</c:v>
                </c:pt>
                <c:pt idx="2716">
                  <c:v>19839.16</c:v>
                </c:pt>
                <c:pt idx="2717">
                  <c:v>19840.17</c:v>
                </c:pt>
                <c:pt idx="2718">
                  <c:v>19841.17</c:v>
                </c:pt>
                <c:pt idx="2719">
                  <c:v>19842.17</c:v>
                </c:pt>
                <c:pt idx="2720">
                  <c:v>19966.27</c:v>
                </c:pt>
                <c:pt idx="2721">
                  <c:v>19967.27</c:v>
                </c:pt>
                <c:pt idx="2722">
                  <c:v>19968.27</c:v>
                </c:pt>
                <c:pt idx="2723">
                  <c:v>19969.28</c:v>
                </c:pt>
                <c:pt idx="2724">
                  <c:v>19970.27</c:v>
                </c:pt>
                <c:pt idx="2725">
                  <c:v>19971.28</c:v>
                </c:pt>
                <c:pt idx="2726">
                  <c:v>19972.28</c:v>
                </c:pt>
                <c:pt idx="2727">
                  <c:v>19973.28</c:v>
                </c:pt>
                <c:pt idx="2728">
                  <c:v>19974.28</c:v>
                </c:pt>
                <c:pt idx="2729">
                  <c:v>19975.28</c:v>
                </c:pt>
                <c:pt idx="2730">
                  <c:v>19979.99</c:v>
                </c:pt>
                <c:pt idx="2731">
                  <c:v>19980.99</c:v>
                </c:pt>
                <c:pt idx="2732">
                  <c:v>19981.99</c:v>
                </c:pt>
                <c:pt idx="2733">
                  <c:v>19982.99</c:v>
                </c:pt>
                <c:pt idx="2734">
                  <c:v>19983.99</c:v>
                </c:pt>
                <c:pt idx="2735">
                  <c:v>19984.99</c:v>
                </c:pt>
                <c:pt idx="2736">
                  <c:v>19985.99</c:v>
                </c:pt>
                <c:pt idx="2737">
                  <c:v>19986.99</c:v>
                </c:pt>
                <c:pt idx="2738">
                  <c:v>19987.99</c:v>
                </c:pt>
                <c:pt idx="2739">
                  <c:v>19988.99</c:v>
                </c:pt>
                <c:pt idx="2740">
                  <c:v>20113.06</c:v>
                </c:pt>
                <c:pt idx="2741">
                  <c:v>20114.06</c:v>
                </c:pt>
                <c:pt idx="2742">
                  <c:v>20115.06</c:v>
                </c:pt>
                <c:pt idx="2743">
                  <c:v>20116.06</c:v>
                </c:pt>
                <c:pt idx="2744">
                  <c:v>20117.06</c:v>
                </c:pt>
                <c:pt idx="2745">
                  <c:v>20118.06</c:v>
                </c:pt>
                <c:pt idx="2746">
                  <c:v>20119.06</c:v>
                </c:pt>
                <c:pt idx="2747">
                  <c:v>20120.06</c:v>
                </c:pt>
                <c:pt idx="2748">
                  <c:v>20121.07</c:v>
                </c:pt>
                <c:pt idx="2749">
                  <c:v>20122.07</c:v>
                </c:pt>
                <c:pt idx="2750">
                  <c:v>20126.78</c:v>
                </c:pt>
                <c:pt idx="2751">
                  <c:v>20127.78</c:v>
                </c:pt>
                <c:pt idx="2752">
                  <c:v>20128.78</c:v>
                </c:pt>
                <c:pt idx="2753">
                  <c:v>20129.78</c:v>
                </c:pt>
                <c:pt idx="2754">
                  <c:v>20130.78</c:v>
                </c:pt>
                <c:pt idx="2755">
                  <c:v>20131.78</c:v>
                </c:pt>
                <c:pt idx="2756">
                  <c:v>20132.78</c:v>
                </c:pt>
                <c:pt idx="2757">
                  <c:v>20133.78</c:v>
                </c:pt>
                <c:pt idx="2758">
                  <c:v>20134.78</c:v>
                </c:pt>
                <c:pt idx="2759">
                  <c:v>20135.78</c:v>
                </c:pt>
                <c:pt idx="2760">
                  <c:v>20259.89</c:v>
                </c:pt>
                <c:pt idx="2761">
                  <c:v>20260.89</c:v>
                </c:pt>
                <c:pt idx="2762">
                  <c:v>20261.89</c:v>
                </c:pt>
                <c:pt idx="2763">
                  <c:v>20262.89</c:v>
                </c:pt>
                <c:pt idx="2764">
                  <c:v>20263.89</c:v>
                </c:pt>
                <c:pt idx="2765">
                  <c:v>20264.89</c:v>
                </c:pt>
                <c:pt idx="2766">
                  <c:v>20265.89</c:v>
                </c:pt>
                <c:pt idx="2767">
                  <c:v>20266.89</c:v>
                </c:pt>
                <c:pt idx="2768">
                  <c:v>20267.89</c:v>
                </c:pt>
                <c:pt idx="2769">
                  <c:v>20268.9</c:v>
                </c:pt>
                <c:pt idx="2770">
                  <c:v>20273.61</c:v>
                </c:pt>
                <c:pt idx="2771">
                  <c:v>20274.61</c:v>
                </c:pt>
                <c:pt idx="2772">
                  <c:v>20275.61</c:v>
                </c:pt>
                <c:pt idx="2773">
                  <c:v>20276.61</c:v>
                </c:pt>
                <c:pt idx="2774">
                  <c:v>20277.61</c:v>
                </c:pt>
                <c:pt idx="2775">
                  <c:v>20278.61</c:v>
                </c:pt>
                <c:pt idx="2776">
                  <c:v>20279.61</c:v>
                </c:pt>
                <c:pt idx="2777">
                  <c:v>20280.61</c:v>
                </c:pt>
                <c:pt idx="2778">
                  <c:v>20281.61</c:v>
                </c:pt>
                <c:pt idx="2779">
                  <c:v>20282.61</c:v>
                </c:pt>
                <c:pt idx="2780">
                  <c:v>20406.71</c:v>
                </c:pt>
                <c:pt idx="2781">
                  <c:v>20407.71</c:v>
                </c:pt>
                <c:pt idx="2782">
                  <c:v>20408.72</c:v>
                </c:pt>
                <c:pt idx="2783">
                  <c:v>20409.72</c:v>
                </c:pt>
                <c:pt idx="2784">
                  <c:v>20410.72</c:v>
                </c:pt>
                <c:pt idx="2785">
                  <c:v>20411.72</c:v>
                </c:pt>
                <c:pt idx="2786">
                  <c:v>20412.72</c:v>
                </c:pt>
                <c:pt idx="2787">
                  <c:v>20413.72</c:v>
                </c:pt>
                <c:pt idx="2788">
                  <c:v>20414.72</c:v>
                </c:pt>
                <c:pt idx="2789">
                  <c:v>20415.72</c:v>
                </c:pt>
                <c:pt idx="2790">
                  <c:v>20420.43</c:v>
                </c:pt>
                <c:pt idx="2791">
                  <c:v>20421.43</c:v>
                </c:pt>
                <c:pt idx="2792">
                  <c:v>20422.43</c:v>
                </c:pt>
                <c:pt idx="2793">
                  <c:v>20423.43</c:v>
                </c:pt>
                <c:pt idx="2794">
                  <c:v>20424.43</c:v>
                </c:pt>
                <c:pt idx="2795">
                  <c:v>20425.43</c:v>
                </c:pt>
                <c:pt idx="2796">
                  <c:v>20426.43</c:v>
                </c:pt>
                <c:pt idx="2797">
                  <c:v>20427.43</c:v>
                </c:pt>
                <c:pt idx="2798">
                  <c:v>20428.43</c:v>
                </c:pt>
                <c:pt idx="2799">
                  <c:v>20429.43</c:v>
                </c:pt>
                <c:pt idx="2800">
                  <c:v>20553.54</c:v>
                </c:pt>
                <c:pt idx="2801">
                  <c:v>20554.54</c:v>
                </c:pt>
                <c:pt idx="2802">
                  <c:v>20555.54</c:v>
                </c:pt>
                <c:pt idx="2803">
                  <c:v>20556.54</c:v>
                </c:pt>
                <c:pt idx="2804">
                  <c:v>20557.54</c:v>
                </c:pt>
                <c:pt idx="2805">
                  <c:v>20558.54</c:v>
                </c:pt>
                <c:pt idx="2806">
                  <c:v>20559.54</c:v>
                </c:pt>
                <c:pt idx="2807">
                  <c:v>20560.55</c:v>
                </c:pt>
                <c:pt idx="2808">
                  <c:v>20561.55</c:v>
                </c:pt>
                <c:pt idx="2809">
                  <c:v>20562.55</c:v>
                </c:pt>
                <c:pt idx="2810">
                  <c:v>20567.26</c:v>
                </c:pt>
                <c:pt idx="2811">
                  <c:v>20568.26</c:v>
                </c:pt>
                <c:pt idx="2812">
                  <c:v>20569.26</c:v>
                </c:pt>
                <c:pt idx="2813">
                  <c:v>20570.26</c:v>
                </c:pt>
                <c:pt idx="2814">
                  <c:v>20571.26</c:v>
                </c:pt>
                <c:pt idx="2815">
                  <c:v>20572.26</c:v>
                </c:pt>
                <c:pt idx="2816">
                  <c:v>20573.26</c:v>
                </c:pt>
                <c:pt idx="2817">
                  <c:v>20574.26</c:v>
                </c:pt>
                <c:pt idx="2818">
                  <c:v>20575.26</c:v>
                </c:pt>
                <c:pt idx="2819">
                  <c:v>20576.26</c:v>
                </c:pt>
                <c:pt idx="2820">
                  <c:v>20700.37</c:v>
                </c:pt>
                <c:pt idx="2821">
                  <c:v>20701.37</c:v>
                </c:pt>
                <c:pt idx="2822">
                  <c:v>20702.37</c:v>
                </c:pt>
                <c:pt idx="2823">
                  <c:v>20703.37</c:v>
                </c:pt>
                <c:pt idx="2824">
                  <c:v>20704.37</c:v>
                </c:pt>
                <c:pt idx="2825">
                  <c:v>20705.37</c:v>
                </c:pt>
                <c:pt idx="2826">
                  <c:v>20706.37</c:v>
                </c:pt>
                <c:pt idx="2827">
                  <c:v>20707.37</c:v>
                </c:pt>
                <c:pt idx="2828">
                  <c:v>20708.37</c:v>
                </c:pt>
                <c:pt idx="2829">
                  <c:v>20709.37</c:v>
                </c:pt>
                <c:pt idx="2830">
                  <c:v>20714.08</c:v>
                </c:pt>
                <c:pt idx="2831">
                  <c:v>20715.08</c:v>
                </c:pt>
                <c:pt idx="2832">
                  <c:v>20716.08</c:v>
                </c:pt>
                <c:pt idx="2833">
                  <c:v>20717.08</c:v>
                </c:pt>
                <c:pt idx="2834">
                  <c:v>20718.08</c:v>
                </c:pt>
                <c:pt idx="2835">
                  <c:v>20719.08</c:v>
                </c:pt>
                <c:pt idx="2836">
                  <c:v>20720.08</c:v>
                </c:pt>
                <c:pt idx="2837">
                  <c:v>20721.08</c:v>
                </c:pt>
                <c:pt idx="2838">
                  <c:v>20722.08</c:v>
                </c:pt>
                <c:pt idx="2839">
                  <c:v>20723.09</c:v>
                </c:pt>
                <c:pt idx="2840">
                  <c:v>20847.19</c:v>
                </c:pt>
                <c:pt idx="2841">
                  <c:v>20848.19</c:v>
                </c:pt>
                <c:pt idx="2842">
                  <c:v>20849.19</c:v>
                </c:pt>
                <c:pt idx="2843">
                  <c:v>20850.19</c:v>
                </c:pt>
                <c:pt idx="2844">
                  <c:v>20851.19</c:v>
                </c:pt>
                <c:pt idx="2845">
                  <c:v>20852.19</c:v>
                </c:pt>
                <c:pt idx="2846">
                  <c:v>20853.19</c:v>
                </c:pt>
                <c:pt idx="2847">
                  <c:v>20854.2</c:v>
                </c:pt>
                <c:pt idx="2848">
                  <c:v>20855.2</c:v>
                </c:pt>
                <c:pt idx="2849">
                  <c:v>20856.2</c:v>
                </c:pt>
                <c:pt idx="2850">
                  <c:v>20860.9</c:v>
                </c:pt>
                <c:pt idx="2851">
                  <c:v>20861.91</c:v>
                </c:pt>
                <c:pt idx="2852">
                  <c:v>20862.91</c:v>
                </c:pt>
                <c:pt idx="2853">
                  <c:v>20863.91</c:v>
                </c:pt>
                <c:pt idx="2854">
                  <c:v>20864.91</c:v>
                </c:pt>
                <c:pt idx="2855">
                  <c:v>20865.91</c:v>
                </c:pt>
                <c:pt idx="2856">
                  <c:v>20866.91</c:v>
                </c:pt>
                <c:pt idx="2857">
                  <c:v>20867.91</c:v>
                </c:pt>
                <c:pt idx="2858">
                  <c:v>20868.91</c:v>
                </c:pt>
                <c:pt idx="2859">
                  <c:v>20869.91</c:v>
                </c:pt>
                <c:pt idx="2860">
                  <c:v>20994.0</c:v>
                </c:pt>
                <c:pt idx="2861">
                  <c:v>20995.0</c:v>
                </c:pt>
                <c:pt idx="2862">
                  <c:v>20996.0</c:v>
                </c:pt>
                <c:pt idx="2863">
                  <c:v>20997.0</c:v>
                </c:pt>
                <c:pt idx="2864">
                  <c:v>20998.0</c:v>
                </c:pt>
                <c:pt idx="2865">
                  <c:v>20999.0</c:v>
                </c:pt>
                <c:pt idx="2866">
                  <c:v>21000.0</c:v>
                </c:pt>
                <c:pt idx="2867">
                  <c:v>21001.0</c:v>
                </c:pt>
                <c:pt idx="2868">
                  <c:v>21002.01</c:v>
                </c:pt>
                <c:pt idx="2869">
                  <c:v>21003.01</c:v>
                </c:pt>
                <c:pt idx="2870">
                  <c:v>21007.71</c:v>
                </c:pt>
                <c:pt idx="2871">
                  <c:v>21008.71</c:v>
                </c:pt>
                <c:pt idx="2872">
                  <c:v>21009.72</c:v>
                </c:pt>
                <c:pt idx="2873">
                  <c:v>21010.72</c:v>
                </c:pt>
                <c:pt idx="2874">
                  <c:v>21011.72</c:v>
                </c:pt>
                <c:pt idx="2875">
                  <c:v>21012.72</c:v>
                </c:pt>
                <c:pt idx="2876">
                  <c:v>21013.72</c:v>
                </c:pt>
                <c:pt idx="2877">
                  <c:v>21014.72</c:v>
                </c:pt>
                <c:pt idx="2878">
                  <c:v>21015.72</c:v>
                </c:pt>
                <c:pt idx="2879">
                  <c:v>21016.72</c:v>
                </c:pt>
                <c:pt idx="2880">
                  <c:v>21140.83</c:v>
                </c:pt>
                <c:pt idx="2881">
                  <c:v>21141.83</c:v>
                </c:pt>
                <c:pt idx="2882">
                  <c:v>21142.83</c:v>
                </c:pt>
                <c:pt idx="2883">
                  <c:v>21143.83</c:v>
                </c:pt>
                <c:pt idx="2884">
                  <c:v>21144.83</c:v>
                </c:pt>
                <c:pt idx="2885">
                  <c:v>21145.83</c:v>
                </c:pt>
                <c:pt idx="2886">
                  <c:v>21146.83</c:v>
                </c:pt>
                <c:pt idx="2887">
                  <c:v>21147.83</c:v>
                </c:pt>
                <c:pt idx="2888">
                  <c:v>21148.83</c:v>
                </c:pt>
                <c:pt idx="2889">
                  <c:v>21149.83</c:v>
                </c:pt>
                <c:pt idx="2890">
                  <c:v>21154.54</c:v>
                </c:pt>
                <c:pt idx="2891">
                  <c:v>21155.54</c:v>
                </c:pt>
                <c:pt idx="2892">
                  <c:v>21156.54</c:v>
                </c:pt>
                <c:pt idx="2893">
                  <c:v>21157.55</c:v>
                </c:pt>
                <c:pt idx="2894">
                  <c:v>21158.55</c:v>
                </c:pt>
                <c:pt idx="2895">
                  <c:v>21159.55</c:v>
                </c:pt>
                <c:pt idx="2896">
                  <c:v>21160.55</c:v>
                </c:pt>
                <c:pt idx="2897">
                  <c:v>21161.55</c:v>
                </c:pt>
                <c:pt idx="2898">
                  <c:v>21162.55</c:v>
                </c:pt>
                <c:pt idx="2899">
                  <c:v>21163.55</c:v>
                </c:pt>
                <c:pt idx="2900">
                  <c:v>21287.65</c:v>
                </c:pt>
                <c:pt idx="2901">
                  <c:v>21288.66</c:v>
                </c:pt>
                <c:pt idx="2902">
                  <c:v>21289.66</c:v>
                </c:pt>
                <c:pt idx="2903">
                  <c:v>21290.66</c:v>
                </c:pt>
                <c:pt idx="2904">
                  <c:v>21291.66</c:v>
                </c:pt>
                <c:pt idx="2905">
                  <c:v>21292.66</c:v>
                </c:pt>
                <c:pt idx="2906">
                  <c:v>21293.66</c:v>
                </c:pt>
                <c:pt idx="2907">
                  <c:v>21294.66</c:v>
                </c:pt>
                <c:pt idx="2908">
                  <c:v>21295.66</c:v>
                </c:pt>
                <c:pt idx="2909">
                  <c:v>21296.66</c:v>
                </c:pt>
                <c:pt idx="2910">
                  <c:v>21301.37</c:v>
                </c:pt>
                <c:pt idx="2911">
                  <c:v>21302.37</c:v>
                </c:pt>
                <c:pt idx="2912">
                  <c:v>21303.38</c:v>
                </c:pt>
                <c:pt idx="2913">
                  <c:v>21304.38</c:v>
                </c:pt>
                <c:pt idx="2914">
                  <c:v>21305.38</c:v>
                </c:pt>
                <c:pt idx="2915">
                  <c:v>21306.38</c:v>
                </c:pt>
                <c:pt idx="2916">
                  <c:v>21307.38</c:v>
                </c:pt>
                <c:pt idx="2917">
                  <c:v>21308.38</c:v>
                </c:pt>
                <c:pt idx="2918">
                  <c:v>21309.38</c:v>
                </c:pt>
                <c:pt idx="2919">
                  <c:v>21310.38</c:v>
                </c:pt>
                <c:pt idx="2920">
                  <c:v>21434.48</c:v>
                </c:pt>
                <c:pt idx="2921">
                  <c:v>21435.48</c:v>
                </c:pt>
                <c:pt idx="2922">
                  <c:v>21436.48</c:v>
                </c:pt>
                <c:pt idx="2923">
                  <c:v>21437.49</c:v>
                </c:pt>
                <c:pt idx="2924">
                  <c:v>21438.49</c:v>
                </c:pt>
                <c:pt idx="2925">
                  <c:v>21439.49</c:v>
                </c:pt>
                <c:pt idx="2926">
                  <c:v>21440.49</c:v>
                </c:pt>
                <c:pt idx="2927">
                  <c:v>21441.49</c:v>
                </c:pt>
                <c:pt idx="2928">
                  <c:v>21442.49</c:v>
                </c:pt>
                <c:pt idx="2929">
                  <c:v>21443.49</c:v>
                </c:pt>
                <c:pt idx="2930">
                  <c:v>21448.2</c:v>
                </c:pt>
                <c:pt idx="2931">
                  <c:v>21449.2</c:v>
                </c:pt>
                <c:pt idx="2932">
                  <c:v>21450.2</c:v>
                </c:pt>
                <c:pt idx="2933">
                  <c:v>21451.2</c:v>
                </c:pt>
                <c:pt idx="2934">
                  <c:v>21452.2</c:v>
                </c:pt>
                <c:pt idx="2935">
                  <c:v>21453.2</c:v>
                </c:pt>
                <c:pt idx="2936">
                  <c:v>21454.2</c:v>
                </c:pt>
                <c:pt idx="2937">
                  <c:v>21455.2</c:v>
                </c:pt>
                <c:pt idx="2938">
                  <c:v>21456.2</c:v>
                </c:pt>
                <c:pt idx="2939">
                  <c:v>21457.2</c:v>
                </c:pt>
                <c:pt idx="2940">
                  <c:v>21581.22</c:v>
                </c:pt>
                <c:pt idx="2941">
                  <c:v>21582.22</c:v>
                </c:pt>
                <c:pt idx="2942">
                  <c:v>21583.22</c:v>
                </c:pt>
                <c:pt idx="2943">
                  <c:v>21584.22</c:v>
                </c:pt>
                <c:pt idx="2944">
                  <c:v>21585.22</c:v>
                </c:pt>
                <c:pt idx="2945">
                  <c:v>21586.22</c:v>
                </c:pt>
                <c:pt idx="2946">
                  <c:v>21587.22</c:v>
                </c:pt>
                <c:pt idx="2947">
                  <c:v>21588.22</c:v>
                </c:pt>
                <c:pt idx="2948">
                  <c:v>21589.22</c:v>
                </c:pt>
                <c:pt idx="2949">
                  <c:v>21590.22</c:v>
                </c:pt>
                <c:pt idx="2950">
                  <c:v>21594.93</c:v>
                </c:pt>
                <c:pt idx="2951">
                  <c:v>21595.93</c:v>
                </c:pt>
                <c:pt idx="2952">
                  <c:v>21596.93</c:v>
                </c:pt>
                <c:pt idx="2953">
                  <c:v>21597.93</c:v>
                </c:pt>
                <c:pt idx="2954">
                  <c:v>21598.93</c:v>
                </c:pt>
                <c:pt idx="2955">
                  <c:v>21599.93</c:v>
                </c:pt>
                <c:pt idx="2956">
                  <c:v>21600.93</c:v>
                </c:pt>
                <c:pt idx="2957">
                  <c:v>21601.94</c:v>
                </c:pt>
                <c:pt idx="2958">
                  <c:v>21602.94</c:v>
                </c:pt>
                <c:pt idx="2959">
                  <c:v>21603.94</c:v>
                </c:pt>
                <c:pt idx="2960">
                  <c:v>21728.04</c:v>
                </c:pt>
                <c:pt idx="2961">
                  <c:v>21729.04</c:v>
                </c:pt>
                <c:pt idx="2962">
                  <c:v>21730.04</c:v>
                </c:pt>
                <c:pt idx="2963">
                  <c:v>21731.04</c:v>
                </c:pt>
                <c:pt idx="2964">
                  <c:v>21732.04</c:v>
                </c:pt>
                <c:pt idx="2965">
                  <c:v>21733.04</c:v>
                </c:pt>
                <c:pt idx="2966">
                  <c:v>21734.05</c:v>
                </c:pt>
                <c:pt idx="2967">
                  <c:v>21735.05</c:v>
                </c:pt>
                <c:pt idx="2968">
                  <c:v>21736.05</c:v>
                </c:pt>
                <c:pt idx="2969">
                  <c:v>21737.05</c:v>
                </c:pt>
                <c:pt idx="2970">
                  <c:v>21741.75</c:v>
                </c:pt>
                <c:pt idx="2971">
                  <c:v>21742.76</c:v>
                </c:pt>
                <c:pt idx="2972">
                  <c:v>21743.76</c:v>
                </c:pt>
                <c:pt idx="2973">
                  <c:v>21744.76</c:v>
                </c:pt>
                <c:pt idx="2974">
                  <c:v>21745.76</c:v>
                </c:pt>
                <c:pt idx="2975">
                  <c:v>21746.76</c:v>
                </c:pt>
                <c:pt idx="2976">
                  <c:v>21747.76</c:v>
                </c:pt>
                <c:pt idx="2977">
                  <c:v>21748.76</c:v>
                </c:pt>
                <c:pt idx="2978">
                  <c:v>21749.76</c:v>
                </c:pt>
                <c:pt idx="2979">
                  <c:v>21750.76</c:v>
                </c:pt>
                <c:pt idx="2980">
                  <c:v>21874.87</c:v>
                </c:pt>
                <c:pt idx="2981">
                  <c:v>21875.87</c:v>
                </c:pt>
                <c:pt idx="2982">
                  <c:v>21876.87</c:v>
                </c:pt>
                <c:pt idx="2983">
                  <c:v>21877.87</c:v>
                </c:pt>
                <c:pt idx="2984">
                  <c:v>21878.87</c:v>
                </c:pt>
                <c:pt idx="2985">
                  <c:v>21879.87</c:v>
                </c:pt>
                <c:pt idx="2986">
                  <c:v>21880.87</c:v>
                </c:pt>
                <c:pt idx="2987">
                  <c:v>21881.87</c:v>
                </c:pt>
                <c:pt idx="2988">
                  <c:v>21882.87</c:v>
                </c:pt>
                <c:pt idx="2989">
                  <c:v>21883.87</c:v>
                </c:pt>
                <c:pt idx="2990">
                  <c:v>21888.58</c:v>
                </c:pt>
                <c:pt idx="2991">
                  <c:v>21889.58</c:v>
                </c:pt>
                <c:pt idx="2992">
                  <c:v>21890.59</c:v>
                </c:pt>
                <c:pt idx="2993">
                  <c:v>21891.59</c:v>
                </c:pt>
                <c:pt idx="2994">
                  <c:v>21892.59</c:v>
                </c:pt>
                <c:pt idx="2995">
                  <c:v>21893.59</c:v>
                </c:pt>
                <c:pt idx="2996">
                  <c:v>21894.59</c:v>
                </c:pt>
                <c:pt idx="2997">
                  <c:v>21895.59</c:v>
                </c:pt>
                <c:pt idx="2998">
                  <c:v>21896.59</c:v>
                </c:pt>
                <c:pt idx="2999">
                  <c:v>21897.59</c:v>
                </c:pt>
                <c:pt idx="3000">
                  <c:v>22021.7</c:v>
                </c:pt>
                <c:pt idx="3001">
                  <c:v>22022.7</c:v>
                </c:pt>
                <c:pt idx="3002">
                  <c:v>22023.7</c:v>
                </c:pt>
                <c:pt idx="3003">
                  <c:v>22024.7</c:v>
                </c:pt>
                <c:pt idx="3004">
                  <c:v>22025.7</c:v>
                </c:pt>
                <c:pt idx="3005">
                  <c:v>22026.7</c:v>
                </c:pt>
                <c:pt idx="3006">
                  <c:v>22027.7</c:v>
                </c:pt>
                <c:pt idx="3007">
                  <c:v>22028.7</c:v>
                </c:pt>
                <c:pt idx="3008">
                  <c:v>22029.7</c:v>
                </c:pt>
                <c:pt idx="3009">
                  <c:v>22030.7</c:v>
                </c:pt>
                <c:pt idx="3010">
                  <c:v>22035.41</c:v>
                </c:pt>
                <c:pt idx="3011">
                  <c:v>22036.41</c:v>
                </c:pt>
                <c:pt idx="3012">
                  <c:v>22037.41</c:v>
                </c:pt>
                <c:pt idx="3013">
                  <c:v>22038.41</c:v>
                </c:pt>
                <c:pt idx="3014">
                  <c:v>22039.41</c:v>
                </c:pt>
                <c:pt idx="3015">
                  <c:v>22040.41</c:v>
                </c:pt>
                <c:pt idx="3016">
                  <c:v>22041.41</c:v>
                </c:pt>
                <c:pt idx="3017">
                  <c:v>22042.42</c:v>
                </c:pt>
                <c:pt idx="3018">
                  <c:v>22043.42</c:v>
                </c:pt>
                <c:pt idx="3019">
                  <c:v>22044.42</c:v>
                </c:pt>
                <c:pt idx="3020">
                  <c:v>22168.49</c:v>
                </c:pt>
                <c:pt idx="3021">
                  <c:v>22169.49</c:v>
                </c:pt>
                <c:pt idx="3022">
                  <c:v>22170.49</c:v>
                </c:pt>
                <c:pt idx="3023">
                  <c:v>22171.49</c:v>
                </c:pt>
                <c:pt idx="3024">
                  <c:v>22172.49</c:v>
                </c:pt>
                <c:pt idx="3025">
                  <c:v>22173.5</c:v>
                </c:pt>
                <c:pt idx="3026">
                  <c:v>22174.5</c:v>
                </c:pt>
                <c:pt idx="3027">
                  <c:v>22175.5</c:v>
                </c:pt>
                <c:pt idx="3028">
                  <c:v>22176.5</c:v>
                </c:pt>
                <c:pt idx="3029">
                  <c:v>22177.5</c:v>
                </c:pt>
                <c:pt idx="3030">
                  <c:v>22182.21</c:v>
                </c:pt>
                <c:pt idx="3031">
                  <c:v>22183.21</c:v>
                </c:pt>
                <c:pt idx="3032">
                  <c:v>22184.21</c:v>
                </c:pt>
                <c:pt idx="3033">
                  <c:v>22185.21</c:v>
                </c:pt>
                <c:pt idx="3034">
                  <c:v>22186.21</c:v>
                </c:pt>
                <c:pt idx="3035">
                  <c:v>22187.21</c:v>
                </c:pt>
                <c:pt idx="3036">
                  <c:v>22188.21</c:v>
                </c:pt>
                <c:pt idx="3037">
                  <c:v>22189.21</c:v>
                </c:pt>
                <c:pt idx="3038">
                  <c:v>22190.21</c:v>
                </c:pt>
                <c:pt idx="3039">
                  <c:v>22191.21</c:v>
                </c:pt>
                <c:pt idx="3040">
                  <c:v>22315.32</c:v>
                </c:pt>
                <c:pt idx="3041">
                  <c:v>22316.32</c:v>
                </c:pt>
                <c:pt idx="3042">
                  <c:v>22317.32</c:v>
                </c:pt>
                <c:pt idx="3043">
                  <c:v>22318.32</c:v>
                </c:pt>
                <c:pt idx="3044">
                  <c:v>22319.32</c:v>
                </c:pt>
                <c:pt idx="3045">
                  <c:v>22320.32</c:v>
                </c:pt>
                <c:pt idx="3046">
                  <c:v>22321.33</c:v>
                </c:pt>
                <c:pt idx="3047">
                  <c:v>22322.33</c:v>
                </c:pt>
                <c:pt idx="3048">
                  <c:v>22323.33</c:v>
                </c:pt>
                <c:pt idx="3049">
                  <c:v>22324.33</c:v>
                </c:pt>
                <c:pt idx="3050">
                  <c:v>22329.04</c:v>
                </c:pt>
                <c:pt idx="3051">
                  <c:v>22330.04</c:v>
                </c:pt>
                <c:pt idx="3052">
                  <c:v>22331.04</c:v>
                </c:pt>
                <c:pt idx="3053">
                  <c:v>22332.04</c:v>
                </c:pt>
                <c:pt idx="3054">
                  <c:v>22333.04</c:v>
                </c:pt>
                <c:pt idx="3055">
                  <c:v>22334.04</c:v>
                </c:pt>
                <c:pt idx="3056">
                  <c:v>22335.04</c:v>
                </c:pt>
                <c:pt idx="3057">
                  <c:v>22336.04</c:v>
                </c:pt>
                <c:pt idx="3058">
                  <c:v>22337.04</c:v>
                </c:pt>
                <c:pt idx="3059">
                  <c:v>22338.04</c:v>
                </c:pt>
                <c:pt idx="3060">
                  <c:v>22462.15</c:v>
                </c:pt>
                <c:pt idx="3061">
                  <c:v>22463.15</c:v>
                </c:pt>
                <c:pt idx="3062">
                  <c:v>22464.15</c:v>
                </c:pt>
                <c:pt idx="3063">
                  <c:v>22465.15</c:v>
                </c:pt>
                <c:pt idx="3064">
                  <c:v>22466.15</c:v>
                </c:pt>
                <c:pt idx="3065">
                  <c:v>22467.15</c:v>
                </c:pt>
                <c:pt idx="3066">
                  <c:v>22468.15</c:v>
                </c:pt>
                <c:pt idx="3067">
                  <c:v>22469.15</c:v>
                </c:pt>
                <c:pt idx="3068">
                  <c:v>22470.15</c:v>
                </c:pt>
                <c:pt idx="3069">
                  <c:v>22471.15</c:v>
                </c:pt>
                <c:pt idx="3070">
                  <c:v>22475.86</c:v>
                </c:pt>
                <c:pt idx="3071">
                  <c:v>22476.86</c:v>
                </c:pt>
                <c:pt idx="3072">
                  <c:v>22477.86</c:v>
                </c:pt>
                <c:pt idx="3073">
                  <c:v>22478.86</c:v>
                </c:pt>
                <c:pt idx="3074">
                  <c:v>22479.86</c:v>
                </c:pt>
                <c:pt idx="3075">
                  <c:v>22480.86</c:v>
                </c:pt>
                <c:pt idx="3076">
                  <c:v>22481.86</c:v>
                </c:pt>
                <c:pt idx="3077">
                  <c:v>22482.86</c:v>
                </c:pt>
                <c:pt idx="3078">
                  <c:v>22483.86</c:v>
                </c:pt>
                <c:pt idx="3079">
                  <c:v>22484.86</c:v>
                </c:pt>
                <c:pt idx="3080">
                  <c:v>22608.97</c:v>
                </c:pt>
                <c:pt idx="3081">
                  <c:v>22609.97</c:v>
                </c:pt>
                <c:pt idx="3082">
                  <c:v>22610.97</c:v>
                </c:pt>
                <c:pt idx="3083">
                  <c:v>22611.97</c:v>
                </c:pt>
                <c:pt idx="3084">
                  <c:v>22612.97</c:v>
                </c:pt>
                <c:pt idx="3085">
                  <c:v>22613.97</c:v>
                </c:pt>
                <c:pt idx="3086">
                  <c:v>22614.97</c:v>
                </c:pt>
                <c:pt idx="3087">
                  <c:v>22615.97</c:v>
                </c:pt>
                <c:pt idx="3088">
                  <c:v>22616.98</c:v>
                </c:pt>
                <c:pt idx="3089">
                  <c:v>22617.98</c:v>
                </c:pt>
                <c:pt idx="3090">
                  <c:v>22622.68</c:v>
                </c:pt>
                <c:pt idx="3091">
                  <c:v>22623.68</c:v>
                </c:pt>
                <c:pt idx="3092">
                  <c:v>22624.69</c:v>
                </c:pt>
                <c:pt idx="3093">
                  <c:v>22625.69</c:v>
                </c:pt>
                <c:pt idx="3094">
                  <c:v>22626.69</c:v>
                </c:pt>
                <c:pt idx="3095">
                  <c:v>22627.69</c:v>
                </c:pt>
                <c:pt idx="3096">
                  <c:v>22628.69</c:v>
                </c:pt>
                <c:pt idx="3097">
                  <c:v>22629.69</c:v>
                </c:pt>
                <c:pt idx="3098">
                  <c:v>22630.69</c:v>
                </c:pt>
                <c:pt idx="3099">
                  <c:v>22631.69</c:v>
                </c:pt>
                <c:pt idx="3100">
                  <c:v>22755.8</c:v>
                </c:pt>
                <c:pt idx="3101">
                  <c:v>22756.8</c:v>
                </c:pt>
                <c:pt idx="3102">
                  <c:v>22757.8</c:v>
                </c:pt>
                <c:pt idx="3103">
                  <c:v>22758.8</c:v>
                </c:pt>
                <c:pt idx="3104">
                  <c:v>22759.8</c:v>
                </c:pt>
                <c:pt idx="3105">
                  <c:v>22760.8</c:v>
                </c:pt>
                <c:pt idx="3106">
                  <c:v>22761.8</c:v>
                </c:pt>
                <c:pt idx="3107">
                  <c:v>22762.8</c:v>
                </c:pt>
                <c:pt idx="3108">
                  <c:v>22763.8</c:v>
                </c:pt>
                <c:pt idx="3109">
                  <c:v>22764.81</c:v>
                </c:pt>
                <c:pt idx="3110">
                  <c:v>22769.51</c:v>
                </c:pt>
                <c:pt idx="3111">
                  <c:v>22770.51</c:v>
                </c:pt>
                <c:pt idx="3112">
                  <c:v>22771.52</c:v>
                </c:pt>
                <c:pt idx="3113">
                  <c:v>22772.52</c:v>
                </c:pt>
                <c:pt idx="3114">
                  <c:v>22773.52</c:v>
                </c:pt>
                <c:pt idx="3115">
                  <c:v>22774.52</c:v>
                </c:pt>
                <c:pt idx="3116">
                  <c:v>22775.52</c:v>
                </c:pt>
                <c:pt idx="3117">
                  <c:v>22776.52</c:v>
                </c:pt>
                <c:pt idx="3118">
                  <c:v>22777.52</c:v>
                </c:pt>
                <c:pt idx="3119">
                  <c:v>22778.52</c:v>
                </c:pt>
                <c:pt idx="3120">
                  <c:v>22902.58</c:v>
                </c:pt>
                <c:pt idx="3121">
                  <c:v>22903.58</c:v>
                </c:pt>
                <c:pt idx="3122">
                  <c:v>22904.58</c:v>
                </c:pt>
                <c:pt idx="3123">
                  <c:v>22905.58</c:v>
                </c:pt>
                <c:pt idx="3124">
                  <c:v>22906.58</c:v>
                </c:pt>
                <c:pt idx="3125">
                  <c:v>22907.58</c:v>
                </c:pt>
                <c:pt idx="3126">
                  <c:v>22908.58</c:v>
                </c:pt>
                <c:pt idx="3127">
                  <c:v>22909.58</c:v>
                </c:pt>
                <c:pt idx="3128">
                  <c:v>22910.58</c:v>
                </c:pt>
                <c:pt idx="3129">
                  <c:v>22911.58</c:v>
                </c:pt>
                <c:pt idx="3130">
                  <c:v>22916.29</c:v>
                </c:pt>
                <c:pt idx="3131">
                  <c:v>22917.29</c:v>
                </c:pt>
                <c:pt idx="3132">
                  <c:v>22918.29</c:v>
                </c:pt>
                <c:pt idx="3133">
                  <c:v>22919.29</c:v>
                </c:pt>
                <c:pt idx="3134">
                  <c:v>22920.29</c:v>
                </c:pt>
                <c:pt idx="3135">
                  <c:v>22921.29</c:v>
                </c:pt>
                <c:pt idx="3136">
                  <c:v>22922.3</c:v>
                </c:pt>
                <c:pt idx="3137">
                  <c:v>22923.3</c:v>
                </c:pt>
                <c:pt idx="3138">
                  <c:v>22924.3</c:v>
                </c:pt>
                <c:pt idx="3139">
                  <c:v>22925.3</c:v>
                </c:pt>
                <c:pt idx="3140">
                  <c:v>23049.4</c:v>
                </c:pt>
                <c:pt idx="3141">
                  <c:v>23050.4</c:v>
                </c:pt>
                <c:pt idx="3142">
                  <c:v>23051.4</c:v>
                </c:pt>
                <c:pt idx="3143">
                  <c:v>23052.4</c:v>
                </c:pt>
                <c:pt idx="3144">
                  <c:v>23053.41</c:v>
                </c:pt>
                <c:pt idx="3145">
                  <c:v>23054.41</c:v>
                </c:pt>
                <c:pt idx="3146">
                  <c:v>23055.41</c:v>
                </c:pt>
                <c:pt idx="3147">
                  <c:v>23056.41</c:v>
                </c:pt>
                <c:pt idx="3148">
                  <c:v>23057.41</c:v>
                </c:pt>
                <c:pt idx="3149">
                  <c:v>23058.41</c:v>
                </c:pt>
                <c:pt idx="3150">
                  <c:v>23063.12</c:v>
                </c:pt>
                <c:pt idx="3151">
                  <c:v>23064.12</c:v>
                </c:pt>
                <c:pt idx="3152">
                  <c:v>23065.12</c:v>
                </c:pt>
                <c:pt idx="3153">
                  <c:v>23066.12</c:v>
                </c:pt>
                <c:pt idx="3154">
                  <c:v>23067.12</c:v>
                </c:pt>
                <c:pt idx="3155">
                  <c:v>23068.12</c:v>
                </c:pt>
                <c:pt idx="3156">
                  <c:v>23069.12</c:v>
                </c:pt>
                <c:pt idx="3157">
                  <c:v>23070.12</c:v>
                </c:pt>
                <c:pt idx="3158">
                  <c:v>23071.12</c:v>
                </c:pt>
                <c:pt idx="3159">
                  <c:v>23072.12</c:v>
                </c:pt>
                <c:pt idx="3160">
                  <c:v>23196.23</c:v>
                </c:pt>
                <c:pt idx="3161">
                  <c:v>23197.23</c:v>
                </c:pt>
                <c:pt idx="3162">
                  <c:v>23198.23</c:v>
                </c:pt>
                <c:pt idx="3163">
                  <c:v>23199.23</c:v>
                </c:pt>
                <c:pt idx="3164">
                  <c:v>23200.23</c:v>
                </c:pt>
                <c:pt idx="3165">
                  <c:v>23201.23</c:v>
                </c:pt>
                <c:pt idx="3166">
                  <c:v>23202.24</c:v>
                </c:pt>
                <c:pt idx="3167">
                  <c:v>23203.24</c:v>
                </c:pt>
                <c:pt idx="3168">
                  <c:v>23204.24</c:v>
                </c:pt>
                <c:pt idx="3169">
                  <c:v>23205.24</c:v>
                </c:pt>
                <c:pt idx="3170">
                  <c:v>23209.95</c:v>
                </c:pt>
                <c:pt idx="3171">
                  <c:v>23210.95</c:v>
                </c:pt>
                <c:pt idx="3172">
                  <c:v>23211.95</c:v>
                </c:pt>
                <c:pt idx="3173">
                  <c:v>23212.95</c:v>
                </c:pt>
                <c:pt idx="3174">
                  <c:v>23213.95</c:v>
                </c:pt>
                <c:pt idx="3175">
                  <c:v>23214.95</c:v>
                </c:pt>
                <c:pt idx="3176">
                  <c:v>23215.95</c:v>
                </c:pt>
                <c:pt idx="3177">
                  <c:v>23216.95</c:v>
                </c:pt>
                <c:pt idx="3178">
                  <c:v>23217.95</c:v>
                </c:pt>
                <c:pt idx="3179">
                  <c:v>23218.95</c:v>
                </c:pt>
                <c:pt idx="3180">
                  <c:v>23343.06</c:v>
                </c:pt>
                <c:pt idx="3181">
                  <c:v>23344.06</c:v>
                </c:pt>
                <c:pt idx="3182">
                  <c:v>23345.06</c:v>
                </c:pt>
                <c:pt idx="3183">
                  <c:v>23346.06</c:v>
                </c:pt>
                <c:pt idx="3184">
                  <c:v>23347.06</c:v>
                </c:pt>
                <c:pt idx="3185">
                  <c:v>23348.06</c:v>
                </c:pt>
                <c:pt idx="3186">
                  <c:v>23349.06</c:v>
                </c:pt>
                <c:pt idx="3187">
                  <c:v>23350.06</c:v>
                </c:pt>
                <c:pt idx="3188">
                  <c:v>23351.06</c:v>
                </c:pt>
                <c:pt idx="3189">
                  <c:v>23352.06</c:v>
                </c:pt>
                <c:pt idx="3190">
                  <c:v>23356.77</c:v>
                </c:pt>
                <c:pt idx="3191">
                  <c:v>23357.77</c:v>
                </c:pt>
                <c:pt idx="3192">
                  <c:v>23358.77</c:v>
                </c:pt>
                <c:pt idx="3193">
                  <c:v>23359.77</c:v>
                </c:pt>
                <c:pt idx="3194">
                  <c:v>23360.77</c:v>
                </c:pt>
                <c:pt idx="3195">
                  <c:v>23361.78</c:v>
                </c:pt>
                <c:pt idx="3196">
                  <c:v>23362.78</c:v>
                </c:pt>
                <c:pt idx="3197">
                  <c:v>23363.78</c:v>
                </c:pt>
                <c:pt idx="3198">
                  <c:v>23364.78</c:v>
                </c:pt>
                <c:pt idx="3199">
                  <c:v>23365.78</c:v>
                </c:pt>
                <c:pt idx="3200">
                  <c:v>23489.84</c:v>
                </c:pt>
                <c:pt idx="3201">
                  <c:v>23490.84</c:v>
                </c:pt>
                <c:pt idx="3202">
                  <c:v>23491.84</c:v>
                </c:pt>
                <c:pt idx="3203">
                  <c:v>23492.84</c:v>
                </c:pt>
                <c:pt idx="3204">
                  <c:v>23493.84</c:v>
                </c:pt>
                <c:pt idx="3205">
                  <c:v>23494.84</c:v>
                </c:pt>
                <c:pt idx="3206">
                  <c:v>23495.84</c:v>
                </c:pt>
                <c:pt idx="3207">
                  <c:v>23496.84</c:v>
                </c:pt>
                <c:pt idx="3208">
                  <c:v>23497.84</c:v>
                </c:pt>
                <c:pt idx="3209">
                  <c:v>23498.85</c:v>
                </c:pt>
                <c:pt idx="3210">
                  <c:v>23503.55</c:v>
                </c:pt>
                <c:pt idx="3211">
                  <c:v>23504.55</c:v>
                </c:pt>
                <c:pt idx="3212">
                  <c:v>23505.55</c:v>
                </c:pt>
                <c:pt idx="3213">
                  <c:v>23506.56</c:v>
                </c:pt>
                <c:pt idx="3214">
                  <c:v>23507.56</c:v>
                </c:pt>
                <c:pt idx="3215">
                  <c:v>23508.56</c:v>
                </c:pt>
                <c:pt idx="3216">
                  <c:v>23509.56</c:v>
                </c:pt>
                <c:pt idx="3217">
                  <c:v>23510.56</c:v>
                </c:pt>
                <c:pt idx="3218">
                  <c:v>23511.56</c:v>
                </c:pt>
                <c:pt idx="3219">
                  <c:v>23512.56</c:v>
                </c:pt>
                <c:pt idx="3220">
                  <c:v>23636.67</c:v>
                </c:pt>
                <c:pt idx="3221">
                  <c:v>23637.67</c:v>
                </c:pt>
                <c:pt idx="3222">
                  <c:v>23638.67</c:v>
                </c:pt>
                <c:pt idx="3223">
                  <c:v>23639.67</c:v>
                </c:pt>
                <c:pt idx="3224">
                  <c:v>23640.67</c:v>
                </c:pt>
                <c:pt idx="3225">
                  <c:v>23641.67</c:v>
                </c:pt>
                <c:pt idx="3226">
                  <c:v>23642.67</c:v>
                </c:pt>
                <c:pt idx="3227">
                  <c:v>23643.67</c:v>
                </c:pt>
                <c:pt idx="3228">
                  <c:v>23644.67</c:v>
                </c:pt>
                <c:pt idx="3229">
                  <c:v>23645.67</c:v>
                </c:pt>
                <c:pt idx="3230">
                  <c:v>23650.38</c:v>
                </c:pt>
                <c:pt idx="3231">
                  <c:v>23651.38</c:v>
                </c:pt>
                <c:pt idx="3232">
                  <c:v>23652.38</c:v>
                </c:pt>
                <c:pt idx="3233">
                  <c:v>23653.38</c:v>
                </c:pt>
                <c:pt idx="3234">
                  <c:v>23654.38</c:v>
                </c:pt>
                <c:pt idx="3235">
                  <c:v>23655.39</c:v>
                </c:pt>
                <c:pt idx="3236">
                  <c:v>23656.39</c:v>
                </c:pt>
                <c:pt idx="3237">
                  <c:v>23657.39</c:v>
                </c:pt>
                <c:pt idx="3238">
                  <c:v>23658.39</c:v>
                </c:pt>
                <c:pt idx="3239">
                  <c:v>23659.39</c:v>
                </c:pt>
                <c:pt idx="3240">
                  <c:v>23783.45</c:v>
                </c:pt>
                <c:pt idx="3241">
                  <c:v>23784.46</c:v>
                </c:pt>
                <c:pt idx="3242">
                  <c:v>23785.46</c:v>
                </c:pt>
                <c:pt idx="3243">
                  <c:v>23786.46</c:v>
                </c:pt>
                <c:pt idx="3244">
                  <c:v>23787.46</c:v>
                </c:pt>
                <c:pt idx="3245">
                  <c:v>23788.46</c:v>
                </c:pt>
                <c:pt idx="3246">
                  <c:v>23789.46</c:v>
                </c:pt>
                <c:pt idx="3247">
                  <c:v>23790.46</c:v>
                </c:pt>
                <c:pt idx="3248">
                  <c:v>23791.46</c:v>
                </c:pt>
                <c:pt idx="3249">
                  <c:v>23792.46</c:v>
                </c:pt>
                <c:pt idx="3250">
                  <c:v>23797.17</c:v>
                </c:pt>
                <c:pt idx="3251">
                  <c:v>23798.17</c:v>
                </c:pt>
                <c:pt idx="3252">
                  <c:v>23799.17</c:v>
                </c:pt>
                <c:pt idx="3253">
                  <c:v>23800.17</c:v>
                </c:pt>
                <c:pt idx="3254">
                  <c:v>23801.17</c:v>
                </c:pt>
                <c:pt idx="3255">
                  <c:v>23802.17</c:v>
                </c:pt>
                <c:pt idx="3256">
                  <c:v>23803.17</c:v>
                </c:pt>
                <c:pt idx="3257">
                  <c:v>23804.17</c:v>
                </c:pt>
                <c:pt idx="3258">
                  <c:v>23805.17</c:v>
                </c:pt>
                <c:pt idx="3259">
                  <c:v>23806.17</c:v>
                </c:pt>
                <c:pt idx="3260">
                  <c:v>23930.28</c:v>
                </c:pt>
                <c:pt idx="3261">
                  <c:v>23931.28</c:v>
                </c:pt>
                <c:pt idx="3262">
                  <c:v>23932.28</c:v>
                </c:pt>
                <c:pt idx="3263">
                  <c:v>23933.28</c:v>
                </c:pt>
                <c:pt idx="3264">
                  <c:v>23934.28</c:v>
                </c:pt>
                <c:pt idx="3265">
                  <c:v>23935.28</c:v>
                </c:pt>
                <c:pt idx="3266">
                  <c:v>23936.28</c:v>
                </c:pt>
                <c:pt idx="3267">
                  <c:v>23937.28</c:v>
                </c:pt>
                <c:pt idx="3268">
                  <c:v>23938.29</c:v>
                </c:pt>
                <c:pt idx="3269">
                  <c:v>23939.29</c:v>
                </c:pt>
                <c:pt idx="3270">
                  <c:v>23943.99</c:v>
                </c:pt>
                <c:pt idx="3271">
                  <c:v>23944.99</c:v>
                </c:pt>
                <c:pt idx="3272">
                  <c:v>23945.99</c:v>
                </c:pt>
                <c:pt idx="3273">
                  <c:v>23947.0</c:v>
                </c:pt>
                <c:pt idx="3274">
                  <c:v>23948.0</c:v>
                </c:pt>
                <c:pt idx="3275">
                  <c:v>23949.0</c:v>
                </c:pt>
                <c:pt idx="3276">
                  <c:v>23950.0</c:v>
                </c:pt>
                <c:pt idx="3277">
                  <c:v>23951.0</c:v>
                </c:pt>
                <c:pt idx="3278">
                  <c:v>23952.0</c:v>
                </c:pt>
                <c:pt idx="3279">
                  <c:v>23953.0</c:v>
                </c:pt>
                <c:pt idx="3280">
                  <c:v>24077.1</c:v>
                </c:pt>
                <c:pt idx="3281">
                  <c:v>24078.11</c:v>
                </c:pt>
                <c:pt idx="3282">
                  <c:v>24079.11</c:v>
                </c:pt>
                <c:pt idx="3283">
                  <c:v>24080.11</c:v>
                </c:pt>
                <c:pt idx="3284">
                  <c:v>24081.11</c:v>
                </c:pt>
                <c:pt idx="3285">
                  <c:v>24082.11</c:v>
                </c:pt>
                <c:pt idx="3286">
                  <c:v>24083.11</c:v>
                </c:pt>
                <c:pt idx="3287">
                  <c:v>24084.11</c:v>
                </c:pt>
                <c:pt idx="3288">
                  <c:v>24085.11</c:v>
                </c:pt>
                <c:pt idx="3289">
                  <c:v>24086.11</c:v>
                </c:pt>
                <c:pt idx="3290">
                  <c:v>24090.82</c:v>
                </c:pt>
                <c:pt idx="3291">
                  <c:v>24091.82</c:v>
                </c:pt>
                <c:pt idx="3292">
                  <c:v>24092.82</c:v>
                </c:pt>
                <c:pt idx="3293">
                  <c:v>24093.82</c:v>
                </c:pt>
                <c:pt idx="3294">
                  <c:v>24094.82</c:v>
                </c:pt>
                <c:pt idx="3295">
                  <c:v>24095.82</c:v>
                </c:pt>
                <c:pt idx="3296">
                  <c:v>24096.83</c:v>
                </c:pt>
                <c:pt idx="3297">
                  <c:v>24097.83</c:v>
                </c:pt>
                <c:pt idx="3298">
                  <c:v>24098.83</c:v>
                </c:pt>
                <c:pt idx="3299">
                  <c:v>24099.83</c:v>
                </c:pt>
                <c:pt idx="3300">
                  <c:v>24223.93</c:v>
                </c:pt>
                <c:pt idx="3301">
                  <c:v>24224.93</c:v>
                </c:pt>
                <c:pt idx="3302">
                  <c:v>24225.93</c:v>
                </c:pt>
                <c:pt idx="3303">
                  <c:v>24226.93</c:v>
                </c:pt>
                <c:pt idx="3304">
                  <c:v>24227.93</c:v>
                </c:pt>
                <c:pt idx="3305">
                  <c:v>24228.93</c:v>
                </c:pt>
                <c:pt idx="3306">
                  <c:v>24229.94</c:v>
                </c:pt>
                <c:pt idx="3307">
                  <c:v>24230.94</c:v>
                </c:pt>
                <c:pt idx="3308">
                  <c:v>24231.94</c:v>
                </c:pt>
                <c:pt idx="3309">
                  <c:v>24232.94</c:v>
                </c:pt>
                <c:pt idx="3310">
                  <c:v>24237.65</c:v>
                </c:pt>
                <c:pt idx="3311">
                  <c:v>24238.65</c:v>
                </c:pt>
                <c:pt idx="3312">
                  <c:v>24239.65</c:v>
                </c:pt>
                <c:pt idx="3313">
                  <c:v>24240.65</c:v>
                </c:pt>
                <c:pt idx="3314">
                  <c:v>24241.65</c:v>
                </c:pt>
                <c:pt idx="3315">
                  <c:v>24242.65</c:v>
                </c:pt>
                <c:pt idx="3316">
                  <c:v>24243.65</c:v>
                </c:pt>
                <c:pt idx="3317">
                  <c:v>24244.65</c:v>
                </c:pt>
                <c:pt idx="3318">
                  <c:v>24245.65</c:v>
                </c:pt>
                <c:pt idx="3319">
                  <c:v>24246.65</c:v>
                </c:pt>
                <c:pt idx="3320">
                  <c:v>24370.76</c:v>
                </c:pt>
                <c:pt idx="3321">
                  <c:v>24371.76</c:v>
                </c:pt>
                <c:pt idx="3322">
                  <c:v>24372.76</c:v>
                </c:pt>
                <c:pt idx="3323">
                  <c:v>24373.76</c:v>
                </c:pt>
                <c:pt idx="3324">
                  <c:v>24374.76</c:v>
                </c:pt>
                <c:pt idx="3325">
                  <c:v>24375.76</c:v>
                </c:pt>
                <c:pt idx="3326">
                  <c:v>24376.76</c:v>
                </c:pt>
                <c:pt idx="3327">
                  <c:v>24377.76</c:v>
                </c:pt>
                <c:pt idx="3328">
                  <c:v>24378.77</c:v>
                </c:pt>
                <c:pt idx="3329">
                  <c:v>24379.77</c:v>
                </c:pt>
                <c:pt idx="3330">
                  <c:v>24384.48</c:v>
                </c:pt>
                <c:pt idx="3331">
                  <c:v>24385.48</c:v>
                </c:pt>
                <c:pt idx="3332">
                  <c:v>24386.48</c:v>
                </c:pt>
                <c:pt idx="3333">
                  <c:v>24387.48</c:v>
                </c:pt>
                <c:pt idx="3334">
                  <c:v>24388.48</c:v>
                </c:pt>
                <c:pt idx="3335">
                  <c:v>24389.48</c:v>
                </c:pt>
                <c:pt idx="3336">
                  <c:v>24390.48</c:v>
                </c:pt>
                <c:pt idx="3337">
                  <c:v>24391.48</c:v>
                </c:pt>
                <c:pt idx="3338">
                  <c:v>24392.48</c:v>
                </c:pt>
                <c:pt idx="3339">
                  <c:v>24393.48</c:v>
                </c:pt>
                <c:pt idx="3340">
                  <c:v>24517.59</c:v>
                </c:pt>
                <c:pt idx="3341">
                  <c:v>24518.59</c:v>
                </c:pt>
                <c:pt idx="3342">
                  <c:v>24519.59</c:v>
                </c:pt>
                <c:pt idx="3343">
                  <c:v>24520.59</c:v>
                </c:pt>
                <c:pt idx="3344">
                  <c:v>24521.59</c:v>
                </c:pt>
                <c:pt idx="3345">
                  <c:v>24522.59</c:v>
                </c:pt>
                <c:pt idx="3346">
                  <c:v>24523.59</c:v>
                </c:pt>
                <c:pt idx="3347">
                  <c:v>24524.59</c:v>
                </c:pt>
                <c:pt idx="3348">
                  <c:v>24525.59</c:v>
                </c:pt>
                <c:pt idx="3349">
                  <c:v>24526.59</c:v>
                </c:pt>
                <c:pt idx="3350">
                  <c:v>24531.3</c:v>
                </c:pt>
                <c:pt idx="3351">
                  <c:v>24532.3</c:v>
                </c:pt>
                <c:pt idx="3352">
                  <c:v>24533.3</c:v>
                </c:pt>
                <c:pt idx="3353">
                  <c:v>24534.3</c:v>
                </c:pt>
                <c:pt idx="3354">
                  <c:v>24535.31</c:v>
                </c:pt>
                <c:pt idx="3355">
                  <c:v>24536.31</c:v>
                </c:pt>
                <c:pt idx="3356">
                  <c:v>24537.31</c:v>
                </c:pt>
                <c:pt idx="3357">
                  <c:v>24538.31</c:v>
                </c:pt>
                <c:pt idx="3358">
                  <c:v>24539.31</c:v>
                </c:pt>
                <c:pt idx="3359">
                  <c:v>24540.31</c:v>
                </c:pt>
                <c:pt idx="3360">
                  <c:v>24664.41</c:v>
                </c:pt>
                <c:pt idx="3361">
                  <c:v>24665.41</c:v>
                </c:pt>
                <c:pt idx="3362">
                  <c:v>24666.41</c:v>
                </c:pt>
                <c:pt idx="3363">
                  <c:v>24667.41</c:v>
                </c:pt>
                <c:pt idx="3364">
                  <c:v>24668.42</c:v>
                </c:pt>
                <c:pt idx="3365">
                  <c:v>24669.42</c:v>
                </c:pt>
                <c:pt idx="3366">
                  <c:v>24670.42</c:v>
                </c:pt>
                <c:pt idx="3367">
                  <c:v>24671.42</c:v>
                </c:pt>
                <c:pt idx="3368">
                  <c:v>24672.42</c:v>
                </c:pt>
                <c:pt idx="3369">
                  <c:v>24673.42</c:v>
                </c:pt>
                <c:pt idx="3370">
                  <c:v>24678.13</c:v>
                </c:pt>
                <c:pt idx="3371">
                  <c:v>24679.13</c:v>
                </c:pt>
                <c:pt idx="3372">
                  <c:v>24680.13</c:v>
                </c:pt>
                <c:pt idx="3373">
                  <c:v>24681.13</c:v>
                </c:pt>
                <c:pt idx="3374">
                  <c:v>24682.13</c:v>
                </c:pt>
                <c:pt idx="3375">
                  <c:v>24683.13</c:v>
                </c:pt>
                <c:pt idx="3376">
                  <c:v>24684.13</c:v>
                </c:pt>
                <c:pt idx="3377">
                  <c:v>24685.13</c:v>
                </c:pt>
                <c:pt idx="3378">
                  <c:v>24686.13</c:v>
                </c:pt>
                <c:pt idx="3379">
                  <c:v>24687.13</c:v>
                </c:pt>
                <c:pt idx="3380">
                  <c:v>24811.24</c:v>
                </c:pt>
                <c:pt idx="3381">
                  <c:v>24812.24</c:v>
                </c:pt>
                <c:pt idx="3382">
                  <c:v>24813.24</c:v>
                </c:pt>
                <c:pt idx="3383">
                  <c:v>24814.24</c:v>
                </c:pt>
                <c:pt idx="3384">
                  <c:v>24815.24</c:v>
                </c:pt>
                <c:pt idx="3385">
                  <c:v>24816.24</c:v>
                </c:pt>
                <c:pt idx="3386">
                  <c:v>24817.24</c:v>
                </c:pt>
                <c:pt idx="3387">
                  <c:v>24818.24</c:v>
                </c:pt>
                <c:pt idx="3388">
                  <c:v>24819.24</c:v>
                </c:pt>
                <c:pt idx="3389">
                  <c:v>24820.24</c:v>
                </c:pt>
                <c:pt idx="3390">
                  <c:v>24824.95</c:v>
                </c:pt>
                <c:pt idx="3391">
                  <c:v>24825.95</c:v>
                </c:pt>
                <c:pt idx="3392">
                  <c:v>24826.95</c:v>
                </c:pt>
                <c:pt idx="3393">
                  <c:v>24827.95</c:v>
                </c:pt>
                <c:pt idx="3394">
                  <c:v>24828.95</c:v>
                </c:pt>
                <c:pt idx="3395">
                  <c:v>24829.95</c:v>
                </c:pt>
                <c:pt idx="3396">
                  <c:v>24830.95</c:v>
                </c:pt>
                <c:pt idx="3397">
                  <c:v>24831.95</c:v>
                </c:pt>
                <c:pt idx="3398">
                  <c:v>24832.95</c:v>
                </c:pt>
                <c:pt idx="3399">
                  <c:v>24833.95</c:v>
                </c:pt>
                <c:pt idx="3400">
                  <c:v>24958.06</c:v>
                </c:pt>
                <c:pt idx="3401">
                  <c:v>24959.06</c:v>
                </c:pt>
                <c:pt idx="3402">
                  <c:v>24960.06</c:v>
                </c:pt>
                <c:pt idx="3403">
                  <c:v>24961.06</c:v>
                </c:pt>
                <c:pt idx="3404">
                  <c:v>24962.06</c:v>
                </c:pt>
                <c:pt idx="3405">
                  <c:v>24963.07</c:v>
                </c:pt>
                <c:pt idx="3406">
                  <c:v>24964.07</c:v>
                </c:pt>
                <c:pt idx="3407">
                  <c:v>24965.07</c:v>
                </c:pt>
                <c:pt idx="3408">
                  <c:v>24966.07</c:v>
                </c:pt>
                <c:pt idx="3409">
                  <c:v>24967.07</c:v>
                </c:pt>
                <c:pt idx="3410">
                  <c:v>24971.78</c:v>
                </c:pt>
                <c:pt idx="3411">
                  <c:v>24972.78</c:v>
                </c:pt>
                <c:pt idx="3412">
                  <c:v>24973.78</c:v>
                </c:pt>
                <c:pt idx="3413">
                  <c:v>24974.78</c:v>
                </c:pt>
                <c:pt idx="3414">
                  <c:v>24975.78</c:v>
                </c:pt>
                <c:pt idx="3415">
                  <c:v>24976.78</c:v>
                </c:pt>
                <c:pt idx="3416">
                  <c:v>24977.78</c:v>
                </c:pt>
                <c:pt idx="3417">
                  <c:v>24978.78</c:v>
                </c:pt>
                <c:pt idx="3418">
                  <c:v>24979.78</c:v>
                </c:pt>
                <c:pt idx="3419">
                  <c:v>24980.78</c:v>
                </c:pt>
                <c:pt idx="3420">
                  <c:v>25104.89</c:v>
                </c:pt>
                <c:pt idx="3421">
                  <c:v>25105.89</c:v>
                </c:pt>
                <c:pt idx="3422">
                  <c:v>25106.89</c:v>
                </c:pt>
                <c:pt idx="3423">
                  <c:v>25107.89</c:v>
                </c:pt>
                <c:pt idx="3424">
                  <c:v>25108.89</c:v>
                </c:pt>
                <c:pt idx="3425">
                  <c:v>25109.89</c:v>
                </c:pt>
                <c:pt idx="3426">
                  <c:v>25110.89</c:v>
                </c:pt>
                <c:pt idx="3427">
                  <c:v>25111.89</c:v>
                </c:pt>
                <c:pt idx="3428">
                  <c:v>25112.89</c:v>
                </c:pt>
                <c:pt idx="3429">
                  <c:v>25113.89</c:v>
                </c:pt>
                <c:pt idx="3430">
                  <c:v>25118.6</c:v>
                </c:pt>
                <c:pt idx="3431">
                  <c:v>25119.6</c:v>
                </c:pt>
                <c:pt idx="3432">
                  <c:v>25120.6</c:v>
                </c:pt>
                <c:pt idx="3433">
                  <c:v>25121.6</c:v>
                </c:pt>
                <c:pt idx="3434">
                  <c:v>25122.6</c:v>
                </c:pt>
                <c:pt idx="3435">
                  <c:v>25123.6</c:v>
                </c:pt>
                <c:pt idx="3436">
                  <c:v>25124.61</c:v>
                </c:pt>
                <c:pt idx="3437">
                  <c:v>25125.61</c:v>
                </c:pt>
                <c:pt idx="3438">
                  <c:v>25126.61</c:v>
                </c:pt>
                <c:pt idx="3439">
                  <c:v>25127.61</c:v>
                </c:pt>
                <c:pt idx="3440">
                  <c:v>25251.71</c:v>
                </c:pt>
                <c:pt idx="3441">
                  <c:v>25252.71</c:v>
                </c:pt>
                <c:pt idx="3442">
                  <c:v>25253.72</c:v>
                </c:pt>
                <c:pt idx="3443">
                  <c:v>25254.72</c:v>
                </c:pt>
                <c:pt idx="3444">
                  <c:v>25255.72</c:v>
                </c:pt>
                <c:pt idx="3445">
                  <c:v>25256.72</c:v>
                </c:pt>
                <c:pt idx="3446">
                  <c:v>25257.72</c:v>
                </c:pt>
                <c:pt idx="3447">
                  <c:v>25258.72</c:v>
                </c:pt>
                <c:pt idx="3448">
                  <c:v>25259.72</c:v>
                </c:pt>
                <c:pt idx="3449">
                  <c:v>25260.72</c:v>
                </c:pt>
                <c:pt idx="3450">
                  <c:v>25265.43</c:v>
                </c:pt>
                <c:pt idx="3451">
                  <c:v>25266.43</c:v>
                </c:pt>
                <c:pt idx="3452">
                  <c:v>25267.43</c:v>
                </c:pt>
                <c:pt idx="3453">
                  <c:v>25268.43</c:v>
                </c:pt>
                <c:pt idx="3454">
                  <c:v>25269.43</c:v>
                </c:pt>
                <c:pt idx="3455">
                  <c:v>25270.44</c:v>
                </c:pt>
                <c:pt idx="3456">
                  <c:v>25271.44</c:v>
                </c:pt>
                <c:pt idx="3457">
                  <c:v>25272.44</c:v>
                </c:pt>
                <c:pt idx="3458">
                  <c:v>25273.44</c:v>
                </c:pt>
                <c:pt idx="3459">
                  <c:v>25274.44</c:v>
                </c:pt>
                <c:pt idx="3460">
                  <c:v>25398.55</c:v>
                </c:pt>
                <c:pt idx="3461">
                  <c:v>25399.55</c:v>
                </c:pt>
                <c:pt idx="3462">
                  <c:v>25400.55</c:v>
                </c:pt>
                <c:pt idx="3463">
                  <c:v>25401.55</c:v>
                </c:pt>
                <c:pt idx="3464">
                  <c:v>25402.55</c:v>
                </c:pt>
                <c:pt idx="3465">
                  <c:v>25403.55</c:v>
                </c:pt>
                <c:pt idx="3466">
                  <c:v>25404.55</c:v>
                </c:pt>
                <c:pt idx="3467">
                  <c:v>25405.55</c:v>
                </c:pt>
                <c:pt idx="3468">
                  <c:v>25406.55</c:v>
                </c:pt>
                <c:pt idx="3469">
                  <c:v>25407.55</c:v>
                </c:pt>
                <c:pt idx="3470">
                  <c:v>25412.26</c:v>
                </c:pt>
                <c:pt idx="3471">
                  <c:v>25413.26</c:v>
                </c:pt>
                <c:pt idx="3472">
                  <c:v>25414.26</c:v>
                </c:pt>
                <c:pt idx="3473">
                  <c:v>25415.26</c:v>
                </c:pt>
                <c:pt idx="3474">
                  <c:v>25416.26</c:v>
                </c:pt>
                <c:pt idx="3475">
                  <c:v>25417.26</c:v>
                </c:pt>
                <c:pt idx="3476">
                  <c:v>25418.27</c:v>
                </c:pt>
                <c:pt idx="3477">
                  <c:v>25419.27</c:v>
                </c:pt>
                <c:pt idx="3478">
                  <c:v>25420.27</c:v>
                </c:pt>
                <c:pt idx="3479">
                  <c:v>25421.27</c:v>
                </c:pt>
                <c:pt idx="3480">
                  <c:v>25545.37</c:v>
                </c:pt>
                <c:pt idx="3481">
                  <c:v>25546.37</c:v>
                </c:pt>
                <c:pt idx="3482">
                  <c:v>25547.37</c:v>
                </c:pt>
                <c:pt idx="3483">
                  <c:v>25548.38</c:v>
                </c:pt>
                <c:pt idx="3484">
                  <c:v>25549.38</c:v>
                </c:pt>
                <c:pt idx="3485">
                  <c:v>25550.38</c:v>
                </c:pt>
                <c:pt idx="3486">
                  <c:v>25551.38</c:v>
                </c:pt>
                <c:pt idx="3487">
                  <c:v>25552.38</c:v>
                </c:pt>
                <c:pt idx="3488">
                  <c:v>25553.38</c:v>
                </c:pt>
                <c:pt idx="3489">
                  <c:v>25554.38</c:v>
                </c:pt>
                <c:pt idx="3490">
                  <c:v>25559.09</c:v>
                </c:pt>
                <c:pt idx="3491">
                  <c:v>25560.09</c:v>
                </c:pt>
                <c:pt idx="3492">
                  <c:v>25561.09</c:v>
                </c:pt>
                <c:pt idx="3493">
                  <c:v>25562.09</c:v>
                </c:pt>
                <c:pt idx="3494">
                  <c:v>25563.09</c:v>
                </c:pt>
                <c:pt idx="3495">
                  <c:v>25564.09</c:v>
                </c:pt>
                <c:pt idx="3496">
                  <c:v>25565.09</c:v>
                </c:pt>
                <c:pt idx="3497">
                  <c:v>25566.09</c:v>
                </c:pt>
                <c:pt idx="3498">
                  <c:v>25567.09</c:v>
                </c:pt>
                <c:pt idx="3499">
                  <c:v>25568.09</c:v>
                </c:pt>
                <c:pt idx="3500">
                  <c:v>25692.2</c:v>
                </c:pt>
                <c:pt idx="3501">
                  <c:v>25693.2</c:v>
                </c:pt>
                <c:pt idx="3502">
                  <c:v>25694.2</c:v>
                </c:pt>
                <c:pt idx="3503">
                  <c:v>25695.2</c:v>
                </c:pt>
                <c:pt idx="3504">
                  <c:v>25696.2</c:v>
                </c:pt>
                <c:pt idx="3505">
                  <c:v>25697.2</c:v>
                </c:pt>
                <c:pt idx="3506">
                  <c:v>25698.2</c:v>
                </c:pt>
                <c:pt idx="3507">
                  <c:v>25699.2</c:v>
                </c:pt>
                <c:pt idx="3508">
                  <c:v>25700.2</c:v>
                </c:pt>
                <c:pt idx="3509">
                  <c:v>25701.21</c:v>
                </c:pt>
                <c:pt idx="3510">
                  <c:v>25705.91</c:v>
                </c:pt>
                <c:pt idx="3511">
                  <c:v>25706.91</c:v>
                </c:pt>
                <c:pt idx="3512">
                  <c:v>25707.91</c:v>
                </c:pt>
                <c:pt idx="3513">
                  <c:v>25708.92</c:v>
                </c:pt>
                <c:pt idx="3514">
                  <c:v>25709.92</c:v>
                </c:pt>
                <c:pt idx="3515">
                  <c:v>25710.92</c:v>
                </c:pt>
                <c:pt idx="3516">
                  <c:v>25711.92</c:v>
                </c:pt>
                <c:pt idx="3517">
                  <c:v>25712.92</c:v>
                </c:pt>
                <c:pt idx="3518">
                  <c:v>25713.92</c:v>
                </c:pt>
                <c:pt idx="3519">
                  <c:v>25714.92</c:v>
                </c:pt>
                <c:pt idx="3520">
                  <c:v>25839.03</c:v>
                </c:pt>
                <c:pt idx="3521">
                  <c:v>25840.03</c:v>
                </c:pt>
                <c:pt idx="3522">
                  <c:v>25841.03</c:v>
                </c:pt>
                <c:pt idx="3523">
                  <c:v>25842.03</c:v>
                </c:pt>
                <c:pt idx="3524">
                  <c:v>25843.03</c:v>
                </c:pt>
                <c:pt idx="3525">
                  <c:v>25844.03</c:v>
                </c:pt>
                <c:pt idx="3526">
                  <c:v>25845.03</c:v>
                </c:pt>
                <c:pt idx="3527">
                  <c:v>25846.03</c:v>
                </c:pt>
                <c:pt idx="3528">
                  <c:v>25847.03</c:v>
                </c:pt>
                <c:pt idx="3529">
                  <c:v>25848.03</c:v>
                </c:pt>
                <c:pt idx="3530">
                  <c:v>25852.74</c:v>
                </c:pt>
                <c:pt idx="3531">
                  <c:v>25853.74</c:v>
                </c:pt>
                <c:pt idx="3532">
                  <c:v>25854.74</c:v>
                </c:pt>
                <c:pt idx="3533">
                  <c:v>25855.74</c:v>
                </c:pt>
                <c:pt idx="3534">
                  <c:v>25856.74</c:v>
                </c:pt>
                <c:pt idx="3535">
                  <c:v>25857.74</c:v>
                </c:pt>
                <c:pt idx="3536">
                  <c:v>25858.74</c:v>
                </c:pt>
                <c:pt idx="3537">
                  <c:v>25859.74</c:v>
                </c:pt>
                <c:pt idx="3538">
                  <c:v>25860.75</c:v>
                </c:pt>
                <c:pt idx="3539">
                  <c:v>25861.75</c:v>
                </c:pt>
                <c:pt idx="3540">
                  <c:v>25985.85</c:v>
                </c:pt>
                <c:pt idx="3541">
                  <c:v>25986.85</c:v>
                </c:pt>
                <c:pt idx="3542">
                  <c:v>25987.85</c:v>
                </c:pt>
                <c:pt idx="3543">
                  <c:v>25988.86</c:v>
                </c:pt>
                <c:pt idx="3544">
                  <c:v>25989.86</c:v>
                </c:pt>
                <c:pt idx="3545">
                  <c:v>25990.86</c:v>
                </c:pt>
                <c:pt idx="3546">
                  <c:v>25991.86</c:v>
                </c:pt>
                <c:pt idx="3547">
                  <c:v>25992.86</c:v>
                </c:pt>
                <c:pt idx="3548">
                  <c:v>25993.86</c:v>
                </c:pt>
                <c:pt idx="3549">
                  <c:v>25994.86</c:v>
                </c:pt>
                <c:pt idx="3550">
                  <c:v>25999.57</c:v>
                </c:pt>
                <c:pt idx="3551">
                  <c:v>26000.57</c:v>
                </c:pt>
                <c:pt idx="3552">
                  <c:v>26001.57</c:v>
                </c:pt>
                <c:pt idx="3553">
                  <c:v>26002.57</c:v>
                </c:pt>
                <c:pt idx="3554">
                  <c:v>26003.57</c:v>
                </c:pt>
                <c:pt idx="3555">
                  <c:v>26004.58</c:v>
                </c:pt>
                <c:pt idx="3556">
                  <c:v>26005.58</c:v>
                </c:pt>
                <c:pt idx="3557">
                  <c:v>26006.58</c:v>
                </c:pt>
                <c:pt idx="3558">
                  <c:v>26007.58</c:v>
                </c:pt>
                <c:pt idx="3559">
                  <c:v>26008.58</c:v>
                </c:pt>
                <c:pt idx="3560">
                  <c:v>26132.68</c:v>
                </c:pt>
                <c:pt idx="3561">
                  <c:v>26133.68</c:v>
                </c:pt>
                <c:pt idx="3562">
                  <c:v>26134.68</c:v>
                </c:pt>
                <c:pt idx="3563">
                  <c:v>26135.69</c:v>
                </c:pt>
                <c:pt idx="3564">
                  <c:v>26136.69</c:v>
                </c:pt>
                <c:pt idx="3565">
                  <c:v>26137.69</c:v>
                </c:pt>
                <c:pt idx="3566">
                  <c:v>26138.69</c:v>
                </c:pt>
                <c:pt idx="3567">
                  <c:v>26139.69</c:v>
                </c:pt>
                <c:pt idx="3568">
                  <c:v>26140.69</c:v>
                </c:pt>
                <c:pt idx="3569">
                  <c:v>26141.69</c:v>
                </c:pt>
                <c:pt idx="3570">
                  <c:v>26146.4</c:v>
                </c:pt>
                <c:pt idx="3571">
                  <c:v>26147.4</c:v>
                </c:pt>
                <c:pt idx="3572">
                  <c:v>26148.4</c:v>
                </c:pt>
                <c:pt idx="3573">
                  <c:v>26149.4</c:v>
                </c:pt>
                <c:pt idx="3574">
                  <c:v>26150.4</c:v>
                </c:pt>
                <c:pt idx="3575">
                  <c:v>26151.4</c:v>
                </c:pt>
                <c:pt idx="3576">
                  <c:v>26152.4</c:v>
                </c:pt>
                <c:pt idx="3577">
                  <c:v>26153.41</c:v>
                </c:pt>
                <c:pt idx="3578">
                  <c:v>26154.41</c:v>
                </c:pt>
                <c:pt idx="3579">
                  <c:v>26155.41</c:v>
                </c:pt>
                <c:pt idx="3580">
                  <c:v>26279.45</c:v>
                </c:pt>
                <c:pt idx="3581">
                  <c:v>26280.46</c:v>
                </c:pt>
                <c:pt idx="3582">
                  <c:v>26281.46</c:v>
                </c:pt>
                <c:pt idx="3583">
                  <c:v>26282.46</c:v>
                </c:pt>
                <c:pt idx="3584">
                  <c:v>26283.46</c:v>
                </c:pt>
                <c:pt idx="3585">
                  <c:v>26284.46</c:v>
                </c:pt>
                <c:pt idx="3586">
                  <c:v>26285.46</c:v>
                </c:pt>
                <c:pt idx="3587">
                  <c:v>26286.46</c:v>
                </c:pt>
                <c:pt idx="3588">
                  <c:v>26287.46</c:v>
                </c:pt>
                <c:pt idx="3589">
                  <c:v>26288.46</c:v>
                </c:pt>
                <c:pt idx="3590">
                  <c:v>26293.17</c:v>
                </c:pt>
                <c:pt idx="3591">
                  <c:v>26294.17</c:v>
                </c:pt>
                <c:pt idx="3592">
                  <c:v>26295.17</c:v>
                </c:pt>
                <c:pt idx="3593">
                  <c:v>26296.17</c:v>
                </c:pt>
                <c:pt idx="3594">
                  <c:v>26297.17</c:v>
                </c:pt>
                <c:pt idx="3595">
                  <c:v>26298.17</c:v>
                </c:pt>
                <c:pt idx="3596">
                  <c:v>26299.18</c:v>
                </c:pt>
                <c:pt idx="3597">
                  <c:v>26300.17</c:v>
                </c:pt>
                <c:pt idx="3598">
                  <c:v>26301.17</c:v>
                </c:pt>
                <c:pt idx="3599">
                  <c:v>26302.18</c:v>
                </c:pt>
                <c:pt idx="3600">
                  <c:v>26426.27</c:v>
                </c:pt>
                <c:pt idx="3601">
                  <c:v>26427.27</c:v>
                </c:pt>
                <c:pt idx="3602">
                  <c:v>26428.27</c:v>
                </c:pt>
                <c:pt idx="3603">
                  <c:v>26429.27</c:v>
                </c:pt>
                <c:pt idx="3604">
                  <c:v>26430.27</c:v>
                </c:pt>
                <c:pt idx="3605">
                  <c:v>26431.27</c:v>
                </c:pt>
                <c:pt idx="3606">
                  <c:v>26432.28</c:v>
                </c:pt>
                <c:pt idx="3607">
                  <c:v>26433.28</c:v>
                </c:pt>
                <c:pt idx="3608">
                  <c:v>26434.28</c:v>
                </c:pt>
                <c:pt idx="3609">
                  <c:v>26435.28</c:v>
                </c:pt>
                <c:pt idx="3610">
                  <c:v>26439.98</c:v>
                </c:pt>
                <c:pt idx="3611">
                  <c:v>26440.98</c:v>
                </c:pt>
                <c:pt idx="3612">
                  <c:v>26441.99</c:v>
                </c:pt>
                <c:pt idx="3613">
                  <c:v>26442.99</c:v>
                </c:pt>
                <c:pt idx="3614">
                  <c:v>26443.99</c:v>
                </c:pt>
                <c:pt idx="3615">
                  <c:v>26444.99</c:v>
                </c:pt>
                <c:pt idx="3616">
                  <c:v>26445.99</c:v>
                </c:pt>
                <c:pt idx="3617">
                  <c:v>26446.99</c:v>
                </c:pt>
                <c:pt idx="3618">
                  <c:v>26447.99</c:v>
                </c:pt>
                <c:pt idx="3619">
                  <c:v>26448.99</c:v>
                </c:pt>
                <c:pt idx="3620">
                  <c:v>26573.1</c:v>
                </c:pt>
                <c:pt idx="3621">
                  <c:v>26574.1</c:v>
                </c:pt>
                <c:pt idx="3622">
                  <c:v>26575.1</c:v>
                </c:pt>
                <c:pt idx="3623">
                  <c:v>26576.1</c:v>
                </c:pt>
                <c:pt idx="3624">
                  <c:v>26577.1</c:v>
                </c:pt>
                <c:pt idx="3625">
                  <c:v>26578.1</c:v>
                </c:pt>
                <c:pt idx="3626">
                  <c:v>26579.1</c:v>
                </c:pt>
                <c:pt idx="3627">
                  <c:v>26580.1</c:v>
                </c:pt>
                <c:pt idx="3628">
                  <c:v>26581.1</c:v>
                </c:pt>
                <c:pt idx="3629">
                  <c:v>26582.1</c:v>
                </c:pt>
                <c:pt idx="3630">
                  <c:v>26586.81</c:v>
                </c:pt>
                <c:pt idx="3631">
                  <c:v>26587.81</c:v>
                </c:pt>
                <c:pt idx="3632">
                  <c:v>26588.81</c:v>
                </c:pt>
                <c:pt idx="3633">
                  <c:v>26589.81</c:v>
                </c:pt>
                <c:pt idx="3634">
                  <c:v>26590.81</c:v>
                </c:pt>
                <c:pt idx="3635">
                  <c:v>26591.81</c:v>
                </c:pt>
                <c:pt idx="3636">
                  <c:v>26592.81</c:v>
                </c:pt>
                <c:pt idx="3637">
                  <c:v>26593.81</c:v>
                </c:pt>
                <c:pt idx="3638">
                  <c:v>26594.81</c:v>
                </c:pt>
                <c:pt idx="3639">
                  <c:v>26595.81</c:v>
                </c:pt>
                <c:pt idx="3640">
                  <c:v>26719.92</c:v>
                </c:pt>
                <c:pt idx="3641">
                  <c:v>26720.92</c:v>
                </c:pt>
                <c:pt idx="3642">
                  <c:v>26721.92</c:v>
                </c:pt>
                <c:pt idx="3643">
                  <c:v>26722.92</c:v>
                </c:pt>
                <c:pt idx="3644">
                  <c:v>26723.92</c:v>
                </c:pt>
                <c:pt idx="3645">
                  <c:v>26724.92</c:v>
                </c:pt>
                <c:pt idx="3646">
                  <c:v>26725.92</c:v>
                </c:pt>
                <c:pt idx="3647">
                  <c:v>26726.92</c:v>
                </c:pt>
                <c:pt idx="3648">
                  <c:v>26727.93</c:v>
                </c:pt>
                <c:pt idx="3649">
                  <c:v>26728.93</c:v>
                </c:pt>
                <c:pt idx="3650">
                  <c:v>26733.63</c:v>
                </c:pt>
                <c:pt idx="3651">
                  <c:v>26734.63</c:v>
                </c:pt>
                <c:pt idx="3652">
                  <c:v>26735.63</c:v>
                </c:pt>
                <c:pt idx="3653">
                  <c:v>26736.63</c:v>
                </c:pt>
                <c:pt idx="3654">
                  <c:v>26737.63</c:v>
                </c:pt>
                <c:pt idx="3655">
                  <c:v>26738.63</c:v>
                </c:pt>
                <c:pt idx="3656">
                  <c:v>26739.64</c:v>
                </c:pt>
                <c:pt idx="3657">
                  <c:v>26740.64</c:v>
                </c:pt>
                <c:pt idx="3658">
                  <c:v>26741.64</c:v>
                </c:pt>
                <c:pt idx="3659">
                  <c:v>26742.64</c:v>
                </c:pt>
                <c:pt idx="3660">
                  <c:v>26866.74</c:v>
                </c:pt>
                <c:pt idx="3661">
                  <c:v>26867.74</c:v>
                </c:pt>
                <c:pt idx="3662">
                  <c:v>26868.75</c:v>
                </c:pt>
                <c:pt idx="3663">
                  <c:v>26869.75</c:v>
                </c:pt>
                <c:pt idx="3664">
                  <c:v>26870.75</c:v>
                </c:pt>
                <c:pt idx="3665">
                  <c:v>26871.75</c:v>
                </c:pt>
                <c:pt idx="3666">
                  <c:v>26872.75</c:v>
                </c:pt>
                <c:pt idx="3667">
                  <c:v>26873.75</c:v>
                </c:pt>
                <c:pt idx="3668">
                  <c:v>26874.75</c:v>
                </c:pt>
                <c:pt idx="3669">
                  <c:v>26875.75</c:v>
                </c:pt>
                <c:pt idx="3670">
                  <c:v>26880.46</c:v>
                </c:pt>
                <c:pt idx="3671">
                  <c:v>26881.46</c:v>
                </c:pt>
                <c:pt idx="3672">
                  <c:v>26882.46</c:v>
                </c:pt>
                <c:pt idx="3673">
                  <c:v>26883.46</c:v>
                </c:pt>
                <c:pt idx="3674">
                  <c:v>26884.46</c:v>
                </c:pt>
                <c:pt idx="3675">
                  <c:v>26885.46</c:v>
                </c:pt>
                <c:pt idx="3676">
                  <c:v>26886.47</c:v>
                </c:pt>
                <c:pt idx="3677">
                  <c:v>26887.47</c:v>
                </c:pt>
                <c:pt idx="3678">
                  <c:v>26888.47</c:v>
                </c:pt>
                <c:pt idx="3679">
                  <c:v>26889.47</c:v>
                </c:pt>
                <c:pt idx="3680">
                  <c:v>27013.57</c:v>
                </c:pt>
                <c:pt idx="3681">
                  <c:v>27014.57</c:v>
                </c:pt>
                <c:pt idx="3682">
                  <c:v>27015.57</c:v>
                </c:pt>
                <c:pt idx="3683">
                  <c:v>27016.57</c:v>
                </c:pt>
                <c:pt idx="3684">
                  <c:v>27017.57</c:v>
                </c:pt>
                <c:pt idx="3685">
                  <c:v>27018.58</c:v>
                </c:pt>
                <c:pt idx="3686">
                  <c:v>27019.58</c:v>
                </c:pt>
                <c:pt idx="3687">
                  <c:v>27020.58</c:v>
                </c:pt>
                <c:pt idx="3688">
                  <c:v>27021.58</c:v>
                </c:pt>
                <c:pt idx="3689">
                  <c:v>27022.58</c:v>
                </c:pt>
                <c:pt idx="3690">
                  <c:v>27027.29</c:v>
                </c:pt>
                <c:pt idx="3691">
                  <c:v>27028.29</c:v>
                </c:pt>
                <c:pt idx="3692">
                  <c:v>27029.29</c:v>
                </c:pt>
                <c:pt idx="3693">
                  <c:v>27030.29</c:v>
                </c:pt>
                <c:pt idx="3694">
                  <c:v>27031.29</c:v>
                </c:pt>
                <c:pt idx="3695">
                  <c:v>27032.29</c:v>
                </c:pt>
                <c:pt idx="3696">
                  <c:v>27033.29</c:v>
                </c:pt>
                <c:pt idx="3697">
                  <c:v>27034.29</c:v>
                </c:pt>
                <c:pt idx="3698">
                  <c:v>27035.29</c:v>
                </c:pt>
                <c:pt idx="3699">
                  <c:v>27036.29</c:v>
                </c:pt>
                <c:pt idx="3700">
                  <c:v>27160.4</c:v>
                </c:pt>
                <c:pt idx="3701">
                  <c:v>27161.4</c:v>
                </c:pt>
                <c:pt idx="3702">
                  <c:v>27162.4</c:v>
                </c:pt>
                <c:pt idx="3703">
                  <c:v>27163.4</c:v>
                </c:pt>
                <c:pt idx="3704">
                  <c:v>27164.4</c:v>
                </c:pt>
                <c:pt idx="3705">
                  <c:v>27165.4</c:v>
                </c:pt>
                <c:pt idx="3706">
                  <c:v>27166.4</c:v>
                </c:pt>
                <c:pt idx="3707">
                  <c:v>27167.41</c:v>
                </c:pt>
                <c:pt idx="3708">
                  <c:v>27168.41</c:v>
                </c:pt>
                <c:pt idx="3709">
                  <c:v>27169.41</c:v>
                </c:pt>
                <c:pt idx="3710">
                  <c:v>27174.12</c:v>
                </c:pt>
                <c:pt idx="3711">
                  <c:v>27175.12</c:v>
                </c:pt>
                <c:pt idx="3712">
                  <c:v>27176.12</c:v>
                </c:pt>
                <c:pt idx="3713">
                  <c:v>27177.12</c:v>
                </c:pt>
                <c:pt idx="3714">
                  <c:v>27178.12</c:v>
                </c:pt>
                <c:pt idx="3715">
                  <c:v>27179.12</c:v>
                </c:pt>
                <c:pt idx="3716">
                  <c:v>27180.12</c:v>
                </c:pt>
                <c:pt idx="3717">
                  <c:v>27181.12</c:v>
                </c:pt>
                <c:pt idx="3718">
                  <c:v>27182.12</c:v>
                </c:pt>
                <c:pt idx="3719">
                  <c:v>27183.12</c:v>
                </c:pt>
                <c:pt idx="3720">
                  <c:v>27307.22</c:v>
                </c:pt>
                <c:pt idx="3721">
                  <c:v>27308.22</c:v>
                </c:pt>
                <c:pt idx="3722">
                  <c:v>27309.22</c:v>
                </c:pt>
                <c:pt idx="3723">
                  <c:v>27310.22</c:v>
                </c:pt>
                <c:pt idx="3724">
                  <c:v>27311.23</c:v>
                </c:pt>
                <c:pt idx="3725">
                  <c:v>27312.23</c:v>
                </c:pt>
                <c:pt idx="3726">
                  <c:v>27313.23</c:v>
                </c:pt>
                <c:pt idx="3727">
                  <c:v>27314.23</c:v>
                </c:pt>
                <c:pt idx="3728">
                  <c:v>27315.23</c:v>
                </c:pt>
                <c:pt idx="3729">
                  <c:v>27316.23</c:v>
                </c:pt>
                <c:pt idx="3730">
                  <c:v>27320.94</c:v>
                </c:pt>
                <c:pt idx="3731">
                  <c:v>27321.94</c:v>
                </c:pt>
                <c:pt idx="3732">
                  <c:v>27322.94</c:v>
                </c:pt>
                <c:pt idx="3733">
                  <c:v>27323.94</c:v>
                </c:pt>
                <c:pt idx="3734">
                  <c:v>27324.94</c:v>
                </c:pt>
                <c:pt idx="3735">
                  <c:v>27325.94</c:v>
                </c:pt>
                <c:pt idx="3736">
                  <c:v>27326.94</c:v>
                </c:pt>
                <c:pt idx="3737">
                  <c:v>27327.94</c:v>
                </c:pt>
                <c:pt idx="3738">
                  <c:v>27328.94</c:v>
                </c:pt>
                <c:pt idx="3739">
                  <c:v>27329.94</c:v>
                </c:pt>
                <c:pt idx="3740">
                  <c:v>27454.05</c:v>
                </c:pt>
                <c:pt idx="3741">
                  <c:v>27455.05</c:v>
                </c:pt>
                <c:pt idx="3742">
                  <c:v>27456.05</c:v>
                </c:pt>
                <c:pt idx="3743">
                  <c:v>27457.05</c:v>
                </c:pt>
                <c:pt idx="3744">
                  <c:v>27458.05</c:v>
                </c:pt>
                <c:pt idx="3745">
                  <c:v>27459.05</c:v>
                </c:pt>
                <c:pt idx="3746">
                  <c:v>27460.05</c:v>
                </c:pt>
                <c:pt idx="3747">
                  <c:v>27461.05</c:v>
                </c:pt>
                <c:pt idx="3748">
                  <c:v>27462.05</c:v>
                </c:pt>
                <c:pt idx="3749">
                  <c:v>27463.06</c:v>
                </c:pt>
                <c:pt idx="3750">
                  <c:v>27467.76</c:v>
                </c:pt>
                <c:pt idx="3751">
                  <c:v>27468.76</c:v>
                </c:pt>
                <c:pt idx="3752">
                  <c:v>27469.77</c:v>
                </c:pt>
                <c:pt idx="3753">
                  <c:v>27470.77</c:v>
                </c:pt>
                <c:pt idx="3754">
                  <c:v>27471.77</c:v>
                </c:pt>
                <c:pt idx="3755">
                  <c:v>27472.77</c:v>
                </c:pt>
                <c:pt idx="3756">
                  <c:v>27473.77</c:v>
                </c:pt>
                <c:pt idx="3757">
                  <c:v>27474.77</c:v>
                </c:pt>
                <c:pt idx="3758">
                  <c:v>27475.77</c:v>
                </c:pt>
                <c:pt idx="3759">
                  <c:v>27476.77</c:v>
                </c:pt>
                <c:pt idx="3760">
                  <c:v>27600.88</c:v>
                </c:pt>
                <c:pt idx="3761">
                  <c:v>27601.88</c:v>
                </c:pt>
                <c:pt idx="3762">
                  <c:v>27602.88</c:v>
                </c:pt>
                <c:pt idx="3763">
                  <c:v>27603.88</c:v>
                </c:pt>
                <c:pt idx="3764">
                  <c:v>27604.88</c:v>
                </c:pt>
                <c:pt idx="3765">
                  <c:v>27605.88</c:v>
                </c:pt>
                <c:pt idx="3766">
                  <c:v>27606.88</c:v>
                </c:pt>
                <c:pt idx="3767">
                  <c:v>27607.88</c:v>
                </c:pt>
                <c:pt idx="3768">
                  <c:v>27608.88</c:v>
                </c:pt>
                <c:pt idx="3769">
                  <c:v>27609.88</c:v>
                </c:pt>
                <c:pt idx="3770">
                  <c:v>27614.59</c:v>
                </c:pt>
                <c:pt idx="3771">
                  <c:v>27615.59</c:v>
                </c:pt>
                <c:pt idx="3772">
                  <c:v>27616.59</c:v>
                </c:pt>
                <c:pt idx="3773">
                  <c:v>27617.59</c:v>
                </c:pt>
                <c:pt idx="3774">
                  <c:v>27618.59</c:v>
                </c:pt>
                <c:pt idx="3775">
                  <c:v>27619.59</c:v>
                </c:pt>
                <c:pt idx="3776">
                  <c:v>27620.6</c:v>
                </c:pt>
                <c:pt idx="3777">
                  <c:v>27621.6</c:v>
                </c:pt>
                <c:pt idx="3778">
                  <c:v>27622.6</c:v>
                </c:pt>
                <c:pt idx="3779">
                  <c:v>27623.6</c:v>
                </c:pt>
                <c:pt idx="3780">
                  <c:v>27747.61</c:v>
                </c:pt>
                <c:pt idx="3781">
                  <c:v>27748.61</c:v>
                </c:pt>
                <c:pt idx="3782">
                  <c:v>27749.62</c:v>
                </c:pt>
                <c:pt idx="3783">
                  <c:v>27750.62</c:v>
                </c:pt>
                <c:pt idx="3784">
                  <c:v>27751.62</c:v>
                </c:pt>
                <c:pt idx="3785">
                  <c:v>27752.62</c:v>
                </c:pt>
                <c:pt idx="3786">
                  <c:v>27753.62</c:v>
                </c:pt>
                <c:pt idx="3787">
                  <c:v>27754.62</c:v>
                </c:pt>
                <c:pt idx="3788">
                  <c:v>27755.62</c:v>
                </c:pt>
                <c:pt idx="3789">
                  <c:v>27756.62</c:v>
                </c:pt>
                <c:pt idx="3790">
                  <c:v>27761.33</c:v>
                </c:pt>
                <c:pt idx="3791">
                  <c:v>27762.33</c:v>
                </c:pt>
                <c:pt idx="3792">
                  <c:v>27763.33</c:v>
                </c:pt>
                <c:pt idx="3793">
                  <c:v>27764.33</c:v>
                </c:pt>
                <c:pt idx="3794">
                  <c:v>27765.33</c:v>
                </c:pt>
                <c:pt idx="3795">
                  <c:v>27766.33</c:v>
                </c:pt>
                <c:pt idx="3796">
                  <c:v>27767.33</c:v>
                </c:pt>
                <c:pt idx="3797">
                  <c:v>27768.33</c:v>
                </c:pt>
                <c:pt idx="3798">
                  <c:v>27769.33</c:v>
                </c:pt>
                <c:pt idx="3799">
                  <c:v>27770.33</c:v>
                </c:pt>
                <c:pt idx="3800">
                  <c:v>27894.44</c:v>
                </c:pt>
                <c:pt idx="3801">
                  <c:v>27895.44</c:v>
                </c:pt>
                <c:pt idx="3802">
                  <c:v>27896.44</c:v>
                </c:pt>
                <c:pt idx="3803">
                  <c:v>27897.44</c:v>
                </c:pt>
                <c:pt idx="3804">
                  <c:v>27898.44</c:v>
                </c:pt>
                <c:pt idx="3805">
                  <c:v>27899.44</c:v>
                </c:pt>
                <c:pt idx="3806">
                  <c:v>27900.44</c:v>
                </c:pt>
                <c:pt idx="3807">
                  <c:v>27901.44</c:v>
                </c:pt>
                <c:pt idx="3808">
                  <c:v>27902.44</c:v>
                </c:pt>
                <c:pt idx="3809">
                  <c:v>27903.45</c:v>
                </c:pt>
                <c:pt idx="3810">
                  <c:v>27908.15</c:v>
                </c:pt>
                <c:pt idx="3811">
                  <c:v>27909.16</c:v>
                </c:pt>
                <c:pt idx="3812">
                  <c:v>27910.16</c:v>
                </c:pt>
                <c:pt idx="3813">
                  <c:v>27911.16</c:v>
                </c:pt>
                <c:pt idx="3814">
                  <c:v>27912.16</c:v>
                </c:pt>
                <c:pt idx="3815">
                  <c:v>27913.16</c:v>
                </c:pt>
                <c:pt idx="3816">
                  <c:v>27914.16</c:v>
                </c:pt>
                <c:pt idx="3817">
                  <c:v>27915.16</c:v>
                </c:pt>
                <c:pt idx="3818">
                  <c:v>27916.16</c:v>
                </c:pt>
                <c:pt idx="3819">
                  <c:v>27917.16</c:v>
                </c:pt>
                <c:pt idx="3820">
                  <c:v>28041.22</c:v>
                </c:pt>
                <c:pt idx="3821">
                  <c:v>28042.22</c:v>
                </c:pt>
                <c:pt idx="3822">
                  <c:v>28043.22</c:v>
                </c:pt>
                <c:pt idx="3823">
                  <c:v>28044.23</c:v>
                </c:pt>
                <c:pt idx="3824">
                  <c:v>28045.23</c:v>
                </c:pt>
                <c:pt idx="3825">
                  <c:v>28046.23</c:v>
                </c:pt>
                <c:pt idx="3826">
                  <c:v>28047.23</c:v>
                </c:pt>
                <c:pt idx="3827">
                  <c:v>28048.23</c:v>
                </c:pt>
                <c:pt idx="3828">
                  <c:v>28049.23</c:v>
                </c:pt>
                <c:pt idx="3829">
                  <c:v>28050.23</c:v>
                </c:pt>
                <c:pt idx="3830">
                  <c:v>28054.94</c:v>
                </c:pt>
                <c:pt idx="3831">
                  <c:v>28055.94</c:v>
                </c:pt>
                <c:pt idx="3832">
                  <c:v>28056.94</c:v>
                </c:pt>
                <c:pt idx="3833">
                  <c:v>28057.94</c:v>
                </c:pt>
                <c:pt idx="3834">
                  <c:v>28058.94</c:v>
                </c:pt>
                <c:pt idx="3835">
                  <c:v>28059.94</c:v>
                </c:pt>
                <c:pt idx="3836">
                  <c:v>28060.94</c:v>
                </c:pt>
                <c:pt idx="3837">
                  <c:v>28061.94</c:v>
                </c:pt>
                <c:pt idx="3838">
                  <c:v>28062.94</c:v>
                </c:pt>
                <c:pt idx="3839">
                  <c:v>28063.95</c:v>
                </c:pt>
                <c:pt idx="3840">
                  <c:v>28188.05</c:v>
                </c:pt>
                <c:pt idx="3841">
                  <c:v>28189.05</c:v>
                </c:pt>
                <c:pt idx="3842">
                  <c:v>28190.05</c:v>
                </c:pt>
                <c:pt idx="3843">
                  <c:v>28191.05</c:v>
                </c:pt>
                <c:pt idx="3844">
                  <c:v>28192.06</c:v>
                </c:pt>
                <c:pt idx="3845">
                  <c:v>28193.06</c:v>
                </c:pt>
                <c:pt idx="3846">
                  <c:v>28194.06</c:v>
                </c:pt>
                <c:pt idx="3847">
                  <c:v>28195.06</c:v>
                </c:pt>
                <c:pt idx="3848">
                  <c:v>28196.06</c:v>
                </c:pt>
                <c:pt idx="3849">
                  <c:v>28197.06</c:v>
                </c:pt>
                <c:pt idx="3850">
                  <c:v>28201.77</c:v>
                </c:pt>
                <c:pt idx="3851">
                  <c:v>28202.77</c:v>
                </c:pt>
                <c:pt idx="3852">
                  <c:v>28203.77</c:v>
                </c:pt>
                <c:pt idx="3853">
                  <c:v>28204.77</c:v>
                </c:pt>
                <c:pt idx="3854">
                  <c:v>28205.77</c:v>
                </c:pt>
                <c:pt idx="3855">
                  <c:v>28206.77</c:v>
                </c:pt>
                <c:pt idx="3856">
                  <c:v>28207.77</c:v>
                </c:pt>
                <c:pt idx="3857">
                  <c:v>28208.77</c:v>
                </c:pt>
                <c:pt idx="3858">
                  <c:v>28209.77</c:v>
                </c:pt>
                <c:pt idx="3859">
                  <c:v>28210.77</c:v>
                </c:pt>
                <c:pt idx="3860">
                  <c:v>28334.87</c:v>
                </c:pt>
                <c:pt idx="3861">
                  <c:v>28335.87</c:v>
                </c:pt>
                <c:pt idx="3862">
                  <c:v>28336.88</c:v>
                </c:pt>
                <c:pt idx="3863">
                  <c:v>28337.88</c:v>
                </c:pt>
                <c:pt idx="3864">
                  <c:v>28338.88</c:v>
                </c:pt>
                <c:pt idx="3865">
                  <c:v>28339.88</c:v>
                </c:pt>
                <c:pt idx="3866">
                  <c:v>28340.88</c:v>
                </c:pt>
                <c:pt idx="3867">
                  <c:v>28341.88</c:v>
                </c:pt>
                <c:pt idx="3868">
                  <c:v>28342.88</c:v>
                </c:pt>
                <c:pt idx="3869">
                  <c:v>28343.88</c:v>
                </c:pt>
                <c:pt idx="3870">
                  <c:v>28348.59</c:v>
                </c:pt>
                <c:pt idx="3871">
                  <c:v>28349.59</c:v>
                </c:pt>
                <c:pt idx="3872">
                  <c:v>28350.59</c:v>
                </c:pt>
                <c:pt idx="3873">
                  <c:v>28351.59</c:v>
                </c:pt>
                <c:pt idx="3874">
                  <c:v>28352.59</c:v>
                </c:pt>
                <c:pt idx="3875">
                  <c:v>28353.59</c:v>
                </c:pt>
                <c:pt idx="3876">
                  <c:v>28354.59</c:v>
                </c:pt>
                <c:pt idx="3877">
                  <c:v>28355.59</c:v>
                </c:pt>
                <c:pt idx="3878">
                  <c:v>28356.59</c:v>
                </c:pt>
                <c:pt idx="3879">
                  <c:v>28357.6</c:v>
                </c:pt>
                <c:pt idx="3880">
                  <c:v>28481.7</c:v>
                </c:pt>
                <c:pt idx="3881">
                  <c:v>28482.7</c:v>
                </c:pt>
                <c:pt idx="3882">
                  <c:v>28483.7</c:v>
                </c:pt>
                <c:pt idx="3883">
                  <c:v>28484.7</c:v>
                </c:pt>
                <c:pt idx="3884">
                  <c:v>28485.7</c:v>
                </c:pt>
                <c:pt idx="3885">
                  <c:v>28486.7</c:v>
                </c:pt>
                <c:pt idx="3886">
                  <c:v>28487.7</c:v>
                </c:pt>
                <c:pt idx="3887">
                  <c:v>28488.7</c:v>
                </c:pt>
                <c:pt idx="3888">
                  <c:v>28489.71</c:v>
                </c:pt>
                <c:pt idx="3889">
                  <c:v>28490.71</c:v>
                </c:pt>
                <c:pt idx="3890">
                  <c:v>28495.42</c:v>
                </c:pt>
                <c:pt idx="3891">
                  <c:v>28496.42</c:v>
                </c:pt>
                <c:pt idx="3892">
                  <c:v>28497.42</c:v>
                </c:pt>
                <c:pt idx="3893">
                  <c:v>28498.42</c:v>
                </c:pt>
                <c:pt idx="3894">
                  <c:v>28499.42</c:v>
                </c:pt>
                <c:pt idx="3895">
                  <c:v>28500.42</c:v>
                </c:pt>
                <c:pt idx="3896">
                  <c:v>28501.42</c:v>
                </c:pt>
                <c:pt idx="3897">
                  <c:v>28502.42</c:v>
                </c:pt>
                <c:pt idx="3898">
                  <c:v>28503.42</c:v>
                </c:pt>
                <c:pt idx="3899">
                  <c:v>28504.42</c:v>
                </c:pt>
                <c:pt idx="3900">
                  <c:v>28628.53</c:v>
                </c:pt>
                <c:pt idx="3901">
                  <c:v>28629.53</c:v>
                </c:pt>
                <c:pt idx="3902">
                  <c:v>28630.53</c:v>
                </c:pt>
                <c:pt idx="3903">
                  <c:v>28631.53</c:v>
                </c:pt>
                <c:pt idx="3904">
                  <c:v>28632.53</c:v>
                </c:pt>
                <c:pt idx="3905">
                  <c:v>28633.53</c:v>
                </c:pt>
                <c:pt idx="3906">
                  <c:v>28634.53</c:v>
                </c:pt>
                <c:pt idx="3907">
                  <c:v>28635.53</c:v>
                </c:pt>
                <c:pt idx="3908">
                  <c:v>28636.53</c:v>
                </c:pt>
                <c:pt idx="3909">
                  <c:v>28637.54</c:v>
                </c:pt>
                <c:pt idx="3910">
                  <c:v>28642.24</c:v>
                </c:pt>
                <c:pt idx="3911">
                  <c:v>28643.24</c:v>
                </c:pt>
                <c:pt idx="3912">
                  <c:v>28644.24</c:v>
                </c:pt>
                <c:pt idx="3913">
                  <c:v>28645.25</c:v>
                </c:pt>
                <c:pt idx="3914">
                  <c:v>28646.25</c:v>
                </c:pt>
                <c:pt idx="3915">
                  <c:v>28647.25</c:v>
                </c:pt>
                <c:pt idx="3916">
                  <c:v>28648.25</c:v>
                </c:pt>
                <c:pt idx="3917">
                  <c:v>28649.25</c:v>
                </c:pt>
                <c:pt idx="3918">
                  <c:v>28650.25</c:v>
                </c:pt>
                <c:pt idx="3919">
                  <c:v>28651.25</c:v>
                </c:pt>
                <c:pt idx="3920">
                  <c:v>28775.29</c:v>
                </c:pt>
                <c:pt idx="3921">
                  <c:v>28776.29</c:v>
                </c:pt>
                <c:pt idx="3922">
                  <c:v>28777.29</c:v>
                </c:pt>
                <c:pt idx="3923">
                  <c:v>28778.29</c:v>
                </c:pt>
                <c:pt idx="3924">
                  <c:v>28779.29</c:v>
                </c:pt>
                <c:pt idx="3925">
                  <c:v>28780.29</c:v>
                </c:pt>
                <c:pt idx="3926">
                  <c:v>28781.29</c:v>
                </c:pt>
                <c:pt idx="3927">
                  <c:v>28782.29</c:v>
                </c:pt>
                <c:pt idx="3928">
                  <c:v>28783.29</c:v>
                </c:pt>
                <c:pt idx="3929">
                  <c:v>28784.29</c:v>
                </c:pt>
                <c:pt idx="3930">
                  <c:v>28789.0</c:v>
                </c:pt>
                <c:pt idx="3931">
                  <c:v>28790.0</c:v>
                </c:pt>
                <c:pt idx="3932">
                  <c:v>28791.0</c:v>
                </c:pt>
                <c:pt idx="3933">
                  <c:v>28792.0</c:v>
                </c:pt>
                <c:pt idx="3934">
                  <c:v>28793.0</c:v>
                </c:pt>
                <c:pt idx="3935">
                  <c:v>28794.0</c:v>
                </c:pt>
                <c:pt idx="3936">
                  <c:v>28795.0</c:v>
                </c:pt>
                <c:pt idx="3937">
                  <c:v>28796.0</c:v>
                </c:pt>
                <c:pt idx="3938">
                  <c:v>28797.0</c:v>
                </c:pt>
                <c:pt idx="3939">
                  <c:v>28798.0</c:v>
                </c:pt>
                <c:pt idx="3940">
                  <c:v>28922.01</c:v>
                </c:pt>
                <c:pt idx="3941">
                  <c:v>28923.01</c:v>
                </c:pt>
                <c:pt idx="3942">
                  <c:v>28924.01</c:v>
                </c:pt>
                <c:pt idx="3943">
                  <c:v>28925.01</c:v>
                </c:pt>
                <c:pt idx="3944">
                  <c:v>28926.01</c:v>
                </c:pt>
                <c:pt idx="3945">
                  <c:v>28927.01</c:v>
                </c:pt>
                <c:pt idx="3946">
                  <c:v>28928.01</c:v>
                </c:pt>
                <c:pt idx="3947">
                  <c:v>28929.01</c:v>
                </c:pt>
                <c:pt idx="3948">
                  <c:v>28930.01</c:v>
                </c:pt>
                <c:pt idx="3949">
                  <c:v>28931.02</c:v>
                </c:pt>
                <c:pt idx="3950">
                  <c:v>28935.72</c:v>
                </c:pt>
                <c:pt idx="3951">
                  <c:v>28936.72</c:v>
                </c:pt>
                <c:pt idx="3952">
                  <c:v>28937.72</c:v>
                </c:pt>
                <c:pt idx="3953">
                  <c:v>28938.72</c:v>
                </c:pt>
                <c:pt idx="3954">
                  <c:v>28939.72</c:v>
                </c:pt>
                <c:pt idx="3955">
                  <c:v>28940.73</c:v>
                </c:pt>
                <c:pt idx="3956">
                  <c:v>28941.73</c:v>
                </c:pt>
                <c:pt idx="3957">
                  <c:v>28942.73</c:v>
                </c:pt>
                <c:pt idx="3958">
                  <c:v>28943.73</c:v>
                </c:pt>
                <c:pt idx="3959">
                  <c:v>28944.73</c:v>
                </c:pt>
                <c:pt idx="3960">
                  <c:v>29068.84</c:v>
                </c:pt>
                <c:pt idx="3961">
                  <c:v>29069.84</c:v>
                </c:pt>
                <c:pt idx="3962">
                  <c:v>29070.84</c:v>
                </c:pt>
                <c:pt idx="3963">
                  <c:v>29071.84</c:v>
                </c:pt>
                <c:pt idx="3964">
                  <c:v>29072.84</c:v>
                </c:pt>
                <c:pt idx="3965">
                  <c:v>29073.84</c:v>
                </c:pt>
                <c:pt idx="3966">
                  <c:v>29074.84</c:v>
                </c:pt>
                <c:pt idx="3967">
                  <c:v>29075.84</c:v>
                </c:pt>
                <c:pt idx="3968">
                  <c:v>29076.84</c:v>
                </c:pt>
                <c:pt idx="3969">
                  <c:v>29077.84</c:v>
                </c:pt>
                <c:pt idx="3970">
                  <c:v>29082.55</c:v>
                </c:pt>
                <c:pt idx="3971">
                  <c:v>29083.55</c:v>
                </c:pt>
                <c:pt idx="3972">
                  <c:v>29084.55</c:v>
                </c:pt>
                <c:pt idx="3973">
                  <c:v>29085.55</c:v>
                </c:pt>
                <c:pt idx="3974">
                  <c:v>29086.56</c:v>
                </c:pt>
                <c:pt idx="3975">
                  <c:v>29087.56</c:v>
                </c:pt>
                <c:pt idx="3976">
                  <c:v>29088.56</c:v>
                </c:pt>
                <c:pt idx="3977">
                  <c:v>29089.56</c:v>
                </c:pt>
                <c:pt idx="3978">
                  <c:v>29090.56</c:v>
                </c:pt>
                <c:pt idx="3979">
                  <c:v>29091.56</c:v>
                </c:pt>
                <c:pt idx="3980">
                  <c:v>29215.66</c:v>
                </c:pt>
                <c:pt idx="3981">
                  <c:v>29216.66</c:v>
                </c:pt>
                <c:pt idx="3982">
                  <c:v>29217.66</c:v>
                </c:pt>
                <c:pt idx="3983">
                  <c:v>29218.66</c:v>
                </c:pt>
                <c:pt idx="3984">
                  <c:v>29219.66</c:v>
                </c:pt>
                <c:pt idx="3985">
                  <c:v>29220.67</c:v>
                </c:pt>
                <c:pt idx="3986">
                  <c:v>29221.67</c:v>
                </c:pt>
                <c:pt idx="3987">
                  <c:v>29222.67</c:v>
                </c:pt>
                <c:pt idx="3988">
                  <c:v>29223.67</c:v>
                </c:pt>
                <c:pt idx="3989">
                  <c:v>29224.67</c:v>
                </c:pt>
                <c:pt idx="3990">
                  <c:v>29229.38</c:v>
                </c:pt>
                <c:pt idx="3991">
                  <c:v>29230.38</c:v>
                </c:pt>
                <c:pt idx="3992">
                  <c:v>29231.38</c:v>
                </c:pt>
                <c:pt idx="3993">
                  <c:v>29232.38</c:v>
                </c:pt>
                <c:pt idx="3994">
                  <c:v>29233.38</c:v>
                </c:pt>
                <c:pt idx="3995">
                  <c:v>29234.38</c:v>
                </c:pt>
                <c:pt idx="3996">
                  <c:v>29235.38</c:v>
                </c:pt>
                <c:pt idx="3997">
                  <c:v>29236.38</c:v>
                </c:pt>
                <c:pt idx="3998">
                  <c:v>29237.38</c:v>
                </c:pt>
                <c:pt idx="3999">
                  <c:v>29238.38</c:v>
                </c:pt>
                <c:pt idx="4000">
                  <c:v>29362.49</c:v>
                </c:pt>
                <c:pt idx="4001">
                  <c:v>29363.49</c:v>
                </c:pt>
                <c:pt idx="4002">
                  <c:v>29364.49</c:v>
                </c:pt>
                <c:pt idx="4003">
                  <c:v>29365.49</c:v>
                </c:pt>
                <c:pt idx="4004">
                  <c:v>29366.49</c:v>
                </c:pt>
                <c:pt idx="4005">
                  <c:v>29367.49</c:v>
                </c:pt>
                <c:pt idx="4006">
                  <c:v>29368.49</c:v>
                </c:pt>
                <c:pt idx="4007">
                  <c:v>29369.49</c:v>
                </c:pt>
                <c:pt idx="4008">
                  <c:v>29370.49</c:v>
                </c:pt>
                <c:pt idx="4009">
                  <c:v>29371.5</c:v>
                </c:pt>
                <c:pt idx="4010">
                  <c:v>29376.2</c:v>
                </c:pt>
                <c:pt idx="4011">
                  <c:v>29377.21</c:v>
                </c:pt>
                <c:pt idx="4012">
                  <c:v>29378.21</c:v>
                </c:pt>
                <c:pt idx="4013">
                  <c:v>29379.21</c:v>
                </c:pt>
                <c:pt idx="4014">
                  <c:v>29380.21</c:v>
                </c:pt>
                <c:pt idx="4015">
                  <c:v>29381.21</c:v>
                </c:pt>
                <c:pt idx="4016">
                  <c:v>29382.21</c:v>
                </c:pt>
                <c:pt idx="4017">
                  <c:v>29383.21</c:v>
                </c:pt>
                <c:pt idx="4018">
                  <c:v>29384.21</c:v>
                </c:pt>
                <c:pt idx="4019">
                  <c:v>29385.21</c:v>
                </c:pt>
                <c:pt idx="4020">
                  <c:v>29509.26</c:v>
                </c:pt>
                <c:pt idx="4021">
                  <c:v>29510.26</c:v>
                </c:pt>
                <c:pt idx="4022">
                  <c:v>29511.26</c:v>
                </c:pt>
                <c:pt idx="4023">
                  <c:v>29512.26</c:v>
                </c:pt>
                <c:pt idx="4024">
                  <c:v>29513.27</c:v>
                </c:pt>
                <c:pt idx="4025">
                  <c:v>29514.27</c:v>
                </c:pt>
                <c:pt idx="4026">
                  <c:v>29515.27</c:v>
                </c:pt>
                <c:pt idx="4027">
                  <c:v>29516.27</c:v>
                </c:pt>
                <c:pt idx="4028">
                  <c:v>29517.27</c:v>
                </c:pt>
                <c:pt idx="4029">
                  <c:v>29518.27</c:v>
                </c:pt>
                <c:pt idx="4030">
                  <c:v>29522.98</c:v>
                </c:pt>
                <c:pt idx="4031">
                  <c:v>29523.98</c:v>
                </c:pt>
                <c:pt idx="4032">
                  <c:v>29524.98</c:v>
                </c:pt>
                <c:pt idx="4033">
                  <c:v>29525.98</c:v>
                </c:pt>
                <c:pt idx="4034">
                  <c:v>29526.98</c:v>
                </c:pt>
                <c:pt idx="4035">
                  <c:v>29527.98</c:v>
                </c:pt>
                <c:pt idx="4036">
                  <c:v>29528.98</c:v>
                </c:pt>
                <c:pt idx="4037">
                  <c:v>29529.98</c:v>
                </c:pt>
                <c:pt idx="4038">
                  <c:v>29530.98</c:v>
                </c:pt>
                <c:pt idx="4039">
                  <c:v>29531.98</c:v>
                </c:pt>
                <c:pt idx="4040">
                  <c:v>29656.09</c:v>
                </c:pt>
                <c:pt idx="4041">
                  <c:v>29657.09</c:v>
                </c:pt>
                <c:pt idx="4042">
                  <c:v>29658.09</c:v>
                </c:pt>
                <c:pt idx="4043">
                  <c:v>29659.09</c:v>
                </c:pt>
                <c:pt idx="4044">
                  <c:v>29660.09</c:v>
                </c:pt>
                <c:pt idx="4045">
                  <c:v>29661.1</c:v>
                </c:pt>
                <c:pt idx="4046">
                  <c:v>29662.1</c:v>
                </c:pt>
                <c:pt idx="4047">
                  <c:v>29663.1</c:v>
                </c:pt>
                <c:pt idx="4048">
                  <c:v>29664.1</c:v>
                </c:pt>
                <c:pt idx="4049">
                  <c:v>29665.1</c:v>
                </c:pt>
                <c:pt idx="4050">
                  <c:v>29669.81</c:v>
                </c:pt>
                <c:pt idx="4051">
                  <c:v>29670.81</c:v>
                </c:pt>
                <c:pt idx="4052">
                  <c:v>29671.81</c:v>
                </c:pt>
                <c:pt idx="4053">
                  <c:v>29672.81</c:v>
                </c:pt>
                <c:pt idx="4054">
                  <c:v>29673.81</c:v>
                </c:pt>
                <c:pt idx="4055">
                  <c:v>29674.81</c:v>
                </c:pt>
                <c:pt idx="4056">
                  <c:v>29675.81</c:v>
                </c:pt>
                <c:pt idx="4057">
                  <c:v>29676.81</c:v>
                </c:pt>
                <c:pt idx="4058">
                  <c:v>29677.81</c:v>
                </c:pt>
                <c:pt idx="4059">
                  <c:v>29678.81</c:v>
                </c:pt>
                <c:pt idx="4060">
                  <c:v>29802.92</c:v>
                </c:pt>
                <c:pt idx="4061">
                  <c:v>29803.92</c:v>
                </c:pt>
                <c:pt idx="4062">
                  <c:v>29804.92</c:v>
                </c:pt>
                <c:pt idx="4063">
                  <c:v>29805.92</c:v>
                </c:pt>
                <c:pt idx="4064">
                  <c:v>29806.92</c:v>
                </c:pt>
                <c:pt idx="4065">
                  <c:v>29807.92</c:v>
                </c:pt>
                <c:pt idx="4066">
                  <c:v>29808.92</c:v>
                </c:pt>
                <c:pt idx="4067">
                  <c:v>29809.92</c:v>
                </c:pt>
                <c:pt idx="4068">
                  <c:v>29810.92</c:v>
                </c:pt>
                <c:pt idx="4069">
                  <c:v>29811.92</c:v>
                </c:pt>
                <c:pt idx="4070">
                  <c:v>29816.63</c:v>
                </c:pt>
                <c:pt idx="4071">
                  <c:v>29817.63</c:v>
                </c:pt>
                <c:pt idx="4072">
                  <c:v>29818.63</c:v>
                </c:pt>
                <c:pt idx="4073">
                  <c:v>29819.63</c:v>
                </c:pt>
                <c:pt idx="4074">
                  <c:v>29820.63</c:v>
                </c:pt>
                <c:pt idx="4075">
                  <c:v>29821.64</c:v>
                </c:pt>
                <c:pt idx="4076">
                  <c:v>29822.64</c:v>
                </c:pt>
                <c:pt idx="4077">
                  <c:v>29823.64</c:v>
                </c:pt>
                <c:pt idx="4078">
                  <c:v>29824.64</c:v>
                </c:pt>
                <c:pt idx="4079">
                  <c:v>29825.64</c:v>
                </c:pt>
                <c:pt idx="4080">
                  <c:v>29949.74</c:v>
                </c:pt>
                <c:pt idx="4081">
                  <c:v>29950.74</c:v>
                </c:pt>
                <c:pt idx="4082">
                  <c:v>29951.75</c:v>
                </c:pt>
                <c:pt idx="4083">
                  <c:v>29952.75</c:v>
                </c:pt>
                <c:pt idx="4084">
                  <c:v>29953.75</c:v>
                </c:pt>
                <c:pt idx="4085">
                  <c:v>29954.75</c:v>
                </c:pt>
                <c:pt idx="4086">
                  <c:v>29955.75</c:v>
                </c:pt>
                <c:pt idx="4087">
                  <c:v>29956.75</c:v>
                </c:pt>
                <c:pt idx="4088">
                  <c:v>29957.75</c:v>
                </c:pt>
                <c:pt idx="4089">
                  <c:v>29958.75</c:v>
                </c:pt>
                <c:pt idx="4090">
                  <c:v>29963.46</c:v>
                </c:pt>
                <c:pt idx="4091">
                  <c:v>29964.46</c:v>
                </c:pt>
                <c:pt idx="4092">
                  <c:v>29965.46</c:v>
                </c:pt>
                <c:pt idx="4093">
                  <c:v>29966.46</c:v>
                </c:pt>
                <c:pt idx="4094">
                  <c:v>29967.46</c:v>
                </c:pt>
                <c:pt idx="4095">
                  <c:v>29968.46</c:v>
                </c:pt>
                <c:pt idx="4096">
                  <c:v>29969.46</c:v>
                </c:pt>
                <c:pt idx="4097">
                  <c:v>29970.46</c:v>
                </c:pt>
                <c:pt idx="4098">
                  <c:v>29971.47</c:v>
                </c:pt>
                <c:pt idx="4099">
                  <c:v>29972.47</c:v>
                </c:pt>
                <c:pt idx="4100">
                  <c:v>30096.49</c:v>
                </c:pt>
                <c:pt idx="4101">
                  <c:v>30097.49</c:v>
                </c:pt>
                <c:pt idx="4102">
                  <c:v>30098.49</c:v>
                </c:pt>
                <c:pt idx="4103">
                  <c:v>30099.5</c:v>
                </c:pt>
                <c:pt idx="4104">
                  <c:v>30100.5</c:v>
                </c:pt>
                <c:pt idx="4105">
                  <c:v>30101.5</c:v>
                </c:pt>
                <c:pt idx="4106">
                  <c:v>30102.5</c:v>
                </c:pt>
                <c:pt idx="4107">
                  <c:v>30103.5</c:v>
                </c:pt>
                <c:pt idx="4108">
                  <c:v>30104.5</c:v>
                </c:pt>
                <c:pt idx="4109">
                  <c:v>30105.5</c:v>
                </c:pt>
                <c:pt idx="4110">
                  <c:v>30110.21</c:v>
                </c:pt>
                <c:pt idx="4111">
                  <c:v>30111.21</c:v>
                </c:pt>
                <c:pt idx="4112">
                  <c:v>30112.21</c:v>
                </c:pt>
                <c:pt idx="4113">
                  <c:v>30113.21</c:v>
                </c:pt>
                <c:pt idx="4114">
                  <c:v>30114.21</c:v>
                </c:pt>
                <c:pt idx="4115">
                  <c:v>30115.21</c:v>
                </c:pt>
                <c:pt idx="4116">
                  <c:v>30116.21</c:v>
                </c:pt>
                <c:pt idx="4117">
                  <c:v>30117.21</c:v>
                </c:pt>
                <c:pt idx="4118">
                  <c:v>30118.21</c:v>
                </c:pt>
                <c:pt idx="4119">
                  <c:v>30119.21</c:v>
                </c:pt>
                <c:pt idx="4120">
                  <c:v>30243.23</c:v>
                </c:pt>
                <c:pt idx="4121">
                  <c:v>30244.23</c:v>
                </c:pt>
                <c:pt idx="4122">
                  <c:v>30245.23</c:v>
                </c:pt>
                <c:pt idx="4123">
                  <c:v>30246.23</c:v>
                </c:pt>
                <c:pt idx="4124">
                  <c:v>30247.23</c:v>
                </c:pt>
                <c:pt idx="4125">
                  <c:v>30248.23</c:v>
                </c:pt>
                <c:pt idx="4126">
                  <c:v>30249.23</c:v>
                </c:pt>
                <c:pt idx="4127">
                  <c:v>30250.23</c:v>
                </c:pt>
                <c:pt idx="4128">
                  <c:v>30251.23</c:v>
                </c:pt>
                <c:pt idx="4129">
                  <c:v>30252.23</c:v>
                </c:pt>
                <c:pt idx="4130">
                  <c:v>30256.94</c:v>
                </c:pt>
                <c:pt idx="4131">
                  <c:v>30257.94</c:v>
                </c:pt>
                <c:pt idx="4132">
                  <c:v>30258.94</c:v>
                </c:pt>
                <c:pt idx="4133">
                  <c:v>30259.94</c:v>
                </c:pt>
                <c:pt idx="4134">
                  <c:v>30260.94</c:v>
                </c:pt>
                <c:pt idx="4135">
                  <c:v>30261.94</c:v>
                </c:pt>
                <c:pt idx="4136">
                  <c:v>30262.94</c:v>
                </c:pt>
                <c:pt idx="4137">
                  <c:v>30263.94</c:v>
                </c:pt>
                <c:pt idx="4138">
                  <c:v>30264.95</c:v>
                </c:pt>
                <c:pt idx="4139">
                  <c:v>30265.95</c:v>
                </c:pt>
                <c:pt idx="4140">
                  <c:v>30390.05</c:v>
                </c:pt>
                <c:pt idx="4141">
                  <c:v>30391.05</c:v>
                </c:pt>
                <c:pt idx="4142">
                  <c:v>30392.06</c:v>
                </c:pt>
                <c:pt idx="4143">
                  <c:v>30393.06</c:v>
                </c:pt>
                <c:pt idx="4144">
                  <c:v>30394.06</c:v>
                </c:pt>
                <c:pt idx="4145">
                  <c:v>30395.06</c:v>
                </c:pt>
                <c:pt idx="4146">
                  <c:v>30396.06</c:v>
                </c:pt>
                <c:pt idx="4147">
                  <c:v>30397.06</c:v>
                </c:pt>
                <c:pt idx="4148">
                  <c:v>30398.06</c:v>
                </c:pt>
                <c:pt idx="4149">
                  <c:v>30399.06</c:v>
                </c:pt>
                <c:pt idx="4150">
                  <c:v>30403.77</c:v>
                </c:pt>
                <c:pt idx="4151">
                  <c:v>30404.77</c:v>
                </c:pt>
                <c:pt idx="4152">
                  <c:v>30405.77</c:v>
                </c:pt>
                <c:pt idx="4153">
                  <c:v>30406.77</c:v>
                </c:pt>
                <c:pt idx="4154">
                  <c:v>30407.77</c:v>
                </c:pt>
                <c:pt idx="4155">
                  <c:v>30408.77</c:v>
                </c:pt>
                <c:pt idx="4156">
                  <c:v>30409.77</c:v>
                </c:pt>
                <c:pt idx="4157">
                  <c:v>30410.77</c:v>
                </c:pt>
                <c:pt idx="4158">
                  <c:v>30411.77</c:v>
                </c:pt>
                <c:pt idx="4159">
                  <c:v>30412.77</c:v>
                </c:pt>
                <c:pt idx="4160">
                  <c:v>30536.88</c:v>
                </c:pt>
                <c:pt idx="4161">
                  <c:v>30537.88</c:v>
                </c:pt>
                <c:pt idx="4162">
                  <c:v>30538.88</c:v>
                </c:pt>
                <c:pt idx="4163">
                  <c:v>30539.88</c:v>
                </c:pt>
                <c:pt idx="4164">
                  <c:v>30540.88</c:v>
                </c:pt>
                <c:pt idx="4165">
                  <c:v>30541.88</c:v>
                </c:pt>
                <c:pt idx="4166">
                  <c:v>30542.88</c:v>
                </c:pt>
                <c:pt idx="4167">
                  <c:v>30543.88</c:v>
                </c:pt>
                <c:pt idx="4168">
                  <c:v>30544.88</c:v>
                </c:pt>
                <c:pt idx="4169">
                  <c:v>30545.88</c:v>
                </c:pt>
                <c:pt idx="4170">
                  <c:v>30550.59</c:v>
                </c:pt>
                <c:pt idx="4171">
                  <c:v>30551.59</c:v>
                </c:pt>
                <c:pt idx="4172">
                  <c:v>30552.6</c:v>
                </c:pt>
                <c:pt idx="4173">
                  <c:v>30553.6</c:v>
                </c:pt>
                <c:pt idx="4174">
                  <c:v>30554.6</c:v>
                </c:pt>
                <c:pt idx="4175">
                  <c:v>30555.6</c:v>
                </c:pt>
                <c:pt idx="4176">
                  <c:v>30556.6</c:v>
                </c:pt>
                <c:pt idx="4177">
                  <c:v>30557.6</c:v>
                </c:pt>
                <c:pt idx="4178">
                  <c:v>30558.6</c:v>
                </c:pt>
                <c:pt idx="4179">
                  <c:v>30559.6</c:v>
                </c:pt>
                <c:pt idx="4180">
                  <c:v>30683.71</c:v>
                </c:pt>
                <c:pt idx="4181">
                  <c:v>30684.71</c:v>
                </c:pt>
                <c:pt idx="4182">
                  <c:v>30685.71</c:v>
                </c:pt>
                <c:pt idx="4183">
                  <c:v>30686.71</c:v>
                </c:pt>
                <c:pt idx="4184">
                  <c:v>30687.71</c:v>
                </c:pt>
                <c:pt idx="4185">
                  <c:v>30688.71</c:v>
                </c:pt>
                <c:pt idx="4186">
                  <c:v>30689.71</c:v>
                </c:pt>
                <c:pt idx="4187">
                  <c:v>30690.71</c:v>
                </c:pt>
                <c:pt idx="4188">
                  <c:v>30691.71</c:v>
                </c:pt>
                <c:pt idx="4189">
                  <c:v>30692.71</c:v>
                </c:pt>
                <c:pt idx="4190">
                  <c:v>30697.42</c:v>
                </c:pt>
                <c:pt idx="4191">
                  <c:v>30698.42</c:v>
                </c:pt>
                <c:pt idx="4192">
                  <c:v>30699.42</c:v>
                </c:pt>
                <c:pt idx="4193">
                  <c:v>30700.42</c:v>
                </c:pt>
                <c:pt idx="4194">
                  <c:v>30701.42</c:v>
                </c:pt>
                <c:pt idx="4195">
                  <c:v>30702.43</c:v>
                </c:pt>
                <c:pt idx="4196">
                  <c:v>30703.43</c:v>
                </c:pt>
                <c:pt idx="4197">
                  <c:v>30704.43</c:v>
                </c:pt>
                <c:pt idx="4198">
                  <c:v>30705.43</c:v>
                </c:pt>
                <c:pt idx="4199">
                  <c:v>30706.43</c:v>
                </c:pt>
                <c:pt idx="4200">
                  <c:v>30830.54</c:v>
                </c:pt>
                <c:pt idx="4201">
                  <c:v>30831.54</c:v>
                </c:pt>
                <c:pt idx="4202">
                  <c:v>30832.54</c:v>
                </c:pt>
                <c:pt idx="4203">
                  <c:v>30833.54</c:v>
                </c:pt>
                <c:pt idx="4204">
                  <c:v>30834.54</c:v>
                </c:pt>
                <c:pt idx="4205">
                  <c:v>30835.54</c:v>
                </c:pt>
                <c:pt idx="4206">
                  <c:v>30836.54</c:v>
                </c:pt>
                <c:pt idx="4207">
                  <c:v>30837.54</c:v>
                </c:pt>
                <c:pt idx="4208">
                  <c:v>30838.54</c:v>
                </c:pt>
                <c:pt idx="4209">
                  <c:v>30839.54</c:v>
                </c:pt>
                <c:pt idx="4210">
                  <c:v>30844.25</c:v>
                </c:pt>
                <c:pt idx="4211">
                  <c:v>30845.25</c:v>
                </c:pt>
                <c:pt idx="4212">
                  <c:v>30846.25</c:v>
                </c:pt>
                <c:pt idx="4213">
                  <c:v>30847.25</c:v>
                </c:pt>
                <c:pt idx="4214">
                  <c:v>30848.25</c:v>
                </c:pt>
                <c:pt idx="4215">
                  <c:v>30849.25</c:v>
                </c:pt>
                <c:pt idx="4216">
                  <c:v>30850.25</c:v>
                </c:pt>
                <c:pt idx="4217">
                  <c:v>30851.25</c:v>
                </c:pt>
                <c:pt idx="4218">
                  <c:v>30852.25</c:v>
                </c:pt>
                <c:pt idx="4219">
                  <c:v>30853.25</c:v>
                </c:pt>
                <c:pt idx="4220">
                  <c:v>30977.36</c:v>
                </c:pt>
                <c:pt idx="4221">
                  <c:v>30978.36</c:v>
                </c:pt>
                <c:pt idx="4222">
                  <c:v>30979.36</c:v>
                </c:pt>
                <c:pt idx="4223">
                  <c:v>30980.36</c:v>
                </c:pt>
                <c:pt idx="4224">
                  <c:v>30981.37</c:v>
                </c:pt>
                <c:pt idx="4225">
                  <c:v>30982.37</c:v>
                </c:pt>
                <c:pt idx="4226">
                  <c:v>30983.37</c:v>
                </c:pt>
                <c:pt idx="4227">
                  <c:v>30984.37</c:v>
                </c:pt>
                <c:pt idx="4228">
                  <c:v>30985.37</c:v>
                </c:pt>
                <c:pt idx="4229">
                  <c:v>30986.37</c:v>
                </c:pt>
                <c:pt idx="4230">
                  <c:v>30991.08</c:v>
                </c:pt>
                <c:pt idx="4231">
                  <c:v>30992.08</c:v>
                </c:pt>
                <c:pt idx="4232">
                  <c:v>30993.08</c:v>
                </c:pt>
                <c:pt idx="4233">
                  <c:v>30994.08</c:v>
                </c:pt>
                <c:pt idx="4234">
                  <c:v>30995.08</c:v>
                </c:pt>
                <c:pt idx="4235">
                  <c:v>30996.08</c:v>
                </c:pt>
                <c:pt idx="4236">
                  <c:v>30997.08</c:v>
                </c:pt>
                <c:pt idx="4237">
                  <c:v>30998.08</c:v>
                </c:pt>
                <c:pt idx="4238">
                  <c:v>30999.08</c:v>
                </c:pt>
                <c:pt idx="4239">
                  <c:v>31000.09</c:v>
                </c:pt>
                <c:pt idx="4240">
                  <c:v>31124.19</c:v>
                </c:pt>
                <c:pt idx="4241">
                  <c:v>31125.19</c:v>
                </c:pt>
                <c:pt idx="4242">
                  <c:v>31126.19</c:v>
                </c:pt>
                <c:pt idx="4243">
                  <c:v>31127.19</c:v>
                </c:pt>
                <c:pt idx="4244">
                  <c:v>31128.19</c:v>
                </c:pt>
                <c:pt idx="4245">
                  <c:v>31129.19</c:v>
                </c:pt>
                <c:pt idx="4246">
                  <c:v>31130.19</c:v>
                </c:pt>
                <c:pt idx="4247">
                  <c:v>31131.19</c:v>
                </c:pt>
                <c:pt idx="4248">
                  <c:v>31132.2</c:v>
                </c:pt>
                <c:pt idx="4249">
                  <c:v>31133.2</c:v>
                </c:pt>
                <c:pt idx="4250">
                  <c:v>31137.91</c:v>
                </c:pt>
                <c:pt idx="4251">
                  <c:v>31138.91</c:v>
                </c:pt>
                <c:pt idx="4252">
                  <c:v>31139.91</c:v>
                </c:pt>
                <c:pt idx="4253">
                  <c:v>31140.91</c:v>
                </c:pt>
                <c:pt idx="4254">
                  <c:v>31141.91</c:v>
                </c:pt>
                <c:pt idx="4255">
                  <c:v>31142.91</c:v>
                </c:pt>
                <c:pt idx="4256">
                  <c:v>31143.91</c:v>
                </c:pt>
                <c:pt idx="4257">
                  <c:v>31144.91</c:v>
                </c:pt>
                <c:pt idx="4258">
                  <c:v>31145.91</c:v>
                </c:pt>
                <c:pt idx="4259">
                  <c:v>31146.91</c:v>
                </c:pt>
                <c:pt idx="4260">
                  <c:v>31271.01</c:v>
                </c:pt>
                <c:pt idx="4261">
                  <c:v>31272.01</c:v>
                </c:pt>
                <c:pt idx="4262">
                  <c:v>31273.01</c:v>
                </c:pt>
                <c:pt idx="4263">
                  <c:v>31274.02</c:v>
                </c:pt>
                <c:pt idx="4264">
                  <c:v>31275.02</c:v>
                </c:pt>
                <c:pt idx="4265">
                  <c:v>31276.02</c:v>
                </c:pt>
                <c:pt idx="4266">
                  <c:v>31277.02</c:v>
                </c:pt>
                <c:pt idx="4267">
                  <c:v>31278.02</c:v>
                </c:pt>
                <c:pt idx="4268">
                  <c:v>31279.02</c:v>
                </c:pt>
                <c:pt idx="4269">
                  <c:v>31280.02</c:v>
                </c:pt>
                <c:pt idx="4270">
                  <c:v>31284.73</c:v>
                </c:pt>
                <c:pt idx="4271">
                  <c:v>31285.73</c:v>
                </c:pt>
                <c:pt idx="4272">
                  <c:v>31286.73</c:v>
                </c:pt>
                <c:pt idx="4273">
                  <c:v>31287.73</c:v>
                </c:pt>
                <c:pt idx="4274">
                  <c:v>31288.73</c:v>
                </c:pt>
                <c:pt idx="4275">
                  <c:v>31289.73</c:v>
                </c:pt>
                <c:pt idx="4276">
                  <c:v>31290.73</c:v>
                </c:pt>
                <c:pt idx="4277">
                  <c:v>31291.73</c:v>
                </c:pt>
                <c:pt idx="4278">
                  <c:v>31292.73</c:v>
                </c:pt>
                <c:pt idx="4279">
                  <c:v>31293.73</c:v>
                </c:pt>
                <c:pt idx="4280">
                  <c:v>31417.84</c:v>
                </c:pt>
                <c:pt idx="4281">
                  <c:v>31418.84</c:v>
                </c:pt>
                <c:pt idx="4282">
                  <c:v>31419.84</c:v>
                </c:pt>
                <c:pt idx="4283">
                  <c:v>31420.84</c:v>
                </c:pt>
                <c:pt idx="4284">
                  <c:v>31421.84</c:v>
                </c:pt>
                <c:pt idx="4285">
                  <c:v>31422.84</c:v>
                </c:pt>
                <c:pt idx="4286">
                  <c:v>31423.85</c:v>
                </c:pt>
                <c:pt idx="4287">
                  <c:v>31424.85</c:v>
                </c:pt>
                <c:pt idx="4288">
                  <c:v>31425.85</c:v>
                </c:pt>
                <c:pt idx="4289">
                  <c:v>31426.85</c:v>
                </c:pt>
                <c:pt idx="4290">
                  <c:v>31431.56</c:v>
                </c:pt>
                <c:pt idx="4291">
                  <c:v>31432.56</c:v>
                </c:pt>
                <c:pt idx="4292">
                  <c:v>31433.56</c:v>
                </c:pt>
                <c:pt idx="4293">
                  <c:v>31434.56</c:v>
                </c:pt>
                <c:pt idx="4294">
                  <c:v>31435.56</c:v>
                </c:pt>
                <c:pt idx="4295">
                  <c:v>31436.56</c:v>
                </c:pt>
                <c:pt idx="4296">
                  <c:v>31437.56</c:v>
                </c:pt>
                <c:pt idx="4297">
                  <c:v>31438.56</c:v>
                </c:pt>
                <c:pt idx="4298">
                  <c:v>31439.56</c:v>
                </c:pt>
                <c:pt idx="4299">
                  <c:v>31440.56</c:v>
                </c:pt>
                <c:pt idx="4300">
                  <c:v>31564.67</c:v>
                </c:pt>
                <c:pt idx="4301">
                  <c:v>31565.67</c:v>
                </c:pt>
                <c:pt idx="4302">
                  <c:v>31566.67</c:v>
                </c:pt>
                <c:pt idx="4303">
                  <c:v>31567.67</c:v>
                </c:pt>
                <c:pt idx="4304">
                  <c:v>31568.67</c:v>
                </c:pt>
                <c:pt idx="4305">
                  <c:v>31569.67</c:v>
                </c:pt>
                <c:pt idx="4306">
                  <c:v>31570.67</c:v>
                </c:pt>
                <c:pt idx="4307">
                  <c:v>31571.67</c:v>
                </c:pt>
                <c:pt idx="4308">
                  <c:v>31572.67</c:v>
                </c:pt>
                <c:pt idx="4309">
                  <c:v>31573.67</c:v>
                </c:pt>
                <c:pt idx="4310">
                  <c:v>31578.38</c:v>
                </c:pt>
                <c:pt idx="4311">
                  <c:v>31579.38</c:v>
                </c:pt>
                <c:pt idx="4312">
                  <c:v>31580.38</c:v>
                </c:pt>
                <c:pt idx="4313">
                  <c:v>31581.38</c:v>
                </c:pt>
                <c:pt idx="4314">
                  <c:v>31582.38</c:v>
                </c:pt>
                <c:pt idx="4315">
                  <c:v>31583.39</c:v>
                </c:pt>
                <c:pt idx="4316">
                  <c:v>31584.39</c:v>
                </c:pt>
                <c:pt idx="4317">
                  <c:v>31585.39</c:v>
                </c:pt>
                <c:pt idx="4318">
                  <c:v>31586.39</c:v>
                </c:pt>
                <c:pt idx="4319">
                  <c:v>31587.39</c:v>
                </c:pt>
                <c:pt idx="4320">
                  <c:v>31711.49</c:v>
                </c:pt>
                <c:pt idx="4321">
                  <c:v>31712.49</c:v>
                </c:pt>
                <c:pt idx="4322">
                  <c:v>31713.5</c:v>
                </c:pt>
                <c:pt idx="4323">
                  <c:v>31714.5</c:v>
                </c:pt>
                <c:pt idx="4324">
                  <c:v>31715.49</c:v>
                </c:pt>
                <c:pt idx="4325">
                  <c:v>31716.5</c:v>
                </c:pt>
                <c:pt idx="4326">
                  <c:v>31717.5</c:v>
                </c:pt>
                <c:pt idx="4327">
                  <c:v>31718.5</c:v>
                </c:pt>
                <c:pt idx="4328">
                  <c:v>31719.5</c:v>
                </c:pt>
                <c:pt idx="4329">
                  <c:v>31720.5</c:v>
                </c:pt>
                <c:pt idx="4330">
                  <c:v>31725.21</c:v>
                </c:pt>
                <c:pt idx="4331">
                  <c:v>31726.21</c:v>
                </c:pt>
                <c:pt idx="4332">
                  <c:v>31727.21</c:v>
                </c:pt>
                <c:pt idx="4333">
                  <c:v>31728.21</c:v>
                </c:pt>
                <c:pt idx="4334">
                  <c:v>31729.21</c:v>
                </c:pt>
                <c:pt idx="4335">
                  <c:v>31730.21</c:v>
                </c:pt>
                <c:pt idx="4336">
                  <c:v>31731.21</c:v>
                </c:pt>
                <c:pt idx="4337">
                  <c:v>31732.21</c:v>
                </c:pt>
                <c:pt idx="4338">
                  <c:v>31733.21</c:v>
                </c:pt>
                <c:pt idx="4339">
                  <c:v>31734.21</c:v>
                </c:pt>
                <c:pt idx="4340">
                  <c:v>31858.26</c:v>
                </c:pt>
                <c:pt idx="4341">
                  <c:v>31859.26</c:v>
                </c:pt>
                <c:pt idx="4342">
                  <c:v>31860.26</c:v>
                </c:pt>
                <c:pt idx="4343">
                  <c:v>31861.26</c:v>
                </c:pt>
                <c:pt idx="4344">
                  <c:v>31862.26</c:v>
                </c:pt>
                <c:pt idx="4345">
                  <c:v>31863.26</c:v>
                </c:pt>
                <c:pt idx="4346">
                  <c:v>31864.26</c:v>
                </c:pt>
                <c:pt idx="4347">
                  <c:v>31865.26</c:v>
                </c:pt>
                <c:pt idx="4348">
                  <c:v>31866.26</c:v>
                </c:pt>
                <c:pt idx="4349">
                  <c:v>31867.26</c:v>
                </c:pt>
                <c:pt idx="4350">
                  <c:v>31871.97</c:v>
                </c:pt>
                <c:pt idx="4351">
                  <c:v>31872.97</c:v>
                </c:pt>
                <c:pt idx="4352">
                  <c:v>31873.97</c:v>
                </c:pt>
                <c:pt idx="4353">
                  <c:v>31874.97</c:v>
                </c:pt>
                <c:pt idx="4354">
                  <c:v>31875.97</c:v>
                </c:pt>
                <c:pt idx="4355">
                  <c:v>31876.97</c:v>
                </c:pt>
                <c:pt idx="4356">
                  <c:v>31877.97</c:v>
                </c:pt>
                <c:pt idx="4357">
                  <c:v>31878.97</c:v>
                </c:pt>
                <c:pt idx="4358">
                  <c:v>31879.97</c:v>
                </c:pt>
                <c:pt idx="4359">
                  <c:v>31880.97</c:v>
                </c:pt>
                <c:pt idx="4360">
                  <c:v>32004.99</c:v>
                </c:pt>
                <c:pt idx="4361">
                  <c:v>32005.99</c:v>
                </c:pt>
                <c:pt idx="4362">
                  <c:v>32006.99</c:v>
                </c:pt>
                <c:pt idx="4363">
                  <c:v>32007.99</c:v>
                </c:pt>
                <c:pt idx="4364">
                  <c:v>32008.99</c:v>
                </c:pt>
                <c:pt idx="4365">
                  <c:v>32009.99</c:v>
                </c:pt>
                <c:pt idx="4366">
                  <c:v>32010.99</c:v>
                </c:pt>
                <c:pt idx="4367">
                  <c:v>32011.99</c:v>
                </c:pt>
                <c:pt idx="4368">
                  <c:v>32012.99</c:v>
                </c:pt>
                <c:pt idx="4369">
                  <c:v>32014.0</c:v>
                </c:pt>
                <c:pt idx="4370">
                  <c:v>32018.7</c:v>
                </c:pt>
                <c:pt idx="4371">
                  <c:v>32019.7</c:v>
                </c:pt>
                <c:pt idx="4372">
                  <c:v>32020.7</c:v>
                </c:pt>
                <c:pt idx="4373">
                  <c:v>32021.7</c:v>
                </c:pt>
                <c:pt idx="4374">
                  <c:v>32022.7</c:v>
                </c:pt>
                <c:pt idx="4375">
                  <c:v>32023.7</c:v>
                </c:pt>
                <c:pt idx="4376">
                  <c:v>32024.7</c:v>
                </c:pt>
                <c:pt idx="4377">
                  <c:v>32025.71</c:v>
                </c:pt>
                <c:pt idx="4378">
                  <c:v>32026.71</c:v>
                </c:pt>
                <c:pt idx="4379">
                  <c:v>32027.71</c:v>
                </c:pt>
                <c:pt idx="4380">
                  <c:v>32151.81</c:v>
                </c:pt>
                <c:pt idx="4381">
                  <c:v>32152.81</c:v>
                </c:pt>
                <c:pt idx="4382">
                  <c:v>32153.82</c:v>
                </c:pt>
                <c:pt idx="4383">
                  <c:v>32154.82</c:v>
                </c:pt>
                <c:pt idx="4384">
                  <c:v>32155.82</c:v>
                </c:pt>
                <c:pt idx="4385">
                  <c:v>32156.82</c:v>
                </c:pt>
                <c:pt idx="4386">
                  <c:v>32157.82</c:v>
                </c:pt>
                <c:pt idx="4387">
                  <c:v>32158.82</c:v>
                </c:pt>
                <c:pt idx="4388">
                  <c:v>32159.82</c:v>
                </c:pt>
                <c:pt idx="4389">
                  <c:v>32160.82</c:v>
                </c:pt>
                <c:pt idx="4390">
                  <c:v>32165.53</c:v>
                </c:pt>
                <c:pt idx="4391">
                  <c:v>32166.53</c:v>
                </c:pt>
                <c:pt idx="4392">
                  <c:v>32167.53</c:v>
                </c:pt>
                <c:pt idx="4393">
                  <c:v>32168.53</c:v>
                </c:pt>
                <c:pt idx="4394">
                  <c:v>32169.53</c:v>
                </c:pt>
                <c:pt idx="4395">
                  <c:v>32170.53</c:v>
                </c:pt>
                <c:pt idx="4396">
                  <c:v>32171.53</c:v>
                </c:pt>
                <c:pt idx="4397">
                  <c:v>32172.54</c:v>
                </c:pt>
                <c:pt idx="4398">
                  <c:v>32173.54</c:v>
                </c:pt>
                <c:pt idx="4399">
                  <c:v>32174.54</c:v>
                </c:pt>
                <c:pt idx="4400">
                  <c:v>32298.55</c:v>
                </c:pt>
                <c:pt idx="4401">
                  <c:v>32299.55</c:v>
                </c:pt>
                <c:pt idx="4402">
                  <c:v>32300.55</c:v>
                </c:pt>
                <c:pt idx="4403">
                  <c:v>32301.55</c:v>
                </c:pt>
                <c:pt idx="4404">
                  <c:v>32302.55</c:v>
                </c:pt>
                <c:pt idx="4405">
                  <c:v>32303.55</c:v>
                </c:pt>
                <c:pt idx="4406">
                  <c:v>32304.56</c:v>
                </c:pt>
                <c:pt idx="4407">
                  <c:v>32305.56</c:v>
                </c:pt>
                <c:pt idx="4408">
                  <c:v>32306.56</c:v>
                </c:pt>
                <c:pt idx="4409">
                  <c:v>32307.56</c:v>
                </c:pt>
                <c:pt idx="4410">
                  <c:v>32312.27</c:v>
                </c:pt>
                <c:pt idx="4411">
                  <c:v>32313.27</c:v>
                </c:pt>
                <c:pt idx="4412">
                  <c:v>32314.27</c:v>
                </c:pt>
                <c:pt idx="4413">
                  <c:v>32315.27</c:v>
                </c:pt>
                <c:pt idx="4414">
                  <c:v>32316.27</c:v>
                </c:pt>
                <c:pt idx="4415">
                  <c:v>32317.27</c:v>
                </c:pt>
                <c:pt idx="4416">
                  <c:v>32318.27</c:v>
                </c:pt>
                <c:pt idx="4417">
                  <c:v>32319.27</c:v>
                </c:pt>
                <c:pt idx="4418">
                  <c:v>32320.27</c:v>
                </c:pt>
                <c:pt idx="4419">
                  <c:v>32321.27</c:v>
                </c:pt>
                <c:pt idx="4420">
                  <c:v>32445.38</c:v>
                </c:pt>
                <c:pt idx="4421">
                  <c:v>32446.38</c:v>
                </c:pt>
                <c:pt idx="4422">
                  <c:v>32447.38</c:v>
                </c:pt>
                <c:pt idx="4423">
                  <c:v>32448.38</c:v>
                </c:pt>
                <c:pt idx="4424">
                  <c:v>32449.38</c:v>
                </c:pt>
                <c:pt idx="4425">
                  <c:v>32450.38</c:v>
                </c:pt>
                <c:pt idx="4426">
                  <c:v>32451.38</c:v>
                </c:pt>
                <c:pt idx="4427">
                  <c:v>32452.38</c:v>
                </c:pt>
                <c:pt idx="4428">
                  <c:v>32453.38</c:v>
                </c:pt>
                <c:pt idx="4429">
                  <c:v>32454.38</c:v>
                </c:pt>
                <c:pt idx="4430">
                  <c:v>32459.09</c:v>
                </c:pt>
                <c:pt idx="4431">
                  <c:v>32460.09</c:v>
                </c:pt>
                <c:pt idx="4432">
                  <c:v>32461.09</c:v>
                </c:pt>
                <c:pt idx="4433">
                  <c:v>32462.09</c:v>
                </c:pt>
                <c:pt idx="4434">
                  <c:v>32463.09</c:v>
                </c:pt>
                <c:pt idx="4435">
                  <c:v>32464.09</c:v>
                </c:pt>
                <c:pt idx="4436">
                  <c:v>32465.09</c:v>
                </c:pt>
                <c:pt idx="4437">
                  <c:v>32466.09</c:v>
                </c:pt>
                <c:pt idx="4438">
                  <c:v>32467.09</c:v>
                </c:pt>
                <c:pt idx="4439">
                  <c:v>32468.09</c:v>
                </c:pt>
                <c:pt idx="4440">
                  <c:v>32592.2</c:v>
                </c:pt>
                <c:pt idx="4441">
                  <c:v>32593.2</c:v>
                </c:pt>
                <c:pt idx="4442">
                  <c:v>32594.2</c:v>
                </c:pt>
                <c:pt idx="4443">
                  <c:v>32595.2</c:v>
                </c:pt>
                <c:pt idx="4444">
                  <c:v>32596.2</c:v>
                </c:pt>
                <c:pt idx="4445">
                  <c:v>32597.2</c:v>
                </c:pt>
                <c:pt idx="4446">
                  <c:v>32598.2</c:v>
                </c:pt>
                <c:pt idx="4447">
                  <c:v>32599.2</c:v>
                </c:pt>
                <c:pt idx="4448">
                  <c:v>32600.2</c:v>
                </c:pt>
                <c:pt idx="4449">
                  <c:v>32601.2</c:v>
                </c:pt>
                <c:pt idx="4450">
                  <c:v>32605.91</c:v>
                </c:pt>
                <c:pt idx="4451">
                  <c:v>32606.91</c:v>
                </c:pt>
                <c:pt idx="4452">
                  <c:v>32607.91</c:v>
                </c:pt>
                <c:pt idx="4453">
                  <c:v>32608.91</c:v>
                </c:pt>
                <c:pt idx="4454">
                  <c:v>32609.91</c:v>
                </c:pt>
                <c:pt idx="4455">
                  <c:v>32610.91</c:v>
                </c:pt>
                <c:pt idx="4456">
                  <c:v>32611.91</c:v>
                </c:pt>
                <c:pt idx="4457">
                  <c:v>32612.91</c:v>
                </c:pt>
                <c:pt idx="4458">
                  <c:v>32613.91</c:v>
                </c:pt>
                <c:pt idx="4459">
                  <c:v>32614.92</c:v>
                </c:pt>
                <c:pt idx="4460">
                  <c:v>32738.92</c:v>
                </c:pt>
                <c:pt idx="4461">
                  <c:v>32739.92</c:v>
                </c:pt>
                <c:pt idx="4462">
                  <c:v>32740.93</c:v>
                </c:pt>
                <c:pt idx="4463">
                  <c:v>32741.93</c:v>
                </c:pt>
                <c:pt idx="4464">
                  <c:v>32742.93</c:v>
                </c:pt>
                <c:pt idx="4465">
                  <c:v>32743.93</c:v>
                </c:pt>
                <c:pt idx="4466">
                  <c:v>32744.93</c:v>
                </c:pt>
                <c:pt idx="4467">
                  <c:v>32745.93</c:v>
                </c:pt>
                <c:pt idx="4468">
                  <c:v>32746.93</c:v>
                </c:pt>
                <c:pt idx="4469">
                  <c:v>32747.93</c:v>
                </c:pt>
                <c:pt idx="4470">
                  <c:v>32752.64</c:v>
                </c:pt>
                <c:pt idx="4471">
                  <c:v>32753.64</c:v>
                </c:pt>
                <c:pt idx="4472">
                  <c:v>32754.64</c:v>
                </c:pt>
                <c:pt idx="4473">
                  <c:v>32755.64</c:v>
                </c:pt>
                <c:pt idx="4474">
                  <c:v>32756.64</c:v>
                </c:pt>
                <c:pt idx="4475">
                  <c:v>32757.64</c:v>
                </c:pt>
                <c:pt idx="4476">
                  <c:v>32758.64</c:v>
                </c:pt>
                <c:pt idx="4477">
                  <c:v>32759.64</c:v>
                </c:pt>
                <c:pt idx="4478">
                  <c:v>32760.64</c:v>
                </c:pt>
                <c:pt idx="4479">
                  <c:v>32761.64</c:v>
                </c:pt>
                <c:pt idx="4480">
                  <c:v>32885.75</c:v>
                </c:pt>
                <c:pt idx="4481">
                  <c:v>32886.75</c:v>
                </c:pt>
                <c:pt idx="4482">
                  <c:v>32887.75</c:v>
                </c:pt>
                <c:pt idx="4483">
                  <c:v>32888.75</c:v>
                </c:pt>
                <c:pt idx="4484">
                  <c:v>32889.75</c:v>
                </c:pt>
                <c:pt idx="4485">
                  <c:v>32890.75</c:v>
                </c:pt>
                <c:pt idx="4486">
                  <c:v>32891.75</c:v>
                </c:pt>
                <c:pt idx="4487">
                  <c:v>32892.75</c:v>
                </c:pt>
                <c:pt idx="4488">
                  <c:v>32893.75</c:v>
                </c:pt>
                <c:pt idx="4489">
                  <c:v>32894.76</c:v>
                </c:pt>
                <c:pt idx="4490">
                  <c:v>32899.46</c:v>
                </c:pt>
                <c:pt idx="4491">
                  <c:v>32900.46</c:v>
                </c:pt>
                <c:pt idx="4492">
                  <c:v>32901.47</c:v>
                </c:pt>
                <c:pt idx="4493">
                  <c:v>32902.47</c:v>
                </c:pt>
                <c:pt idx="4494">
                  <c:v>32903.47</c:v>
                </c:pt>
                <c:pt idx="4495">
                  <c:v>32904.47</c:v>
                </c:pt>
                <c:pt idx="4496">
                  <c:v>32905.47</c:v>
                </c:pt>
                <c:pt idx="4497">
                  <c:v>32906.47</c:v>
                </c:pt>
                <c:pt idx="4498">
                  <c:v>32907.47</c:v>
                </c:pt>
                <c:pt idx="4499">
                  <c:v>32908.47</c:v>
                </c:pt>
                <c:pt idx="4500">
                  <c:v>33032.49</c:v>
                </c:pt>
                <c:pt idx="4501">
                  <c:v>33033.49</c:v>
                </c:pt>
                <c:pt idx="4502">
                  <c:v>33034.49</c:v>
                </c:pt>
                <c:pt idx="4503">
                  <c:v>33035.49</c:v>
                </c:pt>
                <c:pt idx="4504">
                  <c:v>33036.49</c:v>
                </c:pt>
                <c:pt idx="4505">
                  <c:v>33037.49</c:v>
                </c:pt>
                <c:pt idx="4506">
                  <c:v>33038.49</c:v>
                </c:pt>
                <c:pt idx="4507">
                  <c:v>33039.49</c:v>
                </c:pt>
                <c:pt idx="4508">
                  <c:v>33040.49</c:v>
                </c:pt>
                <c:pt idx="4509">
                  <c:v>33041.5</c:v>
                </c:pt>
                <c:pt idx="4510">
                  <c:v>33046.2</c:v>
                </c:pt>
                <c:pt idx="4511">
                  <c:v>33047.2</c:v>
                </c:pt>
                <c:pt idx="4512">
                  <c:v>33048.2</c:v>
                </c:pt>
                <c:pt idx="4513">
                  <c:v>33049.2</c:v>
                </c:pt>
                <c:pt idx="4514">
                  <c:v>33050.2</c:v>
                </c:pt>
                <c:pt idx="4515">
                  <c:v>33051.21</c:v>
                </c:pt>
                <c:pt idx="4516">
                  <c:v>33052.21</c:v>
                </c:pt>
                <c:pt idx="4517">
                  <c:v>33053.21</c:v>
                </c:pt>
                <c:pt idx="4518">
                  <c:v>33054.21</c:v>
                </c:pt>
                <c:pt idx="4519">
                  <c:v>33055.21</c:v>
                </c:pt>
                <c:pt idx="4520">
                  <c:v>33179.32</c:v>
                </c:pt>
                <c:pt idx="4521">
                  <c:v>33180.32</c:v>
                </c:pt>
                <c:pt idx="4522">
                  <c:v>33181.32</c:v>
                </c:pt>
                <c:pt idx="4523">
                  <c:v>33182.32</c:v>
                </c:pt>
                <c:pt idx="4524">
                  <c:v>33183.32</c:v>
                </c:pt>
                <c:pt idx="4525">
                  <c:v>33184.32</c:v>
                </c:pt>
                <c:pt idx="4526">
                  <c:v>33185.32</c:v>
                </c:pt>
                <c:pt idx="4527">
                  <c:v>33186.32</c:v>
                </c:pt>
                <c:pt idx="4528">
                  <c:v>33187.32</c:v>
                </c:pt>
                <c:pt idx="4529">
                  <c:v>33188.32</c:v>
                </c:pt>
                <c:pt idx="4530">
                  <c:v>33193.03</c:v>
                </c:pt>
                <c:pt idx="4531">
                  <c:v>33194.03</c:v>
                </c:pt>
                <c:pt idx="4532">
                  <c:v>33195.03</c:v>
                </c:pt>
                <c:pt idx="4533">
                  <c:v>33196.03</c:v>
                </c:pt>
                <c:pt idx="4534">
                  <c:v>33197.03</c:v>
                </c:pt>
                <c:pt idx="4535">
                  <c:v>33198.03</c:v>
                </c:pt>
                <c:pt idx="4536">
                  <c:v>33199.03</c:v>
                </c:pt>
                <c:pt idx="4537">
                  <c:v>33200.04</c:v>
                </c:pt>
                <c:pt idx="4538">
                  <c:v>33201.04</c:v>
                </c:pt>
                <c:pt idx="4539">
                  <c:v>33202.04</c:v>
                </c:pt>
                <c:pt idx="4540">
                  <c:v>33326.14</c:v>
                </c:pt>
                <c:pt idx="4541">
                  <c:v>33327.14</c:v>
                </c:pt>
                <c:pt idx="4542">
                  <c:v>33328.14</c:v>
                </c:pt>
                <c:pt idx="4543">
                  <c:v>33329.14</c:v>
                </c:pt>
                <c:pt idx="4544">
                  <c:v>33330.14</c:v>
                </c:pt>
                <c:pt idx="4545">
                  <c:v>33331.14</c:v>
                </c:pt>
                <c:pt idx="4546">
                  <c:v>33332.14</c:v>
                </c:pt>
                <c:pt idx="4547">
                  <c:v>33333.15</c:v>
                </c:pt>
                <c:pt idx="4548">
                  <c:v>33334.15</c:v>
                </c:pt>
                <c:pt idx="4549">
                  <c:v>33335.15</c:v>
                </c:pt>
                <c:pt idx="4550">
                  <c:v>33339.86</c:v>
                </c:pt>
                <c:pt idx="4551">
                  <c:v>33340.86</c:v>
                </c:pt>
                <c:pt idx="4552">
                  <c:v>33341.86</c:v>
                </c:pt>
                <c:pt idx="4553">
                  <c:v>33342.86</c:v>
                </c:pt>
                <c:pt idx="4554">
                  <c:v>33343.86</c:v>
                </c:pt>
                <c:pt idx="4555">
                  <c:v>33344.86</c:v>
                </c:pt>
                <c:pt idx="4556">
                  <c:v>33345.86</c:v>
                </c:pt>
                <c:pt idx="4557">
                  <c:v>33346.86</c:v>
                </c:pt>
                <c:pt idx="4558">
                  <c:v>33347.86</c:v>
                </c:pt>
                <c:pt idx="4559">
                  <c:v>33348.86</c:v>
                </c:pt>
                <c:pt idx="4560">
                  <c:v>33472.96</c:v>
                </c:pt>
                <c:pt idx="4561">
                  <c:v>33473.96</c:v>
                </c:pt>
                <c:pt idx="4562">
                  <c:v>33474.97</c:v>
                </c:pt>
                <c:pt idx="4563">
                  <c:v>33475.97</c:v>
                </c:pt>
                <c:pt idx="4564">
                  <c:v>33476.97</c:v>
                </c:pt>
                <c:pt idx="4565">
                  <c:v>33477.97</c:v>
                </c:pt>
                <c:pt idx="4566">
                  <c:v>33478.97</c:v>
                </c:pt>
                <c:pt idx="4567">
                  <c:v>33479.97</c:v>
                </c:pt>
                <c:pt idx="4568">
                  <c:v>33480.97</c:v>
                </c:pt>
                <c:pt idx="4569">
                  <c:v>33481.97</c:v>
                </c:pt>
                <c:pt idx="4570">
                  <c:v>33486.68</c:v>
                </c:pt>
                <c:pt idx="4571">
                  <c:v>33487.68</c:v>
                </c:pt>
                <c:pt idx="4572">
                  <c:v>33488.68</c:v>
                </c:pt>
                <c:pt idx="4573">
                  <c:v>33489.68</c:v>
                </c:pt>
                <c:pt idx="4574">
                  <c:v>33490.68</c:v>
                </c:pt>
                <c:pt idx="4575">
                  <c:v>33491.68</c:v>
                </c:pt>
                <c:pt idx="4576">
                  <c:v>33492.68</c:v>
                </c:pt>
                <c:pt idx="4577">
                  <c:v>33493.68</c:v>
                </c:pt>
                <c:pt idx="4578">
                  <c:v>33494.69</c:v>
                </c:pt>
                <c:pt idx="4579">
                  <c:v>33495.69</c:v>
                </c:pt>
                <c:pt idx="4580">
                  <c:v>33619.79</c:v>
                </c:pt>
                <c:pt idx="4581">
                  <c:v>33620.79</c:v>
                </c:pt>
                <c:pt idx="4582">
                  <c:v>33621.79</c:v>
                </c:pt>
                <c:pt idx="4583">
                  <c:v>33622.79</c:v>
                </c:pt>
                <c:pt idx="4584">
                  <c:v>33623.8</c:v>
                </c:pt>
                <c:pt idx="4585">
                  <c:v>33624.8</c:v>
                </c:pt>
                <c:pt idx="4586">
                  <c:v>33625.8</c:v>
                </c:pt>
                <c:pt idx="4587">
                  <c:v>33626.8</c:v>
                </c:pt>
                <c:pt idx="4588">
                  <c:v>33627.8</c:v>
                </c:pt>
                <c:pt idx="4589">
                  <c:v>33628.8</c:v>
                </c:pt>
                <c:pt idx="4590">
                  <c:v>33633.51</c:v>
                </c:pt>
                <c:pt idx="4591">
                  <c:v>33634.51</c:v>
                </c:pt>
                <c:pt idx="4592">
                  <c:v>33635.51</c:v>
                </c:pt>
                <c:pt idx="4593">
                  <c:v>33636.51</c:v>
                </c:pt>
                <c:pt idx="4594">
                  <c:v>33637.51</c:v>
                </c:pt>
                <c:pt idx="4595">
                  <c:v>33638.51</c:v>
                </c:pt>
                <c:pt idx="4596">
                  <c:v>33639.51</c:v>
                </c:pt>
                <c:pt idx="4597">
                  <c:v>33640.51</c:v>
                </c:pt>
                <c:pt idx="4598">
                  <c:v>33641.51</c:v>
                </c:pt>
                <c:pt idx="4599">
                  <c:v>33642.51</c:v>
                </c:pt>
                <c:pt idx="4600">
                  <c:v>33766.54</c:v>
                </c:pt>
                <c:pt idx="4601">
                  <c:v>33767.54</c:v>
                </c:pt>
                <c:pt idx="4602">
                  <c:v>33768.54</c:v>
                </c:pt>
                <c:pt idx="4603">
                  <c:v>33769.54</c:v>
                </c:pt>
                <c:pt idx="4604">
                  <c:v>33770.54</c:v>
                </c:pt>
                <c:pt idx="4605">
                  <c:v>33771.55</c:v>
                </c:pt>
                <c:pt idx="4606">
                  <c:v>33772.55</c:v>
                </c:pt>
                <c:pt idx="4607">
                  <c:v>33773.55</c:v>
                </c:pt>
                <c:pt idx="4608">
                  <c:v>33774.55</c:v>
                </c:pt>
                <c:pt idx="4609">
                  <c:v>33775.55</c:v>
                </c:pt>
                <c:pt idx="4610">
                  <c:v>33780.26</c:v>
                </c:pt>
                <c:pt idx="4611">
                  <c:v>33781.26</c:v>
                </c:pt>
                <c:pt idx="4612">
                  <c:v>33782.26</c:v>
                </c:pt>
                <c:pt idx="4613">
                  <c:v>33783.26</c:v>
                </c:pt>
                <c:pt idx="4614">
                  <c:v>33784.26</c:v>
                </c:pt>
                <c:pt idx="4615">
                  <c:v>33785.26</c:v>
                </c:pt>
                <c:pt idx="4616">
                  <c:v>33786.26</c:v>
                </c:pt>
                <c:pt idx="4617">
                  <c:v>33787.26</c:v>
                </c:pt>
                <c:pt idx="4618">
                  <c:v>33788.26</c:v>
                </c:pt>
                <c:pt idx="4619">
                  <c:v>33789.26</c:v>
                </c:pt>
                <c:pt idx="4620">
                  <c:v>33913.37</c:v>
                </c:pt>
                <c:pt idx="4621">
                  <c:v>33914.37</c:v>
                </c:pt>
                <c:pt idx="4622">
                  <c:v>33915.37</c:v>
                </c:pt>
                <c:pt idx="4623">
                  <c:v>33916.37</c:v>
                </c:pt>
                <c:pt idx="4624">
                  <c:v>33917.37</c:v>
                </c:pt>
                <c:pt idx="4625">
                  <c:v>33918.37</c:v>
                </c:pt>
                <c:pt idx="4626">
                  <c:v>33919.37</c:v>
                </c:pt>
                <c:pt idx="4627">
                  <c:v>33920.37</c:v>
                </c:pt>
                <c:pt idx="4628">
                  <c:v>33921.38</c:v>
                </c:pt>
                <c:pt idx="4629">
                  <c:v>33922.38</c:v>
                </c:pt>
                <c:pt idx="4630">
                  <c:v>33927.08</c:v>
                </c:pt>
                <c:pt idx="4631">
                  <c:v>33928.09</c:v>
                </c:pt>
                <c:pt idx="4632">
                  <c:v>33929.09</c:v>
                </c:pt>
                <c:pt idx="4633">
                  <c:v>33930.09</c:v>
                </c:pt>
                <c:pt idx="4634">
                  <c:v>33931.09</c:v>
                </c:pt>
                <c:pt idx="4635">
                  <c:v>33932.09</c:v>
                </c:pt>
                <c:pt idx="4636">
                  <c:v>33933.09</c:v>
                </c:pt>
                <c:pt idx="4637">
                  <c:v>33934.09</c:v>
                </c:pt>
                <c:pt idx="4638">
                  <c:v>33935.09</c:v>
                </c:pt>
                <c:pt idx="4639">
                  <c:v>33936.09</c:v>
                </c:pt>
                <c:pt idx="4640">
                  <c:v>34060.19</c:v>
                </c:pt>
                <c:pt idx="4641">
                  <c:v>34061.2</c:v>
                </c:pt>
                <c:pt idx="4642">
                  <c:v>34062.2</c:v>
                </c:pt>
                <c:pt idx="4643">
                  <c:v>34063.2</c:v>
                </c:pt>
                <c:pt idx="4644">
                  <c:v>34064.2</c:v>
                </c:pt>
                <c:pt idx="4645">
                  <c:v>34065.2</c:v>
                </c:pt>
                <c:pt idx="4646">
                  <c:v>34066.2</c:v>
                </c:pt>
                <c:pt idx="4647">
                  <c:v>34067.2</c:v>
                </c:pt>
                <c:pt idx="4648">
                  <c:v>34068.2</c:v>
                </c:pt>
                <c:pt idx="4649">
                  <c:v>34069.2</c:v>
                </c:pt>
                <c:pt idx="4650">
                  <c:v>34073.91</c:v>
                </c:pt>
                <c:pt idx="4651">
                  <c:v>34074.91</c:v>
                </c:pt>
                <c:pt idx="4652">
                  <c:v>34075.91</c:v>
                </c:pt>
                <c:pt idx="4653">
                  <c:v>34076.91</c:v>
                </c:pt>
                <c:pt idx="4654">
                  <c:v>34077.91</c:v>
                </c:pt>
                <c:pt idx="4655">
                  <c:v>34078.91</c:v>
                </c:pt>
                <c:pt idx="4656">
                  <c:v>34079.91</c:v>
                </c:pt>
                <c:pt idx="4657">
                  <c:v>34080.91</c:v>
                </c:pt>
                <c:pt idx="4658">
                  <c:v>34081.91</c:v>
                </c:pt>
                <c:pt idx="4659">
                  <c:v>34082.91</c:v>
                </c:pt>
                <c:pt idx="4660">
                  <c:v>34207.02</c:v>
                </c:pt>
                <c:pt idx="4661">
                  <c:v>34208.02</c:v>
                </c:pt>
                <c:pt idx="4662">
                  <c:v>34209.02</c:v>
                </c:pt>
                <c:pt idx="4663">
                  <c:v>34210.02</c:v>
                </c:pt>
                <c:pt idx="4664">
                  <c:v>34211.02</c:v>
                </c:pt>
                <c:pt idx="4665">
                  <c:v>34212.03</c:v>
                </c:pt>
                <c:pt idx="4666">
                  <c:v>34213.03</c:v>
                </c:pt>
                <c:pt idx="4667">
                  <c:v>34214.03</c:v>
                </c:pt>
                <c:pt idx="4668">
                  <c:v>34215.03</c:v>
                </c:pt>
                <c:pt idx="4669">
                  <c:v>34216.03</c:v>
                </c:pt>
                <c:pt idx="4670">
                  <c:v>34220.74</c:v>
                </c:pt>
                <c:pt idx="4671">
                  <c:v>34221.74</c:v>
                </c:pt>
                <c:pt idx="4672">
                  <c:v>34222.74</c:v>
                </c:pt>
                <c:pt idx="4673">
                  <c:v>34223.74</c:v>
                </c:pt>
                <c:pt idx="4674">
                  <c:v>34224.74</c:v>
                </c:pt>
                <c:pt idx="4675">
                  <c:v>34225.74</c:v>
                </c:pt>
                <c:pt idx="4676">
                  <c:v>34226.74</c:v>
                </c:pt>
                <c:pt idx="4677">
                  <c:v>34227.74</c:v>
                </c:pt>
                <c:pt idx="4678">
                  <c:v>34228.74</c:v>
                </c:pt>
                <c:pt idx="4679">
                  <c:v>34229.74</c:v>
                </c:pt>
                <c:pt idx="4680">
                  <c:v>34353.85</c:v>
                </c:pt>
                <c:pt idx="4681">
                  <c:v>34354.85</c:v>
                </c:pt>
                <c:pt idx="4682">
                  <c:v>34355.85</c:v>
                </c:pt>
                <c:pt idx="4683">
                  <c:v>34356.85</c:v>
                </c:pt>
                <c:pt idx="4684">
                  <c:v>34357.85</c:v>
                </c:pt>
                <c:pt idx="4685">
                  <c:v>34358.85</c:v>
                </c:pt>
                <c:pt idx="4686">
                  <c:v>34359.85</c:v>
                </c:pt>
                <c:pt idx="4687">
                  <c:v>34360.86</c:v>
                </c:pt>
                <c:pt idx="4688">
                  <c:v>34361.86</c:v>
                </c:pt>
                <c:pt idx="4689">
                  <c:v>34362.86</c:v>
                </c:pt>
                <c:pt idx="4690">
                  <c:v>34367.57</c:v>
                </c:pt>
                <c:pt idx="4691">
                  <c:v>34368.57</c:v>
                </c:pt>
                <c:pt idx="4692">
                  <c:v>34369.57</c:v>
                </c:pt>
                <c:pt idx="4693">
                  <c:v>34370.57</c:v>
                </c:pt>
                <c:pt idx="4694">
                  <c:v>34371.57</c:v>
                </c:pt>
                <c:pt idx="4695">
                  <c:v>34372.57</c:v>
                </c:pt>
                <c:pt idx="4696">
                  <c:v>34373.57</c:v>
                </c:pt>
                <c:pt idx="4697">
                  <c:v>34374.57</c:v>
                </c:pt>
                <c:pt idx="4698">
                  <c:v>34375.57</c:v>
                </c:pt>
                <c:pt idx="4699">
                  <c:v>34376.57</c:v>
                </c:pt>
                <c:pt idx="4700">
                  <c:v>34500.67</c:v>
                </c:pt>
                <c:pt idx="4701">
                  <c:v>34501.68</c:v>
                </c:pt>
                <c:pt idx="4702">
                  <c:v>34502.68</c:v>
                </c:pt>
                <c:pt idx="4703">
                  <c:v>34503.68</c:v>
                </c:pt>
                <c:pt idx="4704">
                  <c:v>34504.68</c:v>
                </c:pt>
                <c:pt idx="4705">
                  <c:v>34505.68</c:v>
                </c:pt>
                <c:pt idx="4706">
                  <c:v>34506.68</c:v>
                </c:pt>
                <c:pt idx="4707">
                  <c:v>34507.68</c:v>
                </c:pt>
                <c:pt idx="4708">
                  <c:v>34508.68</c:v>
                </c:pt>
                <c:pt idx="4709">
                  <c:v>34509.68</c:v>
                </c:pt>
                <c:pt idx="4710">
                  <c:v>34514.39</c:v>
                </c:pt>
                <c:pt idx="4711">
                  <c:v>34515.39</c:v>
                </c:pt>
                <c:pt idx="4712">
                  <c:v>34516.39</c:v>
                </c:pt>
                <c:pt idx="4713">
                  <c:v>34517.39</c:v>
                </c:pt>
                <c:pt idx="4714">
                  <c:v>34518.39</c:v>
                </c:pt>
                <c:pt idx="4715">
                  <c:v>34519.39</c:v>
                </c:pt>
                <c:pt idx="4716">
                  <c:v>34520.39</c:v>
                </c:pt>
                <c:pt idx="4717">
                  <c:v>34521.4</c:v>
                </c:pt>
                <c:pt idx="4718">
                  <c:v>34522.4</c:v>
                </c:pt>
                <c:pt idx="4719">
                  <c:v>34523.4</c:v>
                </c:pt>
                <c:pt idx="4720">
                  <c:v>34647.45</c:v>
                </c:pt>
                <c:pt idx="4721">
                  <c:v>34648.46</c:v>
                </c:pt>
                <c:pt idx="4722">
                  <c:v>34649.46</c:v>
                </c:pt>
                <c:pt idx="4723">
                  <c:v>34650.46</c:v>
                </c:pt>
                <c:pt idx="4724">
                  <c:v>34651.46</c:v>
                </c:pt>
                <c:pt idx="4725">
                  <c:v>34652.46</c:v>
                </c:pt>
                <c:pt idx="4726">
                  <c:v>34653.46</c:v>
                </c:pt>
                <c:pt idx="4727">
                  <c:v>34654.46</c:v>
                </c:pt>
                <c:pt idx="4728">
                  <c:v>34655.46</c:v>
                </c:pt>
                <c:pt idx="4729">
                  <c:v>34656.46</c:v>
                </c:pt>
                <c:pt idx="4730">
                  <c:v>34661.17</c:v>
                </c:pt>
                <c:pt idx="4731">
                  <c:v>34662.17</c:v>
                </c:pt>
                <c:pt idx="4732">
                  <c:v>34663.17</c:v>
                </c:pt>
                <c:pt idx="4733">
                  <c:v>34664.17</c:v>
                </c:pt>
                <c:pt idx="4734">
                  <c:v>34665.17</c:v>
                </c:pt>
                <c:pt idx="4735">
                  <c:v>34666.18</c:v>
                </c:pt>
                <c:pt idx="4736">
                  <c:v>34667.17</c:v>
                </c:pt>
                <c:pt idx="4737">
                  <c:v>34668.18</c:v>
                </c:pt>
                <c:pt idx="4738">
                  <c:v>34669.18</c:v>
                </c:pt>
                <c:pt idx="4739">
                  <c:v>34670.18</c:v>
                </c:pt>
                <c:pt idx="4740">
                  <c:v>34794.28</c:v>
                </c:pt>
                <c:pt idx="4741">
                  <c:v>34795.28</c:v>
                </c:pt>
                <c:pt idx="4742">
                  <c:v>34796.28</c:v>
                </c:pt>
                <c:pt idx="4743">
                  <c:v>34797.28</c:v>
                </c:pt>
                <c:pt idx="4744">
                  <c:v>34798.29</c:v>
                </c:pt>
                <c:pt idx="4745">
                  <c:v>34799.29</c:v>
                </c:pt>
                <c:pt idx="4746">
                  <c:v>34800.29</c:v>
                </c:pt>
                <c:pt idx="4747">
                  <c:v>34801.29</c:v>
                </c:pt>
                <c:pt idx="4748">
                  <c:v>34802.29</c:v>
                </c:pt>
                <c:pt idx="4749">
                  <c:v>34803.29</c:v>
                </c:pt>
                <c:pt idx="4750">
                  <c:v>34808.0</c:v>
                </c:pt>
                <c:pt idx="4751">
                  <c:v>34809.0</c:v>
                </c:pt>
                <c:pt idx="4752">
                  <c:v>34810.0</c:v>
                </c:pt>
                <c:pt idx="4753">
                  <c:v>34811.0</c:v>
                </c:pt>
                <c:pt idx="4754">
                  <c:v>34812.0</c:v>
                </c:pt>
                <c:pt idx="4755">
                  <c:v>34813.0</c:v>
                </c:pt>
                <c:pt idx="4756">
                  <c:v>34814.0</c:v>
                </c:pt>
                <c:pt idx="4757">
                  <c:v>34815.0</c:v>
                </c:pt>
                <c:pt idx="4758">
                  <c:v>34816.0</c:v>
                </c:pt>
                <c:pt idx="4759">
                  <c:v>34817.0</c:v>
                </c:pt>
                <c:pt idx="4760">
                  <c:v>34941.1</c:v>
                </c:pt>
                <c:pt idx="4761">
                  <c:v>34942.1</c:v>
                </c:pt>
                <c:pt idx="4762">
                  <c:v>34943.11</c:v>
                </c:pt>
                <c:pt idx="4763">
                  <c:v>34944.11</c:v>
                </c:pt>
                <c:pt idx="4764">
                  <c:v>34945.11</c:v>
                </c:pt>
                <c:pt idx="4765">
                  <c:v>34946.11</c:v>
                </c:pt>
                <c:pt idx="4766">
                  <c:v>34947.11</c:v>
                </c:pt>
                <c:pt idx="4767">
                  <c:v>34948.11</c:v>
                </c:pt>
                <c:pt idx="4768">
                  <c:v>34949.11</c:v>
                </c:pt>
                <c:pt idx="4769">
                  <c:v>34950.11</c:v>
                </c:pt>
                <c:pt idx="4770">
                  <c:v>34954.82</c:v>
                </c:pt>
                <c:pt idx="4771">
                  <c:v>34955.82</c:v>
                </c:pt>
                <c:pt idx="4772">
                  <c:v>34956.82</c:v>
                </c:pt>
                <c:pt idx="4773">
                  <c:v>34957.82</c:v>
                </c:pt>
                <c:pt idx="4774">
                  <c:v>34958.82</c:v>
                </c:pt>
                <c:pt idx="4775">
                  <c:v>34959.82</c:v>
                </c:pt>
                <c:pt idx="4776">
                  <c:v>34960.82</c:v>
                </c:pt>
                <c:pt idx="4777">
                  <c:v>34961.82</c:v>
                </c:pt>
                <c:pt idx="4778">
                  <c:v>34962.82</c:v>
                </c:pt>
                <c:pt idx="4779">
                  <c:v>34963.82</c:v>
                </c:pt>
                <c:pt idx="4780">
                  <c:v>35087.93</c:v>
                </c:pt>
                <c:pt idx="4781">
                  <c:v>35088.93</c:v>
                </c:pt>
                <c:pt idx="4782">
                  <c:v>35089.93</c:v>
                </c:pt>
                <c:pt idx="4783">
                  <c:v>35090.93</c:v>
                </c:pt>
                <c:pt idx="4784">
                  <c:v>35091.93</c:v>
                </c:pt>
                <c:pt idx="4785">
                  <c:v>35092.93</c:v>
                </c:pt>
                <c:pt idx="4786">
                  <c:v>35093.93</c:v>
                </c:pt>
                <c:pt idx="4787">
                  <c:v>35094.93</c:v>
                </c:pt>
                <c:pt idx="4788">
                  <c:v>35095.93</c:v>
                </c:pt>
                <c:pt idx="4789">
                  <c:v>35096.93</c:v>
                </c:pt>
                <c:pt idx="4790">
                  <c:v>35101.64</c:v>
                </c:pt>
                <c:pt idx="4791">
                  <c:v>35102.64</c:v>
                </c:pt>
                <c:pt idx="4792">
                  <c:v>35103.64</c:v>
                </c:pt>
                <c:pt idx="4793">
                  <c:v>35104.64</c:v>
                </c:pt>
                <c:pt idx="4794">
                  <c:v>35105.64</c:v>
                </c:pt>
                <c:pt idx="4795">
                  <c:v>35106.65</c:v>
                </c:pt>
                <c:pt idx="4796">
                  <c:v>35107.65</c:v>
                </c:pt>
                <c:pt idx="4797">
                  <c:v>35108.65</c:v>
                </c:pt>
                <c:pt idx="4798">
                  <c:v>35109.65</c:v>
                </c:pt>
                <c:pt idx="4799">
                  <c:v>35110.65</c:v>
                </c:pt>
                <c:pt idx="4800">
                  <c:v>35234.75</c:v>
                </c:pt>
                <c:pt idx="4801">
                  <c:v>35235.75</c:v>
                </c:pt>
                <c:pt idx="4802">
                  <c:v>35236.76</c:v>
                </c:pt>
                <c:pt idx="4803">
                  <c:v>35237.76</c:v>
                </c:pt>
                <c:pt idx="4804">
                  <c:v>35238.76</c:v>
                </c:pt>
                <c:pt idx="4805">
                  <c:v>35239.76</c:v>
                </c:pt>
                <c:pt idx="4806">
                  <c:v>35240.76</c:v>
                </c:pt>
                <c:pt idx="4807">
                  <c:v>35241.76</c:v>
                </c:pt>
                <c:pt idx="4808">
                  <c:v>35242.76</c:v>
                </c:pt>
                <c:pt idx="4809">
                  <c:v>35243.76</c:v>
                </c:pt>
                <c:pt idx="4810">
                  <c:v>35248.47</c:v>
                </c:pt>
                <c:pt idx="4811">
                  <c:v>35249.47</c:v>
                </c:pt>
                <c:pt idx="4812">
                  <c:v>35250.47</c:v>
                </c:pt>
                <c:pt idx="4813">
                  <c:v>35251.47</c:v>
                </c:pt>
                <c:pt idx="4814">
                  <c:v>35252.47</c:v>
                </c:pt>
                <c:pt idx="4815">
                  <c:v>35253.47</c:v>
                </c:pt>
                <c:pt idx="4816">
                  <c:v>35254.47</c:v>
                </c:pt>
                <c:pt idx="4817">
                  <c:v>35255.47</c:v>
                </c:pt>
                <c:pt idx="4818">
                  <c:v>35256.47</c:v>
                </c:pt>
                <c:pt idx="4819">
                  <c:v>35257.47</c:v>
                </c:pt>
                <c:pt idx="4820">
                  <c:v>35381.58</c:v>
                </c:pt>
                <c:pt idx="4821">
                  <c:v>35382.58</c:v>
                </c:pt>
                <c:pt idx="4822">
                  <c:v>35383.58</c:v>
                </c:pt>
                <c:pt idx="4823">
                  <c:v>35384.58</c:v>
                </c:pt>
                <c:pt idx="4824">
                  <c:v>35385.58</c:v>
                </c:pt>
                <c:pt idx="4825">
                  <c:v>35386.58</c:v>
                </c:pt>
                <c:pt idx="4826">
                  <c:v>35387.59</c:v>
                </c:pt>
                <c:pt idx="4827">
                  <c:v>35388.59</c:v>
                </c:pt>
                <c:pt idx="4828">
                  <c:v>35389.59</c:v>
                </c:pt>
                <c:pt idx="4829">
                  <c:v>35390.59</c:v>
                </c:pt>
                <c:pt idx="4830">
                  <c:v>35395.3</c:v>
                </c:pt>
                <c:pt idx="4831">
                  <c:v>35396.3</c:v>
                </c:pt>
                <c:pt idx="4832">
                  <c:v>35397.3</c:v>
                </c:pt>
                <c:pt idx="4833">
                  <c:v>35398.3</c:v>
                </c:pt>
                <c:pt idx="4834">
                  <c:v>35399.3</c:v>
                </c:pt>
                <c:pt idx="4835">
                  <c:v>35400.3</c:v>
                </c:pt>
                <c:pt idx="4836">
                  <c:v>35401.3</c:v>
                </c:pt>
                <c:pt idx="4837">
                  <c:v>35402.3</c:v>
                </c:pt>
                <c:pt idx="4838">
                  <c:v>35403.3</c:v>
                </c:pt>
                <c:pt idx="4839">
                  <c:v>35404.3</c:v>
                </c:pt>
                <c:pt idx="4840">
                  <c:v>35528.35</c:v>
                </c:pt>
                <c:pt idx="4841">
                  <c:v>35529.35</c:v>
                </c:pt>
                <c:pt idx="4842">
                  <c:v>35530.36</c:v>
                </c:pt>
                <c:pt idx="4843">
                  <c:v>35531.36</c:v>
                </c:pt>
                <c:pt idx="4844">
                  <c:v>35532.36</c:v>
                </c:pt>
                <c:pt idx="4845">
                  <c:v>35533.36</c:v>
                </c:pt>
                <c:pt idx="4846">
                  <c:v>35534.36</c:v>
                </c:pt>
                <c:pt idx="4847">
                  <c:v>35535.36</c:v>
                </c:pt>
                <c:pt idx="4848">
                  <c:v>35536.36</c:v>
                </c:pt>
                <c:pt idx="4849">
                  <c:v>35537.36</c:v>
                </c:pt>
                <c:pt idx="4850">
                  <c:v>35542.07</c:v>
                </c:pt>
                <c:pt idx="4851">
                  <c:v>35543.07</c:v>
                </c:pt>
                <c:pt idx="4852">
                  <c:v>35544.07</c:v>
                </c:pt>
                <c:pt idx="4853">
                  <c:v>35545.07</c:v>
                </c:pt>
                <c:pt idx="4854">
                  <c:v>35546.07</c:v>
                </c:pt>
                <c:pt idx="4855">
                  <c:v>35547.07</c:v>
                </c:pt>
                <c:pt idx="4856">
                  <c:v>35548.07</c:v>
                </c:pt>
                <c:pt idx="4857">
                  <c:v>35549.07</c:v>
                </c:pt>
                <c:pt idx="4858">
                  <c:v>35550.07</c:v>
                </c:pt>
                <c:pt idx="4859">
                  <c:v>35551.07</c:v>
                </c:pt>
                <c:pt idx="4860">
                  <c:v>35675.08</c:v>
                </c:pt>
                <c:pt idx="4861">
                  <c:v>35676.08</c:v>
                </c:pt>
                <c:pt idx="4862">
                  <c:v>35677.08</c:v>
                </c:pt>
                <c:pt idx="4863">
                  <c:v>35678.08</c:v>
                </c:pt>
                <c:pt idx="4864">
                  <c:v>35679.08</c:v>
                </c:pt>
                <c:pt idx="4865">
                  <c:v>35680.08</c:v>
                </c:pt>
                <c:pt idx="4866">
                  <c:v>35681.08</c:v>
                </c:pt>
                <c:pt idx="4867">
                  <c:v>35682.08</c:v>
                </c:pt>
                <c:pt idx="4868">
                  <c:v>35683.08</c:v>
                </c:pt>
                <c:pt idx="4869">
                  <c:v>35684.08</c:v>
                </c:pt>
                <c:pt idx="4870">
                  <c:v>35688.79</c:v>
                </c:pt>
                <c:pt idx="4871">
                  <c:v>35689.79</c:v>
                </c:pt>
                <c:pt idx="4872">
                  <c:v>35690.79</c:v>
                </c:pt>
                <c:pt idx="4873">
                  <c:v>35691.79</c:v>
                </c:pt>
                <c:pt idx="4874">
                  <c:v>35692.79</c:v>
                </c:pt>
                <c:pt idx="4875">
                  <c:v>35693.79</c:v>
                </c:pt>
                <c:pt idx="4876">
                  <c:v>35694.79</c:v>
                </c:pt>
                <c:pt idx="4877">
                  <c:v>35695.79</c:v>
                </c:pt>
                <c:pt idx="4878">
                  <c:v>35696.79</c:v>
                </c:pt>
                <c:pt idx="4879">
                  <c:v>35697.79</c:v>
                </c:pt>
                <c:pt idx="4880">
                  <c:v>35821.9</c:v>
                </c:pt>
                <c:pt idx="4881">
                  <c:v>35822.9</c:v>
                </c:pt>
                <c:pt idx="4882">
                  <c:v>35823.9</c:v>
                </c:pt>
                <c:pt idx="4883">
                  <c:v>35824.9</c:v>
                </c:pt>
                <c:pt idx="4884">
                  <c:v>35825.9</c:v>
                </c:pt>
                <c:pt idx="4885">
                  <c:v>35826.9</c:v>
                </c:pt>
                <c:pt idx="4886">
                  <c:v>35827.9</c:v>
                </c:pt>
                <c:pt idx="4887">
                  <c:v>35828.91</c:v>
                </c:pt>
                <c:pt idx="4888">
                  <c:v>35829.91</c:v>
                </c:pt>
                <c:pt idx="4889">
                  <c:v>35830.91</c:v>
                </c:pt>
                <c:pt idx="4890">
                  <c:v>35835.62</c:v>
                </c:pt>
                <c:pt idx="4891">
                  <c:v>35836.62</c:v>
                </c:pt>
                <c:pt idx="4892">
                  <c:v>35837.62</c:v>
                </c:pt>
                <c:pt idx="4893">
                  <c:v>35838.62</c:v>
                </c:pt>
                <c:pt idx="4894">
                  <c:v>35839.62</c:v>
                </c:pt>
                <c:pt idx="4895">
                  <c:v>35840.62</c:v>
                </c:pt>
                <c:pt idx="4896">
                  <c:v>35841.62</c:v>
                </c:pt>
                <c:pt idx="4897">
                  <c:v>35842.62</c:v>
                </c:pt>
                <c:pt idx="4898">
                  <c:v>35843.62</c:v>
                </c:pt>
                <c:pt idx="4899">
                  <c:v>35844.62</c:v>
                </c:pt>
                <c:pt idx="4900">
                  <c:v>35968.73</c:v>
                </c:pt>
                <c:pt idx="4901">
                  <c:v>35969.73</c:v>
                </c:pt>
                <c:pt idx="4902">
                  <c:v>35970.73</c:v>
                </c:pt>
                <c:pt idx="4903">
                  <c:v>35971.73</c:v>
                </c:pt>
                <c:pt idx="4904">
                  <c:v>35972.73</c:v>
                </c:pt>
                <c:pt idx="4905">
                  <c:v>35973.73</c:v>
                </c:pt>
                <c:pt idx="4906">
                  <c:v>35974.73</c:v>
                </c:pt>
                <c:pt idx="4907">
                  <c:v>35975.73</c:v>
                </c:pt>
                <c:pt idx="4908">
                  <c:v>35976.73</c:v>
                </c:pt>
                <c:pt idx="4909">
                  <c:v>35977.73</c:v>
                </c:pt>
                <c:pt idx="4910">
                  <c:v>35982.44</c:v>
                </c:pt>
                <c:pt idx="4911">
                  <c:v>35983.44</c:v>
                </c:pt>
                <c:pt idx="4912">
                  <c:v>35984.45</c:v>
                </c:pt>
                <c:pt idx="4913">
                  <c:v>35985.45</c:v>
                </c:pt>
                <c:pt idx="4914">
                  <c:v>35986.45</c:v>
                </c:pt>
                <c:pt idx="4915">
                  <c:v>35987.45</c:v>
                </c:pt>
                <c:pt idx="4916">
                  <c:v>35988.45</c:v>
                </c:pt>
                <c:pt idx="4917">
                  <c:v>35989.45</c:v>
                </c:pt>
                <c:pt idx="4918">
                  <c:v>35990.45</c:v>
                </c:pt>
                <c:pt idx="4919">
                  <c:v>35991.45</c:v>
                </c:pt>
                <c:pt idx="4920">
                  <c:v>36115.49</c:v>
                </c:pt>
                <c:pt idx="4921">
                  <c:v>36116.5</c:v>
                </c:pt>
                <c:pt idx="4922">
                  <c:v>36117.5</c:v>
                </c:pt>
                <c:pt idx="4923">
                  <c:v>36118.5</c:v>
                </c:pt>
                <c:pt idx="4924">
                  <c:v>36119.5</c:v>
                </c:pt>
                <c:pt idx="4925">
                  <c:v>36120.5</c:v>
                </c:pt>
                <c:pt idx="4926">
                  <c:v>36121.5</c:v>
                </c:pt>
                <c:pt idx="4927">
                  <c:v>36122.5</c:v>
                </c:pt>
                <c:pt idx="4928">
                  <c:v>36123.5</c:v>
                </c:pt>
                <c:pt idx="4929">
                  <c:v>36124.5</c:v>
                </c:pt>
                <c:pt idx="4930">
                  <c:v>36129.21</c:v>
                </c:pt>
                <c:pt idx="4931">
                  <c:v>36130.21</c:v>
                </c:pt>
                <c:pt idx="4932">
                  <c:v>36131.21</c:v>
                </c:pt>
                <c:pt idx="4933">
                  <c:v>36132.21</c:v>
                </c:pt>
                <c:pt idx="4934">
                  <c:v>36133.21</c:v>
                </c:pt>
                <c:pt idx="4935">
                  <c:v>36134.21</c:v>
                </c:pt>
                <c:pt idx="4936">
                  <c:v>36135.21</c:v>
                </c:pt>
                <c:pt idx="4937">
                  <c:v>36136.21</c:v>
                </c:pt>
                <c:pt idx="4938">
                  <c:v>36137.21</c:v>
                </c:pt>
                <c:pt idx="4939">
                  <c:v>36138.22</c:v>
                </c:pt>
                <c:pt idx="4940">
                  <c:v>36262.32</c:v>
                </c:pt>
                <c:pt idx="4941">
                  <c:v>36263.32</c:v>
                </c:pt>
                <c:pt idx="4942">
                  <c:v>36264.32</c:v>
                </c:pt>
                <c:pt idx="4943">
                  <c:v>36265.32</c:v>
                </c:pt>
                <c:pt idx="4944">
                  <c:v>36266.32</c:v>
                </c:pt>
                <c:pt idx="4945">
                  <c:v>36267.33</c:v>
                </c:pt>
                <c:pt idx="4946">
                  <c:v>36268.33</c:v>
                </c:pt>
                <c:pt idx="4947">
                  <c:v>36269.33</c:v>
                </c:pt>
                <c:pt idx="4948">
                  <c:v>36270.33</c:v>
                </c:pt>
                <c:pt idx="4949">
                  <c:v>36271.33</c:v>
                </c:pt>
                <c:pt idx="4950">
                  <c:v>36276.04</c:v>
                </c:pt>
                <c:pt idx="4951">
                  <c:v>36277.04</c:v>
                </c:pt>
                <c:pt idx="4952">
                  <c:v>36278.04</c:v>
                </c:pt>
                <c:pt idx="4953">
                  <c:v>36279.04</c:v>
                </c:pt>
                <c:pt idx="4954">
                  <c:v>36280.04</c:v>
                </c:pt>
                <c:pt idx="4955">
                  <c:v>36281.04</c:v>
                </c:pt>
                <c:pt idx="4956">
                  <c:v>36282.04</c:v>
                </c:pt>
                <c:pt idx="4957">
                  <c:v>36283.04</c:v>
                </c:pt>
                <c:pt idx="4958">
                  <c:v>36284.04</c:v>
                </c:pt>
                <c:pt idx="4959">
                  <c:v>36285.04</c:v>
                </c:pt>
                <c:pt idx="4960">
                  <c:v>36409.15</c:v>
                </c:pt>
                <c:pt idx="4961">
                  <c:v>36410.15</c:v>
                </c:pt>
                <c:pt idx="4962">
                  <c:v>36411.15</c:v>
                </c:pt>
                <c:pt idx="4963">
                  <c:v>36412.15</c:v>
                </c:pt>
                <c:pt idx="4964">
                  <c:v>36413.15</c:v>
                </c:pt>
                <c:pt idx="4965">
                  <c:v>36414.15</c:v>
                </c:pt>
                <c:pt idx="4966">
                  <c:v>36415.15</c:v>
                </c:pt>
                <c:pt idx="4967">
                  <c:v>36416.15</c:v>
                </c:pt>
                <c:pt idx="4968">
                  <c:v>36417.15</c:v>
                </c:pt>
                <c:pt idx="4969">
                  <c:v>36418.15</c:v>
                </c:pt>
                <c:pt idx="4970">
                  <c:v>36422.86</c:v>
                </c:pt>
                <c:pt idx="4971">
                  <c:v>36423.86</c:v>
                </c:pt>
                <c:pt idx="4972">
                  <c:v>36424.86</c:v>
                </c:pt>
                <c:pt idx="4973">
                  <c:v>36425.86</c:v>
                </c:pt>
                <c:pt idx="4974">
                  <c:v>36426.86</c:v>
                </c:pt>
                <c:pt idx="4975">
                  <c:v>36427.86</c:v>
                </c:pt>
                <c:pt idx="4976">
                  <c:v>36428.86</c:v>
                </c:pt>
                <c:pt idx="4977">
                  <c:v>36429.86</c:v>
                </c:pt>
                <c:pt idx="4978">
                  <c:v>36430.86</c:v>
                </c:pt>
                <c:pt idx="4979">
                  <c:v>36431.86</c:v>
                </c:pt>
                <c:pt idx="4980">
                  <c:v>36555.88</c:v>
                </c:pt>
                <c:pt idx="4981">
                  <c:v>36556.88</c:v>
                </c:pt>
                <c:pt idx="4982">
                  <c:v>36557.88</c:v>
                </c:pt>
                <c:pt idx="4983">
                  <c:v>36558.88</c:v>
                </c:pt>
                <c:pt idx="4984">
                  <c:v>36559.88</c:v>
                </c:pt>
                <c:pt idx="4985">
                  <c:v>36560.88</c:v>
                </c:pt>
                <c:pt idx="4986">
                  <c:v>36561.88</c:v>
                </c:pt>
                <c:pt idx="4987">
                  <c:v>36562.88</c:v>
                </c:pt>
                <c:pt idx="4988">
                  <c:v>36563.88</c:v>
                </c:pt>
                <c:pt idx="4989">
                  <c:v>36564.88</c:v>
                </c:pt>
                <c:pt idx="4990">
                  <c:v>36569.59</c:v>
                </c:pt>
                <c:pt idx="4991">
                  <c:v>36570.59</c:v>
                </c:pt>
                <c:pt idx="4992">
                  <c:v>36571.59</c:v>
                </c:pt>
                <c:pt idx="4993">
                  <c:v>36572.59</c:v>
                </c:pt>
                <c:pt idx="4994">
                  <c:v>36573.59</c:v>
                </c:pt>
                <c:pt idx="4995">
                  <c:v>36574.6</c:v>
                </c:pt>
                <c:pt idx="4996">
                  <c:v>36575.6</c:v>
                </c:pt>
                <c:pt idx="4997">
                  <c:v>36576.6</c:v>
                </c:pt>
                <c:pt idx="4998">
                  <c:v>36577.6</c:v>
                </c:pt>
                <c:pt idx="4999">
                  <c:v>36578.6</c:v>
                </c:pt>
                <c:pt idx="5000">
                  <c:v>36702.7</c:v>
                </c:pt>
                <c:pt idx="5001">
                  <c:v>36703.7</c:v>
                </c:pt>
                <c:pt idx="5002">
                  <c:v>36704.7</c:v>
                </c:pt>
                <c:pt idx="5003">
                  <c:v>36705.7</c:v>
                </c:pt>
                <c:pt idx="5004">
                  <c:v>36706.71</c:v>
                </c:pt>
                <c:pt idx="5005">
                  <c:v>36707.71</c:v>
                </c:pt>
                <c:pt idx="5006">
                  <c:v>36708.71</c:v>
                </c:pt>
                <c:pt idx="5007">
                  <c:v>36709.71</c:v>
                </c:pt>
                <c:pt idx="5008">
                  <c:v>36710.71</c:v>
                </c:pt>
                <c:pt idx="5009">
                  <c:v>36711.71</c:v>
                </c:pt>
                <c:pt idx="5010">
                  <c:v>36716.42</c:v>
                </c:pt>
                <c:pt idx="5011">
                  <c:v>36717.42</c:v>
                </c:pt>
                <c:pt idx="5012">
                  <c:v>36718.42</c:v>
                </c:pt>
                <c:pt idx="5013">
                  <c:v>36719.42</c:v>
                </c:pt>
                <c:pt idx="5014">
                  <c:v>36720.42</c:v>
                </c:pt>
                <c:pt idx="5015">
                  <c:v>36721.42</c:v>
                </c:pt>
                <c:pt idx="5016">
                  <c:v>36722.42</c:v>
                </c:pt>
                <c:pt idx="5017">
                  <c:v>36723.42</c:v>
                </c:pt>
                <c:pt idx="5018">
                  <c:v>36724.42</c:v>
                </c:pt>
                <c:pt idx="5019">
                  <c:v>36725.43</c:v>
                </c:pt>
                <c:pt idx="5020">
                  <c:v>36849.53</c:v>
                </c:pt>
                <c:pt idx="5021">
                  <c:v>36850.53</c:v>
                </c:pt>
                <c:pt idx="5022">
                  <c:v>36851.53</c:v>
                </c:pt>
                <c:pt idx="5023">
                  <c:v>36852.54</c:v>
                </c:pt>
                <c:pt idx="5024">
                  <c:v>36853.54</c:v>
                </c:pt>
                <c:pt idx="5025">
                  <c:v>36854.54</c:v>
                </c:pt>
                <c:pt idx="5026">
                  <c:v>36855.54</c:v>
                </c:pt>
                <c:pt idx="5027">
                  <c:v>36856.54</c:v>
                </c:pt>
                <c:pt idx="5028">
                  <c:v>36857.54</c:v>
                </c:pt>
                <c:pt idx="5029">
                  <c:v>36858.54</c:v>
                </c:pt>
                <c:pt idx="5030">
                  <c:v>36863.25</c:v>
                </c:pt>
                <c:pt idx="5031">
                  <c:v>36864.25</c:v>
                </c:pt>
                <c:pt idx="5032">
                  <c:v>36865.25</c:v>
                </c:pt>
                <c:pt idx="5033">
                  <c:v>36866.25</c:v>
                </c:pt>
                <c:pt idx="5034">
                  <c:v>36867.25</c:v>
                </c:pt>
                <c:pt idx="5035">
                  <c:v>36868.25</c:v>
                </c:pt>
                <c:pt idx="5036">
                  <c:v>36869.25</c:v>
                </c:pt>
                <c:pt idx="5037">
                  <c:v>36870.25</c:v>
                </c:pt>
                <c:pt idx="5038">
                  <c:v>36871.25</c:v>
                </c:pt>
                <c:pt idx="5039">
                  <c:v>36872.25</c:v>
                </c:pt>
                <c:pt idx="5040">
                  <c:v>36996.29</c:v>
                </c:pt>
                <c:pt idx="5041">
                  <c:v>36997.29</c:v>
                </c:pt>
                <c:pt idx="5042">
                  <c:v>36998.29</c:v>
                </c:pt>
                <c:pt idx="5043">
                  <c:v>36999.29</c:v>
                </c:pt>
                <c:pt idx="5044">
                  <c:v>37000.29</c:v>
                </c:pt>
                <c:pt idx="5045">
                  <c:v>37001.29</c:v>
                </c:pt>
                <c:pt idx="5046">
                  <c:v>37002.29</c:v>
                </c:pt>
                <c:pt idx="5047">
                  <c:v>37003.29</c:v>
                </c:pt>
                <c:pt idx="5048">
                  <c:v>37004.29</c:v>
                </c:pt>
                <c:pt idx="5049">
                  <c:v>37005.29</c:v>
                </c:pt>
                <c:pt idx="5050">
                  <c:v>37010.0</c:v>
                </c:pt>
                <c:pt idx="5051">
                  <c:v>37011.0</c:v>
                </c:pt>
                <c:pt idx="5052">
                  <c:v>37012.0</c:v>
                </c:pt>
                <c:pt idx="5053">
                  <c:v>37013.0</c:v>
                </c:pt>
                <c:pt idx="5054">
                  <c:v>37014.0</c:v>
                </c:pt>
                <c:pt idx="5055">
                  <c:v>37015.0</c:v>
                </c:pt>
                <c:pt idx="5056">
                  <c:v>37016.0</c:v>
                </c:pt>
                <c:pt idx="5057">
                  <c:v>37017.0</c:v>
                </c:pt>
                <c:pt idx="5058">
                  <c:v>37018.0</c:v>
                </c:pt>
                <c:pt idx="5059">
                  <c:v>37019.0</c:v>
                </c:pt>
                <c:pt idx="5060">
                  <c:v>37143.11</c:v>
                </c:pt>
                <c:pt idx="5061">
                  <c:v>37144.11</c:v>
                </c:pt>
                <c:pt idx="5062">
                  <c:v>37145.11</c:v>
                </c:pt>
                <c:pt idx="5063">
                  <c:v>37146.11</c:v>
                </c:pt>
                <c:pt idx="5064">
                  <c:v>37147.11</c:v>
                </c:pt>
                <c:pt idx="5065">
                  <c:v>37148.11</c:v>
                </c:pt>
                <c:pt idx="5066">
                  <c:v>37149.11</c:v>
                </c:pt>
                <c:pt idx="5067">
                  <c:v>37150.12</c:v>
                </c:pt>
                <c:pt idx="5068">
                  <c:v>37151.12</c:v>
                </c:pt>
                <c:pt idx="5069">
                  <c:v>37152.12</c:v>
                </c:pt>
                <c:pt idx="5070">
                  <c:v>37156.83</c:v>
                </c:pt>
                <c:pt idx="5071">
                  <c:v>37157.83</c:v>
                </c:pt>
                <c:pt idx="5072">
                  <c:v>37158.83</c:v>
                </c:pt>
                <c:pt idx="5073">
                  <c:v>37159.83</c:v>
                </c:pt>
                <c:pt idx="5074">
                  <c:v>37160.83</c:v>
                </c:pt>
                <c:pt idx="5075">
                  <c:v>37161.83</c:v>
                </c:pt>
                <c:pt idx="5076">
                  <c:v>37162.83</c:v>
                </c:pt>
                <c:pt idx="5077">
                  <c:v>37163.83</c:v>
                </c:pt>
                <c:pt idx="5078">
                  <c:v>37164.83</c:v>
                </c:pt>
                <c:pt idx="5079">
                  <c:v>37165.83</c:v>
                </c:pt>
                <c:pt idx="5080">
                  <c:v>37289.93</c:v>
                </c:pt>
                <c:pt idx="5081">
                  <c:v>37290.94</c:v>
                </c:pt>
                <c:pt idx="5082">
                  <c:v>37291.94</c:v>
                </c:pt>
                <c:pt idx="5083">
                  <c:v>37292.94</c:v>
                </c:pt>
                <c:pt idx="5084">
                  <c:v>37293.94</c:v>
                </c:pt>
                <c:pt idx="5085">
                  <c:v>37294.94</c:v>
                </c:pt>
                <c:pt idx="5086">
                  <c:v>37295.94</c:v>
                </c:pt>
                <c:pt idx="5087">
                  <c:v>37296.94</c:v>
                </c:pt>
                <c:pt idx="5088">
                  <c:v>37297.94</c:v>
                </c:pt>
                <c:pt idx="5089">
                  <c:v>37298.94</c:v>
                </c:pt>
                <c:pt idx="5090">
                  <c:v>37303.65</c:v>
                </c:pt>
                <c:pt idx="5091">
                  <c:v>37304.65</c:v>
                </c:pt>
                <c:pt idx="5092">
                  <c:v>37305.65</c:v>
                </c:pt>
                <c:pt idx="5093">
                  <c:v>37306.65</c:v>
                </c:pt>
                <c:pt idx="5094">
                  <c:v>37307.65</c:v>
                </c:pt>
                <c:pt idx="5095">
                  <c:v>37308.65</c:v>
                </c:pt>
                <c:pt idx="5096">
                  <c:v>37309.65</c:v>
                </c:pt>
                <c:pt idx="5097">
                  <c:v>37310.66</c:v>
                </c:pt>
                <c:pt idx="5098">
                  <c:v>37311.65</c:v>
                </c:pt>
                <c:pt idx="5099">
                  <c:v>37312.66</c:v>
                </c:pt>
                <c:pt idx="5100">
                  <c:v>37436.76</c:v>
                </c:pt>
                <c:pt idx="5101">
                  <c:v>37437.76</c:v>
                </c:pt>
                <c:pt idx="5102">
                  <c:v>37438.76</c:v>
                </c:pt>
                <c:pt idx="5103">
                  <c:v>37439.76</c:v>
                </c:pt>
                <c:pt idx="5104">
                  <c:v>37440.76</c:v>
                </c:pt>
                <c:pt idx="5105">
                  <c:v>37441.76</c:v>
                </c:pt>
                <c:pt idx="5106">
                  <c:v>37442.76</c:v>
                </c:pt>
                <c:pt idx="5107">
                  <c:v>37443.77</c:v>
                </c:pt>
                <c:pt idx="5108">
                  <c:v>37444.77</c:v>
                </c:pt>
                <c:pt idx="5109">
                  <c:v>37445.77</c:v>
                </c:pt>
                <c:pt idx="5110">
                  <c:v>37450.48</c:v>
                </c:pt>
                <c:pt idx="5111">
                  <c:v>37451.48</c:v>
                </c:pt>
                <c:pt idx="5112">
                  <c:v>37452.48</c:v>
                </c:pt>
                <c:pt idx="5113">
                  <c:v>37453.48</c:v>
                </c:pt>
                <c:pt idx="5114">
                  <c:v>37454.48</c:v>
                </c:pt>
                <c:pt idx="5115">
                  <c:v>37455.48</c:v>
                </c:pt>
                <c:pt idx="5116">
                  <c:v>37456.48</c:v>
                </c:pt>
                <c:pt idx="5117">
                  <c:v>37457.48</c:v>
                </c:pt>
                <c:pt idx="5118">
                  <c:v>37458.48</c:v>
                </c:pt>
                <c:pt idx="5119">
                  <c:v>37459.48</c:v>
                </c:pt>
                <c:pt idx="5120">
                  <c:v>37583.58</c:v>
                </c:pt>
                <c:pt idx="5121">
                  <c:v>37584.58</c:v>
                </c:pt>
                <c:pt idx="5122">
                  <c:v>37585.59</c:v>
                </c:pt>
                <c:pt idx="5123">
                  <c:v>37586.59</c:v>
                </c:pt>
                <c:pt idx="5124">
                  <c:v>37587.59</c:v>
                </c:pt>
                <c:pt idx="5125">
                  <c:v>37588.59</c:v>
                </c:pt>
                <c:pt idx="5126">
                  <c:v>37589.59</c:v>
                </c:pt>
                <c:pt idx="5127">
                  <c:v>37590.59</c:v>
                </c:pt>
                <c:pt idx="5128">
                  <c:v>37591.59</c:v>
                </c:pt>
                <c:pt idx="5129">
                  <c:v>37592.59</c:v>
                </c:pt>
                <c:pt idx="5130">
                  <c:v>37597.3</c:v>
                </c:pt>
                <c:pt idx="5131">
                  <c:v>37598.3</c:v>
                </c:pt>
                <c:pt idx="5132">
                  <c:v>37599.3</c:v>
                </c:pt>
                <c:pt idx="5133">
                  <c:v>37600.3</c:v>
                </c:pt>
                <c:pt idx="5134">
                  <c:v>37601.3</c:v>
                </c:pt>
                <c:pt idx="5135">
                  <c:v>37602.3</c:v>
                </c:pt>
                <c:pt idx="5136">
                  <c:v>37603.3</c:v>
                </c:pt>
                <c:pt idx="5137">
                  <c:v>37604.3</c:v>
                </c:pt>
                <c:pt idx="5138">
                  <c:v>37605.3</c:v>
                </c:pt>
                <c:pt idx="5139">
                  <c:v>37606.31</c:v>
                </c:pt>
                <c:pt idx="5140">
                  <c:v>37730.4</c:v>
                </c:pt>
                <c:pt idx="5141">
                  <c:v>37731.41</c:v>
                </c:pt>
                <c:pt idx="5142">
                  <c:v>37732.41</c:v>
                </c:pt>
                <c:pt idx="5143">
                  <c:v>37733.41</c:v>
                </c:pt>
                <c:pt idx="5144">
                  <c:v>37734.41</c:v>
                </c:pt>
                <c:pt idx="5145">
                  <c:v>37735.41</c:v>
                </c:pt>
                <c:pt idx="5146">
                  <c:v>37736.41</c:v>
                </c:pt>
                <c:pt idx="5147">
                  <c:v>37737.41</c:v>
                </c:pt>
                <c:pt idx="5148">
                  <c:v>37738.41</c:v>
                </c:pt>
                <c:pt idx="5149">
                  <c:v>37739.41</c:v>
                </c:pt>
                <c:pt idx="5150">
                  <c:v>37744.12</c:v>
                </c:pt>
                <c:pt idx="5151">
                  <c:v>37745.12</c:v>
                </c:pt>
                <c:pt idx="5152">
                  <c:v>37746.12</c:v>
                </c:pt>
                <c:pt idx="5153">
                  <c:v>37747.12</c:v>
                </c:pt>
                <c:pt idx="5154">
                  <c:v>37748.12</c:v>
                </c:pt>
                <c:pt idx="5155">
                  <c:v>37749.12</c:v>
                </c:pt>
                <c:pt idx="5156">
                  <c:v>37750.12</c:v>
                </c:pt>
                <c:pt idx="5157">
                  <c:v>37751.12</c:v>
                </c:pt>
                <c:pt idx="5158">
                  <c:v>37752.13</c:v>
                </c:pt>
                <c:pt idx="5159">
                  <c:v>37753.13</c:v>
                </c:pt>
                <c:pt idx="5160">
                  <c:v>37877.23</c:v>
                </c:pt>
                <c:pt idx="5161">
                  <c:v>37878.23</c:v>
                </c:pt>
                <c:pt idx="5162">
                  <c:v>37879.23</c:v>
                </c:pt>
                <c:pt idx="5163">
                  <c:v>37880.23</c:v>
                </c:pt>
                <c:pt idx="5164">
                  <c:v>37881.23</c:v>
                </c:pt>
                <c:pt idx="5165">
                  <c:v>37882.23</c:v>
                </c:pt>
                <c:pt idx="5166">
                  <c:v>37883.23</c:v>
                </c:pt>
                <c:pt idx="5167">
                  <c:v>37884.23</c:v>
                </c:pt>
                <c:pt idx="5168">
                  <c:v>37885.23</c:v>
                </c:pt>
                <c:pt idx="5169">
                  <c:v>37886.23</c:v>
                </c:pt>
                <c:pt idx="5170">
                  <c:v>37890.94</c:v>
                </c:pt>
                <c:pt idx="5171">
                  <c:v>37891.94</c:v>
                </c:pt>
                <c:pt idx="5172">
                  <c:v>37892.94</c:v>
                </c:pt>
                <c:pt idx="5173">
                  <c:v>37893.94</c:v>
                </c:pt>
                <c:pt idx="5174">
                  <c:v>37894.94</c:v>
                </c:pt>
                <c:pt idx="5175">
                  <c:v>37895.94</c:v>
                </c:pt>
                <c:pt idx="5176">
                  <c:v>37896.94</c:v>
                </c:pt>
                <c:pt idx="5177">
                  <c:v>37897.94</c:v>
                </c:pt>
                <c:pt idx="5178">
                  <c:v>37898.94</c:v>
                </c:pt>
                <c:pt idx="5179">
                  <c:v>37899.94</c:v>
                </c:pt>
                <c:pt idx="5180">
                  <c:v>38024.05</c:v>
                </c:pt>
                <c:pt idx="5181">
                  <c:v>38025.05</c:v>
                </c:pt>
                <c:pt idx="5182">
                  <c:v>38026.05</c:v>
                </c:pt>
                <c:pt idx="5183">
                  <c:v>38027.05</c:v>
                </c:pt>
                <c:pt idx="5184">
                  <c:v>38028.05</c:v>
                </c:pt>
                <c:pt idx="5185">
                  <c:v>38029.05</c:v>
                </c:pt>
                <c:pt idx="5186">
                  <c:v>38030.05</c:v>
                </c:pt>
                <c:pt idx="5187">
                  <c:v>38031.05</c:v>
                </c:pt>
                <c:pt idx="5188">
                  <c:v>38032.05</c:v>
                </c:pt>
                <c:pt idx="5189">
                  <c:v>38033.05</c:v>
                </c:pt>
                <c:pt idx="5190">
                  <c:v>38037.76</c:v>
                </c:pt>
                <c:pt idx="5191">
                  <c:v>38038.76</c:v>
                </c:pt>
                <c:pt idx="5192">
                  <c:v>38039.76</c:v>
                </c:pt>
                <c:pt idx="5193">
                  <c:v>38040.76</c:v>
                </c:pt>
                <c:pt idx="5194">
                  <c:v>38041.77</c:v>
                </c:pt>
                <c:pt idx="5195">
                  <c:v>38042.77</c:v>
                </c:pt>
                <c:pt idx="5196">
                  <c:v>38043.77</c:v>
                </c:pt>
                <c:pt idx="5197">
                  <c:v>38044.77</c:v>
                </c:pt>
                <c:pt idx="5198">
                  <c:v>38045.77</c:v>
                </c:pt>
                <c:pt idx="5199">
                  <c:v>38046.77</c:v>
                </c:pt>
                <c:pt idx="5200">
                  <c:v>38170.87</c:v>
                </c:pt>
                <c:pt idx="5201">
                  <c:v>38171.87</c:v>
                </c:pt>
                <c:pt idx="5202">
                  <c:v>38172.87</c:v>
                </c:pt>
                <c:pt idx="5203">
                  <c:v>38173.87</c:v>
                </c:pt>
                <c:pt idx="5204">
                  <c:v>38174.88</c:v>
                </c:pt>
                <c:pt idx="5205">
                  <c:v>38175.88</c:v>
                </c:pt>
                <c:pt idx="5206">
                  <c:v>38176.88</c:v>
                </c:pt>
                <c:pt idx="5207">
                  <c:v>38177.88</c:v>
                </c:pt>
                <c:pt idx="5208">
                  <c:v>38178.88</c:v>
                </c:pt>
                <c:pt idx="5209">
                  <c:v>38179.88</c:v>
                </c:pt>
                <c:pt idx="5210">
                  <c:v>38184.59</c:v>
                </c:pt>
                <c:pt idx="5211">
                  <c:v>38185.59</c:v>
                </c:pt>
                <c:pt idx="5212">
                  <c:v>38186.59</c:v>
                </c:pt>
                <c:pt idx="5213">
                  <c:v>38187.59</c:v>
                </c:pt>
                <c:pt idx="5214">
                  <c:v>38188.59</c:v>
                </c:pt>
                <c:pt idx="5215">
                  <c:v>38189.59</c:v>
                </c:pt>
                <c:pt idx="5216">
                  <c:v>38190.59</c:v>
                </c:pt>
                <c:pt idx="5217">
                  <c:v>38191.59</c:v>
                </c:pt>
                <c:pt idx="5218">
                  <c:v>38192.59</c:v>
                </c:pt>
                <c:pt idx="5219">
                  <c:v>38193.59</c:v>
                </c:pt>
                <c:pt idx="5220">
                  <c:v>38317.7</c:v>
                </c:pt>
                <c:pt idx="5221">
                  <c:v>38318.7</c:v>
                </c:pt>
                <c:pt idx="5222">
                  <c:v>38319.7</c:v>
                </c:pt>
                <c:pt idx="5223">
                  <c:v>38320.7</c:v>
                </c:pt>
                <c:pt idx="5224">
                  <c:v>38321.7</c:v>
                </c:pt>
                <c:pt idx="5225">
                  <c:v>38322.7</c:v>
                </c:pt>
                <c:pt idx="5226">
                  <c:v>38323.7</c:v>
                </c:pt>
                <c:pt idx="5227">
                  <c:v>38324.7</c:v>
                </c:pt>
                <c:pt idx="5228">
                  <c:v>38325.7</c:v>
                </c:pt>
                <c:pt idx="5229">
                  <c:v>38326.7</c:v>
                </c:pt>
                <c:pt idx="5230">
                  <c:v>38331.41</c:v>
                </c:pt>
                <c:pt idx="5231">
                  <c:v>38332.41</c:v>
                </c:pt>
                <c:pt idx="5232">
                  <c:v>38333.41</c:v>
                </c:pt>
                <c:pt idx="5233">
                  <c:v>38334.41</c:v>
                </c:pt>
                <c:pt idx="5234">
                  <c:v>38335.41</c:v>
                </c:pt>
                <c:pt idx="5235">
                  <c:v>38336.41</c:v>
                </c:pt>
                <c:pt idx="5236">
                  <c:v>38337.41</c:v>
                </c:pt>
                <c:pt idx="5237">
                  <c:v>38338.41</c:v>
                </c:pt>
                <c:pt idx="5238">
                  <c:v>38339.42</c:v>
                </c:pt>
                <c:pt idx="5239">
                  <c:v>38340.41</c:v>
                </c:pt>
                <c:pt idx="5240">
                  <c:v>38464.49</c:v>
                </c:pt>
                <c:pt idx="5241">
                  <c:v>38465.5</c:v>
                </c:pt>
                <c:pt idx="5242">
                  <c:v>38466.5</c:v>
                </c:pt>
                <c:pt idx="5243">
                  <c:v>38467.5</c:v>
                </c:pt>
                <c:pt idx="5244">
                  <c:v>38468.5</c:v>
                </c:pt>
                <c:pt idx="5245">
                  <c:v>38469.5</c:v>
                </c:pt>
                <c:pt idx="5246">
                  <c:v>38470.5</c:v>
                </c:pt>
                <c:pt idx="5247">
                  <c:v>38471.5</c:v>
                </c:pt>
                <c:pt idx="5248">
                  <c:v>38472.5</c:v>
                </c:pt>
                <c:pt idx="5249">
                  <c:v>38473.5</c:v>
                </c:pt>
                <c:pt idx="5250">
                  <c:v>38478.21</c:v>
                </c:pt>
                <c:pt idx="5251">
                  <c:v>38479.21</c:v>
                </c:pt>
                <c:pt idx="5252">
                  <c:v>38480.21</c:v>
                </c:pt>
                <c:pt idx="5253">
                  <c:v>38481.21</c:v>
                </c:pt>
                <c:pt idx="5254">
                  <c:v>38482.21</c:v>
                </c:pt>
                <c:pt idx="5255">
                  <c:v>38483.21</c:v>
                </c:pt>
                <c:pt idx="5256">
                  <c:v>38484.21</c:v>
                </c:pt>
                <c:pt idx="5257">
                  <c:v>38485.21</c:v>
                </c:pt>
                <c:pt idx="5258">
                  <c:v>38486.21</c:v>
                </c:pt>
                <c:pt idx="5259">
                  <c:v>38487.21</c:v>
                </c:pt>
                <c:pt idx="5260">
                  <c:v>38611.32</c:v>
                </c:pt>
                <c:pt idx="5261">
                  <c:v>38612.32</c:v>
                </c:pt>
                <c:pt idx="5262">
                  <c:v>38613.32</c:v>
                </c:pt>
                <c:pt idx="5263">
                  <c:v>38614.32</c:v>
                </c:pt>
                <c:pt idx="5264">
                  <c:v>38615.33</c:v>
                </c:pt>
                <c:pt idx="5265">
                  <c:v>38616.32</c:v>
                </c:pt>
                <c:pt idx="5266">
                  <c:v>38617.33</c:v>
                </c:pt>
                <c:pt idx="5267">
                  <c:v>38618.33</c:v>
                </c:pt>
                <c:pt idx="5268">
                  <c:v>38619.33</c:v>
                </c:pt>
                <c:pt idx="5269">
                  <c:v>38620.33</c:v>
                </c:pt>
                <c:pt idx="5270">
                  <c:v>38625.04</c:v>
                </c:pt>
                <c:pt idx="5271">
                  <c:v>38626.04</c:v>
                </c:pt>
                <c:pt idx="5272">
                  <c:v>38627.04</c:v>
                </c:pt>
                <c:pt idx="5273">
                  <c:v>38628.04</c:v>
                </c:pt>
                <c:pt idx="5274">
                  <c:v>38629.04</c:v>
                </c:pt>
                <c:pt idx="5275">
                  <c:v>38630.04</c:v>
                </c:pt>
                <c:pt idx="5276">
                  <c:v>38631.04</c:v>
                </c:pt>
                <c:pt idx="5277">
                  <c:v>38632.04</c:v>
                </c:pt>
                <c:pt idx="5278">
                  <c:v>38633.04</c:v>
                </c:pt>
                <c:pt idx="5279">
                  <c:v>38634.04</c:v>
                </c:pt>
                <c:pt idx="5280">
                  <c:v>38758.15</c:v>
                </c:pt>
                <c:pt idx="5281">
                  <c:v>38759.15</c:v>
                </c:pt>
                <c:pt idx="5282">
                  <c:v>38760.15</c:v>
                </c:pt>
                <c:pt idx="5283">
                  <c:v>38761.15</c:v>
                </c:pt>
                <c:pt idx="5284">
                  <c:v>38762.15</c:v>
                </c:pt>
                <c:pt idx="5285">
                  <c:v>38763.15</c:v>
                </c:pt>
                <c:pt idx="5286">
                  <c:v>38764.15</c:v>
                </c:pt>
                <c:pt idx="5287">
                  <c:v>38765.15</c:v>
                </c:pt>
                <c:pt idx="5288">
                  <c:v>38766.15</c:v>
                </c:pt>
                <c:pt idx="5289">
                  <c:v>38767.15</c:v>
                </c:pt>
                <c:pt idx="5290">
                  <c:v>38771.86</c:v>
                </c:pt>
                <c:pt idx="5291">
                  <c:v>38772.86</c:v>
                </c:pt>
                <c:pt idx="5292">
                  <c:v>38773.86</c:v>
                </c:pt>
                <c:pt idx="5293">
                  <c:v>38774.86</c:v>
                </c:pt>
                <c:pt idx="5294">
                  <c:v>38775.86</c:v>
                </c:pt>
                <c:pt idx="5295">
                  <c:v>38776.86</c:v>
                </c:pt>
                <c:pt idx="5296">
                  <c:v>38777.86</c:v>
                </c:pt>
                <c:pt idx="5297">
                  <c:v>38778.86</c:v>
                </c:pt>
                <c:pt idx="5298">
                  <c:v>38779.87</c:v>
                </c:pt>
                <c:pt idx="5299">
                  <c:v>38780.87</c:v>
                </c:pt>
                <c:pt idx="5300">
                  <c:v>38904.88</c:v>
                </c:pt>
                <c:pt idx="5301">
                  <c:v>38905.88</c:v>
                </c:pt>
                <c:pt idx="5302">
                  <c:v>38906.88</c:v>
                </c:pt>
                <c:pt idx="5303">
                  <c:v>38907.88</c:v>
                </c:pt>
                <c:pt idx="5304">
                  <c:v>38908.88</c:v>
                </c:pt>
                <c:pt idx="5305">
                  <c:v>38909.88</c:v>
                </c:pt>
                <c:pt idx="5306">
                  <c:v>38910.88</c:v>
                </c:pt>
                <c:pt idx="5307">
                  <c:v>38911.88</c:v>
                </c:pt>
                <c:pt idx="5308">
                  <c:v>38912.88</c:v>
                </c:pt>
                <c:pt idx="5309">
                  <c:v>38913.88</c:v>
                </c:pt>
                <c:pt idx="5310">
                  <c:v>38918.59</c:v>
                </c:pt>
                <c:pt idx="5311">
                  <c:v>38919.6</c:v>
                </c:pt>
                <c:pt idx="5312">
                  <c:v>38920.6</c:v>
                </c:pt>
                <c:pt idx="5313">
                  <c:v>38921.6</c:v>
                </c:pt>
                <c:pt idx="5314">
                  <c:v>38922.6</c:v>
                </c:pt>
                <c:pt idx="5315">
                  <c:v>38923.6</c:v>
                </c:pt>
                <c:pt idx="5316">
                  <c:v>38924.6</c:v>
                </c:pt>
                <c:pt idx="5317">
                  <c:v>38925.6</c:v>
                </c:pt>
                <c:pt idx="5318">
                  <c:v>38926.6</c:v>
                </c:pt>
                <c:pt idx="5319">
                  <c:v>38927.6</c:v>
                </c:pt>
                <c:pt idx="5320">
                  <c:v>39051.71</c:v>
                </c:pt>
                <c:pt idx="5321">
                  <c:v>39052.71</c:v>
                </c:pt>
                <c:pt idx="5322">
                  <c:v>39053.71</c:v>
                </c:pt>
                <c:pt idx="5323">
                  <c:v>39054.71</c:v>
                </c:pt>
                <c:pt idx="5324">
                  <c:v>39055.71</c:v>
                </c:pt>
                <c:pt idx="5325">
                  <c:v>39056.71</c:v>
                </c:pt>
                <c:pt idx="5326">
                  <c:v>39057.71</c:v>
                </c:pt>
                <c:pt idx="5327">
                  <c:v>39058.71</c:v>
                </c:pt>
                <c:pt idx="5328">
                  <c:v>39059.71</c:v>
                </c:pt>
                <c:pt idx="5329">
                  <c:v>39060.71</c:v>
                </c:pt>
                <c:pt idx="5330">
                  <c:v>39065.42</c:v>
                </c:pt>
                <c:pt idx="5331">
                  <c:v>39066.42</c:v>
                </c:pt>
                <c:pt idx="5332">
                  <c:v>39067.42</c:v>
                </c:pt>
                <c:pt idx="5333">
                  <c:v>39068.42</c:v>
                </c:pt>
                <c:pt idx="5334">
                  <c:v>39069.42</c:v>
                </c:pt>
                <c:pt idx="5335">
                  <c:v>39070.42</c:v>
                </c:pt>
                <c:pt idx="5336">
                  <c:v>39071.43</c:v>
                </c:pt>
                <c:pt idx="5337">
                  <c:v>39072.42</c:v>
                </c:pt>
                <c:pt idx="5338">
                  <c:v>39073.43</c:v>
                </c:pt>
                <c:pt idx="5339">
                  <c:v>39074.42</c:v>
                </c:pt>
                <c:pt idx="5340">
                  <c:v>39198.53</c:v>
                </c:pt>
                <c:pt idx="5341">
                  <c:v>39199.53</c:v>
                </c:pt>
                <c:pt idx="5342">
                  <c:v>39200.53</c:v>
                </c:pt>
                <c:pt idx="5343">
                  <c:v>39201.53</c:v>
                </c:pt>
                <c:pt idx="5344">
                  <c:v>39202.54</c:v>
                </c:pt>
                <c:pt idx="5345">
                  <c:v>39203.54</c:v>
                </c:pt>
                <c:pt idx="5346">
                  <c:v>39204.54</c:v>
                </c:pt>
                <c:pt idx="5347">
                  <c:v>39205.54</c:v>
                </c:pt>
                <c:pt idx="5348">
                  <c:v>39206.54</c:v>
                </c:pt>
                <c:pt idx="5349">
                  <c:v>39207.54</c:v>
                </c:pt>
                <c:pt idx="5350">
                  <c:v>39212.25</c:v>
                </c:pt>
                <c:pt idx="5351">
                  <c:v>39213.25</c:v>
                </c:pt>
                <c:pt idx="5352">
                  <c:v>39214.25</c:v>
                </c:pt>
                <c:pt idx="5353">
                  <c:v>39215.25</c:v>
                </c:pt>
                <c:pt idx="5354">
                  <c:v>39216.25</c:v>
                </c:pt>
                <c:pt idx="5355">
                  <c:v>39217.25</c:v>
                </c:pt>
                <c:pt idx="5356">
                  <c:v>39218.25</c:v>
                </c:pt>
                <c:pt idx="5357">
                  <c:v>39219.25</c:v>
                </c:pt>
                <c:pt idx="5358">
                  <c:v>39220.25</c:v>
                </c:pt>
                <c:pt idx="5359">
                  <c:v>39221.25</c:v>
                </c:pt>
                <c:pt idx="5360">
                  <c:v>39345.36</c:v>
                </c:pt>
                <c:pt idx="5361">
                  <c:v>39346.36</c:v>
                </c:pt>
                <c:pt idx="5362">
                  <c:v>39347.36</c:v>
                </c:pt>
                <c:pt idx="5363">
                  <c:v>39348.36</c:v>
                </c:pt>
                <c:pt idx="5364">
                  <c:v>39349.36</c:v>
                </c:pt>
                <c:pt idx="5365">
                  <c:v>39350.36</c:v>
                </c:pt>
                <c:pt idx="5366">
                  <c:v>39351.36</c:v>
                </c:pt>
                <c:pt idx="5367">
                  <c:v>39352.37</c:v>
                </c:pt>
                <c:pt idx="5368">
                  <c:v>39353.37</c:v>
                </c:pt>
                <c:pt idx="5369">
                  <c:v>39354.37</c:v>
                </c:pt>
                <c:pt idx="5370">
                  <c:v>39359.08</c:v>
                </c:pt>
                <c:pt idx="5371">
                  <c:v>39360.08</c:v>
                </c:pt>
                <c:pt idx="5372">
                  <c:v>39361.08</c:v>
                </c:pt>
                <c:pt idx="5373">
                  <c:v>39362.08</c:v>
                </c:pt>
                <c:pt idx="5374">
                  <c:v>39363.08</c:v>
                </c:pt>
                <c:pt idx="5375">
                  <c:v>39364.08</c:v>
                </c:pt>
                <c:pt idx="5376">
                  <c:v>39365.08</c:v>
                </c:pt>
                <c:pt idx="5377">
                  <c:v>39366.08</c:v>
                </c:pt>
                <c:pt idx="5378">
                  <c:v>39367.08</c:v>
                </c:pt>
                <c:pt idx="5379">
                  <c:v>39368.08</c:v>
                </c:pt>
                <c:pt idx="5380">
                  <c:v>39492.13</c:v>
                </c:pt>
                <c:pt idx="5381">
                  <c:v>39493.13</c:v>
                </c:pt>
                <c:pt idx="5382">
                  <c:v>39494.13</c:v>
                </c:pt>
                <c:pt idx="5383">
                  <c:v>39495.13</c:v>
                </c:pt>
                <c:pt idx="5384">
                  <c:v>39496.13</c:v>
                </c:pt>
                <c:pt idx="5385">
                  <c:v>39497.14</c:v>
                </c:pt>
                <c:pt idx="5386">
                  <c:v>39498.14</c:v>
                </c:pt>
                <c:pt idx="5387">
                  <c:v>39499.14</c:v>
                </c:pt>
                <c:pt idx="5388">
                  <c:v>39500.14</c:v>
                </c:pt>
                <c:pt idx="5389">
                  <c:v>39501.14</c:v>
                </c:pt>
                <c:pt idx="5390">
                  <c:v>39505.85</c:v>
                </c:pt>
                <c:pt idx="5391">
                  <c:v>39506.85</c:v>
                </c:pt>
                <c:pt idx="5392">
                  <c:v>39507.85</c:v>
                </c:pt>
                <c:pt idx="5393">
                  <c:v>39508.85</c:v>
                </c:pt>
                <c:pt idx="5394">
                  <c:v>39509.85</c:v>
                </c:pt>
                <c:pt idx="5395">
                  <c:v>39510.85</c:v>
                </c:pt>
                <c:pt idx="5396">
                  <c:v>39511.85</c:v>
                </c:pt>
                <c:pt idx="5397">
                  <c:v>39512.85</c:v>
                </c:pt>
                <c:pt idx="5398">
                  <c:v>39513.85</c:v>
                </c:pt>
                <c:pt idx="5399">
                  <c:v>39514.85</c:v>
                </c:pt>
                <c:pt idx="5400">
                  <c:v>39638.9</c:v>
                </c:pt>
                <c:pt idx="5401">
                  <c:v>39639.91</c:v>
                </c:pt>
                <c:pt idx="5402">
                  <c:v>39640.91</c:v>
                </c:pt>
                <c:pt idx="5403">
                  <c:v>39641.91</c:v>
                </c:pt>
                <c:pt idx="5404">
                  <c:v>39642.91</c:v>
                </c:pt>
                <c:pt idx="5405">
                  <c:v>39643.91</c:v>
                </c:pt>
                <c:pt idx="5406">
                  <c:v>39644.91</c:v>
                </c:pt>
                <c:pt idx="5407">
                  <c:v>39645.91</c:v>
                </c:pt>
                <c:pt idx="5408">
                  <c:v>39646.91</c:v>
                </c:pt>
                <c:pt idx="5409">
                  <c:v>39647.91</c:v>
                </c:pt>
                <c:pt idx="5410">
                  <c:v>39652.62</c:v>
                </c:pt>
                <c:pt idx="5411">
                  <c:v>39653.62</c:v>
                </c:pt>
                <c:pt idx="5412">
                  <c:v>39654.62</c:v>
                </c:pt>
                <c:pt idx="5413">
                  <c:v>39655.62</c:v>
                </c:pt>
                <c:pt idx="5414">
                  <c:v>39656.62</c:v>
                </c:pt>
                <c:pt idx="5415">
                  <c:v>39657.62</c:v>
                </c:pt>
                <c:pt idx="5416">
                  <c:v>39658.63</c:v>
                </c:pt>
                <c:pt idx="5417">
                  <c:v>39659.63</c:v>
                </c:pt>
                <c:pt idx="5418">
                  <c:v>39660.63</c:v>
                </c:pt>
                <c:pt idx="5419">
                  <c:v>39661.63</c:v>
                </c:pt>
                <c:pt idx="5420">
                  <c:v>39785.73</c:v>
                </c:pt>
                <c:pt idx="5421">
                  <c:v>39786.73</c:v>
                </c:pt>
                <c:pt idx="5422">
                  <c:v>39787.73</c:v>
                </c:pt>
                <c:pt idx="5423">
                  <c:v>39788.73</c:v>
                </c:pt>
                <c:pt idx="5424">
                  <c:v>39789.74</c:v>
                </c:pt>
                <c:pt idx="5425">
                  <c:v>39790.74</c:v>
                </c:pt>
                <c:pt idx="5426">
                  <c:v>39791.74</c:v>
                </c:pt>
                <c:pt idx="5427">
                  <c:v>39792.74</c:v>
                </c:pt>
                <c:pt idx="5428">
                  <c:v>39793.74</c:v>
                </c:pt>
                <c:pt idx="5429">
                  <c:v>39794.74</c:v>
                </c:pt>
                <c:pt idx="5430">
                  <c:v>39799.45</c:v>
                </c:pt>
                <c:pt idx="5431">
                  <c:v>39800.45</c:v>
                </c:pt>
                <c:pt idx="5432">
                  <c:v>39801.45</c:v>
                </c:pt>
                <c:pt idx="5433">
                  <c:v>39802.45</c:v>
                </c:pt>
                <c:pt idx="5434">
                  <c:v>39803.45</c:v>
                </c:pt>
                <c:pt idx="5435">
                  <c:v>39804.45</c:v>
                </c:pt>
                <c:pt idx="5436">
                  <c:v>39805.45</c:v>
                </c:pt>
                <c:pt idx="5437">
                  <c:v>39806.45</c:v>
                </c:pt>
                <c:pt idx="5438">
                  <c:v>39807.45</c:v>
                </c:pt>
                <c:pt idx="5439">
                  <c:v>39808.45</c:v>
                </c:pt>
                <c:pt idx="5440">
                  <c:v>39932.53</c:v>
                </c:pt>
                <c:pt idx="5441">
                  <c:v>39933.54</c:v>
                </c:pt>
                <c:pt idx="5442">
                  <c:v>39934.54</c:v>
                </c:pt>
                <c:pt idx="5443">
                  <c:v>39935.54</c:v>
                </c:pt>
                <c:pt idx="5444">
                  <c:v>39936.54</c:v>
                </c:pt>
                <c:pt idx="5445">
                  <c:v>39937.54</c:v>
                </c:pt>
                <c:pt idx="5446">
                  <c:v>39938.54</c:v>
                </c:pt>
                <c:pt idx="5447">
                  <c:v>39939.54</c:v>
                </c:pt>
                <c:pt idx="5448">
                  <c:v>39940.54</c:v>
                </c:pt>
                <c:pt idx="5449">
                  <c:v>39941.54</c:v>
                </c:pt>
                <c:pt idx="5450">
                  <c:v>39946.25</c:v>
                </c:pt>
                <c:pt idx="5451">
                  <c:v>39947.25</c:v>
                </c:pt>
                <c:pt idx="5452">
                  <c:v>39948.25</c:v>
                </c:pt>
                <c:pt idx="5453">
                  <c:v>39949.25</c:v>
                </c:pt>
                <c:pt idx="5454">
                  <c:v>39950.25</c:v>
                </c:pt>
                <c:pt idx="5455">
                  <c:v>39951.25</c:v>
                </c:pt>
                <c:pt idx="5456">
                  <c:v>39952.26</c:v>
                </c:pt>
                <c:pt idx="5457">
                  <c:v>39953.26</c:v>
                </c:pt>
                <c:pt idx="5458">
                  <c:v>39954.26</c:v>
                </c:pt>
                <c:pt idx="5459">
                  <c:v>39955.26</c:v>
                </c:pt>
                <c:pt idx="5460">
                  <c:v>40079.29</c:v>
                </c:pt>
                <c:pt idx="5461">
                  <c:v>40080.29</c:v>
                </c:pt>
                <c:pt idx="5462">
                  <c:v>40081.29</c:v>
                </c:pt>
                <c:pt idx="5463">
                  <c:v>40082.29</c:v>
                </c:pt>
                <c:pt idx="5464">
                  <c:v>40083.29</c:v>
                </c:pt>
                <c:pt idx="5465">
                  <c:v>40084.29</c:v>
                </c:pt>
                <c:pt idx="5466">
                  <c:v>40085.29</c:v>
                </c:pt>
                <c:pt idx="5467">
                  <c:v>40086.29</c:v>
                </c:pt>
                <c:pt idx="5468">
                  <c:v>40087.29</c:v>
                </c:pt>
                <c:pt idx="5469">
                  <c:v>40088.29</c:v>
                </c:pt>
                <c:pt idx="5470">
                  <c:v>40093.0</c:v>
                </c:pt>
                <c:pt idx="5471">
                  <c:v>40094.0</c:v>
                </c:pt>
                <c:pt idx="5472">
                  <c:v>40095.0</c:v>
                </c:pt>
                <c:pt idx="5473">
                  <c:v>40096.0</c:v>
                </c:pt>
                <c:pt idx="5474">
                  <c:v>40097.0</c:v>
                </c:pt>
                <c:pt idx="5475">
                  <c:v>40098.0</c:v>
                </c:pt>
                <c:pt idx="5476">
                  <c:v>40099.0</c:v>
                </c:pt>
                <c:pt idx="5477">
                  <c:v>40100.0</c:v>
                </c:pt>
                <c:pt idx="5478">
                  <c:v>40101.0</c:v>
                </c:pt>
                <c:pt idx="5479">
                  <c:v>40102.0</c:v>
                </c:pt>
                <c:pt idx="5480">
                  <c:v>40226.11</c:v>
                </c:pt>
                <c:pt idx="5481">
                  <c:v>40227.11</c:v>
                </c:pt>
                <c:pt idx="5482">
                  <c:v>40228.11</c:v>
                </c:pt>
                <c:pt idx="5483">
                  <c:v>40229.11</c:v>
                </c:pt>
                <c:pt idx="5484">
                  <c:v>40230.12</c:v>
                </c:pt>
                <c:pt idx="5485">
                  <c:v>40231.12</c:v>
                </c:pt>
                <c:pt idx="5486">
                  <c:v>40232.12</c:v>
                </c:pt>
                <c:pt idx="5487">
                  <c:v>40233.12</c:v>
                </c:pt>
                <c:pt idx="5488">
                  <c:v>40234.12</c:v>
                </c:pt>
                <c:pt idx="5489">
                  <c:v>40235.12</c:v>
                </c:pt>
                <c:pt idx="5490">
                  <c:v>40239.83</c:v>
                </c:pt>
                <c:pt idx="5491">
                  <c:v>40240.83</c:v>
                </c:pt>
                <c:pt idx="5492">
                  <c:v>40241.83</c:v>
                </c:pt>
                <c:pt idx="5493">
                  <c:v>40242.83</c:v>
                </c:pt>
                <c:pt idx="5494">
                  <c:v>40243.83</c:v>
                </c:pt>
                <c:pt idx="5495">
                  <c:v>40244.83</c:v>
                </c:pt>
                <c:pt idx="5496">
                  <c:v>40245.83</c:v>
                </c:pt>
                <c:pt idx="5497">
                  <c:v>40246.83</c:v>
                </c:pt>
                <c:pt idx="5498">
                  <c:v>40247.83</c:v>
                </c:pt>
                <c:pt idx="5499">
                  <c:v>40248.83</c:v>
                </c:pt>
                <c:pt idx="5500">
                  <c:v>40372.94</c:v>
                </c:pt>
                <c:pt idx="5501">
                  <c:v>40373.94</c:v>
                </c:pt>
                <c:pt idx="5502">
                  <c:v>40374.94</c:v>
                </c:pt>
                <c:pt idx="5503">
                  <c:v>40375.94</c:v>
                </c:pt>
                <c:pt idx="5504">
                  <c:v>40376.94</c:v>
                </c:pt>
                <c:pt idx="5505">
                  <c:v>40377.94</c:v>
                </c:pt>
                <c:pt idx="5506">
                  <c:v>40378.94</c:v>
                </c:pt>
                <c:pt idx="5507">
                  <c:v>40379.94</c:v>
                </c:pt>
                <c:pt idx="5508">
                  <c:v>40380.94</c:v>
                </c:pt>
                <c:pt idx="5509">
                  <c:v>40381.94</c:v>
                </c:pt>
                <c:pt idx="5510">
                  <c:v>40386.65</c:v>
                </c:pt>
                <c:pt idx="5511">
                  <c:v>40387.65</c:v>
                </c:pt>
                <c:pt idx="5512">
                  <c:v>40388.65</c:v>
                </c:pt>
                <c:pt idx="5513">
                  <c:v>40389.65</c:v>
                </c:pt>
                <c:pt idx="5514">
                  <c:v>40390.66</c:v>
                </c:pt>
                <c:pt idx="5515">
                  <c:v>40391.66</c:v>
                </c:pt>
                <c:pt idx="5516">
                  <c:v>40392.66</c:v>
                </c:pt>
                <c:pt idx="5517">
                  <c:v>40393.66</c:v>
                </c:pt>
                <c:pt idx="5518">
                  <c:v>40394.66</c:v>
                </c:pt>
                <c:pt idx="5519">
                  <c:v>40395.66</c:v>
                </c:pt>
                <c:pt idx="5520">
                  <c:v>40519.76</c:v>
                </c:pt>
                <c:pt idx="5521">
                  <c:v>40520.76</c:v>
                </c:pt>
                <c:pt idx="5522">
                  <c:v>40521.77</c:v>
                </c:pt>
                <c:pt idx="5523">
                  <c:v>40522.77</c:v>
                </c:pt>
                <c:pt idx="5524">
                  <c:v>40523.77</c:v>
                </c:pt>
                <c:pt idx="5525">
                  <c:v>40524.77</c:v>
                </c:pt>
                <c:pt idx="5526">
                  <c:v>40525.77</c:v>
                </c:pt>
                <c:pt idx="5527">
                  <c:v>40526.77</c:v>
                </c:pt>
                <c:pt idx="5528">
                  <c:v>40527.77</c:v>
                </c:pt>
                <c:pt idx="5529">
                  <c:v>40528.77</c:v>
                </c:pt>
                <c:pt idx="5530">
                  <c:v>40533.48</c:v>
                </c:pt>
                <c:pt idx="5531">
                  <c:v>40534.48</c:v>
                </c:pt>
                <c:pt idx="5532">
                  <c:v>40535.48</c:v>
                </c:pt>
                <c:pt idx="5533">
                  <c:v>40536.48</c:v>
                </c:pt>
                <c:pt idx="5534">
                  <c:v>40537.48</c:v>
                </c:pt>
                <c:pt idx="5535">
                  <c:v>40538.49</c:v>
                </c:pt>
                <c:pt idx="5536">
                  <c:v>40539.49</c:v>
                </c:pt>
                <c:pt idx="5537">
                  <c:v>40540.49</c:v>
                </c:pt>
                <c:pt idx="5538">
                  <c:v>40541.49</c:v>
                </c:pt>
                <c:pt idx="5539">
                  <c:v>40542.49</c:v>
                </c:pt>
                <c:pt idx="5540">
                  <c:v>40666.55</c:v>
                </c:pt>
                <c:pt idx="5541">
                  <c:v>40667.55</c:v>
                </c:pt>
                <c:pt idx="5542">
                  <c:v>40668.55</c:v>
                </c:pt>
                <c:pt idx="5543">
                  <c:v>40669.55</c:v>
                </c:pt>
                <c:pt idx="5544">
                  <c:v>40670.55</c:v>
                </c:pt>
                <c:pt idx="5545">
                  <c:v>40671.56</c:v>
                </c:pt>
                <c:pt idx="5546">
                  <c:v>40672.56</c:v>
                </c:pt>
                <c:pt idx="5547">
                  <c:v>40673.56</c:v>
                </c:pt>
                <c:pt idx="5548">
                  <c:v>40674.56</c:v>
                </c:pt>
                <c:pt idx="5549">
                  <c:v>40675.56</c:v>
                </c:pt>
                <c:pt idx="5550">
                  <c:v>40680.26</c:v>
                </c:pt>
                <c:pt idx="5551">
                  <c:v>40681.27</c:v>
                </c:pt>
                <c:pt idx="5552">
                  <c:v>40682.27</c:v>
                </c:pt>
                <c:pt idx="5553">
                  <c:v>40683.27</c:v>
                </c:pt>
                <c:pt idx="5554">
                  <c:v>40684.27</c:v>
                </c:pt>
                <c:pt idx="5555">
                  <c:v>40685.27</c:v>
                </c:pt>
                <c:pt idx="5556">
                  <c:v>40686.27</c:v>
                </c:pt>
                <c:pt idx="5557">
                  <c:v>40687.27</c:v>
                </c:pt>
                <c:pt idx="5558">
                  <c:v>40688.27</c:v>
                </c:pt>
                <c:pt idx="5559">
                  <c:v>40689.27</c:v>
                </c:pt>
                <c:pt idx="5560">
                  <c:v>40813.38</c:v>
                </c:pt>
                <c:pt idx="5561">
                  <c:v>40814.38</c:v>
                </c:pt>
                <c:pt idx="5562">
                  <c:v>40815.38</c:v>
                </c:pt>
                <c:pt idx="5563">
                  <c:v>40816.38</c:v>
                </c:pt>
                <c:pt idx="5564">
                  <c:v>40817.38</c:v>
                </c:pt>
                <c:pt idx="5565">
                  <c:v>40818.38</c:v>
                </c:pt>
                <c:pt idx="5566">
                  <c:v>40819.38</c:v>
                </c:pt>
                <c:pt idx="5567">
                  <c:v>40820.38</c:v>
                </c:pt>
                <c:pt idx="5568">
                  <c:v>40821.38</c:v>
                </c:pt>
                <c:pt idx="5569">
                  <c:v>40822.38</c:v>
                </c:pt>
                <c:pt idx="5570">
                  <c:v>40827.09</c:v>
                </c:pt>
                <c:pt idx="5571">
                  <c:v>40828.09</c:v>
                </c:pt>
                <c:pt idx="5572">
                  <c:v>40829.09</c:v>
                </c:pt>
                <c:pt idx="5573">
                  <c:v>40830.09</c:v>
                </c:pt>
                <c:pt idx="5574">
                  <c:v>40831.09</c:v>
                </c:pt>
                <c:pt idx="5575">
                  <c:v>40832.09</c:v>
                </c:pt>
                <c:pt idx="5576">
                  <c:v>40833.09</c:v>
                </c:pt>
                <c:pt idx="5577">
                  <c:v>40834.09</c:v>
                </c:pt>
                <c:pt idx="5578">
                  <c:v>40835.09</c:v>
                </c:pt>
                <c:pt idx="5579">
                  <c:v>40836.09</c:v>
                </c:pt>
                <c:pt idx="5580">
                  <c:v>40960.2</c:v>
                </c:pt>
                <c:pt idx="5581">
                  <c:v>40961.2</c:v>
                </c:pt>
                <c:pt idx="5582">
                  <c:v>40962.2</c:v>
                </c:pt>
                <c:pt idx="5583">
                  <c:v>40963.2</c:v>
                </c:pt>
                <c:pt idx="5584">
                  <c:v>40964.2</c:v>
                </c:pt>
                <c:pt idx="5585">
                  <c:v>40965.2</c:v>
                </c:pt>
                <c:pt idx="5586">
                  <c:v>40966.2</c:v>
                </c:pt>
                <c:pt idx="5587">
                  <c:v>40967.2</c:v>
                </c:pt>
                <c:pt idx="5588">
                  <c:v>40968.2</c:v>
                </c:pt>
                <c:pt idx="5589">
                  <c:v>40969.2</c:v>
                </c:pt>
                <c:pt idx="5590">
                  <c:v>40973.91</c:v>
                </c:pt>
                <c:pt idx="5591">
                  <c:v>40974.91</c:v>
                </c:pt>
                <c:pt idx="5592">
                  <c:v>40975.91</c:v>
                </c:pt>
                <c:pt idx="5593">
                  <c:v>40976.91</c:v>
                </c:pt>
                <c:pt idx="5594">
                  <c:v>40977.92</c:v>
                </c:pt>
                <c:pt idx="5595">
                  <c:v>40978.92</c:v>
                </c:pt>
                <c:pt idx="5596">
                  <c:v>40979.92</c:v>
                </c:pt>
                <c:pt idx="5597">
                  <c:v>40980.92</c:v>
                </c:pt>
                <c:pt idx="5598">
                  <c:v>40981.92</c:v>
                </c:pt>
                <c:pt idx="5599">
                  <c:v>40982.92</c:v>
                </c:pt>
                <c:pt idx="5600">
                  <c:v>41107.03</c:v>
                </c:pt>
                <c:pt idx="5601">
                  <c:v>41108.03</c:v>
                </c:pt>
                <c:pt idx="5602">
                  <c:v>41109.03</c:v>
                </c:pt>
                <c:pt idx="5603">
                  <c:v>41110.03</c:v>
                </c:pt>
                <c:pt idx="5604">
                  <c:v>41111.03</c:v>
                </c:pt>
                <c:pt idx="5605">
                  <c:v>41112.03</c:v>
                </c:pt>
                <c:pt idx="5606">
                  <c:v>41113.03</c:v>
                </c:pt>
                <c:pt idx="5607">
                  <c:v>41114.03</c:v>
                </c:pt>
                <c:pt idx="5608">
                  <c:v>41115.03</c:v>
                </c:pt>
                <c:pt idx="5609">
                  <c:v>41116.03</c:v>
                </c:pt>
                <c:pt idx="5610">
                  <c:v>41120.74</c:v>
                </c:pt>
                <c:pt idx="5611">
                  <c:v>41121.74</c:v>
                </c:pt>
                <c:pt idx="5612">
                  <c:v>41122.74</c:v>
                </c:pt>
                <c:pt idx="5613">
                  <c:v>41123.74</c:v>
                </c:pt>
                <c:pt idx="5614">
                  <c:v>41124.74</c:v>
                </c:pt>
                <c:pt idx="5615">
                  <c:v>41125.74</c:v>
                </c:pt>
                <c:pt idx="5616">
                  <c:v>41126.74</c:v>
                </c:pt>
                <c:pt idx="5617">
                  <c:v>41127.74</c:v>
                </c:pt>
                <c:pt idx="5618">
                  <c:v>41128.74</c:v>
                </c:pt>
                <c:pt idx="5619">
                  <c:v>41129.74</c:v>
                </c:pt>
                <c:pt idx="5620">
                  <c:v>41253.85</c:v>
                </c:pt>
                <c:pt idx="5621">
                  <c:v>41254.85</c:v>
                </c:pt>
                <c:pt idx="5622">
                  <c:v>41255.85</c:v>
                </c:pt>
                <c:pt idx="5623">
                  <c:v>41256.85</c:v>
                </c:pt>
                <c:pt idx="5624">
                  <c:v>41257.86</c:v>
                </c:pt>
                <c:pt idx="5625">
                  <c:v>41258.86</c:v>
                </c:pt>
                <c:pt idx="5626">
                  <c:v>41259.86</c:v>
                </c:pt>
                <c:pt idx="5627">
                  <c:v>41260.86</c:v>
                </c:pt>
                <c:pt idx="5628">
                  <c:v>41261.86</c:v>
                </c:pt>
                <c:pt idx="5629">
                  <c:v>41262.86</c:v>
                </c:pt>
                <c:pt idx="5630">
                  <c:v>41267.57</c:v>
                </c:pt>
                <c:pt idx="5631">
                  <c:v>41268.57</c:v>
                </c:pt>
                <c:pt idx="5632">
                  <c:v>41269.57</c:v>
                </c:pt>
                <c:pt idx="5633">
                  <c:v>41270.57</c:v>
                </c:pt>
                <c:pt idx="5634">
                  <c:v>41271.57</c:v>
                </c:pt>
                <c:pt idx="5635">
                  <c:v>41272.57</c:v>
                </c:pt>
                <c:pt idx="5636">
                  <c:v>41273.57</c:v>
                </c:pt>
                <c:pt idx="5637">
                  <c:v>41274.57</c:v>
                </c:pt>
                <c:pt idx="5638">
                  <c:v>41275.57</c:v>
                </c:pt>
                <c:pt idx="5639">
                  <c:v>41276.57</c:v>
                </c:pt>
                <c:pt idx="5640">
                  <c:v>41400.58</c:v>
                </c:pt>
                <c:pt idx="5641">
                  <c:v>41401.58</c:v>
                </c:pt>
                <c:pt idx="5642">
                  <c:v>41402.58</c:v>
                </c:pt>
                <c:pt idx="5643">
                  <c:v>41403.58</c:v>
                </c:pt>
                <c:pt idx="5644">
                  <c:v>41404.58</c:v>
                </c:pt>
                <c:pt idx="5645">
                  <c:v>41405.58</c:v>
                </c:pt>
                <c:pt idx="5646">
                  <c:v>41406.58</c:v>
                </c:pt>
                <c:pt idx="5647">
                  <c:v>41407.58</c:v>
                </c:pt>
                <c:pt idx="5648">
                  <c:v>41408.59</c:v>
                </c:pt>
                <c:pt idx="5649">
                  <c:v>41409.59</c:v>
                </c:pt>
                <c:pt idx="5650">
                  <c:v>41414.3</c:v>
                </c:pt>
                <c:pt idx="5651">
                  <c:v>41415.3</c:v>
                </c:pt>
                <c:pt idx="5652">
                  <c:v>41416.3</c:v>
                </c:pt>
                <c:pt idx="5653">
                  <c:v>41417.3</c:v>
                </c:pt>
                <c:pt idx="5654">
                  <c:v>41418.3</c:v>
                </c:pt>
                <c:pt idx="5655">
                  <c:v>41419.3</c:v>
                </c:pt>
                <c:pt idx="5656">
                  <c:v>41420.3</c:v>
                </c:pt>
                <c:pt idx="5657">
                  <c:v>41421.3</c:v>
                </c:pt>
                <c:pt idx="5658">
                  <c:v>41422.3</c:v>
                </c:pt>
                <c:pt idx="5659">
                  <c:v>41423.3</c:v>
                </c:pt>
                <c:pt idx="5660">
                  <c:v>41547.4</c:v>
                </c:pt>
                <c:pt idx="5661">
                  <c:v>41548.4</c:v>
                </c:pt>
                <c:pt idx="5662">
                  <c:v>41549.4</c:v>
                </c:pt>
                <c:pt idx="5663">
                  <c:v>41550.4</c:v>
                </c:pt>
                <c:pt idx="5664">
                  <c:v>41551.41</c:v>
                </c:pt>
                <c:pt idx="5665">
                  <c:v>41552.41</c:v>
                </c:pt>
                <c:pt idx="5666">
                  <c:v>41553.41</c:v>
                </c:pt>
                <c:pt idx="5667">
                  <c:v>41554.41</c:v>
                </c:pt>
                <c:pt idx="5668">
                  <c:v>41555.41</c:v>
                </c:pt>
                <c:pt idx="5669">
                  <c:v>41556.41</c:v>
                </c:pt>
                <c:pt idx="5670">
                  <c:v>41561.12</c:v>
                </c:pt>
                <c:pt idx="5671">
                  <c:v>41562.12</c:v>
                </c:pt>
                <c:pt idx="5672">
                  <c:v>41563.12</c:v>
                </c:pt>
                <c:pt idx="5673">
                  <c:v>41564.12</c:v>
                </c:pt>
                <c:pt idx="5674">
                  <c:v>41565.12</c:v>
                </c:pt>
                <c:pt idx="5675">
                  <c:v>41566.12</c:v>
                </c:pt>
                <c:pt idx="5676">
                  <c:v>41567.12</c:v>
                </c:pt>
                <c:pt idx="5677">
                  <c:v>41568.12</c:v>
                </c:pt>
                <c:pt idx="5678">
                  <c:v>41569.12</c:v>
                </c:pt>
                <c:pt idx="5679">
                  <c:v>41570.12</c:v>
                </c:pt>
                <c:pt idx="5680">
                  <c:v>41694.22</c:v>
                </c:pt>
                <c:pt idx="5681">
                  <c:v>41695.22</c:v>
                </c:pt>
                <c:pt idx="5682">
                  <c:v>41696.22</c:v>
                </c:pt>
                <c:pt idx="5683">
                  <c:v>41697.22</c:v>
                </c:pt>
                <c:pt idx="5684">
                  <c:v>41698.22</c:v>
                </c:pt>
                <c:pt idx="5685">
                  <c:v>41699.22</c:v>
                </c:pt>
                <c:pt idx="5686">
                  <c:v>41700.22</c:v>
                </c:pt>
                <c:pt idx="5687">
                  <c:v>41701.22</c:v>
                </c:pt>
                <c:pt idx="5688">
                  <c:v>41702.22</c:v>
                </c:pt>
                <c:pt idx="5689">
                  <c:v>41703.22</c:v>
                </c:pt>
                <c:pt idx="5690">
                  <c:v>41707.93</c:v>
                </c:pt>
                <c:pt idx="5691">
                  <c:v>41708.93</c:v>
                </c:pt>
                <c:pt idx="5692">
                  <c:v>41709.93</c:v>
                </c:pt>
                <c:pt idx="5693">
                  <c:v>41710.93</c:v>
                </c:pt>
                <c:pt idx="5694">
                  <c:v>41711.93</c:v>
                </c:pt>
                <c:pt idx="5695">
                  <c:v>41712.93</c:v>
                </c:pt>
                <c:pt idx="5696">
                  <c:v>41713.93</c:v>
                </c:pt>
                <c:pt idx="5697">
                  <c:v>41714.93</c:v>
                </c:pt>
                <c:pt idx="5698">
                  <c:v>41715.93</c:v>
                </c:pt>
                <c:pt idx="5699">
                  <c:v>41716.94</c:v>
                </c:pt>
                <c:pt idx="5700">
                  <c:v>41840.99</c:v>
                </c:pt>
                <c:pt idx="5701">
                  <c:v>41841.99</c:v>
                </c:pt>
                <c:pt idx="5702">
                  <c:v>41842.99</c:v>
                </c:pt>
                <c:pt idx="5703">
                  <c:v>41843.99</c:v>
                </c:pt>
                <c:pt idx="5704">
                  <c:v>41844.99</c:v>
                </c:pt>
                <c:pt idx="5705">
                  <c:v>41845.99</c:v>
                </c:pt>
                <c:pt idx="5706">
                  <c:v>41846.99</c:v>
                </c:pt>
                <c:pt idx="5707">
                  <c:v>41847.99</c:v>
                </c:pt>
                <c:pt idx="5708">
                  <c:v>41848.99</c:v>
                </c:pt>
                <c:pt idx="5709">
                  <c:v>41850.0</c:v>
                </c:pt>
                <c:pt idx="5710">
                  <c:v>41854.7</c:v>
                </c:pt>
                <c:pt idx="5711">
                  <c:v>41855.7</c:v>
                </c:pt>
                <c:pt idx="5712">
                  <c:v>41856.71</c:v>
                </c:pt>
                <c:pt idx="5713">
                  <c:v>41857.71</c:v>
                </c:pt>
                <c:pt idx="5714">
                  <c:v>41858.71</c:v>
                </c:pt>
                <c:pt idx="5715">
                  <c:v>41859.71</c:v>
                </c:pt>
                <c:pt idx="5716">
                  <c:v>41860.71</c:v>
                </c:pt>
                <c:pt idx="5717">
                  <c:v>41861.71</c:v>
                </c:pt>
                <c:pt idx="5718">
                  <c:v>41862.71</c:v>
                </c:pt>
                <c:pt idx="5719">
                  <c:v>41863.71</c:v>
                </c:pt>
                <c:pt idx="5720">
                  <c:v>41987.82</c:v>
                </c:pt>
                <c:pt idx="5721">
                  <c:v>41988.82</c:v>
                </c:pt>
                <c:pt idx="5722">
                  <c:v>41989.82</c:v>
                </c:pt>
                <c:pt idx="5723">
                  <c:v>41990.82</c:v>
                </c:pt>
                <c:pt idx="5724">
                  <c:v>41991.82</c:v>
                </c:pt>
                <c:pt idx="5725">
                  <c:v>41992.82</c:v>
                </c:pt>
                <c:pt idx="5726">
                  <c:v>41993.82</c:v>
                </c:pt>
                <c:pt idx="5727">
                  <c:v>41994.82</c:v>
                </c:pt>
                <c:pt idx="5728">
                  <c:v>41995.82</c:v>
                </c:pt>
                <c:pt idx="5729">
                  <c:v>41996.82</c:v>
                </c:pt>
                <c:pt idx="5730">
                  <c:v>42001.53</c:v>
                </c:pt>
                <c:pt idx="5731">
                  <c:v>42002.53</c:v>
                </c:pt>
                <c:pt idx="5732">
                  <c:v>42003.53</c:v>
                </c:pt>
                <c:pt idx="5733">
                  <c:v>42004.53</c:v>
                </c:pt>
                <c:pt idx="5734">
                  <c:v>42005.53</c:v>
                </c:pt>
                <c:pt idx="5735">
                  <c:v>42006.54</c:v>
                </c:pt>
                <c:pt idx="5736">
                  <c:v>42007.54</c:v>
                </c:pt>
                <c:pt idx="5737">
                  <c:v>42008.54</c:v>
                </c:pt>
                <c:pt idx="5738">
                  <c:v>42009.54</c:v>
                </c:pt>
                <c:pt idx="5739">
                  <c:v>42010.54</c:v>
                </c:pt>
                <c:pt idx="5740">
                  <c:v>42134.64</c:v>
                </c:pt>
                <c:pt idx="5741">
                  <c:v>42135.64</c:v>
                </c:pt>
                <c:pt idx="5742">
                  <c:v>42136.64</c:v>
                </c:pt>
                <c:pt idx="5743">
                  <c:v>42137.65</c:v>
                </c:pt>
                <c:pt idx="5744">
                  <c:v>42138.65</c:v>
                </c:pt>
                <c:pt idx="5745">
                  <c:v>42139.65</c:v>
                </c:pt>
                <c:pt idx="5746">
                  <c:v>42140.65</c:v>
                </c:pt>
                <c:pt idx="5747">
                  <c:v>42141.65</c:v>
                </c:pt>
                <c:pt idx="5748">
                  <c:v>42142.65</c:v>
                </c:pt>
                <c:pt idx="5749">
                  <c:v>42143.65</c:v>
                </c:pt>
                <c:pt idx="5750">
                  <c:v>42148.36</c:v>
                </c:pt>
                <c:pt idx="5751">
                  <c:v>42149.36</c:v>
                </c:pt>
                <c:pt idx="5752">
                  <c:v>42150.36</c:v>
                </c:pt>
                <c:pt idx="5753">
                  <c:v>42151.36</c:v>
                </c:pt>
                <c:pt idx="5754">
                  <c:v>42152.36</c:v>
                </c:pt>
                <c:pt idx="5755">
                  <c:v>42153.36</c:v>
                </c:pt>
                <c:pt idx="5756">
                  <c:v>42154.36</c:v>
                </c:pt>
                <c:pt idx="5757">
                  <c:v>42155.36</c:v>
                </c:pt>
                <c:pt idx="5758">
                  <c:v>42156.36</c:v>
                </c:pt>
                <c:pt idx="5759">
                  <c:v>42157.37</c:v>
                </c:pt>
                <c:pt idx="5760">
                  <c:v>42281.47</c:v>
                </c:pt>
                <c:pt idx="5761">
                  <c:v>42282.47</c:v>
                </c:pt>
                <c:pt idx="5762">
                  <c:v>42283.47</c:v>
                </c:pt>
                <c:pt idx="5763">
                  <c:v>42284.47</c:v>
                </c:pt>
                <c:pt idx="5764">
                  <c:v>42285.47</c:v>
                </c:pt>
                <c:pt idx="5765">
                  <c:v>42286.47</c:v>
                </c:pt>
                <c:pt idx="5766">
                  <c:v>42287.47</c:v>
                </c:pt>
                <c:pt idx="5767">
                  <c:v>42288.47</c:v>
                </c:pt>
                <c:pt idx="5768">
                  <c:v>42289.47</c:v>
                </c:pt>
                <c:pt idx="5769">
                  <c:v>42290.48</c:v>
                </c:pt>
                <c:pt idx="5770">
                  <c:v>42295.18</c:v>
                </c:pt>
                <c:pt idx="5771">
                  <c:v>42296.18</c:v>
                </c:pt>
                <c:pt idx="5772">
                  <c:v>42297.19</c:v>
                </c:pt>
                <c:pt idx="5773">
                  <c:v>42298.19</c:v>
                </c:pt>
                <c:pt idx="5774">
                  <c:v>42299.19</c:v>
                </c:pt>
                <c:pt idx="5775">
                  <c:v>42300.19</c:v>
                </c:pt>
                <c:pt idx="5776">
                  <c:v>42301.19</c:v>
                </c:pt>
                <c:pt idx="5777">
                  <c:v>42302.19</c:v>
                </c:pt>
                <c:pt idx="5778">
                  <c:v>42303.19</c:v>
                </c:pt>
                <c:pt idx="5779">
                  <c:v>42304.19</c:v>
                </c:pt>
                <c:pt idx="5780">
                  <c:v>42428.3</c:v>
                </c:pt>
                <c:pt idx="5781">
                  <c:v>42429.3</c:v>
                </c:pt>
                <c:pt idx="5782">
                  <c:v>42430.3</c:v>
                </c:pt>
                <c:pt idx="5783">
                  <c:v>42431.3</c:v>
                </c:pt>
                <c:pt idx="5784">
                  <c:v>42432.3</c:v>
                </c:pt>
                <c:pt idx="5785">
                  <c:v>42433.3</c:v>
                </c:pt>
                <c:pt idx="5786">
                  <c:v>42434.3</c:v>
                </c:pt>
                <c:pt idx="5787">
                  <c:v>42435.3</c:v>
                </c:pt>
                <c:pt idx="5788">
                  <c:v>42436.3</c:v>
                </c:pt>
                <c:pt idx="5789">
                  <c:v>42437.3</c:v>
                </c:pt>
                <c:pt idx="5790">
                  <c:v>42442.01</c:v>
                </c:pt>
                <c:pt idx="5791">
                  <c:v>42443.01</c:v>
                </c:pt>
                <c:pt idx="5792">
                  <c:v>42444.01</c:v>
                </c:pt>
                <c:pt idx="5793">
                  <c:v>42445.01</c:v>
                </c:pt>
                <c:pt idx="5794">
                  <c:v>42446.01</c:v>
                </c:pt>
                <c:pt idx="5795">
                  <c:v>42447.01</c:v>
                </c:pt>
                <c:pt idx="5796">
                  <c:v>42448.02</c:v>
                </c:pt>
                <c:pt idx="5797">
                  <c:v>42449.02</c:v>
                </c:pt>
                <c:pt idx="5798">
                  <c:v>42450.02</c:v>
                </c:pt>
                <c:pt idx="5799">
                  <c:v>42451.02</c:v>
                </c:pt>
                <c:pt idx="5800">
                  <c:v>42575.12</c:v>
                </c:pt>
                <c:pt idx="5801">
                  <c:v>42576.12</c:v>
                </c:pt>
                <c:pt idx="5802">
                  <c:v>42577.12</c:v>
                </c:pt>
                <c:pt idx="5803">
                  <c:v>42578.12</c:v>
                </c:pt>
                <c:pt idx="5804">
                  <c:v>42579.13</c:v>
                </c:pt>
                <c:pt idx="5805">
                  <c:v>42580.13</c:v>
                </c:pt>
                <c:pt idx="5806">
                  <c:v>42581.13</c:v>
                </c:pt>
                <c:pt idx="5807">
                  <c:v>42582.13</c:v>
                </c:pt>
                <c:pt idx="5808">
                  <c:v>42583.13</c:v>
                </c:pt>
                <c:pt idx="5809">
                  <c:v>42584.13</c:v>
                </c:pt>
                <c:pt idx="5810">
                  <c:v>42588.84</c:v>
                </c:pt>
                <c:pt idx="5811">
                  <c:v>42589.84</c:v>
                </c:pt>
                <c:pt idx="5812">
                  <c:v>42590.84</c:v>
                </c:pt>
                <c:pt idx="5813">
                  <c:v>42591.84</c:v>
                </c:pt>
                <c:pt idx="5814">
                  <c:v>42592.84</c:v>
                </c:pt>
                <c:pt idx="5815">
                  <c:v>42593.84</c:v>
                </c:pt>
                <c:pt idx="5816">
                  <c:v>42594.84</c:v>
                </c:pt>
                <c:pt idx="5817">
                  <c:v>42595.84</c:v>
                </c:pt>
                <c:pt idx="5818">
                  <c:v>42596.84</c:v>
                </c:pt>
                <c:pt idx="5819">
                  <c:v>42597.84</c:v>
                </c:pt>
                <c:pt idx="5820">
                  <c:v>42721.88</c:v>
                </c:pt>
                <c:pt idx="5821">
                  <c:v>42722.88</c:v>
                </c:pt>
                <c:pt idx="5822">
                  <c:v>42723.88</c:v>
                </c:pt>
                <c:pt idx="5823">
                  <c:v>42724.88</c:v>
                </c:pt>
                <c:pt idx="5824">
                  <c:v>42725.88</c:v>
                </c:pt>
                <c:pt idx="5825">
                  <c:v>42726.88</c:v>
                </c:pt>
                <c:pt idx="5826">
                  <c:v>42727.88</c:v>
                </c:pt>
                <c:pt idx="5827">
                  <c:v>42728.88</c:v>
                </c:pt>
                <c:pt idx="5828">
                  <c:v>42729.88</c:v>
                </c:pt>
                <c:pt idx="5829">
                  <c:v>42730.88</c:v>
                </c:pt>
                <c:pt idx="5830">
                  <c:v>42735.59</c:v>
                </c:pt>
                <c:pt idx="5831">
                  <c:v>42736.59</c:v>
                </c:pt>
                <c:pt idx="5832">
                  <c:v>42737.59</c:v>
                </c:pt>
                <c:pt idx="5833">
                  <c:v>42738.59</c:v>
                </c:pt>
                <c:pt idx="5834">
                  <c:v>42739.59</c:v>
                </c:pt>
                <c:pt idx="5835">
                  <c:v>42740.59</c:v>
                </c:pt>
                <c:pt idx="5836">
                  <c:v>42741.59</c:v>
                </c:pt>
                <c:pt idx="5837">
                  <c:v>42742.59</c:v>
                </c:pt>
                <c:pt idx="5838">
                  <c:v>42743.6</c:v>
                </c:pt>
                <c:pt idx="5839">
                  <c:v>42744.6</c:v>
                </c:pt>
                <c:pt idx="5840">
                  <c:v>42868.7</c:v>
                </c:pt>
                <c:pt idx="5841">
                  <c:v>42869.7</c:v>
                </c:pt>
                <c:pt idx="5842">
                  <c:v>42870.7</c:v>
                </c:pt>
                <c:pt idx="5843">
                  <c:v>42871.7</c:v>
                </c:pt>
                <c:pt idx="5844">
                  <c:v>42872.7</c:v>
                </c:pt>
                <c:pt idx="5845">
                  <c:v>42873.71</c:v>
                </c:pt>
                <c:pt idx="5846">
                  <c:v>42874.71</c:v>
                </c:pt>
                <c:pt idx="5847">
                  <c:v>42875.71</c:v>
                </c:pt>
                <c:pt idx="5848">
                  <c:v>42876.71</c:v>
                </c:pt>
                <c:pt idx="5849">
                  <c:v>42877.71</c:v>
                </c:pt>
                <c:pt idx="5850">
                  <c:v>42882.42</c:v>
                </c:pt>
                <c:pt idx="5851">
                  <c:v>42883.42</c:v>
                </c:pt>
                <c:pt idx="5852">
                  <c:v>42884.42</c:v>
                </c:pt>
                <c:pt idx="5853">
                  <c:v>42885.42</c:v>
                </c:pt>
                <c:pt idx="5854">
                  <c:v>42886.42</c:v>
                </c:pt>
                <c:pt idx="5855">
                  <c:v>42887.42</c:v>
                </c:pt>
                <c:pt idx="5856">
                  <c:v>42888.42</c:v>
                </c:pt>
                <c:pt idx="5857">
                  <c:v>42889.42</c:v>
                </c:pt>
                <c:pt idx="5858">
                  <c:v>42890.42</c:v>
                </c:pt>
                <c:pt idx="5859">
                  <c:v>42891.42</c:v>
                </c:pt>
                <c:pt idx="5860">
                  <c:v>43015.49</c:v>
                </c:pt>
                <c:pt idx="5861">
                  <c:v>43016.5</c:v>
                </c:pt>
                <c:pt idx="5862">
                  <c:v>43017.5</c:v>
                </c:pt>
                <c:pt idx="5863">
                  <c:v>43018.5</c:v>
                </c:pt>
                <c:pt idx="5864">
                  <c:v>43019.5</c:v>
                </c:pt>
                <c:pt idx="5865">
                  <c:v>43020.5</c:v>
                </c:pt>
                <c:pt idx="5866">
                  <c:v>43021.5</c:v>
                </c:pt>
                <c:pt idx="5867">
                  <c:v>43022.5</c:v>
                </c:pt>
                <c:pt idx="5868">
                  <c:v>43023.5</c:v>
                </c:pt>
                <c:pt idx="5869">
                  <c:v>43024.5</c:v>
                </c:pt>
                <c:pt idx="5870">
                  <c:v>43029.21</c:v>
                </c:pt>
                <c:pt idx="5871">
                  <c:v>43030.21</c:v>
                </c:pt>
                <c:pt idx="5872">
                  <c:v>43031.21</c:v>
                </c:pt>
                <c:pt idx="5873">
                  <c:v>43032.21</c:v>
                </c:pt>
                <c:pt idx="5874">
                  <c:v>43033.21</c:v>
                </c:pt>
                <c:pt idx="5875">
                  <c:v>43034.21</c:v>
                </c:pt>
                <c:pt idx="5876">
                  <c:v>43035.21</c:v>
                </c:pt>
                <c:pt idx="5877">
                  <c:v>43036.21</c:v>
                </c:pt>
                <c:pt idx="5878">
                  <c:v>43037.21</c:v>
                </c:pt>
                <c:pt idx="5879">
                  <c:v>43038.22</c:v>
                </c:pt>
                <c:pt idx="5880">
                  <c:v>43162.32</c:v>
                </c:pt>
                <c:pt idx="5881">
                  <c:v>43163.32</c:v>
                </c:pt>
                <c:pt idx="5882">
                  <c:v>43164.32</c:v>
                </c:pt>
                <c:pt idx="5883">
                  <c:v>43165.32</c:v>
                </c:pt>
                <c:pt idx="5884">
                  <c:v>43166.32</c:v>
                </c:pt>
                <c:pt idx="5885">
                  <c:v>43167.32</c:v>
                </c:pt>
                <c:pt idx="5886">
                  <c:v>43168.33</c:v>
                </c:pt>
                <c:pt idx="5887">
                  <c:v>43169.33</c:v>
                </c:pt>
                <c:pt idx="5888">
                  <c:v>43170.33</c:v>
                </c:pt>
                <c:pt idx="5889">
                  <c:v>43171.33</c:v>
                </c:pt>
                <c:pt idx="5890">
                  <c:v>43176.04</c:v>
                </c:pt>
                <c:pt idx="5891">
                  <c:v>43177.04</c:v>
                </c:pt>
                <c:pt idx="5892">
                  <c:v>43178.04</c:v>
                </c:pt>
                <c:pt idx="5893">
                  <c:v>43179.04</c:v>
                </c:pt>
                <c:pt idx="5894">
                  <c:v>43180.04</c:v>
                </c:pt>
                <c:pt idx="5895">
                  <c:v>43181.04</c:v>
                </c:pt>
                <c:pt idx="5896">
                  <c:v>43182.04</c:v>
                </c:pt>
                <c:pt idx="5897">
                  <c:v>43183.04</c:v>
                </c:pt>
                <c:pt idx="5898">
                  <c:v>43184.04</c:v>
                </c:pt>
                <c:pt idx="5899">
                  <c:v>43185.04</c:v>
                </c:pt>
                <c:pt idx="5900">
                  <c:v>43309.14</c:v>
                </c:pt>
                <c:pt idx="5901">
                  <c:v>43310.14</c:v>
                </c:pt>
                <c:pt idx="5902">
                  <c:v>43311.14</c:v>
                </c:pt>
                <c:pt idx="5903">
                  <c:v>43312.14</c:v>
                </c:pt>
                <c:pt idx="5904">
                  <c:v>43313.14</c:v>
                </c:pt>
                <c:pt idx="5905">
                  <c:v>43314.14</c:v>
                </c:pt>
                <c:pt idx="5906">
                  <c:v>43315.14</c:v>
                </c:pt>
                <c:pt idx="5907">
                  <c:v>43316.14</c:v>
                </c:pt>
                <c:pt idx="5908">
                  <c:v>43317.14</c:v>
                </c:pt>
                <c:pt idx="5909">
                  <c:v>43318.14</c:v>
                </c:pt>
                <c:pt idx="5910">
                  <c:v>43322.85</c:v>
                </c:pt>
                <c:pt idx="5911">
                  <c:v>43323.85</c:v>
                </c:pt>
                <c:pt idx="5912">
                  <c:v>43324.86</c:v>
                </c:pt>
                <c:pt idx="5913">
                  <c:v>43325.86</c:v>
                </c:pt>
                <c:pt idx="5914">
                  <c:v>43326.86</c:v>
                </c:pt>
                <c:pt idx="5915">
                  <c:v>43327.86</c:v>
                </c:pt>
                <c:pt idx="5916">
                  <c:v>43328.86</c:v>
                </c:pt>
                <c:pt idx="5917">
                  <c:v>43329.86</c:v>
                </c:pt>
                <c:pt idx="5918">
                  <c:v>43330.86</c:v>
                </c:pt>
                <c:pt idx="5919">
                  <c:v>43331.86</c:v>
                </c:pt>
                <c:pt idx="5920">
                  <c:v>43455.96</c:v>
                </c:pt>
                <c:pt idx="5921">
                  <c:v>43456.97</c:v>
                </c:pt>
                <c:pt idx="5922">
                  <c:v>43457.97</c:v>
                </c:pt>
                <c:pt idx="5923">
                  <c:v>43458.97</c:v>
                </c:pt>
                <c:pt idx="5924">
                  <c:v>43459.97</c:v>
                </c:pt>
                <c:pt idx="5925">
                  <c:v>43460.97</c:v>
                </c:pt>
                <c:pt idx="5926">
                  <c:v>43461.97</c:v>
                </c:pt>
                <c:pt idx="5927">
                  <c:v>43462.97</c:v>
                </c:pt>
                <c:pt idx="5928">
                  <c:v>43463.97</c:v>
                </c:pt>
                <c:pt idx="5929">
                  <c:v>43464.97</c:v>
                </c:pt>
                <c:pt idx="5930">
                  <c:v>43469.68</c:v>
                </c:pt>
                <c:pt idx="5931">
                  <c:v>43470.68</c:v>
                </c:pt>
                <c:pt idx="5932">
                  <c:v>43471.68</c:v>
                </c:pt>
                <c:pt idx="5933">
                  <c:v>43472.68</c:v>
                </c:pt>
                <c:pt idx="5934">
                  <c:v>43473.68</c:v>
                </c:pt>
                <c:pt idx="5935">
                  <c:v>43474.68</c:v>
                </c:pt>
                <c:pt idx="5936">
                  <c:v>43475.68</c:v>
                </c:pt>
                <c:pt idx="5937">
                  <c:v>43476.68</c:v>
                </c:pt>
                <c:pt idx="5938">
                  <c:v>43477.68</c:v>
                </c:pt>
                <c:pt idx="5939">
                  <c:v>43478.68</c:v>
                </c:pt>
                <c:pt idx="5940">
                  <c:v>43602.79</c:v>
                </c:pt>
                <c:pt idx="5941">
                  <c:v>43603.79</c:v>
                </c:pt>
                <c:pt idx="5942">
                  <c:v>43604.79</c:v>
                </c:pt>
                <c:pt idx="5943">
                  <c:v>43605.79</c:v>
                </c:pt>
                <c:pt idx="5944">
                  <c:v>43606.79</c:v>
                </c:pt>
                <c:pt idx="5945">
                  <c:v>43607.79</c:v>
                </c:pt>
                <c:pt idx="5946">
                  <c:v>43608.8</c:v>
                </c:pt>
                <c:pt idx="5947">
                  <c:v>43609.8</c:v>
                </c:pt>
                <c:pt idx="5948">
                  <c:v>43610.8</c:v>
                </c:pt>
                <c:pt idx="5949">
                  <c:v>43611.8</c:v>
                </c:pt>
                <c:pt idx="5950">
                  <c:v>43616.51</c:v>
                </c:pt>
                <c:pt idx="5951">
                  <c:v>43617.51</c:v>
                </c:pt>
                <c:pt idx="5952">
                  <c:v>43618.51</c:v>
                </c:pt>
                <c:pt idx="5953">
                  <c:v>43619.51</c:v>
                </c:pt>
                <c:pt idx="5954">
                  <c:v>43620.51</c:v>
                </c:pt>
                <c:pt idx="5955">
                  <c:v>43621.51</c:v>
                </c:pt>
                <c:pt idx="5956">
                  <c:v>43622.51</c:v>
                </c:pt>
                <c:pt idx="5957">
                  <c:v>43623.51</c:v>
                </c:pt>
                <c:pt idx="5958">
                  <c:v>43624.51</c:v>
                </c:pt>
                <c:pt idx="5959">
                  <c:v>43625.51</c:v>
                </c:pt>
                <c:pt idx="5960">
                  <c:v>43749.62</c:v>
                </c:pt>
                <c:pt idx="5961">
                  <c:v>43750.62</c:v>
                </c:pt>
                <c:pt idx="5962">
                  <c:v>43751.62</c:v>
                </c:pt>
                <c:pt idx="5963">
                  <c:v>43752.62</c:v>
                </c:pt>
                <c:pt idx="5964">
                  <c:v>43753.62</c:v>
                </c:pt>
                <c:pt idx="5965">
                  <c:v>43754.62</c:v>
                </c:pt>
                <c:pt idx="5966">
                  <c:v>43755.62</c:v>
                </c:pt>
                <c:pt idx="5967">
                  <c:v>43756.62</c:v>
                </c:pt>
                <c:pt idx="5968">
                  <c:v>43757.62</c:v>
                </c:pt>
                <c:pt idx="5969">
                  <c:v>43758.63</c:v>
                </c:pt>
                <c:pt idx="5970">
                  <c:v>43763.33</c:v>
                </c:pt>
                <c:pt idx="5971">
                  <c:v>43764.33</c:v>
                </c:pt>
                <c:pt idx="5972">
                  <c:v>43765.34</c:v>
                </c:pt>
                <c:pt idx="5973">
                  <c:v>43766.34</c:v>
                </c:pt>
                <c:pt idx="5974">
                  <c:v>43767.34</c:v>
                </c:pt>
                <c:pt idx="5975">
                  <c:v>43768.34</c:v>
                </c:pt>
                <c:pt idx="5976">
                  <c:v>43769.34</c:v>
                </c:pt>
                <c:pt idx="5977">
                  <c:v>43770.34</c:v>
                </c:pt>
                <c:pt idx="5978">
                  <c:v>43771.34</c:v>
                </c:pt>
                <c:pt idx="5979">
                  <c:v>43772.34</c:v>
                </c:pt>
                <c:pt idx="5980">
                  <c:v>43896.44</c:v>
                </c:pt>
                <c:pt idx="5981">
                  <c:v>43897.44</c:v>
                </c:pt>
                <c:pt idx="5982">
                  <c:v>43898.45</c:v>
                </c:pt>
                <c:pt idx="5983">
                  <c:v>43899.45</c:v>
                </c:pt>
                <c:pt idx="5984">
                  <c:v>43900.45</c:v>
                </c:pt>
                <c:pt idx="5985">
                  <c:v>43901.45</c:v>
                </c:pt>
                <c:pt idx="5986">
                  <c:v>43902.45</c:v>
                </c:pt>
                <c:pt idx="5987">
                  <c:v>43903.45</c:v>
                </c:pt>
                <c:pt idx="5988">
                  <c:v>43904.45</c:v>
                </c:pt>
                <c:pt idx="5989">
                  <c:v>43905.45</c:v>
                </c:pt>
                <c:pt idx="5990">
                  <c:v>43910.16</c:v>
                </c:pt>
                <c:pt idx="5991">
                  <c:v>43911.16</c:v>
                </c:pt>
                <c:pt idx="5992">
                  <c:v>43912.16</c:v>
                </c:pt>
                <c:pt idx="5993">
                  <c:v>43913.16</c:v>
                </c:pt>
                <c:pt idx="5994">
                  <c:v>43914.16</c:v>
                </c:pt>
                <c:pt idx="5995">
                  <c:v>43915.16</c:v>
                </c:pt>
                <c:pt idx="5996">
                  <c:v>43916.16</c:v>
                </c:pt>
                <c:pt idx="5997">
                  <c:v>43917.16</c:v>
                </c:pt>
                <c:pt idx="5998">
                  <c:v>43918.17</c:v>
                </c:pt>
                <c:pt idx="5999">
                  <c:v>43919.17</c:v>
                </c:pt>
                <c:pt idx="6000">
                  <c:v>44043.27</c:v>
                </c:pt>
                <c:pt idx="6001">
                  <c:v>44044.27</c:v>
                </c:pt>
                <c:pt idx="6002">
                  <c:v>44045.28</c:v>
                </c:pt>
                <c:pt idx="6003">
                  <c:v>44046.28</c:v>
                </c:pt>
                <c:pt idx="6004">
                  <c:v>44047.28</c:v>
                </c:pt>
                <c:pt idx="6005">
                  <c:v>44048.28</c:v>
                </c:pt>
                <c:pt idx="6006">
                  <c:v>44049.28</c:v>
                </c:pt>
                <c:pt idx="6007">
                  <c:v>44050.28</c:v>
                </c:pt>
                <c:pt idx="6008">
                  <c:v>44051.28</c:v>
                </c:pt>
                <c:pt idx="6009">
                  <c:v>44052.28</c:v>
                </c:pt>
                <c:pt idx="6010">
                  <c:v>44056.99</c:v>
                </c:pt>
                <c:pt idx="6011">
                  <c:v>44057.99</c:v>
                </c:pt>
                <c:pt idx="6012">
                  <c:v>44058.99</c:v>
                </c:pt>
                <c:pt idx="6013">
                  <c:v>44059.99</c:v>
                </c:pt>
                <c:pt idx="6014">
                  <c:v>44060.99</c:v>
                </c:pt>
                <c:pt idx="6015">
                  <c:v>44061.99</c:v>
                </c:pt>
                <c:pt idx="6016">
                  <c:v>44062.99</c:v>
                </c:pt>
                <c:pt idx="6017">
                  <c:v>44063.99</c:v>
                </c:pt>
                <c:pt idx="6018">
                  <c:v>44064.99</c:v>
                </c:pt>
                <c:pt idx="6019">
                  <c:v>44065.99</c:v>
                </c:pt>
                <c:pt idx="6020">
                  <c:v>44190.1</c:v>
                </c:pt>
                <c:pt idx="6021">
                  <c:v>44191.1</c:v>
                </c:pt>
                <c:pt idx="6022">
                  <c:v>44192.1</c:v>
                </c:pt>
                <c:pt idx="6023">
                  <c:v>44193.1</c:v>
                </c:pt>
                <c:pt idx="6024">
                  <c:v>44194.1</c:v>
                </c:pt>
                <c:pt idx="6025">
                  <c:v>44195.1</c:v>
                </c:pt>
                <c:pt idx="6026">
                  <c:v>44196.1</c:v>
                </c:pt>
                <c:pt idx="6027">
                  <c:v>44197.1</c:v>
                </c:pt>
                <c:pt idx="6028">
                  <c:v>44198.1</c:v>
                </c:pt>
                <c:pt idx="6029">
                  <c:v>44199.1</c:v>
                </c:pt>
                <c:pt idx="6030">
                  <c:v>44203.81</c:v>
                </c:pt>
                <c:pt idx="6031">
                  <c:v>44204.81</c:v>
                </c:pt>
                <c:pt idx="6032">
                  <c:v>44205.81</c:v>
                </c:pt>
                <c:pt idx="6033">
                  <c:v>44206.81</c:v>
                </c:pt>
                <c:pt idx="6034">
                  <c:v>44207.81</c:v>
                </c:pt>
                <c:pt idx="6035">
                  <c:v>44208.81</c:v>
                </c:pt>
                <c:pt idx="6036">
                  <c:v>44209.82</c:v>
                </c:pt>
                <c:pt idx="6037">
                  <c:v>44210.81</c:v>
                </c:pt>
                <c:pt idx="6038">
                  <c:v>44211.81</c:v>
                </c:pt>
                <c:pt idx="6039">
                  <c:v>44212.82</c:v>
                </c:pt>
                <c:pt idx="6040">
                  <c:v>44336.9</c:v>
                </c:pt>
                <c:pt idx="6041">
                  <c:v>44337.9</c:v>
                </c:pt>
                <c:pt idx="6042">
                  <c:v>44338.9</c:v>
                </c:pt>
                <c:pt idx="6043">
                  <c:v>44339.9</c:v>
                </c:pt>
                <c:pt idx="6044">
                  <c:v>44340.9</c:v>
                </c:pt>
                <c:pt idx="6045">
                  <c:v>44341.91</c:v>
                </c:pt>
                <c:pt idx="6046">
                  <c:v>44342.91</c:v>
                </c:pt>
                <c:pt idx="6047">
                  <c:v>44343.91</c:v>
                </c:pt>
                <c:pt idx="6048">
                  <c:v>44344.91</c:v>
                </c:pt>
                <c:pt idx="6049">
                  <c:v>44345.91</c:v>
                </c:pt>
                <c:pt idx="6050">
                  <c:v>44350.62</c:v>
                </c:pt>
                <c:pt idx="6051">
                  <c:v>44351.62</c:v>
                </c:pt>
                <c:pt idx="6052">
                  <c:v>44352.62</c:v>
                </c:pt>
                <c:pt idx="6053">
                  <c:v>44353.62</c:v>
                </c:pt>
                <c:pt idx="6054">
                  <c:v>44354.62</c:v>
                </c:pt>
                <c:pt idx="6055">
                  <c:v>44355.62</c:v>
                </c:pt>
                <c:pt idx="6056">
                  <c:v>44356.62</c:v>
                </c:pt>
                <c:pt idx="6057">
                  <c:v>44357.62</c:v>
                </c:pt>
                <c:pt idx="6058">
                  <c:v>44358.62</c:v>
                </c:pt>
                <c:pt idx="6059">
                  <c:v>44359.62</c:v>
                </c:pt>
                <c:pt idx="6060">
                  <c:v>44483.73</c:v>
                </c:pt>
                <c:pt idx="6061">
                  <c:v>44484.73</c:v>
                </c:pt>
                <c:pt idx="6062">
                  <c:v>44485.73</c:v>
                </c:pt>
                <c:pt idx="6063">
                  <c:v>44486.73</c:v>
                </c:pt>
                <c:pt idx="6064">
                  <c:v>44487.73</c:v>
                </c:pt>
                <c:pt idx="6065">
                  <c:v>44488.73</c:v>
                </c:pt>
                <c:pt idx="6066">
                  <c:v>44489.74</c:v>
                </c:pt>
                <c:pt idx="6067">
                  <c:v>44490.74</c:v>
                </c:pt>
                <c:pt idx="6068">
                  <c:v>44491.74</c:v>
                </c:pt>
                <c:pt idx="6069">
                  <c:v>44492.74</c:v>
                </c:pt>
                <c:pt idx="6070">
                  <c:v>44497.45</c:v>
                </c:pt>
                <c:pt idx="6071">
                  <c:v>44498.45</c:v>
                </c:pt>
                <c:pt idx="6072">
                  <c:v>44499.45</c:v>
                </c:pt>
                <c:pt idx="6073">
                  <c:v>44500.45</c:v>
                </c:pt>
                <c:pt idx="6074">
                  <c:v>44501.45</c:v>
                </c:pt>
                <c:pt idx="6075">
                  <c:v>44502.45</c:v>
                </c:pt>
                <c:pt idx="6076">
                  <c:v>44503.45</c:v>
                </c:pt>
                <c:pt idx="6077">
                  <c:v>44504.45</c:v>
                </c:pt>
                <c:pt idx="6078">
                  <c:v>44505.45</c:v>
                </c:pt>
                <c:pt idx="6079">
                  <c:v>44506.45</c:v>
                </c:pt>
                <c:pt idx="6080">
                  <c:v>44630.55</c:v>
                </c:pt>
                <c:pt idx="6081">
                  <c:v>44631.55</c:v>
                </c:pt>
                <c:pt idx="6082">
                  <c:v>44632.55</c:v>
                </c:pt>
                <c:pt idx="6083">
                  <c:v>44633.55</c:v>
                </c:pt>
                <c:pt idx="6084">
                  <c:v>44634.56</c:v>
                </c:pt>
                <c:pt idx="6085">
                  <c:v>44635.56</c:v>
                </c:pt>
                <c:pt idx="6086">
                  <c:v>44636.56</c:v>
                </c:pt>
                <c:pt idx="6087">
                  <c:v>44637.56</c:v>
                </c:pt>
                <c:pt idx="6088">
                  <c:v>44638.56</c:v>
                </c:pt>
                <c:pt idx="6089">
                  <c:v>44639.56</c:v>
                </c:pt>
                <c:pt idx="6090">
                  <c:v>44644.27</c:v>
                </c:pt>
                <c:pt idx="6091">
                  <c:v>44645.27</c:v>
                </c:pt>
                <c:pt idx="6092">
                  <c:v>44646.27</c:v>
                </c:pt>
                <c:pt idx="6093">
                  <c:v>44647.27</c:v>
                </c:pt>
                <c:pt idx="6094">
                  <c:v>44648.27</c:v>
                </c:pt>
                <c:pt idx="6095">
                  <c:v>44649.27</c:v>
                </c:pt>
                <c:pt idx="6096">
                  <c:v>44650.27</c:v>
                </c:pt>
                <c:pt idx="6097">
                  <c:v>44651.27</c:v>
                </c:pt>
                <c:pt idx="6098">
                  <c:v>44652.27</c:v>
                </c:pt>
                <c:pt idx="6099">
                  <c:v>44653.27</c:v>
                </c:pt>
                <c:pt idx="6100">
                  <c:v>44777.37</c:v>
                </c:pt>
                <c:pt idx="6101">
                  <c:v>44778.37</c:v>
                </c:pt>
                <c:pt idx="6102">
                  <c:v>44779.37</c:v>
                </c:pt>
                <c:pt idx="6103">
                  <c:v>44780.37</c:v>
                </c:pt>
                <c:pt idx="6104">
                  <c:v>44781.37</c:v>
                </c:pt>
                <c:pt idx="6105">
                  <c:v>44782.37</c:v>
                </c:pt>
                <c:pt idx="6106">
                  <c:v>44783.38</c:v>
                </c:pt>
                <c:pt idx="6107">
                  <c:v>44784.38</c:v>
                </c:pt>
                <c:pt idx="6108">
                  <c:v>44785.38</c:v>
                </c:pt>
                <c:pt idx="6109">
                  <c:v>44786.38</c:v>
                </c:pt>
                <c:pt idx="6110">
                  <c:v>44791.09</c:v>
                </c:pt>
                <c:pt idx="6111">
                  <c:v>44792.09</c:v>
                </c:pt>
                <c:pt idx="6112">
                  <c:v>44793.09</c:v>
                </c:pt>
                <c:pt idx="6113">
                  <c:v>44794.09</c:v>
                </c:pt>
                <c:pt idx="6114">
                  <c:v>44795.09</c:v>
                </c:pt>
                <c:pt idx="6115">
                  <c:v>44796.09</c:v>
                </c:pt>
                <c:pt idx="6116">
                  <c:v>44797.09</c:v>
                </c:pt>
                <c:pt idx="6117">
                  <c:v>44798.09</c:v>
                </c:pt>
                <c:pt idx="6118">
                  <c:v>44799.09</c:v>
                </c:pt>
                <c:pt idx="6119">
                  <c:v>44800.09</c:v>
                </c:pt>
                <c:pt idx="6120">
                  <c:v>44924.2</c:v>
                </c:pt>
                <c:pt idx="6121">
                  <c:v>44925.2</c:v>
                </c:pt>
                <c:pt idx="6122">
                  <c:v>44926.2</c:v>
                </c:pt>
                <c:pt idx="6123">
                  <c:v>44927.2</c:v>
                </c:pt>
                <c:pt idx="6124">
                  <c:v>44928.2</c:v>
                </c:pt>
                <c:pt idx="6125">
                  <c:v>44929.2</c:v>
                </c:pt>
                <c:pt idx="6126">
                  <c:v>44930.2</c:v>
                </c:pt>
                <c:pt idx="6127">
                  <c:v>44931.2</c:v>
                </c:pt>
                <c:pt idx="6128">
                  <c:v>44932.2</c:v>
                </c:pt>
                <c:pt idx="6129">
                  <c:v>44933.2</c:v>
                </c:pt>
                <c:pt idx="6130">
                  <c:v>44937.91</c:v>
                </c:pt>
                <c:pt idx="6131">
                  <c:v>44938.91</c:v>
                </c:pt>
                <c:pt idx="6132">
                  <c:v>44939.91</c:v>
                </c:pt>
                <c:pt idx="6133">
                  <c:v>44940.91</c:v>
                </c:pt>
                <c:pt idx="6134">
                  <c:v>44941.91</c:v>
                </c:pt>
                <c:pt idx="6135">
                  <c:v>44942.91</c:v>
                </c:pt>
                <c:pt idx="6136">
                  <c:v>44943.91</c:v>
                </c:pt>
                <c:pt idx="6137">
                  <c:v>44944.91</c:v>
                </c:pt>
                <c:pt idx="6138">
                  <c:v>44945.92</c:v>
                </c:pt>
                <c:pt idx="6139">
                  <c:v>44946.92</c:v>
                </c:pt>
                <c:pt idx="6140">
                  <c:v>45071.02</c:v>
                </c:pt>
                <c:pt idx="6141">
                  <c:v>45072.02</c:v>
                </c:pt>
                <c:pt idx="6142">
                  <c:v>45073.02</c:v>
                </c:pt>
                <c:pt idx="6143">
                  <c:v>45074.02</c:v>
                </c:pt>
                <c:pt idx="6144">
                  <c:v>45075.03</c:v>
                </c:pt>
                <c:pt idx="6145">
                  <c:v>45076.03</c:v>
                </c:pt>
                <c:pt idx="6146">
                  <c:v>45077.03</c:v>
                </c:pt>
                <c:pt idx="6147">
                  <c:v>45078.03</c:v>
                </c:pt>
                <c:pt idx="6148">
                  <c:v>45079.03</c:v>
                </c:pt>
                <c:pt idx="6149">
                  <c:v>45080.03</c:v>
                </c:pt>
                <c:pt idx="6150">
                  <c:v>45084.74</c:v>
                </c:pt>
                <c:pt idx="6151">
                  <c:v>45085.74</c:v>
                </c:pt>
                <c:pt idx="6152">
                  <c:v>45086.74</c:v>
                </c:pt>
                <c:pt idx="6153">
                  <c:v>45087.74</c:v>
                </c:pt>
                <c:pt idx="6154">
                  <c:v>45088.74</c:v>
                </c:pt>
                <c:pt idx="6155">
                  <c:v>45089.74</c:v>
                </c:pt>
                <c:pt idx="6156">
                  <c:v>45090.74</c:v>
                </c:pt>
                <c:pt idx="6157">
                  <c:v>45091.74</c:v>
                </c:pt>
                <c:pt idx="6158">
                  <c:v>45092.74</c:v>
                </c:pt>
                <c:pt idx="6159">
                  <c:v>45093.74</c:v>
                </c:pt>
                <c:pt idx="6160">
                  <c:v>45217.76</c:v>
                </c:pt>
                <c:pt idx="6161">
                  <c:v>45218.76</c:v>
                </c:pt>
                <c:pt idx="6162">
                  <c:v>45219.76</c:v>
                </c:pt>
                <c:pt idx="6163">
                  <c:v>45220.76</c:v>
                </c:pt>
                <c:pt idx="6164">
                  <c:v>45221.76</c:v>
                </c:pt>
                <c:pt idx="6165">
                  <c:v>45222.76</c:v>
                </c:pt>
                <c:pt idx="6166">
                  <c:v>45223.76</c:v>
                </c:pt>
                <c:pt idx="6167">
                  <c:v>45224.76</c:v>
                </c:pt>
                <c:pt idx="6168">
                  <c:v>45225.76</c:v>
                </c:pt>
                <c:pt idx="6169">
                  <c:v>45226.76</c:v>
                </c:pt>
                <c:pt idx="6170">
                  <c:v>45231.47</c:v>
                </c:pt>
                <c:pt idx="6171">
                  <c:v>45232.47</c:v>
                </c:pt>
                <c:pt idx="6172">
                  <c:v>45233.47</c:v>
                </c:pt>
                <c:pt idx="6173">
                  <c:v>45234.47</c:v>
                </c:pt>
                <c:pt idx="6174">
                  <c:v>45235.48</c:v>
                </c:pt>
                <c:pt idx="6175">
                  <c:v>45236.48</c:v>
                </c:pt>
                <c:pt idx="6176">
                  <c:v>45237.48</c:v>
                </c:pt>
                <c:pt idx="6177">
                  <c:v>45238.48</c:v>
                </c:pt>
                <c:pt idx="6178">
                  <c:v>45239.48</c:v>
                </c:pt>
                <c:pt idx="6179">
                  <c:v>45240.48</c:v>
                </c:pt>
                <c:pt idx="6180">
                  <c:v>45364.59</c:v>
                </c:pt>
                <c:pt idx="6181">
                  <c:v>45365.59</c:v>
                </c:pt>
                <c:pt idx="6182">
                  <c:v>45366.59</c:v>
                </c:pt>
                <c:pt idx="6183">
                  <c:v>45367.59</c:v>
                </c:pt>
                <c:pt idx="6184">
                  <c:v>45368.59</c:v>
                </c:pt>
                <c:pt idx="6185">
                  <c:v>45369.59</c:v>
                </c:pt>
                <c:pt idx="6186">
                  <c:v>45370.59</c:v>
                </c:pt>
                <c:pt idx="6187">
                  <c:v>45371.59</c:v>
                </c:pt>
                <c:pt idx="6188">
                  <c:v>45372.59</c:v>
                </c:pt>
                <c:pt idx="6189">
                  <c:v>45373.59</c:v>
                </c:pt>
                <c:pt idx="6190">
                  <c:v>45378.3</c:v>
                </c:pt>
                <c:pt idx="6191">
                  <c:v>45379.3</c:v>
                </c:pt>
                <c:pt idx="6192">
                  <c:v>45380.3</c:v>
                </c:pt>
                <c:pt idx="6193">
                  <c:v>45381.3</c:v>
                </c:pt>
                <c:pt idx="6194">
                  <c:v>45382.3</c:v>
                </c:pt>
                <c:pt idx="6195">
                  <c:v>45383.3</c:v>
                </c:pt>
                <c:pt idx="6196">
                  <c:v>45384.3</c:v>
                </c:pt>
                <c:pt idx="6197">
                  <c:v>45385.3</c:v>
                </c:pt>
                <c:pt idx="6198">
                  <c:v>45386.3</c:v>
                </c:pt>
                <c:pt idx="6199">
                  <c:v>45387.31</c:v>
                </c:pt>
                <c:pt idx="6200">
                  <c:v>45511.41</c:v>
                </c:pt>
                <c:pt idx="6201">
                  <c:v>45512.41</c:v>
                </c:pt>
                <c:pt idx="6202">
                  <c:v>45513.41</c:v>
                </c:pt>
                <c:pt idx="6203">
                  <c:v>45514.41</c:v>
                </c:pt>
                <c:pt idx="6204">
                  <c:v>45515.41</c:v>
                </c:pt>
                <c:pt idx="6205">
                  <c:v>45516.42</c:v>
                </c:pt>
                <c:pt idx="6206">
                  <c:v>45517.42</c:v>
                </c:pt>
                <c:pt idx="6207">
                  <c:v>45518.42</c:v>
                </c:pt>
                <c:pt idx="6208">
                  <c:v>45519.42</c:v>
                </c:pt>
                <c:pt idx="6209">
                  <c:v>45520.42</c:v>
                </c:pt>
                <c:pt idx="6210">
                  <c:v>45525.13</c:v>
                </c:pt>
                <c:pt idx="6211">
                  <c:v>45526.13</c:v>
                </c:pt>
                <c:pt idx="6212">
                  <c:v>45527.13</c:v>
                </c:pt>
                <c:pt idx="6213">
                  <c:v>45528.13</c:v>
                </c:pt>
                <c:pt idx="6214">
                  <c:v>45529.13</c:v>
                </c:pt>
                <c:pt idx="6215">
                  <c:v>45530.13</c:v>
                </c:pt>
                <c:pt idx="6216">
                  <c:v>45531.13</c:v>
                </c:pt>
                <c:pt idx="6217">
                  <c:v>45532.13</c:v>
                </c:pt>
                <c:pt idx="6218">
                  <c:v>45533.13</c:v>
                </c:pt>
                <c:pt idx="6219">
                  <c:v>45534.13</c:v>
                </c:pt>
                <c:pt idx="6220">
                  <c:v>45658.24</c:v>
                </c:pt>
                <c:pt idx="6221">
                  <c:v>45659.24</c:v>
                </c:pt>
                <c:pt idx="6222">
                  <c:v>45660.24</c:v>
                </c:pt>
                <c:pt idx="6223">
                  <c:v>45661.24</c:v>
                </c:pt>
                <c:pt idx="6224">
                  <c:v>45662.24</c:v>
                </c:pt>
                <c:pt idx="6225">
                  <c:v>45663.24</c:v>
                </c:pt>
                <c:pt idx="6226">
                  <c:v>45664.24</c:v>
                </c:pt>
                <c:pt idx="6227">
                  <c:v>45665.24</c:v>
                </c:pt>
                <c:pt idx="6228">
                  <c:v>45666.24</c:v>
                </c:pt>
                <c:pt idx="6229">
                  <c:v>45667.25</c:v>
                </c:pt>
                <c:pt idx="6230">
                  <c:v>45671.95</c:v>
                </c:pt>
                <c:pt idx="6231">
                  <c:v>45672.96</c:v>
                </c:pt>
                <c:pt idx="6232">
                  <c:v>45673.95</c:v>
                </c:pt>
                <c:pt idx="6233">
                  <c:v>45674.96</c:v>
                </c:pt>
                <c:pt idx="6234">
                  <c:v>45675.96</c:v>
                </c:pt>
                <c:pt idx="6235">
                  <c:v>45676.96</c:v>
                </c:pt>
                <c:pt idx="6236">
                  <c:v>45677.96</c:v>
                </c:pt>
                <c:pt idx="6237">
                  <c:v>45678.96</c:v>
                </c:pt>
                <c:pt idx="6238">
                  <c:v>45679.96</c:v>
                </c:pt>
                <c:pt idx="6239">
                  <c:v>45680.96</c:v>
                </c:pt>
                <c:pt idx="6240">
                  <c:v>45805.07</c:v>
                </c:pt>
                <c:pt idx="6241">
                  <c:v>45806.07</c:v>
                </c:pt>
                <c:pt idx="6242">
                  <c:v>45807.07</c:v>
                </c:pt>
                <c:pt idx="6243">
                  <c:v>45808.07</c:v>
                </c:pt>
                <c:pt idx="6244">
                  <c:v>45809.07</c:v>
                </c:pt>
                <c:pt idx="6245">
                  <c:v>45810.07</c:v>
                </c:pt>
                <c:pt idx="6246">
                  <c:v>45811.07</c:v>
                </c:pt>
                <c:pt idx="6247">
                  <c:v>45812.07</c:v>
                </c:pt>
                <c:pt idx="6248">
                  <c:v>45813.07</c:v>
                </c:pt>
                <c:pt idx="6249">
                  <c:v>45814.07</c:v>
                </c:pt>
                <c:pt idx="6250">
                  <c:v>45818.78</c:v>
                </c:pt>
                <c:pt idx="6251">
                  <c:v>45819.78</c:v>
                </c:pt>
                <c:pt idx="6252">
                  <c:v>45820.78</c:v>
                </c:pt>
                <c:pt idx="6253">
                  <c:v>45821.79</c:v>
                </c:pt>
                <c:pt idx="6254">
                  <c:v>45822.79</c:v>
                </c:pt>
                <c:pt idx="6255">
                  <c:v>45823.79</c:v>
                </c:pt>
                <c:pt idx="6256">
                  <c:v>45824.79</c:v>
                </c:pt>
                <c:pt idx="6257">
                  <c:v>45825.79</c:v>
                </c:pt>
                <c:pt idx="6258">
                  <c:v>45826.79</c:v>
                </c:pt>
                <c:pt idx="6259">
                  <c:v>45827.79</c:v>
                </c:pt>
                <c:pt idx="6260">
                  <c:v>45951.88</c:v>
                </c:pt>
                <c:pt idx="6261">
                  <c:v>45952.88</c:v>
                </c:pt>
                <c:pt idx="6262">
                  <c:v>45953.88</c:v>
                </c:pt>
                <c:pt idx="6263">
                  <c:v>45954.88</c:v>
                </c:pt>
                <c:pt idx="6264">
                  <c:v>45955.88</c:v>
                </c:pt>
                <c:pt idx="6265">
                  <c:v>45956.88</c:v>
                </c:pt>
                <c:pt idx="6266">
                  <c:v>45957.88</c:v>
                </c:pt>
                <c:pt idx="6267">
                  <c:v>45958.88</c:v>
                </c:pt>
                <c:pt idx="6268">
                  <c:v>45959.88</c:v>
                </c:pt>
                <c:pt idx="6269">
                  <c:v>45960.89</c:v>
                </c:pt>
                <c:pt idx="6270">
                  <c:v>45965.6</c:v>
                </c:pt>
                <c:pt idx="6271">
                  <c:v>45966.6</c:v>
                </c:pt>
                <c:pt idx="6272">
                  <c:v>45967.6</c:v>
                </c:pt>
                <c:pt idx="6273">
                  <c:v>45968.6</c:v>
                </c:pt>
                <c:pt idx="6274">
                  <c:v>45969.6</c:v>
                </c:pt>
                <c:pt idx="6275">
                  <c:v>45970.6</c:v>
                </c:pt>
                <c:pt idx="6276">
                  <c:v>45971.6</c:v>
                </c:pt>
                <c:pt idx="6277">
                  <c:v>45972.6</c:v>
                </c:pt>
                <c:pt idx="6278">
                  <c:v>45973.6</c:v>
                </c:pt>
                <c:pt idx="6279">
                  <c:v>45974.6</c:v>
                </c:pt>
                <c:pt idx="6280">
                  <c:v>46098.71</c:v>
                </c:pt>
                <c:pt idx="6281">
                  <c:v>46099.71</c:v>
                </c:pt>
                <c:pt idx="6282">
                  <c:v>46100.71</c:v>
                </c:pt>
                <c:pt idx="6283">
                  <c:v>46101.71</c:v>
                </c:pt>
                <c:pt idx="6284">
                  <c:v>46102.71</c:v>
                </c:pt>
                <c:pt idx="6285">
                  <c:v>46103.71</c:v>
                </c:pt>
                <c:pt idx="6286">
                  <c:v>46104.71</c:v>
                </c:pt>
                <c:pt idx="6287">
                  <c:v>46105.71</c:v>
                </c:pt>
                <c:pt idx="6288">
                  <c:v>46106.71</c:v>
                </c:pt>
                <c:pt idx="6289">
                  <c:v>46107.72</c:v>
                </c:pt>
                <c:pt idx="6290">
                  <c:v>46112.42</c:v>
                </c:pt>
                <c:pt idx="6291">
                  <c:v>46113.42</c:v>
                </c:pt>
                <c:pt idx="6292">
                  <c:v>46114.42</c:v>
                </c:pt>
                <c:pt idx="6293">
                  <c:v>46115.42</c:v>
                </c:pt>
                <c:pt idx="6294">
                  <c:v>46116.42</c:v>
                </c:pt>
                <c:pt idx="6295">
                  <c:v>46117.42</c:v>
                </c:pt>
                <c:pt idx="6296">
                  <c:v>46118.42</c:v>
                </c:pt>
                <c:pt idx="6297">
                  <c:v>46119.43</c:v>
                </c:pt>
                <c:pt idx="6298">
                  <c:v>46120.43</c:v>
                </c:pt>
                <c:pt idx="6299">
                  <c:v>46121.43</c:v>
                </c:pt>
                <c:pt idx="6300">
                  <c:v>46245.53</c:v>
                </c:pt>
                <c:pt idx="6301">
                  <c:v>46246.54</c:v>
                </c:pt>
                <c:pt idx="6302">
                  <c:v>46247.54</c:v>
                </c:pt>
                <c:pt idx="6303">
                  <c:v>46248.54</c:v>
                </c:pt>
                <c:pt idx="6304">
                  <c:v>46249.54</c:v>
                </c:pt>
                <c:pt idx="6305">
                  <c:v>46250.54</c:v>
                </c:pt>
                <c:pt idx="6306">
                  <c:v>46251.54</c:v>
                </c:pt>
                <c:pt idx="6307">
                  <c:v>46252.54</c:v>
                </c:pt>
                <c:pt idx="6308">
                  <c:v>46253.54</c:v>
                </c:pt>
                <c:pt idx="6309">
                  <c:v>46254.54</c:v>
                </c:pt>
                <c:pt idx="6310">
                  <c:v>46259.25</c:v>
                </c:pt>
                <c:pt idx="6311">
                  <c:v>46260.25</c:v>
                </c:pt>
                <c:pt idx="6312">
                  <c:v>46261.25</c:v>
                </c:pt>
                <c:pt idx="6313">
                  <c:v>46262.25</c:v>
                </c:pt>
                <c:pt idx="6314">
                  <c:v>46263.25</c:v>
                </c:pt>
                <c:pt idx="6315">
                  <c:v>46264.25</c:v>
                </c:pt>
                <c:pt idx="6316">
                  <c:v>46265.25</c:v>
                </c:pt>
                <c:pt idx="6317">
                  <c:v>46266.25</c:v>
                </c:pt>
                <c:pt idx="6318">
                  <c:v>46267.25</c:v>
                </c:pt>
                <c:pt idx="6319">
                  <c:v>46268.25</c:v>
                </c:pt>
                <c:pt idx="6320">
                  <c:v>46392.36</c:v>
                </c:pt>
                <c:pt idx="6321">
                  <c:v>46393.36</c:v>
                </c:pt>
                <c:pt idx="6322">
                  <c:v>46394.36</c:v>
                </c:pt>
                <c:pt idx="6323">
                  <c:v>46395.36</c:v>
                </c:pt>
                <c:pt idx="6324">
                  <c:v>46396.36</c:v>
                </c:pt>
                <c:pt idx="6325">
                  <c:v>46397.36</c:v>
                </c:pt>
                <c:pt idx="6326">
                  <c:v>46398.37</c:v>
                </c:pt>
                <c:pt idx="6327">
                  <c:v>46399.37</c:v>
                </c:pt>
                <c:pt idx="6328">
                  <c:v>46400.37</c:v>
                </c:pt>
                <c:pt idx="6329">
                  <c:v>46401.37</c:v>
                </c:pt>
                <c:pt idx="6330">
                  <c:v>46406.08</c:v>
                </c:pt>
                <c:pt idx="6331">
                  <c:v>46407.08</c:v>
                </c:pt>
                <c:pt idx="6332">
                  <c:v>46408.08</c:v>
                </c:pt>
                <c:pt idx="6333">
                  <c:v>46409.08</c:v>
                </c:pt>
                <c:pt idx="6334">
                  <c:v>46410.08</c:v>
                </c:pt>
                <c:pt idx="6335">
                  <c:v>46411.08</c:v>
                </c:pt>
                <c:pt idx="6336">
                  <c:v>46412.08</c:v>
                </c:pt>
                <c:pt idx="6337">
                  <c:v>46413.08</c:v>
                </c:pt>
                <c:pt idx="6338">
                  <c:v>46414.08</c:v>
                </c:pt>
                <c:pt idx="6339">
                  <c:v>46415.08</c:v>
                </c:pt>
                <c:pt idx="6340">
                  <c:v>46539.13</c:v>
                </c:pt>
                <c:pt idx="6341">
                  <c:v>46540.13</c:v>
                </c:pt>
                <c:pt idx="6342">
                  <c:v>46541.13</c:v>
                </c:pt>
                <c:pt idx="6343">
                  <c:v>46542.14</c:v>
                </c:pt>
                <c:pt idx="6344">
                  <c:v>46543.14</c:v>
                </c:pt>
                <c:pt idx="6345">
                  <c:v>46544.14</c:v>
                </c:pt>
                <c:pt idx="6346">
                  <c:v>46545.14</c:v>
                </c:pt>
                <c:pt idx="6347">
                  <c:v>46546.14</c:v>
                </c:pt>
                <c:pt idx="6348">
                  <c:v>46547.14</c:v>
                </c:pt>
                <c:pt idx="6349">
                  <c:v>46548.14</c:v>
                </c:pt>
                <c:pt idx="6350">
                  <c:v>46552.85</c:v>
                </c:pt>
                <c:pt idx="6351">
                  <c:v>46553.85</c:v>
                </c:pt>
                <c:pt idx="6352">
                  <c:v>46554.85</c:v>
                </c:pt>
                <c:pt idx="6353">
                  <c:v>46555.85</c:v>
                </c:pt>
                <c:pt idx="6354">
                  <c:v>46556.85</c:v>
                </c:pt>
                <c:pt idx="6355">
                  <c:v>46557.85</c:v>
                </c:pt>
                <c:pt idx="6356">
                  <c:v>46558.85</c:v>
                </c:pt>
                <c:pt idx="6357">
                  <c:v>46559.85</c:v>
                </c:pt>
                <c:pt idx="6358">
                  <c:v>46560.85</c:v>
                </c:pt>
                <c:pt idx="6359">
                  <c:v>46561.85</c:v>
                </c:pt>
                <c:pt idx="6360">
                  <c:v>46685.96</c:v>
                </c:pt>
                <c:pt idx="6361">
                  <c:v>46686.96</c:v>
                </c:pt>
                <c:pt idx="6362">
                  <c:v>46687.96</c:v>
                </c:pt>
                <c:pt idx="6363">
                  <c:v>46688.96</c:v>
                </c:pt>
                <c:pt idx="6364">
                  <c:v>46689.96</c:v>
                </c:pt>
                <c:pt idx="6365">
                  <c:v>46690.96</c:v>
                </c:pt>
                <c:pt idx="6366">
                  <c:v>46691.97</c:v>
                </c:pt>
                <c:pt idx="6367">
                  <c:v>46692.97</c:v>
                </c:pt>
                <c:pt idx="6368">
                  <c:v>46693.97</c:v>
                </c:pt>
                <c:pt idx="6369">
                  <c:v>46694.97</c:v>
                </c:pt>
                <c:pt idx="6370">
                  <c:v>46699.68</c:v>
                </c:pt>
                <c:pt idx="6371">
                  <c:v>46700.68</c:v>
                </c:pt>
                <c:pt idx="6372">
                  <c:v>46701.68</c:v>
                </c:pt>
                <c:pt idx="6373">
                  <c:v>46702.68</c:v>
                </c:pt>
                <c:pt idx="6374">
                  <c:v>46703.68</c:v>
                </c:pt>
                <c:pt idx="6375">
                  <c:v>46704.68</c:v>
                </c:pt>
                <c:pt idx="6376">
                  <c:v>46705.68</c:v>
                </c:pt>
                <c:pt idx="6377">
                  <c:v>46706.68</c:v>
                </c:pt>
                <c:pt idx="6378">
                  <c:v>46707.68</c:v>
                </c:pt>
                <c:pt idx="6379">
                  <c:v>46708.68</c:v>
                </c:pt>
                <c:pt idx="6380">
                  <c:v>46832.79</c:v>
                </c:pt>
                <c:pt idx="6381">
                  <c:v>46833.79</c:v>
                </c:pt>
                <c:pt idx="6382">
                  <c:v>46834.79</c:v>
                </c:pt>
                <c:pt idx="6383">
                  <c:v>46835.79</c:v>
                </c:pt>
                <c:pt idx="6384">
                  <c:v>46836.79</c:v>
                </c:pt>
                <c:pt idx="6385">
                  <c:v>46837.79</c:v>
                </c:pt>
                <c:pt idx="6386">
                  <c:v>46838.79</c:v>
                </c:pt>
                <c:pt idx="6387">
                  <c:v>46839.79</c:v>
                </c:pt>
                <c:pt idx="6388">
                  <c:v>46840.79</c:v>
                </c:pt>
                <c:pt idx="6389">
                  <c:v>46841.79</c:v>
                </c:pt>
                <c:pt idx="6390">
                  <c:v>46846.5</c:v>
                </c:pt>
                <c:pt idx="6391">
                  <c:v>46847.5</c:v>
                </c:pt>
                <c:pt idx="6392">
                  <c:v>46848.5</c:v>
                </c:pt>
                <c:pt idx="6393">
                  <c:v>46849.5</c:v>
                </c:pt>
                <c:pt idx="6394">
                  <c:v>46850.5</c:v>
                </c:pt>
                <c:pt idx="6395">
                  <c:v>46851.5</c:v>
                </c:pt>
                <c:pt idx="6396">
                  <c:v>46852.51</c:v>
                </c:pt>
                <c:pt idx="6397">
                  <c:v>46853.51</c:v>
                </c:pt>
                <c:pt idx="6398">
                  <c:v>46854.51</c:v>
                </c:pt>
                <c:pt idx="6399">
                  <c:v>46855.51</c:v>
                </c:pt>
                <c:pt idx="6400">
                  <c:v>46979.52</c:v>
                </c:pt>
                <c:pt idx="6401">
                  <c:v>46980.52</c:v>
                </c:pt>
                <c:pt idx="6402">
                  <c:v>46981.52</c:v>
                </c:pt>
                <c:pt idx="6403">
                  <c:v>46982.52</c:v>
                </c:pt>
                <c:pt idx="6404">
                  <c:v>46983.53</c:v>
                </c:pt>
                <c:pt idx="6405">
                  <c:v>46984.53</c:v>
                </c:pt>
                <c:pt idx="6406">
                  <c:v>46985.53</c:v>
                </c:pt>
                <c:pt idx="6407">
                  <c:v>46986.53</c:v>
                </c:pt>
                <c:pt idx="6408">
                  <c:v>46987.53</c:v>
                </c:pt>
                <c:pt idx="6409">
                  <c:v>46988.53</c:v>
                </c:pt>
                <c:pt idx="6410">
                  <c:v>46993.24</c:v>
                </c:pt>
                <c:pt idx="6411">
                  <c:v>46994.24</c:v>
                </c:pt>
                <c:pt idx="6412">
                  <c:v>46995.24</c:v>
                </c:pt>
                <c:pt idx="6413">
                  <c:v>46996.24</c:v>
                </c:pt>
                <c:pt idx="6414">
                  <c:v>46997.24</c:v>
                </c:pt>
                <c:pt idx="6415">
                  <c:v>46998.24</c:v>
                </c:pt>
                <c:pt idx="6416">
                  <c:v>46999.24</c:v>
                </c:pt>
                <c:pt idx="6417">
                  <c:v>47000.24</c:v>
                </c:pt>
                <c:pt idx="6418">
                  <c:v>47001.24</c:v>
                </c:pt>
                <c:pt idx="6419">
                  <c:v>47002.24</c:v>
                </c:pt>
                <c:pt idx="6420">
                  <c:v>47126.35</c:v>
                </c:pt>
                <c:pt idx="6421">
                  <c:v>47127.35</c:v>
                </c:pt>
                <c:pt idx="6422">
                  <c:v>47128.35</c:v>
                </c:pt>
                <c:pt idx="6423">
                  <c:v>47129.35</c:v>
                </c:pt>
                <c:pt idx="6424">
                  <c:v>47130.35</c:v>
                </c:pt>
                <c:pt idx="6425">
                  <c:v>47131.35</c:v>
                </c:pt>
                <c:pt idx="6426">
                  <c:v>47132.35</c:v>
                </c:pt>
                <c:pt idx="6427">
                  <c:v>47133.35</c:v>
                </c:pt>
                <c:pt idx="6428">
                  <c:v>47134.35</c:v>
                </c:pt>
                <c:pt idx="6429">
                  <c:v>47135.35</c:v>
                </c:pt>
                <c:pt idx="6430">
                  <c:v>47140.06</c:v>
                </c:pt>
                <c:pt idx="6431">
                  <c:v>47141.06</c:v>
                </c:pt>
                <c:pt idx="6432">
                  <c:v>47142.06</c:v>
                </c:pt>
                <c:pt idx="6433">
                  <c:v>47143.06</c:v>
                </c:pt>
                <c:pt idx="6434">
                  <c:v>47144.06</c:v>
                </c:pt>
                <c:pt idx="6435">
                  <c:v>47145.07</c:v>
                </c:pt>
                <c:pt idx="6436">
                  <c:v>47146.07</c:v>
                </c:pt>
                <c:pt idx="6437">
                  <c:v>47147.07</c:v>
                </c:pt>
                <c:pt idx="6438">
                  <c:v>47148.07</c:v>
                </c:pt>
                <c:pt idx="6439">
                  <c:v>47149.07</c:v>
                </c:pt>
                <c:pt idx="6440">
                  <c:v>47273.17</c:v>
                </c:pt>
                <c:pt idx="6441">
                  <c:v>47274.17</c:v>
                </c:pt>
                <c:pt idx="6442">
                  <c:v>47275.18</c:v>
                </c:pt>
                <c:pt idx="6443">
                  <c:v>47276.18</c:v>
                </c:pt>
                <c:pt idx="6444">
                  <c:v>47277.18</c:v>
                </c:pt>
                <c:pt idx="6445">
                  <c:v>47278.18</c:v>
                </c:pt>
                <c:pt idx="6446">
                  <c:v>47279.18</c:v>
                </c:pt>
                <c:pt idx="6447">
                  <c:v>47280.18</c:v>
                </c:pt>
                <c:pt idx="6448">
                  <c:v>47281.18</c:v>
                </c:pt>
                <c:pt idx="6449">
                  <c:v>47282.18</c:v>
                </c:pt>
                <c:pt idx="6450">
                  <c:v>47286.89</c:v>
                </c:pt>
                <c:pt idx="6451">
                  <c:v>47287.89</c:v>
                </c:pt>
                <c:pt idx="6452">
                  <c:v>47288.89</c:v>
                </c:pt>
                <c:pt idx="6453">
                  <c:v>47289.89</c:v>
                </c:pt>
                <c:pt idx="6454">
                  <c:v>47290.89</c:v>
                </c:pt>
                <c:pt idx="6455">
                  <c:v>47291.89</c:v>
                </c:pt>
                <c:pt idx="6456">
                  <c:v>47292.89</c:v>
                </c:pt>
                <c:pt idx="6457">
                  <c:v>47293.89</c:v>
                </c:pt>
                <c:pt idx="6458">
                  <c:v>47294.89</c:v>
                </c:pt>
                <c:pt idx="6459">
                  <c:v>47295.89</c:v>
                </c:pt>
                <c:pt idx="6460">
                  <c:v>47420.0</c:v>
                </c:pt>
                <c:pt idx="6461">
                  <c:v>47421.0</c:v>
                </c:pt>
                <c:pt idx="6462">
                  <c:v>47422.0</c:v>
                </c:pt>
                <c:pt idx="6463">
                  <c:v>47423.0</c:v>
                </c:pt>
                <c:pt idx="6464">
                  <c:v>47424.0</c:v>
                </c:pt>
                <c:pt idx="6465">
                  <c:v>47425.0</c:v>
                </c:pt>
                <c:pt idx="6466">
                  <c:v>47426.0</c:v>
                </c:pt>
                <c:pt idx="6467">
                  <c:v>47427.0</c:v>
                </c:pt>
                <c:pt idx="6468">
                  <c:v>47428.0</c:v>
                </c:pt>
                <c:pt idx="6469">
                  <c:v>47429.0</c:v>
                </c:pt>
                <c:pt idx="6470">
                  <c:v>47433.71</c:v>
                </c:pt>
                <c:pt idx="6471">
                  <c:v>47434.71</c:v>
                </c:pt>
                <c:pt idx="6472">
                  <c:v>47435.71</c:v>
                </c:pt>
                <c:pt idx="6473">
                  <c:v>47436.71</c:v>
                </c:pt>
                <c:pt idx="6474">
                  <c:v>47437.71</c:v>
                </c:pt>
                <c:pt idx="6475">
                  <c:v>47438.71</c:v>
                </c:pt>
                <c:pt idx="6476">
                  <c:v>47439.71</c:v>
                </c:pt>
                <c:pt idx="6477">
                  <c:v>47440.71</c:v>
                </c:pt>
                <c:pt idx="6478">
                  <c:v>47441.71</c:v>
                </c:pt>
                <c:pt idx="6479">
                  <c:v>47442.71</c:v>
                </c:pt>
                <c:pt idx="6480">
                  <c:v>47566.82</c:v>
                </c:pt>
                <c:pt idx="6481">
                  <c:v>47567.82</c:v>
                </c:pt>
                <c:pt idx="6482">
                  <c:v>47568.82</c:v>
                </c:pt>
                <c:pt idx="6483">
                  <c:v>47569.82</c:v>
                </c:pt>
                <c:pt idx="6484">
                  <c:v>47570.82</c:v>
                </c:pt>
                <c:pt idx="6485">
                  <c:v>47571.83</c:v>
                </c:pt>
                <c:pt idx="6486">
                  <c:v>47572.83</c:v>
                </c:pt>
                <c:pt idx="6487">
                  <c:v>47573.83</c:v>
                </c:pt>
                <c:pt idx="6488">
                  <c:v>47574.83</c:v>
                </c:pt>
                <c:pt idx="6489">
                  <c:v>47575.83</c:v>
                </c:pt>
                <c:pt idx="6490">
                  <c:v>47580.54</c:v>
                </c:pt>
                <c:pt idx="6491">
                  <c:v>47581.54</c:v>
                </c:pt>
                <c:pt idx="6492">
                  <c:v>47582.54</c:v>
                </c:pt>
                <c:pt idx="6493">
                  <c:v>47583.54</c:v>
                </c:pt>
                <c:pt idx="6494">
                  <c:v>47584.54</c:v>
                </c:pt>
                <c:pt idx="6495">
                  <c:v>47585.54</c:v>
                </c:pt>
                <c:pt idx="6496">
                  <c:v>47586.54</c:v>
                </c:pt>
                <c:pt idx="6497">
                  <c:v>47587.54</c:v>
                </c:pt>
                <c:pt idx="6498">
                  <c:v>47588.54</c:v>
                </c:pt>
                <c:pt idx="6499">
                  <c:v>47589.54</c:v>
                </c:pt>
                <c:pt idx="6500">
                  <c:v>47713.63</c:v>
                </c:pt>
                <c:pt idx="6501">
                  <c:v>47714.63</c:v>
                </c:pt>
                <c:pt idx="6502">
                  <c:v>47715.63</c:v>
                </c:pt>
                <c:pt idx="6503">
                  <c:v>47716.63</c:v>
                </c:pt>
                <c:pt idx="6504">
                  <c:v>47717.63</c:v>
                </c:pt>
                <c:pt idx="6505">
                  <c:v>47718.63</c:v>
                </c:pt>
                <c:pt idx="6506">
                  <c:v>47719.63</c:v>
                </c:pt>
                <c:pt idx="6507">
                  <c:v>47720.64</c:v>
                </c:pt>
                <c:pt idx="6508">
                  <c:v>47721.63</c:v>
                </c:pt>
                <c:pt idx="6509">
                  <c:v>47722.64</c:v>
                </c:pt>
                <c:pt idx="6510">
                  <c:v>47727.34</c:v>
                </c:pt>
                <c:pt idx="6511">
                  <c:v>47728.35</c:v>
                </c:pt>
                <c:pt idx="6512">
                  <c:v>47729.35</c:v>
                </c:pt>
                <c:pt idx="6513">
                  <c:v>47730.35</c:v>
                </c:pt>
                <c:pt idx="6514">
                  <c:v>47731.35</c:v>
                </c:pt>
                <c:pt idx="6515">
                  <c:v>47732.35</c:v>
                </c:pt>
                <c:pt idx="6516">
                  <c:v>47733.35</c:v>
                </c:pt>
                <c:pt idx="6517">
                  <c:v>47734.35</c:v>
                </c:pt>
                <c:pt idx="6518">
                  <c:v>47735.35</c:v>
                </c:pt>
                <c:pt idx="6519">
                  <c:v>47736.35</c:v>
                </c:pt>
                <c:pt idx="6520">
                  <c:v>47860.4</c:v>
                </c:pt>
                <c:pt idx="6521">
                  <c:v>47861.41</c:v>
                </c:pt>
                <c:pt idx="6522">
                  <c:v>47862.41</c:v>
                </c:pt>
                <c:pt idx="6523">
                  <c:v>47863.41</c:v>
                </c:pt>
                <c:pt idx="6524">
                  <c:v>47864.41</c:v>
                </c:pt>
                <c:pt idx="6525">
                  <c:v>47865.41</c:v>
                </c:pt>
                <c:pt idx="6526">
                  <c:v>47866.41</c:v>
                </c:pt>
                <c:pt idx="6527">
                  <c:v>47867.41</c:v>
                </c:pt>
                <c:pt idx="6528">
                  <c:v>47868.41</c:v>
                </c:pt>
                <c:pt idx="6529">
                  <c:v>47869.41</c:v>
                </c:pt>
                <c:pt idx="6530">
                  <c:v>47874.12</c:v>
                </c:pt>
                <c:pt idx="6531">
                  <c:v>47875.12</c:v>
                </c:pt>
                <c:pt idx="6532">
                  <c:v>47876.12</c:v>
                </c:pt>
                <c:pt idx="6533">
                  <c:v>47877.12</c:v>
                </c:pt>
                <c:pt idx="6534">
                  <c:v>47878.12</c:v>
                </c:pt>
                <c:pt idx="6535">
                  <c:v>47879.12</c:v>
                </c:pt>
                <c:pt idx="6536">
                  <c:v>47880.12</c:v>
                </c:pt>
                <c:pt idx="6537">
                  <c:v>47881.12</c:v>
                </c:pt>
                <c:pt idx="6538">
                  <c:v>47882.12</c:v>
                </c:pt>
                <c:pt idx="6539">
                  <c:v>47883.12</c:v>
                </c:pt>
                <c:pt idx="6540">
                  <c:v>48007.23</c:v>
                </c:pt>
                <c:pt idx="6541">
                  <c:v>48008.23</c:v>
                </c:pt>
                <c:pt idx="6542">
                  <c:v>48009.23</c:v>
                </c:pt>
                <c:pt idx="6543">
                  <c:v>48010.23</c:v>
                </c:pt>
                <c:pt idx="6544">
                  <c:v>48011.23</c:v>
                </c:pt>
                <c:pt idx="6545">
                  <c:v>48012.23</c:v>
                </c:pt>
                <c:pt idx="6546">
                  <c:v>48013.23</c:v>
                </c:pt>
                <c:pt idx="6547">
                  <c:v>48014.24</c:v>
                </c:pt>
                <c:pt idx="6548">
                  <c:v>48015.24</c:v>
                </c:pt>
                <c:pt idx="6549">
                  <c:v>48016.24</c:v>
                </c:pt>
                <c:pt idx="6550">
                  <c:v>48020.95</c:v>
                </c:pt>
                <c:pt idx="6551">
                  <c:v>48021.95</c:v>
                </c:pt>
                <c:pt idx="6552">
                  <c:v>48022.95</c:v>
                </c:pt>
                <c:pt idx="6553">
                  <c:v>48023.95</c:v>
                </c:pt>
                <c:pt idx="6554">
                  <c:v>48024.95</c:v>
                </c:pt>
                <c:pt idx="6555">
                  <c:v>48025.95</c:v>
                </c:pt>
                <c:pt idx="6556">
                  <c:v>48026.95</c:v>
                </c:pt>
                <c:pt idx="6557">
                  <c:v>48027.95</c:v>
                </c:pt>
                <c:pt idx="6558">
                  <c:v>48028.95</c:v>
                </c:pt>
                <c:pt idx="6559">
                  <c:v>48029.95</c:v>
                </c:pt>
                <c:pt idx="6560">
                  <c:v>48154.05</c:v>
                </c:pt>
                <c:pt idx="6561">
                  <c:v>48155.05</c:v>
                </c:pt>
                <c:pt idx="6562">
                  <c:v>48156.06</c:v>
                </c:pt>
                <c:pt idx="6563">
                  <c:v>48157.06</c:v>
                </c:pt>
                <c:pt idx="6564">
                  <c:v>48158.06</c:v>
                </c:pt>
                <c:pt idx="6565">
                  <c:v>48159.06</c:v>
                </c:pt>
                <c:pt idx="6566">
                  <c:v>48160.06</c:v>
                </c:pt>
                <c:pt idx="6567">
                  <c:v>48161.06</c:v>
                </c:pt>
                <c:pt idx="6568">
                  <c:v>48162.06</c:v>
                </c:pt>
                <c:pt idx="6569">
                  <c:v>48163.06</c:v>
                </c:pt>
                <c:pt idx="6570">
                  <c:v>48167.77</c:v>
                </c:pt>
                <c:pt idx="6571">
                  <c:v>48168.77</c:v>
                </c:pt>
                <c:pt idx="6572">
                  <c:v>48169.77</c:v>
                </c:pt>
                <c:pt idx="6573">
                  <c:v>48170.77</c:v>
                </c:pt>
                <c:pt idx="6574">
                  <c:v>48171.78</c:v>
                </c:pt>
                <c:pt idx="6575">
                  <c:v>48172.78</c:v>
                </c:pt>
                <c:pt idx="6576">
                  <c:v>48173.78</c:v>
                </c:pt>
                <c:pt idx="6577">
                  <c:v>48174.78</c:v>
                </c:pt>
                <c:pt idx="6578">
                  <c:v>48175.78</c:v>
                </c:pt>
                <c:pt idx="6579">
                  <c:v>48176.78</c:v>
                </c:pt>
                <c:pt idx="6580">
                  <c:v>48300.88</c:v>
                </c:pt>
                <c:pt idx="6581">
                  <c:v>48301.88</c:v>
                </c:pt>
                <c:pt idx="6582">
                  <c:v>48302.88</c:v>
                </c:pt>
                <c:pt idx="6583">
                  <c:v>48303.89</c:v>
                </c:pt>
                <c:pt idx="6584">
                  <c:v>48304.89</c:v>
                </c:pt>
                <c:pt idx="6585">
                  <c:v>48305.89</c:v>
                </c:pt>
                <c:pt idx="6586">
                  <c:v>48306.89</c:v>
                </c:pt>
                <c:pt idx="6587">
                  <c:v>48307.89</c:v>
                </c:pt>
                <c:pt idx="6588">
                  <c:v>48308.89</c:v>
                </c:pt>
                <c:pt idx="6589">
                  <c:v>48309.89</c:v>
                </c:pt>
                <c:pt idx="6590">
                  <c:v>48314.6</c:v>
                </c:pt>
                <c:pt idx="6591">
                  <c:v>48315.6</c:v>
                </c:pt>
                <c:pt idx="6592">
                  <c:v>48316.6</c:v>
                </c:pt>
                <c:pt idx="6593">
                  <c:v>48317.6</c:v>
                </c:pt>
                <c:pt idx="6594">
                  <c:v>48318.6</c:v>
                </c:pt>
                <c:pt idx="6595">
                  <c:v>48319.6</c:v>
                </c:pt>
                <c:pt idx="6596">
                  <c:v>48320.6</c:v>
                </c:pt>
                <c:pt idx="6597">
                  <c:v>48321.6</c:v>
                </c:pt>
                <c:pt idx="6598">
                  <c:v>48322.6</c:v>
                </c:pt>
                <c:pt idx="6599">
                  <c:v>48323.61</c:v>
                </c:pt>
                <c:pt idx="6600">
                  <c:v>48447.71</c:v>
                </c:pt>
                <c:pt idx="6601">
                  <c:v>48448.71</c:v>
                </c:pt>
                <c:pt idx="6602">
                  <c:v>48449.71</c:v>
                </c:pt>
                <c:pt idx="6603">
                  <c:v>48450.71</c:v>
                </c:pt>
                <c:pt idx="6604">
                  <c:v>48451.71</c:v>
                </c:pt>
                <c:pt idx="6605">
                  <c:v>48452.72</c:v>
                </c:pt>
                <c:pt idx="6606">
                  <c:v>48453.72</c:v>
                </c:pt>
                <c:pt idx="6607">
                  <c:v>48454.72</c:v>
                </c:pt>
                <c:pt idx="6608">
                  <c:v>48455.72</c:v>
                </c:pt>
                <c:pt idx="6609">
                  <c:v>48456.72</c:v>
                </c:pt>
                <c:pt idx="6610">
                  <c:v>48461.43</c:v>
                </c:pt>
                <c:pt idx="6611">
                  <c:v>48462.43</c:v>
                </c:pt>
                <c:pt idx="6612">
                  <c:v>48463.43</c:v>
                </c:pt>
                <c:pt idx="6613">
                  <c:v>48464.43</c:v>
                </c:pt>
                <c:pt idx="6614">
                  <c:v>48465.43</c:v>
                </c:pt>
                <c:pt idx="6615">
                  <c:v>48466.43</c:v>
                </c:pt>
                <c:pt idx="6616">
                  <c:v>48467.43</c:v>
                </c:pt>
                <c:pt idx="6617">
                  <c:v>48468.43</c:v>
                </c:pt>
                <c:pt idx="6618">
                  <c:v>48469.43</c:v>
                </c:pt>
                <c:pt idx="6619">
                  <c:v>48470.43</c:v>
                </c:pt>
                <c:pt idx="6620">
                  <c:v>48594.54</c:v>
                </c:pt>
                <c:pt idx="6621">
                  <c:v>48595.54</c:v>
                </c:pt>
                <c:pt idx="6622">
                  <c:v>48596.54</c:v>
                </c:pt>
                <c:pt idx="6623">
                  <c:v>48597.54</c:v>
                </c:pt>
                <c:pt idx="6624">
                  <c:v>48598.54</c:v>
                </c:pt>
                <c:pt idx="6625">
                  <c:v>48599.54</c:v>
                </c:pt>
                <c:pt idx="6626">
                  <c:v>48600.54</c:v>
                </c:pt>
                <c:pt idx="6627">
                  <c:v>48601.54</c:v>
                </c:pt>
                <c:pt idx="6628">
                  <c:v>48602.54</c:v>
                </c:pt>
                <c:pt idx="6629">
                  <c:v>48603.54</c:v>
                </c:pt>
                <c:pt idx="6630">
                  <c:v>48608.25</c:v>
                </c:pt>
                <c:pt idx="6631">
                  <c:v>48609.25</c:v>
                </c:pt>
                <c:pt idx="6632">
                  <c:v>48610.25</c:v>
                </c:pt>
                <c:pt idx="6633">
                  <c:v>48611.25</c:v>
                </c:pt>
                <c:pt idx="6634">
                  <c:v>48612.25</c:v>
                </c:pt>
                <c:pt idx="6635">
                  <c:v>48613.25</c:v>
                </c:pt>
                <c:pt idx="6636">
                  <c:v>48614.25</c:v>
                </c:pt>
                <c:pt idx="6637">
                  <c:v>48615.25</c:v>
                </c:pt>
                <c:pt idx="6638">
                  <c:v>48616.25</c:v>
                </c:pt>
                <c:pt idx="6639">
                  <c:v>48617.25</c:v>
                </c:pt>
                <c:pt idx="6640">
                  <c:v>48741.36</c:v>
                </c:pt>
                <c:pt idx="6641">
                  <c:v>48742.36</c:v>
                </c:pt>
                <c:pt idx="6642">
                  <c:v>48743.36</c:v>
                </c:pt>
                <c:pt idx="6643">
                  <c:v>48744.36</c:v>
                </c:pt>
                <c:pt idx="6644">
                  <c:v>48745.36</c:v>
                </c:pt>
                <c:pt idx="6645">
                  <c:v>48746.36</c:v>
                </c:pt>
                <c:pt idx="6646">
                  <c:v>48747.36</c:v>
                </c:pt>
                <c:pt idx="6647">
                  <c:v>48748.36</c:v>
                </c:pt>
                <c:pt idx="6648">
                  <c:v>48749.36</c:v>
                </c:pt>
                <c:pt idx="6649">
                  <c:v>48750.37</c:v>
                </c:pt>
                <c:pt idx="6650">
                  <c:v>48755.07</c:v>
                </c:pt>
                <c:pt idx="6651">
                  <c:v>48756.07</c:v>
                </c:pt>
                <c:pt idx="6652">
                  <c:v>48757.07</c:v>
                </c:pt>
                <c:pt idx="6653">
                  <c:v>48758.07</c:v>
                </c:pt>
                <c:pt idx="6654">
                  <c:v>48759.07</c:v>
                </c:pt>
                <c:pt idx="6655">
                  <c:v>48760.08</c:v>
                </c:pt>
                <c:pt idx="6656">
                  <c:v>48761.07</c:v>
                </c:pt>
                <c:pt idx="6657">
                  <c:v>48762.08</c:v>
                </c:pt>
                <c:pt idx="6658">
                  <c:v>48763.08</c:v>
                </c:pt>
                <c:pt idx="6659">
                  <c:v>48764.08</c:v>
                </c:pt>
                <c:pt idx="6660">
                  <c:v>48888.18</c:v>
                </c:pt>
                <c:pt idx="6661">
                  <c:v>48889.18</c:v>
                </c:pt>
                <c:pt idx="6662">
                  <c:v>48890.18</c:v>
                </c:pt>
                <c:pt idx="6663">
                  <c:v>48891.18</c:v>
                </c:pt>
                <c:pt idx="6664">
                  <c:v>48892.18</c:v>
                </c:pt>
                <c:pt idx="6665">
                  <c:v>48893.18</c:v>
                </c:pt>
                <c:pt idx="6666">
                  <c:v>48894.18</c:v>
                </c:pt>
                <c:pt idx="6667">
                  <c:v>48895.18</c:v>
                </c:pt>
                <c:pt idx="6668">
                  <c:v>48896.18</c:v>
                </c:pt>
                <c:pt idx="6669">
                  <c:v>48897.18</c:v>
                </c:pt>
                <c:pt idx="6670">
                  <c:v>48901.89</c:v>
                </c:pt>
                <c:pt idx="6671">
                  <c:v>48902.89</c:v>
                </c:pt>
                <c:pt idx="6672">
                  <c:v>48903.89</c:v>
                </c:pt>
                <c:pt idx="6673">
                  <c:v>48904.89</c:v>
                </c:pt>
                <c:pt idx="6674">
                  <c:v>48905.89</c:v>
                </c:pt>
                <c:pt idx="6675">
                  <c:v>48906.89</c:v>
                </c:pt>
                <c:pt idx="6676">
                  <c:v>48907.9</c:v>
                </c:pt>
                <c:pt idx="6677">
                  <c:v>48908.9</c:v>
                </c:pt>
                <c:pt idx="6678">
                  <c:v>48909.9</c:v>
                </c:pt>
                <c:pt idx="6679">
                  <c:v>48910.9</c:v>
                </c:pt>
                <c:pt idx="6680">
                  <c:v>49035.0</c:v>
                </c:pt>
                <c:pt idx="6681">
                  <c:v>49036.0</c:v>
                </c:pt>
                <c:pt idx="6682">
                  <c:v>49037.0</c:v>
                </c:pt>
                <c:pt idx="6683">
                  <c:v>49038.01</c:v>
                </c:pt>
                <c:pt idx="6684">
                  <c:v>49039.01</c:v>
                </c:pt>
                <c:pt idx="6685">
                  <c:v>49040.01</c:v>
                </c:pt>
                <c:pt idx="6686">
                  <c:v>49041.01</c:v>
                </c:pt>
                <c:pt idx="6687">
                  <c:v>49042.01</c:v>
                </c:pt>
                <c:pt idx="6688">
                  <c:v>49043.01</c:v>
                </c:pt>
                <c:pt idx="6689">
                  <c:v>49044.01</c:v>
                </c:pt>
                <c:pt idx="6690">
                  <c:v>49048.72</c:v>
                </c:pt>
                <c:pt idx="6691">
                  <c:v>49049.72</c:v>
                </c:pt>
                <c:pt idx="6692">
                  <c:v>49050.72</c:v>
                </c:pt>
                <c:pt idx="6693">
                  <c:v>49051.72</c:v>
                </c:pt>
                <c:pt idx="6694">
                  <c:v>49052.72</c:v>
                </c:pt>
                <c:pt idx="6695">
                  <c:v>49053.72</c:v>
                </c:pt>
                <c:pt idx="6696">
                  <c:v>49054.72</c:v>
                </c:pt>
                <c:pt idx="6697">
                  <c:v>49055.73</c:v>
                </c:pt>
                <c:pt idx="6698">
                  <c:v>49056.73</c:v>
                </c:pt>
                <c:pt idx="6699">
                  <c:v>49057.73</c:v>
                </c:pt>
                <c:pt idx="6700">
                  <c:v>49181.83</c:v>
                </c:pt>
                <c:pt idx="6701">
                  <c:v>49182.83</c:v>
                </c:pt>
                <c:pt idx="6702">
                  <c:v>49183.83</c:v>
                </c:pt>
                <c:pt idx="6703">
                  <c:v>49184.83</c:v>
                </c:pt>
                <c:pt idx="6704">
                  <c:v>49185.84</c:v>
                </c:pt>
                <c:pt idx="6705">
                  <c:v>49186.84</c:v>
                </c:pt>
                <c:pt idx="6706">
                  <c:v>49187.84</c:v>
                </c:pt>
                <c:pt idx="6707">
                  <c:v>49188.84</c:v>
                </c:pt>
                <c:pt idx="6708">
                  <c:v>49189.84</c:v>
                </c:pt>
                <c:pt idx="6709">
                  <c:v>49190.84</c:v>
                </c:pt>
                <c:pt idx="6710">
                  <c:v>49195.55</c:v>
                </c:pt>
                <c:pt idx="6711">
                  <c:v>49196.55</c:v>
                </c:pt>
                <c:pt idx="6712">
                  <c:v>49197.55</c:v>
                </c:pt>
                <c:pt idx="6713">
                  <c:v>49198.55</c:v>
                </c:pt>
                <c:pt idx="6714">
                  <c:v>49199.55</c:v>
                </c:pt>
                <c:pt idx="6715">
                  <c:v>49200.55</c:v>
                </c:pt>
                <c:pt idx="6716">
                  <c:v>49201.55</c:v>
                </c:pt>
                <c:pt idx="6717">
                  <c:v>49202.55</c:v>
                </c:pt>
                <c:pt idx="6718">
                  <c:v>49203.55</c:v>
                </c:pt>
                <c:pt idx="6719">
                  <c:v>49204.55</c:v>
                </c:pt>
                <c:pt idx="6720">
                  <c:v>49328.62</c:v>
                </c:pt>
                <c:pt idx="6721">
                  <c:v>49329.62</c:v>
                </c:pt>
                <c:pt idx="6722">
                  <c:v>49330.62</c:v>
                </c:pt>
                <c:pt idx="6723">
                  <c:v>49331.62</c:v>
                </c:pt>
                <c:pt idx="6724">
                  <c:v>49332.62</c:v>
                </c:pt>
                <c:pt idx="6725">
                  <c:v>49333.62</c:v>
                </c:pt>
                <c:pt idx="6726">
                  <c:v>49334.63</c:v>
                </c:pt>
                <c:pt idx="6727">
                  <c:v>49335.63</c:v>
                </c:pt>
                <c:pt idx="6728">
                  <c:v>49336.63</c:v>
                </c:pt>
                <c:pt idx="6729">
                  <c:v>49337.63</c:v>
                </c:pt>
                <c:pt idx="6730">
                  <c:v>49342.34</c:v>
                </c:pt>
                <c:pt idx="6731">
                  <c:v>49343.34</c:v>
                </c:pt>
                <c:pt idx="6732">
                  <c:v>49344.34</c:v>
                </c:pt>
                <c:pt idx="6733">
                  <c:v>49345.34</c:v>
                </c:pt>
                <c:pt idx="6734">
                  <c:v>49346.34</c:v>
                </c:pt>
                <c:pt idx="6735">
                  <c:v>49347.34</c:v>
                </c:pt>
                <c:pt idx="6736">
                  <c:v>49348.34</c:v>
                </c:pt>
                <c:pt idx="6737">
                  <c:v>49349.34</c:v>
                </c:pt>
                <c:pt idx="6738">
                  <c:v>49350.34</c:v>
                </c:pt>
                <c:pt idx="6739">
                  <c:v>49351.34</c:v>
                </c:pt>
                <c:pt idx="6740">
                  <c:v>49475.43</c:v>
                </c:pt>
                <c:pt idx="6741">
                  <c:v>49476.43</c:v>
                </c:pt>
                <c:pt idx="6742">
                  <c:v>49477.43</c:v>
                </c:pt>
                <c:pt idx="6743">
                  <c:v>49478.43</c:v>
                </c:pt>
                <c:pt idx="6744">
                  <c:v>49479.43</c:v>
                </c:pt>
                <c:pt idx="6745">
                  <c:v>49480.43</c:v>
                </c:pt>
                <c:pt idx="6746">
                  <c:v>49481.43</c:v>
                </c:pt>
                <c:pt idx="6747">
                  <c:v>49482.43</c:v>
                </c:pt>
                <c:pt idx="6748">
                  <c:v>49483.43</c:v>
                </c:pt>
                <c:pt idx="6749">
                  <c:v>49484.43</c:v>
                </c:pt>
                <c:pt idx="6750">
                  <c:v>49489.14</c:v>
                </c:pt>
                <c:pt idx="6751">
                  <c:v>49490.14</c:v>
                </c:pt>
                <c:pt idx="6752">
                  <c:v>49491.15</c:v>
                </c:pt>
                <c:pt idx="6753">
                  <c:v>49492.15</c:v>
                </c:pt>
                <c:pt idx="6754">
                  <c:v>49493.15</c:v>
                </c:pt>
                <c:pt idx="6755">
                  <c:v>49494.15</c:v>
                </c:pt>
                <c:pt idx="6756">
                  <c:v>49495.15</c:v>
                </c:pt>
                <c:pt idx="6757">
                  <c:v>49496.15</c:v>
                </c:pt>
                <c:pt idx="6758">
                  <c:v>49497.15</c:v>
                </c:pt>
                <c:pt idx="6759">
                  <c:v>49498.15</c:v>
                </c:pt>
                <c:pt idx="6760">
                  <c:v>49622.25</c:v>
                </c:pt>
                <c:pt idx="6761">
                  <c:v>49623.25</c:v>
                </c:pt>
                <c:pt idx="6762">
                  <c:v>49624.25</c:v>
                </c:pt>
                <c:pt idx="6763">
                  <c:v>49625.26</c:v>
                </c:pt>
                <c:pt idx="6764">
                  <c:v>49626.26</c:v>
                </c:pt>
                <c:pt idx="6765">
                  <c:v>49627.26</c:v>
                </c:pt>
                <c:pt idx="6766">
                  <c:v>49628.26</c:v>
                </c:pt>
                <c:pt idx="6767">
                  <c:v>49629.26</c:v>
                </c:pt>
                <c:pt idx="6768">
                  <c:v>49630.26</c:v>
                </c:pt>
                <c:pt idx="6769">
                  <c:v>49631.26</c:v>
                </c:pt>
                <c:pt idx="6770">
                  <c:v>49635.97</c:v>
                </c:pt>
                <c:pt idx="6771">
                  <c:v>49636.97</c:v>
                </c:pt>
                <c:pt idx="6772">
                  <c:v>49637.97</c:v>
                </c:pt>
                <c:pt idx="6773">
                  <c:v>49638.97</c:v>
                </c:pt>
                <c:pt idx="6774">
                  <c:v>49639.97</c:v>
                </c:pt>
                <c:pt idx="6775">
                  <c:v>49640.97</c:v>
                </c:pt>
                <c:pt idx="6776">
                  <c:v>49641.97</c:v>
                </c:pt>
                <c:pt idx="6777">
                  <c:v>49642.97</c:v>
                </c:pt>
                <c:pt idx="6778">
                  <c:v>49643.97</c:v>
                </c:pt>
                <c:pt idx="6779">
                  <c:v>49644.97</c:v>
                </c:pt>
                <c:pt idx="6780">
                  <c:v>49769.08</c:v>
                </c:pt>
                <c:pt idx="6781">
                  <c:v>49770.08</c:v>
                </c:pt>
                <c:pt idx="6782">
                  <c:v>49771.08</c:v>
                </c:pt>
                <c:pt idx="6783">
                  <c:v>49772.08</c:v>
                </c:pt>
                <c:pt idx="6784">
                  <c:v>49773.08</c:v>
                </c:pt>
                <c:pt idx="6785">
                  <c:v>49774.08</c:v>
                </c:pt>
                <c:pt idx="6786">
                  <c:v>49775.08</c:v>
                </c:pt>
                <c:pt idx="6787">
                  <c:v>49776.09</c:v>
                </c:pt>
                <c:pt idx="6788">
                  <c:v>49777.09</c:v>
                </c:pt>
                <c:pt idx="6789">
                  <c:v>49778.09</c:v>
                </c:pt>
                <c:pt idx="6790">
                  <c:v>49782.8</c:v>
                </c:pt>
                <c:pt idx="6791">
                  <c:v>49783.8</c:v>
                </c:pt>
                <c:pt idx="6792">
                  <c:v>49784.8</c:v>
                </c:pt>
                <c:pt idx="6793">
                  <c:v>49785.8</c:v>
                </c:pt>
                <c:pt idx="6794">
                  <c:v>49786.8</c:v>
                </c:pt>
                <c:pt idx="6795">
                  <c:v>49787.8</c:v>
                </c:pt>
                <c:pt idx="6796">
                  <c:v>49788.8</c:v>
                </c:pt>
                <c:pt idx="6797">
                  <c:v>49789.8</c:v>
                </c:pt>
                <c:pt idx="6798">
                  <c:v>49790.8</c:v>
                </c:pt>
                <c:pt idx="6799">
                  <c:v>49791.8</c:v>
                </c:pt>
                <c:pt idx="6800">
                  <c:v>49915.9</c:v>
                </c:pt>
                <c:pt idx="6801">
                  <c:v>49916.9</c:v>
                </c:pt>
                <c:pt idx="6802">
                  <c:v>49917.9</c:v>
                </c:pt>
                <c:pt idx="6803">
                  <c:v>49918.91</c:v>
                </c:pt>
                <c:pt idx="6804">
                  <c:v>49919.91</c:v>
                </c:pt>
                <c:pt idx="6805">
                  <c:v>49920.91</c:v>
                </c:pt>
                <c:pt idx="6806">
                  <c:v>49921.91</c:v>
                </c:pt>
                <c:pt idx="6807">
                  <c:v>49922.91</c:v>
                </c:pt>
                <c:pt idx="6808">
                  <c:v>49923.91</c:v>
                </c:pt>
                <c:pt idx="6809">
                  <c:v>49924.91</c:v>
                </c:pt>
                <c:pt idx="6810">
                  <c:v>49929.62</c:v>
                </c:pt>
                <c:pt idx="6811">
                  <c:v>49930.62</c:v>
                </c:pt>
                <c:pt idx="6812">
                  <c:v>49931.62</c:v>
                </c:pt>
                <c:pt idx="6813">
                  <c:v>49932.62</c:v>
                </c:pt>
                <c:pt idx="6814">
                  <c:v>49933.62</c:v>
                </c:pt>
                <c:pt idx="6815">
                  <c:v>49934.62</c:v>
                </c:pt>
                <c:pt idx="6816">
                  <c:v>49935.63</c:v>
                </c:pt>
                <c:pt idx="6817">
                  <c:v>49936.63</c:v>
                </c:pt>
                <c:pt idx="6818">
                  <c:v>49937.63</c:v>
                </c:pt>
                <c:pt idx="6819">
                  <c:v>49938.63</c:v>
                </c:pt>
                <c:pt idx="6820">
                  <c:v>50062.73</c:v>
                </c:pt>
                <c:pt idx="6821">
                  <c:v>50063.73</c:v>
                </c:pt>
                <c:pt idx="6822">
                  <c:v>50064.73</c:v>
                </c:pt>
                <c:pt idx="6823">
                  <c:v>50065.74</c:v>
                </c:pt>
                <c:pt idx="6824">
                  <c:v>50066.74</c:v>
                </c:pt>
                <c:pt idx="6825">
                  <c:v>50067.74</c:v>
                </c:pt>
                <c:pt idx="6826">
                  <c:v>50068.74</c:v>
                </c:pt>
                <c:pt idx="6827">
                  <c:v>50069.74</c:v>
                </c:pt>
                <c:pt idx="6828">
                  <c:v>50070.74</c:v>
                </c:pt>
                <c:pt idx="6829">
                  <c:v>50071.74</c:v>
                </c:pt>
                <c:pt idx="6830">
                  <c:v>50076.45</c:v>
                </c:pt>
                <c:pt idx="6831">
                  <c:v>50077.45</c:v>
                </c:pt>
                <c:pt idx="6832">
                  <c:v>50078.45</c:v>
                </c:pt>
                <c:pt idx="6833">
                  <c:v>50079.45</c:v>
                </c:pt>
                <c:pt idx="6834">
                  <c:v>50080.45</c:v>
                </c:pt>
                <c:pt idx="6835">
                  <c:v>50081.45</c:v>
                </c:pt>
                <c:pt idx="6836">
                  <c:v>50082.45</c:v>
                </c:pt>
                <c:pt idx="6837">
                  <c:v>50083.45</c:v>
                </c:pt>
                <c:pt idx="6838">
                  <c:v>50084.45</c:v>
                </c:pt>
                <c:pt idx="6839">
                  <c:v>50085.45</c:v>
                </c:pt>
                <c:pt idx="6840">
                  <c:v>50209.56</c:v>
                </c:pt>
                <c:pt idx="6841">
                  <c:v>50210.56</c:v>
                </c:pt>
                <c:pt idx="6842">
                  <c:v>50211.56</c:v>
                </c:pt>
                <c:pt idx="6843">
                  <c:v>50212.56</c:v>
                </c:pt>
                <c:pt idx="6844">
                  <c:v>50213.56</c:v>
                </c:pt>
                <c:pt idx="6845">
                  <c:v>50214.57</c:v>
                </c:pt>
                <c:pt idx="6846">
                  <c:v>50215.57</c:v>
                </c:pt>
                <c:pt idx="6847">
                  <c:v>50216.57</c:v>
                </c:pt>
                <c:pt idx="6848">
                  <c:v>50217.57</c:v>
                </c:pt>
                <c:pt idx="6849">
                  <c:v>50218.57</c:v>
                </c:pt>
                <c:pt idx="6850">
                  <c:v>50223.28</c:v>
                </c:pt>
                <c:pt idx="6851">
                  <c:v>50224.28</c:v>
                </c:pt>
                <c:pt idx="6852">
                  <c:v>50225.28</c:v>
                </c:pt>
                <c:pt idx="6853">
                  <c:v>50226.28</c:v>
                </c:pt>
                <c:pt idx="6854">
                  <c:v>50227.28</c:v>
                </c:pt>
                <c:pt idx="6855">
                  <c:v>50228.28</c:v>
                </c:pt>
                <c:pt idx="6856">
                  <c:v>50229.28</c:v>
                </c:pt>
                <c:pt idx="6857">
                  <c:v>50230.28</c:v>
                </c:pt>
                <c:pt idx="6858">
                  <c:v>50231.28</c:v>
                </c:pt>
                <c:pt idx="6859">
                  <c:v>50232.28</c:v>
                </c:pt>
                <c:pt idx="6860">
                  <c:v>50356.39</c:v>
                </c:pt>
                <c:pt idx="6861">
                  <c:v>50357.39</c:v>
                </c:pt>
                <c:pt idx="6862">
                  <c:v>50358.39</c:v>
                </c:pt>
                <c:pt idx="6863">
                  <c:v>50359.39</c:v>
                </c:pt>
                <c:pt idx="6864">
                  <c:v>50360.39</c:v>
                </c:pt>
                <c:pt idx="6865">
                  <c:v>50361.39</c:v>
                </c:pt>
                <c:pt idx="6866">
                  <c:v>50362.39</c:v>
                </c:pt>
                <c:pt idx="6867">
                  <c:v>50363.39</c:v>
                </c:pt>
                <c:pt idx="6868">
                  <c:v>50364.39</c:v>
                </c:pt>
                <c:pt idx="6869">
                  <c:v>50365.39</c:v>
                </c:pt>
                <c:pt idx="6870">
                  <c:v>50370.1</c:v>
                </c:pt>
                <c:pt idx="6871">
                  <c:v>50371.1</c:v>
                </c:pt>
                <c:pt idx="6872">
                  <c:v>50372.1</c:v>
                </c:pt>
                <c:pt idx="6873">
                  <c:v>50373.1</c:v>
                </c:pt>
                <c:pt idx="6874">
                  <c:v>50374.1</c:v>
                </c:pt>
                <c:pt idx="6875">
                  <c:v>50375.1</c:v>
                </c:pt>
                <c:pt idx="6876">
                  <c:v>50376.11</c:v>
                </c:pt>
                <c:pt idx="6877">
                  <c:v>50377.11</c:v>
                </c:pt>
                <c:pt idx="6878">
                  <c:v>50378.11</c:v>
                </c:pt>
                <c:pt idx="6879">
                  <c:v>50379.11</c:v>
                </c:pt>
                <c:pt idx="6880">
                  <c:v>50503.21</c:v>
                </c:pt>
                <c:pt idx="6881">
                  <c:v>50504.21</c:v>
                </c:pt>
                <c:pt idx="6882">
                  <c:v>50505.21</c:v>
                </c:pt>
                <c:pt idx="6883">
                  <c:v>50506.21</c:v>
                </c:pt>
                <c:pt idx="6884">
                  <c:v>50507.21</c:v>
                </c:pt>
                <c:pt idx="6885">
                  <c:v>50508.22</c:v>
                </c:pt>
                <c:pt idx="6886">
                  <c:v>50509.22</c:v>
                </c:pt>
                <c:pt idx="6887">
                  <c:v>50510.22</c:v>
                </c:pt>
                <c:pt idx="6888">
                  <c:v>50511.22</c:v>
                </c:pt>
                <c:pt idx="6889">
                  <c:v>50512.22</c:v>
                </c:pt>
                <c:pt idx="6890">
                  <c:v>50516.93</c:v>
                </c:pt>
                <c:pt idx="6891">
                  <c:v>50517.93</c:v>
                </c:pt>
                <c:pt idx="6892">
                  <c:v>50518.93</c:v>
                </c:pt>
                <c:pt idx="6893">
                  <c:v>50519.93</c:v>
                </c:pt>
                <c:pt idx="6894">
                  <c:v>50520.93</c:v>
                </c:pt>
                <c:pt idx="6895">
                  <c:v>50521.93</c:v>
                </c:pt>
                <c:pt idx="6896">
                  <c:v>50522.93</c:v>
                </c:pt>
                <c:pt idx="6897">
                  <c:v>50523.93</c:v>
                </c:pt>
                <c:pt idx="6898">
                  <c:v>50524.93</c:v>
                </c:pt>
                <c:pt idx="6899">
                  <c:v>50525.93</c:v>
                </c:pt>
                <c:pt idx="6900">
                  <c:v>50649.99</c:v>
                </c:pt>
                <c:pt idx="6901">
                  <c:v>50650.99</c:v>
                </c:pt>
                <c:pt idx="6902">
                  <c:v>50651.99</c:v>
                </c:pt>
                <c:pt idx="6903">
                  <c:v>50652.99</c:v>
                </c:pt>
                <c:pt idx="6904">
                  <c:v>50653.99</c:v>
                </c:pt>
                <c:pt idx="6905">
                  <c:v>50654.99</c:v>
                </c:pt>
                <c:pt idx="6906">
                  <c:v>50655.99</c:v>
                </c:pt>
                <c:pt idx="6907">
                  <c:v>50656.99</c:v>
                </c:pt>
                <c:pt idx="6908">
                  <c:v>50657.99</c:v>
                </c:pt>
                <c:pt idx="6909">
                  <c:v>50658.99</c:v>
                </c:pt>
                <c:pt idx="6910">
                  <c:v>50663.7</c:v>
                </c:pt>
                <c:pt idx="6911">
                  <c:v>50664.7</c:v>
                </c:pt>
                <c:pt idx="6912">
                  <c:v>50665.7</c:v>
                </c:pt>
                <c:pt idx="6913">
                  <c:v>50666.7</c:v>
                </c:pt>
                <c:pt idx="6914">
                  <c:v>50667.7</c:v>
                </c:pt>
                <c:pt idx="6915">
                  <c:v>50668.7</c:v>
                </c:pt>
                <c:pt idx="6916">
                  <c:v>50669.7</c:v>
                </c:pt>
                <c:pt idx="6917">
                  <c:v>50670.7</c:v>
                </c:pt>
                <c:pt idx="6918">
                  <c:v>50671.7</c:v>
                </c:pt>
                <c:pt idx="6919">
                  <c:v>50672.71</c:v>
                </c:pt>
                <c:pt idx="6920">
                  <c:v>50796.81</c:v>
                </c:pt>
                <c:pt idx="6921">
                  <c:v>50797.81</c:v>
                </c:pt>
                <c:pt idx="6922">
                  <c:v>50798.81</c:v>
                </c:pt>
                <c:pt idx="6923">
                  <c:v>50799.81</c:v>
                </c:pt>
                <c:pt idx="6924">
                  <c:v>50800.81</c:v>
                </c:pt>
                <c:pt idx="6925">
                  <c:v>50801.81</c:v>
                </c:pt>
                <c:pt idx="6926">
                  <c:v>50802.81</c:v>
                </c:pt>
                <c:pt idx="6927">
                  <c:v>50803.82</c:v>
                </c:pt>
                <c:pt idx="6928">
                  <c:v>50804.82</c:v>
                </c:pt>
                <c:pt idx="6929">
                  <c:v>50805.82</c:v>
                </c:pt>
                <c:pt idx="6930">
                  <c:v>50810.53</c:v>
                </c:pt>
                <c:pt idx="6931">
                  <c:v>50811.53</c:v>
                </c:pt>
                <c:pt idx="6932">
                  <c:v>50812.53</c:v>
                </c:pt>
                <c:pt idx="6933">
                  <c:v>50813.53</c:v>
                </c:pt>
                <c:pt idx="6934">
                  <c:v>50814.53</c:v>
                </c:pt>
                <c:pt idx="6935">
                  <c:v>50815.53</c:v>
                </c:pt>
                <c:pt idx="6936">
                  <c:v>50816.53</c:v>
                </c:pt>
                <c:pt idx="6937">
                  <c:v>50817.53</c:v>
                </c:pt>
                <c:pt idx="6938">
                  <c:v>50818.53</c:v>
                </c:pt>
                <c:pt idx="6939">
                  <c:v>50819.53</c:v>
                </c:pt>
                <c:pt idx="6940">
                  <c:v>50943.63</c:v>
                </c:pt>
                <c:pt idx="6941">
                  <c:v>50944.63</c:v>
                </c:pt>
                <c:pt idx="6942">
                  <c:v>50945.63</c:v>
                </c:pt>
                <c:pt idx="6943">
                  <c:v>50946.63</c:v>
                </c:pt>
                <c:pt idx="6944">
                  <c:v>50947.64</c:v>
                </c:pt>
                <c:pt idx="6945">
                  <c:v>50948.64</c:v>
                </c:pt>
                <c:pt idx="6946">
                  <c:v>50949.64</c:v>
                </c:pt>
                <c:pt idx="6947">
                  <c:v>50950.64</c:v>
                </c:pt>
                <c:pt idx="6948">
                  <c:v>50951.64</c:v>
                </c:pt>
                <c:pt idx="6949">
                  <c:v>50952.64</c:v>
                </c:pt>
                <c:pt idx="6950">
                  <c:v>50957.35</c:v>
                </c:pt>
                <c:pt idx="6951">
                  <c:v>50958.35</c:v>
                </c:pt>
                <c:pt idx="6952">
                  <c:v>50959.35</c:v>
                </c:pt>
                <c:pt idx="6953">
                  <c:v>50960.35</c:v>
                </c:pt>
                <c:pt idx="6954">
                  <c:v>50961.35</c:v>
                </c:pt>
                <c:pt idx="6955">
                  <c:v>50962.35</c:v>
                </c:pt>
                <c:pt idx="6956">
                  <c:v>50963.35</c:v>
                </c:pt>
                <c:pt idx="6957">
                  <c:v>50964.35</c:v>
                </c:pt>
                <c:pt idx="6958">
                  <c:v>50965.35</c:v>
                </c:pt>
                <c:pt idx="6959">
                  <c:v>50966.35</c:v>
                </c:pt>
                <c:pt idx="6960">
                  <c:v>51090.46</c:v>
                </c:pt>
                <c:pt idx="6961">
                  <c:v>51091.46</c:v>
                </c:pt>
                <c:pt idx="6962">
                  <c:v>51092.46</c:v>
                </c:pt>
                <c:pt idx="6963">
                  <c:v>51093.46</c:v>
                </c:pt>
                <c:pt idx="6964">
                  <c:v>51094.46</c:v>
                </c:pt>
                <c:pt idx="6965">
                  <c:v>51095.46</c:v>
                </c:pt>
                <c:pt idx="6966">
                  <c:v>51096.46</c:v>
                </c:pt>
                <c:pt idx="6967">
                  <c:v>51097.46</c:v>
                </c:pt>
                <c:pt idx="6968">
                  <c:v>51098.46</c:v>
                </c:pt>
                <c:pt idx="6969">
                  <c:v>51099.46</c:v>
                </c:pt>
                <c:pt idx="6970">
                  <c:v>51104.17</c:v>
                </c:pt>
                <c:pt idx="6971">
                  <c:v>51105.17</c:v>
                </c:pt>
                <c:pt idx="6972">
                  <c:v>51106.18</c:v>
                </c:pt>
                <c:pt idx="6973">
                  <c:v>51107.18</c:v>
                </c:pt>
                <c:pt idx="6974">
                  <c:v>51108.18</c:v>
                </c:pt>
                <c:pt idx="6975">
                  <c:v>51109.18</c:v>
                </c:pt>
                <c:pt idx="6976">
                  <c:v>51110.18</c:v>
                </c:pt>
                <c:pt idx="6977">
                  <c:v>51111.18</c:v>
                </c:pt>
                <c:pt idx="6978">
                  <c:v>51112.18</c:v>
                </c:pt>
                <c:pt idx="6979">
                  <c:v>51113.18</c:v>
                </c:pt>
                <c:pt idx="6980">
                  <c:v>51237.29</c:v>
                </c:pt>
                <c:pt idx="6981">
                  <c:v>51238.29</c:v>
                </c:pt>
                <c:pt idx="6982">
                  <c:v>51239.29</c:v>
                </c:pt>
                <c:pt idx="6983">
                  <c:v>51240.29</c:v>
                </c:pt>
                <c:pt idx="6984">
                  <c:v>51241.29</c:v>
                </c:pt>
                <c:pt idx="6985">
                  <c:v>51242.29</c:v>
                </c:pt>
                <c:pt idx="6986">
                  <c:v>51243.29</c:v>
                </c:pt>
                <c:pt idx="6987">
                  <c:v>51244.29</c:v>
                </c:pt>
                <c:pt idx="6988">
                  <c:v>51245.29</c:v>
                </c:pt>
                <c:pt idx="6989">
                  <c:v>51246.3</c:v>
                </c:pt>
                <c:pt idx="6990">
                  <c:v>51251.0</c:v>
                </c:pt>
                <c:pt idx="6991">
                  <c:v>51252.0</c:v>
                </c:pt>
                <c:pt idx="6992">
                  <c:v>51253.0</c:v>
                </c:pt>
                <c:pt idx="6993">
                  <c:v>51254.01</c:v>
                </c:pt>
                <c:pt idx="6994">
                  <c:v>51255.01</c:v>
                </c:pt>
                <c:pt idx="6995">
                  <c:v>51256.01</c:v>
                </c:pt>
                <c:pt idx="6996">
                  <c:v>51257.01</c:v>
                </c:pt>
                <c:pt idx="6997">
                  <c:v>51258.01</c:v>
                </c:pt>
                <c:pt idx="6998">
                  <c:v>51259.01</c:v>
                </c:pt>
                <c:pt idx="6999">
                  <c:v>51260.01</c:v>
                </c:pt>
                <c:pt idx="7000">
                  <c:v>51384.11</c:v>
                </c:pt>
                <c:pt idx="7001">
                  <c:v>51385.11</c:v>
                </c:pt>
                <c:pt idx="7002">
                  <c:v>51386.11</c:v>
                </c:pt>
                <c:pt idx="7003">
                  <c:v>51387.12</c:v>
                </c:pt>
                <c:pt idx="7004">
                  <c:v>51388.12</c:v>
                </c:pt>
                <c:pt idx="7005">
                  <c:v>51389.12</c:v>
                </c:pt>
                <c:pt idx="7006">
                  <c:v>51390.12</c:v>
                </c:pt>
                <c:pt idx="7007">
                  <c:v>51391.12</c:v>
                </c:pt>
                <c:pt idx="7008">
                  <c:v>51392.12</c:v>
                </c:pt>
                <c:pt idx="7009">
                  <c:v>51393.12</c:v>
                </c:pt>
                <c:pt idx="7010">
                  <c:v>51397.83</c:v>
                </c:pt>
                <c:pt idx="7011">
                  <c:v>51398.83</c:v>
                </c:pt>
                <c:pt idx="7012">
                  <c:v>51399.83</c:v>
                </c:pt>
                <c:pt idx="7013">
                  <c:v>51400.83</c:v>
                </c:pt>
                <c:pt idx="7014">
                  <c:v>51401.83</c:v>
                </c:pt>
                <c:pt idx="7015">
                  <c:v>51402.83</c:v>
                </c:pt>
                <c:pt idx="7016">
                  <c:v>51403.83</c:v>
                </c:pt>
                <c:pt idx="7017">
                  <c:v>51404.83</c:v>
                </c:pt>
                <c:pt idx="7018">
                  <c:v>51405.83</c:v>
                </c:pt>
                <c:pt idx="7019">
                  <c:v>51406.83</c:v>
                </c:pt>
                <c:pt idx="7020">
                  <c:v>51530.94</c:v>
                </c:pt>
                <c:pt idx="7021">
                  <c:v>51531.94</c:v>
                </c:pt>
                <c:pt idx="7022">
                  <c:v>51532.94</c:v>
                </c:pt>
                <c:pt idx="7023">
                  <c:v>51533.94</c:v>
                </c:pt>
                <c:pt idx="7024">
                  <c:v>51534.94</c:v>
                </c:pt>
                <c:pt idx="7025">
                  <c:v>51535.94</c:v>
                </c:pt>
                <c:pt idx="7026">
                  <c:v>51536.94</c:v>
                </c:pt>
                <c:pt idx="7027">
                  <c:v>51537.94</c:v>
                </c:pt>
                <c:pt idx="7028">
                  <c:v>51538.95</c:v>
                </c:pt>
                <c:pt idx="7029">
                  <c:v>51539.95</c:v>
                </c:pt>
                <c:pt idx="7030">
                  <c:v>51544.66</c:v>
                </c:pt>
                <c:pt idx="7031">
                  <c:v>51545.66</c:v>
                </c:pt>
                <c:pt idx="7032">
                  <c:v>51546.66</c:v>
                </c:pt>
                <c:pt idx="7033">
                  <c:v>51547.66</c:v>
                </c:pt>
                <c:pt idx="7034">
                  <c:v>51548.66</c:v>
                </c:pt>
                <c:pt idx="7035">
                  <c:v>51549.66</c:v>
                </c:pt>
                <c:pt idx="7036">
                  <c:v>51550.66</c:v>
                </c:pt>
                <c:pt idx="7037">
                  <c:v>51551.66</c:v>
                </c:pt>
                <c:pt idx="7038">
                  <c:v>51552.66</c:v>
                </c:pt>
                <c:pt idx="7039">
                  <c:v>51553.66</c:v>
                </c:pt>
                <c:pt idx="7040">
                  <c:v>51677.77</c:v>
                </c:pt>
                <c:pt idx="7041">
                  <c:v>51678.77</c:v>
                </c:pt>
                <c:pt idx="7042">
                  <c:v>51679.77</c:v>
                </c:pt>
                <c:pt idx="7043">
                  <c:v>51680.77</c:v>
                </c:pt>
                <c:pt idx="7044">
                  <c:v>51681.77</c:v>
                </c:pt>
                <c:pt idx="7045">
                  <c:v>51682.77</c:v>
                </c:pt>
                <c:pt idx="7046">
                  <c:v>51683.77</c:v>
                </c:pt>
                <c:pt idx="7047">
                  <c:v>51684.77</c:v>
                </c:pt>
                <c:pt idx="7048">
                  <c:v>51685.77</c:v>
                </c:pt>
                <c:pt idx="7049">
                  <c:v>51686.78</c:v>
                </c:pt>
                <c:pt idx="7050">
                  <c:v>51691.48</c:v>
                </c:pt>
                <c:pt idx="7051">
                  <c:v>51692.48</c:v>
                </c:pt>
                <c:pt idx="7052">
                  <c:v>51693.48</c:v>
                </c:pt>
                <c:pt idx="7053">
                  <c:v>51694.49</c:v>
                </c:pt>
                <c:pt idx="7054">
                  <c:v>51695.49</c:v>
                </c:pt>
                <c:pt idx="7055">
                  <c:v>51696.49</c:v>
                </c:pt>
                <c:pt idx="7056">
                  <c:v>51697.49</c:v>
                </c:pt>
                <c:pt idx="7057">
                  <c:v>51698.49</c:v>
                </c:pt>
                <c:pt idx="7058">
                  <c:v>51699.49</c:v>
                </c:pt>
                <c:pt idx="7059">
                  <c:v>51700.49</c:v>
                </c:pt>
                <c:pt idx="7060">
                  <c:v>51824.6</c:v>
                </c:pt>
                <c:pt idx="7061">
                  <c:v>51825.6</c:v>
                </c:pt>
                <c:pt idx="7062">
                  <c:v>51826.6</c:v>
                </c:pt>
                <c:pt idx="7063">
                  <c:v>51827.6</c:v>
                </c:pt>
                <c:pt idx="7064">
                  <c:v>51828.6</c:v>
                </c:pt>
                <c:pt idx="7065">
                  <c:v>51829.6</c:v>
                </c:pt>
                <c:pt idx="7066">
                  <c:v>51830.6</c:v>
                </c:pt>
                <c:pt idx="7067">
                  <c:v>51831.6</c:v>
                </c:pt>
                <c:pt idx="7068">
                  <c:v>51832.6</c:v>
                </c:pt>
                <c:pt idx="7069">
                  <c:v>51833.61</c:v>
                </c:pt>
                <c:pt idx="7070">
                  <c:v>51838.31</c:v>
                </c:pt>
                <c:pt idx="7071">
                  <c:v>51839.31</c:v>
                </c:pt>
                <c:pt idx="7072">
                  <c:v>51840.31</c:v>
                </c:pt>
                <c:pt idx="7073">
                  <c:v>51841.31</c:v>
                </c:pt>
                <c:pt idx="7074">
                  <c:v>51842.32</c:v>
                </c:pt>
                <c:pt idx="7075">
                  <c:v>51843.32</c:v>
                </c:pt>
                <c:pt idx="7076">
                  <c:v>51844.32</c:v>
                </c:pt>
                <c:pt idx="7077">
                  <c:v>51845.32</c:v>
                </c:pt>
                <c:pt idx="7078">
                  <c:v>51846.32</c:v>
                </c:pt>
                <c:pt idx="7079">
                  <c:v>51847.32</c:v>
                </c:pt>
                <c:pt idx="7080">
                  <c:v>51971.4</c:v>
                </c:pt>
                <c:pt idx="7081">
                  <c:v>51972.4</c:v>
                </c:pt>
                <c:pt idx="7082">
                  <c:v>51973.41</c:v>
                </c:pt>
                <c:pt idx="7083">
                  <c:v>51974.41</c:v>
                </c:pt>
                <c:pt idx="7084">
                  <c:v>51975.41</c:v>
                </c:pt>
                <c:pt idx="7085">
                  <c:v>51976.41</c:v>
                </c:pt>
                <c:pt idx="7086">
                  <c:v>51977.41</c:v>
                </c:pt>
                <c:pt idx="7087">
                  <c:v>51978.41</c:v>
                </c:pt>
                <c:pt idx="7088">
                  <c:v>51979.41</c:v>
                </c:pt>
                <c:pt idx="7089">
                  <c:v>51980.41</c:v>
                </c:pt>
                <c:pt idx="7090">
                  <c:v>51985.12</c:v>
                </c:pt>
                <c:pt idx="7091">
                  <c:v>51986.12</c:v>
                </c:pt>
                <c:pt idx="7092">
                  <c:v>51987.12</c:v>
                </c:pt>
                <c:pt idx="7093">
                  <c:v>51988.12</c:v>
                </c:pt>
                <c:pt idx="7094">
                  <c:v>51989.12</c:v>
                </c:pt>
                <c:pt idx="7095">
                  <c:v>51990.12</c:v>
                </c:pt>
                <c:pt idx="7096">
                  <c:v>51991.12</c:v>
                </c:pt>
                <c:pt idx="7097">
                  <c:v>51992.12</c:v>
                </c:pt>
                <c:pt idx="7098">
                  <c:v>51993.12</c:v>
                </c:pt>
                <c:pt idx="7099">
                  <c:v>51994.12</c:v>
                </c:pt>
                <c:pt idx="7100">
                  <c:v>52118.23</c:v>
                </c:pt>
                <c:pt idx="7101">
                  <c:v>52119.23</c:v>
                </c:pt>
                <c:pt idx="7102">
                  <c:v>52120.23</c:v>
                </c:pt>
                <c:pt idx="7103">
                  <c:v>52121.23</c:v>
                </c:pt>
                <c:pt idx="7104">
                  <c:v>52122.23</c:v>
                </c:pt>
                <c:pt idx="7105">
                  <c:v>52123.23</c:v>
                </c:pt>
                <c:pt idx="7106">
                  <c:v>52124.23</c:v>
                </c:pt>
                <c:pt idx="7107">
                  <c:v>52125.24</c:v>
                </c:pt>
                <c:pt idx="7108">
                  <c:v>52126.24</c:v>
                </c:pt>
                <c:pt idx="7109">
                  <c:v>52127.24</c:v>
                </c:pt>
                <c:pt idx="7110">
                  <c:v>52131.95</c:v>
                </c:pt>
                <c:pt idx="7111">
                  <c:v>52132.95</c:v>
                </c:pt>
                <c:pt idx="7112">
                  <c:v>52133.95</c:v>
                </c:pt>
                <c:pt idx="7113">
                  <c:v>52134.95</c:v>
                </c:pt>
                <c:pt idx="7114">
                  <c:v>52135.95</c:v>
                </c:pt>
                <c:pt idx="7115">
                  <c:v>52136.95</c:v>
                </c:pt>
                <c:pt idx="7116">
                  <c:v>52137.95</c:v>
                </c:pt>
                <c:pt idx="7117">
                  <c:v>52138.95</c:v>
                </c:pt>
                <c:pt idx="7118">
                  <c:v>52139.95</c:v>
                </c:pt>
                <c:pt idx="7119">
                  <c:v>52140.95</c:v>
                </c:pt>
                <c:pt idx="7120">
                  <c:v>52265.04</c:v>
                </c:pt>
                <c:pt idx="7121">
                  <c:v>52266.04</c:v>
                </c:pt>
                <c:pt idx="7122">
                  <c:v>52267.04</c:v>
                </c:pt>
                <c:pt idx="7123">
                  <c:v>52268.04</c:v>
                </c:pt>
                <c:pt idx="7124">
                  <c:v>52269.04</c:v>
                </c:pt>
                <c:pt idx="7125">
                  <c:v>52270.04</c:v>
                </c:pt>
                <c:pt idx="7126">
                  <c:v>52271.04</c:v>
                </c:pt>
                <c:pt idx="7127">
                  <c:v>52272.04</c:v>
                </c:pt>
                <c:pt idx="7128">
                  <c:v>52273.04</c:v>
                </c:pt>
                <c:pt idx="7129">
                  <c:v>52274.04</c:v>
                </c:pt>
                <c:pt idx="7130">
                  <c:v>52278.75</c:v>
                </c:pt>
                <c:pt idx="7131">
                  <c:v>52279.75</c:v>
                </c:pt>
                <c:pt idx="7132">
                  <c:v>52280.75</c:v>
                </c:pt>
                <c:pt idx="7133">
                  <c:v>52281.75</c:v>
                </c:pt>
                <c:pt idx="7134">
                  <c:v>52282.75</c:v>
                </c:pt>
                <c:pt idx="7135">
                  <c:v>52283.75</c:v>
                </c:pt>
                <c:pt idx="7136">
                  <c:v>52284.75</c:v>
                </c:pt>
                <c:pt idx="7137">
                  <c:v>52285.75</c:v>
                </c:pt>
                <c:pt idx="7138">
                  <c:v>52286.75</c:v>
                </c:pt>
                <c:pt idx="7139">
                  <c:v>52287.75</c:v>
                </c:pt>
                <c:pt idx="7140">
                  <c:v>52411.86</c:v>
                </c:pt>
                <c:pt idx="7141">
                  <c:v>52412.86</c:v>
                </c:pt>
                <c:pt idx="7142">
                  <c:v>52413.86</c:v>
                </c:pt>
                <c:pt idx="7143">
                  <c:v>52414.86</c:v>
                </c:pt>
                <c:pt idx="7144">
                  <c:v>52415.86</c:v>
                </c:pt>
                <c:pt idx="7145">
                  <c:v>52416.86</c:v>
                </c:pt>
                <c:pt idx="7146">
                  <c:v>52417.87</c:v>
                </c:pt>
                <c:pt idx="7147">
                  <c:v>52418.87</c:v>
                </c:pt>
                <c:pt idx="7148">
                  <c:v>52419.87</c:v>
                </c:pt>
                <c:pt idx="7149">
                  <c:v>52420.87</c:v>
                </c:pt>
                <c:pt idx="7150">
                  <c:v>52425.58</c:v>
                </c:pt>
                <c:pt idx="7151">
                  <c:v>52426.58</c:v>
                </c:pt>
                <c:pt idx="7152">
                  <c:v>52427.58</c:v>
                </c:pt>
                <c:pt idx="7153">
                  <c:v>52428.58</c:v>
                </c:pt>
                <c:pt idx="7154">
                  <c:v>52429.58</c:v>
                </c:pt>
                <c:pt idx="7155">
                  <c:v>52430.58</c:v>
                </c:pt>
                <c:pt idx="7156">
                  <c:v>52431.58</c:v>
                </c:pt>
                <c:pt idx="7157">
                  <c:v>52432.58</c:v>
                </c:pt>
                <c:pt idx="7158">
                  <c:v>52433.58</c:v>
                </c:pt>
                <c:pt idx="7159">
                  <c:v>52434.58</c:v>
                </c:pt>
                <c:pt idx="7160">
                  <c:v>52558.69</c:v>
                </c:pt>
                <c:pt idx="7161">
                  <c:v>52559.69</c:v>
                </c:pt>
                <c:pt idx="7162">
                  <c:v>52560.69</c:v>
                </c:pt>
                <c:pt idx="7163">
                  <c:v>52561.69</c:v>
                </c:pt>
                <c:pt idx="7164">
                  <c:v>52562.69</c:v>
                </c:pt>
                <c:pt idx="7165">
                  <c:v>52563.69</c:v>
                </c:pt>
                <c:pt idx="7166">
                  <c:v>52564.69</c:v>
                </c:pt>
                <c:pt idx="7167">
                  <c:v>52565.69</c:v>
                </c:pt>
                <c:pt idx="7168">
                  <c:v>52566.69</c:v>
                </c:pt>
                <c:pt idx="7169">
                  <c:v>52567.69</c:v>
                </c:pt>
                <c:pt idx="7170">
                  <c:v>52572.4</c:v>
                </c:pt>
                <c:pt idx="7171">
                  <c:v>52573.4</c:v>
                </c:pt>
                <c:pt idx="7172">
                  <c:v>52574.4</c:v>
                </c:pt>
                <c:pt idx="7173">
                  <c:v>52575.4</c:v>
                </c:pt>
                <c:pt idx="7174">
                  <c:v>52576.4</c:v>
                </c:pt>
                <c:pt idx="7175">
                  <c:v>52577.41</c:v>
                </c:pt>
                <c:pt idx="7176">
                  <c:v>52578.41</c:v>
                </c:pt>
                <c:pt idx="7177">
                  <c:v>52579.41</c:v>
                </c:pt>
                <c:pt idx="7178">
                  <c:v>52580.41</c:v>
                </c:pt>
                <c:pt idx="7179">
                  <c:v>52581.41</c:v>
                </c:pt>
                <c:pt idx="7180">
                  <c:v>52705.46</c:v>
                </c:pt>
                <c:pt idx="7181">
                  <c:v>52706.46</c:v>
                </c:pt>
                <c:pt idx="7182">
                  <c:v>52707.46</c:v>
                </c:pt>
                <c:pt idx="7183">
                  <c:v>52708.46</c:v>
                </c:pt>
                <c:pt idx="7184">
                  <c:v>52709.46</c:v>
                </c:pt>
                <c:pt idx="7185">
                  <c:v>52710.47</c:v>
                </c:pt>
                <c:pt idx="7186">
                  <c:v>52711.47</c:v>
                </c:pt>
                <c:pt idx="7187">
                  <c:v>52712.47</c:v>
                </c:pt>
                <c:pt idx="7188">
                  <c:v>52713.47</c:v>
                </c:pt>
                <c:pt idx="7189">
                  <c:v>52714.47</c:v>
                </c:pt>
                <c:pt idx="7190">
                  <c:v>52719.18</c:v>
                </c:pt>
                <c:pt idx="7191">
                  <c:v>52720.18</c:v>
                </c:pt>
                <c:pt idx="7192">
                  <c:v>52721.18</c:v>
                </c:pt>
                <c:pt idx="7193">
                  <c:v>52722.18</c:v>
                </c:pt>
                <c:pt idx="7194">
                  <c:v>52723.18</c:v>
                </c:pt>
                <c:pt idx="7195">
                  <c:v>52724.18</c:v>
                </c:pt>
                <c:pt idx="7196">
                  <c:v>52725.18</c:v>
                </c:pt>
                <c:pt idx="7197">
                  <c:v>52726.18</c:v>
                </c:pt>
                <c:pt idx="7198">
                  <c:v>52727.18</c:v>
                </c:pt>
                <c:pt idx="7199">
                  <c:v>52728.18</c:v>
                </c:pt>
                <c:pt idx="7200">
                  <c:v>52852.29</c:v>
                </c:pt>
                <c:pt idx="7201">
                  <c:v>52853.29</c:v>
                </c:pt>
                <c:pt idx="7202">
                  <c:v>52854.29</c:v>
                </c:pt>
                <c:pt idx="7203">
                  <c:v>52855.29</c:v>
                </c:pt>
                <c:pt idx="7204">
                  <c:v>52856.29</c:v>
                </c:pt>
                <c:pt idx="7205">
                  <c:v>52857.29</c:v>
                </c:pt>
                <c:pt idx="7206">
                  <c:v>52858.29</c:v>
                </c:pt>
                <c:pt idx="7207">
                  <c:v>52859.29</c:v>
                </c:pt>
                <c:pt idx="7208">
                  <c:v>52860.29</c:v>
                </c:pt>
                <c:pt idx="7209">
                  <c:v>52861.3</c:v>
                </c:pt>
                <c:pt idx="7210">
                  <c:v>52866.0</c:v>
                </c:pt>
                <c:pt idx="7211">
                  <c:v>52867.0</c:v>
                </c:pt>
                <c:pt idx="7212">
                  <c:v>52868.01</c:v>
                </c:pt>
                <c:pt idx="7213">
                  <c:v>52869.01</c:v>
                </c:pt>
                <c:pt idx="7214">
                  <c:v>52870.01</c:v>
                </c:pt>
                <c:pt idx="7215">
                  <c:v>52871.01</c:v>
                </c:pt>
                <c:pt idx="7216">
                  <c:v>52872.01</c:v>
                </c:pt>
                <c:pt idx="7217">
                  <c:v>52873.01</c:v>
                </c:pt>
                <c:pt idx="7218">
                  <c:v>52874.01</c:v>
                </c:pt>
                <c:pt idx="7219">
                  <c:v>52875.01</c:v>
                </c:pt>
                <c:pt idx="7220">
                  <c:v>52999.12</c:v>
                </c:pt>
                <c:pt idx="7221">
                  <c:v>53000.12</c:v>
                </c:pt>
                <c:pt idx="7222">
                  <c:v>53001.12</c:v>
                </c:pt>
                <c:pt idx="7223">
                  <c:v>53002.12</c:v>
                </c:pt>
                <c:pt idx="7224">
                  <c:v>53003.12</c:v>
                </c:pt>
                <c:pt idx="7225">
                  <c:v>53004.12</c:v>
                </c:pt>
                <c:pt idx="7226">
                  <c:v>53005.12</c:v>
                </c:pt>
                <c:pt idx="7227">
                  <c:v>53006.12</c:v>
                </c:pt>
                <c:pt idx="7228">
                  <c:v>53007.12</c:v>
                </c:pt>
                <c:pt idx="7229">
                  <c:v>53008.12</c:v>
                </c:pt>
                <c:pt idx="7230">
                  <c:v>53012.83</c:v>
                </c:pt>
                <c:pt idx="7231">
                  <c:v>53013.83</c:v>
                </c:pt>
                <c:pt idx="7232">
                  <c:v>53014.83</c:v>
                </c:pt>
                <c:pt idx="7233">
                  <c:v>53015.83</c:v>
                </c:pt>
                <c:pt idx="7234">
                  <c:v>53016.83</c:v>
                </c:pt>
                <c:pt idx="7235">
                  <c:v>53017.83</c:v>
                </c:pt>
                <c:pt idx="7236">
                  <c:v>53018.84</c:v>
                </c:pt>
                <c:pt idx="7237">
                  <c:v>53019.84</c:v>
                </c:pt>
                <c:pt idx="7238">
                  <c:v>53020.84</c:v>
                </c:pt>
                <c:pt idx="7239">
                  <c:v>53021.84</c:v>
                </c:pt>
                <c:pt idx="7240">
                  <c:v>53145.85</c:v>
                </c:pt>
                <c:pt idx="7241">
                  <c:v>53146.85</c:v>
                </c:pt>
                <c:pt idx="7242">
                  <c:v>53147.85</c:v>
                </c:pt>
                <c:pt idx="7243">
                  <c:v>53148.85</c:v>
                </c:pt>
                <c:pt idx="7244">
                  <c:v>53149.86</c:v>
                </c:pt>
                <c:pt idx="7245">
                  <c:v>53150.86</c:v>
                </c:pt>
                <c:pt idx="7246">
                  <c:v>53151.86</c:v>
                </c:pt>
                <c:pt idx="7247">
                  <c:v>53152.86</c:v>
                </c:pt>
                <c:pt idx="7248">
                  <c:v>53153.86</c:v>
                </c:pt>
                <c:pt idx="7249">
                  <c:v>53154.86</c:v>
                </c:pt>
                <c:pt idx="7250">
                  <c:v>53159.57</c:v>
                </c:pt>
                <c:pt idx="7251">
                  <c:v>53160.57</c:v>
                </c:pt>
                <c:pt idx="7252">
                  <c:v>53161.57</c:v>
                </c:pt>
                <c:pt idx="7253">
                  <c:v>53162.57</c:v>
                </c:pt>
                <c:pt idx="7254">
                  <c:v>53163.57</c:v>
                </c:pt>
                <c:pt idx="7255">
                  <c:v>53164.57</c:v>
                </c:pt>
                <c:pt idx="7256">
                  <c:v>53165.57</c:v>
                </c:pt>
                <c:pt idx="7257">
                  <c:v>53166.57</c:v>
                </c:pt>
                <c:pt idx="7258">
                  <c:v>53167.57</c:v>
                </c:pt>
                <c:pt idx="7259">
                  <c:v>53168.57</c:v>
                </c:pt>
                <c:pt idx="7260">
                  <c:v>53292.68</c:v>
                </c:pt>
                <c:pt idx="7261">
                  <c:v>53293.68</c:v>
                </c:pt>
                <c:pt idx="7262">
                  <c:v>53294.68</c:v>
                </c:pt>
                <c:pt idx="7263">
                  <c:v>53295.68</c:v>
                </c:pt>
                <c:pt idx="7264">
                  <c:v>53296.68</c:v>
                </c:pt>
                <c:pt idx="7265">
                  <c:v>53297.68</c:v>
                </c:pt>
                <c:pt idx="7266">
                  <c:v>53298.68</c:v>
                </c:pt>
                <c:pt idx="7267">
                  <c:v>53299.68</c:v>
                </c:pt>
                <c:pt idx="7268">
                  <c:v>53300.68</c:v>
                </c:pt>
                <c:pt idx="7269">
                  <c:v>53301.68</c:v>
                </c:pt>
                <c:pt idx="7270">
                  <c:v>53306.39</c:v>
                </c:pt>
                <c:pt idx="7271">
                  <c:v>53307.39</c:v>
                </c:pt>
                <c:pt idx="7272">
                  <c:v>53308.39</c:v>
                </c:pt>
                <c:pt idx="7273">
                  <c:v>53309.39</c:v>
                </c:pt>
                <c:pt idx="7274">
                  <c:v>53310.39</c:v>
                </c:pt>
                <c:pt idx="7275">
                  <c:v>53311.39</c:v>
                </c:pt>
                <c:pt idx="7276">
                  <c:v>53312.39</c:v>
                </c:pt>
                <c:pt idx="7277">
                  <c:v>53313.39</c:v>
                </c:pt>
                <c:pt idx="7278">
                  <c:v>53314.4</c:v>
                </c:pt>
                <c:pt idx="7279">
                  <c:v>53315.4</c:v>
                </c:pt>
                <c:pt idx="7280">
                  <c:v>53439.45</c:v>
                </c:pt>
                <c:pt idx="7281">
                  <c:v>53440.46</c:v>
                </c:pt>
                <c:pt idx="7282">
                  <c:v>53441.46</c:v>
                </c:pt>
                <c:pt idx="7283">
                  <c:v>53442.46</c:v>
                </c:pt>
                <c:pt idx="7284">
                  <c:v>53443.46</c:v>
                </c:pt>
                <c:pt idx="7285">
                  <c:v>53444.46</c:v>
                </c:pt>
                <c:pt idx="7286">
                  <c:v>53445.46</c:v>
                </c:pt>
                <c:pt idx="7287">
                  <c:v>53446.46</c:v>
                </c:pt>
                <c:pt idx="7288">
                  <c:v>53447.46</c:v>
                </c:pt>
                <c:pt idx="7289">
                  <c:v>53448.46</c:v>
                </c:pt>
                <c:pt idx="7290">
                  <c:v>53453.17</c:v>
                </c:pt>
                <c:pt idx="7291">
                  <c:v>53454.17</c:v>
                </c:pt>
                <c:pt idx="7292">
                  <c:v>53455.17</c:v>
                </c:pt>
                <c:pt idx="7293">
                  <c:v>53456.17</c:v>
                </c:pt>
                <c:pt idx="7294">
                  <c:v>53457.17</c:v>
                </c:pt>
                <c:pt idx="7295">
                  <c:v>53458.17</c:v>
                </c:pt>
                <c:pt idx="7296">
                  <c:v>53459.17</c:v>
                </c:pt>
                <c:pt idx="7297">
                  <c:v>53460.18</c:v>
                </c:pt>
                <c:pt idx="7298">
                  <c:v>53461.18</c:v>
                </c:pt>
                <c:pt idx="7299">
                  <c:v>53462.18</c:v>
                </c:pt>
                <c:pt idx="7300">
                  <c:v>53586.28</c:v>
                </c:pt>
                <c:pt idx="7301">
                  <c:v>53587.28</c:v>
                </c:pt>
                <c:pt idx="7302">
                  <c:v>53588.28</c:v>
                </c:pt>
                <c:pt idx="7303">
                  <c:v>53589.29</c:v>
                </c:pt>
                <c:pt idx="7304">
                  <c:v>53590.29</c:v>
                </c:pt>
                <c:pt idx="7305">
                  <c:v>53591.29</c:v>
                </c:pt>
                <c:pt idx="7306">
                  <c:v>53592.29</c:v>
                </c:pt>
                <c:pt idx="7307">
                  <c:v>53593.29</c:v>
                </c:pt>
                <c:pt idx="7308">
                  <c:v>53594.29</c:v>
                </c:pt>
                <c:pt idx="7309">
                  <c:v>53595.29</c:v>
                </c:pt>
                <c:pt idx="7310">
                  <c:v>53600.0</c:v>
                </c:pt>
                <c:pt idx="7311">
                  <c:v>53601.0</c:v>
                </c:pt>
                <c:pt idx="7312">
                  <c:v>53602.0</c:v>
                </c:pt>
                <c:pt idx="7313">
                  <c:v>53603.0</c:v>
                </c:pt>
                <c:pt idx="7314">
                  <c:v>53604.0</c:v>
                </c:pt>
                <c:pt idx="7315">
                  <c:v>53605.0</c:v>
                </c:pt>
                <c:pt idx="7316">
                  <c:v>53606.0</c:v>
                </c:pt>
                <c:pt idx="7317">
                  <c:v>53607.0</c:v>
                </c:pt>
                <c:pt idx="7318">
                  <c:v>53608.0</c:v>
                </c:pt>
                <c:pt idx="7319">
                  <c:v>53609.0</c:v>
                </c:pt>
                <c:pt idx="7320">
                  <c:v>53733.04</c:v>
                </c:pt>
                <c:pt idx="7321">
                  <c:v>53734.04</c:v>
                </c:pt>
                <c:pt idx="7322">
                  <c:v>53735.04</c:v>
                </c:pt>
                <c:pt idx="7323">
                  <c:v>53736.04</c:v>
                </c:pt>
                <c:pt idx="7324">
                  <c:v>53737.04</c:v>
                </c:pt>
                <c:pt idx="7325">
                  <c:v>53738.04</c:v>
                </c:pt>
                <c:pt idx="7326">
                  <c:v>53739.04</c:v>
                </c:pt>
                <c:pt idx="7327">
                  <c:v>53740.04</c:v>
                </c:pt>
                <c:pt idx="7328">
                  <c:v>53741.04</c:v>
                </c:pt>
                <c:pt idx="7329">
                  <c:v>53742.04</c:v>
                </c:pt>
                <c:pt idx="7330">
                  <c:v>53746.75</c:v>
                </c:pt>
                <c:pt idx="7331">
                  <c:v>53747.75</c:v>
                </c:pt>
                <c:pt idx="7332">
                  <c:v>53748.75</c:v>
                </c:pt>
                <c:pt idx="7333">
                  <c:v>53749.75</c:v>
                </c:pt>
                <c:pt idx="7334">
                  <c:v>53750.75</c:v>
                </c:pt>
                <c:pt idx="7335">
                  <c:v>53751.76</c:v>
                </c:pt>
                <c:pt idx="7336">
                  <c:v>53752.76</c:v>
                </c:pt>
                <c:pt idx="7337">
                  <c:v>53753.76</c:v>
                </c:pt>
                <c:pt idx="7338">
                  <c:v>53754.76</c:v>
                </c:pt>
                <c:pt idx="7339">
                  <c:v>53755.76</c:v>
                </c:pt>
                <c:pt idx="7340">
                  <c:v>53879.86</c:v>
                </c:pt>
                <c:pt idx="7341">
                  <c:v>53880.87</c:v>
                </c:pt>
                <c:pt idx="7342">
                  <c:v>53881.87</c:v>
                </c:pt>
                <c:pt idx="7343">
                  <c:v>53882.87</c:v>
                </c:pt>
                <c:pt idx="7344">
                  <c:v>53883.87</c:v>
                </c:pt>
                <c:pt idx="7345">
                  <c:v>53884.87</c:v>
                </c:pt>
                <c:pt idx="7346">
                  <c:v>53885.87</c:v>
                </c:pt>
                <c:pt idx="7347">
                  <c:v>53886.87</c:v>
                </c:pt>
                <c:pt idx="7348">
                  <c:v>53887.87</c:v>
                </c:pt>
                <c:pt idx="7349">
                  <c:v>53888.87</c:v>
                </c:pt>
                <c:pt idx="7350">
                  <c:v>53893.58</c:v>
                </c:pt>
                <c:pt idx="7351">
                  <c:v>53894.58</c:v>
                </c:pt>
                <c:pt idx="7352">
                  <c:v>53895.58</c:v>
                </c:pt>
                <c:pt idx="7353">
                  <c:v>53896.58</c:v>
                </c:pt>
                <c:pt idx="7354">
                  <c:v>53897.58</c:v>
                </c:pt>
                <c:pt idx="7355">
                  <c:v>53898.58</c:v>
                </c:pt>
                <c:pt idx="7356">
                  <c:v>53899.58</c:v>
                </c:pt>
                <c:pt idx="7357">
                  <c:v>53900.58</c:v>
                </c:pt>
                <c:pt idx="7358">
                  <c:v>53901.58</c:v>
                </c:pt>
                <c:pt idx="7359">
                  <c:v>53902.58</c:v>
                </c:pt>
                <c:pt idx="7360">
                  <c:v>54026.69</c:v>
                </c:pt>
                <c:pt idx="7361">
                  <c:v>54027.69</c:v>
                </c:pt>
                <c:pt idx="7362">
                  <c:v>54028.69</c:v>
                </c:pt>
                <c:pt idx="7363">
                  <c:v>54029.69</c:v>
                </c:pt>
                <c:pt idx="7364">
                  <c:v>54030.69</c:v>
                </c:pt>
                <c:pt idx="7365">
                  <c:v>54031.69</c:v>
                </c:pt>
                <c:pt idx="7366">
                  <c:v>54032.7</c:v>
                </c:pt>
                <c:pt idx="7367">
                  <c:v>54033.7</c:v>
                </c:pt>
                <c:pt idx="7368">
                  <c:v>54034.7</c:v>
                </c:pt>
                <c:pt idx="7369">
                  <c:v>54035.7</c:v>
                </c:pt>
                <c:pt idx="7370">
                  <c:v>54040.41</c:v>
                </c:pt>
                <c:pt idx="7371">
                  <c:v>54041.41</c:v>
                </c:pt>
                <c:pt idx="7372">
                  <c:v>54042.41</c:v>
                </c:pt>
                <c:pt idx="7373">
                  <c:v>54043.41</c:v>
                </c:pt>
                <c:pt idx="7374">
                  <c:v>54044.41</c:v>
                </c:pt>
                <c:pt idx="7375">
                  <c:v>54045.41</c:v>
                </c:pt>
                <c:pt idx="7376">
                  <c:v>54046.41</c:v>
                </c:pt>
                <c:pt idx="7377">
                  <c:v>54047.41</c:v>
                </c:pt>
                <c:pt idx="7378">
                  <c:v>54048.41</c:v>
                </c:pt>
                <c:pt idx="7379">
                  <c:v>54049.41</c:v>
                </c:pt>
                <c:pt idx="7380">
                  <c:v>54173.52</c:v>
                </c:pt>
                <c:pt idx="7381">
                  <c:v>54174.52</c:v>
                </c:pt>
                <c:pt idx="7382">
                  <c:v>54175.52</c:v>
                </c:pt>
                <c:pt idx="7383">
                  <c:v>54176.52</c:v>
                </c:pt>
                <c:pt idx="7384">
                  <c:v>54177.52</c:v>
                </c:pt>
                <c:pt idx="7385">
                  <c:v>54178.53</c:v>
                </c:pt>
                <c:pt idx="7386">
                  <c:v>54179.53</c:v>
                </c:pt>
                <c:pt idx="7387">
                  <c:v>54180.53</c:v>
                </c:pt>
                <c:pt idx="7388">
                  <c:v>54181.53</c:v>
                </c:pt>
                <c:pt idx="7389">
                  <c:v>54182.53</c:v>
                </c:pt>
                <c:pt idx="7390">
                  <c:v>54187.24</c:v>
                </c:pt>
                <c:pt idx="7391">
                  <c:v>54188.24</c:v>
                </c:pt>
                <c:pt idx="7392">
                  <c:v>54189.24</c:v>
                </c:pt>
                <c:pt idx="7393">
                  <c:v>54190.24</c:v>
                </c:pt>
                <c:pt idx="7394">
                  <c:v>54191.24</c:v>
                </c:pt>
                <c:pt idx="7395">
                  <c:v>54192.24</c:v>
                </c:pt>
                <c:pt idx="7396">
                  <c:v>54193.24</c:v>
                </c:pt>
                <c:pt idx="7397">
                  <c:v>54194.24</c:v>
                </c:pt>
                <c:pt idx="7398">
                  <c:v>54195.24</c:v>
                </c:pt>
                <c:pt idx="7399">
                  <c:v>54196.24</c:v>
                </c:pt>
                <c:pt idx="7400">
                  <c:v>54320.35</c:v>
                </c:pt>
                <c:pt idx="7401">
                  <c:v>54321.35</c:v>
                </c:pt>
                <c:pt idx="7402">
                  <c:v>54322.35</c:v>
                </c:pt>
                <c:pt idx="7403">
                  <c:v>54323.35</c:v>
                </c:pt>
                <c:pt idx="7404">
                  <c:v>54324.35</c:v>
                </c:pt>
                <c:pt idx="7405">
                  <c:v>54325.35</c:v>
                </c:pt>
                <c:pt idx="7406">
                  <c:v>54326.35</c:v>
                </c:pt>
                <c:pt idx="7407">
                  <c:v>54327.35</c:v>
                </c:pt>
                <c:pt idx="7408">
                  <c:v>54328.35</c:v>
                </c:pt>
                <c:pt idx="7409">
                  <c:v>54329.35</c:v>
                </c:pt>
                <c:pt idx="7410">
                  <c:v>54334.06</c:v>
                </c:pt>
                <c:pt idx="7411">
                  <c:v>54335.06</c:v>
                </c:pt>
                <c:pt idx="7412">
                  <c:v>54336.06</c:v>
                </c:pt>
                <c:pt idx="7413">
                  <c:v>54337.06</c:v>
                </c:pt>
                <c:pt idx="7414">
                  <c:v>54338.06</c:v>
                </c:pt>
                <c:pt idx="7415">
                  <c:v>54339.06</c:v>
                </c:pt>
                <c:pt idx="7416">
                  <c:v>54340.06</c:v>
                </c:pt>
                <c:pt idx="7417">
                  <c:v>54341.06</c:v>
                </c:pt>
                <c:pt idx="7418">
                  <c:v>54342.06</c:v>
                </c:pt>
                <c:pt idx="7419">
                  <c:v>54343.06</c:v>
                </c:pt>
                <c:pt idx="7420">
                  <c:v>54467.17</c:v>
                </c:pt>
                <c:pt idx="7421">
                  <c:v>54468.17</c:v>
                </c:pt>
                <c:pt idx="7422">
                  <c:v>54469.17</c:v>
                </c:pt>
                <c:pt idx="7423">
                  <c:v>54470.17</c:v>
                </c:pt>
                <c:pt idx="7424">
                  <c:v>54471.17</c:v>
                </c:pt>
                <c:pt idx="7425">
                  <c:v>54472.17</c:v>
                </c:pt>
                <c:pt idx="7426">
                  <c:v>54473.17</c:v>
                </c:pt>
                <c:pt idx="7427">
                  <c:v>54474.17</c:v>
                </c:pt>
                <c:pt idx="7428">
                  <c:v>54475.17</c:v>
                </c:pt>
                <c:pt idx="7429">
                  <c:v>54476.18</c:v>
                </c:pt>
                <c:pt idx="7430">
                  <c:v>54480.88</c:v>
                </c:pt>
                <c:pt idx="7431">
                  <c:v>54481.89</c:v>
                </c:pt>
                <c:pt idx="7432">
                  <c:v>54482.89</c:v>
                </c:pt>
                <c:pt idx="7433">
                  <c:v>54483.89</c:v>
                </c:pt>
                <c:pt idx="7434">
                  <c:v>54484.89</c:v>
                </c:pt>
                <c:pt idx="7435">
                  <c:v>54485.89</c:v>
                </c:pt>
                <c:pt idx="7436">
                  <c:v>54486.89</c:v>
                </c:pt>
                <c:pt idx="7437">
                  <c:v>54487.89</c:v>
                </c:pt>
                <c:pt idx="7438">
                  <c:v>54488.89</c:v>
                </c:pt>
                <c:pt idx="7439">
                  <c:v>54489.89</c:v>
                </c:pt>
                <c:pt idx="7440">
                  <c:v>54614.0</c:v>
                </c:pt>
                <c:pt idx="7441">
                  <c:v>54615.0</c:v>
                </c:pt>
                <c:pt idx="7442">
                  <c:v>54616.0</c:v>
                </c:pt>
                <c:pt idx="7443">
                  <c:v>54617.0</c:v>
                </c:pt>
                <c:pt idx="7444">
                  <c:v>54618.0</c:v>
                </c:pt>
                <c:pt idx="7445">
                  <c:v>54619.0</c:v>
                </c:pt>
                <c:pt idx="7446">
                  <c:v>54620.0</c:v>
                </c:pt>
                <c:pt idx="7447">
                  <c:v>54621.0</c:v>
                </c:pt>
                <c:pt idx="7448">
                  <c:v>54622.0</c:v>
                </c:pt>
                <c:pt idx="7449">
                  <c:v>54623.0</c:v>
                </c:pt>
                <c:pt idx="7450">
                  <c:v>54627.71</c:v>
                </c:pt>
                <c:pt idx="7451">
                  <c:v>54628.71</c:v>
                </c:pt>
                <c:pt idx="7452">
                  <c:v>54629.71</c:v>
                </c:pt>
                <c:pt idx="7453">
                  <c:v>54630.71</c:v>
                </c:pt>
                <c:pt idx="7454">
                  <c:v>54631.71</c:v>
                </c:pt>
                <c:pt idx="7455">
                  <c:v>54632.71</c:v>
                </c:pt>
                <c:pt idx="7456">
                  <c:v>54633.72</c:v>
                </c:pt>
                <c:pt idx="7457">
                  <c:v>54634.72</c:v>
                </c:pt>
                <c:pt idx="7458">
                  <c:v>54635.72</c:v>
                </c:pt>
                <c:pt idx="7459">
                  <c:v>54636.72</c:v>
                </c:pt>
                <c:pt idx="7460">
                  <c:v>54760.82</c:v>
                </c:pt>
                <c:pt idx="7461">
                  <c:v>54761.82</c:v>
                </c:pt>
                <c:pt idx="7462">
                  <c:v>54762.82</c:v>
                </c:pt>
                <c:pt idx="7463">
                  <c:v>54763.83</c:v>
                </c:pt>
                <c:pt idx="7464">
                  <c:v>54764.83</c:v>
                </c:pt>
                <c:pt idx="7465">
                  <c:v>54765.83</c:v>
                </c:pt>
                <c:pt idx="7466">
                  <c:v>54766.83</c:v>
                </c:pt>
                <c:pt idx="7467">
                  <c:v>54767.83</c:v>
                </c:pt>
                <c:pt idx="7468">
                  <c:v>54768.83</c:v>
                </c:pt>
                <c:pt idx="7469">
                  <c:v>54769.83</c:v>
                </c:pt>
                <c:pt idx="7470">
                  <c:v>54774.54</c:v>
                </c:pt>
                <c:pt idx="7471">
                  <c:v>54775.54</c:v>
                </c:pt>
                <c:pt idx="7472">
                  <c:v>54776.54</c:v>
                </c:pt>
                <c:pt idx="7473">
                  <c:v>54777.54</c:v>
                </c:pt>
                <c:pt idx="7474">
                  <c:v>54778.54</c:v>
                </c:pt>
                <c:pt idx="7475">
                  <c:v>54779.54</c:v>
                </c:pt>
                <c:pt idx="7476">
                  <c:v>54780.54</c:v>
                </c:pt>
                <c:pt idx="7477">
                  <c:v>54781.54</c:v>
                </c:pt>
                <c:pt idx="7478">
                  <c:v>54782.54</c:v>
                </c:pt>
                <c:pt idx="7479">
                  <c:v>54783.55</c:v>
                </c:pt>
                <c:pt idx="7480">
                  <c:v>54907.65</c:v>
                </c:pt>
                <c:pt idx="7481">
                  <c:v>54908.65</c:v>
                </c:pt>
                <c:pt idx="7482">
                  <c:v>54909.65</c:v>
                </c:pt>
                <c:pt idx="7483">
                  <c:v>54910.65</c:v>
                </c:pt>
                <c:pt idx="7484">
                  <c:v>54911.65</c:v>
                </c:pt>
                <c:pt idx="7485">
                  <c:v>54912.65</c:v>
                </c:pt>
                <c:pt idx="7486">
                  <c:v>54913.66</c:v>
                </c:pt>
                <c:pt idx="7487">
                  <c:v>54914.66</c:v>
                </c:pt>
                <c:pt idx="7488">
                  <c:v>54915.66</c:v>
                </c:pt>
                <c:pt idx="7489">
                  <c:v>54916.66</c:v>
                </c:pt>
                <c:pt idx="7490">
                  <c:v>54921.37</c:v>
                </c:pt>
                <c:pt idx="7491">
                  <c:v>54922.37</c:v>
                </c:pt>
                <c:pt idx="7492">
                  <c:v>54923.37</c:v>
                </c:pt>
                <c:pt idx="7493">
                  <c:v>54924.37</c:v>
                </c:pt>
                <c:pt idx="7494">
                  <c:v>54925.37</c:v>
                </c:pt>
                <c:pt idx="7495">
                  <c:v>54926.37</c:v>
                </c:pt>
                <c:pt idx="7496">
                  <c:v>54927.37</c:v>
                </c:pt>
                <c:pt idx="7497">
                  <c:v>54928.37</c:v>
                </c:pt>
                <c:pt idx="7498">
                  <c:v>54929.37</c:v>
                </c:pt>
                <c:pt idx="7499">
                  <c:v>54930.37</c:v>
                </c:pt>
                <c:pt idx="7500">
                  <c:v>55054.45</c:v>
                </c:pt>
                <c:pt idx="7501">
                  <c:v>55055.46</c:v>
                </c:pt>
                <c:pt idx="7502">
                  <c:v>55056.46</c:v>
                </c:pt>
                <c:pt idx="7503">
                  <c:v>55057.46</c:v>
                </c:pt>
                <c:pt idx="7504">
                  <c:v>55058.46</c:v>
                </c:pt>
                <c:pt idx="7505">
                  <c:v>55059.46</c:v>
                </c:pt>
                <c:pt idx="7506">
                  <c:v>55060.46</c:v>
                </c:pt>
                <c:pt idx="7507">
                  <c:v>55061.46</c:v>
                </c:pt>
                <c:pt idx="7508">
                  <c:v>55062.46</c:v>
                </c:pt>
                <c:pt idx="7509">
                  <c:v>55063.46</c:v>
                </c:pt>
                <c:pt idx="7510">
                  <c:v>55068.17</c:v>
                </c:pt>
                <c:pt idx="7511">
                  <c:v>55069.17</c:v>
                </c:pt>
                <c:pt idx="7512">
                  <c:v>55070.17</c:v>
                </c:pt>
                <c:pt idx="7513">
                  <c:v>55071.17</c:v>
                </c:pt>
                <c:pt idx="7514">
                  <c:v>55072.17</c:v>
                </c:pt>
                <c:pt idx="7515">
                  <c:v>55073.18</c:v>
                </c:pt>
                <c:pt idx="7516">
                  <c:v>55074.18</c:v>
                </c:pt>
                <c:pt idx="7517">
                  <c:v>55075.18</c:v>
                </c:pt>
                <c:pt idx="7518">
                  <c:v>55076.18</c:v>
                </c:pt>
                <c:pt idx="7519">
                  <c:v>55077.18</c:v>
                </c:pt>
                <c:pt idx="7520">
                  <c:v>55201.28</c:v>
                </c:pt>
                <c:pt idx="7521">
                  <c:v>55202.28</c:v>
                </c:pt>
                <c:pt idx="7522">
                  <c:v>55203.28</c:v>
                </c:pt>
                <c:pt idx="7523">
                  <c:v>55204.29</c:v>
                </c:pt>
                <c:pt idx="7524">
                  <c:v>55205.29</c:v>
                </c:pt>
                <c:pt idx="7525">
                  <c:v>55206.29</c:v>
                </c:pt>
                <c:pt idx="7526">
                  <c:v>55207.29</c:v>
                </c:pt>
                <c:pt idx="7527">
                  <c:v>55208.29</c:v>
                </c:pt>
                <c:pt idx="7528">
                  <c:v>55209.29</c:v>
                </c:pt>
                <c:pt idx="7529">
                  <c:v>55210.29</c:v>
                </c:pt>
                <c:pt idx="7530">
                  <c:v>55215.0</c:v>
                </c:pt>
                <c:pt idx="7531">
                  <c:v>55216.0</c:v>
                </c:pt>
                <c:pt idx="7532">
                  <c:v>55217.0</c:v>
                </c:pt>
                <c:pt idx="7533">
                  <c:v>55218.0</c:v>
                </c:pt>
                <c:pt idx="7534">
                  <c:v>55219.0</c:v>
                </c:pt>
                <c:pt idx="7535">
                  <c:v>55220.0</c:v>
                </c:pt>
                <c:pt idx="7536">
                  <c:v>55221.0</c:v>
                </c:pt>
                <c:pt idx="7537">
                  <c:v>55222.0</c:v>
                </c:pt>
                <c:pt idx="7538">
                  <c:v>55223.0</c:v>
                </c:pt>
                <c:pt idx="7539">
                  <c:v>55224.0</c:v>
                </c:pt>
                <c:pt idx="7540">
                  <c:v>55348.11</c:v>
                </c:pt>
                <c:pt idx="7541">
                  <c:v>55349.11</c:v>
                </c:pt>
                <c:pt idx="7542">
                  <c:v>55350.11</c:v>
                </c:pt>
                <c:pt idx="7543">
                  <c:v>55351.11</c:v>
                </c:pt>
                <c:pt idx="7544">
                  <c:v>55352.11</c:v>
                </c:pt>
                <c:pt idx="7545">
                  <c:v>55353.11</c:v>
                </c:pt>
                <c:pt idx="7546">
                  <c:v>55354.11</c:v>
                </c:pt>
                <c:pt idx="7547">
                  <c:v>55355.11</c:v>
                </c:pt>
                <c:pt idx="7548">
                  <c:v>55356.12</c:v>
                </c:pt>
                <c:pt idx="7549">
                  <c:v>55357.12</c:v>
                </c:pt>
                <c:pt idx="7550">
                  <c:v>55361.82</c:v>
                </c:pt>
                <c:pt idx="7551">
                  <c:v>55362.82</c:v>
                </c:pt>
                <c:pt idx="7552">
                  <c:v>55363.82</c:v>
                </c:pt>
                <c:pt idx="7553">
                  <c:v>55364.82</c:v>
                </c:pt>
                <c:pt idx="7554">
                  <c:v>55365.83</c:v>
                </c:pt>
                <c:pt idx="7555">
                  <c:v>55366.83</c:v>
                </c:pt>
                <c:pt idx="7556">
                  <c:v>55367.83</c:v>
                </c:pt>
                <c:pt idx="7557">
                  <c:v>55368.83</c:v>
                </c:pt>
                <c:pt idx="7558">
                  <c:v>55369.83</c:v>
                </c:pt>
                <c:pt idx="7559">
                  <c:v>55370.83</c:v>
                </c:pt>
                <c:pt idx="7560">
                  <c:v>55494.89</c:v>
                </c:pt>
                <c:pt idx="7561">
                  <c:v>55495.89</c:v>
                </c:pt>
                <c:pt idx="7562">
                  <c:v>55496.89</c:v>
                </c:pt>
                <c:pt idx="7563">
                  <c:v>55497.89</c:v>
                </c:pt>
                <c:pt idx="7564">
                  <c:v>55498.89</c:v>
                </c:pt>
                <c:pt idx="7565">
                  <c:v>55499.89</c:v>
                </c:pt>
                <c:pt idx="7566">
                  <c:v>55500.89</c:v>
                </c:pt>
                <c:pt idx="7567">
                  <c:v>55501.89</c:v>
                </c:pt>
                <c:pt idx="7568">
                  <c:v>55502.9</c:v>
                </c:pt>
                <c:pt idx="7569">
                  <c:v>55503.9</c:v>
                </c:pt>
                <c:pt idx="7570">
                  <c:v>55508.61</c:v>
                </c:pt>
                <c:pt idx="7571">
                  <c:v>55509.61</c:v>
                </c:pt>
                <c:pt idx="7572">
                  <c:v>55510.61</c:v>
                </c:pt>
                <c:pt idx="7573">
                  <c:v>55511.61</c:v>
                </c:pt>
                <c:pt idx="7574">
                  <c:v>55512.61</c:v>
                </c:pt>
                <c:pt idx="7575">
                  <c:v>55513.61</c:v>
                </c:pt>
                <c:pt idx="7576">
                  <c:v>55514.61</c:v>
                </c:pt>
                <c:pt idx="7577">
                  <c:v>55515.61</c:v>
                </c:pt>
                <c:pt idx="7578">
                  <c:v>55516.61</c:v>
                </c:pt>
                <c:pt idx="7579">
                  <c:v>55517.61</c:v>
                </c:pt>
                <c:pt idx="7580">
                  <c:v>55641.71</c:v>
                </c:pt>
                <c:pt idx="7581">
                  <c:v>55642.72</c:v>
                </c:pt>
                <c:pt idx="7582">
                  <c:v>55643.72</c:v>
                </c:pt>
                <c:pt idx="7583">
                  <c:v>55644.72</c:v>
                </c:pt>
                <c:pt idx="7584">
                  <c:v>55645.72</c:v>
                </c:pt>
                <c:pt idx="7585">
                  <c:v>55646.72</c:v>
                </c:pt>
                <c:pt idx="7586">
                  <c:v>55647.72</c:v>
                </c:pt>
                <c:pt idx="7587">
                  <c:v>55648.72</c:v>
                </c:pt>
                <c:pt idx="7588">
                  <c:v>55649.72</c:v>
                </c:pt>
                <c:pt idx="7589">
                  <c:v>55650.72</c:v>
                </c:pt>
                <c:pt idx="7590">
                  <c:v>55655.43</c:v>
                </c:pt>
                <c:pt idx="7591">
                  <c:v>55656.43</c:v>
                </c:pt>
                <c:pt idx="7592">
                  <c:v>55657.43</c:v>
                </c:pt>
                <c:pt idx="7593">
                  <c:v>55658.44</c:v>
                </c:pt>
                <c:pt idx="7594">
                  <c:v>55659.44</c:v>
                </c:pt>
                <c:pt idx="7595">
                  <c:v>55660.44</c:v>
                </c:pt>
                <c:pt idx="7596">
                  <c:v>55661.44</c:v>
                </c:pt>
                <c:pt idx="7597">
                  <c:v>55662.44</c:v>
                </c:pt>
                <c:pt idx="7598">
                  <c:v>55663.44</c:v>
                </c:pt>
                <c:pt idx="7599">
                  <c:v>55664.44</c:v>
                </c:pt>
                <c:pt idx="7600">
                  <c:v>55788.49</c:v>
                </c:pt>
                <c:pt idx="7601">
                  <c:v>55789.49</c:v>
                </c:pt>
                <c:pt idx="7602">
                  <c:v>55790.49</c:v>
                </c:pt>
                <c:pt idx="7603">
                  <c:v>55791.5</c:v>
                </c:pt>
                <c:pt idx="7604">
                  <c:v>55792.5</c:v>
                </c:pt>
                <c:pt idx="7605">
                  <c:v>55793.5</c:v>
                </c:pt>
                <c:pt idx="7606">
                  <c:v>55794.5</c:v>
                </c:pt>
                <c:pt idx="7607">
                  <c:v>55795.5</c:v>
                </c:pt>
                <c:pt idx="7608">
                  <c:v>55796.5</c:v>
                </c:pt>
                <c:pt idx="7609">
                  <c:v>55797.5</c:v>
                </c:pt>
                <c:pt idx="7610">
                  <c:v>55802.21</c:v>
                </c:pt>
                <c:pt idx="7611">
                  <c:v>55803.21</c:v>
                </c:pt>
                <c:pt idx="7612">
                  <c:v>55804.21</c:v>
                </c:pt>
                <c:pt idx="7613">
                  <c:v>55805.21</c:v>
                </c:pt>
                <c:pt idx="7614">
                  <c:v>55806.21</c:v>
                </c:pt>
                <c:pt idx="7615">
                  <c:v>55807.21</c:v>
                </c:pt>
                <c:pt idx="7616">
                  <c:v>55808.21</c:v>
                </c:pt>
                <c:pt idx="7617">
                  <c:v>55809.21</c:v>
                </c:pt>
                <c:pt idx="7618">
                  <c:v>55810.21</c:v>
                </c:pt>
                <c:pt idx="7619">
                  <c:v>55811.21</c:v>
                </c:pt>
                <c:pt idx="7620">
                  <c:v>55935.32</c:v>
                </c:pt>
                <c:pt idx="7621">
                  <c:v>55936.32</c:v>
                </c:pt>
                <c:pt idx="7622">
                  <c:v>55937.32</c:v>
                </c:pt>
                <c:pt idx="7623">
                  <c:v>55938.32</c:v>
                </c:pt>
                <c:pt idx="7624">
                  <c:v>55939.32</c:v>
                </c:pt>
                <c:pt idx="7625">
                  <c:v>55940.32</c:v>
                </c:pt>
                <c:pt idx="7626">
                  <c:v>55941.32</c:v>
                </c:pt>
                <c:pt idx="7627">
                  <c:v>55942.32</c:v>
                </c:pt>
                <c:pt idx="7628">
                  <c:v>55943.33</c:v>
                </c:pt>
                <c:pt idx="7629">
                  <c:v>55944.33</c:v>
                </c:pt>
                <c:pt idx="7630">
                  <c:v>55949.04</c:v>
                </c:pt>
                <c:pt idx="7631">
                  <c:v>55950.04</c:v>
                </c:pt>
                <c:pt idx="7632">
                  <c:v>55951.04</c:v>
                </c:pt>
                <c:pt idx="7633">
                  <c:v>55952.04</c:v>
                </c:pt>
                <c:pt idx="7634">
                  <c:v>55953.04</c:v>
                </c:pt>
                <c:pt idx="7635">
                  <c:v>55954.04</c:v>
                </c:pt>
                <c:pt idx="7636">
                  <c:v>55955.04</c:v>
                </c:pt>
                <c:pt idx="7637">
                  <c:v>55956.04</c:v>
                </c:pt>
                <c:pt idx="7638">
                  <c:v>55957.04</c:v>
                </c:pt>
                <c:pt idx="7639">
                  <c:v>55958.04</c:v>
                </c:pt>
                <c:pt idx="7640">
                  <c:v>56082.14</c:v>
                </c:pt>
                <c:pt idx="7641">
                  <c:v>56083.15</c:v>
                </c:pt>
                <c:pt idx="7642">
                  <c:v>56084.14</c:v>
                </c:pt>
                <c:pt idx="7643">
                  <c:v>56085.14</c:v>
                </c:pt>
                <c:pt idx="7644">
                  <c:v>56086.15</c:v>
                </c:pt>
                <c:pt idx="7645">
                  <c:v>56087.15</c:v>
                </c:pt>
                <c:pt idx="7646">
                  <c:v>56088.15</c:v>
                </c:pt>
                <c:pt idx="7647">
                  <c:v>56089.15</c:v>
                </c:pt>
                <c:pt idx="7648">
                  <c:v>56090.15</c:v>
                </c:pt>
                <c:pt idx="7649">
                  <c:v>56091.15</c:v>
                </c:pt>
                <c:pt idx="7650">
                  <c:v>56095.86</c:v>
                </c:pt>
                <c:pt idx="7651">
                  <c:v>56096.86</c:v>
                </c:pt>
                <c:pt idx="7652">
                  <c:v>56097.86</c:v>
                </c:pt>
                <c:pt idx="7653">
                  <c:v>56098.86</c:v>
                </c:pt>
                <c:pt idx="7654">
                  <c:v>56099.86</c:v>
                </c:pt>
                <c:pt idx="7655">
                  <c:v>56100.86</c:v>
                </c:pt>
                <c:pt idx="7656">
                  <c:v>56101.86</c:v>
                </c:pt>
                <c:pt idx="7657">
                  <c:v>56102.86</c:v>
                </c:pt>
                <c:pt idx="7658">
                  <c:v>56103.87</c:v>
                </c:pt>
                <c:pt idx="7659">
                  <c:v>56104.87</c:v>
                </c:pt>
                <c:pt idx="7660">
                  <c:v>56228.97</c:v>
                </c:pt>
                <c:pt idx="7661">
                  <c:v>56229.97</c:v>
                </c:pt>
                <c:pt idx="7662">
                  <c:v>56230.97</c:v>
                </c:pt>
                <c:pt idx="7663">
                  <c:v>56231.97</c:v>
                </c:pt>
                <c:pt idx="7664">
                  <c:v>56232.98</c:v>
                </c:pt>
                <c:pt idx="7665">
                  <c:v>56233.98</c:v>
                </c:pt>
                <c:pt idx="7666">
                  <c:v>56234.98</c:v>
                </c:pt>
                <c:pt idx="7667">
                  <c:v>56235.98</c:v>
                </c:pt>
                <c:pt idx="7668">
                  <c:v>56236.98</c:v>
                </c:pt>
                <c:pt idx="7669">
                  <c:v>56237.98</c:v>
                </c:pt>
                <c:pt idx="7670">
                  <c:v>56242.69</c:v>
                </c:pt>
                <c:pt idx="7671">
                  <c:v>56243.69</c:v>
                </c:pt>
                <c:pt idx="7672">
                  <c:v>56244.69</c:v>
                </c:pt>
                <c:pt idx="7673">
                  <c:v>56245.69</c:v>
                </c:pt>
                <c:pt idx="7674">
                  <c:v>56246.69</c:v>
                </c:pt>
                <c:pt idx="7675">
                  <c:v>56247.69</c:v>
                </c:pt>
                <c:pt idx="7676">
                  <c:v>56248.69</c:v>
                </c:pt>
                <c:pt idx="7677">
                  <c:v>56249.69</c:v>
                </c:pt>
                <c:pt idx="7678">
                  <c:v>56250.69</c:v>
                </c:pt>
                <c:pt idx="7679">
                  <c:v>56251.69</c:v>
                </c:pt>
                <c:pt idx="7680">
                  <c:v>56375.75</c:v>
                </c:pt>
                <c:pt idx="7681">
                  <c:v>56376.75</c:v>
                </c:pt>
                <c:pt idx="7682">
                  <c:v>56377.75</c:v>
                </c:pt>
                <c:pt idx="7683">
                  <c:v>56378.75</c:v>
                </c:pt>
                <c:pt idx="7684">
                  <c:v>56379.76</c:v>
                </c:pt>
                <c:pt idx="7685">
                  <c:v>56380.76</c:v>
                </c:pt>
                <c:pt idx="7686">
                  <c:v>56381.76</c:v>
                </c:pt>
                <c:pt idx="7687">
                  <c:v>56382.76</c:v>
                </c:pt>
                <c:pt idx="7688">
                  <c:v>56383.76</c:v>
                </c:pt>
                <c:pt idx="7689">
                  <c:v>56384.76</c:v>
                </c:pt>
                <c:pt idx="7690">
                  <c:v>56389.47</c:v>
                </c:pt>
                <c:pt idx="7691">
                  <c:v>56390.47</c:v>
                </c:pt>
                <c:pt idx="7692">
                  <c:v>56391.47</c:v>
                </c:pt>
                <c:pt idx="7693">
                  <c:v>56392.47</c:v>
                </c:pt>
                <c:pt idx="7694">
                  <c:v>56393.47</c:v>
                </c:pt>
                <c:pt idx="7695">
                  <c:v>56394.47</c:v>
                </c:pt>
                <c:pt idx="7696">
                  <c:v>56395.47</c:v>
                </c:pt>
                <c:pt idx="7697">
                  <c:v>56396.47</c:v>
                </c:pt>
                <c:pt idx="7698">
                  <c:v>56397.47</c:v>
                </c:pt>
                <c:pt idx="7699">
                  <c:v>56398.47</c:v>
                </c:pt>
                <c:pt idx="7700">
                  <c:v>56522.55</c:v>
                </c:pt>
                <c:pt idx="7701">
                  <c:v>56523.55</c:v>
                </c:pt>
                <c:pt idx="7702">
                  <c:v>56524.55</c:v>
                </c:pt>
                <c:pt idx="7703">
                  <c:v>56525.55</c:v>
                </c:pt>
                <c:pt idx="7704">
                  <c:v>56526.55</c:v>
                </c:pt>
                <c:pt idx="7705">
                  <c:v>56527.55</c:v>
                </c:pt>
                <c:pt idx="7706">
                  <c:v>56528.56</c:v>
                </c:pt>
                <c:pt idx="7707">
                  <c:v>56529.56</c:v>
                </c:pt>
                <c:pt idx="7708">
                  <c:v>56530.56</c:v>
                </c:pt>
                <c:pt idx="7709">
                  <c:v>56531.56</c:v>
                </c:pt>
                <c:pt idx="7710">
                  <c:v>56536.27</c:v>
                </c:pt>
                <c:pt idx="7711">
                  <c:v>56537.27</c:v>
                </c:pt>
                <c:pt idx="7712">
                  <c:v>56538.27</c:v>
                </c:pt>
                <c:pt idx="7713">
                  <c:v>56539.27</c:v>
                </c:pt>
                <c:pt idx="7714">
                  <c:v>56540.27</c:v>
                </c:pt>
                <c:pt idx="7715">
                  <c:v>56541.27</c:v>
                </c:pt>
                <c:pt idx="7716">
                  <c:v>56542.27</c:v>
                </c:pt>
                <c:pt idx="7717">
                  <c:v>56543.27</c:v>
                </c:pt>
                <c:pt idx="7718">
                  <c:v>56544.27</c:v>
                </c:pt>
                <c:pt idx="7719">
                  <c:v>56545.27</c:v>
                </c:pt>
                <c:pt idx="7720">
                  <c:v>56669.38</c:v>
                </c:pt>
                <c:pt idx="7721">
                  <c:v>56670.38</c:v>
                </c:pt>
                <c:pt idx="7722">
                  <c:v>56671.38</c:v>
                </c:pt>
                <c:pt idx="7723">
                  <c:v>56672.38</c:v>
                </c:pt>
                <c:pt idx="7724">
                  <c:v>56673.38</c:v>
                </c:pt>
                <c:pt idx="7725">
                  <c:v>56674.38</c:v>
                </c:pt>
                <c:pt idx="7726">
                  <c:v>56675.38</c:v>
                </c:pt>
                <c:pt idx="7727">
                  <c:v>56676.38</c:v>
                </c:pt>
                <c:pt idx="7728">
                  <c:v>56677.38</c:v>
                </c:pt>
                <c:pt idx="7729">
                  <c:v>56678.38</c:v>
                </c:pt>
                <c:pt idx="7730">
                  <c:v>56683.09</c:v>
                </c:pt>
                <c:pt idx="7731">
                  <c:v>56684.09</c:v>
                </c:pt>
                <c:pt idx="7732">
                  <c:v>56685.1</c:v>
                </c:pt>
                <c:pt idx="7733">
                  <c:v>56686.1</c:v>
                </c:pt>
                <c:pt idx="7734">
                  <c:v>56687.1</c:v>
                </c:pt>
                <c:pt idx="7735">
                  <c:v>56688.1</c:v>
                </c:pt>
                <c:pt idx="7736">
                  <c:v>56689.1</c:v>
                </c:pt>
                <c:pt idx="7737">
                  <c:v>56690.1</c:v>
                </c:pt>
                <c:pt idx="7738">
                  <c:v>56691.1</c:v>
                </c:pt>
                <c:pt idx="7739">
                  <c:v>56692.1</c:v>
                </c:pt>
                <c:pt idx="7740">
                  <c:v>56816.2</c:v>
                </c:pt>
                <c:pt idx="7741">
                  <c:v>56817.2</c:v>
                </c:pt>
                <c:pt idx="7742">
                  <c:v>56818.21</c:v>
                </c:pt>
                <c:pt idx="7743">
                  <c:v>56819.21</c:v>
                </c:pt>
                <c:pt idx="7744">
                  <c:v>56820.21</c:v>
                </c:pt>
                <c:pt idx="7745">
                  <c:v>56821.21</c:v>
                </c:pt>
                <c:pt idx="7746">
                  <c:v>56822.21</c:v>
                </c:pt>
                <c:pt idx="7747">
                  <c:v>56823.21</c:v>
                </c:pt>
                <c:pt idx="7748">
                  <c:v>56824.21</c:v>
                </c:pt>
                <c:pt idx="7749">
                  <c:v>56825.21</c:v>
                </c:pt>
                <c:pt idx="7750">
                  <c:v>56829.92</c:v>
                </c:pt>
                <c:pt idx="7751">
                  <c:v>56830.92</c:v>
                </c:pt>
                <c:pt idx="7752">
                  <c:v>56831.92</c:v>
                </c:pt>
                <c:pt idx="7753">
                  <c:v>56832.92</c:v>
                </c:pt>
                <c:pt idx="7754">
                  <c:v>56833.92</c:v>
                </c:pt>
                <c:pt idx="7755">
                  <c:v>56834.92</c:v>
                </c:pt>
                <c:pt idx="7756">
                  <c:v>56835.92</c:v>
                </c:pt>
                <c:pt idx="7757">
                  <c:v>56836.92</c:v>
                </c:pt>
                <c:pt idx="7758">
                  <c:v>56837.92</c:v>
                </c:pt>
                <c:pt idx="7759">
                  <c:v>56838.92</c:v>
                </c:pt>
                <c:pt idx="7760">
                  <c:v>56963.03</c:v>
                </c:pt>
                <c:pt idx="7761">
                  <c:v>56964.03</c:v>
                </c:pt>
                <c:pt idx="7762">
                  <c:v>56965.03</c:v>
                </c:pt>
                <c:pt idx="7763">
                  <c:v>56966.03</c:v>
                </c:pt>
                <c:pt idx="7764">
                  <c:v>56967.03</c:v>
                </c:pt>
                <c:pt idx="7765">
                  <c:v>56968.03</c:v>
                </c:pt>
                <c:pt idx="7766">
                  <c:v>56969.03</c:v>
                </c:pt>
                <c:pt idx="7767">
                  <c:v>56970.03</c:v>
                </c:pt>
                <c:pt idx="7768">
                  <c:v>56971.03</c:v>
                </c:pt>
                <c:pt idx="7769">
                  <c:v>56972.03</c:v>
                </c:pt>
                <c:pt idx="7770">
                  <c:v>56976.74</c:v>
                </c:pt>
                <c:pt idx="7771">
                  <c:v>56977.74</c:v>
                </c:pt>
                <c:pt idx="7772">
                  <c:v>56978.74</c:v>
                </c:pt>
                <c:pt idx="7773">
                  <c:v>56979.74</c:v>
                </c:pt>
                <c:pt idx="7774">
                  <c:v>56980.74</c:v>
                </c:pt>
                <c:pt idx="7775">
                  <c:v>56981.74</c:v>
                </c:pt>
                <c:pt idx="7776">
                  <c:v>56982.74</c:v>
                </c:pt>
                <c:pt idx="7777">
                  <c:v>56983.74</c:v>
                </c:pt>
                <c:pt idx="7778">
                  <c:v>56984.74</c:v>
                </c:pt>
                <c:pt idx="7779">
                  <c:v>56985.75</c:v>
                </c:pt>
                <c:pt idx="7780">
                  <c:v>57109.76</c:v>
                </c:pt>
                <c:pt idx="7781">
                  <c:v>57110.76</c:v>
                </c:pt>
                <c:pt idx="7782">
                  <c:v>57111.76</c:v>
                </c:pt>
                <c:pt idx="7783">
                  <c:v>57112.76</c:v>
                </c:pt>
                <c:pt idx="7784">
                  <c:v>57113.76</c:v>
                </c:pt>
                <c:pt idx="7785">
                  <c:v>57114.76</c:v>
                </c:pt>
                <c:pt idx="7786">
                  <c:v>57115.76</c:v>
                </c:pt>
                <c:pt idx="7787">
                  <c:v>57116.76</c:v>
                </c:pt>
                <c:pt idx="7788">
                  <c:v>57117.76</c:v>
                </c:pt>
                <c:pt idx="7789">
                  <c:v>57118.76</c:v>
                </c:pt>
                <c:pt idx="7790">
                  <c:v>57123.47</c:v>
                </c:pt>
                <c:pt idx="7791">
                  <c:v>57124.47</c:v>
                </c:pt>
                <c:pt idx="7792">
                  <c:v>57125.47</c:v>
                </c:pt>
                <c:pt idx="7793">
                  <c:v>57126.47</c:v>
                </c:pt>
                <c:pt idx="7794">
                  <c:v>57127.47</c:v>
                </c:pt>
                <c:pt idx="7795">
                  <c:v>57128.47</c:v>
                </c:pt>
                <c:pt idx="7796">
                  <c:v>57129.47</c:v>
                </c:pt>
                <c:pt idx="7797">
                  <c:v>57130.48</c:v>
                </c:pt>
                <c:pt idx="7798">
                  <c:v>57131.48</c:v>
                </c:pt>
                <c:pt idx="7799">
                  <c:v>57132.48</c:v>
                </c:pt>
                <c:pt idx="7800">
                  <c:v>57256.49</c:v>
                </c:pt>
                <c:pt idx="7801">
                  <c:v>57257.49</c:v>
                </c:pt>
                <c:pt idx="7802">
                  <c:v>57258.5</c:v>
                </c:pt>
                <c:pt idx="7803">
                  <c:v>57259.5</c:v>
                </c:pt>
                <c:pt idx="7804">
                  <c:v>57260.5</c:v>
                </c:pt>
                <c:pt idx="7805">
                  <c:v>57261.5</c:v>
                </c:pt>
                <c:pt idx="7806">
                  <c:v>57262.5</c:v>
                </c:pt>
                <c:pt idx="7807">
                  <c:v>57263.5</c:v>
                </c:pt>
                <c:pt idx="7808">
                  <c:v>57264.5</c:v>
                </c:pt>
                <c:pt idx="7809">
                  <c:v>57265.5</c:v>
                </c:pt>
                <c:pt idx="7810">
                  <c:v>57270.21</c:v>
                </c:pt>
                <c:pt idx="7811">
                  <c:v>57271.21</c:v>
                </c:pt>
                <c:pt idx="7812">
                  <c:v>57272.21</c:v>
                </c:pt>
                <c:pt idx="7813">
                  <c:v>57273.21</c:v>
                </c:pt>
                <c:pt idx="7814">
                  <c:v>57274.21</c:v>
                </c:pt>
                <c:pt idx="7815">
                  <c:v>57275.22</c:v>
                </c:pt>
                <c:pt idx="7816">
                  <c:v>57276.22</c:v>
                </c:pt>
                <c:pt idx="7817">
                  <c:v>57277.22</c:v>
                </c:pt>
                <c:pt idx="7818">
                  <c:v>57278.22</c:v>
                </c:pt>
                <c:pt idx="7819">
                  <c:v>57279.22</c:v>
                </c:pt>
                <c:pt idx="7820">
                  <c:v>57403.29</c:v>
                </c:pt>
                <c:pt idx="7821">
                  <c:v>57404.29</c:v>
                </c:pt>
                <c:pt idx="7822">
                  <c:v>57405.29</c:v>
                </c:pt>
                <c:pt idx="7823">
                  <c:v>57406.29</c:v>
                </c:pt>
                <c:pt idx="7824">
                  <c:v>57407.29</c:v>
                </c:pt>
                <c:pt idx="7825">
                  <c:v>57408.29</c:v>
                </c:pt>
                <c:pt idx="7826">
                  <c:v>57409.29</c:v>
                </c:pt>
                <c:pt idx="7827">
                  <c:v>57410.29</c:v>
                </c:pt>
                <c:pt idx="7828">
                  <c:v>57411.29</c:v>
                </c:pt>
                <c:pt idx="7829">
                  <c:v>57412.29</c:v>
                </c:pt>
                <c:pt idx="7830">
                  <c:v>57417.0</c:v>
                </c:pt>
                <c:pt idx="7831">
                  <c:v>57418.0</c:v>
                </c:pt>
                <c:pt idx="7832">
                  <c:v>57419.0</c:v>
                </c:pt>
                <c:pt idx="7833">
                  <c:v>57420.0</c:v>
                </c:pt>
                <c:pt idx="7834">
                  <c:v>57421.0</c:v>
                </c:pt>
                <c:pt idx="7835">
                  <c:v>57422.0</c:v>
                </c:pt>
                <c:pt idx="7836">
                  <c:v>57423.0</c:v>
                </c:pt>
                <c:pt idx="7837">
                  <c:v>57424.0</c:v>
                </c:pt>
                <c:pt idx="7838">
                  <c:v>57425.0</c:v>
                </c:pt>
                <c:pt idx="7839">
                  <c:v>57426.0</c:v>
                </c:pt>
                <c:pt idx="7840">
                  <c:v>57550.11</c:v>
                </c:pt>
                <c:pt idx="7841">
                  <c:v>57551.11</c:v>
                </c:pt>
                <c:pt idx="7842">
                  <c:v>57552.11</c:v>
                </c:pt>
                <c:pt idx="7843">
                  <c:v>57553.11</c:v>
                </c:pt>
                <c:pt idx="7844">
                  <c:v>57554.12</c:v>
                </c:pt>
                <c:pt idx="7845">
                  <c:v>57555.12</c:v>
                </c:pt>
                <c:pt idx="7846">
                  <c:v>57556.12</c:v>
                </c:pt>
                <c:pt idx="7847">
                  <c:v>57557.12</c:v>
                </c:pt>
                <c:pt idx="7848">
                  <c:v>57558.12</c:v>
                </c:pt>
                <c:pt idx="7849">
                  <c:v>57559.12</c:v>
                </c:pt>
                <c:pt idx="7850">
                  <c:v>57563.83</c:v>
                </c:pt>
                <c:pt idx="7851">
                  <c:v>57564.83</c:v>
                </c:pt>
                <c:pt idx="7852">
                  <c:v>57565.83</c:v>
                </c:pt>
                <c:pt idx="7853">
                  <c:v>57566.83</c:v>
                </c:pt>
                <c:pt idx="7854">
                  <c:v>57567.83</c:v>
                </c:pt>
                <c:pt idx="7855">
                  <c:v>57568.83</c:v>
                </c:pt>
                <c:pt idx="7856">
                  <c:v>57569.83</c:v>
                </c:pt>
                <c:pt idx="7857">
                  <c:v>57570.83</c:v>
                </c:pt>
                <c:pt idx="7858">
                  <c:v>57571.83</c:v>
                </c:pt>
                <c:pt idx="7859">
                  <c:v>57572.83</c:v>
                </c:pt>
                <c:pt idx="7860">
                  <c:v>57696.94</c:v>
                </c:pt>
                <c:pt idx="7861">
                  <c:v>57697.94</c:v>
                </c:pt>
                <c:pt idx="7862">
                  <c:v>57698.94</c:v>
                </c:pt>
                <c:pt idx="7863">
                  <c:v>57699.94</c:v>
                </c:pt>
                <c:pt idx="7864">
                  <c:v>57700.94</c:v>
                </c:pt>
                <c:pt idx="7865">
                  <c:v>57701.94</c:v>
                </c:pt>
                <c:pt idx="7866">
                  <c:v>57702.94</c:v>
                </c:pt>
                <c:pt idx="7867">
                  <c:v>57703.94</c:v>
                </c:pt>
                <c:pt idx="7868">
                  <c:v>57704.94</c:v>
                </c:pt>
                <c:pt idx="7869">
                  <c:v>57705.94</c:v>
                </c:pt>
                <c:pt idx="7870">
                  <c:v>57710.65</c:v>
                </c:pt>
                <c:pt idx="7871">
                  <c:v>57711.65</c:v>
                </c:pt>
                <c:pt idx="7872">
                  <c:v>57712.65</c:v>
                </c:pt>
                <c:pt idx="7873">
                  <c:v>57713.65</c:v>
                </c:pt>
                <c:pt idx="7874">
                  <c:v>57714.65</c:v>
                </c:pt>
                <c:pt idx="7875">
                  <c:v>57715.66</c:v>
                </c:pt>
                <c:pt idx="7876">
                  <c:v>57716.65</c:v>
                </c:pt>
                <c:pt idx="7877">
                  <c:v>57717.65</c:v>
                </c:pt>
                <c:pt idx="7878">
                  <c:v>57718.65</c:v>
                </c:pt>
                <c:pt idx="7879">
                  <c:v>57719.66</c:v>
                </c:pt>
                <c:pt idx="7880">
                  <c:v>57843.76</c:v>
                </c:pt>
                <c:pt idx="7881">
                  <c:v>57844.76</c:v>
                </c:pt>
                <c:pt idx="7882">
                  <c:v>57845.76</c:v>
                </c:pt>
                <c:pt idx="7883">
                  <c:v>57846.76</c:v>
                </c:pt>
                <c:pt idx="7884">
                  <c:v>57847.76</c:v>
                </c:pt>
                <c:pt idx="7885">
                  <c:v>57848.77</c:v>
                </c:pt>
                <c:pt idx="7886">
                  <c:v>57849.77</c:v>
                </c:pt>
                <c:pt idx="7887">
                  <c:v>57850.77</c:v>
                </c:pt>
                <c:pt idx="7888">
                  <c:v>57851.77</c:v>
                </c:pt>
                <c:pt idx="7889">
                  <c:v>57852.77</c:v>
                </c:pt>
                <c:pt idx="7890">
                  <c:v>57857.48</c:v>
                </c:pt>
                <c:pt idx="7891">
                  <c:v>57858.48</c:v>
                </c:pt>
                <c:pt idx="7892">
                  <c:v>57859.48</c:v>
                </c:pt>
                <c:pt idx="7893">
                  <c:v>57860.48</c:v>
                </c:pt>
                <c:pt idx="7894">
                  <c:v>57861.48</c:v>
                </c:pt>
                <c:pt idx="7895">
                  <c:v>57862.48</c:v>
                </c:pt>
                <c:pt idx="7896">
                  <c:v>57863.48</c:v>
                </c:pt>
                <c:pt idx="7897">
                  <c:v>57864.48</c:v>
                </c:pt>
                <c:pt idx="7898">
                  <c:v>57865.48</c:v>
                </c:pt>
                <c:pt idx="7899">
                  <c:v>57866.48</c:v>
                </c:pt>
                <c:pt idx="7900">
                  <c:v>57990.54</c:v>
                </c:pt>
                <c:pt idx="7901">
                  <c:v>57991.54</c:v>
                </c:pt>
                <c:pt idx="7902">
                  <c:v>57992.54</c:v>
                </c:pt>
                <c:pt idx="7903">
                  <c:v>57993.54</c:v>
                </c:pt>
                <c:pt idx="7904">
                  <c:v>57994.54</c:v>
                </c:pt>
                <c:pt idx="7905">
                  <c:v>57995.54</c:v>
                </c:pt>
                <c:pt idx="7906">
                  <c:v>57996.54</c:v>
                </c:pt>
                <c:pt idx="7907">
                  <c:v>57997.54</c:v>
                </c:pt>
                <c:pt idx="7908">
                  <c:v>57998.54</c:v>
                </c:pt>
                <c:pt idx="7909">
                  <c:v>57999.54</c:v>
                </c:pt>
                <c:pt idx="7910">
                  <c:v>58004.25</c:v>
                </c:pt>
                <c:pt idx="7911">
                  <c:v>58005.25</c:v>
                </c:pt>
                <c:pt idx="7912">
                  <c:v>58006.25</c:v>
                </c:pt>
                <c:pt idx="7913">
                  <c:v>58007.25</c:v>
                </c:pt>
                <c:pt idx="7914">
                  <c:v>58008.25</c:v>
                </c:pt>
                <c:pt idx="7915">
                  <c:v>58009.25</c:v>
                </c:pt>
                <c:pt idx="7916">
                  <c:v>58010.25</c:v>
                </c:pt>
                <c:pt idx="7917">
                  <c:v>58011.26</c:v>
                </c:pt>
                <c:pt idx="7918">
                  <c:v>58012.26</c:v>
                </c:pt>
                <c:pt idx="7919">
                  <c:v>58013.25</c:v>
                </c:pt>
                <c:pt idx="7920">
                  <c:v>58137.36</c:v>
                </c:pt>
                <c:pt idx="7921">
                  <c:v>58138.36</c:v>
                </c:pt>
                <c:pt idx="7922">
                  <c:v>58139.36</c:v>
                </c:pt>
                <c:pt idx="7923">
                  <c:v>58140.36</c:v>
                </c:pt>
                <c:pt idx="7924">
                  <c:v>58141.36</c:v>
                </c:pt>
                <c:pt idx="7925">
                  <c:v>58142.37</c:v>
                </c:pt>
                <c:pt idx="7926">
                  <c:v>58143.37</c:v>
                </c:pt>
                <c:pt idx="7927">
                  <c:v>58144.37</c:v>
                </c:pt>
                <c:pt idx="7928">
                  <c:v>58145.37</c:v>
                </c:pt>
                <c:pt idx="7929">
                  <c:v>58146.37</c:v>
                </c:pt>
                <c:pt idx="7930">
                  <c:v>58151.08</c:v>
                </c:pt>
                <c:pt idx="7931">
                  <c:v>58152.08</c:v>
                </c:pt>
                <c:pt idx="7932">
                  <c:v>58153.08</c:v>
                </c:pt>
                <c:pt idx="7933">
                  <c:v>58154.08</c:v>
                </c:pt>
                <c:pt idx="7934">
                  <c:v>58155.08</c:v>
                </c:pt>
                <c:pt idx="7935">
                  <c:v>58156.08</c:v>
                </c:pt>
                <c:pt idx="7936">
                  <c:v>58157.08</c:v>
                </c:pt>
                <c:pt idx="7937">
                  <c:v>58158.08</c:v>
                </c:pt>
                <c:pt idx="7938">
                  <c:v>58159.08</c:v>
                </c:pt>
                <c:pt idx="7939">
                  <c:v>58160.08</c:v>
                </c:pt>
                <c:pt idx="7940">
                  <c:v>58284.19</c:v>
                </c:pt>
                <c:pt idx="7941">
                  <c:v>58285.19</c:v>
                </c:pt>
                <c:pt idx="7942">
                  <c:v>58286.19</c:v>
                </c:pt>
                <c:pt idx="7943">
                  <c:v>58287.19</c:v>
                </c:pt>
                <c:pt idx="7944">
                  <c:v>58288.19</c:v>
                </c:pt>
                <c:pt idx="7945">
                  <c:v>58289.19</c:v>
                </c:pt>
                <c:pt idx="7946">
                  <c:v>58290.19</c:v>
                </c:pt>
                <c:pt idx="7947">
                  <c:v>58291.19</c:v>
                </c:pt>
                <c:pt idx="7948">
                  <c:v>58292.2</c:v>
                </c:pt>
                <c:pt idx="7949">
                  <c:v>58293.2</c:v>
                </c:pt>
                <c:pt idx="7950">
                  <c:v>58297.9</c:v>
                </c:pt>
                <c:pt idx="7951">
                  <c:v>58298.9</c:v>
                </c:pt>
                <c:pt idx="7952">
                  <c:v>58299.91</c:v>
                </c:pt>
                <c:pt idx="7953">
                  <c:v>58300.91</c:v>
                </c:pt>
                <c:pt idx="7954">
                  <c:v>58301.91</c:v>
                </c:pt>
                <c:pt idx="7955">
                  <c:v>58302.91</c:v>
                </c:pt>
                <c:pt idx="7956">
                  <c:v>58303.91</c:v>
                </c:pt>
                <c:pt idx="7957">
                  <c:v>58304.91</c:v>
                </c:pt>
                <c:pt idx="7958">
                  <c:v>58305.91</c:v>
                </c:pt>
                <c:pt idx="7959">
                  <c:v>58306.91</c:v>
                </c:pt>
                <c:pt idx="7960">
                  <c:v>58431.01</c:v>
                </c:pt>
                <c:pt idx="7961">
                  <c:v>58432.01</c:v>
                </c:pt>
                <c:pt idx="7962">
                  <c:v>58433.02</c:v>
                </c:pt>
                <c:pt idx="7963">
                  <c:v>58434.02</c:v>
                </c:pt>
                <c:pt idx="7964">
                  <c:v>58435.02</c:v>
                </c:pt>
                <c:pt idx="7965">
                  <c:v>58436.02</c:v>
                </c:pt>
                <c:pt idx="7966">
                  <c:v>58437.02</c:v>
                </c:pt>
                <c:pt idx="7967">
                  <c:v>58438.02</c:v>
                </c:pt>
                <c:pt idx="7968">
                  <c:v>58439.02</c:v>
                </c:pt>
                <c:pt idx="7969">
                  <c:v>58440.02</c:v>
                </c:pt>
                <c:pt idx="7970">
                  <c:v>58444.73</c:v>
                </c:pt>
                <c:pt idx="7971">
                  <c:v>58445.73</c:v>
                </c:pt>
                <c:pt idx="7972">
                  <c:v>58446.73</c:v>
                </c:pt>
                <c:pt idx="7973">
                  <c:v>58447.73</c:v>
                </c:pt>
                <c:pt idx="7974">
                  <c:v>58448.73</c:v>
                </c:pt>
                <c:pt idx="7975">
                  <c:v>58449.73</c:v>
                </c:pt>
                <c:pt idx="7976">
                  <c:v>58450.73</c:v>
                </c:pt>
                <c:pt idx="7977">
                  <c:v>58451.73</c:v>
                </c:pt>
                <c:pt idx="7978">
                  <c:v>58452.73</c:v>
                </c:pt>
                <c:pt idx="7979">
                  <c:v>58453.73</c:v>
                </c:pt>
                <c:pt idx="7980">
                  <c:v>58577.84</c:v>
                </c:pt>
                <c:pt idx="7981">
                  <c:v>58578.84</c:v>
                </c:pt>
                <c:pt idx="7982">
                  <c:v>58579.84</c:v>
                </c:pt>
                <c:pt idx="7983">
                  <c:v>58580.84</c:v>
                </c:pt>
                <c:pt idx="7984">
                  <c:v>58581.85</c:v>
                </c:pt>
                <c:pt idx="7985">
                  <c:v>58582.85</c:v>
                </c:pt>
                <c:pt idx="7986">
                  <c:v>58583.85</c:v>
                </c:pt>
                <c:pt idx="7987">
                  <c:v>58584.85</c:v>
                </c:pt>
                <c:pt idx="7988">
                  <c:v>58585.85</c:v>
                </c:pt>
                <c:pt idx="7989">
                  <c:v>58586.85</c:v>
                </c:pt>
                <c:pt idx="7990">
                  <c:v>58591.56</c:v>
                </c:pt>
                <c:pt idx="7991">
                  <c:v>58592.56</c:v>
                </c:pt>
                <c:pt idx="7992">
                  <c:v>58593.56</c:v>
                </c:pt>
                <c:pt idx="7993">
                  <c:v>58594.56</c:v>
                </c:pt>
                <c:pt idx="7994">
                  <c:v>58595.56</c:v>
                </c:pt>
                <c:pt idx="7995">
                  <c:v>58596.56</c:v>
                </c:pt>
                <c:pt idx="7996">
                  <c:v>58597.56</c:v>
                </c:pt>
                <c:pt idx="7997">
                  <c:v>58598.56</c:v>
                </c:pt>
                <c:pt idx="7998">
                  <c:v>58599.56</c:v>
                </c:pt>
                <c:pt idx="7999">
                  <c:v>58600.56</c:v>
                </c:pt>
                <c:pt idx="8000">
                  <c:v>58724.67</c:v>
                </c:pt>
                <c:pt idx="8001">
                  <c:v>58725.67</c:v>
                </c:pt>
                <c:pt idx="8002">
                  <c:v>58726.67</c:v>
                </c:pt>
                <c:pt idx="8003">
                  <c:v>58727.67</c:v>
                </c:pt>
                <c:pt idx="8004">
                  <c:v>58728.67</c:v>
                </c:pt>
                <c:pt idx="8005">
                  <c:v>58729.67</c:v>
                </c:pt>
                <c:pt idx="8006">
                  <c:v>58730.67</c:v>
                </c:pt>
                <c:pt idx="8007">
                  <c:v>58731.67</c:v>
                </c:pt>
                <c:pt idx="8008">
                  <c:v>58732.67</c:v>
                </c:pt>
                <c:pt idx="8009">
                  <c:v>58733.67</c:v>
                </c:pt>
                <c:pt idx="8010">
                  <c:v>58738.38</c:v>
                </c:pt>
                <c:pt idx="8011">
                  <c:v>58739.38</c:v>
                </c:pt>
                <c:pt idx="8012">
                  <c:v>58740.38</c:v>
                </c:pt>
                <c:pt idx="8013">
                  <c:v>58741.38</c:v>
                </c:pt>
                <c:pt idx="8014">
                  <c:v>58742.39</c:v>
                </c:pt>
                <c:pt idx="8015">
                  <c:v>58743.39</c:v>
                </c:pt>
                <c:pt idx="8016">
                  <c:v>58744.39</c:v>
                </c:pt>
                <c:pt idx="8017">
                  <c:v>58745.39</c:v>
                </c:pt>
                <c:pt idx="8018">
                  <c:v>58746.39</c:v>
                </c:pt>
                <c:pt idx="8019">
                  <c:v>58747.39</c:v>
                </c:pt>
                <c:pt idx="8020">
                  <c:v>58871.45</c:v>
                </c:pt>
                <c:pt idx="8021">
                  <c:v>58872.46</c:v>
                </c:pt>
                <c:pt idx="8022">
                  <c:v>58873.46</c:v>
                </c:pt>
                <c:pt idx="8023">
                  <c:v>58874.46</c:v>
                </c:pt>
                <c:pt idx="8024">
                  <c:v>58875.46</c:v>
                </c:pt>
                <c:pt idx="8025">
                  <c:v>58876.46</c:v>
                </c:pt>
                <c:pt idx="8026">
                  <c:v>58877.46</c:v>
                </c:pt>
                <c:pt idx="8027">
                  <c:v>58878.46</c:v>
                </c:pt>
                <c:pt idx="8028">
                  <c:v>58879.46</c:v>
                </c:pt>
                <c:pt idx="8029">
                  <c:v>58880.46</c:v>
                </c:pt>
                <c:pt idx="8030">
                  <c:v>58885.17</c:v>
                </c:pt>
                <c:pt idx="8031">
                  <c:v>58886.17</c:v>
                </c:pt>
                <c:pt idx="8032">
                  <c:v>58887.17</c:v>
                </c:pt>
                <c:pt idx="8033">
                  <c:v>58888.17</c:v>
                </c:pt>
                <c:pt idx="8034">
                  <c:v>58889.17</c:v>
                </c:pt>
                <c:pt idx="8035">
                  <c:v>58890.17</c:v>
                </c:pt>
                <c:pt idx="8036">
                  <c:v>58891.17</c:v>
                </c:pt>
                <c:pt idx="8037">
                  <c:v>58892.17</c:v>
                </c:pt>
                <c:pt idx="8038">
                  <c:v>58893.17</c:v>
                </c:pt>
                <c:pt idx="8039">
                  <c:v>58894.17</c:v>
                </c:pt>
                <c:pt idx="8040">
                  <c:v>59018.28</c:v>
                </c:pt>
                <c:pt idx="8041">
                  <c:v>59019.28</c:v>
                </c:pt>
                <c:pt idx="8042">
                  <c:v>59020.28</c:v>
                </c:pt>
                <c:pt idx="8043">
                  <c:v>59021.28</c:v>
                </c:pt>
                <c:pt idx="8044">
                  <c:v>59022.28</c:v>
                </c:pt>
                <c:pt idx="8045">
                  <c:v>59023.28</c:v>
                </c:pt>
                <c:pt idx="8046">
                  <c:v>59024.29</c:v>
                </c:pt>
                <c:pt idx="8047">
                  <c:v>59025.29</c:v>
                </c:pt>
                <c:pt idx="8048">
                  <c:v>59026.29</c:v>
                </c:pt>
                <c:pt idx="8049">
                  <c:v>59027.29</c:v>
                </c:pt>
                <c:pt idx="8050">
                  <c:v>59032.0</c:v>
                </c:pt>
                <c:pt idx="8051">
                  <c:v>59033.0</c:v>
                </c:pt>
                <c:pt idx="8052">
                  <c:v>59034.0</c:v>
                </c:pt>
                <c:pt idx="8053">
                  <c:v>59035.0</c:v>
                </c:pt>
                <c:pt idx="8054">
                  <c:v>59036.0</c:v>
                </c:pt>
                <c:pt idx="8055">
                  <c:v>59037.0</c:v>
                </c:pt>
                <c:pt idx="8056">
                  <c:v>59038.0</c:v>
                </c:pt>
                <c:pt idx="8057">
                  <c:v>59039.0</c:v>
                </c:pt>
                <c:pt idx="8058">
                  <c:v>59040.0</c:v>
                </c:pt>
                <c:pt idx="8059">
                  <c:v>59041.0</c:v>
                </c:pt>
                <c:pt idx="8060">
                  <c:v>59165.11</c:v>
                </c:pt>
                <c:pt idx="8061">
                  <c:v>59166.11</c:v>
                </c:pt>
                <c:pt idx="8062">
                  <c:v>59167.11</c:v>
                </c:pt>
                <c:pt idx="8063">
                  <c:v>59168.11</c:v>
                </c:pt>
                <c:pt idx="8064">
                  <c:v>59169.11</c:v>
                </c:pt>
                <c:pt idx="8065">
                  <c:v>59170.11</c:v>
                </c:pt>
                <c:pt idx="8066">
                  <c:v>59171.11</c:v>
                </c:pt>
                <c:pt idx="8067">
                  <c:v>59172.11</c:v>
                </c:pt>
                <c:pt idx="8068">
                  <c:v>59173.12</c:v>
                </c:pt>
                <c:pt idx="8069">
                  <c:v>59174.12</c:v>
                </c:pt>
                <c:pt idx="8070">
                  <c:v>59178.82</c:v>
                </c:pt>
                <c:pt idx="8071">
                  <c:v>59179.82</c:v>
                </c:pt>
                <c:pt idx="8072">
                  <c:v>59180.82</c:v>
                </c:pt>
                <c:pt idx="8073">
                  <c:v>59181.83</c:v>
                </c:pt>
                <c:pt idx="8074">
                  <c:v>59182.83</c:v>
                </c:pt>
                <c:pt idx="8075">
                  <c:v>59183.83</c:v>
                </c:pt>
                <c:pt idx="8076">
                  <c:v>59184.83</c:v>
                </c:pt>
                <c:pt idx="8077">
                  <c:v>59185.83</c:v>
                </c:pt>
                <c:pt idx="8078">
                  <c:v>59186.83</c:v>
                </c:pt>
                <c:pt idx="8079">
                  <c:v>59187.83</c:v>
                </c:pt>
                <c:pt idx="8080">
                  <c:v>59311.93</c:v>
                </c:pt>
                <c:pt idx="8081">
                  <c:v>59312.93</c:v>
                </c:pt>
                <c:pt idx="8082">
                  <c:v>59313.94</c:v>
                </c:pt>
                <c:pt idx="8083">
                  <c:v>59314.94</c:v>
                </c:pt>
                <c:pt idx="8084">
                  <c:v>59315.94</c:v>
                </c:pt>
                <c:pt idx="8085">
                  <c:v>59316.94</c:v>
                </c:pt>
                <c:pt idx="8086">
                  <c:v>59317.94</c:v>
                </c:pt>
                <c:pt idx="8087">
                  <c:v>59318.94</c:v>
                </c:pt>
                <c:pt idx="8088">
                  <c:v>59319.94</c:v>
                </c:pt>
                <c:pt idx="8089">
                  <c:v>59320.94</c:v>
                </c:pt>
                <c:pt idx="8090">
                  <c:v>59325.65</c:v>
                </c:pt>
                <c:pt idx="8091">
                  <c:v>59326.65</c:v>
                </c:pt>
                <c:pt idx="8092">
                  <c:v>59327.65</c:v>
                </c:pt>
                <c:pt idx="8093">
                  <c:v>59328.65</c:v>
                </c:pt>
                <c:pt idx="8094">
                  <c:v>59329.65</c:v>
                </c:pt>
                <c:pt idx="8095">
                  <c:v>59330.65</c:v>
                </c:pt>
                <c:pt idx="8096">
                  <c:v>59331.65</c:v>
                </c:pt>
                <c:pt idx="8097">
                  <c:v>59332.65</c:v>
                </c:pt>
                <c:pt idx="8098">
                  <c:v>59333.65</c:v>
                </c:pt>
                <c:pt idx="8099">
                  <c:v>59334.65</c:v>
                </c:pt>
                <c:pt idx="8100">
                  <c:v>59458.76</c:v>
                </c:pt>
                <c:pt idx="8101">
                  <c:v>59459.76</c:v>
                </c:pt>
                <c:pt idx="8102">
                  <c:v>59460.76</c:v>
                </c:pt>
                <c:pt idx="8103">
                  <c:v>59461.76</c:v>
                </c:pt>
                <c:pt idx="8104">
                  <c:v>59462.76</c:v>
                </c:pt>
                <c:pt idx="8105">
                  <c:v>59463.77</c:v>
                </c:pt>
                <c:pt idx="8106">
                  <c:v>59464.77</c:v>
                </c:pt>
                <c:pt idx="8107">
                  <c:v>59465.77</c:v>
                </c:pt>
                <c:pt idx="8108">
                  <c:v>59466.77</c:v>
                </c:pt>
                <c:pt idx="8109">
                  <c:v>59467.77</c:v>
                </c:pt>
                <c:pt idx="8110">
                  <c:v>59472.48</c:v>
                </c:pt>
                <c:pt idx="8111">
                  <c:v>59473.48</c:v>
                </c:pt>
                <c:pt idx="8112">
                  <c:v>59474.48</c:v>
                </c:pt>
                <c:pt idx="8113">
                  <c:v>59475.48</c:v>
                </c:pt>
                <c:pt idx="8114">
                  <c:v>59476.48</c:v>
                </c:pt>
                <c:pt idx="8115">
                  <c:v>59477.48</c:v>
                </c:pt>
                <c:pt idx="8116">
                  <c:v>59478.48</c:v>
                </c:pt>
                <c:pt idx="8117">
                  <c:v>59479.48</c:v>
                </c:pt>
                <c:pt idx="8118">
                  <c:v>59480.48</c:v>
                </c:pt>
                <c:pt idx="8119">
                  <c:v>59481.48</c:v>
                </c:pt>
                <c:pt idx="8120">
                  <c:v>59605.59</c:v>
                </c:pt>
                <c:pt idx="8121">
                  <c:v>59606.59</c:v>
                </c:pt>
                <c:pt idx="8122">
                  <c:v>59607.59</c:v>
                </c:pt>
                <c:pt idx="8123">
                  <c:v>59608.59</c:v>
                </c:pt>
                <c:pt idx="8124">
                  <c:v>59609.59</c:v>
                </c:pt>
                <c:pt idx="8125">
                  <c:v>59610.59</c:v>
                </c:pt>
                <c:pt idx="8126">
                  <c:v>59611.59</c:v>
                </c:pt>
                <c:pt idx="8127">
                  <c:v>59612.6</c:v>
                </c:pt>
                <c:pt idx="8128">
                  <c:v>59613.6</c:v>
                </c:pt>
                <c:pt idx="8129">
                  <c:v>59614.6</c:v>
                </c:pt>
                <c:pt idx="8130">
                  <c:v>59619.31</c:v>
                </c:pt>
                <c:pt idx="8131">
                  <c:v>59620.31</c:v>
                </c:pt>
                <c:pt idx="8132">
                  <c:v>59621.31</c:v>
                </c:pt>
                <c:pt idx="8133">
                  <c:v>59622.31</c:v>
                </c:pt>
                <c:pt idx="8134">
                  <c:v>59623.31</c:v>
                </c:pt>
                <c:pt idx="8135">
                  <c:v>59624.31</c:v>
                </c:pt>
                <c:pt idx="8136">
                  <c:v>59625.31</c:v>
                </c:pt>
                <c:pt idx="8137">
                  <c:v>59626.31</c:v>
                </c:pt>
                <c:pt idx="8138">
                  <c:v>59627.31</c:v>
                </c:pt>
                <c:pt idx="8139">
                  <c:v>59628.31</c:v>
                </c:pt>
                <c:pt idx="8140">
                  <c:v>59752.42</c:v>
                </c:pt>
                <c:pt idx="8141">
                  <c:v>59753.42</c:v>
                </c:pt>
                <c:pt idx="8142">
                  <c:v>59754.42</c:v>
                </c:pt>
                <c:pt idx="8143">
                  <c:v>59755.42</c:v>
                </c:pt>
                <c:pt idx="8144">
                  <c:v>59756.42</c:v>
                </c:pt>
                <c:pt idx="8145">
                  <c:v>59757.42</c:v>
                </c:pt>
                <c:pt idx="8146">
                  <c:v>59758.42</c:v>
                </c:pt>
                <c:pt idx="8147">
                  <c:v>59759.42</c:v>
                </c:pt>
                <c:pt idx="8148">
                  <c:v>59760.42</c:v>
                </c:pt>
                <c:pt idx="8149">
                  <c:v>59761.42</c:v>
                </c:pt>
                <c:pt idx="8150">
                  <c:v>59766.13</c:v>
                </c:pt>
                <c:pt idx="8151">
                  <c:v>59767.13</c:v>
                </c:pt>
                <c:pt idx="8152">
                  <c:v>59768.13</c:v>
                </c:pt>
                <c:pt idx="8153">
                  <c:v>59769.14</c:v>
                </c:pt>
                <c:pt idx="8154">
                  <c:v>59770.14</c:v>
                </c:pt>
                <c:pt idx="8155">
                  <c:v>59771.14</c:v>
                </c:pt>
                <c:pt idx="8156">
                  <c:v>59772.14</c:v>
                </c:pt>
                <c:pt idx="8157">
                  <c:v>59773.14</c:v>
                </c:pt>
                <c:pt idx="8158">
                  <c:v>59774.14</c:v>
                </c:pt>
                <c:pt idx="8159">
                  <c:v>59775.14</c:v>
                </c:pt>
                <c:pt idx="8160">
                  <c:v>59899.24</c:v>
                </c:pt>
                <c:pt idx="8161">
                  <c:v>59900.25</c:v>
                </c:pt>
                <c:pt idx="8162">
                  <c:v>59901.25</c:v>
                </c:pt>
                <c:pt idx="8163">
                  <c:v>59902.25</c:v>
                </c:pt>
                <c:pt idx="8164">
                  <c:v>59903.25</c:v>
                </c:pt>
                <c:pt idx="8165">
                  <c:v>59904.25</c:v>
                </c:pt>
                <c:pt idx="8166">
                  <c:v>59905.25</c:v>
                </c:pt>
                <c:pt idx="8167">
                  <c:v>59906.25</c:v>
                </c:pt>
                <c:pt idx="8168">
                  <c:v>59907.25</c:v>
                </c:pt>
                <c:pt idx="8169">
                  <c:v>59908.25</c:v>
                </c:pt>
                <c:pt idx="8170">
                  <c:v>59912.96</c:v>
                </c:pt>
                <c:pt idx="8171">
                  <c:v>59913.96</c:v>
                </c:pt>
                <c:pt idx="8172">
                  <c:v>59914.96</c:v>
                </c:pt>
                <c:pt idx="8173">
                  <c:v>59915.96</c:v>
                </c:pt>
                <c:pt idx="8174">
                  <c:v>59916.96</c:v>
                </c:pt>
                <c:pt idx="8175">
                  <c:v>59917.96</c:v>
                </c:pt>
                <c:pt idx="8176">
                  <c:v>59918.96</c:v>
                </c:pt>
                <c:pt idx="8177">
                  <c:v>59919.96</c:v>
                </c:pt>
                <c:pt idx="8178">
                  <c:v>59920.96</c:v>
                </c:pt>
                <c:pt idx="8179">
                  <c:v>59921.96</c:v>
                </c:pt>
                <c:pt idx="8180">
                  <c:v>60046.07</c:v>
                </c:pt>
                <c:pt idx="8181">
                  <c:v>60047.07</c:v>
                </c:pt>
                <c:pt idx="8182">
                  <c:v>60048.07</c:v>
                </c:pt>
                <c:pt idx="8183">
                  <c:v>60049.07</c:v>
                </c:pt>
                <c:pt idx="8184">
                  <c:v>60050.07</c:v>
                </c:pt>
                <c:pt idx="8185">
                  <c:v>60051.07</c:v>
                </c:pt>
                <c:pt idx="8186">
                  <c:v>60052.07</c:v>
                </c:pt>
                <c:pt idx="8187">
                  <c:v>60053.07</c:v>
                </c:pt>
                <c:pt idx="8188">
                  <c:v>60054.07</c:v>
                </c:pt>
                <c:pt idx="8189">
                  <c:v>60055.07</c:v>
                </c:pt>
                <c:pt idx="8190">
                  <c:v>60059.78</c:v>
                </c:pt>
                <c:pt idx="8191">
                  <c:v>60060.78</c:v>
                </c:pt>
                <c:pt idx="8192">
                  <c:v>60061.78</c:v>
                </c:pt>
                <c:pt idx="8193">
                  <c:v>60062.79</c:v>
                </c:pt>
                <c:pt idx="8194">
                  <c:v>60063.79</c:v>
                </c:pt>
                <c:pt idx="8195">
                  <c:v>60064.79</c:v>
                </c:pt>
                <c:pt idx="8196">
                  <c:v>60065.79</c:v>
                </c:pt>
                <c:pt idx="8197">
                  <c:v>60066.79</c:v>
                </c:pt>
                <c:pt idx="8198">
                  <c:v>60067.79</c:v>
                </c:pt>
                <c:pt idx="8199">
                  <c:v>60068.79</c:v>
                </c:pt>
                <c:pt idx="8200">
                  <c:v>60192.8</c:v>
                </c:pt>
                <c:pt idx="8201">
                  <c:v>60193.8</c:v>
                </c:pt>
                <c:pt idx="8202">
                  <c:v>60194.8</c:v>
                </c:pt>
                <c:pt idx="8203">
                  <c:v>60195.8</c:v>
                </c:pt>
                <c:pt idx="8204">
                  <c:v>60196.8</c:v>
                </c:pt>
                <c:pt idx="8205">
                  <c:v>60197.8</c:v>
                </c:pt>
                <c:pt idx="8206">
                  <c:v>60198.8</c:v>
                </c:pt>
                <c:pt idx="8207">
                  <c:v>60199.81</c:v>
                </c:pt>
                <c:pt idx="8208">
                  <c:v>60200.81</c:v>
                </c:pt>
                <c:pt idx="8209">
                  <c:v>60201.81</c:v>
                </c:pt>
                <c:pt idx="8210">
                  <c:v>60206.52</c:v>
                </c:pt>
                <c:pt idx="8211">
                  <c:v>60207.52</c:v>
                </c:pt>
                <c:pt idx="8212">
                  <c:v>60208.52</c:v>
                </c:pt>
                <c:pt idx="8213">
                  <c:v>60209.52</c:v>
                </c:pt>
                <c:pt idx="8214">
                  <c:v>60210.52</c:v>
                </c:pt>
                <c:pt idx="8215">
                  <c:v>60211.52</c:v>
                </c:pt>
                <c:pt idx="8216">
                  <c:v>60212.52</c:v>
                </c:pt>
                <c:pt idx="8217">
                  <c:v>60213.52</c:v>
                </c:pt>
                <c:pt idx="8218">
                  <c:v>60214.52</c:v>
                </c:pt>
                <c:pt idx="8219">
                  <c:v>60215.52</c:v>
                </c:pt>
                <c:pt idx="8220">
                  <c:v>60339.62</c:v>
                </c:pt>
                <c:pt idx="8221">
                  <c:v>60340.62</c:v>
                </c:pt>
                <c:pt idx="8222">
                  <c:v>60341.62</c:v>
                </c:pt>
                <c:pt idx="8223">
                  <c:v>60342.62</c:v>
                </c:pt>
                <c:pt idx="8224">
                  <c:v>60343.62</c:v>
                </c:pt>
                <c:pt idx="8225">
                  <c:v>60344.62</c:v>
                </c:pt>
                <c:pt idx="8226">
                  <c:v>60345.63</c:v>
                </c:pt>
                <c:pt idx="8227">
                  <c:v>60346.63</c:v>
                </c:pt>
                <c:pt idx="8228">
                  <c:v>60347.63</c:v>
                </c:pt>
                <c:pt idx="8229">
                  <c:v>60348.63</c:v>
                </c:pt>
                <c:pt idx="8230">
                  <c:v>60353.34</c:v>
                </c:pt>
                <c:pt idx="8231">
                  <c:v>60354.34</c:v>
                </c:pt>
                <c:pt idx="8232">
                  <c:v>60355.34</c:v>
                </c:pt>
                <c:pt idx="8233">
                  <c:v>60356.34</c:v>
                </c:pt>
                <c:pt idx="8234">
                  <c:v>60357.34</c:v>
                </c:pt>
                <c:pt idx="8235">
                  <c:v>60358.34</c:v>
                </c:pt>
                <c:pt idx="8236">
                  <c:v>60359.34</c:v>
                </c:pt>
                <c:pt idx="8237">
                  <c:v>60360.34</c:v>
                </c:pt>
                <c:pt idx="8238">
                  <c:v>60361.34</c:v>
                </c:pt>
                <c:pt idx="8239">
                  <c:v>60362.34</c:v>
                </c:pt>
                <c:pt idx="8240">
                  <c:v>60486.4</c:v>
                </c:pt>
                <c:pt idx="8241">
                  <c:v>60487.4</c:v>
                </c:pt>
                <c:pt idx="8242">
                  <c:v>60488.41</c:v>
                </c:pt>
                <c:pt idx="8243">
                  <c:v>60489.41</c:v>
                </c:pt>
                <c:pt idx="8244">
                  <c:v>60490.41</c:v>
                </c:pt>
                <c:pt idx="8245">
                  <c:v>60491.41</c:v>
                </c:pt>
                <c:pt idx="8246">
                  <c:v>60492.41</c:v>
                </c:pt>
                <c:pt idx="8247">
                  <c:v>60493.41</c:v>
                </c:pt>
                <c:pt idx="8248">
                  <c:v>60494.41</c:v>
                </c:pt>
                <c:pt idx="8249">
                  <c:v>60495.41</c:v>
                </c:pt>
                <c:pt idx="8250">
                  <c:v>60500.12</c:v>
                </c:pt>
                <c:pt idx="8251">
                  <c:v>60501.12</c:v>
                </c:pt>
                <c:pt idx="8252">
                  <c:v>60502.12</c:v>
                </c:pt>
                <c:pt idx="8253">
                  <c:v>60503.12</c:v>
                </c:pt>
                <c:pt idx="8254">
                  <c:v>60504.12</c:v>
                </c:pt>
                <c:pt idx="8255">
                  <c:v>60505.12</c:v>
                </c:pt>
                <c:pt idx="8256">
                  <c:v>60506.12</c:v>
                </c:pt>
                <c:pt idx="8257">
                  <c:v>60507.12</c:v>
                </c:pt>
                <c:pt idx="8258">
                  <c:v>60508.12</c:v>
                </c:pt>
                <c:pt idx="8259">
                  <c:v>60509.13</c:v>
                </c:pt>
                <c:pt idx="8260">
                  <c:v>60633.23</c:v>
                </c:pt>
                <c:pt idx="8261">
                  <c:v>60634.23</c:v>
                </c:pt>
                <c:pt idx="8262">
                  <c:v>60635.23</c:v>
                </c:pt>
                <c:pt idx="8263">
                  <c:v>60636.23</c:v>
                </c:pt>
                <c:pt idx="8264">
                  <c:v>60637.23</c:v>
                </c:pt>
                <c:pt idx="8265">
                  <c:v>60638.24</c:v>
                </c:pt>
                <c:pt idx="8266">
                  <c:v>60639.24</c:v>
                </c:pt>
                <c:pt idx="8267">
                  <c:v>60640.24</c:v>
                </c:pt>
                <c:pt idx="8268">
                  <c:v>60641.24</c:v>
                </c:pt>
                <c:pt idx="8269">
                  <c:v>60642.24</c:v>
                </c:pt>
                <c:pt idx="8270">
                  <c:v>60646.95</c:v>
                </c:pt>
                <c:pt idx="8271">
                  <c:v>60647.95</c:v>
                </c:pt>
                <c:pt idx="8272">
                  <c:v>60648.95</c:v>
                </c:pt>
                <c:pt idx="8273">
                  <c:v>60649.95</c:v>
                </c:pt>
                <c:pt idx="8274">
                  <c:v>60650.95</c:v>
                </c:pt>
                <c:pt idx="8275">
                  <c:v>60651.95</c:v>
                </c:pt>
                <c:pt idx="8276">
                  <c:v>60652.95</c:v>
                </c:pt>
                <c:pt idx="8277">
                  <c:v>60653.95</c:v>
                </c:pt>
                <c:pt idx="8278">
                  <c:v>60654.95</c:v>
                </c:pt>
                <c:pt idx="8279">
                  <c:v>60655.95</c:v>
                </c:pt>
                <c:pt idx="8280">
                  <c:v>60780.06</c:v>
                </c:pt>
                <c:pt idx="8281">
                  <c:v>60781.06</c:v>
                </c:pt>
                <c:pt idx="8282">
                  <c:v>60782.06</c:v>
                </c:pt>
                <c:pt idx="8283">
                  <c:v>60783.06</c:v>
                </c:pt>
                <c:pt idx="8284">
                  <c:v>60784.06</c:v>
                </c:pt>
                <c:pt idx="8285">
                  <c:v>60785.06</c:v>
                </c:pt>
                <c:pt idx="8286">
                  <c:v>60786.06</c:v>
                </c:pt>
                <c:pt idx="8287">
                  <c:v>60787.06</c:v>
                </c:pt>
                <c:pt idx="8288">
                  <c:v>60788.06</c:v>
                </c:pt>
                <c:pt idx="8289">
                  <c:v>60789.06</c:v>
                </c:pt>
                <c:pt idx="8290">
                  <c:v>60793.77</c:v>
                </c:pt>
                <c:pt idx="8291">
                  <c:v>60794.77</c:v>
                </c:pt>
                <c:pt idx="8292">
                  <c:v>60795.77</c:v>
                </c:pt>
                <c:pt idx="8293">
                  <c:v>60796.77</c:v>
                </c:pt>
                <c:pt idx="8294">
                  <c:v>60797.77</c:v>
                </c:pt>
                <c:pt idx="8295">
                  <c:v>60798.77</c:v>
                </c:pt>
                <c:pt idx="8296">
                  <c:v>60799.77</c:v>
                </c:pt>
                <c:pt idx="8297">
                  <c:v>60800.77</c:v>
                </c:pt>
                <c:pt idx="8298">
                  <c:v>60801.77</c:v>
                </c:pt>
                <c:pt idx="8299">
                  <c:v>60802.77</c:v>
                </c:pt>
                <c:pt idx="8300">
                  <c:v>60926.88</c:v>
                </c:pt>
                <c:pt idx="8301">
                  <c:v>60927.88</c:v>
                </c:pt>
                <c:pt idx="8302">
                  <c:v>60928.88</c:v>
                </c:pt>
                <c:pt idx="8303">
                  <c:v>60929.88</c:v>
                </c:pt>
                <c:pt idx="8304">
                  <c:v>60930.88</c:v>
                </c:pt>
                <c:pt idx="8305">
                  <c:v>60931.88</c:v>
                </c:pt>
                <c:pt idx="8306">
                  <c:v>60932.88</c:v>
                </c:pt>
                <c:pt idx="8307">
                  <c:v>60933.88</c:v>
                </c:pt>
                <c:pt idx="8308">
                  <c:v>60934.88</c:v>
                </c:pt>
                <c:pt idx="8309">
                  <c:v>60935.88</c:v>
                </c:pt>
                <c:pt idx="8310">
                  <c:v>60940.59</c:v>
                </c:pt>
                <c:pt idx="8311">
                  <c:v>60941.59</c:v>
                </c:pt>
                <c:pt idx="8312">
                  <c:v>60942.59</c:v>
                </c:pt>
                <c:pt idx="8313">
                  <c:v>60943.59</c:v>
                </c:pt>
                <c:pt idx="8314">
                  <c:v>60944.59</c:v>
                </c:pt>
                <c:pt idx="8315">
                  <c:v>60945.59</c:v>
                </c:pt>
                <c:pt idx="8316">
                  <c:v>60946.59</c:v>
                </c:pt>
                <c:pt idx="8317">
                  <c:v>60947.59</c:v>
                </c:pt>
                <c:pt idx="8318">
                  <c:v>60948.6</c:v>
                </c:pt>
                <c:pt idx="8319">
                  <c:v>60949.6</c:v>
                </c:pt>
                <c:pt idx="8320">
                  <c:v>61073.7</c:v>
                </c:pt>
                <c:pt idx="8321">
                  <c:v>61074.7</c:v>
                </c:pt>
                <c:pt idx="8322">
                  <c:v>61075.7</c:v>
                </c:pt>
                <c:pt idx="8323">
                  <c:v>61076.7</c:v>
                </c:pt>
                <c:pt idx="8324">
                  <c:v>61077.7</c:v>
                </c:pt>
                <c:pt idx="8325">
                  <c:v>61078.71</c:v>
                </c:pt>
                <c:pt idx="8326">
                  <c:v>61079.71</c:v>
                </c:pt>
                <c:pt idx="8327">
                  <c:v>61080.71</c:v>
                </c:pt>
                <c:pt idx="8328">
                  <c:v>61081.71</c:v>
                </c:pt>
                <c:pt idx="8329">
                  <c:v>61082.71</c:v>
                </c:pt>
                <c:pt idx="8330">
                  <c:v>61087.42</c:v>
                </c:pt>
                <c:pt idx="8331">
                  <c:v>61088.42</c:v>
                </c:pt>
                <c:pt idx="8332">
                  <c:v>61089.42</c:v>
                </c:pt>
                <c:pt idx="8333">
                  <c:v>61090.42</c:v>
                </c:pt>
                <c:pt idx="8334">
                  <c:v>61091.42</c:v>
                </c:pt>
                <c:pt idx="8335">
                  <c:v>61092.42</c:v>
                </c:pt>
                <c:pt idx="8336">
                  <c:v>61093.42</c:v>
                </c:pt>
                <c:pt idx="8337">
                  <c:v>61094.42</c:v>
                </c:pt>
                <c:pt idx="8338">
                  <c:v>61095.42</c:v>
                </c:pt>
                <c:pt idx="8339">
                  <c:v>61096.42</c:v>
                </c:pt>
                <c:pt idx="8340">
                  <c:v>61220.53</c:v>
                </c:pt>
                <c:pt idx="8341">
                  <c:v>61221.53</c:v>
                </c:pt>
                <c:pt idx="8342">
                  <c:v>61222.53</c:v>
                </c:pt>
                <c:pt idx="8343">
                  <c:v>61223.53</c:v>
                </c:pt>
                <c:pt idx="8344">
                  <c:v>61224.53</c:v>
                </c:pt>
                <c:pt idx="8345">
                  <c:v>61225.53</c:v>
                </c:pt>
                <c:pt idx="8346">
                  <c:v>61226.53</c:v>
                </c:pt>
                <c:pt idx="8347">
                  <c:v>61227.53</c:v>
                </c:pt>
                <c:pt idx="8348">
                  <c:v>61228.53</c:v>
                </c:pt>
                <c:pt idx="8349">
                  <c:v>61229.53</c:v>
                </c:pt>
                <c:pt idx="8350">
                  <c:v>61234.24</c:v>
                </c:pt>
                <c:pt idx="8351">
                  <c:v>61235.24</c:v>
                </c:pt>
                <c:pt idx="8352">
                  <c:v>61236.24</c:v>
                </c:pt>
                <c:pt idx="8353">
                  <c:v>61237.24</c:v>
                </c:pt>
                <c:pt idx="8354">
                  <c:v>61238.24</c:v>
                </c:pt>
                <c:pt idx="8355">
                  <c:v>61239.24</c:v>
                </c:pt>
                <c:pt idx="8356">
                  <c:v>61240.25</c:v>
                </c:pt>
                <c:pt idx="8357">
                  <c:v>61241.25</c:v>
                </c:pt>
                <c:pt idx="8358">
                  <c:v>61242.25</c:v>
                </c:pt>
                <c:pt idx="8359">
                  <c:v>61243.25</c:v>
                </c:pt>
                <c:pt idx="8360">
                  <c:v>61367.29</c:v>
                </c:pt>
                <c:pt idx="8361">
                  <c:v>61368.29</c:v>
                </c:pt>
                <c:pt idx="8362">
                  <c:v>61369.29</c:v>
                </c:pt>
                <c:pt idx="8363">
                  <c:v>61370.29</c:v>
                </c:pt>
                <c:pt idx="8364">
                  <c:v>61371.29</c:v>
                </c:pt>
                <c:pt idx="8365">
                  <c:v>61372.29</c:v>
                </c:pt>
                <c:pt idx="8366">
                  <c:v>61373.29</c:v>
                </c:pt>
                <c:pt idx="8367">
                  <c:v>61374.29</c:v>
                </c:pt>
                <c:pt idx="8368">
                  <c:v>61375.29</c:v>
                </c:pt>
                <c:pt idx="8369">
                  <c:v>61376.29</c:v>
                </c:pt>
                <c:pt idx="8370">
                  <c:v>61381.0</c:v>
                </c:pt>
                <c:pt idx="8371">
                  <c:v>61382.0</c:v>
                </c:pt>
                <c:pt idx="8372">
                  <c:v>61383.0</c:v>
                </c:pt>
                <c:pt idx="8373">
                  <c:v>61384.0</c:v>
                </c:pt>
                <c:pt idx="8374">
                  <c:v>61385.0</c:v>
                </c:pt>
                <c:pt idx="8375">
                  <c:v>61386.01</c:v>
                </c:pt>
                <c:pt idx="8376">
                  <c:v>61387.01</c:v>
                </c:pt>
                <c:pt idx="8377">
                  <c:v>61388.01</c:v>
                </c:pt>
                <c:pt idx="8378">
                  <c:v>61389.01</c:v>
                </c:pt>
                <c:pt idx="8379">
                  <c:v>61390.01</c:v>
                </c:pt>
                <c:pt idx="8380">
                  <c:v>61514.05</c:v>
                </c:pt>
                <c:pt idx="8381">
                  <c:v>61515.05</c:v>
                </c:pt>
                <c:pt idx="8382">
                  <c:v>61516.05</c:v>
                </c:pt>
                <c:pt idx="8383">
                  <c:v>61517.05</c:v>
                </c:pt>
                <c:pt idx="8384">
                  <c:v>61518.06</c:v>
                </c:pt>
                <c:pt idx="8385">
                  <c:v>61519.06</c:v>
                </c:pt>
                <c:pt idx="8386">
                  <c:v>61520.06</c:v>
                </c:pt>
                <c:pt idx="8387">
                  <c:v>61521.06</c:v>
                </c:pt>
                <c:pt idx="8388">
                  <c:v>61522.06</c:v>
                </c:pt>
                <c:pt idx="8389">
                  <c:v>61523.06</c:v>
                </c:pt>
                <c:pt idx="8390">
                  <c:v>61527.76</c:v>
                </c:pt>
                <c:pt idx="8391">
                  <c:v>61528.76</c:v>
                </c:pt>
                <c:pt idx="8392">
                  <c:v>61529.76</c:v>
                </c:pt>
                <c:pt idx="8393">
                  <c:v>61530.76</c:v>
                </c:pt>
                <c:pt idx="8394">
                  <c:v>61531.77</c:v>
                </c:pt>
                <c:pt idx="8395">
                  <c:v>61532.77</c:v>
                </c:pt>
                <c:pt idx="8396">
                  <c:v>61533.77</c:v>
                </c:pt>
                <c:pt idx="8397">
                  <c:v>61534.77</c:v>
                </c:pt>
                <c:pt idx="8398">
                  <c:v>61535.77</c:v>
                </c:pt>
                <c:pt idx="8399">
                  <c:v>61536.77</c:v>
                </c:pt>
                <c:pt idx="8400">
                  <c:v>61660.88</c:v>
                </c:pt>
                <c:pt idx="8401">
                  <c:v>61661.88</c:v>
                </c:pt>
                <c:pt idx="8402">
                  <c:v>61662.88</c:v>
                </c:pt>
                <c:pt idx="8403">
                  <c:v>61663.88</c:v>
                </c:pt>
                <c:pt idx="8404">
                  <c:v>61664.88</c:v>
                </c:pt>
                <c:pt idx="8405">
                  <c:v>61665.88</c:v>
                </c:pt>
                <c:pt idx="8406">
                  <c:v>61666.88</c:v>
                </c:pt>
                <c:pt idx="8407">
                  <c:v>61667.88</c:v>
                </c:pt>
                <c:pt idx="8408">
                  <c:v>61668.88</c:v>
                </c:pt>
                <c:pt idx="8409">
                  <c:v>61669.88</c:v>
                </c:pt>
                <c:pt idx="8410">
                  <c:v>61674.59</c:v>
                </c:pt>
                <c:pt idx="8411">
                  <c:v>61675.59</c:v>
                </c:pt>
                <c:pt idx="8412">
                  <c:v>61676.59</c:v>
                </c:pt>
                <c:pt idx="8413">
                  <c:v>61677.59</c:v>
                </c:pt>
                <c:pt idx="8414">
                  <c:v>61678.6</c:v>
                </c:pt>
                <c:pt idx="8415">
                  <c:v>61679.6</c:v>
                </c:pt>
                <c:pt idx="8416">
                  <c:v>61680.6</c:v>
                </c:pt>
                <c:pt idx="8417">
                  <c:v>61681.6</c:v>
                </c:pt>
                <c:pt idx="8418">
                  <c:v>61682.6</c:v>
                </c:pt>
                <c:pt idx="8419">
                  <c:v>61683.6</c:v>
                </c:pt>
                <c:pt idx="8420">
                  <c:v>61807.7</c:v>
                </c:pt>
                <c:pt idx="8421">
                  <c:v>61808.7</c:v>
                </c:pt>
                <c:pt idx="8422">
                  <c:v>61809.71</c:v>
                </c:pt>
                <c:pt idx="8423">
                  <c:v>61810.71</c:v>
                </c:pt>
                <c:pt idx="8424">
                  <c:v>61811.71</c:v>
                </c:pt>
                <c:pt idx="8425">
                  <c:v>61812.71</c:v>
                </c:pt>
                <c:pt idx="8426">
                  <c:v>61813.71</c:v>
                </c:pt>
                <c:pt idx="8427">
                  <c:v>61814.71</c:v>
                </c:pt>
                <c:pt idx="8428">
                  <c:v>61815.71</c:v>
                </c:pt>
                <c:pt idx="8429">
                  <c:v>61816.71</c:v>
                </c:pt>
                <c:pt idx="8430">
                  <c:v>61821.42</c:v>
                </c:pt>
                <c:pt idx="8431">
                  <c:v>61822.42</c:v>
                </c:pt>
                <c:pt idx="8432">
                  <c:v>61823.42</c:v>
                </c:pt>
                <c:pt idx="8433">
                  <c:v>61824.42</c:v>
                </c:pt>
                <c:pt idx="8434">
                  <c:v>61825.42</c:v>
                </c:pt>
                <c:pt idx="8435">
                  <c:v>61826.42</c:v>
                </c:pt>
                <c:pt idx="8436">
                  <c:v>61827.43</c:v>
                </c:pt>
                <c:pt idx="8437">
                  <c:v>61828.43</c:v>
                </c:pt>
                <c:pt idx="8438">
                  <c:v>61829.43</c:v>
                </c:pt>
                <c:pt idx="8439">
                  <c:v>61830.43</c:v>
                </c:pt>
                <c:pt idx="8440">
                  <c:v>61954.48</c:v>
                </c:pt>
                <c:pt idx="8441">
                  <c:v>61955.48</c:v>
                </c:pt>
                <c:pt idx="8442">
                  <c:v>61956.49</c:v>
                </c:pt>
                <c:pt idx="8443">
                  <c:v>61957.49</c:v>
                </c:pt>
                <c:pt idx="8444">
                  <c:v>61958.49</c:v>
                </c:pt>
                <c:pt idx="8445">
                  <c:v>61959.49</c:v>
                </c:pt>
                <c:pt idx="8446">
                  <c:v>61960.49</c:v>
                </c:pt>
                <c:pt idx="8447">
                  <c:v>61961.49</c:v>
                </c:pt>
                <c:pt idx="8448">
                  <c:v>61962.49</c:v>
                </c:pt>
                <c:pt idx="8449">
                  <c:v>61963.49</c:v>
                </c:pt>
                <c:pt idx="8450">
                  <c:v>61968.2</c:v>
                </c:pt>
                <c:pt idx="8451">
                  <c:v>61969.2</c:v>
                </c:pt>
                <c:pt idx="8452">
                  <c:v>61970.2</c:v>
                </c:pt>
                <c:pt idx="8453">
                  <c:v>61971.2</c:v>
                </c:pt>
                <c:pt idx="8454">
                  <c:v>61972.2</c:v>
                </c:pt>
                <c:pt idx="8455">
                  <c:v>61973.2</c:v>
                </c:pt>
                <c:pt idx="8456">
                  <c:v>61974.2</c:v>
                </c:pt>
                <c:pt idx="8457">
                  <c:v>61975.2</c:v>
                </c:pt>
                <c:pt idx="8458">
                  <c:v>61976.2</c:v>
                </c:pt>
                <c:pt idx="8459">
                  <c:v>61977.2</c:v>
                </c:pt>
                <c:pt idx="8460">
                  <c:v>62101.31</c:v>
                </c:pt>
                <c:pt idx="8461">
                  <c:v>62102.31</c:v>
                </c:pt>
                <c:pt idx="8462">
                  <c:v>62103.31</c:v>
                </c:pt>
                <c:pt idx="8463">
                  <c:v>62104.31</c:v>
                </c:pt>
                <c:pt idx="8464">
                  <c:v>62105.31</c:v>
                </c:pt>
                <c:pt idx="8465">
                  <c:v>62106.31</c:v>
                </c:pt>
                <c:pt idx="8466">
                  <c:v>62107.31</c:v>
                </c:pt>
                <c:pt idx="8467">
                  <c:v>62108.31</c:v>
                </c:pt>
                <c:pt idx="8468">
                  <c:v>62109.32</c:v>
                </c:pt>
                <c:pt idx="8469">
                  <c:v>62110.32</c:v>
                </c:pt>
                <c:pt idx="8470">
                  <c:v>62115.02</c:v>
                </c:pt>
                <c:pt idx="8471">
                  <c:v>62116.03</c:v>
                </c:pt>
                <c:pt idx="8472">
                  <c:v>62117.03</c:v>
                </c:pt>
                <c:pt idx="8473">
                  <c:v>62118.03</c:v>
                </c:pt>
                <c:pt idx="8474">
                  <c:v>62119.03</c:v>
                </c:pt>
                <c:pt idx="8475">
                  <c:v>62120.03</c:v>
                </c:pt>
                <c:pt idx="8476">
                  <c:v>62121.03</c:v>
                </c:pt>
                <c:pt idx="8477">
                  <c:v>62122.03</c:v>
                </c:pt>
                <c:pt idx="8478">
                  <c:v>62123.03</c:v>
                </c:pt>
                <c:pt idx="8479">
                  <c:v>62124.03</c:v>
                </c:pt>
                <c:pt idx="8480">
                  <c:v>62248.14</c:v>
                </c:pt>
                <c:pt idx="8481">
                  <c:v>62249.14</c:v>
                </c:pt>
                <c:pt idx="8482">
                  <c:v>62250.14</c:v>
                </c:pt>
                <c:pt idx="8483">
                  <c:v>62251.14</c:v>
                </c:pt>
                <c:pt idx="8484">
                  <c:v>62252.14</c:v>
                </c:pt>
                <c:pt idx="8485">
                  <c:v>62253.14</c:v>
                </c:pt>
                <c:pt idx="8486">
                  <c:v>62254.14</c:v>
                </c:pt>
                <c:pt idx="8487">
                  <c:v>62255.14</c:v>
                </c:pt>
                <c:pt idx="8488">
                  <c:v>62256.14</c:v>
                </c:pt>
                <c:pt idx="8489">
                  <c:v>62257.14</c:v>
                </c:pt>
                <c:pt idx="8490">
                  <c:v>62261.85</c:v>
                </c:pt>
                <c:pt idx="8491">
                  <c:v>62262.85</c:v>
                </c:pt>
                <c:pt idx="8492">
                  <c:v>62263.85</c:v>
                </c:pt>
                <c:pt idx="8493">
                  <c:v>62264.85</c:v>
                </c:pt>
                <c:pt idx="8494">
                  <c:v>62265.85</c:v>
                </c:pt>
                <c:pt idx="8495">
                  <c:v>62266.86</c:v>
                </c:pt>
                <c:pt idx="8496">
                  <c:v>62267.85</c:v>
                </c:pt>
                <c:pt idx="8497">
                  <c:v>62268.85</c:v>
                </c:pt>
                <c:pt idx="8498">
                  <c:v>62269.86</c:v>
                </c:pt>
                <c:pt idx="8499">
                  <c:v>62270.86</c:v>
                </c:pt>
                <c:pt idx="8500">
                  <c:v>62394.96</c:v>
                </c:pt>
                <c:pt idx="8501">
                  <c:v>62395.96</c:v>
                </c:pt>
                <c:pt idx="8502">
                  <c:v>62396.96</c:v>
                </c:pt>
                <c:pt idx="8503">
                  <c:v>62397.96</c:v>
                </c:pt>
                <c:pt idx="8504">
                  <c:v>62398.97</c:v>
                </c:pt>
                <c:pt idx="8505">
                  <c:v>62399.97</c:v>
                </c:pt>
                <c:pt idx="8506">
                  <c:v>62400.97</c:v>
                </c:pt>
                <c:pt idx="8507">
                  <c:v>62401.97</c:v>
                </c:pt>
                <c:pt idx="8508">
                  <c:v>62402.97</c:v>
                </c:pt>
                <c:pt idx="8509">
                  <c:v>62403.97</c:v>
                </c:pt>
                <c:pt idx="8510">
                  <c:v>62408.68</c:v>
                </c:pt>
                <c:pt idx="8511">
                  <c:v>62409.68</c:v>
                </c:pt>
                <c:pt idx="8512">
                  <c:v>62410.68</c:v>
                </c:pt>
                <c:pt idx="8513">
                  <c:v>62411.68</c:v>
                </c:pt>
                <c:pt idx="8514">
                  <c:v>62412.68</c:v>
                </c:pt>
                <c:pt idx="8515">
                  <c:v>62413.68</c:v>
                </c:pt>
                <c:pt idx="8516">
                  <c:v>62414.68</c:v>
                </c:pt>
                <c:pt idx="8517">
                  <c:v>62415.68</c:v>
                </c:pt>
                <c:pt idx="8518">
                  <c:v>62416.68</c:v>
                </c:pt>
                <c:pt idx="8519">
                  <c:v>62417.68</c:v>
                </c:pt>
                <c:pt idx="8520">
                  <c:v>62541.78</c:v>
                </c:pt>
                <c:pt idx="8521">
                  <c:v>62542.78</c:v>
                </c:pt>
                <c:pt idx="8522">
                  <c:v>62543.78</c:v>
                </c:pt>
                <c:pt idx="8523">
                  <c:v>62544.78</c:v>
                </c:pt>
                <c:pt idx="8524">
                  <c:v>62545.79</c:v>
                </c:pt>
                <c:pt idx="8525">
                  <c:v>62546.79</c:v>
                </c:pt>
                <c:pt idx="8526">
                  <c:v>62547.79</c:v>
                </c:pt>
                <c:pt idx="8527">
                  <c:v>62548.79</c:v>
                </c:pt>
                <c:pt idx="8528">
                  <c:v>62549.79</c:v>
                </c:pt>
                <c:pt idx="8529">
                  <c:v>62550.79</c:v>
                </c:pt>
                <c:pt idx="8530">
                  <c:v>62555.5</c:v>
                </c:pt>
                <c:pt idx="8531">
                  <c:v>62556.5</c:v>
                </c:pt>
                <c:pt idx="8532">
                  <c:v>62557.5</c:v>
                </c:pt>
                <c:pt idx="8533">
                  <c:v>62558.5</c:v>
                </c:pt>
                <c:pt idx="8534">
                  <c:v>62559.5</c:v>
                </c:pt>
                <c:pt idx="8535">
                  <c:v>62560.5</c:v>
                </c:pt>
                <c:pt idx="8536">
                  <c:v>62561.5</c:v>
                </c:pt>
                <c:pt idx="8537">
                  <c:v>62562.5</c:v>
                </c:pt>
                <c:pt idx="8538">
                  <c:v>62563.5</c:v>
                </c:pt>
                <c:pt idx="8539">
                  <c:v>62564.5</c:v>
                </c:pt>
                <c:pt idx="8540">
                  <c:v>62688.61</c:v>
                </c:pt>
                <c:pt idx="8541">
                  <c:v>62689.61</c:v>
                </c:pt>
                <c:pt idx="8542">
                  <c:v>62690.61</c:v>
                </c:pt>
                <c:pt idx="8543">
                  <c:v>62691.61</c:v>
                </c:pt>
                <c:pt idx="8544">
                  <c:v>62692.62</c:v>
                </c:pt>
                <c:pt idx="8545">
                  <c:v>62693.62</c:v>
                </c:pt>
                <c:pt idx="8546">
                  <c:v>62694.62</c:v>
                </c:pt>
                <c:pt idx="8547">
                  <c:v>62695.62</c:v>
                </c:pt>
                <c:pt idx="8548">
                  <c:v>62696.62</c:v>
                </c:pt>
                <c:pt idx="8549">
                  <c:v>62697.62</c:v>
                </c:pt>
                <c:pt idx="8550">
                  <c:v>62702.33</c:v>
                </c:pt>
                <c:pt idx="8551">
                  <c:v>62703.33</c:v>
                </c:pt>
                <c:pt idx="8552">
                  <c:v>62704.33</c:v>
                </c:pt>
                <c:pt idx="8553">
                  <c:v>62705.33</c:v>
                </c:pt>
                <c:pt idx="8554">
                  <c:v>62706.33</c:v>
                </c:pt>
                <c:pt idx="8555">
                  <c:v>62707.33</c:v>
                </c:pt>
                <c:pt idx="8556">
                  <c:v>62708.33</c:v>
                </c:pt>
                <c:pt idx="8557">
                  <c:v>62709.33</c:v>
                </c:pt>
                <c:pt idx="8558">
                  <c:v>62710.33</c:v>
                </c:pt>
                <c:pt idx="8559">
                  <c:v>62711.33</c:v>
                </c:pt>
                <c:pt idx="8560">
                  <c:v>62835.44</c:v>
                </c:pt>
                <c:pt idx="8561">
                  <c:v>62836.44</c:v>
                </c:pt>
                <c:pt idx="8562">
                  <c:v>62837.44</c:v>
                </c:pt>
                <c:pt idx="8563">
                  <c:v>62838.44</c:v>
                </c:pt>
                <c:pt idx="8564">
                  <c:v>62839.44</c:v>
                </c:pt>
                <c:pt idx="8565">
                  <c:v>62840.44</c:v>
                </c:pt>
                <c:pt idx="8566">
                  <c:v>62841.44</c:v>
                </c:pt>
                <c:pt idx="8567">
                  <c:v>62842.44</c:v>
                </c:pt>
                <c:pt idx="8568">
                  <c:v>62843.45</c:v>
                </c:pt>
                <c:pt idx="8569">
                  <c:v>62844.45</c:v>
                </c:pt>
                <c:pt idx="8570">
                  <c:v>62849.16</c:v>
                </c:pt>
                <c:pt idx="8571">
                  <c:v>62850.16</c:v>
                </c:pt>
                <c:pt idx="8572">
                  <c:v>62851.16</c:v>
                </c:pt>
                <c:pt idx="8573">
                  <c:v>62852.16</c:v>
                </c:pt>
                <c:pt idx="8574">
                  <c:v>62853.16</c:v>
                </c:pt>
                <c:pt idx="8575">
                  <c:v>62854.16</c:v>
                </c:pt>
                <c:pt idx="8576">
                  <c:v>62855.16</c:v>
                </c:pt>
                <c:pt idx="8577">
                  <c:v>62856.16</c:v>
                </c:pt>
                <c:pt idx="8578">
                  <c:v>62857.16</c:v>
                </c:pt>
                <c:pt idx="8579">
                  <c:v>62858.16</c:v>
                </c:pt>
                <c:pt idx="8580">
                  <c:v>62982.27</c:v>
                </c:pt>
                <c:pt idx="8581">
                  <c:v>62983.27</c:v>
                </c:pt>
                <c:pt idx="8582">
                  <c:v>62984.27</c:v>
                </c:pt>
                <c:pt idx="8583">
                  <c:v>62985.27</c:v>
                </c:pt>
                <c:pt idx="8584">
                  <c:v>62986.27</c:v>
                </c:pt>
                <c:pt idx="8585">
                  <c:v>62987.27</c:v>
                </c:pt>
                <c:pt idx="8586">
                  <c:v>62988.27</c:v>
                </c:pt>
                <c:pt idx="8587">
                  <c:v>62989.27</c:v>
                </c:pt>
                <c:pt idx="8588">
                  <c:v>62990.27</c:v>
                </c:pt>
                <c:pt idx="8589">
                  <c:v>62991.27</c:v>
                </c:pt>
                <c:pt idx="8590">
                  <c:v>62995.98</c:v>
                </c:pt>
                <c:pt idx="8591">
                  <c:v>62996.98</c:v>
                </c:pt>
                <c:pt idx="8592">
                  <c:v>62997.98</c:v>
                </c:pt>
                <c:pt idx="8593">
                  <c:v>62998.98</c:v>
                </c:pt>
                <c:pt idx="8594">
                  <c:v>62999.98</c:v>
                </c:pt>
                <c:pt idx="8595">
                  <c:v>63000.98</c:v>
                </c:pt>
                <c:pt idx="8596">
                  <c:v>63001.99</c:v>
                </c:pt>
                <c:pt idx="8597">
                  <c:v>63002.99</c:v>
                </c:pt>
                <c:pt idx="8598">
                  <c:v>63003.99</c:v>
                </c:pt>
                <c:pt idx="8599">
                  <c:v>63004.99</c:v>
                </c:pt>
                <c:pt idx="8600">
                  <c:v>63129.05</c:v>
                </c:pt>
                <c:pt idx="8601">
                  <c:v>63130.05</c:v>
                </c:pt>
                <c:pt idx="8602">
                  <c:v>63131.05</c:v>
                </c:pt>
                <c:pt idx="8603">
                  <c:v>63132.05</c:v>
                </c:pt>
                <c:pt idx="8604">
                  <c:v>63133.05</c:v>
                </c:pt>
                <c:pt idx="8605">
                  <c:v>63134.05</c:v>
                </c:pt>
                <c:pt idx="8606">
                  <c:v>63135.05</c:v>
                </c:pt>
                <c:pt idx="8607">
                  <c:v>63136.05</c:v>
                </c:pt>
                <c:pt idx="8608">
                  <c:v>63137.05</c:v>
                </c:pt>
                <c:pt idx="8609">
                  <c:v>63138.05</c:v>
                </c:pt>
                <c:pt idx="8610">
                  <c:v>63142.76</c:v>
                </c:pt>
                <c:pt idx="8611">
                  <c:v>63143.76</c:v>
                </c:pt>
                <c:pt idx="8612">
                  <c:v>63144.76</c:v>
                </c:pt>
                <c:pt idx="8613">
                  <c:v>63145.76</c:v>
                </c:pt>
                <c:pt idx="8614">
                  <c:v>63146.76</c:v>
                </c:pt>
                <c:pt idx="8615">
                  <c:v>63147.76</c:v>
                </c:pt>
                <c:pt idx="8616">
                  <c:v>63148.76</c:v>
                </c:pt>
                <c:pt idx="8617">
                  <c:v>63149.76</c:v>
                </c:pt>
                <c:pt idx="8618">
                  <c:v>63150.76</c:v>
                </c:pt>
                <c:pt idx="8619">
                  <c:v>63151.76</c:v>
                </c:pt>
                <c:pt idx="8620">
                  <c:v>63275.87</c:v>
                </c:pt>
                <c:pt idx="8621">
                  <c:v>63276.87</c:v>
                </c:pt>
                <c:pt idx="8622">
                  <c:v>63277.87</c:v>
                </c:pt>
                <c:pt idx="8623">
                  <c:v>63278.87</c:v>
                </c:pt>
                <c:pt idx="8624">
                  <c:v>63279.87</c:v>
                </c:pt>
                <c:pt idx="8625">
                  <c:v>63280.87</c:v>
                </c:pt>
                <c:pt idx="8626">
                  <c:v>63281.87</c:v>
                </c:pt>
                <c:pt idx="8627">
                  <c:v>63282.87</c:v>
                </c:pt>
                <c:pt idx="8628">
                  <c:v>63283.87</c:v>
                </c:pt>
                <c:pt idx="8629">
                  <c:v>63284.87</c:v>
                </c:pt>
                <c:pt idx="8630">
                  <c:v>63289.58</c:v>
                </c:pt>
                <c:pt idx="8631">
                  <c:v>63290.58</c:v>
                </c:pt>
                <c:pt idx="8632">
                  <c:v>63291.58</c:v>
                </c:pt>
                <c:pt idx="8633">
                  <c:v>63292.58</c:v>
                </c:pt>
                <c:pt idx="8634">
                  <c:v>63293.59</c:v>
                </c:pt>
                <c:pt idx="8635">
                  <c:v>63294.59</c:v>
                </c:pt>
                <c:pt idx="8636">
                  <c:v>63295.59</c:v>
                </c:pt>
                <c:pt idx="8637">
                  <c:v>63296.59</c:v>
                </c:pt>
                <c:pt idx="8638">
                  <c:v>63297.59</c:v>
                </c:pt>
                <c:pt idx="8639">
                  <c:v>63298.59</c:v>
                </c:pt>
                <c:pt idx="8640">
                  <c:v>63422.69</c:v>
                </c:pt>
                <c:pt idx="8641">
                  <c:v>63423.69</c:v>
                </c:pt>
                <c:pt idx="8642">
                  <c:v>63424.69</c:v>
                </c:pt>
                <c:pt idx="8643">
                  <c:v>63425.7</c:v>
                </c:pt>
                <c:pt idx="8644">
                  <c:v>63426.7</c:v>
                </c:pt>
                <c:pt idx="8645">
                  <c:v>63427.7</c:v>
                </c:pt>
                <c:pt idx="8646">
                  <c:v>63428.7</c:v>
                </c:pt>
                <c:pt idx="8647">
                  <c:v>63429.7</c:v>
                </c:pt>
                <c:pt idx="8648">
                  <c:v>63430.7</c:v>
                </c:pt>
                <c:pt idx="8649">
                  <c:v>63431.7</c:v>
                </c:pt>
                <c:pt idx="8650">
                  <c:v>63436.41</c:v>
                </c:pt>
                <c:pt idx="8651">
                  <c:v>63437.41</c:v>
                </c:pt>
                <c:pt idx="8652">
                  <c:v>63438.41</c:v>
                </c:pt>
                <c:pt idx="8653">
                  <c:v>63439.41</c:v>
                </c:pt>
                <c:pt idx="8654">
                  <c:v>63440.41</c:v>
                </c:pt>
                <c:pt idx="8655">
                  <c:v>63441.41</c:v>
                </c:pt>
                <c:pt idx="8656">
                  <c:v>63442.41</c:v>
                </c:pt>
                <c:pt idx="8657">
                  <c:v>63443.42</c:v>
                </c:pt>
                <c:pt idx="8658">
                  <c:v>63444.42</c:v>
                </c:pt>
                <c:pt idx="8659">
                  <c:v>63445.42</c:v>
                </c:pt>
                <c:pt idx="8660">
                  <c:v>63569.52</c:v>
                </c:pt>
                <c:pt idx="8661">
                  <c:v>63570.52</c:v>
                </c:pt>
                <c:pt idx="8662">
                  <c:v>63571.53</c:v>
                </c:pt>
                <c:pt idx="8663">
                  <c:v>63572.53</c:v>
                </c:pt>
                <c:pt idx="8664">
                  <c:v>63573.53</c:v>
                </c:pt>
                <c:pt idx="8665">
                  <c:v>63574.53</c:v>
                </c:pt>
                <c:pt idx="8666">
                  <c:v>63575.53</c:v>
                </c:pt>
                <c:pt idx="8667">
                  <c:v>63576.53</c:v>
                </c:pt>
                <c:pt idx="8668">
                  <c:v>63577.53</c:v>
                </c:pt>
                <c:pt idx="8669">
                  <c:v>63578.53</c:v>
                </c:pt>
                <c:pt idx="8670">
                  <c:v>63583.24</c:v>
                </c:pt>
                <c:pt idx="8671">
                  <c:v>63584.24</c:v>
                </c:pt>
                <c:pt idx="8672">
                  <c:v>63585.24</c:v>
                </c:pt>
                <c:pt idx="8673">
                  <c:v>63586.24</c:v>
                </c:pt>
                <c:pt idx="8674">
                  <c:v>63587.24</c:v>
                </c:pt>
                <c:pt idx="8675">
                  <c:v>63588.24</c:v>
                </c:pt>
                <c:pt idx="8676">
                  <c:v>63589.24</c:v>
                </c:pt>
                <c:pt idx="8677">
                  <c:v>63590.24</c:v>
                </c:pt>
                <c:pt idx="8678">
                  <c:v>63591.25</c:v>
                </c:pt>
                <c:pt idx="8679">
                  <c:v>63592.25</c:v>
                </c:pt>
                <c:pt idx="8680">
                  <c:v>63716.35</c:v>
                </c:pt>
                <c:pt idx="8681">
                  <c:v>63717.35</c:v>
                </c:pt>
                <c:pt idx="8682">
                  <c:v>63718.36</c:v>
                </c:pt>
                <c:pt idx="8683">
                  <c:v>63719.36</c:v>
                </c:pt>
                <c:pt idx="8684">
                  <c:v>63720.36</c:v>
                </c:pt>
                <c:pt idx="8685">
                  <c:v>63721.36</c:v>
                </c:pt>
                <c:pt idx="8686">
                  <c:v>63722.36</c:v>
                </c:pt>
                <c:pt idx="8687">
                  <c:v>63723.36</c:v>
                </c:pt>
                <c:pt idx="8688">
                  <c:v>63724.36</c:v>
                </c:pt>
                <c:pt idx="8689">
                  <c:v>63725.36</c:v>
                </c:pt>
                <c:pt idx="8690">
                  <c:v>63730.07</c:v>
                </c:pt>
                <c:pt idx="8691">
                  <c:v>63731.07</c:v>
                </c:pt>
                <c:pt idx="8692">
                  <c:v>63732.07</c:v>
                </c:pt>
                <c:pt idx="8693">
                  <c:v>63733.07</c:v>
                </c:pt>
                <c:pt idx="8694">
                  <c:v>63734.07</c:v>
                </c:pt>
                <c:pt idx="8695">
                  <c:v>63735.07</c:v>
                </c:pt>
                <c:pt idx="8696">
                  <c:v>63736.07</c:v>
                </c:pt>
                <c:pt idx="8697">
                  <c:v>63737.07</c:v>
                </c:pt>
                <c:pt idx="8698">
                  <c:v>63738.07</c:v>
                </c:pt>
                <c:pt idx="8699">
                  <c:v>63739.07</c:v>
                </c:pt>
                <c:pt idx="8700">
                  <c:v>63863.18</c:v>
                </c:pt>
                <c:pt idx="8701">
                  <c:v>63864.18</c:v>
                </c:pt>
                <c:pt idx="8702">
                  <c:v>63865.18</c:v>
                </c:pt>
                <c:pt idx="8703">
                  <c:v>63866.18</c:v>
                </c:pt>
                <c:pt idx="8704">
                  <c:v>63867.18</c:v>
                </c:pt>
                <c:pt idx="8705">
                  <c:v>63868.18</c:v>
                </c:pt>
                <c:pt idx="8706">
                  <c:v>63869.18</c:v>
                </c:pt>
                <c:pt idx="8707">
                  <c:v>63870.18</c:v>
                </c:pt>
                <c:pt idx="8708">
                  <c:v>63871.18</c:v>
                </c:pt>
                <c:pt idx="8709">
                  <c:v>63872.19</c:v>
                </c:pt>
                <c:pt idx="8710">
                  <c:v>63876.89</c:v>
                </c:pt>
                <c:pt idx="8711">
                  <c:v>63877.89</c:v>
                </c:pt>
                <c:pt idx="8712">
                  <c:v>63878.89</c:v>
                </c:pt>
                <c:pt idx="8713">
                  <c:v>63879.9</c:v>
                </c:pt>
                <c:pt idx="8714">
                  <c:v>63880.9</c:v>
                </c:pt>
                <c:pt idx="8715">
                  <c:v>63881.9</c:v>
                </c:pt>
                <c:pt idx="8716">
                  <c:v>63882.9</c:v>
                </c:pt>
                <c:pt idx="8717">
                  <c:v>63883.9</c:v>
                </c:pt>
                <c:pt idx="8718">
                  <c:v>63884.9</c:v>
                </c:pt>
                <c:pt idx="8719">
                  <c:v>63885.9</c:v>
                </c:pt>
                <c:pt idx="8720">
                  <c:v>64010.01</c:v>
                </c:pt>
                <c:pt idx="8721">
                  <c:v>64011.01</c:v>
                </c:pt>
                <c:pt idx="8722">
                  <c:v>64012.01</c:v>
                </c:pt>
                <c:pt idx="8723">
                  <c:v>64013.01</c:v>
                </c:pt>
                <c:pt idx="8724">
                  <c:v>64014.01</c:v>
                </c:pt>
                <c:pt idx="8725">
                  <c:v>64015.01</c:v>
                </c:pt>
                <c:pt idx="8726">
                  <c:v>64016.01</c:v>
                </c:pt>
                <c:pt idx="8727">
                  <c:v>64017.01</c:v>
                </c:pt>
                <c:pt idx="8728">
                  <c:v>64018.01</c:v>
                </c:pt>
                <c:pt idx="8729">
                  <c:v>64019.01</c:v>
                </c:pt>
                <c:pt idx="8730">
                  <c:v>64023.72</c:v>
                </c:pt>
                <c:pt idx="8731">
                  <c:v>64024.72</c:v>
                </c:pt>
                <c:pt idx="8732">
                  <c:v>64025.72</c:v>
                </c:pt>
                <c:pt idx="8733">
                  <c:v>64026.72</c:v>
                </c:pt>
                <c:pt idx="8734">
                  <c:v>64027.72</c:v>
                </c:pt>
                <c:pt idx="8735">
                  <c:v>64028.72</c:v>
                </c:pt>
                <c:pt idx="8736">
                  <c:v>64029.72</c:v>
                </c:pt>
                <c:pt idx="8737">
                  <c:v>64030.73</c:v>
                </c:pt>
                <c:pt idx="8738">
                  <c:v>64031.73</c:v>
                </c:pt>
                <c:pt idx="8739">
                  <c:v>64032.73</c:v>
                </c:pt>
                <c:pt idx="8740">
                  <c:v>64156.74</c:v>
                </c:pt>
                <c:pt idx="8741">
                  <c:v>64157.74</c:v>
                </c:pt>
                <c:pt idx="8742">
                  <c:v>64158.74</c:v>
                </c:pt>
                <c:pt idx="8743">
                  <c:v>64159.74</c:v>
                </c:pt>
                <c:pt idx="8744">
                  <c:v>64160.74</c:v>
                </c:pt>
                <c:pt idx="8745">
                  <c:v>64161.74</c:v>
                </c:pt>
                <c:pt idx="8746">
                  <c:v>64162.74</c:v>
                </c:pt>
                <c:pt idx="8747">
                  <c:v>64163.74</c:v>
                </c:pt>
                <c:pt idx="8748">
                  <c:v>64164.75</c:v>
                </c:pt>
                <c:pt idx="8749">
                  <c:v>64165.75</c:v>
                </c:pt>
                <c:pt idx="8750">
                  <c:v>64170.46</c:v>
                </c:pt>
                <c:pt idx="8751">
                  <c:v>64171.46</c:v>
                </c:pt>
                <c:pt idx="8752">
                  <c:v>64172.46</c:v>
                </c:pt>
                <c:pt idx="8753">
                  <c:v>64173.46</c:v>
                </c:pt>
                <c:pt idx="8754">
                  <c:v>64174.46</c:v>
                </c:pt>
                <c:pt idx="8755">
                  <c:v>64175.46</c:v>
                </c:pt>
                <c:pt idx="8756">
                  <c:v>64176.46</c:v>
                </c:pt>
                <c:pt idx="8757">
                  <c:v>64177.46</c:v>
                </c:pt>
                <c:pt idx="8758">
                  <c:v>64178.46</c:v>
                </c:pt>
                <c:pt idx="8759">
                  <c:v>64179.46</c:v>
                </c:pt>
                <c:pt idx="8760">
                  <c:v>64303.57</c:v>
                </c:pt>
                <c:pt idx="8761">
                  <c:v>64304.57</c:v>
                </c:pt>
                <c:pt idx="8762">
                  <c:v>64305.57</c:v>
                </c:pt>
                <c:pt idx="8763">
                  <c:v>64306.57</c:v>
                </c:pt>
                <c:pt idx="8764">
                  <c:v>64307.57</c:v>
                </c:pt>
                <c:pt idx="8765">
                  <c:v>64308.57</c:v>
                </c:pt>
                <c:pt idx="8766">
                  <c:v>64309.57</c:v>
                </c:pt>
                <c:pt idx="8767">
                  <c:v>64310.57</c:v>
                </c:pt>
                <c:pt idx="8768">
                  <c:v>64311.57</c:v>
                </c:pt>
                <c:pt idx="8769">
                  <c:v>64312.57</c:v>
                </c:pt>
                <c:pt idx="8770">
                  <c:v>64317.28</c:v>
                </c:pt>
                <c:pt idx="8771">
                  <c:v>64318.28</c:v>
                </c:pt>
                <c:pt idx="8772">
                  <c:v>64319.28</c:v>
                </c:pt>
                <c:pt idx="8773">
                  <c:v>64320.28</c:v>
                </c:pt>
                <c:pt idx="8774">
                  <c:v>64321.28</c:v>
                </c:pt>
                <c:pt idx="8775">
                  <c:v>64322.28</c:v>
                </c:pt>
                <c:pt idx="8776">
                  <c:v>64323.28</c:v>
                </c:pt>
                <c:pt idx="8777">
                  <c:v>64324.28</c:v>
                </c:pt>
                <c:pt idx="8778">
                  <c:v>64325.28</c:v>
                </c:pt>
                <c:pt idx="8779">
                  <c:v>64326.28</c:v>
                </c:pt>
                <c:pt idx="8780">
                  <c:v>64450.39</c:v>
                </c:pt>
                <c:pt idx="8781">
                  <c:v>64451.39</c:v>
                </c:pt>
                <c:pt idx="8782">
                  <c:v>64452.39</c:v>
                </c:pt>
                <c:pt idx="8783">
                  <c:v>64453.39</c:v>
                </c:pt>
                <c:pt idx="8784">
                  <c:v>64454.39</c:v>
                </c:pt>
                <c:pt idx="8785">
                  <c:v>64455.39</c:v>
                </c:pt>
                <c:pt idx="8786">
                  <c:v>64456.39</c:v>
                </c:pt>
                <c:pt idx="8787">
                  <c:v>64457.39</c:v>
                </c:pt>
                <c:pt idx="8788">
                  <c:v>64458.4</c:v>
                </c:pt>
                <c:pt idx="8789">
                  <c:v>64459.4</c:v>
                </c:pt>
                <c:pt idx="8790">
                  <c:v>64464.1</c:v>
                </c:pt>
                <c:pt idx="8791">
                  <c:v>64465.11</c:v>
                </c:pt>
                <c:pt idx="8792">
                  <c:v>64466.11</c:v>
                </c:pt>
                <c:pt idx="8793">
                  <c:v>64467.11</c:v>
                </c:pt>
                <c:pt idx="8794">
                  <c:v>64468.11</c:v>
                </c:pt>
                <c:pt idx="8795">
                  <c:v>64469.11</c:v>
                </c:pt>
                <c:pt idx="8796">
                  <c:v>64470.11</c:v>
                </c:pt>
                <c:pt idx="8797">
                  <c:v>64471.11</c:v>
                </c:pt>
                <c:pt idx="8798">
                  <c:v>64472.11</c:v>
                </c:pt>
                <c:pt idx="8799">
                  <c:v>64473.11</c:v>
                </c:pt>
                <c:pt idx="8800">
                  <c:v>64597.22</c:v>
                </c:pt>
                <c:pt idx="8801">
                  <c:v>64598.22</c:v>
                </c:pt>
                <c:pt idx="8802">
                  <c:v>64599.22</c:v>
                </c:pt>
                <c:pt idx="8803">
                  <c:v>64600.22</c:v>
                </c:pt>
                <c:pt idx="8804">
                  <c:v>64601.22</c:v>
                </c:pt>
                <c:pt idx="8805">
                  <c:v>64602.22</c:v>
                </c:pt>
                <c:pt idx="8806">
                  <c:v>64603.22</c:v>
                </c:pt>
                <c:pt idx="8807">
                  <c:v>64604.22</c:v>
                </c:pt>
                <c:pt idx="8808">
                  <c:v>64605.22</c:v>
                </c:pt>
                <c:pt idx="8809">
                  <c:v>64606.22</c:v>
                </c:pt>
                <c:pt idx="8810">
                  <c:v>64610.93</c:v>
                </c:pt>
                <c:pt idx="8811">
                  <c:v>64611.93</c:v>
                </c:pt>
                <c:pt idx="8812">
                  <c:v>64612.93</c:v>
                </c:pt>
                <c:pt idx="8813">
                  <c:v>64613.93</c:v>
                </c:pt>
                <c:pt idx="8814">
                  <c:v>64614.93</c:v>
                </c:pt>
                <c:pt idx="8815">
                  <c:v>64615.93</c:v>
                </c:pt>
                <c:pt idx="8816">
                  <c:v>64616.93</c:v>
                </c:pt>
                <c:pt idx="8817">
                  <c:v>64617.93</c:v>
                </c:pt>
                <c:pt idx="8818">
                  <c:v>64618.93</c:v>
                </c:pt>
                <c:pt idx="8819">
                  <c:v>64619.93</c:v>
                </c:pt>
                <c:pt idx="8820">
                  <c:v>64743.95</c:v>
                </c:pt>
                <c:pt idx="8821">
                  <c:v>64744.95</c:v>
                </c:pt>
                <c:pt idx="8822">
                  <c:v>64745.95</c:v>
                </c:pt>
                <c:pt idx="8823">
                  <c:v>64746.95</c:v>
                </c:pt>
                <c:pt idx="8824">
                  <c:v>64747.95</c:v>
                </c:pt>
                <c:pt idx="8825">
                  <c:v>64748.96</c:v>
                </c:pt>
                <c:pt idx="8826">
                  <c:v>64749.96</c:v>
                </c:pt>
                <c:pt idx="8827">
                  <c:v>64750.96</c:v>
                </c:pt>
                <c:pt idx="8828">
                  <c:v>64751.96</c:v>
                </c:pt>
                <c:pt idx="8829">
                  <c:v>64752.96</c:v>
                </c:pt>
                <c:pt idx="8830">
                  <c:v>64757.67</c:v>
                </c:pt>
                <c:pt idx="8831">
                  <c:v>64758.67</c:v>
                </c:pt>
                <c:pt idx="8832">
                  <c:v>64759.67</c:v>
                </c:pt>
                <c:pt idx="8833">
                  <c:v>64760.67</c:v>
                </c:pt>
                <c:pt idx="8834">
                  <c:v>64761.67</c:v>
                </c:pt>
                <c:pt idx="8835">
                  <c:v>64762.67</c:v>
                </c:pt>
                <c:pt idx="8836">
                  <c:v>64763.67</c:v>
                </c:pt>
                <c:pt idx="8837">
                  <c:v>64764.67</c:v>
                </c:pt>
                <c:pt idx="8838">
                  <c:v>64765.67</c:v>
                </c:pt>
                <c:pt idx="8839">
                  <c:v>64766.67</c:v>
                </c:pt>
                <c:pt idx="8840">
                  <c:v>64890.78</c:v>
                </c:pt>
                <c:pt idx="8841">
                  <c:v>64891.78</c:v>
                </c:pt>
                <c:pt idx="8842">
                  <c:v>64892.78</c:v>
                </c:pt>
                <c:pt idx="8843">
                  <c:v>64893.78</c:v>
                </c:pt>
                <c:pt idx="8844">
                  <c:v>64894.78</c:v>
                </c:pt>
                <c:pt idx="8845">
                  <c:v>64895.78</c:v>
                </c:pt>
                <c:pt idx="8846">
                  <c:v>64896.79</c:v>
                </c:pt>
                <c:pt idx="8847">
                  <c:v>64897.79</c:v>
                </c:pt>
                <c:pt idx="8848">
                  <c:v>64898.79</c:v>
                </c:pt>
                <c:pt idx="8849">
                  <c:v>64899.79</c:v>
                </c:pt>
                <c:pt idx="8850">
                  <c:v>64904.5</c:v>
                </c:pt>
                <c:pt idx="8851">
                  <c:v>64905.5</c:v>
                </c:pt>
                <c:pt idx="8852">
                  <c:v>64906.5</c:v>
                </c:pt>
                <c:pt idx="8853">
                  <c:v>64907.5</c:v>
                </c:pt>
                <c:pt idx="8854">
                  <c:v>64908.5</c:v>
                </c:pt>
                <c:pt idx="8855">
                  <c:v>64909.5</c:v>
                </c:pt>
                <c:pt idx="8856">
                  <c:v>64910.5</c:v>
                </c:pt>
                <c:pt idx="8857">
                  <c:v>64911.5</c:v>
                </c:pt>
                <c:pt idx="8858">
                  <c:v>64912.5</c:v>
                </c:pt>
                <c:pt idx="8859">
                  <c:v>64913.5</c:v>
                </c:pt>
                <c:pt idx="8860">
                  <c:v>65037.61</c:v>
                </c:pt>
                <c:pt idx="8861">
                  <c:v>65038.61</c:v>
                </c:pt>
                <c:pt idx="8862">
                  <c:v>65039.61</c:v>
                </c:pt>
                <c:pt idx="8863">
                  <c:v>65040.61</c:v>
                </c:pt>
                <c:pt idx="8864">
                  <c:v>65041.61</c:v>
                </c:pt>
                <c:pt idx="8865">
                  <c:v>65042.61</c:v>
                </c:pt>
                <c:pt idx="8866">
                  <c:v>65043.61</c:v>
                </c:pt>
                <c:pt idx="8867">
                  <c:v>65044.62</c:v>
                </c:pt>
                <c:pt idx="8868">
                  <c:v>65045.62</c:v>
                </c:pt>
                <c:pt idx="8869">
                  <c:v>65046.62</c:v>
                </c:pt>
                <c:pt idx="8870">
                  <c:v>65051.33</c:v>
                </c:pt>
                <c:pt idx="8871">
                  <c:v>65052.33</c:v>
                </c:pt>
                <c:pt idx="8872">
                  <c:v>65053.33</c:v>
                </c:pt>
                <c:pt idx="8873">
                  <c:v>65054.33</c:v>
                </c:pt>
                <c:pt idx="8874">
                  <c:v>65055.33</c:v>
                </c:pt>
                <c:pt idx="8875">
                  <c:v>65056.33</c:v>
                </c:pt>
                <c:pt idx="8876">
                  <c:v>65057.33</c:v>
                </c:pt>
                <c:pt idx="8877">
                  <c:v>65058.33</c:v>
                </c:pt>
                <c:pt idx="8878">
                  <c:v>65059.33</c:v>
                </c:pt>
                <c:pt idx="8879">
                  <c:v>65060.33</c:v>
                </c:pt>
                <c:pt idx="8880">
                  <c:v>65184.41</c:v>
                </c:pt>
                <c:pt idx="8881">
                  <c:v>65185.41</c:v>
                </c:pt>
                <c:pt idx="8882">
                  <c:v>65186.41</c:v>
                </c:pt>
                <c:pt idx="8883">
                  <c:v>65187.41</c:v>
                </c:pt>
                <c:pt idx="8884">
                  <c:v>65188.41</c:v>
                </c:pt>
                <c:pt idx="8885">
                  <c:v>65189.41</c:v>
                </c:pt>
                <c:pt idx="8886">
                  <c:v>65190.41</c:v>
                </c:pt>
                <c:pt idx="8887">
                  <c:v>65191.41</c:v>
                </c:pt>
                <c:pt idx="8888">
                  <c:v>65192.41</c:v>
                </c:pt>
                <c:pt idx="8889">
                  <c:v>65193.41</c:v>
                </c:pt>
                <c:pt idx="8890">
                  <c:v>65198.12</c:v>
                </c:pt>
                <c:pt idx="8891">
                  <c:v>65199.12</c:v>
                </c:pt>
                <c:pt idx="8892">
                  <c:v>65200.12</c:v>
                </c:pt>
                <c:pt idx="8893">
                  <c:v>65201.12</c:v>
                </c:pt>
                <c:pt idx="8894">
                  <c:v>65202.13</c:v>
                </c:pt>
                <c:pt idx="8895">
                  <c:v>65203.13</c:v>
                </c:pt>
                <c:pt idx="8896">
                  <c:v>65204.13</c:v>
                </c:pt>
                <c:pt idx="8897">
                  <c:v>65205.13</c:v>
                </c:pt>
                <c:pt idx="8898">
                  <c:v>65206.13</c:v>
                </c:pt>
                <c:pt idx="8899">
                  <c:v>65207.13</c:v>
                </c:pt>
                <c:pt idx="8900">
                  <c:v>65331.23</c:v>
                </c:pt>
                <c:pt idx="8901">
                  <c:v>65332.24</c:v>
                </c:pt>
                <c:pt idx="8902">
                  <c:v>65333.24</c:v>
                </c:pt>
                <c:pt idx="8903">
                  <c:v>65334.24</c:v>
                </c:pt>
                <c:pt idx="8904">
                  <c:v>65335.24</c:v>
                </c:pt>
                <c:pt idx="8905">
                  <c:v>65336.24</c:v>
                </c:pt>
                <c:pt idx="8906">
                  <c:v>65337.24</c:v>
                </c:pt>
                <c:pt idx="8907">
                  <c:v>65338.24</c:v>
                </c:pt>
                <c:pt idx="8908">
                  <c:v>65339.24</c:v>
                </c:pt>
                <c:pt idx="8909">
                  <c:v>65340.24</c:v>
                </c:pt>
                <c:pt idx="8910">
                  <c:v>65344.95</c:v>
                </c:pt>
                <c:pt idx="8911">
                  <c:v>65345.95</c:v>
                </c:pt>
                <c:pt idx="8912">
                  <c:v>65346.95</c:v>
                </c:pt>
                <c:pt idx="8913">
                  <c:v>65347.95</c:v>
                </c:pt>
                <c:pt idx="8914">
                  <c:v>65348.95</c:v>
                </c:pt>
                <c:pt idx="8915">
                  <c:v>65349.95</c:v>
                </c:pt>
                <c:pt idx="8916">
                  <c:v>65350.95</c:v>
                </c:pt>
                <c:pt idx="8917">
                  <c:v>65351.95</c:v>
                </c:pt>
                <c:pt idx="8918">
                  <c:v>65352.95</c:v>
                </c:pt>
                <c:pt idx="8919">
                  <c:v>65353.95</c:v>
                </c:pt>
                <c:pt idx="8920">
                  <c:v>65478.06</c:v>
                </c:pt>
                <c:pt idx="8921">
                  <c:v>65479.06</c:v>
                </c:pt>
                <c:pt idx="8922">
                  <c:v>65480.06</c:v>
                </c:pt>
                <c:pt idx="8923">
                  <c:v>65481.06</c:v>
                </c:pt>
                <c:pt idx="8924">
                  <c:v>65482.06</c:v>
                </c:pt>
                <c:pt idx="8925">
                  <c:v>65483.06</c:v>
                </c:pt>
                <c:pt idx="8926">
                  <c:v>65484.06</c:v>
                </c:pt>
                <c:pt idx="8927">
                  <c:v>65485.07</c:v>
                </c:pt>
                <c:pt idx="8928">
                  <c:v>65486.07</c:v>
                </c:pt>
                <c:pt idx="8929">
                  <c:v>65487.07</c:v>
                </c:pt>
                <c:pt idx="8930">
                  <c:v>65491.77</c:v>
                </c:pt>
                <c:pt idx="8931">
                  <c:v>65492.77</c:v>
                </c:pt>
                <c:pt idx="8932">
                  <c:v>65493.78</c:v>
                </c:pt>
                <c:pt idx="8933">
                  <c:v>65494.78</c:v>
                </c:pt>
                <c:pt idx="8934">
                  <c:v>65495.78</c:v>
                </c:pt>
                <c:pt idx="8935">
                  <c:v>65496.78</c:v>
                </c:pt>
                <c:pt idx="8936">
                  <c:v>65497.78</c:v>
                </c:pt>
                <c:pt idx="8937">
                  <c:v>65498.78</c:v>
                </c:pt>
                <c:pt idx="8938">
                  <c:v>65499.78</c:v>
                </c:pt>
                <c:pt idx="8939">
                  <c:v>65500.78</c:v>
                </c:pt>
                <c:pt idx="8940">
                  <c:v>65624.89</c:v>
                </c:pt>
                <c:pt idx="8941">
                  <c:v>65625.89</c:v>
                </c:pt>
                <c:pt idx="8942">
                  <c:v>65626.89</c:v>
                </c:pt>
                <c:pt idx="8943">
                  <c:v>65627.89</c:v>
                </c:pt>
                <c:pt idx="8944">
                  <c:v>65628.89</c:v>
                </c:pt>
                <c:pt idx="8945">
                  <c:v>65629.89</c:v>
                </c:pt>
                <c:pt idx="8946">
                  <c:v>65630.89</c:v>
                </c:pt>
                <c:pt idx="8947">
                  <c:v>65631.89</c:v>
                </c:pt>
                <c:pt idx="8948">
                  <c:v>65632.89</c:v>
                </c:pt>
                <c:pt idx="8949">
                  <c:v>65633.89</c:v>
                </c:pt>
                <c:pt idx="8950">
                  <c:v>65638.6</c:v>
                </c:pt>
                <c:pt idx="8951">
                  <c:v>65639.6</c:v>
                </c:pt>
                <c:pt idx="8952">
                  <c:v>65640.6</c:v>
                </c:pt>
                <c:pt idx="8953">
                  <c:v>65641.6</c:v>
                </c:pt>
                <c:pt idx="8954">
                  <c:v>65642.6</c:v>
                </c:pt>
                <c:pt idx="8955">
                  <c:v>65643.6</c:v>
                </c:pt>
                <c:pt idx="8956">
                  <c:v>65644.61</c:v>
                </c:pt>
                <c:pt idx="8957">
                  <c:v>65645.61</c:v>
                </c:pt>
                <c:pt idx="8958">
                  <c:v>65646.61</c:v>
                </c:pt>
                <c:pt idx="8959">
                  <c:v>65647.61</c:v>
                </c:pt>
                <c:pt idx="8960">
                  <c:v>65771.71000000001</c:v>
                </c:pt>
                <c:pt idx="8961">
                  <c:v>65772.71000000001</c:v>
                </c:pt>
                <c:pt idx="8962">
                  <c:v>65773.71000000001</c:v>
                </c:pt>
                <c:pt idx="8963">
                  <c:v>65774.71000000001</c:v>
                </c:pt>
                <c:pt idx="8964">
                  <c:v>65775.71000000001</c:v>
                </c:pt>
                <c:pt idx="8965">
                  <c:v>65776.71000000001</c:v>
                </c:pt>
                <c:pt idx="8966">
                  <c:v>65777.72</c:v>
                </c:pt>
                <c:pt idx="8967">
                  <c:v>65778.72</c:v>
                </c:pt>
                <c:pt idx="8968">
                  <c:v>65779.72</c:v>
                </c:pt>
                <c:pt idx="8969">
                  <c:v>65780.72</c:v>
                </c:pt>
                <c:pt idx="8970">
                  <c:v>65785.43</c:v>
                </c:pt>
                <c:pt idx="8971">
                  <c:v>65786.43</c:v>
                </c:pt>
                <c:pt idx="8972">
                  <c:v>65787.43</c:v>
                </c:pt>
                <c:pt idx="8973">
                  <c:v>65788.43</c:v>
                </c:pt>
                <c:pt idx="8974">
                  <c:v>65789.43</c:v>
                </c:pt>
                <c:pt idx="8975">
                  <c:v>65790.43</c:v>
                </c:pt>
                <c:pt idx="8976">
                  <c:v>65791.43</c:v>
                </c:pt>
                <c:pt idx="8977">
                  <c:v>65792.43</c:v>
                </c:pt>
                <c:pt idx="8978">
                  <c:v>65793.43</c:v>
                </c:pt>
                <c:pt idx="8979">
                  <c:v>65794.43</c:v>
                </c:pt>
                <c:pt idx="8980">
                  <c:v>65918.49000000001</c:v>
                </c:pt>
                <c:pt idx="8981">
                  <c:v>65919.49000000001</c:v>
                </c:pt>
                <c:pt idx="8982">
                  <c:v>65920.49000000001</c:v>
                </c:pt>
                <c:pt idx="8983">
                  <c:v>65921.5</c:v>
                </c:pt>
                <c:pt idx="8984">
                  <c:v>65922.5</c:v>
                </c:pt>
                <c:pt idx="8985">
                  <c:v>65923.5</c:v>
                </c:pt>
                <c:pt idx="8986">
                  <c:v>65924.5</c:v>
                </c:pt>
                <c:pt idx="8987">
                  <c:v>65925.5</c:v>
                </c:pt>
                <c:pt idx="8988">
                  <c:v>65926.5</c:v>
                </c:pt>
                <c:pt idx="8989">
                  <c:v>65927.5</c:v>
                </c:pt>
                <c:pt idx="8990">
                  <c:v>65932.21000000001</c:v>
                </c:pt>
                <c:pt idx="8991">
                  <c:v>65933.21000000001</c:v>
                </c:pt>
                <c:pt idx="8992">
                  <c:v>65934.21000000001</c:v>
                </c:pt>
                <c:pt idx="8993">
                  <c:v>65935.21000000001</c:v>
                </c:pt>
                <c:pt idx="8994">
                  <c:v>65936.21000000001</c:v>
                </c:pt>
                <c:pt idx="8995">
                  <c:v>65937.21000000001</c:v>
                </c:pt>
                <c:pt idx="8996">
                  <c:v>65938.21000000001</c:v>
                </c:pt>
                <c:pt idx="8997">
                  <c:v>65939.21000000001</c:v>
                </c:pt>
                <c:pt idx="8998">
                  <c:v>65940.21000000001</c:v>
                </c:pt>
                <c:pt idx="8999">
                  <c:v>65941.21000000001</c:v>
                </c:pt>
                <c:pt idx="9000">
                  <c:v>66065.32</c:v>
                </c:pt>
                <c:pt idx="9001">
                  <c:v>66066.32</c:v>
                </c:pt>
                <c:pt idx="9002">
                  <c:v>66067.32</c:v>
                </c:pt>
                <c:pt idx="9003">
                  <c:v>66068.32</c:v>
                </c:pt>
                <c:pt idx="9004">
                  <c:v>66069.32</c:v>
                </c:pt>
                <c:pt idx="9005">
                  <c:v>66070.32</c:v>
                </c:pt>
                <c:pt idx="9006">
                  <c:v>66071.32</c:v>
                </c:pt>
                <c:pt idx="9007">
                  <c:v>66072.32</c:v>
                </c:pt>
                <c:pt idx="9008">
                  <c:v>66073.32</c:v>
                </c:pt>
                <c:pt idx="9009">
                  <c:v>66074.33</c:v>
                </c:pt>
                <c:pt idx="9010">
                  <c:v>66079.03</c:v>
                </c:pt>
                <c:pt idx="9011">
                  <c:v>66080.03</c:v>
                </c:pt>
                <c:pt idx="9012">
                  <c:v>66081.03</c:v>
                </c:pt>
                <c:pt idx="9013">
                  <c:v>66082.04</c:v>
                </c:pt>
                <c:pt idx="9014">
                  <c:v>66083.04</c:v>
                </c:pt>
                <c:pt idx="9015">
                  <c:v>66084.04</c:v>
                </c:pt>
                <c:pt idx="9016">
                  <c:v>66085.04</c:v>
                </c:pt>
                <c:pt idx="9017">
                  <c:v>66086.04</c:v>
                </c:pt>
                <c:pt idx="9018">
                  <c:v>66087.04</c:v>
                </c:pt>
                <c:pt idx="9019">
                  <c:v>66088.04</c:v>
                </c:pt>
                <c:pt idx="9020">
                  <c:v>66212.14</c:v>
                </c:pt>
                <c:pt idx="9021">
                  <c:v>66213.15</c:v>
                </c:pt>
                <c:pt idx="9022">
                  <c:v>66214.15</c:v>
                </c:pt>
                <c:pt idx="9023">
                  <c:v>66215.15</c:v>
                </c:pt>
                <c:pt idx="9024">
                  <c:v>66216.15</c:v>
                </c:pt>
                <c:pt idx="9025">
                  <c:v>66217.15</c:v>
                </c:pt>
                <c:pt idx="9026">
                  <c:v>66218.15</c:v>
                </c:pt>
                <c:pt idx="9027">
                  <c:v>66219.15</c:v>
                </c:pt>
                <c:pt idx="9028">
                  <c:v>66220.15</c:v>
                </c:pt>
                <c:pt idx="9029">
                  <c:v>66221.15</c:v>
                </c:pt>
                <c:pt idx="9030">
                  <c:v>66225.86</c:v>
                </c:pt>
                <c:pt idx="9031">
                  <c:v>66226.86</c:v>
                </c:pt>
                <c:pt idx="9032">
                  <c:v>66227.86</c:v>
                </c:pt>
                <c:pt idx="9033">
                  <c:v>66228.87</c:v>
                </c:pt>
                <c:pt idx="9034">
                  <c:v>66229.87</c:v>
                </c:pt>
                <c:pt idx="9035">
                  <c:v>66230.87</c:v>
                </c:pt>
                <c:pt idx="9036">
                  <c:v>66231.87</c:v>
                </c:pt>
                <c:pt idx="9037">
                  <c:v>66232.87</c:v>
                </c:pt>
                <c:pt idx="9038">
                  <c:v>66233.87</c:v>
                </c:pt>
                <c:pt idx="9039">
                  <c:v>66234.87</c:v>
                </c:pt>
                <c:pt idx="9040">
                  <c:v>66358.97</c:v>
                </c:pt>
                <c:pt idx="9041">
                  <c:v>66359.97</c:v>
                </c:pt>
                <c:pt idx="9042">
                  <c:v>66360.97</c:v>
                </c:pt>
                <c:pt idx="9043">
                  <c:v>66361.97</c:v>
                </c:pt>
                <c:pt idx="9044">
                  <c:v>66362.97</c:v>
                </c:pt>
                <c:pt idx="9045">
                  <c:v>66363.97</c:v>
                </c:pt>
                <c:pt idx="9046">
                  <c:v>66364.98</c:v>
                </c:pt>
                <c:pt idx="9047">
                  <c:v>66365.98</c:v>
                </c:pt>
                <c:pt idx="9048">
                  <c:v>66366.98</c:v>
                </c:pt>
                <c:pt idx="9049">
                  <c:v>66367.98</c:v>
                </c:pt>
                <c:pt idx="9050">
                  <c:v>66372.69</c:v>
                </c:pt>
                <c:pt idx="9051">
                  <c:v>66373.69</c:v>
                </c:pt>
                <c:pt idx="9052">
                  <c:v>66374.69</c:v>
                </c:pt>
                <c:pt idx="9053">
                  <c:v>66375.69</c:v>
                </c:pt>
                <c:pt idx="9054">
                  <c:v>66376.69</c:v>
                </c:pt>
                <c:pt idx="9055">
                  <c:v>66377.69</c:v>
                </c:pt>
                <c:pt idx="9056">
                  <c:v>66378.69</c:v>
                </c:pt>
                <c:pt idx="9057">
                  <c:v>66379.69</c:v>
                </c:pt>
                <c:pt idx="9058">
                  <c:v>66380.69</c:v>
                </c:pt>
                <c:pt idx="9059">
                  <c:v>66381.69</c:v>
                </c:pt>
                <c:pt idx="9060">
                  <c:v>66505.8</c:v>
                </c:pt>
                <c:pt idx="9061">
                  <c:v>66506.8</c:v>
                </c:pt>
                <c:pt idx="9062">
                  <c:v>66507.8</c:v>
                </c:pt>
                <c:pt idx="9063">
                  <c:v>66508.8</c:v>
                </c:pt>
                <c:pt idx="9064">
                  <c:v>66509.8</c:v>
                </c:pt>
                <c:pt idx="9065">
                  <c:v>66510.8</c:v>
                </c:pt>
                <c:pt idx="9066">
                  <c:v>66511.8</c:v>
                </c:pt>
                <c:pt idx="9067">
                  <c:v>66512.8</c:v>
                </c:pt>
                <c:pt idx="9068">
                  <c:v>66513.8</c:v>
                </c:pt>
                <c:pt idx="9069">
                  <c:v>66514.81</c:v>
                </c:pt>
                <c:pt idx="9070">
                  <c:v>66519.51</c:v>
                </c:pt>
                <c:pt idx="9071">
                  <c:v>66520.51</c:v>
                </c:pt>
                <c:pt idx="9072">
                  <c:v>66521.51</c:v>
                </c:pt>
                <c:pt idx="9073">
                  <c:v>66522.52</c:v>
                </c:pt>
                <c:pt idx="9074">
                  <c:v>66523.52</c:v>
                </c:pt>
                <c:pt idx="9075">
                  <c:v>66524.52</c:v>
                </c:pt>
                <c:pt idx="9076">
                  <c:v>66525.52</c:v>
                </c:pt>
                <c:pt idx="9077">
                  <c:v>66526.52</c:v>
                </c:pt>
                <c:pt idx="9078">
                  <c:v>66527.52</c:v>
                </c:pt>
                <c:pt idx="9079">
                  <c:v>66528.52</c:v>
                </c:pt>
                <c:pt idx="9080">
                  <c:v>66652.63</c:v>
                </c:pt>
                <c:pt idx="9081">
                  <c:v>66653.63</c:v>
                </c:pt>
                <c:pt idx="9082">
                  <c:v>66654.63</c:v>
                </c:pt>
                <c:pt idx="9083">
                  <c:v>66655.63</c:v>
                </c:pt>
                <c:pt idx="9084">
                  <c:v>66656.63</c:v>
                </c:pt>
                <c:pt idx="9085">
                  <c:v>66657.63</c:v>
                </c:pt>
                <c:pt idx="9086">
                  <c:v>66658.63</c:v>
                </c:pt>
                <c:pt idx="9087">
                  <c:v>66659.63</c:v>
                </c:pt>
                <c:pt idx="9088">
                  <c:v>66660.63</c:v>
                </c:pt>
                <c:pt idx="9089">
                  <c:v>66661.63</c:v>
                </c:pt>
                <c:pt idx="9090">
                  <c:v>66666.34</c:v>
                </c:pt>
                <c:pt idx="9091">
                  <c:v>66667.34</c:v>
                </c:pt>
                <c:pt idx="9092">
                  <c:v>66668.34</c:v>
                </c:pt>
                <c:pt idx="9093">
                  <c:v>66669.34</c:v>
                </c:pt>
                <c:pt idx="9094">
                  <c:v>66670.34</c:v>
                </c:pt>
                <c:pt idx="9095">
                  <c:v>66671.34</c:v>
                </c:pt>
                <c:pt idx="9096">
                  <c:v>66672.34</c:v>
                </c:pt>
                <c:pt idx="9097">
                  <c:v>66673.34</c:v>
                </c:pt>
                <c:pt idx="9098">
                  <c:v>66674.34</c:v>
                </c:pt>
                <c:pt idx="9099">
                  <c:v>66675.34</c:v>
                </c:pt>
                <c:pt idx="9100">
                  <c:v>66799.45</c:v>
                </c:pt>
                <c:pt idx="9101">
                  <c:v>66800.45</c:v>
                </c:pt>
                <c:pt idx="9102">
                  <c:v>66801.45</c:v>
                </c:pt>
                <c:pt idx="9103">
                  <c:v>66802.45</c:v>
                </c:pt>
                <c:pt idx="9104">
                  <c:v>66803.45</c:v>
                </c:pt>
                <c:pt idx="9105">
                  <c:v>66804.45</c:v>
                </c:pt>
                <c:pt idx="9106">
                  <c:v>66805.45</c:v>
                </c:pt>
                <c:pt idx="9107">
                  <c:v>66806.45</c:v>
                </c:pt>
                <c:pt idx="9108">
                  <c:v>66807.46000000001</c:v>
                </c:pt>
                <c:pt idx="9109">
                  <c:v>66808.46000000001</c:v>
                </c:pt>
                <c:pt idx="9110">
                  <c:v>66813.16</c:v>
                </c:pt>
                <c:pt idx="9111">
                  <c:v>66814.16</c:v>
                </c:pt>
                <c:pt idx="9112">
                  <c:v>66815.17</c:v>
                </c:pt>
                <c:pt idx="9113">
                  <c:v>66816.17</c:v>
                </c:pt>
                <c:pt idx="9114">
                  <c:v>66817.17</c:v>
                </c:pt>
                <c:pt idx="9115">
                  <c:v>66818.17</c:v>
                </c:pt>
                <c:pt idx="9116">
                  <c:v>66819.17</c:v>
                </c:pt>
                <c:pt idx="9117">
                  <c:v>66820.17</c:v>
                </c:pt>
                <c:pt idx="9118">
                  <c:v>66821.17</c:v>
                </c:pt>
                <c:pt idx="9119">
                  <c:v>66822.17</c:v>
                </c:pt>
                <c:pt idx="9120">
                  <c:v>66946.28</c:v>
                </c:pt>
                <c:pt idx="9121">
                  <c:v>66947.28</c:v>
                </c:pt>
                <c:pt idx="9122">
                  <c:v>66948.28</c:v>
                </c:pt>
                <c:pt idx="9123">
                  <c:v>66949.28</c:v>
                </c:pt>
                <c:pt idx="9124">
                  <c:v>66950.28</c:v>
                </c:pt>
                <c:pt idx="9125">
                  <c:v>66951.28</c:v>
                </c:pt>
                <c:pt idx="9126">
                  <c:v>66952.28</c:v>
                </c:pt>
                <c:pt idx="9127">
                  <c:v>66953.28</c:v>
                </c:pt>
                <c:pt idx="9128">
                  <c:v>66954.28</c:v>
                </c:pt>
                <c:pt idx="9129">
                  <c:v>66955.28</c:v>
                </c:pt>
                <c:pt idx="9130">
                  <c:v>66959.99000000001</c:v>
                </c:pt>
                <c:pt idx="9131">
                  <c:v>66960.99000000001</c:v>
                </c:pt>
                <c:pt idx="9132">
                  <c:v>66961.99000000001</c:v>
                </c:pt>
                <c:pt idx="9133">
                  <c:v>66962.99000000001</c:v>
                </c:pt>
                <c:pt idx="9134">
                  <c:v>66963.99000000001</c:v>
                </c:pt>
                <c:pt idx="9135">
                  <c:v>66964.99000000001</c:v>
                </c:pt>
                <c:pt idx="9136">
                  <c:v>66965.99000000001</c:v>
                </c:pt>
                <c:pt idx="9137">
                  <c:v>66967.0</c:v>
                </c:pt>
                <c:pt idx="9138">
                  <c:v>66968.0</c:v>
                </c:pt>
                <c:pt idx="9139">
                  <c:v>66969.0</c:v>
                </c:pt>
                <c:pt idx="9140">
                  <c:v>67093.1</c:v>
                </c:pt>
                <c:pt idx="9141">
                  <c:v>67094.1</c:v>
                </c:pt>
                <c:pt idx="9142">
                  <c:v>67095.1</c:v>
                </c:pt>
                <c:pt idx="9143">
                  <c:v>67096.1</c:v>
                </c:pt>
                <c:pt idx="9144">
                  <c:v>67097.1</c:v>
                </c:pt>
                <c:pt idx="9145">
                  <c:v>67098.11</c:v>
                </c:pt>
                <c:pt idx="9146">
                  <c:v>67099.11</c:v>
                </c:pt>
                <c:pt idx="9147">
                  <c:v>67100.11</c:v>
                </c:pt>
                <c:pt idx="9148">
                  <c:v>67101.11</c:v>
                </c:pt>
                <c:pt idx="9149">
                  <c:v>67102.11</c:v>
                </c:pt>
                <c:pt idx="9150">
                  <c:v>67106.82</c:v>
                </c:pt>
                <c:pt idx="9151">
                  <c:v>67107.82</c:v>
                </c:pt>
                <c:pt idx="9152">
                  <c:v>67108.82</c:v>
                </c:pt>
                <c:pt idx="9153">
                  <c:v>67109.82</c:v>
                </c:pt>
                <c:pt idx="9154">
                  <c:v>67110.82</c:v>
                </c:pt>
                <c:pt idx="9155">
                  <c:v>67111.82</c:v>
                </c:pt>
                <c:pt idx="9156">
                  <c:v>67112.82</c:v>
                </c:pt>
                <c:pt idx="9157">
                  <c:v>67113.82</c:v>
                </c:pt>
                <c:pt idx="9158">
                  <c:v>67114.82</c:v>
                </c:pt>
                <c:pt idx="9159">
                  <c:v>67115.82</c:v>
                </c:pt>
                <c:pt idx="9160">
                  <c:v>67239.93</c:v>
                </c:pt>
                <c:pt idx="9161">
                  <c:v>67240.93</c:v>
                </c:pt>
                <c:pt idx="9162">
                  <c:v>67241.93</c:v>
                </c:pt>
                <c:pt idx="9163">
                  <c:v>67242.93</c:v>
                </c:pt>
                <c:pt idx="9164">
                  <c:v>67243.93</c:v>
                </c:pt>
                <c:pt idx="9165">
                  <c:v>67244.93</c:v>
                </c:pt>
                <c:pt idx="9166">
                  <c:v>67245.93</c:v>
                </c:pt>
                <c:pt idx="9167">
                  <c:v>67246.93</c:v>
                </c:pt>
                <c:pt idx="9168">
                  <c:v>67247.93999999999</c:v>
                </c:pt>
                <c:pt idx="9169">
                  <c:v>67248.93999999999</c:v>
                </c:pt>
                <c:pt idx="9170">
                  <c:v>67253.64</c:v>
                </c:pt>
                <c:pt idx="9171">
                  <c:v>67254.64</c:v>
                </c:pt>
                <c:pt idx="9172">
                  <c:v>67255.65</c:v>
                </c:pt>
                <c:pt idx="9173">
                  <c:v>67256.65</c:v>
                </c:pt>
                <c:pt idx="9174">
                  <c:v>67257.65</c:v>
                </c:pt>
                <c:pt idx="9175">
                  <c:v>67258.65</c:v>
                </c:pt>
                <c:pt idx="9176">
                  <c:v>67259.65</c:v>
                </c:pt>
                <c:pt idx="9177">
                  <c:v>67260.65</c:v>
                </c:pt>
                <c:pt idx="9178">
                  <c:v>67261.65</c:v>
                </c:pt>
                <c:pt idx="9179">
                  <c:v>67262.65</c:v>
                </c:pt>
                <c:pt idx="9180">
                  <c:v>67386.76</c:v>
                </c:pt>
                <c:pt idx="9181">
                  <c:v>67387.76</c:v>
                </c:pt>
                <c:pt idx="9182">
                  <c:v>67388.76</c:v>
                </c:pt>
                <c:pt idx="9183">
                  <c:v>67389.76</c:v>
                </c:pt>
                <c:pt idx="9184">
                  <c:v>67390.76</c:v>
                </c:pt>
                <c:pt idx="9185">
                  <c:v>67391.76</c:v>
                </c:pt>
                <c:pt idx="9186">
                  <c:v>67392.76</c:v>
                </c:pt>
                <c:pt idx="9187">
                  <c:v>67393.76</c:v>
                </c:pt>
                <c:pt idx="9188">
                  <c:v>67394.76</c:v>
                </c:pt>
                <c:pt idx="9189">
                  <c:v>67395.76</c:v>
                </c:pt>
                <c:pt idx="9190">
                  <c:v>67400.47</c:v>
                </c:pt>
                <c:pt idx="9191">
                  <c:v>67401.47</c:v>
                </c:pt>
                <c:pt idx="9192">
                  <c:v>67402.47</c:v>
                </c:pt>
                <c:pt idx="9193">
                  <c:v>67403.47</c:v>
                </c:pt>
                <c:pt idx="9194">
                  <c:v>67404.47</c:v>
                </c:pt>
                <c:pt idx="9195">
                  <c:v>67405.47</c:v>
                </c:pt>
                <c:pt idx="9196">
                  <c:v>67406.47</c:v>
                </c:pt>
                <c:pt idx="9197">
                  <c:v>67407.48</c:v>
                </c:pt>
                <c:pt idx="9198">
                  <c:v>67408.48</c:v>
                </c:pt>
                <c:pt idx="9199">
                  <c:v>67409.48</c:v>
                </c:pt>
                <c:pt idx="9200">
                  <c:v>67533.49000000001</c:v>
                </c:pt>
                <c:pt idx="9201">
                  <c:v>67534.49000000001</c:v>
                </c:pt>
                <c:pt idx="9202">
                  <c:v>67535.49000000001</c:v>
                </c:pt>
                <c:pt idx="9203">
                  <c:v>67536.49000000001</c:v>
                </c:pt>
                <c:pt idx="9204">
                  <c:v>67537.49000000001</c:v>
                </c:pt>
                <c:pt idx="9205">
                  <c:v>67538.49000000001</c:v>
                </c:pt>
                <c:pt idx="9206">
                  <c:v>67539.49000000001</c:v>
                </c:pt>
                <c:pt idx="9207">
                  <c:v>67540.49000000001</c:v>
                </c:pt>
                <c:pt idx="9208">
                  <c:v>67541.49000000001</c:v>
                </c:pt>
                <c:pt idx="9209">
                  <c:v>67542.49000000001</c:v>
                </c:pt>
                <c:pt idx="9210">
                  <c:v>67547.2</c:v>
                </c:pt>
                <c:pt idx="9211">
                  <c:v>67548.2</c:v>
                </c:pt>
                <c:pt idx="9212">
                  <c:v>67549.2</c:v>
                </c:pt>
                <c:pt idx="9213">
                  <c:v>67550.2</c:v>
                </c:pt>
                <c:pt idx="9214">
                  <c:v>67551.21000000001</c:v>
                </c:pt>
                <c:pt idx="9215">
                  <c:v>67552.21000000001</c:v>
                </c:pt>
                <c:pt idx="9216">
                  <c:v>67553.21000000001</c:v>
                </c:pt>
                <c:pt idx="9217">
                  <c:v>67554.21000000001</c:v>
                </c:pt>
                <c:pt idx="9218">
                  <c:v>67555.21000000001</c:v>
                </c:pt>
                <c:pt idx="9219">
                  <c:v>67556.21000000001</c:v>
                </c:pt>
                <c:pt idx="9220">
                  <c:v>67680.29</c:v>
                </c:pt>
                <c:pt idx="9221">
                  <c:v>67681.29</c:v>
                </c:pt>
                <c:pt idx="9222">
                  <c:v>67682.29</c:v>
                </c:pt>
                <c:pt idx="9223">
                  <c:v>67683.29</c:v>
                </c:pt>
                <c:pt idx="9224">
                  <c:v>67684.29</c:v>
                </c:pt>
                <c:pt idx="9225">
                  <c:v>67685.29</c:v>
                </c:pt>
                <c:pt idx="9226">
                  <c:v>67686.29</c:v>
                </c:pt>
                <c:pt idx="9227">
                  <c:v>67687.29</c:v>
                </c:pt>
                <c:pt idx="9228">
                  <c:v>67688.29</c:v>
                </c:pt>
                <c:pt idx="9229">
                  <c:v>67689.29</c:v>
                </c:pt>
                <c:pt idx="9230">
                  <c:v>67694.0</c:v>
                </c:pt>
                <c:pt idx="9231">
                  <c:v>67695.0</c:v>
                </c:pt>
                <c:pt idx="9232">
                  <c:v>67696.0</c:v>
                </c:pt>
                <c:pt idx="9233">
                  <c:v>67697.0</c:v>
                </c:pt>
                <c:pt idx="9234">
                  <c:v>67698.0</c:v>
                </c:pt>
                <c:pt idx="9235">
                  <c:v>67699.0</c:v>
                </c:pt>
                <c:pt idx="9236">
                  <c:v>67700.01</c:v>
                </c:pt>
                <c:pt idx="9237">
                  <c:v>67701.01</c:v>
                </c:pt>
                <c:pt idx="9238">
                  <c:v>67702.01</c:v>
                </c:pt>
                <c:pt idx="9239">
                  <c:v>67703.01</c:v>
                </c:pt>
                <c:pt idx="9240">
                  <c:v>67827.11</c:v>
                </c:pt>
                <c:pt idx="9241">
                  <c:v>67828.12</c:v>
                </c:pt>
                <c:pt idx="9242">
                  <c:v>67829.12</c:v>
                </c:pt>
                <c:pt idx="9243">
                  <c:v>67830.12</c:v>
                </c:pt>
                <c:pt idx="9244">
                  <c:v>67831.12</c:v>
                </c:pt>
                <c:pt idx="9245">
                  <c:v>67832.12</c:v>
                </c:pt>
                <c:pt idx="9246">
                  <c:v>67833.12</c:v>
                </c:pt>
                <c:pt idx="9247">
                  <c:v>67834.12</c:v>
                </c:pt>
                <c:pt idx="9248">
                  <c:v>67835.12</c:v>
                </c:pt>
                <c:pt idx="9249">
                  <c:v>67836.12</c:v>
                </c:pt>
                <c:pt idx="9250">
                  <c:v>67840.83</c:v>
                </c:pt>
                <c:pt idx="9251">
                  <c:v>67841.83</c:v>
                </c:pt>
                <c:pt idx="9252">
                  <c:v>67842.83</c:v>
                </c:pt>
                <c:pt idx="9253">
                  <c:v>67843.83</c:v>
                </c:pt>
                <c:pt idx="9254">
                  <c:v>67844.83</c:v>
                </c:pt>
                <c:pt idx="9255">
                  <c:v>67845.83</c:v>
                </c:pt>
                <c:pt idx="9256">
                  <c:v>67846.83</c:v>
                </c:pt>
                <c:pt idx="9257">
                  <c:v>67847.83</c:v>
                </c:pt>
                <c:pt idx="9258">
                  <c:v>67848.83</c:v>
                </c:pt>
                <c:pt idx="9259">
                  <c:v>67849.83</c:v>
                </c:pt>
                <c:pt idx="9260">
                  <c:v>67973.93999999999</c:v>
                </c:pt>
                <c:pt idx="9261">
                  <c:v>67974.93999999999</c:v>
                </c:pt>
                <c:pt idx="9262">
                  <c:v>67975.93999999999</c:v>
                </c:pt>
                <c:pt idx="9263">
                  <c:v>67976.93999999999</c:v>
                </c:pt>
                <c:pt idx="9264">
                  <c:v>67977.93999999999</c:v>
                </c:pt>
                <c:pt idx="9265">
                  <c:v>67978.93999999999</c:v>
                </c:pt>
                <c:pt idx="9266">
                  <c:v>67979.93999999999</c:v>
                </c:pt>
                <c:pt idx="9267">
                  <c:v>67980.93999999999</c:v>
                </c:pt>
                <c:pt idx="9268">
                  <c:v>67981.95</c:v>
                </c:pt>
                <c:pt idx="9269">
                  <c:v>67982.95</c:v>
                </c:pt>
                <c:pt idx="9270">
                  <c:v>67987.65</c:v>
                </c:pt>
                <c:pt idx="9271">
                  <c:v>67988.66</c:v>
                </c:pt>
                <c:pt idx="9272">
                  <c:v>67989.66</c:v>
                </c:pt>
                <c:pt idx="9273">
                  <c:v>67990.66</c:v>
                </c:pt>
                <c:pt idx="9274">
                  <c:v>67991.66</c:v>
                </c:pt>
                <c:pt idx="9275">
                  <c:v>67992.66</c:v>
                </c:pt>
                <c:pt idx="9276">
                  <c:v>67993.66</c:v>
                </c:pt>
                <c:pt idx="9277">
                  <c:v>67994.66</c:v>
                </c:pt>
                <c:pt idx="9278">
                  <c:v>67995.66</c:v>
                </c:pt>
                <c:pt idx="9279">
                  <c:v>67996.66</c:v>
                </c:pt>
                <c:pt idx="9280">
                  <c:v>68120.77</c:v>
                </c:pt>
                <c:pt idx="9281">
                  <c:v>68121.77</c:v>
                </c:pt>
                <c:pt idx="9282">
                  <c:v>68122.77</c:v>
                </c:pt>
                <c:pt idx="9283">
                  <c:v>68123.77</c:v>
                </c:pt>
                <c:pt idx="9284">
                  <c:v>68124.77</c:v>
                </c:pt>
                <c:pt idx="9285">
                  <c:v>68125.77</c:v>
                </c:pt>
                <c:pt idx="9286">
                  <c:v>68126.77</c:v>
                </c:pt>
                <c:pt idx="9287">
                  <c:v>68127.77</c:v>
                </c:pt>
                <c:pt idx="9288">
                  <c:v>68128.78</c:v>
                </c:pt>
                <c:pt idx="9289">
                  <c:v>68129.78</c:v>
                </c:pt>
                <c:pt idx="9290">
                  <c:v>68134.48</c:v>
                </c:pt>
                <c:pt idx="9291">
                  <c:v>68135.48</c:v>
                </c:pt>
                <c:pt idx="9292">
                  <c:v>68136.49000000001</c:v>
                </c:pt>
                <c:pt idx="9293">
                  <c:v>68137.49000000001</c:v>
                </c:pt>
                <c:pt idx="9294">
                  <c:v>68138.49000000001</c:v>
                </c:pt>
                <c:pt idx="9295">
                  <c:v>68139.49000000001</c:v>
                </c:pt>
                <c:pt idx="9296">
                  <c:v>68140.49000000001</c:v>
                </c:pt>
                <c:pt idx="9297">
                  <c:v>68141.49000000001</c:v>
                </c:pt>
                <c:pt idx="9298">
                  <c:v>68142.49000000001</c:v>
                </c:pt>
                <c:pt idx="9299">
                  <c:v>68143.49000000001</c:v>
                </c:pt>
                <c:pt idx="9300">
                  <c:v>68267.6</c:v>
                </c:pt>
                <c:pt idx="9301">
                  <c:v>68268.6</c:v>
                </c:pt>
                <c:pt idx="9302">
                  <c:v>68269.6</c:v>
                </c:pt>
                <c:pt idx="9303">
                  <c:v>68270.6</c:v>
                </c:pt>
                <c:pt idx="9304">
                  <c:v>68271.6</c:v>
                </c:pt>
                <c:pt idx="9305">
                  <c:v>68272.6</c:v>
                </c:pt>
                <c:pt idx="9306">
                  <c:v>68273.6</c:v>
                </c:pt>
                <c:pt idx="9307">
                  <c:v>68274.6</c:v>
                </c:pt>
                <c:pt idx="9308">
                  <c:v>68275.6</c:v>
                </c:pt>
                <c:pt idx="9309">
                  <c:v>68276.6</c:v>
                </c:pt>
                <c:pt idx="9310">
                  <c:v>68281.31</c:v>
                </c:pt>
                <c:pt idx="9311">
                  <c:v>68282.31</c:v>
                </c:pt>
                <c:pt idx="9312">
                  <c:v>68283.31</c:v>
                </c:pt>
                <c:pt idx="9313">
                  <c:v>68284.31</c:v>
                </c:pt>
                <c:pt idx="9314">
                  <c:v>68285.32</c:v>
                </c:pt>
                <c:pt idx="9315">
                  <c:v>68286.32</c:v>
                </c:pt>
                <c:pt idx="9316">
                  <c:v>68287.32</c:v>
                </c:pt>
                <c:pt idx="9317">
                  <c:v>68288.32</c:v>
                </c:pt>
                <c:pt idx="9318">
                  <c:v>68289.32</c:v>
                </c:pt>
                <c:pt idx="9319">
                  <c:v>68290.32</c:v>
                </c:pt>
                <c:pt idx="9320">
                  <c:v>68414.42</c:v>
                </c:pt>
                <c:pt idx="9321">
                  <c:v>68415.42</c:v>
                </c:pt>
                <c:pt idx="9322">
                  <c:v>68416.42</c:v>
                </c:pt>
                <c:pt idx="9323">
                  <c:v>68417.43</c:v>
                </c:pt>
                <c:pt idx="9324">
                  <c:v>68418.43</c:v>
                </c:pt>
                <c:pt idx="9325">
                  <c:v>68419.43</c:v>
                </c:pt>
                <c:pt idx="9326">
                  <c:v>68420.43</c:v>
                </c:pt>
                <c:pt idx="9327">
                  <c:v>68421.43</c:v>
                </c:pt>
                <c:pt idx="9328">
                  <c:v>68422.43</c:v>
                </c:pt>
                <c:pt idx="9329">
                  <c:v>68423.43</c:v>
                </c:pt>
                <c:pt idx="9330">
                  <c:v>68428.14</c:v>
                </c:pt>
                <c:pt idx="9331">
                  <c:v>68429.14</c:v>
                </c:pt>
                <c:pt idx="9332">
                  <c:v>68430.14</c:v>
                </c:pt>
                <c:pt idx="9333">
                  <c:v>68431.14</c:v>
                </c:pt>
                <c:pt idx="9334">
                  <c:v>68432.14</c:v>
                </c:pt>
                <c:pt idx="9335">
                  <c:v>68433.14</c:v>
                </c:pt>
                <c:pt idx="9336">
                  <c:v>68434.14</c:v>
                </c:pt>
                <c:pt idx="9337">
                  <c:v>68435.14</c:v>
                </c:pt>
                <c:pt idx="9338">
                  <c:v>68436.14</c:v>
                </c:pt>
                <c:pt idx="9339">
                  <c:v>68437.14</c:v>
                </c:pt>
                <c:pt idx="9340">
                  <c:v>68561.2</c:v>
                </c:pt>
                <c:pt idx="9341">
                  <c:v>68562.2</c:v>
                </c:pt>
                <c:pt idx="9342">
                  <c:v>68563.2</c:v>
                </c:pt>
                <c:pt idx="9343">
                  <c:v>68564.2</c:v>
                </c:pt>
                <c:pt idx="9344">
                  <c:v>68565.2</c:v>
                </c:pt>
                <c:pt idx="9345">
                  <c:v>68566.2</c:v>
                </c:pt>
                <c:pt idx="9346">
                  <c:v>68567.2</c:v>
                </c:pt>
                <c:pt idx="9347">
                  <c:v>68568.2</c:v>
                </c:pt>
                <c:pt idx="9348">
                  <c:v>68569.21000000001</c:v>
                </c:pt>
                <c:pt idx="9349">
                  <c:v>68570.21000000001</c:v>
                </c:pt>
                <c:pt idx="9350">
                  <c:v>68574.90999999999</c:v>
                </c:pt>
                <c:pt idx="9351">
                  <c:v>68575.92</c:v>
                </c:pt>
                <c:pt idx="9352">
                  <c:v>68576.92</c:v>
                </c:pt>
                <c:pt idx="9353">
                  <c:v>68577.92</c:v>
                </c:pt>
                <c:pt idx="9354">
                  <c:v>68578.92</c:v>
                </c:pt>
                <c:pt idx="9355">
                  <c:v>68579.92</c:v>
                </c:pt>
                <c:pt idx="9356">
                  <c:v>68580.92</c:v>
                </c:pt>
                <c:pt idx="9357">
                  <c:v>68581.92</c:v>
                </c:pt>
                <c:pt idx="9358">
                  <c:v>68582.92</c:v>
                </c:pt>
                <c:pt idx="9359">
                  <c:v>68583.92</c:v>
                </c:pt>
                <c:pt idx="9360">
                  <c:v>68708.03</c:v>
                </c:pt>
                <c:pt idx="9361">
                  <c:v>68709.03</c:v>
                </c:pt>
                <c:pt idx="9362">
                  <c:v>68710.03</c:v>
                </c:pt>
                <c:pt idx="9363">
                  <c:v>68711.03</c:v>
                </c:pt>
                <c:pt idx="9364">
                  <c:v>68712.03</c:v>
                </c:pt>
                <c:pt idx="9365">
                  <c:v>68713.03</c:v>
                </c:pt>
                <c:pt idx="9366">
                  <c:v>68714.03</c:v>
                </c:pt>
                <c:pt idx="9367">
                  <c:v>68715.03</c:v>
                </c:pt>
                <c:pt idx="9368">
                  <c:v>68716.03</c:v>
                </c:pt>
                <c:pt idx="9369">
                  <c:v>68717.03</c:v>
                </c:pt>
                <c:pt idx="9370">
                  <c:v>68721.74000000001</c:v>
                </c:pt>
                <c:pt idx="9371">
                  <c:v>68722.74000000001</c:v>
                </c:pt>
                <c:pt idx="9372">
                  <c:v>68723.74000000001</c:v>
                </c:pt>
                <c:pt idx="9373">
                  <c:v>68724.74000000001</c:v>
                </c:pt>
                <c:pt idx="9374">
                  <c:v>68725.74000000001</c:v>
                </c:pt>
                <c:pt idx="9375">
                  <c:v>68726.74000000001</c:v>
                </c:pt>
                <c:pt idx="9376">
                  <c:v>68727.74000000001</c:v>
                </c:pt>
                <c:pt idx="9377">
                  <c:v>68728.75</c:v>
                </c:pt>
                <c:pt idx="9378">
                  <c:v>68729.75</c:v>
                </c:pt>
                <c:pt idx="9379">
                  <c:v>68730.75</c:v>
                </c:pt>
                <c:pt idx="9380">
                  <c:v>68854.85</c:v>
                </c:pt>
                <c:pt idx="9381">
                  <c:v>68855.85</c:v>
                </c:pt>
                <c:pt idx="9382">
                  <c:v>68856.85</c:v>
                </c:pt>
                <c:pt idx="9383">
                  <c:v>68857.86</c:v>
                </c:pt>
                <c:pt idx="9384">
                  <c:v>68858.86</c:v>
                </c:pt>
                <c:pt idx="9385">
                  <c:v>68859.86</c:v>
                </c:pt>
                <c:pt idx="9386">
                  <c:v>68860.86</c:v>
                </c:pt>
                <c:pt idx="9387">
                  <c:v>68861.86</c:v>
                </c:pt>
                <c:pt idx="9388">
                  <c:v>68862.86</c:v>
                </c:pt>
                <c:pt idx="9389">
                  <c:v>68863.86</c:v>
                </c:pt>
                <c:pt idx="9390">
                  <c:v>68868.57</c:v>
                </c:pt>
                <c:pt idx="9391">
                  <c:v>68869.57</c:v>
                </c:pt>
                <c:pt idx="9392">
                  <c:v>68870.57</c:v>
                </c:pt>
                <c:pt idx="9393">
                  <c:v>68871.57</c:v>
                </c:pt>
                <c:pt idx="9394">
                  <c:v>68872.57</c:v>
                </c:pt>
                <c:pt idx="9395">
                  <c:v>68873.57</c:v>
                </c:pt>
                <c:pt idx="9396">
                  <c:v>68874.57</c:v>
                </c:pt>
                <c:pt idx="9397">
                  <c:v>68875.57</c:v>
                </c:pt>
                <c:pt idx="9398">
                  <c:v>68876.58</c:v>
                </c:pt>
                <c:pt idx="9399">
                  <c:v>68877.58</c:v>
                </c:pt>
                <c:pt idx="9400">
                  <c:v>69001.68</c:v>
                </c:pt>
                <c:pt idx="9401">
                  <c:v>69002.68</c:v>
                </c:pt>
                <c:pt idx="9402">
                  <c:v>69003.68</c:v>
                </c:pt>
                <c:pt idx="9403">
                  <c:v>69004.68</c:v>
                </c:pt>
                <c:pt idx="9404">
                  <c:v>69005.68</c:v>
                </c:pt>
                <c:pt idx="9405">
                  <c:v>69006.68</c:v>
                </c:pt>
                <c:pt idx="9406">
                  <c:v>69007.69</c:v>
                </c:pt>
                <c:pt idx="9407">
                  <c:v>69008.69</c:v>
                </c:pt>
                <c:pt idx="9408">
                  <c:v>69009.69</c:v>
                </c:pt>
                <c:pt idx="9409">
                  <c:v>69010.69</c:v>
                </c:pt>
                <c:pt idx="9410">
                  <c:v>69015.4</c:v>
                </c:pt>
                <c:pt idx="9411">
                  <c:v>69016.4</c:v>
                </c:pt>
                <c:pt idx="9412">
                  <c:v>69017.4</c:v>
                </c:pt>
                <c:pt idx="9413">
                  <c:v>69018.4</c:v>
                </c:pt>
                <c:pt idx="9414">
                  <c:v>69019.4</c:v>
                </c:pt>
                <c:pt idx="9415">
                  <c:v>69020.4</c:v>
                </c:pt>
                <c:pt idx="9416">
                  <c:v>69021.4</c:v>
                </c:pt>
                <c:pt idx="9417">
                  <c:v>69022.4</c:v>
                </c:pt>
                <c:pt idx="9418">
                  <c:v>69023.4</c:v>
                </c:pt>
                <c:pt idx="9419">
                  <c:v>69024.4</c:v>
                </c:pt>
                <c:pt idx="9420">
                  <c:v>69148.49000000001</c:v>
                </c:pt>
                <c:pt idx="9421">
                  <c:v>69149.49000000001</c:v>
                </c:pt>
                <c:pt idx="9422">
                  <c:v>69150.49000000001</c:v>
                </c:pt>
                <c:pt idx="9423">
                  <c:v>69151.49000000001</c:v>
                </c:pt>
                <c:pt idx="9424">
                  <c:v>69152.49000000001</c:v>
                </c:pt>
                <c:pt idx="9425">
                  <c:v>69153.49000000001</c:v>
                </c:pt>
                <c:pt idx="9426">
                  <c:v>69154.49000000001</c:v>
                </c:pt>
                <c:pt idx="9427">
                  <c:v>69155.49000000001</c:v>
                </c:pt>
                <c:pt idx="9428">
                  <c:v>69156.49000000001</c:v>
                </c:pt>
                <c:pt idx="9429">
                  <c:v>69157.49000000001</c:v>
                </c:pt>
                <c:pt idx="9430">
                  <c:v>69162.2</c:v>
                </c:pt>
                <c:pt idx="9431">
                  <c:v>69163.2</c:v>
                </c:pt>
                <c:pt idx="9432">
                  <c:v>69164.2</c:v>
                </c:pt>
                <c:pt idx="9433">
                  <c:v>69165.2</c:v>
                </c:pt>
                <c:pt idx="9434">
                  <c:v>69166.2</c:v>
                </c:pt>
                <c:pt idx="9435">
                  <c:v>69167.2</c:v>
                </c:pt>
                <c:pt idx="9436">
                  <c:v>69168.2</c:v>
                </c:pt>
                <c:pt idx="9437">
                  <c:v>69169.21000000001</c:v>
                </c:pt>
                <c:pt idx="9438">
                  <c:v>69170.21000000001</c:v>
                </c:pt>
                <c:pt idx="9439">
                  <c:v>69171.21000000001</c:v>
                </c:pt>
                <c:pt idx="9440">
                  <c:v>69295.31</c:v>
                </c:pt>
                <c:pt idx="9441">
                  <c:v>69296.31</c:v>
                </c:pt>
                <c:pt idx="9442">
                  <c:v>69297.32</c:v>
                </c:pt>
                <c:pt idx="9443">
                  <c:v>69298.32</c:v>
                </c:pt>
                <c:pt idx="9444">
                  <c:v>69299.32</c:v>
                </c:pt>
                <c:pt idx="9445">
                  <c:v>69300.32</c:v>
                </c:pt>
                <c:pt idx="9446">
                  <c:v>69301.32</c:v>
                </c:pt>
                <c:pt idx="9447">
                  <c:v>69302.32</c:v>
                </c:pt>
                <c:pt idx="9448">
                  <c:v>69303.32</c:v>
                </c:pt>
                <c:pt idx="9449">
                  <c:v>69304.32</c:v>
                </c:pt>
                <c:pt idx="9450">
                  <c:v>69309.03</c:v>
                </c:pt>
                <c:pt idx="9451">
                  <c:v>69310.03</c:v>
                </c:pt>
                <c:pt idx="9452">
                  <c:v>69311.03</c:v>
                </c:pt>
                <c:pt idx="9453">
                  <c:v>69312.03</c:v>
                </c:pt>
                <c:pt idx="9454">
                  <c:v>69313.03</c:v>
                </c:pt>
                <c:pt idx="9455">
                  <c:v>69314.03</c:v>
                </c:pt>
                <c:pt idx="9456">
                  <c:v>69315.03</c:v>
                </c:pt>
                <c:pt idx="9457">
                  <c:v>69316.03</c:v>
                </c:pt>
                <c:pt idx="9458">
                  <c:v>69317.03</c:v>
                </c:pt>
                <c:pt idx="9459">
                  <c:v>69318.03</c:v>
                </c:pt>
                <c:pt idx="9460">
                  <c:v>69442.14</c:v>
                </c:pt>
                <c:pt idx="9461">
                  <c:v>69443.14</c:v>
                </c:pt>
                <c:pt idx="9462">
                  <c:v>69444.14</c:v>
                </c:pt>
                <c:pt idx="9463">
                  <c:v>69445.14</c:v>
                </c:pt>
                <c:pt idx="9464">
                  <c:v>69446.14</c:v>
                </c:pt>
                <c:pt idx="9465">
                  <c:v>69447.14</c:v>
                </c:pt>
                <c:pt idx="9466">
                  <c:v>69448.14</c:v>
                </c:pt>
                <c:pt idx="9467">
                  <c:v>69449.14</c:v>
                </c:pt>
                <c:pt idx="9468">
                  <c:v>69450.15</c:v>
                </c:pt>
                <c:pt idx="9469">
                  <c:v>69451.15</c:v>
                </c:pt>
                <c:pt idx="9470">
                  <c:v>69455.86</c:v>
                </c:pt>
                <c:pt idx="9471">
                  <c:v>69456.86</c:v>
                </c:pt>
                <c:pt idx="9472">
                  <c:v>69457.86</c:v>
                </c:pt>
                <c:pt idx="9473">
                  <c:v>69458.86</c:v>
                </c:pt>
                <c:pt idx="9474">
                  <c:v>69459.86</c:v>
                </c:pt>
                <c:pt idx="9475">
                  <c:v>69460.86</c:v>
                </c:pt>
                <c:pt idx="9476">
                  <c:v>69461.86</c:v>
                </c:pt>
                <c:pt idx="9477">
                  <c:v>69462.86</c:v>
                </c:pt>
                <c:pt idx="9478">
                  <c:v>69463.86</c:v>
                </c:pt>
                <c:pt idx="9479">
                  <c:v>69464.86</c:v>
                </c:pt>
                <c:pt idx="9480">
                  <c:v>69588.96000000001</c:v>
                </c:pt>
                <c:pt idx="9481">
                  <c:v>69589.96000000001</c:v>
                </c:pt>
                <c:pt idx="9482">
                  <c:v>69590.96000000001</c:v>
                </c:pt>
                <c:pt idx="9483">
                  <c:v>69591.96000000001</c:v>
                </c:pt>
                <c:pt idx="9484">
                  <c:v>69592.96000000001</c:v>
                </c:pt>
                <c:pt idx="9485">
                  <c:v>69593.96000000001</c:v>
                </c:pt>
                <c:pt idx="9486">
                  <c:v>69594.96000000001</c:v>
                </c:pt>
                <c:pt idx="9487">
                  <c:v>69595.96000000001</c:v>
                </c:pt>
                <c:pt idx="9488">
                  <c:v>69596.96000000001</c:v>
                </c:pt>
                <c:pt idx="9489">
                  <c:v>69597.96000000001</c:v>
                </c:pt>
                <c:pt idx="9490">
                  <c:v>69602.67</c:v>
                </c:pt>
                <c:pt idx="9491">
                  <c:v>69603.67</c:v>
                </c:pt>
                <c:pt idx="9492">
                  <c:v>69604.67</c:v>
                </c:pt>
                <c:pt idx="9493">
                  <c:v>69605.67</c:v>
                </c:pt>
                <c:pt idx="9494">
                  <c:v>69606.67</c:v>
                </c:pt>
                <c:pt idx="9495">
                  <c:v>69607.67</c:v>
                </c:pt>
                <c:pt idx="9496">
                  <c:v>69608.67</c:v>
                </c:pt>
                <c:pt idx="9497">
                  <c:v>69609.68</c:v>
                </c:pt>
                <c:pt idx="9498">
                  <c:v>69610.68</c:v>
                </c:pt>
                <c:pt idx="9499">
                  <c:v>69611.68</c:v>
                </c:pt>
                <c:pt idx="9500">
                  <c:v>69735.78</c:v>
                </c:pt>
                <c:pt idx="9501">
                  <c:v>69736.78</c:v>
                </c:pt>
                <c:pt idx="9502">
                  <c:v>69737.78</c:v>
                </c:pt>
                <c:pt idx="9503">
                  <c:v>69738.78</c:v>
                </c:pt>
                <c:pt idx="9504">
                  <c:v>69739.79</c:v>
                </c:pt>
                <c:pt idx="9505">
                  <c:v>69740.79</c:v>
                </c:pt>
                <c:pt idx="9506">
                  <c:v>69741.79</c:v>
                </c:pt>
                <c:pt idx="9507">
                  <c:v>69742.79</c:v>
                </c:pt>
                <c:pt idx="9508">
                  <c:v>69743.79</c:v>
                </c:pt>
                <c:pt idx="9509">
                  <c:v>69744.79</c:v>
                </c:pt>
                <c:pt idx="9510">
                  <c:v>69749.5</c:v>
                </c:pt>
                <c:pt idx="9511">
                  <c:v>69750.5</c:v>
                </c:pt>
                <c:pt idx="9512">
                  <c:v>69751.5</c:v>
                </c:pt>
                <c:pt idx="9513">
                  <c:v>69752.5</c:v>
                </c:pt>
                <c:pt idx="9514">
                  <c:v>69753.5</c:v>
                </c:pt>
                <c:pt idx="9515">
                  <c:v>69754.5</c:v>
                </c:pt>
                <c:pt idx="9516">
                  <c:v>69755.5</c:v>
                </c:pt>
                <c:pt idx="9517">
                  <c:v>69756.5</c:v>
                </c:pt>
                <c:pt idx="9518">
                  <c:v>69757.5</c:v>
                </c:pt>
                <c:pt idx="9519">
                  <c:v>69758.5</c:v>
                </c:pt>
                <c:pt idx="9520">
                  <c:v>69882.56</c:v>
                </c:pt>
                <c:pt idx="9521">
                  <c:v>69883.56</c:v>
                </c:pt>
                <c:pt idx="9522">
                  <c:v>69884.57</c:v>
                </c:pt>
                <c:pt idx="9523">
                  <c:v>69885.57</c:v>
                </c:pt>
                <c:pt idx="9524">
                  <c:v>69886.57</c:v>
                </c:pt>
                <c:pt idx="9525">
                  <c:v>69887.57</c:v>
                </c:pt>
                <c:pt idx="9526">
                  <c:v>69888.57</c:v>
                </c:pt>
                <c:pt idx="9527">
                  <c:v>69889.57</c:v>
                </c:pt>
                <c:pt idx="9528">
                  <c:v>69890.57</c:v>
                </c:pt>
                <c:pt idx="9529">
                  <c:v>69891.57</c:v>
                </c:pt>
                <c:pt idx="9530">
                  <c:v>69896.28</c:v>
                </c:pt>
                <c:pt idx="9531">
                  <c:v>69897.28</c:v>
                </c:pt>
                <c:pt idx="9532">
                  <c:v>69898.28</c:v>
                </c:pt>
                <c:pt idx="9533">
                  <c:v>69899.28</c:v>
                </c:pt>
                <c:pt idx="9534">
                  <c:v>69900.28</c:v>
                </c:pt>
                <c:pt idx="9535">
                  <c:v>69901.28</c:v>
                </c:pt>
                <c:pt idx="9536">
                  <c:v>69902.28</c:v>
                </c:pt>
                <c:pt idx="9537">
                  <c:v>69903.28</c:v>
                </c:pt>
                <c:pt idx="9538">
                  <c:v>69904.28</c:v>
                </c:pt>
                <c:pt idx="9539">
                  <c:v>69905.28</c:v>
                </c:pt>
                <c:pt idx="9540">
                  <c:v>70029.35</c:v>
                </c:pt>
                <c:pt idx="9541">
                  <c:v>70030.35</c:v>
                </c:pt>
                <c:pt idx="9542">
                  <c:v>70031.35</c:v>
                </c:pt>
                <c:pt idx="9543">
                  <c:v>70032.35</c:v>
                </c:pt>
                <c:pt idx="9544">
                  <c:v>70033.35</c:v>
                </c:pt>
                <c:pt idx="9545">
                  <c:v>70034.36</c:v>
                </c:pt>
                <c:pt idx="9546">
                  <c:v>70035.36</c:v>
                </c:pt>
                <c:pt idx="9547">
                  <c:v>70036.36</c:v>
                </c:pt>
                <c:pt idx="9548">
                  <c:v>70037.36</c:v>
                </c:pt>
                <c:pt idx="9549">
                  <c:v>70038.36</c:v>
                </c:pt>
                <c:pt idx="9550">
                  <c:v>70043.07</c:v>
                </c:pt>
                <c:pt idx="9551">
                  <c:v>70044.07</c:v>
                </c:pt>
                <c:pt idx="9552">
                  <c:v>70045.07</c:v>
                </c:pt>
                <c:pt idx="9553">
                  <c:v>70046.07</c:v>
                </c:pt>
                <c:pt idx="9554">
                  <c:v>70047.07</c:v>
                </c:pt>
                <c:pt idx="9555">
                  <c:v>70048.07</c:v>
                </c:pt>
                <c:pt idx="9556">
                  <c:v>70049.07</c:v>
                </c:pt>
                <c:pt idx="9557">
                  <c:v>70050.07</c:v>
                </c:pt>
                <c:pt idx="9558">
                  <c:v>70051.07</c:v>
                </c:pt>
                <c:pt idx="9559">
                  <c:v>70052.07</c:v>
                </c:pt>
                <c:pt idx="9560">
                  <c:v>70176.18</c:v>
                </c:pt>
                <c:pt idx="9561">
                  <c:v>70177.18</c:v>
                </c:pt>
                <c:pt idx="9562">
                  <c:v>70178.18</c:v>
                </c:pt>
                <c:pt idx="9563">
                  <c:v>70179.18</c:v>
                </c:pt>
                <c:pt idx="9564">
                  <c:v>70180.18</c:v>
                </c:pt>
                <c:pt idx="9565">
                  <c:v>70181.18</c:v>
                </c:pt>
                <c:pt idx="9566">
                  <c:v>70182.18</c:v>
                </c:pt>
                <c:pt idx="9567">
                  <c:v>70183.18</c:v>
                </c:pt>
                <c:pt idx="9568">
                  <c:v>70184.18</c:v>
                </c:pt>
                <c:pt idx="9569">
                  <c:v>70185.18</c:v>
                </c:pt>
                <c:pt idx="9570">
                  <c:v>70189.89</c:v>
                </c:pt>
                <c:pt idx="9571">
                  <c:v>70190.89</c:v>
                </c:pt>
                <c:pt idx="9572">
                  <c:v>70191.9</c:v>
                </c:pt>
                <c:pt idx="9573">
                  <c:v>70192.9</c:v>
                </c:pt>
                <c:pt idx="9574">
                  <c:v>70193.9</c:v>
                </c:pt>
                <c:pt idx="9575">
                  <c:v>70194.9</c:v>
                </c:pt>
                <c:pt idx="9576">
                  <c:v>70195.9</c:v>
                </c:pt>
                <c:pt idx="9577">
                  <c:v>70196.9</c:v>
                </c:pt>
                <c:pt idx="9578">
                  <c:v>70197.9</c:v>
                </c:pt>
                <c:pt idx="9579">
                  <c:v>70198.9</c:v>
                </c:pt>
                <c:pt idx="9580">
                  <c:v>70323.0</c:v>
                </c:pt>
                <c:pt idx="9581">
                  <c:v>70324.0</c:v>
                </c:pt>
                <c:pt idx="9582">
                  <c:v>70325.01</c:v>
                </c:pt>
                <c:pt idx="9583">
                  <c:v>70326.01</c:v>
                </c:pt>
                <c:pt idx="9584">
                  <c:v>70327.01</c:v>
                </c:pt>
                <c:pt idx="9585">
                  <c:v>70328.01</c:v>
                </c:pt>
                <c:pt idx="9586">
                  <c:v>70329.01</c:v>
                </c:pt>
                <c:pt idx="9587">
                  <c:v>70330.01</c:v>
                </c:pt>
                <c:pt idx="9588">
                  <c:v>70331.01</c:v>
                </c:pt>
                <c:pt idx="9589">
                  <c:v>70332.01</c:v>
                </c:pt>
                <c:pt idx="9590">
                  <c:v>70336.72</c:v>
                </c:pt>
                <c:pt idx="9591">
                  <c:v>70337.72</c:v>
                </c:pt>
                <c:pt idx="9592">
                  <c:v>70338.72</c:v>
                </c:pt>
                <c:pt idx="9593">
                  <c:v>70339.72</c:v>
                </c:pt>
                <c:pt idx="9594">
                  <c:v>70340.72</c:v>
                </c:pt>
                <c:pt idx="9595">
                  <c:v>70341.72</c:v>
                </c:pt>
                <c:pt idx="9596">
                  <c:v>70342.72</c:v>
                </c:pt>
                <c:pt idx="9597">
                  <c:v>70343.72</c:v>
                </c:pt>
                <c:pt idx="9598">
                  <c:v>70344.72</c:v>
                </c:pt>
                <c:pt idx="9599">
                  <c:v>70345.72</c:v>
                </c:pt>
                <c:pt idx="9600">
                  <c:v>70469.74000000001</c:v>
                </c:pt>
                <c:pt idx="9601">
                  <c:v>70470.74000000001</c:v>
                </c:pt>
                <c:pt idx="9602">
                  <c:v>70471.74000000001</c:v>
                </c:pt>
                <c:pt idx="9603">
                  <c:v>70472.74000000001</c:v>
                </c:pt>
                <c:pt idx="9604">
                  <c:v>70473.74000000001</c:v>
                </c:pt>
                <c:pt idx="9605">
                  <c:v>70474.75</c:v>
                </c:pt>
                <c:pt idx="9606">
                  <c:v>70475.75</c:v>
                </c:pt>
                <c:pt idx="9607">
                  <c:v>70476.75</c:v>
                </c:pt>
                <c:pt idx="9608">
                  <c:v>70477.75</c:v>
                </c:pt>
                <c:pt idx="9609">
                  <c:v>70478.75</c:v>
                </c:pt>
                <c:pt idx="9610">
                  <c:v>70483.46000000001</c:v>
                </c:pt>
                <c:pt idx="9611">
                  <c:v>70484.46000000001</c:v>
                </c:pt>
                <c:pt idx="9612">
                  <c:v>70485.46000000001</c:v>
                </c:pt>
                <c:pt idx="9613">
                  <c:v>70486.46000000001</c:v>
                </c:pt>
                <c:pt idx="9614">
                  <c:v>70487.46000000001</c:v>
                </c:pt>
                <c:pt idx="9615">
                  <c:v>70488.46000000001</c:v>
                </c:pt>
                <c:pt idx="9616">
                  <c:v>70489.46000000001</c:v>
                </c:pt>
                <c:pt idx="9617">
                  <c:v>70490.46000000001</c:v>
                </c:pt>
                <c:pt idx="9618">
                  <c:v>70491.46000000001</c:v>
                </c:pt>
                <c:pt idx="9619">
                  <c:v>70492.46000000001</c:v>
                </c:pt>
                <c:pt idx="9620">
                  <c:v>70616.57</c:v>
                </c:pt>
                <c:pt idx="9621">
                  <c:v>70617.57</c:v>
                </c:pt>
                <c:pt idx="9622">
                  <c:v>70618.57</c:v>
                </c:pt>
                <c:pt idx="9623">
                  <c:v>70619.57</c:v>
                </c:pt>
                <c:pt idx="9624">
                  <c:v>70620.57</c:v>
                </c:pt>
                <c:pt idx="9625">
                  <c:v>70621.57</c:v>
                </c:pt>
                <c:pt idx="9626">
                  <c:v>70622.57</c:v>
                </c:pt>
                <c:pt idx="9627">
                  <c:v>70623.58</c:v>
                </c:pt>
                <c:pt idx="9628">
                  <c:v>70624.58</c:v>
                </c:pt>
                <c:pt idx="9629">
                  <c:v>70625.58</c:v>
                </c:pt>
                <c:pt idx="9630">
                  <c:v>70630.28</c:v>
                </c:pt>
                <c:pt idx="9631">
                  <c:v>70631.28</c:v>
                </c:pt>
                <c:pt idx="9632">
                  <c:v>70632.28</c:v>
                </c:pt>
                <c:pt idx="9633">
                  <c:v>70633.28</c:v>
                </c:pt>
                <c:pt idx="9634">
                  <c:v>70634.29</c:v>
                </c:pt>
                <c:pt idx="9635">
                  <c:v>70635.29</c:v>
                </c:pt>
                <c:pt idx="9636">
                  <c:v>70636.29</c:v>
                </c:pt>
                <c:pt idx="9637">
                  <c:v>70637.29</c:v>
                </c:pt>
                <c:pt idx="9638">
                  <c:v>70638.29</c:v>
                </c:pt>
                <c:pt idx="9639">
                  <c:v>70639.29</c:v>
                </c:pt>
                <c:pt idx="9640">
                  <c:v>70763.39</c:v>
                </c:pt>
                <c:pt idx="9641">
                  <c:v>70764.39</c:v>
                </c:pt>
                <c:pt idx="9642">
                  <c:v>70765.39</c:v>
                </c:pt>
                <c:pt idx="9643">
                  <c:v>70766.4</c:v>
                </c:pt>
                <c:pt idx="9644">
                  <c:v>70767.4</c:v>
                </c:pt>
                <c:pt idx="9645">
                  <c:v>70768.4</c:v>
                </c:pt>
                <c:pt idx="9646">
                  <c:v>70769.4</c:v>
                </c:pt>
                <c:pt idx="9647">
                  <c:v>70770.4</c:v>
                </c:pt>
                <c:pt idx="9648">
                  <c:v>70771.4</c:v>
                </c:pt>
                <c:pt idx="9649">
                  <c:v>70772.4</c:v>
                </c:pt>
                <c:pt idx="9650">
                  <c:v>70777.11</c:v>
                </c:pt>
                <c:pt idx="9651">
                  <c:v>70778.11</c:v>
                </c:pt>
                <c:pt idx="9652">
                  <c:v>70779.11</c:v>
                </c:pt>
                <c:pt idx="9653">
                  <c:v>70780.11</c:v>
                </c:pt>
                <c:pt idx="9654">
                  <c:v>70781.11</c:v>
                </c:pt>
                <c:pt idx="9655">
                  <c:v>70782.11</c:v>
                </c:pt>
                <c:pt idx="9656">
                  <c:v>70783.11</c:v>
                </c:pt>
                <c:pt idx="9657">
                  <c:v>70784.11</c:v>
                </c:pt>
                <c:pt idx="9658">
                  <c:v>70785.11</c:v>
                </c:pt>
                <c:pt idx="9659">
                  <c:v>70786.11</c:v>
                </c:pt>
                <c:pt idx="9660">
                  <c:v>70910.13</c:v>
                </c:pt>
                <c:pt idx="9661">
                  <c:v>70911.13</c:v>
                </c:pt>
                <c:pt idx="9662">
                  <c:v>70912.13</c:v>
                </c:pt>
                <c:pt idx="9663">
                  <c:v>70913.13</c:v>
                </c:pt>
                <c:pt idx="9664">
                  <c:v>70914.13</c:v>
                </c:pt>
                <c:pt idx="9665">
                  <c:v>70915.13</c:v>
                </c:pt>
                <c:pt idx="9666">
                  <c:v>70916.13</c:v>
                </c:pt>
                <c:pt idx="9667">
                  <c:v>70917.13</c:v>
                </c:pt>
                <c:pt idx="9668">
                  <c:v>70918.14</c:v>
                </c:pt>
                <c:pt idx="9669">
                  <c:v>70919.14</c:v>
                </c:pt>
                <c:pt idx="9670">
                  <c:v>70923.85</c:v>
                </c:pt>
                <c:pt idx="9671">
                  <c:v>70924.85</c:v>
                </c:pt>
                <c:pt idx="9672">
                  <c:v>70925.85</c:v>
                </c:pt>
                <c:pt idx="9673">
                  <c:v>70926.85</c:v>
                </c:pt>
                <c:pt idx="9674">
                  <c:v>70927.85</c:v>
                </c:pt>
                <c:pt idx="9675">
                  <c:v>70928.85</c:v>
                </c:pt>
                <c:pt idx="9676">
                  <c:v>70929.85</c:v>
                </c:pt>
                <c:pt idx="9677">
                  <c:v>70930.85</c:v>
                </c:pt>
                <c:pt idx="9678">
                  <c:v>70931.85</c:v>
                </c:pt>
                <c:pt idx="9679">
                  <c:v>70932.85</c:v>
                </c:pt>
                <c:pt idx="9680">
                  <c:v>71056.95</c:v>
                </c:pt>
                <c:pt idx="9681">
                  <c:v>71057.95</c:v>
                </c:pt>
                <c:pt idx="9682">
                  <c:v>71058.96000000001</c:v>
                </c:pt>
                <c:pt idx="9683">
                  <c:v>71059.96000000001</c:v>
                </c:pt>
                <c:pt idx="9684">
                  <c:v>71060.96000000001</c:v>
                </c:pt>
                <c:pt idx="9685">
                  <c:v>71061.96000000001</c:v>
                </c:pt>
                <c:pt idx="9686">
                  <c:v>71062.96000000001</c:v>
                </c:pt>
                <c:pt idx="9687">
                  <c:v>71063.96000000001</c:v>
                </c:pt>
                <c:pt idx="9688">
                  <c:v>71064.96000000001</c:v>
                </c:pt>
                <c:pt idx="9689">
                  <c:v>71065.96000000001</c:v>
                </c:pt>
                <c:pt idx="9690">
                  <c:v>71070.67</c:v>
                </c:pt>
                <c:pt idx="9691">
                  <c:v>71071.67</c:v>
                </c:pt>
                <c:pt idx="9692">
                  <c:v>71072.67</c:v>
                </c:pt>
                <c:pt idx="9693">
                  <c:v>71073.67</c:v>
                </c:pt>
                <c:pt idx="9694">
                  <c:v>71074.67</c:v>
                </c:pt>
                <c:pt idx="9695">
                  <c:v>71075.67</c:v>
                </c:pt>
                <c:pt idx="9696">
                  <c:v>71076.67</c:v>
                </c:pt>
                <c:pt idx="9697">
                  <c:v>71077.67</c:v>
                </c:pt>
                <c:pt idx="9698">
                  <c:v>71078.67</c:v>
                </c:pt>
                <c:pt idx="9699">
                  <c:v>71079.67</c:v>
                </c:pt>
                <c:pt idx="9700">
                  <c:v>71203.78</c:v>
                </c:pt>
                <c:pt idx="9701">
                  <c:v>71204.78</c:v>
                </c:pt>
                <c:pt idx="9702">
                  <c:v>71205.78</c:v>
                </c:pt>
                <c:pt idx="9703">
                  <c:v>71206.78</c:v>
                </c:pt>
                <c:pt idx="9704">
                  <c:v>71207.78</c:v>
                </c:pt>
                <c:pt idx="9705">
                  <c:v>71208.78</c:v>
                </c:pt>
                <c:pt idx="9706">
                  <c:v>71209.79</c:v>
                </c:pt>
                <c:pt idx="9707">
                  <c:v>71210.79</c:v>
                </c:pt>
                <c:pt idx="9708">
                  <c:v>71211.79</c:v>
                </c:pt>
                <c:pt idx="9709">
                  <c:v>71212.79</c:v>
                </c:pt>
                <c:pt idx="9710">
                  <c:v>71217.5</c:v>
                </c:pt>
                <c:pt idx="9711">
                  <c:v>71218.5</c:v>
                </c:pt>
                <c:pt idx="9712">
                  <c:v>71219.5</c:v>
                </c:pt>
                <c:pt idx="9713">
                  <c:v>71220.5</c:v>
                </c:pt>
                <c:pt idx="9714">
                  <c:v>71221.5</c:v>
                </c:pt>
                <c:pt idx="9715">
                  <c:v>71222.5</c:v>
                </c:pt>
                <c:pt idx="9716">
                  <c:v>71223.5</c:v>
                </c:pt>
                <c:pt idx="9717">
                  <c:v>71224.5</c:v>
                </c:pt>
                <c:pt idx="9718">
                  <c:v>71225.5</c:v>
                </c:pt>
                <c:pt idx="9719">
                  <c:v>71226.5</c:v>
                </c:pt>
                <c:pt idx="9720">
                  <c:v>71350.56</c:v>
                </c:pt>
                <c:pt idx="9721">
                  <c:v>71351.56</c:v>
                </c:pt>
                <c:pt idx="9722">
                  <c:v>71352.57</c:v>
                </c:pt>
                <c:pt idx="9723">
                  <c:v>71353.57</c:v>
                </c:pt>
                <c:pt idx="9724">
                  <c:v>71354.57</c:v>
                </c:pt>
                <c:pt idx="9725">
                  <c:v>71355.57</c:v>
                </c:pt>
                <c:pt idx="9726">
                  <c:v>71356.57</c:v>
                </c:pt>
                <c:pt idx="9727">
                  <c:v>71357.57</c:v>
                </c:pt>
                <c:pt idx="9728">
                  <c:v>71358.57</c:v>
                </c:pt>
                <c:pt idx="9729">
                  <c:v>71359.57</c:v>
                </c:pt>
                <c:pt idx="9730">
                  <c:v>71364.28</c:v>
                </c:pt>
                <c:pt idx="9731">
                  <c:v>71365.28</c:v>
                </c:pt>
                <c:pt idx="9732">
                  <c:v>71366.28</c:v>
                </c:pt>
                <c:pt idx="9733">
                  <c:v>71367.28</c:v>
                </c:pt>
                <c:pt idx="9734">
                  <c:v>71368.28</c:v>
                </c:pt>
                <c:pt idx="9735">
                  <c:v>71369.28</c:v>
                </c:pt>
                <c:pt idx="9736">
                  <c:v>71370.28</c:v>
                </c:pt>
                <c:pt idx="9737">
                  <c:v>71371.28</c:v>
                </c:pt>
                <c:pt idx="9738">
                  <c:v>71372.28</c:v>
                </c:pt>
                <c:pt idx="9739">
                  <c:v>71373.28</c:v>
                </c:pt>
                <c:pt idx="9740">
                  <c:v>71497.39</c:v>
                </c:pt>
                <c:pt idx="9741">
                  <c:v>71498.39</c:v>
                </c:pt>
                <c:pt idx="9742">
                  <c:v>71499.39</c:v>
                </c:pt>
                <c:pt idx="9743">
                  <c:v>71500.39</c:v>
                </c:pt>
                <c:pt idx="9744">
                  <c:v>71501.39</c:v>
                </c:pt>
                <c:pt idx="9745">
                  <c:v>71502.39</c:v>
                </c:pt>
                <c:pt idx="9746">
                  <c:v>71503.39</c:v>
                </c:pt>
                <c:pt idx="9747">
                  <c:v>71504.4</c:v>
                </c:pt>
                <c:pt idx="9748">
                  <c:v>71505.4</c:v>
                </c:pt>
                <c:pt idx="9749">
                  <c:v>71506.4</c:v>
                </c:pt>
                <c:pt idx="9750">
                  <c:v>71511.11</c:v>
                </c:pt>
                <c:pt idx="9751">
                  <c:v>71512.11</c:v>
                </c:pt>
                <c:pt idx="9752">
                  <c:v>71513.11</c:v>
                </c:pt>
                <c:pt idx="9753">
                  <c:v>71514.11</c:v>
                </c:pt>
                <c:pt idx="9754">
                  <c:v>71515.11</c:v>
                </c:pt>
                <c:pt idx="9755">
                  <c:v>71516.11</c:v>
                </c:pt>
                <c:pt idx="9756">
                  <c:v>71517.11</c:v>
                </c:pt>
                <c:pt idx="9757">
                  <c:v>71518.11</c:v>
                </c:pt>
                <c:pt idx="9758">
                  <c:v>71519.11</c:v>
                </c:pt>
                <c:pt idx="9759">
                  <c:v>71520.11</c:v>
                </c:pt>
                <c:pt idx="9760">
                  <c:v>71644.21000000001</c:v>
                </c:pt>
                <c:pt idx="9761">
                  <c:v>71645.21000000001</c:v>
                </c:pt>
                <c:pt idx="9762">
                  <c:v>71646.21000000001</c:v>
                </c:pt>
                <c:pt idx="9763">
                  <c:v>71647.21000000001</c:v>
                </c:pt>
                <c:pt idx="9764">
                  <c:v>71648.21000000001</c:v>
                </c:pt>
                <c:pt idx="9765">
                  <c:v>71649.22</c:v>
                </c:pt>
                <c:pt idx="9766">
                  <c:v>71650.22</c:v>
                </c:pt>
                <c:pt idx="9767">
                  <c:v>71651.22</c:v>
                </c:pt>
                <c:pt idx="9768">
                  <c:v>71652.22</c:v>
                </c:pt>
                <c:pt idx="9769">
                  <c:v>71653.22</c:v>
                </c:pt>
                <c:pt idx="9770">
                  <c:v>71657.93</c:v>
                </c:pt>
                <c:pt idx="9771">
                  <c:v>71658.93</c:v>
                </c:pt>
                <c:pt idx="9772">
                  <c:v>71659.93</c:v>
                </c:pt>
                <c:pt idx="9773">
                  <c:v>71660.93</c:v>
                </c:pt>
                <c:pt idx="9774">
                  <c:v>71661.93</c:v>
                </c:pt>
                <c:pt idx="9775">
                  <c:v>71662.93</c:v>
                </c:pt>
                <c:pt idx="9776">
                  <c:v>71663.93</c:v>
                </c:pt>
                <c:pt idx="9777">
                  <c:v>71664.93</c:v>
                </c:pt>
                <c:pt idx="9778">
                  <c:v>71665.93</c:v>
                </c:pt>
                <c:pt idx="9779">
                  <c:v>71666.93</c:v>
                </c:pt>
                <c:pt idx="9780">
                  <c:v>71791.04</c:v>
                </c:pt>
                <c:pt idx="9781">
                  <c:v>71792.04</c:v>
                </c:pt>
                <c:pt idx="9782">
                  <c:v>71793.04</c:v>
                </c:pt>
                <c:pt idx="9783">
                  <c:v>71794.04</c:v>
                </c:pt>
                <c:pt idx="9784">
                  <c:v>71795.04</c:v>
                </c:pt>
                <c:pt idx="9785">
                  <c:v>71796.04</c:v>
                </c:pt>
                <c:pt idx="9786">
                  <c:v>71797.04</c:v>
                </c:pt>
                <c:pt idx="9787">
                  <c:v>71798.05</c:v>
                </c:pt>
                <c:pt idx="9788">
                  <c:v>71799.05</c:v>
                </c:pt>
                <c:pt idx="9789">
                  <c:v>71800.05</c:v>
                </c:pt>
                <c:pt idx="9790">
                  <c:v>71804.76</c:v>
                </c:pt>
                <c:pt idx="9791">
                  <c:v>71805.76</c:v>
                </c:pt>
                <c:pt idx="9792">
                  <c:v>71806.76</c:v>
                </c:pt>
                <c:pt idx="9793">
                  <c:v>71807.76</c:v>
                </c:pt>
                <c:pt idx="9794">
                  <c:v>71808.76</c:v>
                </c:pt>
                <c:pt idx="9795">
                  <c:v>71809.76</c:v>
                </c:pt>
                <c:pt idx="9796">
                  <c:v>71810.76</c:v>
                </c:pt>
                <c:pt idx="9797">
                  <c:v>71811.76</c:v>
                </c:pt>
                <c:pt idx="9798">
                  <c:v>71812.76</c:v>
                </c:pt>
                <c:pt idx="9799">
                  <c:v>71813.76</c:v>
                </c:pt>
                <c:pt idx="9800">
                  <c:v>71937.87</c:v>
                </c:pt>
                <c:pt idx="9801">
                  <c:v>71938.87</c:v>
                </c:pt>
                <c:pt idx="9802">
                  <c:v>71939.87</c:v>
                </c:pt>
                <c:pt idx="9803">
                  <c:v>71940.87</c:v>
                </c:pt>
                <c:pt idx="9804">
                  <c:v>71941.87</c:v>
                </c:pt>
                <c:pt idx="9805">
                  <c:v>71942.87</c:v>
                </c:pt>
                <c:pt idx="9806">
                  <c:v>71943.87</c:v>
                </c:pt>
                <c:pt idx="9807">
                  <c:v>71944.87</c:v>
                </c:pt>
                <c:pt idx="9808">
                  <c:v>71945.87</c:v>
                </c:pt>
                <c:pt idx="9809">
                  <c:v>71946.87</c:v>
                </c:pt>
                <c:pt idx="9810">
                  <c:v>71951.58</c:v>
                </c:pt>
                <c:pt idx="9811">
                  <c:v>71952.58</c:v>
                </c:pt>
                <c:pt idx="9812">
                  <c:v>71953.58</c:v>
                </c:pt>
                <c:pt idx="9813">
                  <c:v>71954.58</c:v>
                </c:pt>
                <c:pt idx="9814">
                  <c:v>71955.58</c:v>
                </c:pt>
                <c:pt idx="9815">
                  <c:v>71956.58</c:v>
                </c:pt>
                <c:pt idx="9816">
                  <c:v>71957.58</c:v>
                </c:pt>
                <c:pt idx="9817">
                  <c:v>71958.58</c:v>
                </c:pt>
                <c:pt idx="9818">
                  <c:v>71959.58</c:v>
                </c:pt>
                <c:pt idx="9819">
                  <c:v>71960.59</c:v>
                </c:pt>
                <c:pt idx="9820">
                  <c:v>72084.69</c:v>
                </c:pt>
                <c:pt idx="9821">
                  <c:v>72085.69</c:v>
                </c:pt>
                <c:pt idx="9822">
                  <c:v>72086.69</c:v>
                </c:pt>
                <c:pt idx="9823">
                  <c:v>72087.69</c:v>
                </c:pt>
                <c:pt idx="9824">
                  <c:v>72088.69</c:v>
                </c:pt>
                <c:pt idx="9825">
                  <c:v>72089.69</c:v>
                </c:pt>
                <c:pt idx="9826">
                  <c:v>72090.7</c:v>
                </c:pt>
                <c:pt idx="9827">
                  <c:v>72091.7</c:v>
                </c:pt>
                <c:pt idx="9828">
                  <c:v>72092.7</c:v>
                </c:pt>
                <c:pt idx="9829">
                  <c:v>72093.7</c:v>
                </c:pt>
                <c:pt idx="9830">
                  <c:v>72098.40999999999</c:v>
                </c:pt>
                <c:pt idx="9831">
                  <c:v>72099.40999999999</c:v>
                </c:pt>
                <c:pt idx="9832">
                  <c:v>72100.40999999999</c:v>
                </c:pt>
                <c:pt idx="9833">
                  <c:v>72101.40999999999</c:v>
                </c:pt>
                <c:pt idx="9834">
                  <c:v>72102.40999999999</c:v>
                </c:pt>
                <c:pt idx="9835">
                  <c:v>72103.40999999999</c:v>
                </c:pt>
                <c:pt idx="9836">
                  <c:v>72104.40999999999</c:v>
                </c:pt>
                <c:pt idx="9837">
                  <c:v>72105.40999999999</c:v>
                </c:pt>
                <c:pt idx="9838">
                  <c:v>72106.40999999999</c:v>
                </c:pt>
                <c:pt idx="9839">
                  <c:v>72107.40999999999</c:v>
                </c:pt>
                <c:pt idx="9840">
                  <c:v>72231.49000000001</c:v>
                </c:pt>
                <c:pt idx="9841">
                  <c:v>72232.49000000001</c:v>
                </c:pt>
                <c:pt idx="9842">
                  <c:v>72233.49000000001</c:v>
                </c:pt>
                <c:pt idx="9843">
                  <c:v>72234.49000000001</c:v>
                </c:pt>
                <c:pt idx="9844">
                  <c:v>72235.49000000001</c:v>
                </c:pt>
                <c:pt idx="9845">
                  <c:v>72236.49000000001</c:v>
                </c:pt>
                <c:pt idx="9846">
                  <c:v>72237.49000000001</c:v>
                </c:pt>
                <c:pt idx="9847">
                  <c:v>72238.49000000001</c:v>
                </c:pt>
                <c:pt idx="9848">
                  <c:v>72239.49000000001</c:v>
                </c:pt>
                <c:pt idx="9849">
                  <c:v>72240.49000000001</c:v>
                </c:pt>
                <c:pt idx="9850">
                  <c:v>72245.2</c:v>
                </c:pt>
                <c:pt idx="9851">
                  <c:v>72246.2</c:v>
                </c:pt>
                <c:pt idx="9852">
                  <c:v>72247.2</c:v>
                </c:pt>
                <c:pt idx="9853">
                  <c:v>72248.2</c:v>
                </c:pt>
                <c:pt idx="9854">
                  <c:v>72249.2</c:v>
                </c:pt>
                <c:pt idx="9855">
                  <c:v>72250.21000000001</c:v>
                </c:pt>
                <c:pt idx="9856">
                  <c:v>72251.2</c:v>
                </c:pt>
                <c:pt idx="9857">
                  <c:v>72252.2</c:v>
                </c:pt>
                <c:pt idx="9858">
                  <c:v>72253.21000000001</c:v>
                </c:pt>
                <c:pt idx="9859">
                  <c:v>72254.21000000001</c:v>
                </c:pt>
                <c:pt idx="9860">
                  <c:v>72378.31</c:v>
                </c:pt>
                <c:pt idx="9861">
                  <c:v>72379.31</c:v>
                </c:pt>
                <c:pt idx="9862">
                  <c:v>72380.31</c:v>
                </c:pt>
                <c:pt idx="9863">
                  <c:v>72381.31</c:v>
                </c:pt>
                <c:pt idx="9864">
                  <c:v>72382.32</c:v>
                </c:pt>
                <c:pt idx="9865">
                  <c:v>72383.32</c:v>
                </c:pt>
                <c:pt idx="9866">
                  <c:v>72384.32</c:v>
                </c:pt>
                <c:pt idx="9867">
                  <c:v>72385.32</c:v>
                </c:pt>
                <c:pt idx="9868">
                  <c:v>72386.32</c:v>
                </c:pt>
                <c:pt idx="9869">
                  <c:v>72387.32</c:v>
                </c:pt>
                <c:pt idx="9870">
                  <c:v>72392.03</c:v>
                </c:pt>
                <c:pt idx="9871">
                  <c:v>72393.03</c:v>
                </c:pt>
                <c:pt idx="9872">
                  <c:v>72394.03</c:v>
                </c:pt>
                <c:pt idx="9873">
                  <c:v>72395.03</c:v>
                </c:pt>
                <c:pt idx="9874">
                  <c:v>72396.03</c:v>
                </c:pt>
                <c:pt idx="9875">
                  <c:v>72397.03</c:v>
                </c:pt>
                <c:pt idx="9876">
                  <c:v>72398.03</c:v>
                </c:pt>
                <c:pt idx="9877">
                  <c:v>72399.03</c:v>
                </c:pt>
                <c:pt idx="9878">
                  <c:v>72400.03</c:v>
                </c:pt>
                <c:pt idx="9879">
                  <c:v>72401.03</c:v>
                </c:pt>
                <c:pt idx="9880">
                  <c:v>72525.14</c:v>
                </c:pt>
                <c:pt idx="9881">
                  <c:v>72526.14</c:v>
                </c:pt>
                <c:pt idx="9882">
                  <c:v>72527.14</c:v>
                </c:pt>
                <c:pt idx="9883">
                  <c:v>72528.14</c:v>
                </c:pt>
                <c:pt idx="9884">
                  <c:v>72529.14</c:v>
                </c:pt>
                <c:pt idx="9885">
                  <c:v>72530.14</c:v>
                </c:pt>
                <c:pt idx="9886">
                  <c:v>72531.14</c:v>
                </c:pt>
                <c:pt idx="9887">
                  <c:v>72532.14</c:v>
                </c:pt>
                <c:pt idx="9888">
                  <c:v>72533.14</c:v>
                </c:pt>
                <c:pt idx="9889">
                  <c:v>72534.15</c:v>
                </c:pt>
                <c:pt idx="9890">
                  <c:v>72538.85</c:v>
                </c:pt>
                <c:pt idx="9891">
                  <c:v>72539.85</c:v>
                </c:pt>
                <c:pt idx="9892">
                  <c:v>72540.85</c:v>
                </c:pt>
                <c:pt idx="9893">
                  <c:v>72541.85</c:v>
                </c:pt>
                <c:pt idx="9894">
                  <c:v>72542.85</c:v>
                </c:pt>
                <c:pt idx="9895">
                  <c:v>72543.85</c:v>
                </c:pt>
                <c:pt idx="9896">
                  <c:v>72544.85</c:v>
                </c:pt>
                <c:pt idx="9897">
                  <c:v>72545.85</c:v>
                </c:pt>
                <c:pt idx="9898">
                  <c:v>72546.86</c:v>
                </c:pt>
                <c:pt idx="9899">
                  <c:v>72547.86</c:v>
                </c:pt>
                <c:pt idx="9900">
                  <c:v>72671.93</c:v>
                </c:pt>
                <c:pt idx="9901">
                  <c:v>72672.93</c:v>
                </c:pt>
                <c:pt idx="9902">
                  <c:v>72673.93</c:v>
                </c:pt>
                <c:pt idx="9903">
                  <c:v>72674.93</c:v>
                </c:pt>
                <c:pt idx="9904">
                  <c:v>72675.93</c:v>
                </c:pt>
                <c:pt idx="9905">
                  <c:v>72676.93</c:v>
                </c:pt>
                <c:pt idx="9906">
                  <c:v>72677.93</c:v>
                </c:pt>
                <c:pt idx="9907">
                  <c:v>72678.93</c:v>
                </c:pt>
                <c:pt idx="9908">
                  <c:v>72679.93</c:v>
                </c:pt>
                <c:pt idx="9909">
                  <c:v>72680.93999999999</c:v>
                </c:pt>
                <c:pt idx="9910">
                  <c:v>72685.64</c:v>
                </c:pt>
                <c:pt idx="9911">
                  <c:v>72686.65</c:v>
                </c:pt>
                <c:pt idx="9912">
                  <c:v>72687.65</c:v>
                </c:pt>
                <c:pt idx="9913">
                  <c:v>72688.65</c:v>
                </c:pt>
                <c:pt idx="9914">
                  <c:v>72689.65</c:v>
                </c:pt>
                <c:pt idx="9915">
                  <c:v>72690.65</c:v>
                </c:pt>
                <c:pt idx="9916">
                  <c:v>72691.65</c:v>
                </c:pt>
                <c:pt idx="9917">
                  <c:v>72692.65</c:v>
                </c:pt>
                <c:pt idx="9918">
                  <c:v>72693.65</c:v>
                </c:pt>
                <c:pt idx="9919">
                  <c:v>72694.65</c:v>
                </c:pt>
                <c:pt idx="9920">
                  <c:v>72818.76</c:v>
                </c:pt>
                <c:pt idx="9921">
                  <c:v>72819.76</c:v>
                </c:pt>
                <c:pt idx="9922">
                  <c:v>72820.76</c:v>
                </c:pt>
                <c:pt idx="9923">
                  <c:v>72821.76</c:v>
                </c:pt>
                <c:pt idx="9924">
                  <c:v>72822.76</c:v>
                </c:pt>
                <c:pt idx="9925">
                  <c:v>72823.76</c:v>
                </c:pt>
                <c:pt idx="9926">
                  <c:v>72824.76</c:v>
                </c:pt>
                <c:pt idx="9927">
                  <c:v>72825.77</c:v>
                </c:pt>
                <c:pt idx="9928">
                  <c:v>72826.77</c:v>
                </c:pt>
                <c:pt idx="9929">
                  <c:v>72827.77</c:v>
                </c:pt>
                <c:pt idx="9930">
                  <c:v>72832.48</c:v>
                </c:pt>
                <c:pt idx="9931">
                  <c:v>72833.48</c:v>
                </c:pt>
                <c:pt idx="9932">
                  <c:v>72834.48</c:v>
                </c:pt>
                <c:pt idx="9933">
                  <c:v>72835.48</c:v>
                </c:pt>
                <c:pt idx="9934">
                  <c:v>72836.48</c:v>
                </c:pt>
                <c:pt idx="9935">
                  <c:v>72837.48</c:v>
                </c:pt>
                <c:pt idx="9936">
                  <c:v>72838.48</c:v>
                </c:pt>
                <c:pt idx="9937">
                  <c:v>72839.48</c:v>
                </c:pt>
                <c:pt idx="9938">
                  <c:v>72840.48</c:v>
                </c:pt>
                <c:pt idx="9939">
                  <c:v>72841.48</c:v>
                </c:pt>
                <c:pt idx="9940">
                  <c:v>72965.49000000001</c:v>
                </c:pt>
                <c:pt idx="9941">
                  <c:v>72966.49000000001</c:v>
                </c:pt>
                <c:pt idx="9942">
                  <c:v>72967.49000000001</c:v>
                </c:pt>
                <c:pt idx="9943">
                  <c:v>72968.49000000001</c:v>
                </c:pt>
                <c:pt idx="9944">
                  <c:v>72969.5</c:v>
                </c:pt>
                <c:pt idx="9945">
                  <c:v>72970.5</c:v>
                </c:pt>
                <c:pt idx="9946">
                  <c:v>72971.5</c:v>
                </c:pt>
                <c:pt idx="9947">
                  <c:v>72972.5</c:v>
                </c:pt>
                <c:pt idx="9948">
                  <c:v>72973.5</c:v>
                </c:pt>
                <c:pt idx="9949">
                  <c:v>72974.5</c:v>
                </c:pt>
                <c:pt idx="9950">
                  <c:v>72979.21000000001</c:v>
                </c:pt>
                <c:pt idx="9951">
                  <c:v>72980.21000000001</c:v>
                </c:pt>
                <c:pt idx="9952">
                  <c:v>72981.21000000001</c:v>
                </c:pt>
                <c:pt idx="9953">
                  <c:v>72982.21000000001</c:v>
                </c:pt>
                <c:pt idx="9954">
                  <c:v>72983.21000000001</c:v>
                </c:pt>
                <c:pt idx="9955">
                  <c:v>72984.21000000001</c:v>
                </c:pt>
                <c:pt idx="9956">
                  <c:v>72985.21000000001</c:v>
                </c:pt>
                <c:pt idx="9957">
                  <c:v>72986.21000000001</c:v>
                </c:pt>
                <c:pt idx="9958">
                  <c:v>72987.21000000001</c:v>
                </c:pt>
                <c:pt idx="9959">
                  <c:v>72988.21000000001</c:v>
                </c:pt>
                <c:pt idx="9960">
                  <c:v>73112.32</c:v>
                </c:pt>
                <c:pt idx="9961">
                  <c:v>73113.32</c:v>
                </c:pt>
                <c:pt idx="9962">
                  <c:v>73114.32</c:v>
                </c:pt>
                <c:pt idx="9963">
                  <c:v>73115.32</c:v>
                </c:pt>
                <c:pt idx="9964">
                  <c:v>73116.32</c:v>
                </c:pt>
                <c:pt idx="9965">
                  <c:v>73117.32</c:v>
                </c:pt>
                <c:pt idx="9966">
                  <c:v>73118.32</c:v>
                </c:pt>
                <c:pt idx="9967">
                  <c:v>73119.32</c:v>
                </c:pt>
                <c:pt idx="9968">
                  <c:v>73120.32</c:v>
                </c:pt>
                <c:pt idx="9969">
                  <c:v>73121.32</c:v>
                </c:pt>
                <c:pt idx="9970">
                  <c:v>73126.03</c:v>
                </c:pt>
                <c:pt idx="9971">
                  <c:v>73127.03</c:v>
                </c:pt>
                <c:pt idx="9972">
                  <c:v>73128.03</c:v>
                </c:pt>
                <c:pt idx="9973">
                  <c:v>73129.03</c:v>
                </c:pt>
                <c:pt idx="9974">
                  <c:v>73130.04</c:v>
                </c:pt>
                <c:pt idx="9975">
                  <c:v>73131.04</c:v>
                </c:pt>
                <c:pt idx="9976">
                  <c:v>73132.04</c:v>
                </c:pt>
                <c:pt idx="9977">
                  <c:v>73133.04</c:v>
                </c:pt>
                <c:pt idx="9978">
                  <c:v>73134.04</c:v>
                </c:pt>
                <c:pt idx="9979">
                  <c:v>73135.04</c:v>
                </c:pt>
                <c:pt idx="9980">
                  <c:v>73259.14</c:v>
                </c:pt>
                <c:pt idx="9981">
                  <c:v>73260.14</c:v>
                </c:pt>
                <c:pt idx="9982">
                  <c:v>73261.15</c:v>
                </c:pt>
                <c:pt idx="9983">
                  <c:v>73262.15</c:v>
                </c:pt>
                <c:pt idx="9984">
                  <c:v>73263.15</c:v>
                </c:pt>
                <c:pt idx="9985">
                  <c:v>73264.15</c:v>
                </c:pt>
                <c:pt idx="9986">
                  <c:v>73265.15</c:v>
                </c:pt>
                <c:pt idx="9987">
                  <c:v>73266.15</c:v>
                </c:pt>
                <c:pt idx="9988">
                  <c:v>73267.15</c:v>
                </c:pt>
                <c:pt idx="9989">
                  <c:v>73268.15</c:v>
                </c:pt>
                <c:pt idx="9990">
                  <c:v>73272.86</c:v>
                </c:pt>
                <c:pt idx="9991">
                  <c:v>73273.86</c:v>
                </c:pt>
                <c:pt idx="9992">
                  <c:v>73274.86</c:v>
                </c:pt>
                <c:pt idx="9993">
                  <c:v>73275.86</c:v>
                </c:pt>
                <c:pt idx="9994">
                  <c:v>73276.86</c:v>
                </c:pt>
                <c:pt idx="9995">
                  <c:v>73277.86</c:v>
                </c:pt>
                <c:pt idx="9996">
                  <c:v>73278.86</c:v>
                </c:pt>
                <c:pt idx="9997">
                  <c:v>73279.86</c:v>
                </c:pt>
                <c:pt idx="9998">
                  <c:v>73280.86</c:v>
                </c:pt>
                <c:pt idx="9999">
                  <c:v>73281.86</c:v>
                </c:pt>
                <c:pt idx="10000">
                  <c:v>73405.93</c:v>
                </c:pt>
                <c:pt idx="10001">
                  <c:v>73406.93</c:v>
                </c:pt>
                <c:pt idx="10002">
                  <c:v>73407.93</c:v>
                </c:pt>
                <c:pt idx="10003">
                  <c:v>73408.93999999999</c:v>
                </c:pt>
                <c:pt idx="10004">
                  <c:v>73409.93999999999</c:v>
                </c:pt>
                <c:pt idx="10005">
                  <c:v>73410.93999999999</c:v>
                </c:pt>
                <c:pt idx="10006">
                  <c:v>73411.93999999999</c:v>
                </c:pt>
                <c:pt idx="10007">
                  <c:v>73412.93999999999</c:v>
                </c:pt>
                <c:pt idx="10008">
                  <c:v>73413.93999999999</c:v>
                </c:pt>
                <c:pt idx="10009">
                  <c:v>73414.93999999999</c:v>
                </c:pt>
                <c:pt idx="10010">
                  <c:v>73419.65</c:v>
                </c:pt>
                <c:pt idx="10011">
                  <c:v>73420.65</c:v>
                </c:pt>
                <c:pt idx="10012">
                  <c:v>73421.65</c:v>
                </c:pt>
                <c:pt idx="10013">
                  <c:v>73422.65</c:v>
                </c:pt>
                <c:pt idx="10014">
                  <c:v>73423.65</c:v>
                </c:pt>
                <c:pt idx="10015">
                  <c:v>73424.65</c:v>
                </c:pt>
                <c:pt idx="10016">
                  <c:v>73425.65</c:v>
                </c:pt>
                <c:pt idx="10017">
                  <c:v>73426.65</c:v>
                </c:pt>
                <c:pt idx="10018">
                  <c:v>73427.65</c:v>
                </c:pt>
                <c:pt idx="10019">
                  <c:v>73428.66</c:v>
                </c:pt>
                <c:pt idx="10020">
                  <c:v>73552.76</c:v>
                </c:pt>
                <c:pt idx="10021">
                  <c:v>73553.76</c:v>
                </c:pt>
                <c:pt idx="10022">
                  <c:v>73554.76</c:v>
                </c:pt>
                <c:pt idx="10023">
                  <c:v>73555.76</c:v>
                </c:pt>
                <c:pt idx="10024">
                  <c:v>73556.77</c:v>
                </c:pt>
                <c:pt idx="10025">
                  <c:v>73557.77</c:v>
                </c:pt>
                <c:pt idx="10026">
                  <c:v>73558.77</c:v>
                </c:pt>
                <c:pt idx="10027">
                  <c:v>73559.77</c:v>
                </c:pt>
                <c:pt idx="10028">
                  <c:v>73560.77</c:v>
                </c:pt>
                <c:pt idx="10029">
                  <c:v>73561.77</c:v>
                </c:pt>
                <c:pt idx="10030">
                  <c:v>73566.48</c:v>
                </c:pt>
                <c:pt idx="10031">
                  <c:v>73567.48</c:v>
                </c:pt>
                <c:pt idx="10032">
                  <c:v>73568.48</c:v>
                </c:pt>
                <c:pt idx="10033">
                  <c:v>73569.48</c:v>
                </c:pt>
                <c:pt idx="10034">
                  <c:v>73570.48</c:v>
                </c:pt>
                <c:pt idx="10035">
                  <c:v>73571.48</c:v>
                </c:pt>
                <c:pt idx="10036">
                  <c:v>73572.48</c:v>
                </c:pt>
                <c:pt idx="10037">
                  <c:v>73573.48</c:v>
                </c:pt>
                <c:pt idx="10038">
                  <c:v>73574.48</c:v>
                </c:pt>
                <c:pt idx="10039">
                  <c:v>73575.49000000001</c:v>
                </c:pt>
                <c:pt idx="10040">
                  <c:v>73699.59</c:v>
                </c:pt>
                <c:pt idx="10041">
                  <c:v>73700.59</c:v>
                </c:pt>
                <c:pt idx="10042">
                  <c:v>73701.59</c:v>
                </c:pt>
                <c:pt idx="10043">
                  <c:v>73702.59</c:v>
                </c:pt>
                <c:pt idx="10044">
                  <c:v>73703.6</c:v>
                </c:pt>
                <c:pt idx="10045">
                  <c:v>73704.6</c:v>
                </c:pt>
                <c:pt idx="10046">
                  <c:v>73705.6</c:v>
                </c:pt>
                <c:pt idx="10047">
                  <c:v>73706.6</c:v>
                </c:pt>
                <c:pt idx="10048">
                  <c:v>73707.6</c:v>
                </c:pt>
                <c:pt idx="10049">
                  <c:v>73708.6</c:v>
                </c:pt>
                <c:pt idx="10050">
                  <c:v>73713.31</c:v>
                </c:pt>
                <c:pt idx="10051">
                  <c:v>73714.31</c:v>
                </c:pt>
                <c:pt idx="10052">
                  <c:v>73715.31</c:v>
                </c:pt>
                <c:pt idx="10053">
                  <c:v>73716.31</c:v>
                </c:pt>
                <c:pt idx="10054">
                  <c:v>73717.31</c:v>
                </c:pt>
                <c:pt idx="10055">
                  <c:v>73718.31</c:v>
                </c:pt>
                <c:pt idx="10056">
                  <c:v>73719.31</c:v>
                </c:pt>
                <c:pt idx="10057">
                  <c:v>73720.31</c:v>
                </c:pt>
                <c:pt idx="10058">
                  <c:v>73721.31</c:v>
                </c:pt>
                <c:pt idx="10059">
                  <c:v>73722.32</c:v>
                </c:pt>
                <c:pt idx="10060">
                  <c:v>73846.42</c:v>
                </c:pt>
                <c:pt idx="10061">
                  <c:v>73847.42</c:v>
                </c:pt>
                <c:pt idx="10062">
                  <c:v>73848.42</c:v>
                </c:pt>
                <c:pt idx="10063">
                  <c:v>73849.42</c:v>
                </c:pt>
                <c:pt idx="10064">
                  <c:v>73850.42</c:v>
                </c:pt>
                <c:pt idx="10065">
                  <c:v>73851.42</c:v>
                </c:pt>
                <c:pt idx="10066">
                  <c:v>73852.43</c:v>
                </c:pt>
                <c:pt idx="10067">
                  <c:v>73853.43</c:v>
                </c:pt>
                <c:pt idx="10068">
                  <c:v>73854.43</c:v>
                </c:pt>
                <c:pt idx="10069">
                  <c:v>73855.43</c:v>
                </c:pt>
                <c:pt idx="10070">
                  <c:v>73860.14</c:v>
                </c:pt>
                <c:pt idx="10071">
                  <c:v>73861.14</c:v>
                </c:pt>
                <c:pt idx="10072">
                  <c:v>73862.14</c:v>
                </c:pt>
                <c:pt idx="10073">
                  <c:v>73863.14</c:v>
                </c:pt>
                <c:pt idx="10074">
                  <c:v>73864.14</c:v>
                </c:pt>
                <c:pt idx="10075">
                  <c:v>73865.14</c:v>
                </c:pt>
                <c:pt idx="10076">
                  <c:v>73866.14</c:v>
                </c:pt>
                <c:pt idx="10077">
                  <c:v>73867.14</c:v>
                </c:pt>
                <c:pt idx="10078">
                  <c:v>73868.14</c:v>
                </c:pt>
                <c:pt idx="10079">
                  <c:v>73869.14</c:v>
                </c:pt>
                <c:pt idx="10080">
                  <c:v>73993.25</c:v>
                </c:pt>
                <c:pt idx="10081">
                  <c:v>73994.25</c:v>
                </c:pt>
                <c:pt idx="10082">
                  <c:v>73995.25</c:v>
                </c:pt>
                <c:pt idx="10083">
                  <c:v>73996.25</c:v>
                </c:pt>
                <c:pt idx="10084">
                  <c:v>73997.25</c:v>
                </c:pt>
                <c:pt idx="10085">
                  <c:v>73998.25</c:v>
                </c:pt>
                <c:pt idx="10086">
                  <c:v>73999.25</c:v>
                </c:pt>
                <c:pt idx="10087">
                  <c:v>74000.25</c:v>
                </c:pt>
                <c:pt idx="10088">
                  <c:v>74001.26</c:v>
                </c:pt>
                <c:pt idx="10089">
                  <c:v>74002.26</c:v>
                </c:pt>
                <c:pt idx="10090">
                  <c:v>74006.96000000001</c:v>
                </c:pt>
                <c:pt idx="10091">
                  <c:v>74007.97</c:v>
                </c:pt>
                <c:pt idx="10092">
                  <c:v>74008.97</c:v>
                </c:pt>
                <c:pt idx="10093">
                  <c:v>74009.97</c:v>
                </c:pt>
                <c:pt idx="10094">
                  <c:v>74010.97</c:v>
                </c:pt>
                <c:pt idx="10095">
                  <c:v>74011.97</c:v>
                </c:pt>
                <c:pt idx="10096">
                  <c:v>74012.97</c:v>
                </c:pt>
                <c:pt idx="10097">
                  <c:v>74013.97</c:v>
                </c:pt>
                <c:pt idx="10098">
                  <c:v>74014.97</c:v>
                </c:pt>
                <c:pt idx="10099">
                  <c:v>74015.97</c:v>
                </c:pt>
                <c:pt idx="10100">
                  <c:v>74140.08</c:v>
                </c:pt>
                <c:pt idx="10101">
                  <c:v>74141.08</c:v>
                </c:pt>
                <c:pt idx="10102">
                  <c:v>74142.08</c:v>
                </c:pt>
                <c:pt idx="10103">
                  <c:v>74143.08</c:v>
                </c:pt>
                <c:pt idx="10104">
                  <c:v>74144.08</c:v>
                </c:pt>
                <c:pt idx="10105">
                  <c:v>74145.08</c:v>
                </c:pt>
                <c:pt idx="10106">
                  <c:v>74146.08</c:v>
                </c:pt>
                <c:pt idx="10107">
                  <c:v>74147.09</c:v>
                </c:pt>
                <c:pt idx="10108">
                  <c:v>74148.08</c:v>
                </c:pt>
                <c:pt idx="10109">
                  <c:v>74149.09</c:v>
                </c:pt>
                <c:pt idx="10110">
                  <c:v>74153.79</c:v>
                </c:pt>
                <c:pt idx="10111">
                  <c:v>74154.79</c:v>
                </c:pt>
                <c:pt idx="10112">
                  <c:v>74155.79</c:v>
                </c:pt>
                <c:pt idx="10113">
                  <c:v>74156.79</c:v>
                </c:pt>
                <c:pt idx="10114">
                  <c:v>74157.79</c:v>
                </c:pt>
                <c:pt idx="10115">
                  <c:v>74158.79</c:v>
                </c:pt>
                <c:pt idx="10116">
                  <c:v>74159.79</c:v>
                </c:pt>
                <c:pt idx="10117">
                  <c:v>74160.79</c:v>
                </c:pt>
                <c:pt idx="10118">
                  <c:v>74161.79</c:v>
                </c:pt>
                <c:pt idx="10119">
                  <c:v>74162.8</c:v>
                </c:pt>
                <c:pt idx="10120">
                  <c:v>74286.9</c:v>
                </c:pt>
                <c:pt idx="10121">
                  <c:v>74287.9</c:v>
                </c:pt>
                <c:pt idx="10122">
                  <c:v>74288.9</c:v>
                </c:pt>
                <c:pt idx="10123">
                  <c:v>74289.9</c:v>
                </c:pt>
                <c:pt idx="10124">
                  <c:v>74290.9</c:v>
                </c:pt>
                <c:pt idx="10125">
                  <c:v>74291.9</c:v>
                </c:pt>
                <c:pt idx="10126">
                  <c:v>74292.9</c:v>
                </c:pt>
                <c:pt idx="10127">
                  <c:v>74293.90999999999</c:v>
                </c:pt>
                <c:pt idx="10128">
                  <c:v>74294.90999999999</c:v>
                </c:pt>
                <c:pt idx="10129">
                  <c:v>74295.90999999999</c:v>
                </c:pt>
                <c:pt idx="10130">
                  <c:v>74300.62</c:v>
                </c:pt>
                <c:pt idx="10131">
                  <c:v>74301.62</c:v>
                </c:pt>
                <c:pt idx="10132">
                  <c:v>74302.62</c:v>
                </c:pt>
                <c:pt idx="10133">
                  <c:v>74303.62</c:v>
                </c:pt>
                <c:pt idx="10134">
                  <c:v>74304.62</c:v>
                </c:pt>
                <c:pt idx="10135">
                  <c:v>74305.62</c:v>
                </c:pt>
                <c:pt idx="10136">
                  <c:v>74306.62</c:v>
                </c:pt>
                <c:pt idx="10137">
                  <c:v>74307.62</c:v>
                </c:pt>
                <c:pt idx="10138">
                  <c:v>74308.62</c:v>
                </c:pt>
                <c:pt idx="10139">
                  <c:v>74309.62</c:v>
                </c:pt>
                <c:pt idx="10140">
                  <c:v>74433.72</c:v>
                </c:pt>
                <c:pt idx="10141">
                  <c:v>74434.73</c:v>
                </c:pt>
                <c:pt idx="10142">
                  <c:v>74435.73</c:v>
                </c:pt>
                <c:pt idx="10143">
                  <c:v>74436.73</c:v>
                </c:pt>
                <c:pt idx="10144">
                  <c:v>74437.73</c:v>
                </c:pt>
                <c:pt idx="10145">
                  <c:v>74438.73</c:v>
                </c:pt>
                <c:pt idx="10146">
                  <c:v>74439.73</c:v>
                </c:pt>
                <c:pt idx="10147">
                  <c:v>74440.73</c:v>
                </c:pt>
                <c:pt idx="10148">
                  <c:v>74441.73</c:v>
                </c:pt>
                <c:pt idx="10149">
                  <c:v>74442.73</c:v>
                </c:pt>
                <c:pt idx="10150">
                  <c:v>74447.43999999999</c:v>
                </c:pt>
                <c:pt idx="10151">
                  <c:v>74448.43999999999</c:v>
                </c:pt>
                <c:pt idx="10152">
                  <c:v>74449.43999999999</c:v>
                </c:pt>
                <c:pt idx="10153">
                  <c:v>74450.43999999999</c:v>
                </c:pt>
                <c:pt idx="10154">
                  <c:v>74451.43999999999</c:v>
                </c:pt>
                <c:pt idx="10155">
                  <c:v>74452.43999999999</c:v>
                </c:pt>
                <c:pt idx="10156">
                  <c:v>74453.43999999999</c:v>
                </c:pt>
                <c:pt idx="10157">
                  <c:v>74454.43999999999</c:v>
                </c:pt>
                <c:pt idx="10158">
                  <c:v>74455.43999999999</c:v>
                </c:pt>
                <c:pt idx="10159">
                  <c:v>74456.43999999999</c:v>
                </c:pt>
                <c:pt idx="10160">
                  <c:v>74580.5</c:v>
                </c:pt>
                <c:pt idx="10161">
                  <c:v>74581.5</c:v>
                </c:pt>
                <c:pt idx="10162">
                  <c:v>74582.51</c:v>
                </c:pt>
                <c:pt idx="10163">
                  <c:v>74583.51</c:v>
                </c:pt>
                <c:pt idx="10164">
                  <c:v>74584.51</c:v>
                </c:pt>
                <c:pt idx="10165">
                  <c:v>74585.51</c:v>
                </c:pt>
                <c:pt idx="10166">
                  <c:v>74586.51</c:v>
                </c:pt>
                <c:pt idx="10167">
                  <c:v>74587.51</c:v>
                </c:pt>
                <c:pt idx="10168">
                  <c:v>74588.51</c:v>
                </c:pt>
                <c:pt idx="10169">
                  <c:v>74589.51</c:v>
                </c:pt>
                <c:pt idx="10170">
                  <c:v>74594.22</c:v>
                </c:pt>
                <c:pt idx="10171">
                  <c:v>74595.22</c:v>
                </c:pt>
                <c:pt idx="10172">
                  <c:v>74596.22</c:v>
                </c:pt>
                <c:pt idx="10173">
                  <c:v>74597.22</c:v>
                </c:pt>
                <c:pt idx="10174">
                  <c:v>74598.22</c:v>
                </c:pt>
                <c:pt idx="10175">
                  <c:v>74599.22</c:v>
                </c:pt>
                <c:pt idx="10176">
                  <c:v>74600.22</c:v>
                </c:pt>
                <c:pt idx="10177">
                  <c:v>74601.22</c:v>
                </c:pt>
                <c:pt idx="10178">
                  <c:v>74602.22</c:v>
                </c:pt>
                <c:pt idx="10179">
                  <c:v>74603.22</c:v>
                </c:pt>
                <c:pt idx="10180">
                  <c:v>74727.26</c:v>
                </c:pt>
                <c:pt idx="10181">
                  <c:v>74728.27</c:v>
                </c:pt>
                <c:pt idx="10182">
                  <c:v>74729.27</c:v>
                </c:pt>
                <c:pt idx="10183">
                  <c:v>74730.27</c:v>
                </c:pt>
                <c:pt idx="10184">
                  <c:v>74731.27</c:v>
                </c:pt>
                <c:pt idx="10185">
                  <c:v>74732.27</c:v>
                </c:pt>
                <c:pt idx="10186">
                  <c:v>74733.27</c:v>
                </c:pt>
                <c:pt idx="10187">
                  <c:v>74734.27</c:v>
                </c:pt>
                <c:pt idx="10188">
                  <c:v>74735.27</c:v>
                </c:pt>
                <c:pt idx="10189">
                  <c:v>74736.27</c:v>
                </c:pt>
                <c:pt idx="10190">
                  <c:v>74740.98</c:v>
                </c:pt>
                <c:pt idx="10191">
                  <c:v>74741.98</c:v>
                </c:pt>
                <c:pt idx="10192">
                  <c:v>74742.98</c:v>
                </c:pt>
                <c:pt idx="10193">
                  <c:v>74743.98</c:v>
                </c:pt>
                <c:pt idx="10194">
                  <c:v>74744.98</c:v>
                </c:pt>
                <c:pt idx="10195">
                  <c:v>74745.98</c:v>
                </c:pt>
                <c:pt idx="10196">
                  <c:v>74746.98</c:v>
                </c:pt>
                <c:pt idx="10197">
                  <c:v>74747.98</c:v>
                </c:pt>
                <c:pt idx="10198">
                  <c:v>74748.98</c:v>
                </c:pt>
                <c:pt idx="10199">
                  <c:v>74749.98</c:v>
                </c:pt>
                <c:pt idx="10200">
                  <c:v>74874.04</c:v>
                </c:pt>
                <c:pt idx="10201">
                  <c:v>74875.04</c:v>
                </c:pt>
                <c:pt idx="10202">
                  <c:v>74876.04</c:v>
                </c:pt>
                <c:pt idx="10203">
                  <c:v>74877.04</c:v>
                </c:pt>
                <c:pt idx="10204">
                  <c:v>74878.04</c:v>
                </c:pt>
                <c:pt idx="10205">
                  <c:v>74879.04</c:v>
                </c:pt>
                <c:pt idx="10206">
                  <c:v>74880.05</c:v>
                </c:pt>
                <c:pt idx="10207">
                  <c:v>74881.05</c:v>
                </c:pt>
                <c:pt idx="10208">
                  <c:v>74882.05</c:v>
                </c:pt>
                <c:pt idx="10209">
                  <c:v>74883.05</c:v>
                </c:pt>
                <c:pt idx="10210">
                  <c:v>74887.75</c:v>
                </c:pt>
                <c:pt idx="10211">
                  <c:v>74888.76</c:v>
                </c:pt>
                <c:pt idx="10212">
                  <c:v>74889.76</c:v>
                </c:pt>
                <c:pt idx="10213">
                  <c:v>74890.76</c:v>
                </c:pt>
                <c:pt idx="10214">
                  <c:v>74891.76</c:v>
                </c:pt>
                <c:pt idx="10215">
                  <c:v>74892.76</c:v>
                </c:pt>
                <c:pt idx="10216">
                  <c:v>74893.76</c:v>
                </c:pt>
                <c:pt idx="10217">
                  <c:v>74894.76</c:v>
                </c:pt>
                <c:pt idx="10218">
                  <c:v>74895.76</c:v>
                </c:pt>
                <c:pt idx="10219">
                  <c:v>74896.76</c:v>
                </c:pt>
                <c:pt idx="10220">
                  <c:v>75020.87</c:v>
                </c:pt>
                <c:pt idx="10221">
                  <c:v>75021.87</c:v>
                </c:pt>
                <c:pt idx="10222">
                  <c:v>75022.87</c:v>
                </c:pt>
                <c:pt idx="10223">
                  <c:v>75023.87</c:v>
                </c:pt>
                <c:pt idx="10224">
                  <c:v>75024.87</c:v>
                </c:pt>
                <c:pt idx="10225">
                  <c:v>75025.87</c:v>
                </c:pt>
                <c:pt idx="10226">
                  <c:v>75026.87</c:v>
                </c:pt>
                <c:pt idx="10227">
                  <c:v>75027.87</c:v>
                </c:pt>
                <c:pt idx="10228">
                  <c:v>75028.87</c:v>
                </c:pt>
                <c:pt idx="10229">
                  <c:v>75029.87</c:v>
                </c:pt>
                <c:pt idx="10230">
                  <c:v>75034.58</c:v>
                </c:pt>
                <c:pt idx="10231">
                  <c:v>75035.58</c:v>
                </c:pt>
                <c:pt idx="10232">
                  <c:v>75036.58</c:v>
                </c:pt>
                <c:pt idx="10233">
                  <c:v>75037.58</c:v>
                </c:pt>
                <c:pt idx="10234">
                  <c:v>75038.58</c:v>
                </c:pt>
                <c:pt idx="10235">
                  <c:v>75039.58</c:v>
                </c:pt>
                <c:pt idx="10236">
                  <c:v>75040.58</c:v>
                </c:pt>
                <c:pt idx="10237">
                  <c:v>75041.58</c:v>
                </c:pt>
                <c:pt idx="10238">
                  <c:v>75042.59</c:v>
                </c:pt>
                <c:pt idx="10239">
                  <c:v>75043.59</c:v>
                </c:pt>
                <c:pt idx="10240">
                  <c:v>75167.69</c:v>
                </c:pt>
                <c:pt idx="10241">
                  <c:v>75168.69</c:v>
                </c:pt>
                <c:pt idx="10242">
                  <c:v>75169.69</c:v>
                </c:pt>
                <c:pt idx="10243">
                  <c:v>75170.69</c:v>
                </c:pt>
                <c:pt idx="10244">
                  <c:v>75171.69</c:v>
                </c:pt>
                <c:pt idx="10245">
                  <c:v>75172.69</c:v>
                </c:pt>
                <c:pt idx="10246">
                  <c:v>75173.69</c:v>
                </c:pt>
                <c:pt idx="10247">
                  <c:v>75174.69</c:v>
                </c:pt>
                <c:pt idx="10248">
                  <c:v>75175.69</c:v>
                </c:pt>
                <c:pt idx="10249">
                  <c:v>75176.69</c:v>
                </c:pt>
                <c:pt idx="10250">
                  <c:v>75181.4</c:v>
                </c:pt>
                <c:pt idx="10251">
                  <c:v>75182.4</c:v>
                </c:pt>
                <c:pt idx="10252">
                  <c:v>75183.4</c:v>
                </c:pt>
                <c:pt idx="10253">
                  <c:v>75184.4</c:v>
                </c:pt>
                <c:pt idx="10254">
                  <c:v>75185.4</c:v>
                </c:pt>
                <c:pt idx="10255">
                  <c:v>75186.4</c:v>
                </c:pt>
                <c:pt idx="10256">
                  <c:v>75187.40999999999</c:v>
                </c:pt>
                <c:pt idx="10257">
                  <c:v>75188.40999999999</c:v>
                </c:pt>
                <c:pt idx="10258">
                  <c:v>75189.40999999999</c:v>
                </c:pt>
                <c:pt idx="10259">
                  <c:v>75190.40999999999</c:v>
                </c:pt>
                <c:pt idx="10260">
                  <c:v>75314.43</c:v>
                </c:pt>
                <c:pt idx="10261">
                  <c:v>75315.43</c:v>
                </c:pt>
                <c:pt idx="10262">
                  <c:v>75316.43999999999</c:v>
                </c:pt>
                <c:pt idx="10263">
                  <c:v>75317.43999999999</c:v>
                </c:pt>
                <c:pt idx="10264">
                  <c:v>75318.43999999999</c:v>
                </c:pt>
                <c:pt idx="10265">
                  <c:v>75319.43999999999</c:v>
                </c:pt>
                <c:pt idx="10266">
                  <c:v>75320.43999999999</c:v>
                </c:pt>
                <c:pt idx="10267">
                  <c:v>75321.43999999999</c:v>
                </c:pt>
                <c:pt idx="10268">
                  <c:v>75322.43999999999</c:v>
                </c:pt>
                <c:pt idx="10269">
                  <c:v>75323.43999999999</c:v>
                </c:pt>
                <c:pt idx="10270">
                  <c:v>75328.15</c:v>
                </c:pt>
                <c:pt idx="10271">
                  <c:v>75329.15</c:v>
                </c:pt>
                <c:pt idx="10272">
                  <c:v>75330.15</c:v>
                </c:pt>
                <c:pt idx="10273">
                  <c:v>75331.15</c:v>
                </c:pt>
                <c:pt idx="10274">
                  <c:v>75332.15</c:v>
                </c:pt>
                <c:pt idx="10275">
                  <c:v>75333.15</c:v>
                </c:pt>
                <c:pt idx="10276">
                  <c:v>75334.15</c:v>
                </c:pt>
                <c:pt idx="10277">
                  <c:v>75335.15</c:v>
                </c:pt>
                <c:pt idx="10278">
                  <c:v>75336.16</c:v>
                </c:pt>
                <c:pt idx="10279">
                  <c:v>75337.16</c:v>
                </c:pt>
                <c:pt idx="10280">
                  <c:v>75461.26</c:v>
                </c:pt>
                <c:pt idx="10281">
                  <c:v>75462.26</c:v>
                </c:pt>
                <c:pt idx="10282">
                  <c:v>75463.26</c:v>
                </c:pt>
                <c:pt idx="10283">
                  <c:v>75464.26</c:v>
                </c:pt>
                <c:pt idx="10284">
                  <c:v>75465.26</c:v>
                </c:pt>
                <c:pt idx="10285">
                  <c:v>75466.26</c:v>
                </c:pt>
                <c:pt idx="10286">
                  <c:v>75467.27</c:v>
                </c:pt>
                <c:pt idx="10287">
                  <c:v>75468.27</c:v>
                </c:pt>
                <c:pt idx="10288">
                  <c:v>75469.27</c:v>
                </c:pt>
                <c:pt idx="10289">
                  <c:v>75470.27</c:v>
                </c:pt>
                <c:pt idx="10290">
                  <c:v>75474.97</c:v>
                </c:pt>
                <c:pt idx="10291">
                  <c:v>75475.98</c:v>
                </c:pt>
                <c:pt idx="10292">
                  <c:v>75476.98</c:v>
                </c:pt>
                <c:pt idx="10293">
                  <c:v>75477.98</c:v>
                </c:pt>
                <c:pt idx="10294">
                  <c:v>75478.98</c:v>
                </c:pt>
                <c:pt idx="10295">
                  <c:v>75479.98</c:v>
                </c:pt>
                <c:pt idx="10296">
                  <c:v>75480.98</c:v>
                </c:pt>
                <c:pt idx="10297">
                  <c:v>75481.98</c:v>
                </c:pt>
                <c:pt idx="10298">
                  <c:v>75482.98</c:v>
                </c:pt>
                <c:pt idx="10299">
                  <c:v>75483.98</c:v>
                </c:pt>
                <c:pt idx="10300">
                  <c:v>75608.08</c:v>
                </c:pt>
                <c:pt idx="10301">
                  <c:v>75609.08</c:v>
                </c:pt>
                <c:pt idx="10302">
                  <c:v>75610.09</c:v>
                </c:pt>
                <c:pt idx="10303">
                  <c:v>75611.09</c:v>
                </c:pt>
                <c:pt idx="10304">
                  <c:v>75612.09</c:v>
                </c:pt>
                <c:pt idx="10305">
                  <c:v>75613.09</c:v>
                </c:pt>
                <c:pt idx="10306">
                  <c:v>75614.09</c:v>
                </c:pt>
                <c:pt idx="10307">
                  <c:v>75615.09</c:v>
                </c:pt>
                <c:pt idx="10308">
                  <c:v>75616.09</c:v>
                </c:pt>
                <c:pt idx="10309">
                  <c:v>75617.09</c:v>
                </c:pt>
                <c:pt idx="10310">
                  <c:v>75621.8</c:v>
                </c:pt>
                <c:pt idx="10311">
                  <c:v>75622.8</c:v>
                </c:pt>
                <c:pt idx="10312">
                  <c:v>75623.8</c:v>
                </c:pt>
                <c:pt idx="10313">
                  <c:v>75624.8</c:v>
                </c:pt>
                <c:pt idx="10314">
                  <c:v>75625.8</c:v>
                </c:pt>
                <c:pt idx="10315">
                  <c:v>75626.8</c:v>
                </c:pt>
                <c:pt idx="10316">
                  <c:v>75627.8</c:v>
                </c:pt>
                <c:pt idx="10317">
                  <c:v>75628.8</c:v>
                </c:pt>
                <c:pt idx="10318">
                  <c:v>75629.8</c:v>
                </c:pt>
                <c:pt idx="10319">
                  <c:v>75630.8</c:v>
                </c:pt>
                <c:pt idx="10320">
                  <c:v>75754.90999999999</c:v>
                </c:pt>
                <c:pt idx="10321">
                  <c:v>75755.90999999999</c:v>
                </c:pt>
                <c:pt idx="10322">
                  <c:v>75756.90999999999</c:v>
                </c:pt>
                <c:pt idx="10323">
                  <c:v>75757.90999999999</c:v>
                </c:pt>
                <c:pt idx="10324">
                  <c:v>75758.90999999999</c:v>
                </c:pt>
                <c:pt idx="10325">
                  <c:v>75759.90999999999</c:v>
                </c:pt>
                <c:pt idx="10326">
                  <c:v>75760.90999999999</c:v>
                </c:pt>
                <c:pt idx="10327">
                  <c:v>75761.90999999999</c:v>
                </c:pt>
                <c:pt idx="10328">
                  <c:v>75762.90999999999</c:v>
                </c:pt>
                <c:pt idx="10329">
                  <c:v>75763.90999999999</c:v>
                </c:pt>
                <c:pt idx="10330">
                  <c:v>75768.62</c:v>
                </c:pt>
                <c:pt idx="10331">
                  <c:v>75769.62</c:v>
                </c:pt>
                <c:pt idx="10332">
                  <c:v>75770.62</c:v>
                </c:pt>
                <c:pt idx="10333">
                  <c:v>75771.63</c:v>
                </c:pt>
                <c:pt idx="10334">
                  <c:v>75772.63</c:v>
                </c:pt>
                <c:pt idx="10335">
                  <c:v>75773.63</c:v>
                </c:pt>
                <c:pt idx="10336">
                  <c:v>75774.63</c:v>
                </c:pt>
                <c:pt idx="10337">
                  <c:v>75775.63</c:v>
                </c:pt>
                <c:pt idx="10338">
                  <c:v>75776.63</c:v>
                </c:pt>
                <c:pt idx="10339">
                  <c:v>75777.63</c:v>
                </c:pt>
                <c:pt idx="10340">
                  <c:v>75901.73</c:v>
                </c:pt>
                <c:pt idx="10341">
                  <c:v>75902.74000000001</c:v>
                </c:pt>
                <c:pt idx="10342">
                  <c:v>75903.74000000001</c:v>
                </c:pt>
                <c:pt idx="10343">
                  <c:v>75904.74000000001</c:v>
                </c:pt>
                <c:pt idx="10344">
                  <c:v>75905.74000000001</c:v>
                </c:pt>
                <c:pt idx="10345">
                  <c:v>75906.74000000001</c:v>
                </c:pt>
                <c:pt idx="10346">
                  <c:v>75907.74000000001</c:v>
                </c:pt>
                <c:pt idx="10347">
                  <c:v>75908.74000000001</c:v>
                </c:pt>
                <c:pt idx="10348">
                  <c:v>75909.74000000001</c:v>
                </c:pt>
                <c:pt idx="10349">
                  <c:v>75910.74000000001</c:v>
                </c:pt>
                <c:pt idx="10350">
                  <c:v>75915.45</c:v>
                </c:pt>
                <c:pt idx="10351">
                  <c:v>75916.45</c:v>
                </c:pt>
                <c:pt idx="10352">
                  <c:v>75917.45</c:v>
                </c:pt>
                <c:pt idx="10353">
                  <c:v>75918.45</c:v>
                </c:pt>
                <c:pt idx="10354">
                  <c:v>75919.45</c:v>
                </c:pt>
                <c:pt idx="10355">
                  <c:v>75920.45</c:v>
                </c:pt>
                <c:pt idx="10356">
                  <c:v>75921.45</c:v>
                </c:pt>
                <c:pt idx="10357">
                  <c:v>75922.45</c:v>
                </c:pt>
                <c:pt idx="10358">
                  <c:v>75923.45</c:v>
                </c:pt>
                <c:pt idx="10359">
                  <c:v>75924.46000000001</c:v>
                </c:pt>
                <c:pt idx="10360">
                  <c:v>76048.56</c:v>
                </c:pt>
                <c:pt idx="10361">
                  <c:v>76049.56</c:v>
                </c:pt>
                <c:pt idx="10362">
                  <c:v>76050.56</c:v>
                </c:pt>
                <c:pt idx="10363">
                  <c:v>76051.57</c:v>
                </c:pt>
                <c:pt idx="10364">
                  <c:v>76052.57</c:v>
                </c:pt>
                <c:pt idx="10365">
                  <c:v>76053.57</c:v>
                </c:pt>
                <c:pt idx="10366">
                  <c:v>76054.57</c:v>
                </c:pt>
                <c:pt idx="10367">
                  <c:v>76055.57</c:v>
                </c:pt>
                <c:pt idx="10368">
                  <c:v>76056.57</c:v>
                </c:pt>
                <c:pt idx="10369">
                  <c:v>76057.57</c:v>
                </c:pt>
                <c:pt idx="10370">
                  <c:v>76062.28</c:v>
                </c:pt>
                <c:pt idx="10371">
                  <c:v>76063.28</c:v>
                </c:pt>
                <c:pt idx="10372">
                  <c:v>76064.28</c:v>
                </c:pt>
                <c:pt idx="10373">
                  <c:v>76065.28</c:v>
                </c:pt>
                <c:pt idx="10374">
                  <c:v>76066.28</c:v>
                </c:pt>
                <c:pt idx="10375">
                  <c:v>76067.28</c:v>
                </c:pt>
                <c:pt idx="10376">
                  <c:v>76068.28</c:v>
                </c:pt>
                <c:pt idx="10377">
                  <c:v>76069.28</c:v>
                </c:pt>
                <c:pt idx="10378">
                  <c:v>76070.28</c:v>
                </c:pt>
                <c:pt idx="10379">
                  <c:v>76071.28</c:v>
                </c:pt>
                <c:pt idx="10380">
                  <c:v>76195.39</c:v>
                </c:pt>
                <c:pt idx="10381">
                  <c:v>76196.39</c:v>
                </c:pt>
                <c:pt idx="10382">
                  <c:v>76197.39</c:v>
                </c:pt>
                <c:pt idx="10383">
                  <c:v>76198.39</c:v>
                </c:pt>
                <c:pt idx="10384">
                  <c:v>76199.39</c:v>
                </c:pt>
                <c:pt idx="10385">
                  <c:v>76200.39</c:v>
                </c:pt>
                <c:pt idx="10386">
                  <c:v>76201.39</c:v>
                </c:pt>
                <c:pt idx="10387">
                  <c:v>76202.39</c:v>
                </c:pt>
                <c:pt idx="10388">
                  <c:v>76203.39</c:v>
                </c:pt>
                <c:pt idx="10389">
                  <c:v>76204.39</c:v>
                </c:pt>
                <c:pt idx="10390">
                  <c:v>76209.1</c:v>
                </c:pt>
                <c:pt idx="10391">
                  <c:v>76210.1</c:v>
                </c:pt>
                <c:pt idx="10392">
                  <c:v>76211.1</c:v>
                </c:pt>
                <c:pt idx="10393">
                  <c:v>76212.1</c:v>
                </c:pt>
                <c:pt idx="10394">
                  <c:v>76213.1</c:v>
                </c:pt>
                <c:pt idx="10395">
                  <c:v>76214.1</c:v>
                </c:pt>
                <c:pt idx="10396">
                  <c:v>76215.1</c:v>
                </c:pt>
                <c:pt idx="10397">
                  <c:v>76216.1</c:v>
                </c:pt>
                <c:pt idx="10398">
                  <c:v>76217.11</c:v>
                </c:pt>
                <c:pt idx="10399">
                  <c:v>76218.11</c:v>
                </c:pt>
                <c:pt idx="10400">
                  <c:v>76342.21000000001</c:v>
                </c:pt>
                <c:pt idx="10401">
                  <c:v>76343.21000000001</c:v>
                </c:pt>
                <c:pt idx="10402">
                  <c:v>76344.21000000001</c:v>
                </c:pt>
                <c:pt idx="10403">
                  <c:v>76345.21000000001</c:v>
                </c:pt>
                <c:pt idx="10404">
                  <c:v>76346.21000000001</c:v>
                </c:pt>
                <c:pt idx="10405">
                  <c:v>76347.21000000001</c:v>
                </c:pt>
                <c:pt idx="10406">
                  <c:v>76348.22</c:v>
                </c:pt>
                <c:pt idx="10407">
                  <c:v>76349.22</c:v>
                </c:pt>
                <c:pt idx="10408">
                  <c:v>76350.22</c:v>
                </c:pt>
                <c:pt idx="10409">
                  <c:v>76351.22</c:v>
                </c:pt>
                <c:pt idx="10410">
                  <c:v>76355.93</c:v>
                </c:pt>
                <c:pt idx="10411">
                  <c:v>76356.93</c:v>
                </c:pt>
                <c:pt idx="10412">
                  <c:v>76357.93</c:v>
                </c:pt>
                <c:pt idx="10413">
                  <c:v>76358.93</c:v>
                </c:pt>
                <c:pt idx="10414">
                  <c:v>76359.93</c:v>
                </c:pt>
                <c:pt idx="10415">
                  <c:v>76360.93</c:v>
                </c:pt>
                <c:pt idx="10416">
                  <c:v>76361.93</c:v>
                </c:pt>
                <c:pt idx="10417">
                  <c:v>76362.93</c:v>
                </c:pt>
                <c:pt idx="10418">
                  <c:v>76363.93</c:v>
                </c:pt>
                <c:pt idx="10419">
                  <c:v>76364.93</c:v>
                </c:pt>
                <c:pt idx="10420">
                  <c:v>76488.99000000001</c:v>
                </c:pt>
                <c:pt idx="10421">
                  <c:v>76489.99000000001</c:v>
                </c:pt>
                <c:pt idx="10422">
                  <c:v>76490.99000000001</c:v>
                </c:pt>
                <c:pt idx="10423">
                  <c:v>76491.99000000001</c:v>
                </c:pt>
                <c:pt idx="10424">
                  <c:v>76492.99000000001</c:v>
                </c:pt>
                <c:pt idx="10425">
                  <c:v>76493.99000000001</c:v>
                </c:pt>
                <c:pt idx="10426">
                  <c:v>76494.99000000001</c:v>
                </c:pt>
                <c:pt idx="10427">
                  <c:v>76495.99000000001</c:v>
                </c:pt>
                <c:pt idx="10428">
                  <c:v>76496.99000000001</c:v>
                </c:pt>
                <c:pt idx="10429">
                  <c:v>76497.99000000001</c:v>
                </c:pt>
                <c:pt idx="10430">
                  <c:v>76502.7</c:v>
                </c:pt>
                <c:pt idx="10431">
                  <c:v>76503.7</c:v>
                </c:pt>
                <c:pt idx="10432">
                  <c:v>76504.7</c:v>
                </c:pt>
                <c:pt idx="10433">
                  <c:v>76505.7</c:v>
                </c:pt>
                <c:pt idx="10434">
                  <c:v>76506.7</c:v>
                </c:pt>
                <c:pt idx="10435">
                  <c:v>76507.7</c:v>
                </c:pt>
                <c:pt idx="10436">
                  <c:v>76508.7</c:v>
                </c:pt>
                <c:pt idx="10437">
                  <c:v>76509.7</c:v>
                </c:pt>
                <c:pt idx="10438">
                  <c:v>76510.71000000001</c:v>
                </c:pt>
                <c:pt idx="10439">
                  <c:v>76511.71000000001</c:v>
                </c:pt>
                <c:pt idx="10440">
                  <c:v>76635.81</c:v>
                </c:pt>
                <c:pt idx="10441">
                  <c:v>76636.81</c:v>
                </c:pt>
                <c:pt idx="10442">
                  <c:v>76637.81</c:v>
                </c:pt>
                <c:pt idx="10443">
                  <c:v>76638.81</c:v>
                </c:pt>
                <c:pt idx="10444">
                  <c:v>76639.81</c:v>
                </c:pt>
                <c:pt idx="10445">
                  <c:v>76640.81</c:v>
                </c:pt>
                <c:pt idx="10446">
                  <c:v>76641.81</c:v>
                </c:pt>
                <c:pt idx="10447">
                  <c:v>76642.81</c:v>
                </c:pt>
                <c:pt idx="10448">
                  <c:v>76643.81</c:v>
                </c:pt>
                <c:pt idx="10449">
                  <c:v>76644.81</c:v>
                </c:pt>
                <c:pt idx="10450">
                  <c:v>76649.52</c:v>
                </c:pt>
                <c:pt idx="10451">
                  <c:v>76650.52</c:v>
                </c:pt>
                <c:pt idx="10452">
                  <c:v>76651.52</c:v>
                </c:pt>
                <c:pt idx="10453">
                  <c:v>76652.52</c:v>
                </c:pt>
                <c:pt idx="10454">
                  <c:v>76653.53</c:v>
                </c:pt>
                <c:pt idx="10455">
                  <c:v>76654.53</c:v>
                </c:pt>
                <c:pt idx="10456">
                  <c:v>76655.53</c:v>
                </c:pt>
                <c:pt idx="10457">
                  <c:v>76656.53</c:v>
                </c:pt>
                <c:pt idx="10458">
                  <c:v>76657.53</c:v>
                </c:pt>
                <c:pt idx="10459">
                  <c:v>76658.53</c:v>
                </c:pt>
                <c:pt idx="10460">
                  <c:v>76782.58</c:v>
                </c:pt>
                <c:pt idx="10461">
                  <c:v>76783.58</c:v>
                </c:pt>
                <c:pt idx="10462">
                  <c:v>76784.58</c:v>
                </c:pt>
                <c:pt idx="10463">
                  <c:v>76785.58</c:v>
                </c:pt>
                <c:pt idx="10464">
                  <c:v>76786.58</c:v>
                </c:pt>
                <c:pt idx="10465">
                  <c:v>76787.58</c:v>
                </c:pt>
                <c:pt idx="10466">
                  <c:v>76788.58</c:v>
                </c:pt>
                <c:pt idx="10467">
                  <c:v>76789.58</c:v>
                </c:pt>
                <c:pt idx="10468">
                  <c:v>76790.58</c:v>
                </c:pt>
                <c:pt idx="10469">
                  <c:v>76791.58</c:v>
                </c:pt>
                <c:pt idx="10470">
                  <c:v>76796.29</c:v>
                </c:pt>
                <c:pt idx="10471">
                  <c:v>76797.29</c:v>
                </c:pt>
                <c:pt idx="10472">
                  <c:v>76798.29</c:v>
                </c:pt>
                <c:pt idx="10473">
                  <c:v>76799.29</c:v>
                </c:pt>
                <c:pt idx="10474">
                  <c:v>76800.29</c:v>
                </c:pt>
                <c:pt idx="10475">
                  <c:v>76801.29</c:v>
                </c:pt>
                <c:pt idx="10476">
                  <c:v>76802.29</c:v>
                </c:pt>
                <c:pt idx="10477">
                  <c:v>76803.29</c:v>
                </c:pt>
                <c:pt idx="10478">
                  <c:v>76804.29</c:v>
                </c:pt>
                <c:pt idx="10479">
                  <c:v>76805.29</c:v>
                </c:pt>
                <c:pt idx="10480">
                  <c:v>76929.4</c:v>
                </c:pt>
                <c:pt idx="10481">
                  <c:v>76930.4</c:v>
                </c:pt>
                <c:pt idx="10482">
                  <c:v>76931.4</c:v>
                </c:pt>
                <c:pt idx="10483">
                  <c:v>76932.4</c:v>
                </c:pt>
                <c:pt idx="10484">
                  <c:v>76933.4</c:v>
                </c:pt>
                <c:pt idx="10485">
                  <c:v>76934.4</c:v>
                </c:pt>
                <c:pt idx="10486">
                  <c:v>76935.4</c:v>
                </c:pt>
                <c:pt idx="10487">
                  <c:v>76936.4</c:v>
                </c:pt>
                <c:pt idx="10488">
                  <c:v>76937.4</c:v>
                </c:pt>
                <c:pt idx="10489">
                  <c:v>76938.4</c:v>
                </c:pt>
                <c:pt idx="10490">
                  <c:v>76943.11</c:v>
                </c:pt>
                <c:pt idx="10491">
                  <c:v>76944.11</c:v>
                </c:pt>
                <c:pt idx="10492">
                  <c:v>76945.12</c:v>
                </c:pt>
                <c:pt idx="10493">
                  <c:v>76946.12</c:v>
                </c:pt>
                <c:pt idx="10494">
                  <c:v>76947.12</c:v>
                </c:pt>
                <c:pt idx="10495">
                  <c:v>76948.12</c:v>
                </c:pt>
                <c:pt idx="10496">
                  <c:v>76949.12</c:v>
                </c:pt>
                <c:pt idx="10497">
                  <c:v>76950.12</c:v>
                </c:pt>
                <c:pt idx="10498">
                  <c:v>76951.12</c:v>
                </c:pt>
                <c:pt idx="10499">
                  <c:v>76952.12</c:v>
                </c:pt>
                <c:pt idx="10500">
                  <c:v>77076.21000000001</c:v>
                </c:pt>
                <c:pt idx="10501">
                  <c:v>77077.21000000001</c:v>
                </c:pt>
                <c:pt idx="10502">
                  <c:v>77078.21000000001</c:v>
                </c:pt>
                <c:pt idx="10503">
                  <c:v>77079.21000000001</c:v>
                </c:pt>
                <c:pt idx="10504">
                  <c:v>77080.21000000001</c:v>
                </c:pt>
                <c:pt idx="10505">
                  <c:v>77081.21000000001</c:v>
                </c:pt>
                <c:pt idx="10506">
                  <c:v>77082.21000000001</c:v>
                </c:pt>
                <c:pt idx="10507">
                  <c:v>77083.21000000001</c:v>
                </c:pt>
                <c:pt idx="10508">
                  <c:v>77084.22</c:v>
                </c:pt>
                <c:pt idx="10509">
                  <c:v>77085.22</c:v>
                </c:pt>
                <c:pt idx="10510">
                  <c:v>77089.92</c:v>
                </c:pt>
                <c:pt idx="10511">
                  <c:v>77090.92</c:v>
                </c:pt>
                <c:pt idx="10512">
                  <c:v>77091.92</c:v>
                </c:pt>
                <c:pt idx="10513">
                  <c:v>77092.92</c:v>
                </c:pt>
                <c:pt idx="10514">
                  <c:v>77093.92</c:v>
                </c:pt>
                <c:pt idx="10515">
                  <c:v>77094.93</c:v>
                </c:pt>
                <c:pt idx="10516">
                  <c:v>77095.93</c:v>
                </c:pt>
                <c:pt idx="10517">
                  <c:v>77096.93</c:v>
                </c:pt>
                <c:pt idx="10518">
                  <c:v>77097.93</c:v>
                </c:pt>
                <c:pt idx="10519">
                  <c:v>77098.93</c:v>
                </c:pt>
                <c:pt idx="10520">
                  <c:v>77223.03</c:v>
                </c:pt>
                <c:pt idx="10521">
                  <c:v>77224.04</c:v>
                </c:pt>
                <c:pt idx="10522">
                  <c:v>77225.04</c:v>
                </c:pt>
                <c:pt idx="10523">
                  <c:v>77226.04</c:v>
                </c:pt>
                <c:pt idx="10524">
                  <c:v>77227.04</c:v>
                </c:pt>
                <c:pt idx="10525">
                  <c:v>77228.04</c:v>
                </c:pt>
                <c:pt idx="10526">
                  <c:v>77229.04</c:v>
                </c:pt>
                <c:pt idx="10527">
                  <c:v>77230.04</c:v>
                </c:pt>
                <c:pt idx="10528">
                  <c:v>77231.04</c:v>
                </c:pt>
                <c:pt idx="10529">
                  <c:v>77232.04</c:v>
                </c:pt>
                <c:pt idx="10530">
                  <c:v>77236.75</c:v>
                </c:pt>
                <c:pt idx="10531">
                  <c:v>77237.75</c:v>
                </c:pt>
                <c:pt idx="10532">
                  <c:v>77238.75</c:v>
                </c:pt>
                <c:pt idx="10533">
                  <c:v>77239.75</c:v>
                </c:pt>
                <c:pt idx="10534">
                  <c:v>77240.75</c:v>
                </c:pt>
                <c:pt idx="10535">
                  <c:v>77241.75</c:v>
                </c:pt>
                <c:pt idx="10536">
                  <c:v>77242.75</c:v>
                </c:pt>
                <c:pt idx="10537">
                  <c:v>77243.75</c:v>
                </c:pt>
                <c:pt idx="10538">
                  <c:v>77244.75</c:v>
                </c:pt>
                <c:pt idx="10539">
                  <c:v>77245.75</c:v>
                </c:pt>
                <c:pt idx="10540">
                  <c:v>77369.86</c:v>
                </c:pt>
                <c:pt idx="10541">
                  <c:v>77370.86</c:v>
                </c:pt>
                <c:pt idx="10542">
                  <c:v>77371.86</c:v>
                </c:pt>
                <c:pt idx="10543">
                  <c:v>77372.86</c:v>
                </c:pt>
                <c:pt idx="10544">
                  <c:v>77373.86</c:v>
                </c:pt>
                <c:pt idx="10545">
                  <c:v>77374.86</c:v>
                </c:pt>
                <c:pt idx="10546">
                  <c:v>77375.87</c:v>
                </c:pt>
                <c:pt idx="10547">
                  <c:v>77376.87</c:v>
                </c:pt>
                <c:pt idx="10548">
                  <c:v>77377.87</c:v>
                </c:pt>
                <c:pt idx="10549">
                  <c:v>77378.87</c:v>
                </c:pt>
                <c:pt idx="10550">
                  <c:v>77383.58</c:v>
                </c:pt>
                <c:pt idx="10551">
                  <c:v>77384.58</c:v>
                </c:pt>
                <c:pt idx="10552">
                  <c:v>77385.58</c:v>
                </c:pt>
                <c:pt idx="10553">
                  <c:v>77386.58</c:v>
                </c:pt>
                <c:pt idx="10554">
                  <c:v>77387.58</c:v>
                </c:pt>
                <c:pt idx="10555">
                  <c:v>77388.58</c:v>
                </c:pt>
                <c:pt idx="10556">
                  <c:v>77389.58</c:v>
                </c:pt>
                <c:pt idx="10557">
                  <c:v>77390.58</c:v>
                </c:pt>
                <c:pt idx="10558">
                  <c:v>77391.58</c:v>
                </c:pt>
                <c:pt idx="10559">
                  <c:v>77392.58</c:v>
                </c:pt>
                <c:pt idx="10560">
                  <c:v>77516.59</c:v>
                </c:pt>
                <c:pt idx="10561">
                  <c:v>77517.6</c:v>
                </c:pt>
                <c:pt idx="10562">
                  <c:v>77518.6</c:v>
                </c:pt>
                <c:pt idx="10563">
                  <c:v>77519.6</c:v>
                </c:pt>
                <c:pt idx="10564">
                  <c:v>77520.6</c:v>
                </c:pt>
                <c:pt idx="10565">
                  <c:v>77521.6</c:v>
                </c:pt>
                <c:pt idx="10566">
                  <c:v>77522.6</c:v>
                </c:pt>
                <c:pt idx="10567">
                  <c:v>77523.6</c:v>
                </c:pt>
                <c:pt idx="10568">
                  <c:v>77524.6</c:v>
                </c:pt>
                <c:pt idx="10569">
                  <c:v>77525.6</c:v>
                </c:pt>
                <c:pt idx="10570">
                  <c:v>77530.31</c:v>
                </c:pt>
                <c:pt idx="10571">
                  <c:v>77531.31</c:v>
                </c:pt>
                <c:pt idx="10572">
                  <c:v>77532.31</c:v>
                </c:pt>
                <c:pt idx="10573">
                  <c:v>77533.31</c:v>
                </c:pt>
                <c:pt idx="10574">
                  <c:v>77534.31</c:v>
                </c:pt>
                <c:pt idx="10575">
                  <c:v>77535.31</c:v>
                </c:pt>
                <c:pt idx="10576">
                  <c:v>77536.31</c:v>
                </c:pt>
                <c:pt idx="10577">
                  <c:v>77537.31</c:v>
                </c:pt>
                <c:pt idx="10578">
                  <c:v>77538.31</c:v>
                </c:pt>
                <c:pt idx="10579">
                  <c:v>77539.31</c:v>
                </c:pt>
                <c:pt idx="10580">
                  <c:v>77663.4</c:v>
                </c:pt>
                <c:pt idx="10581">
                  <c:v>77664.40999999999</c:v>
                </c:pt>
                <c:pt idx="10582">
                  <c:v>77665.40999999999</c:v>
                </c:pt>
                <c:pt idx="10583">
                  <c:v>77666.40999999999</c:v>
                </c:pt>
                <c:pt idx="10584">
                  <c:v>77667.40999999999</c:v>
                </c:pt>
                <c:pt idx="10585">
                  <c:v>77668.40999999999</c:v>
                </c:pt>
                <c:pt idx="10586">
                  <c:v>77669.40999999999</c:v>
                </c:pt>
                <c:pt idx="10587">
                  <c:v>77670.40999999999</c:v>
                </c:pt>
                <c:pt idx="10588">
                  <c:v>77671.40999999999</c:v>
                </c:pt>
                <c:pt idx="10589">
                  <c:v>77672.40999999999</c:v>
                </c:pt>
                <c:pt idx="10590">
                  <c:v>77677.12</c:v>
                </c:pt>
                <c:pt idx="10591">
                  <c:v>77678.12</c:v>
                </c:pt>
                <c:pt idx="10592">
                  <c:v>77679.12</c:v>
                </c:pt>
                <c:pt idx="10593">
                  <c:v>77680.12</c:v>
                </c:pt>
                <c:pt idx="10594">
                  <c:v>77681.12</c:v>
                </c:pt>
                <c:pt idx="10595">
                  <c:v>77682.12</c:v>
                </c:pt>
                <c:pt idx="10596">
                  <c:v>77683.12</c:v>
                </c:pt>
                <c:pt idx="10597">
                  <c:v>77684.12</c:v>
                </c:pt>
                <c:pt idx="10598">
                  <c:v>77685.12</c:v>
                </c:pt>
                <c:pt idx="10599">
                  <c:v>77686.12</c:v>
                </c:pt>
                <c:pt idx="10600">
                  <c:v>77810.23</c:v>
                </c:pt>
                <c:pt idx="10601">
                  <c:v>77811.23</c:v>
                </c:pt>
                <c:pt idx="10602">
                  <c:v>77812.23</c:v>
                </c:pt>
                <c:pt idx="10603">
                  <c:v>77813.23</c:v>
                </c:pt>
                <c:pt idx="10604">
                  <c:v>77814.23</c:v>
                </c:pt>
                <c:pt idx="10605">
                  <c:v>77815.23</c:v>
                </c:pt>
                <c:pt idx="10606">
                  <c:v>77816.23</c:v>
                </c:pt>
                <c:pt idx="10607">
                  <c:v>77817.24000000001</c:v>
                </c:pt>
                <c:pt idx="10608">
                  <c:v>77818.24000000001</c:v>
                </c:pt>
                <c:pt idx="10609">
                  <c:v>77819.24000000001</c:v>
                </c:pt>
                <c:pt idx="10610">
                  <c:v>77823.95</c:v>
                </c:pt>
                <c:pt idx="10611">
                  <c:v>77824.95</c:v>
                </c:pt>
                <c:pt idx="10612">
                  <c:v>77825.95</c:v>
                </c:pt>
                <c:pt idx="10613">
                  <c:v>77826.95</c:v>
                </c:pt>
                <c:pt idx="10614">
                  <c:v>77827.95</c:v>
                </c:pt>
                <c:pt idx="10615">
                  <c:v>77828.95</c:v>
                </c:pt>
                <c:pt idx="10616">
                  <c:v>77829.95</c:v>
                </c:pt>
                <c:pt idx="10617">
                  <c:v>77830.95</c:v>
                </c:pt>
                <c:pt idx="10618">
                  <c:v>77831.95</c:v>
                </c:pt>
                <c:pt idx="10619">
                  <c:v>77832.95</c:v>
                </c:pt>
                <c:pt idx="10620">
                  <c:v>77956.99000000001</c:v>
                </c:pt>
                <c:pt idx="10621">
                  <c:v>77957.99000000001</c:v>
                </c:pt>
                <c:pt idx="10622">
                  <c:v>77958.99000000001</c:v>
                </c:pt>
                <c:pt idx="10623">
                  <c:v>77959.99000000001</c:v>
                </c:pt>
                <c:pt idx="10624">
                  <c:v>77960.99000000001</c:v>
                </c:pt>
                <c:pt idx="10625">
                  <c:v>77961.99000000001</c:v>
                </c:pt>
                <c:pt idx="10626">
                  <c:v>77962.99000000001</c:v>
                </c:pt>
                <c:pt idx="10627">
                  <c:v>77963.99000000001</c:v>
                </c:pt>
                <c:pt idx="10628">
                  <c:v>77964.99000000001</c:v>
                </c:pt>
                <c:pt idx="10629">
                  <c:v>77965.99000000001</c:v>
                </c:pt>
                <c:pt idx="10630">
                  <c:v>77970.7</c:v>
                </c:pt>
                <c:pt idx="10631">
                  <c:v>77971.7</c:v>
                </c:pt>
                <c:pt idx="10632">
                  <c:v>77972.7</c:v>
                </c:pt>
                <c:pt idx="10633">
                  <c:v>77973.7</c:v>
                </c:pt>
                <c:pt idx="10634">
                  <c:v>77974.7</c:v>
                </c:pt>
                <c:pt idx="10635">
                  <c:v>77975.7</c:v>
                </c:pt>
                <c:pt idx="10636">
                  <c:v>77976.71000000001</c:v>
                </c:pt>
                <c:pt idx="10637">
                  <c:v>77977.71000000001</c:v>
                </c:pt>
                <c:pt idx="10638">
                  <c:v>77978.71000000001</c:v>
                </c:pt>
                <c:pt idx="10639">
                  <c:v>77979.71000000001</c:v>
                </c:pt>
                <c:pt idx="10640">
                  <c:v>78103.81</c:v>
                </c:pt>
                <c:pt idx="10641">
                  <c:v>78104.81</c:v>
                </c:pt>
                <c:pt idx="10642">
                  <c:v>78105.81</c:v>
                </c:pt>
                <c:pt idx="10643">
                  <c:v>78106.81</c:v>
                </c:pt>
                <c:pt idx="10644">
                  <c:v>78107.82</c:v>
                </c:pt>
                <c:pt idx="10645">
                  <c:v>78108.82</c:v>
                </c:pt>
                <c:pt idx="10646">
                  <c:v>78109.82</c:v>
                </c:pt>
                <c:pt idx="10647">
                  <c:v>78110.82</c:v>
                </c:pt>
                <c:pt idx="10648">
                  <c:v>78111.82</c:v>
                </c:pt>
                <c:pt idx="10649">
                  <c:v>78112.82</c:v>
                </c:pt>
                <c:pt idx="10650">
                  <c:v>78117.53</c:v>
                </c:pt>
                <c:pt idx="10651">
                  <c:v>78118.53</c:v>
                </c:pt>
                <c:pt idx="10652">
                  <c:v>78119.53</c:v>
                </c:pt>
                <c:pt idx="10653">
                  <c:v>78120.53</c:v>
                </c:pt>
                <c:pt idx="10654">
                  <c:v>78121.53</c:v>
                </c:pt>
                <c:pt idx="10655">
                  <c:v>78122.53</c:v>
                </c:pt>
                <c:pt idx="10656">
                  <c:v>78123.53</c:v>
                </c:pt>
                <c:pt idx="10657">
                  <c:v>78124.53</c:v>
                </c:pt>
                <c:pt idx="10658">
                  <c:v>78125.54</c:v>
                </c:pt>
                <c:pt idx="10659">
                  <c:v>78126.54</c:v>
                </c:pt>
                <c:pt idx="10660">
                  <c:v>78250.55</c:v>
                </c:pt>
                <c:pt idx="10661">
                  <c:v>78251.55</c:v>
                </c:pt>
                <c:pt idx="10662">
                  <c:v>78252.55</c:v>
                </c:pt>
                <c:pt idx="10663">
                  <c:v>78253.55</c:v>
                </c:pt>
                <c:pt idx="10664">
                  <c:v>78254.56</c:v>
                </c:pt>
                <c:pt idx="10665">
                  <c:v>78255.56</c:v>
                </c:pt>
                <c:pt idx="10666">
                  <c:v>78256.56</c:v>
                </c:pt>
                <c:pt idx="10667">
                  <c:v>78257.56</c:v>
                </c:pt>
                <c:pt idx="10668">
                  <c:v>78258.56</c:v>
                </c:pt>
                <c:pt idx="10669">
                  <c:v>78259.56</c:v>
                </c:pt>
                <c:pt idx="10670">
                  <c:v>78264.27</c:v>
                </c:pt>
                <c:pt idx="10671">
                  <c:v>78265.27</c:v>
                </c:pt>
                <c:pt idx="10672">
                  <c:v>78266.27</c:v>
                </c:pt>
                <c:pt idx="10673">
                  <c:v>78267.27</c:v>
                </c:pt>
                <c:pt idx="10674">
                  <c:v>78268.27</c:v>
                </c:pt>
                <c:pt idx="10675">
                  <c:v>78269.27</c:v>
                </c:pt>
                <c:pt idx="10676">
                  <c:v>78270.27</c:v>
                </c:pt>
                <c:pt idx="10677">
                  <c:v>78271.27</c:v>
                </c:pt>
                <c:pt idx="10678">
                  <c:v>78272.27</c:v>
                </c:pt>
                <c:pt idx="10679">
                  <c:v>78273.27</c:v>
                </c:pt>
                <c:pt idx="10680">
                  <c:v>78397.38</c:v>
                </c:pt>
                <c:pt idx="10681">
                  <c:v>78398.38</c:v>
                </c:pt>
                <c:pt idx="10682">
                  <c:v>78399.38</c:v>
                </c:pt>
                <c:pt idx="10683">
                  <c:v>78400.38</c:v>
                </c:pt>
                <c:pt idx="10684">
                  <c:v>78401.38</c:v>
                </c:pt>
                <c:pt idx="10685">
                  <c:v>78402.38</c:v>
                </c:pt>
                <c:pt idx="10686">
                  <c:v>78403.38</c:v>
                </c:pt>
                <c:pt idx="10687">
                  <c:v>78404.38</c:v>
                </c:pt>
                <c:pt idx="10688">
                  <c:v>78405.39</c:v>
                </c:pt>
                <c:pt idx="10689">
                  <c:v>78406.39</c:v>
                </c:pt>
                <c:pt idx="10690">
                  <c:v>78411.1</c:v>
                </c:pt>
                <c:pt idx="10691">
                  <c:v>78412.1</c:v>
                </c:pt>
                <c:pt idx="10692">
                  <c:v>78413.1</c:v>
                </c:pt>
                <c:pt idx="10693">
                  <c:v>78414.1</c:v>
                </c:pt>
                <c:pt idx="10694">
                  <c:v>78415.1</c:v>
                </c:pt>
                <c:pt idx="10695">
                  <c:v>78416.1</c:v>
                </c:pt>
                <c:pt idx="10696">
                  <c:v>78417.1</c:v>
                </c:pt>
                <c:pt idx="10697">
                  <c:v>78418.1</c:v>
                </c:pt>
                <c:pt idx="10698">
                  <c:v>78419.1</c:v>
                </c:pt>
                <c:pt idx="10699">
                  <c:v>78420.1</c:v>
                </c:pt>
                <c:pt idx="10700">
                  <c:v>78544.21000000001</c:v>
                </c:pt>
                <c:pt idx="10701">
                  <c:v>78545.21000000001</c:v>
                </c:pt>
                <c:pt idx="10702">
                  <c:v>78546.21000000001</c:v>
                </c:pt>
                <c:pt idx="10703">
                  <c:v>78547.21000000001</c:v>
                </c:pt>
                <c:pt idx="10704">
                  <c:v>78548.21000000001</c:v>
                </c:pt>
                <c:pt idx="10705">
                  <c:v>78549.21000000001</c:v>
                </c:pt>
                <c:pt idx="10706">
                  <c:v>78550.21000000001</c:v>
                </c:pt>
                <c:pt idx="10707">
                  <c:v>78551.21000000001</c:v>
                </c:pt>
                <c:pt idx="10708">
                  <c:v>78552.21000000001</c:v>
                </c:pt>
                <c:pt idx="10709">
                  <c:v>78553.22</c:v>
                </c:pt>
                <c:pt idx="10710">
                  <c:v>78557.92</c:v>
                </c:pt>
                <c:pt idx="10711">
                  <c:v>78558.92</c:v>
                </c:pt>
                <c:pt idx="10712">
                  <c:v>78559.92</c:v>
                </c:pt>
                <c:pt idx="10713">
                  <c:v>78560.92</c:v>
                </c:pt>
                <c:pt idx="10714">
                  <c:v>78561.92</c:v>
                </c:pt>
                <c:pt idx="10715">
                  <c:v>78562.92</c:v>
                </c:pt>
                <c:pt idx="10716">
                  <c:v>78563.93</c:v>
                </c:pt>
                <c:pt idx="10717">
                  <c:v>78564.92</c:v>
                </c:pt>
                <c:pt idx="10718">
                  <c:v>78565.93</c:v>
                </c:pt>
                <c:pt idx="10719">
                  <c:v>78566.93</c:v>
                </c:pt>
                <c:pt idx="10720">
                  <c:v>78691.03</c:v>
                </c:pt>
                <c:pt idx="10721">
                  <c:v>78692.03</c:v>
                </c:pt>
                <c:pt idx="10722">
                  <c:v>78693.03</c:v>
                </c:pt>
                <c:pt idx="10723">
                  <c:v>78694.04</c:v>
                </c:pt>
                <c:pt idx="10724">
                  <c:v>78695.04</c:v>
                </c:pt>
                <c:pt idx="10725">
                  <c:v>78696.04</c:v>
                </c:pt>
                <c:pt idx="10726">
                  <c:v>78697.04</c:v>
                </c:pt>
                <c:pt idx="10727">
                  <c:v>78698.04</c:v>
                </c:pt>
                <c:pt idx="10728">
                  <c:v>78699.04</c:v>
                </c:pt>
                <c:pt idx="10729">
                  <c:v>78700.04</c:v>
                </c:pt>
                <c:pt idx="10730">
                  <c:v>78704.75</c:v>
                </c:pt>
                <c:pt idx="10731">
                  <c:v>78705.75</c:v>
                </c:pt>
                <c:pt idx="10732">
                  <c:v>78706.75</c:v>
                </c:pt>
                <c:pt idx="10733">
                  <c:v>78707.75</c:v>
                </c:pt>
                <c:pt idx="10734">
                  <c:v>78708.75</c:v>
                </c:pt>
                <c:pt idx="10735">
                  <c:v>78709.75</c:v>
                </c:pt>
                <c:pt idx="10736">
                  <c:v>78710.75</c:v>
                </c:pt>
                <c:pt idx="10737">
                  <c:v>78711.75</c:v>
                </c:pt>
                <c:pt idx="10738">
                  <c:v>78712.75</c:v>
                </c:pt>
                <c:pt idx="10739">
                  <c:v>78713.75</c:v>
                </c:pt>
                <c:pt idx="10740">
                  <c:v>78837.81</c:v>
                </c:pt>
                <c:pt idx="10741">
                  <c:v>78838.81</c:v>
                </c:pt>
                <c:pt idx="10742">
                  <c:v>78839.81</c:v>
                </c:pt>
                <c:pt idx="10743">
                  <c:v>78840.81</c:v>
                </c:pt>
                <c:pt idx="10744">
                  <c:v>78841.81</c:v>
                </c:pt>
                <c:pt idx="10745">
                  <c:v>78842.81</c:v>
                </c:pt>
                <c:pt idx="10746">
                  <c:v>78843.81</c:v>
                </c:pt>
                <c:pt idx="10747">
                  <c:v>78844.81</c:v>
                </c:pt>
                <c:pt idx="10748">
                  <c:v>78845.81</c:v>
                </c:pt>
                <c:pt idx="10749">
                  <c:v>78846.81</c:v>
                </c:pt>
                <c:pt idx="10750">
                  <c:v>78851.52</c:v>
                </c:pt>
                <c:pt idx="10751">
                  <c:v>78852.52</c:v>
                </c:pt>
                <c:pt idx="10752">
                  <c:v>78853.52</c:v>
                </c:pt>
                <c:pt idx="10753">
                  <c:v>78854.53</c:v>
                </c:pt>
                <c:pt idx="10754">
                  <c:v>78855.53</c:v>
                </c:pt>
                <c:pt idx="10755">
                  <c:v>78856.53</c:v>
                </c:pt>
                <c:pt idx="10756">
                  <c:v>78857.53</c:v>
                </c:pt>
                <c:pt idx="10757">
                  <c:v>78858.53</c:v>
                </c:pt>
                <c:pt idx="10758">
                  <c:v>78859.53</c:v>
                </c:pt>
                <c:pt idx="10759">
                  <c:v>78860.53</c:v>
                </c:pt>
                <c:pt idx="10760">
                  <c:v>78984.63</c:v>
                </c:pt>
                <c:pt idx="10761">
                  <c:v>78985.64</c:v>
                </c:pt>
                <c:pt idx="10762">
                  <c:v>78986.64</c:v>
                </c:pt>
                <c:pt idx="10763">
                  <c:v>78987.64</c:v>
                </c:pt>
                <c:pt idx="10764">
                  <c:v>78988.64</c:v>
                </c:pt>
                <c:pt idx="10765">
                  <c:v>78989.64</c:v>
                </c:pt>
                <c:pt idx="10766">
                  <c:v>78990.64</c:v>
                </c:pt>
                <c:pt idx="10767">
                  <c:v>78991.64</c:v>
                </c:pt>
                <c:pt idx="10768">
                  <c:v>78992.64</c:v>
                </c:pt>
                <c:pt idx="10769">
                  <c:v>78993.64</c:v>
                </c:pt>
                <c:pt idx="10770">
                  <c:v>78998.35</c:v>
                </c:pt>
                <c:pt idx="10771">
                  <c:v>78999.35</c:v>
                </c:pt>
                <c:pt idx="10772">
                  <c:v>79000.35</c:v>
                </c:pt>
                <c:pt idx="10773">
                  <c:v>79001.35</c:v>
                </c:pt>
                <c:pt idx="10774">
                  <c:v>79002.35</c:v>
                </c:pt>
                <c:pt idx="10775">
                  <c:v>79003.35</c:v>
                </c:pt>
                <c:pt idx="10776">
                  <c:v>79004.35</c:v>
                </c:pt>
                <c:pt idx="10777">
                  <c:v>79005.35</c:v>
                </c:pt>
                <c:pt idx="10778">
                  <c:v>79006.35</c:v>
                </c:pt>
                <c:pt idx="10779">
                  <c:v>79007.35</c:v>
                </c:pt>
                <c:pt idx="10780">
                  <c:v>79131.45</c:v>
                </c:pt>
                <c:pt idx="10781">
                  <c:v>79132.46000000001</c:v>
                </c:pt>
                <c:pt idx="10782">
                  <c:v>79133.46000000001</c:v>
                </c:pt>
                <c:pt idx="10783">
                  <c:v>79134.46000000001</c:v>
                </c:pt>
                <c:pt idx="10784">
                  <c:v>79135.46000000001</c:v>
                </c:pt>
                <c:pt idx="10785">
                  <c:v>79136.46000000001</c:v>
                </c:pt>
                <c:pt idx="10786">
                  <c:v>79137.46000000001</c:v>
                </c:pt>
                <c:pt idx="10787">
                  <c:v>79138.46000000001</c:v>
                </c:pt>
                <c:pt idx="10788">
                  <c:v>79139.46000000001</c:v>
                </c:pt>
                <c:pt idx="10789">
                  <c:v>79140.46000000001</c:v>
                </c:pt>
                <c:pt idx="10790">
                  <c:v>79145.17</c:v>
                </c:pt>
                <c:pt idx="10791">
                  <c:v>79146.17</c:v>
                </c:pt>
                <c:pt idx="10792">
                  <c:v>79147.17</c:v>
                </c:pt>
                <c:pt idx="10793">
                  <c:v>79148.17</c:v>
                </c:pt>
                <c:pt idx="10794">
                  <c:v>79149.17</c:v>
                </c:pt>
                <c:pt idx="10795">
                  <c:v>79150.17</c:v>
                </c:pt>
                <c:pt idx="10796">
                  <c:v>79151.17</c:v>
                </c:pt>
                <c:pt idx="10797">
                  <c:v>79152.17</c:v>
                </c:pt>
                <c:pt idx="10798">
                  <c:v>79153.17</c:v>
                </c:pt>
                <c:pt idx="10799">
                  <c:v>79154.18</c:v>
                </c:pt>
                <c:pt idx="10800">
                  <c:v>79278.28</c:v>
                </c:pt>
                <c:pt idx="10801">
                  <c:v>79279.28</c:v>
                </c:pt>
                <c:pt idx="10802">
                  <c:v>79280.28</c:v>
                </c:pt>
                <c:pt idx="10803">
                  <c:v>79281.29</c:v>
                </c:pt>
                <c:pt idx="10804">
                  <c:v>79282.29</c:v>
                </c:pt>
                <c:pt idx="10805">
                  <c:v>79283.29</c:v>
                </c:pt>
                <c:pt idx="10806">
                  <c:v>79284.29</c:v>
                </c:pt>
                <c:pt idx="10807">
                  <c:v>79285.29</c:v>
                </c:pt>
                <c:pt idx="10808">
                  <c:v>79286.29</c:v>
                </c:pt>
                <c:pt idx="10809">
                  <c:v>79287.29</c:v>
                </c:pt>
                <c:pt idx="10810">
                  <c:v>79292.0</c:v>
                </c:pt>
                <c:pt idx="10811">
                  <c:v>79293.0</c:v>
                </c:pt>
                <c:pt idx="10812">
                  <c:v>79294.0</c:v>
                </c:pt>
                <c:pt idx="10813">
                  <c:v>79295.0</c:v>
                </c:pt>
                <c:pt idx="10814">
                  <c:v>79296.0</c:v>
                </c:pt>
                <c:pt idx="10815">
                  <c:v>79297.0</c:v>
                </c:pt>
                <c:pt idx="10816">
                  <c:v>79298.0</c:v>
                </c:pt>
                <c:pt idx="10817">
                  <c:v>79299.0</c:v>
                </c:pt>
                <c:pt idx="10818">
                  <c:v>79300.0</c:v>
                </c:pt>
                <c:pt idx="10819">
                  <c:v>79301.0</c:v>
                </c:pt>
                <c:pt idx="10820">
                  <c:v>79425.11</c:v>
                </c:pt>
                <c:pt idx="10821">
                  <c:v>79426.11</c:v>
                </c:pt>
                <c:pt idx="10822">
                  <c:v>79427.11</c:v>
                </c:pt>
                <c:pt idx="10823">
                  <c:v>79428.11</c:v>
                </c:pt>
                <c:pt idx="10824">
                  <c:v>79429.11</c:v>
                </c:pt>
                <c:pt idx="10825">
                  <c:v>79430.11</c:v>
                </c:pt>
                <c:pt idx="10826">
                  <c:v>79431.11</c:v>
                </c:pt>
                <c:pt idx="10827">
                  <c:v>79432.11</c:v>
                </c:pt>
                <c:pt idx="10828">
                  <c:v>79433.11</c:v>
                </c:pt>
                <c:pt idx="10829">
                  <c:v>79434.11</c:v>
                </c:pt>
                <c:pt idx="10830">
                  <c:v>79438.82</c:v>
                </c:pt>
                <c:pt idx="10831">
                  <c:v>79439.82</c:v>
                </c:pt>
                <c:pt idx="10832">
                  <c:v>79440.82</c:v>
                </c:pt>
                <c:pt idx="10833">
                  <c:v>79441.82</c:v>
                </c:pt>
                <c:pt idx="10834">
                  <c:v>79442.82</c:v>
                </c:pt>
                <c:pt idx="10835">
                  <c:v>79443.82</c:v>
                </c:pt>
                <c:pt idx="10836">
                  <c:v>79444.82</c:v>
                </c:pt>
                <c:pt idx="10837">
                  <c:v>79445.82</c:v>
                </c:pt>
                <c:pt idx="10838">
                  <c:v>79446.82</c:v>
                </c:pt>
                <c:pt idx="10839">
                  <c:v>79447.82</c:v>
                </c:pt>
                <c:pt idx="10840">
                  <c:v>79571.93</c:v>
                </c:pt>
                <c:pt idx="10841">
                  <c:v>79572.93</c:v>
                </c:pt>
                <c:pt idx="10842">
                  <c:v>79573.93</c:v>
                </c:pt>
                <c:pt idx="10843">
                  <c:v>79574.93</c:v>
                </c:pt>
                <c:pt idx="10844">
                  <c:v>79575.93</c:v>
                </c:pt>
                <c:pt idx="10845">
                  <c:v>79576.93</c:v>
                </c:pt>
                <c:pt idx="10846">
                  <c:v>79577.93</c:v>
                </c:pt>
                <c:pt idx="10847">
                  <c:v>79578.93</c:v>
                </c:pt>
                <c:pt idx="10848">
                  <c:v>79579.93</c:v>
                </c:pt>
                <c:pt idx="10849">
                  <c:v>79580.93999999999</c:v>
                </c:pt>
                <c:pt idx="10850">
                  <c:v>79585.64</c:v>
                </c:pt>
                <c:pt idx="10851">
                  <c:v>79586.64</c:v>
                </c:pt>
                <c:pt idx="10852">
                  <c:v>79587.64</c:v>
                </c:pt>
                <c:pt idx="10853">
                  <c:v>79588.65</c:v>
                </c:pt>
                <c:pt idx="10854">
                  <c:v>79589.65</c:v>
                </c:pt>
                <c:pt idx="10855">
                  <c:v>79590.65</c:v>
                </c:pt>
                <c:pt idx="10856">
                  <c:v>79591.65</c:v>
                </c:pt>
                <c:pt idx="10857">
                  <c:v>79592.65</c:v>
                </c:pt>
                <c:pt idx="10858">
                  <c:v>79593.65</c:v>
                </c:pt>
                <c:pt idx="10859">
                  <c:v>79594.65</c:v>
                </c:pt>
                <c:pt idx="10860">
                  <c:v>79718.76</c:v>
                </c:pt>
                <c:pt idx="10861">
                  <c:v>79719.76</c:v>
                </c:pt>
                <c:pt idx="10862">
                  <c:v>79720.76</c:v>
                </c:pt>
                <c:pt idx="10863">
                  <c:v>79721.76</c:v>
                </c:pt>
                <c:pt idx="10864">
                  <c:v>79722.76</c:v>
                </c:pt>
                <c:pt idx="10865">
                  <c:v>79723.76</c:v>
                </c:pt>
                <c:pt idx="10866">
                  <c:v>79724.76</c:v>
                </c:pt>
                <c:pt idx="10867">
                  <c:v>79725.76</c:v>
                </c:pt>
                <c:pt idx="10868">
                  <c:v>79726.76</c:v>
                </c:pt>
                <c:pt idx="10869">
                  <c:v>79727.77</c:v>
                </c:pt>
                <c:pt idx="10870">
                  <c:v>79732.47</c:v>
                </c:pt>
                <c:pt idx="10871">
                  <c:v>79733.47</c:v>
                </c:pt>
                <c:pt idx="10872">
                  <c:v>79734.47</c:v>
                </c:pt>
                <c:pt idx="10873">
                  <c:v>79735.48</c:v>
                </c:pt>
                <c:pt idx="10874">
                  <c:v>79736.48</c:v>
                </c:pt>
                <c:pt idx="10875">
                  <c:v>79737.48</c:v>
                </c:pt>
                <c:pt idx="10876">
                  <c:v>79738.48</c:v>
                </c:pt>
                <c:pt idx="10877">
                  <c:v>79739.48</c:v>
                </c:pt>
                <c:pt idx="10878">
                  <c:v>79740.48</c:v>
                </c:pt>
                <c:pt idx="10879">
                  <c:v>79741.48</c:v>
                </c:pt>
                <c:pt idx="10880">
                  <c:v>79865.59</c:v>
                </c:pt>
                <c:pt idx="10881">
                  <c:v>79866.59</c:v>
                </c:pt>
                <c:pt idx="10882">
                  <c:v>79867.59</c:v>
                </c:pt>
                <c:pt idx="10883">
                  <c:v>79868.59</c:v>
                </c:pt>
                <c:pt idx="10884">
                  <c:v>79869.59</c:v>
                </c:pt>
                <c:pt idx="10885">
                  <c:v>79870.59</c:v>
                </c:pt>
                <c:pt idx="10886">
                  <c:v>79871.59</c:v>
                </c:pt>
                <c:pt idx="10887">
                  <c:v>79872.59</c:v>
                </c:pt>
                <c:pt idx="10888">
                  <c:v>79873.59</c:v>
                </c:pt>
                <c:pt idx="10889">
                  <c:v>79874.59</c:v>
                </c:pt>
                <c:pt idx="10890">
                  <c:v>79879.3</c:v>
                </c:pt>
                <c:pt idx="10891">
                  <c:v>79880.3</c:v>
                </c:pt>
                <c:pt idx="10892">
                  <c:v>79881.3</c:v>
                </c:pt>
                <c:pt idx="10893">
                  <c:v>79882.3</c:v>
                </c:pt>
                <c:pt idx="10894">
                  <c:v>79883.3</c:v>
                </c:pt>
                <c:pt idx="10895">
                  <c:v>79884.3</c:v>
                </c:pt>
                <c:pt idx="10896">
                  <c:v>79885.31</c:v>
                </c:pt>
                <c:pt idx="10897">
                  <c:v>79886.31</c:v>
                </c:pt>
                <c:pt idx="10898">
                  <c:v>79887.31</c:v>
                </c:pt>
                <c:pt idx="10899">
                  <c:v>79888.31</c:v>
                </c:pt>
                <c:pt idx="10900">
                  <c:v>80012.40999999999</c:v>
                </c:pt>
                <c:pt idx="10901">
                  <c:v>80013.40999999999</c:v>
                </c:pt>
                <c:pt idx="10902">
                  <c:v>80014.40999999999</c:v>
                </c:pt>
                <c:pt idx="10903">
                  <c:v>80015.40999999999</c:v>
                </c:pt>
                <c:pt idx="10904">
                  <c:v>80016.42</c:v>
                </c:pt>
                <c:pt idx="10905">
                  <c:v>80017.42</c:v>
                </c:pt>
                <c:pt idx="10906">
                  <c:v>80018.42</c:v>
                </c:pt>
                <c:pt idx="10907">
                  <c:v>80019.42</c:v>
                </c:pt>
                <c:pt idx="10908">
                  <c:v>80020.42</c:v>
                </c:pt>
                <c:pt idx="10909">
                  <c:v>80021.42</c:v>
                </c:pt>
                <c:pt idx="10910">
                  <c:v>80026.13</c:v>
                </c:pt>
                <c:pt idx="10911">
                  <c:v>80027.13</c:v>
                </c:pt>
                <c:pt idx="10912">
                  <c:v>80028.13</c:v>
                </c:pt>
                <c:pt idx="10913">
                  <c:v>80029.13</c:v>
                </c:pt>
                <c:pt idx="10914">
                  <c:v>80030.13</c:v>
                </c:pt>
                <c:pt idx="10915">
                  <c:v>80031.13</c:v>
                </c:pt>
                <c:pt idx="10916">
                  <c:v>80032.13</c:v>
                </c:pt>
                <c:pt idx="10917">
                  <c:v>80033.13</c:v>
                </c:pt>
                <c:pt idx="10918">
                  <c:v>80034.13</c:v>
                </c:pt>
                <c:pt idx="10919">
                  <c:v>80035.13</c:v>
                </c:pt>
                <c:pt idx="10920">
                  <c:v>80159.24000000001</c:v>
                </c:pt>
                <c:pt idx="10921">
                  <c:v>80160.24000000001</c:v>
                </c:pt>
                <c:pt idx="10922">
                  <c:v>80161.24000000001</c:v>
                </c:pt>
                <c:pt idx="10923">
                  <c:v>80162.24000000001</c:v>
                </c:pt>
                <c:pt idx="10924">
                  <c:v>80163.24000000001</c:v>
                </c:pt>
                <c:pt idx="10925">
                  <c:v>80164.24000000001</c:v>
                </c:pt>
                <c:pt idx="10926">
                  <c:v>80165.24000000001</c:v>
                </c:pt>
                <c:pt idx="10927">
                  <c:v>80166.24000000001</c:v>
                </c:pt>
                <c:pt idx="10928">
                  <c:v>80167.24000000001</c:v>
                </c:pt>
                <c:pt idx="10929">
                  <c:v>80168.25</c:v>
                </c:pt>
                <c:pt idx="10930">
                  <c:v>80172.95</c:v>
                </c:pt>
                <c:pt idx="10931">
                  <c:v>80173.95</c:v>
                </c:pt>
                <c:pt idx="10932">
                  <c:v>80174.95</c:v>
                </c:pt>
                <c:pt idx="10933">
                  <c:v>80175.95</c:v>
                </c:pt>
                <c:pt idx="10934">
                  <c:v>80176.95</c:v>
                </c:pt>
                <c:pt idx="10935">
                  <c:v>80177.95</c:v>
                </c:pt>
                <c:pt idx="10936">
                  <c:v>80178.95</c:v>
                </c:pt>
                <c:pt idx="10937">
                  <c:v>80179.95</c:v>
                </c:pt>
                <c:pt idx="10938">
                  <c:v>80180.96000000001</c:v>
                </c:pt>
                <c:pt idx="10939">
                  <c:v>80181.96000000001</c:v>
                </c:pt>
                <c:pt idx="10940">
                  <c:v>80306.06</c:v>
                </c:pt>
                <c:pt idx="10941">
                  <c:v>80307.06</c:v>
                </c:pt>
                <c:pt idx="10942">
                  <c:v>80308.07</c:v>
                </c:pt>
                <c:pt idx="10943">
                  <c:v>80309.07</c:v>
                </c:pt>
                <c:pt idx="10944">
                  <c:v>80310.07</c:v>
                </c:pt>
                <c:pt idx="10945">
                  <c:v>80311.07</c:v>
                </c:pt>
                <c:pt idx="10946">
                  <c:v>80312.07</c:v>
                </c:pt>
                <c:pt idx="10947">
                  <c:v>80313.07</c:v>
                </c:pt>
                <c:pt idx="10948">
                  <c:v>80314.07</c:v>
                </c:pt>
                <c:pt idx="10949">
                  <c:v>80315.07</c:v>
                </c:pt>
                <c:pt idx="10950">
                  <c:v>80319.78</c:v>
                </c:pt>
                <c:pt idx="10951">
                  <c:v>80320.78</c:v>
                </c:pt>
                <c:pt idx="10952">
                  <c:v>80321.78</c:v>
                </c:pt>
                <c:pt idx="10953">
                  <c:v>80322.78</c:v>
                </c:pt>
                <c:pt idx="10954">
                  <c:v>80323.78</c:v>
                </c:pt>
                <c:pt idx="10955">
                  <c:v>80324.78</c:v>
                </c:pt>
                <c:pt idx="10956">
                  <c:v>80325.78</c:v>
                </c:pt>
                <c:pt idx="10957">
                  <c:v>80326.78</c:v>
                </c:pt>
                <c:pt idx="10958">
                  <c:v>80327.78</c:v>
                </c:pt>
                <c:pt idx="10959">
                  <c:v>80328.78</c:v>
                </c:pt>
                <c:pt idx="10960">
                  <c:v>80452.89</c:v>
                </c:pt>
                <c:pt idx="10961">
                  <c:v>80453.89</c:v>
                </c:pt>
                <c:pt idx="10962">
                  <c:v>80454.89</c:v>
                </c:pt>
                <c:pt idx="10963">
                  <c:v>80455.89</c:v>
                </c:pt>
                <c:pt idx="10964">
                  <c:v>80456.89</c:v>
                </c:pt>
                <c:pt idx="10965">
                  <c:v>80457.89</c:v>
                </c:pt>
                <c:pt idx="10966">
                  <c:v>80458.9</c:v>
                </c:pt>
                <c:pt idx="10967">
                  <c:v>80459.9</c:v>
                </c:pt>
                <c:pt idx="10968">
                  <c:v>80460.9</c:v>
                </c:pt>
                <c:pt idx="10969">
                  <c:v>80461.9</c:v>
                </c:pt>
                <c:pt idx="10970">
                  <c:v>80466.61</c:v>
                </c:pt>
                <c:pt idx="10971">
                  <c:v>80467.61</c:v>
                </c:pt>
                <c:pt idx="10972">
                  <c:v>80468.61</c:v>
                </c:pt>
                <c:pt idx="10973">
                  <c:v>80469.61</c:v>
                </c:pt>
                <c:pt idx="10974">
                  <c:v>80470.61</c:v>
                </c:pt>
                <c:pt idx="10975">
                  <c:v>80471.61</c:v>
                </c:pt>
                <c:pt idx="10976">
                  <c:v>80472.61</c:v>
                </c:pt>
                <c:pt idx="10977">
                  <c:v>80473.61</c:v>
                </c:pt>
                <c:pt idx="10978">
                  <c:v>80474.61</c:v>
                </c:pt>
                <c:pt idx="10979">
                  <c:v>80475.61</c:v>
                </c:pt>
                <c:pt idx="10980">
                  <c:v>80599.72</c:v>
                </c:pt>
                <c:pt idx="10981">
                  <c:v>80600.72</c:v>
                </c:pt>
                <c:pt idx="10982">
                  <c:v>80601.72</c:v>
                </c:pt>
                <c:pt idx="10983">
                  <c:v>80602.72</c:v>
                </c:pt>
                <c:pt idx="10984">
                  <c:v>80603.72</c:v>
                </c:pt>
                <c:pt idx="10985">
                  <c:v>80604.72</c:v>
                </c:pt>
                <c:pt idx="10986">
                  <c:v>80605.72</c:v>
                </c:pt>
                <c:pt idx="10987">
                  <c:v>80606.72</c:v>
                </c:pt>
                <c:pt idx="10988">
                  <c:v>80607.72</c:v>
                </c:pt>
                <c:pt idx="10989">
                  <c:v>80608.72</c:v>
                </c:pt>
                <c:pt idx="10990">
                  <c:v>80613.43</c:v>
                </c:pt>
                <c:pt idx="10991">
                  <c:v>80614.43</c:v>
                </c:pt>
                <c:pt idx="10992">
                  <c:v>80615.43</c:v>
                </c:pt>
                <c:pt idx="10993">
                  <c:v>80616.43</c:v>
                </c:pt>
                <c:pt idx="10994">
                  <c:v>80617.43999999999</c:v>
                </c:pt>
                <c:pt idx="10995">
                  <c:v>80618.43999999999</c:v>
                </c:pt>
                <c:pt idx="10996">
                  <c:v>80619.43999999999</c:v>
                </c:pt>
                <c:pt idx="10997">
                  <c:v>80620.43999999999</c:v>
                </c:pt>
                <c:pt idx="10998">
                  <c:v>80621.43999999999</c:v>
                </c:pt>
                <c:pt idx="10999">
                  <c:v>80622.43999999999</c:v>
                </c:pt>
                <c:pt idx="11000">
                  <c:v>80746.54</c:v>
                </c:pt>
                <c:pt idx="11001">
                  <c:v>80747.54</c:v>
                </c:pt>
                <c:pt idx="11002">
                  <c:v>80748.54</c:v>
                </c:pt>
                <c:pt idx="11003">
                  <c:v>80749.54</c:v>
                </c:pt>
                <c:pt idx="11004">
                  <c:v>80750.54</c:v>
                </c:pt>
                <c:pt idx="11005">
                  <c:v>80751.54</c:v>
                </c:pt>
                <c:pt idx="11006">
                  <c:v>80752.54</c:v>
                </c:pt>
                <c:pt idx="11007">
                  <c:v>80753.54</c:v>
                </c:pt>
                <c:pt idx="11008">
                  <c:v>80754.54</c:v>
                </c:pt>
                <c:pt idx="11009">
                  <c:v>80755.54</c:v>
                </c:pt>
                <c:pt idx="11010">
                  <c:v>80760.25</c:v>
                </c:pt>
                <c:pt idx="11011">
                  <c:v>80761.25</c:v>
                </c:pt>
                <c:pt idx="11012">
                  <c:v>80762.25</c:v>
                </c:pt>
                <c:pt idx="11013">
                  <c:v>80763.25</c:v>
                </c:pt>
                <c:pt idx="11014">
                  <c:v>80764.25</c:v>
                </c:pt>
                <c:pt idx="11015">
                  <c:v>80765.25</c:v>
                </c:pt>
                <c:pt idx="11016">
                  <c:v>80766.26</c:v>
                </c:pt>
                <c:pt idx="11017">
                  <c:v>80767.26</c:v>
                </c:pt>
                <c:pt idx="11018">
                  <c:v>80768.26</c:v>
                </c:pt>
                <c:pt idx="11019">
                  <c:v>80769.26</c:v>
                </c:pt>
                <c:pt idx="11020">
                  <c:v>80893.32</c:v>
                </c:pt>
                <c:pt idx="11021">
                  <c:v>80894.32</c:v>
                </c:pt>
                <c:pt idx="11022">
                  <c:v>80895.32</c:v>
                </c:pt>
                <c:pt idx="11023">
                  <c:v>80896.32</c:v>
                </c:pt>
                <c:pt idx="11024">
                  <c:v>80897.32</c:v>
                </c:pt>
                <c:pt idx="11025">
                  <c:v>80898.32</c:v>
                </c:pt>
                <c:pt idx="11026">
                  <c:v>80899.32</c:v>
                </c:pt>
                <c:pt idx="11027">
                  <c:v>80900.32</c:v>
                </c:pt>
                <c:pt idx="11028">
                  <c:v>80901.32</c:v>
                </c:pt>
                <c:pt idx="11029">
                  <c:v>80902.33</c:v>
                </c:pt>
                <c:pt idx="11030">
                  <c:v>80907.03</c:v>
                </c:pt>
                <c:pt idx="11031">
                  <c:v>80908.03</c:v>
                </c:pt>
                <c:pt idx="11032">
                  <c:v>80909.04</c:v>
                </c:pt>
                <c:pt idx="11033">
                  <c:v>80910.04</c:v>
                </c:pt>
                <c:pt idx="11034">
                  <c:v>80911.04</c:v>
                </c:pt>
                <c:pt idx="11035">
                  <c:v>80912.04</c:v>
                </c:pt>
                <c:pt idx="11036">
                  <c:v>80913.04</c:v>
                </c:pt>
                <c:pt idx="11037">
                  <c:v>80914.04</c:v>
                </c:pt>
                <c:pt idx="11038">
                  <c:v>80915.04</c:v>
                </c:pt>
                <c:pt idx="11039">
                  <c:v>80916.04</c:v>
                </c:pt>
                <c:pt idx="11040">
                  <c:v>81040.14</c:v>
                </c:pt>
                <c:pt idx="11041">
                  <c:v>81041.14</c:v>
                </c:pt>
                <c:pt idx="11042">
                  <c:v>81042.15</c:v>
                </c:pt>
                <c:pt idx="11043">
                  <c:v>81043.15</c:v>
                </c:pt>
                <c:pt idx="11044">
                  <c:v>81044.15</c:v>
                </c:pt>
                <c:pt idx="11045">
                  <c:v>81045.15</c:v>
                </c:pt>
                <c:pt idx="11046">
                  <c:v>81046.15</c:v>
                </c:pt>
                <c:pt idx="11047">
                  <c:v>81047.15</c:v>
                </c:pt>
                <c:pt idx="11048">
                  <c:v>81048.15</c:v>
                </c:pt>
                <c:pt idx="11049">
                  <c:v>81049.15</c:v>
                </c:pt>
                <c:pt idx="11050">
                  <c:v>81053.86</c:v>
                </c:pt>
                <c:pt idx="11051">
                  <c:v>81054.86</c:v>
                </c:pt>
                <c:pt idx="11052">
                  <c:v>81055.86</c:v>
                </c:pt>
                <c:pt idx="11053">
                  <c:v>81056.86</c:v>
                </c:pt>
                <c:pt idx="11054">
                  <c:v>81057.86</c:v>
                </c:pt>
                <c:pt idx="11055">
                  <c:v>81058.86</c:v>
                </c:pt>
                <c:pt idx="11056">
                  <c:v>81059.86</c:v>
                </c:pt>
                <c:pt idx="11057">
                  <c:v>81060.86</c:v>
                </c:pt>
                <c:pt idx="11058">
                  <c:v>81061.86</c:v>
                </c:pt>
                <c:pt idx="11059">
                  <c:v>81062.86</c:v>
                </c:pt>
                <c:pt idx="11060">
                  <c:v>81186.97</c:v>
                </c:pt>
                <c:pt idx="11061">
                  <c:v>81187.97</c:v>
                </c:pt>
                <c:pt idx="11062">
                  <c:v>81188.97</c:v>
                </c:pt>
                <c:pt idx="11063">
                  <c:v>81189.97</c:v>
                </c:pt>
                <c:pt idx="11064">
                  <c:v>81190.97</c:v>
                </c:pt>
                <c:pt idx="11065">
                  <c:v>81191.97</c:v>
                </c:pt>
                <c:pt idx="11066">
                  <c:v>81192.97</c:v>
                </c:pt>
                <c:pt idx="11067">
                  <c:v>81193.97</c:v>
                </c:pt>
                <c:pt idx="11068">
                  <c:v>81194.97</c:v>
                </c:pt>
                <c:pt idx="11069">
                  <c:v>81195.98</c:v>
                </c:pt>
                <c:pt idx="11070">
                  <c:v>81200.68</c:v>
                </c:pt>
                <c:pt idx="11071">
                  <c:v>81201.68</c:v>
                </c:pt>
                <c:pt idx="11072">
                  <c:v>81202.69</c:v>
                </c:pt>
                <c:pt idx="11073">
                  <c:v>81203.68</c:v>
                </c:pt>
                <c:pt idx="11074">
                  <c:v>81204.69</c:v>
                </c:pt>
                <c:pt idx="11075">
                  <c:v>81205.69</c:v>
                </c:pt>
                <c:pt idx="11076">
                  <c:v>81206.69</c:v>
                </c:pt>
                <c:pt idx="11077">
                  <c:v>81207.69</c:v>
                </c:pt>
                <c:pt idx="11078">
                  <c:v>81208.69</c:v>
                </c:pt>
                <c:pt idx="11079">
                  <c:v>81209.69</c:v>
                </c:pt>
                <c:pt idx="11080">
                  <c:v>81333.8</c:v>
                </c:pt>
                <c:pt idx="11081">
                  <c:v>81334.8</c:v>
                </c:pt>
                <c:pt idx="11082">
                  <c:v>81335.8</c:v>
                </c:pt>
                <c:pt idx="11083">
                  <c:v>81336.8</c:v>
                </c:pt>
                <c:pt idx="11084">
                  <c:v>81337.8</c:v>
                </c:pt>
                <c:pt idx="11085">
                  <c:v>81338.8</c:v>
                </c:pt>
                <c:pt idx="11086">
                  <c:v>81339.8</c:v>
                </c:pt>
                <c:pt idx="11087">
                  <c:v>81340.8</c:v>
                </c:pt>
                <c:pt idx="11088">
                  <c:v>81341.8</c:v>
                </c:pt>
                <c:pt idx="11089">
                  <c:v>81342.8</c:v>
                </c:pt>
                <c:pt idx="11090">
                  <c:v>81347.51</c:v>
                </c:pt>
                <c:pt idx="11091">
                  <c:v>81348.51</c:v>
                </c:pt>
                <c:pt idx="11092">
                  <c:v>81349.51</c:v>
                </c:pt>
                <c:pt idx="11093">
                  <c:v>81350.51</c:v>
                </c:pt>
                <c:pt idx="11094">
                  <c:v>81351.51</c:v>
                </c:pt>
                <c:pt idx="11095">
                  <c:v>81352.51</c:v>
                </c:pt>
                <c:pt idx="11096">
                  <c:v>81353.51</c:v>
                </c:pt>
                <c:pt idx="11097">
                  <c:v>81354.51</c:v>
                </c:pt>
                <c:pt idx="11098">
                  <c:v>81355.52</c:v>
                </c:pt>
                <c:pt idx="11099">
                  <c:v>81356.52</c:v>
                </c:pt>
                <c:pt idx="11100">
                  <c:v>81480.62</c:v>
                </c:pt>
                <c:pt idx="11101">
                  <c:v>81481.62</c:v>
                </c:pt>
                <c:pt idx="11102">
                  <c:v>81482.62</c:v>
                </c:pt>
                <c:pt idx="11103">
                  <c:v>81483.63</c:v>
                </c:pt>
                <c:pt idx="11104">
                  <c:v>81484.63</c:v>
                </c:pt>
                <c:pt idx="11105">
                  <c:v>81485.63</c:v>
                </c:pt>
                <c:pt idx="11106">
                  <c:v>81486.63</c:v>
                </c:pt>
                <c:pt idx="11107">
                  <c:v>81487.63</c:v>
                </c:pt>
                <c:pt idx="11108">
                  <c:v>81488.63</c:v>
                </c:pt>
                <c:pt idx="11109">
                  <c:v>81489.63</c:v>
                </c:pt>
                <c:pt idx="11110">
                  <c:v>81494.34</c:v>
                </c:pt>
                <c:pt idx="11111">
                  <c:v>81495.34</c:v>
                </c:pt>
                <c:pt idx="11112">
                  <c:v>81496.34</c:v>
                </c:pt>
                <c:pt idx="11113">
                  <c:v>81497.34</c:v>
                </c:pt>
                <c:pt idx="11114">
                  <c:v>81498.34</c:v>
                </c:pt>
                <c:pt idx="11115">
                  <c:v>81499.34</c:v>
                </c:pt>
                <c:pt idx="11116">
                  <c:v>81500.34</c:v>
                </c:pt>
                <c:pt idx="11117">
                  <c:v>81501.34</c:v>
                </c:pt>
                <c:pt idx="11118">
                  <c:v>81502.35</c:v>
                </c:pt>
                <c:pt idx="11119">
                  <c:v>81503.35</c:v>
                </c:pt>
                <c:pt idx="11120">
                  <c:v>81627.45</c:v>
                </c:pt>
                <c:pt idx="11121">
                  <c:v>81628.45</c:v>
                </c:pt>
                <c:pt idx="11122">
                  <c:v>81629.45</c:v>
                </c:pt>
                <c:pt idx="11123">
                  <c:v>81630.45</c:v>
                </c:pt>
                <c:pt idx="11124">
                  <c:v>81631.45</c:v>
                </c:pt>
                <c:pt idx="11125">
                  <c:v>81632.46000000001</c:v>
                </c:pt>
                <c:pt idx="11126">
                  <c:v>81633.46000000001</c:v>
                </c:pt>
                <c:pt idx="11127">
                  <c:v>81634.46000000001</c:v>
                </c:pt>
                <c:pt idx="11128">
                  <c:v>81635.46000000001</c:v>
                </c:pt>
                <c:pt idx="11129">
                  <c:v>81636.46000000001</c:v>
                </c:pt>
                <c:pt idx="11130">
                  <c:v>81641.17</c:v>
                </c:pt>
                <c:pt idx="11131">
                  <c:v>81642.17</c:v>
                </c:pt>
                <c:pt idx="11132">
                  <c:v>81643.17</c:v>
                </c:pt>
                <c:pt idx="11133">
                  <c:v>81644.17</c:v>
                </c:pt>
                <c:pt idx="11134">
                  <c:v>81645.17</c:v>
                </c:pt>
                <c:pt idx="11135">
                  <c:v>81646.17</c:v>
                </c:pt>
                <c:pt idx="11136">
                  <c:v>81647.17</c:v>
                </c:pt>
                <c:pt idx="11137">
                  <c:v>81648.17</c:v>
                </c:pt>
                <c:pt idx="11138">
                  <c:v>81649.17</c:v>
                </c:pt>
                <c:pt idx="11139">
                  <c:v>81650.17</c:v>
                </c:pt>
                <c:pt idx="11140">
                  <c:v>81774.28</c:v>
                </c:pt>
                <c:pt idx="11141">
                  <c:v>81775.28</c:v>
                </c:pt>
                <c:pt idx="11142">
                  <c:v>81776.28</c:v>
                </c:pt>
                <c:pt idx="11143">
                  <c:v>81777.28</c:v>
                </c:pt>
                <c:pt idx="11144">
                  <c:v>81778.28</c:v>
                </c:pt>
                <c:pt idx="11145">
                  <c:v>81779.28</c:v>
                </c:pt>
                <c:pt idx="11146">
                  <c:v>81780.28</c:v>
                </c:pt>
                <c:pt idx="11147">
                  <c:v>81781.28</c:v>
                </c:pt>
                <c:pt idx="11148">
                  <c:v>81782.28</c:v>
                </c:pt>
                <c:pt idx="11149">
                  <c:v>81783.29</c:v>
                </c:pt>
                <c:pt idx="11150">
                  <c:v>81787.99000000001</c:v>
                </c:pt>
                <c:pt idx="11151">
                  <c:v>81788.99000000001</c:v>
                </c:pt>
                <c:pt idx="11152">
                  <c:v>81789.99000000001</c:v>
                </c:pt>
                <c:pt idx="11153">
                  <c:v>81790.99000000001</c:v>
                </c:pt>
                <c:pt idx="11154">
                  <c:v>81791.99000000001</c:v>
                </c:pt>
                <c:pt idx="11155">
                  <c:v>81792.99000000001</c:v>
                </c:pt>
                <c:pt idx="11156">
                  <c:v>81793.99000000001</c:v>
                </c:pt>
                <c:pt idx="11157">
                  <c:v>81795.0</c:v>
                </c:pt>
                <c:pt idx="11158">
                  <c:v>81796.0</c:v>
                </c:pt>
                <c:pt idx="11159">
                  <c:v>81797.0</c:v>
                </c:pt>
                <c:pt idx="11160">
                  <c:v>81921.1</c:v>
                </c:pt>
                <c:pt idx="11161">
                  <c:v>81922.1</c:v>
                </c:pt>
                <c:pt idx="11162">
                  <c:v>81923.1</c:v>
                </c:pt>
                <c:pt idx="11163">
                  <c:v>81924.1</c:v>
                </c:pt>
                <c:pt idx="11164">
                  <c:v>81925.1</c:v>
                </c:pt>
                <c:pt idx="11165">
                  <c:v>81926.11</c:v>
                </c:pt>
                <c:pt idx="11166">
                  <c:v>81927.11</c:v>
                </c:pt>
                <c:pt idx="11167">
                  <c:v>81928.11</c:v>
                </c:pt>
                <c:pt idx="11168">
                  <c:v>81929.11</c:v>
                </c:pt>
                <c:pt idx="11169">
                  <c:v>81930.11</c:v>
                </c:pt>
                <c:pt idx="11170">
                  <c:v>81934.82</c:v>
                </c:pt>
                <c:pt idx="11171">
                  <c:v>81935.82</c:v>
                </c:pt>
                <c:pt idx="11172">
                  <c:v>81936.82</c:v>
                </c:pt>
                <c:pt idx="11173">
                  <c:v>81937.82</c:v>
                </c:pt>
                <c:pt idx="11174">
                  <c:v>81938.82</c:v>
                </c:pt>
                <c:pt idx="11175">
                  <c:v>81939.82</c:v>
                </c:pt>
                <c:pt idx="11176">
                  <c:v>81940.82</c:v>
                </c:pt>
                <c:pt idx="11177">
                  <c:v>81941.82</c:v>
                </c:pt>
                <c:pt idx="11178">
                  <c:v>81942.82</c:v>
                </c:pt>
                <c:pt idx="11179">
                  <c:v>81943.82</c:v>
                </c:pt>
                <c:pt idx="11180">
                  <c:v>82067.93</c:v>
                </c:pt>
                <c:pt idx="11181">
                  <c:v>82068.93</c:v>
                </c:pt>
                <c:pt idx="11182">
                  <c:v>82069.93</c:v>
                </c:pt>
                <c:pt idx="11183">
                  <c:v>82070.93</c:v>
                </c:pt>
                <c:pt idx="11184">
                  <c:v>82071.93</c:v>
                </c:pt>
                <c:pt idx="11185">
                  <c:v>82072.93</c:v>
                </c:pt>
                <c:pt idx="11186">
                  <c:v>82073.93</c:v>
                </c:pt>
                <c:pt idx="11187">
                  <c:v>82074.93</c:v>
                </c:pt>
                <c:pt idx="11188">
                  <c:v>82075.93</c:v>
                </c:pt>
                <c:pt idx="11189">
                  <c:v>82076.93</c:v>
                </c:pt>
                <c:pt idx="11190">
                  <c:v>82081.64</c:v>
                </c:pt>
                <c:pt idx="11191">
                  <c:v>82082.64</c:v>
                </c:pt>
                <c:pt idx="11192">
                  <c:v>82083.64</c:v>
                </c:pt>
                <c:pt idx="11193">
                  <c:v>82084.64</c:v>
                </c:pt>
                <c:pt idx="11194">
                  <c:v>82085.64</c:v>
                </c:pt>
                <c:pt idx="11195">
                  <c:v>82086.64</c:v>
                </c:pt>
                <c:pt idx="11196">
                  <c:v>82087.64</c:v>
                </c:pt>
                <c:pt idx="11197">
                  <c:v>82088.64</c:v>
                </c:pt>
                <c:pt idx="11198">
                  <c:v>82089.65</c:v>
                </c:pt>
                <c:pt idx="11199">
                  <c:v>82090.65</c:v>
                </c:pt>
                <c:pt idx="11200">
                  <c:v>82214.75</c:v>
                </c:pt>
                <c:pt idx="11201">
                  <c:v>82215.75</c:v>
                </c:pt>
                <c:pt idx="11202">
                  <c:v>82216.75</c:v>
                </c:pt>
                <c:pt idx="11203">
                  <c:v>82217.75</c:v>
                </c:pt>
                <c:pt idx="11204">
                  <c:v>82218.76</c:v>
                </c:pt>
                <c:pt idx="11205">
                  <c:v>82219.76</c:v>
                </c:pt>
                <c:pt idx="11206">
                  <c:v>82220.76</c:v>
                </c:pt>
                <c:pt idx="11207">
                  <c:v>82221.76</c:v>
                </c:pt>
                <c:pt idx="11208">
                  <c:v>82222.76</c:v>
                </c:pt>
                <c:pt idx="11209">
                  <c:v>82223.76</c:v>
                </c:pt>
                <c:pt idx="11210">
                  <c:v>82228.47</c:v>
                </c:pt>
                <c:pt idx="11211">
                  <c:v>82229.47</c:v>
                </c:pt>
                <c:pt idx="11212">
                  <c:v>82230.47</c:v>
                </c:pt>
                <c:pt idx="11213">
                  <c:v>82231.47</c:v>
                </c:pt>
                <c:pt idx="11214">
                  <c:v>82232.47</c:v>
                </c:pt>
                <c:pt idx="11215">
                  <c:v>82233.47</c:v>
                </c:pt>
                <c:pt idx="11216">
                  <c:v>82234.47</c:v>
                </c:pt>
                <c:pt idx="11217">
                  <c:v>82235.47</c:v>
                </c:pt>
                <c:pt idx="11218">
                  <c:v>82236.47</c:v>
                </c:pt>
                <c:pt idx="11219">
                  <c:v>82237.47</c:v>
                </c:pt>
                <c:pt idx="11220">
                  <c:v>82361.58</c:v>
                </c:pt>
                <c:pt idx="11221">
                  <c:v>82362.58</c:v>
                </c:pt>
                <c:pt idx="11222">
                  <c:v>82363.58</c:v>
                </c:pt>
                <c:pt idx="11223">
                  <c:v>82364.58</c:v>
                </c:pt>
                <c:pt idx="11224">
                  <c:v>82365.59</c:v>
                </c:pt>
                <c:pt idx="11225">
                  <c:v>82366.59</c:v>
                </c:pt>
                <c:pt idx="11226">
                  <c:v>82367.59</c:v>
                </c:pt>
                <c:pt idx="11227">
                  <c:v>82368.59</c:v>
                </c:pt>
                <c:pt idx="11228">
                  <c:v>82369.59</c:v>
                </c:pt>
                <c:pt idx="11229">
                  <c:v>82370.59</c:v>
                </c:pt>
                <c:pt idx="11230">
                  <c:v>82375.3</c:v>
                </c:pt>
                <c:pt idx="11231">
                  <c:v>82376.3</c:v>
                </c:pt>
                <c:pt idx="11232">
                  <c:v>82377.3</c:v>
                </c:pt>
                <c:pt idx="11233">
                  <c:v>82378.3</c:v>
                </c:pt>
                <c:pt idx="11234">
                  <c:v>82379.3</c:v>
                </c:pt>
                <c:pt idx="11235">
                  <c:v>82380.3</c:v>
                </c:pt>
                <c:pt idx="11236">
                  <c:v>82381.3</c:v>
                </c:pt>
                <c:pt idx="11237">
                  <c:v>82382.3</c:v>
                </c:pt>
                <c:pt idx="11238">
                  <c:v>82383.3</c:v>
                </c:pt>
                <c:pt idx="11239">
                  <c:v>82384.3</c:v>
                </c:pt>
                <c:pt idx="11240">
                  <c:v>82508.40999999999</c:v>
                </c:pt>
                <c:pt idx="11241">
                  <c:v>82509.40999999999</c:v>
                </c:pt>
                <c:pt idx="11242">
                  <c:v>82510.40999999999</c:v>
                </c:pt>
                <c:pt idx="11243">
                  <c:v>82511.40999999999</c:v>
                </c:pt>
                <c:pt idx="11244">
                  <c:v>82512.40999999999</c:v>
                </c:pt>
                <c:pt idx="11245">
                  <c:v>82513.40999999999</c:v>
                </c:pt>
                <c:pt idx="11246">
                  <c:v>82514.40999999999</c:v>
                </c:pt>
                <c:pt idx="11247">
                  <c:v>82515.42</c:v>
                </c:pt>
                <c:pt idx="11248">
                  <c:v>82516.42</c:v>
                </c:pt>
                <c:pt idx="11249">
                  <c:v>82517.42</c:v>
                </c:pt>
                <c:pt idx="11250">
                  <c:v>82522.12</c:v>
                </c:pt>
                <c:pt idx="11251">
                  <c:v>82523.12</c:v>
                </c:pt>
                <c:pt idx="11252">
                  <c:v>82524.12</c:v>
                </c:pt>
                <c:pt idx="11253">
                  <c:v>82525.13</c:v>
                </c:pt>
                <c:pt idx="11254">
                  <c:v>82526.13</c:v>
                </c:pt>
                <c:pt idx="11255">
                  <c:v>82527.13</c:v>
                </c:pt>
                <c:pt idx="11256">
                  <c:v>82528.13</c:v>
                </c:pt>
                <c:pt idx="11257">
                  <c:v>82529.13</c:v>
                </c:pt>
                <c:pt idx="11258">
                  <c:v>82530.13</c:v>
                </c:pt>
                <c:pt idx="11259">
                  <c:v>82531.13</c:v>
                </c:pt>
                <c:pt idx="11260">
                  <c:v>82655.24000000001</c:v>
                </c:pt>
                <c:pt idx="11261">
                  <c:v>82656.24000000001</c:v>
                </c:pt>
                <c:pt idx="11262">
                  <c:v>82657.24000000001</c:v>
                </c:pt>
                <c:pt idx="11263">
                  <c:v>82658.24000000001</c:v>
                </c:pt>
                <c:pt idx="11264">
                  <c:v>82659.24000000001</c:v>
                </c:pt>
                <c:pt idx="11265">
                  <c:v>82660.24000000001</c:v>
                </c:pt>
                <c:pt idx="11266">
                  <c:v>82661.24000000001</c:v>
                </c:pt>
                <c:pt idx="11267">
                  <c:v>82662.24000000001</c:v>
                </c:pt>
                <c:pt idx="11268">
                  <c:v>82663.24000000001</c:v>
                </c:pt>
                <c:pt idx="11269">
                  <c:v>82664.24000000001</c:v>
                </c:pt>
                <c:pt idx="11270">
                  <c:v>82668.95</c:v>
                </c:pt>
                <c:pt idx="11271">
                  <c:v>82669.95</c:v>
                </c:pt>
                <c:pt idx="11272">
                  <c:v>82670.95</c:v>
                </c:pt>
                <c:pt idx="11273">
                  <c:v>82671.95</c:v>
                </c:pt>
                <c:pt idx="11274">
                  <c:v>82672.95</c:v>
                </c:pt>
                <c:pt idx="11275">
                  <c:v>82673.95</c:v>
                </c:pt>
                <c:pt idx="11276">
                  <c:v>82674.95</c:v>
                </c:pt>
                <c:pt idx="11277">
                  <c:v>82675.96000000001</c:v>
                </c:pt>
                <c:pt idx="11278">
                  <c:v>82676.96000000001</c:v>
                </c:pt>
                <c:pt idx="11279">
                  <c:v>82677.96000000001</c:v>
                </c:pt>
                <c:pt idx="11280">
                  <c:v>82802.06</c:v>
                </c:pt>
                <c:pt idx="11281">
                  <c:v>82803.07</c:v>
                </c:pt>
                <c:pt idx="11282">
                  <c:v>82804.07</c:v>
                </c:pt>
                <c:pt idx="11283">
                  <c:v>82805.07</c:v>
                </c:pt>
                <c:pt idx="11284">
                  <c:v>82806.07</c:v>
                </c:pt>
                <c:pt idx="11285">
                  <c:v>82807.07</c:v>
                </c:pt>
                <c:pt idx="11286">
                  <c:v>82808.07</c:v>
                </c:pt>
                <c:pt idx="11287">
                  <c:v>82809.07</c:v>
                </c:pt>
                <c:pt idx="11288">
                  <c:v>82810.07</c:v>
                </c:pt>
                <c:pt idx="11289">
                  <c:v>82811.07</c:v>
                </c:pt>
                <c:pt idx="11290">
                  <c:v>82815.78</c:v>
                </c:pt>
                <c:pt idx="11291">
                  <c:v>82816.78</c:v>
                </c:pt>
                <c:pt idx="11292">
                  <c:v>82817.78</c:v>
                </c:pt>
                <c:pt idx="11293">
                  <c:v>82818.78</c:v>
                </c:pt>
                <c:pt idx="11294">
                  <c:v>82819.78</c:v>
                </c:pt>
                <c:pt idx="11295">
                  <c:v>82820.78</c:v>
                </c:pt>
                <c:pt idx="11296">
                  <c:v>82821.78</c:v>
                </c:pt>
                <c:pt idx="11297">
                  <c:v>82822.78</c:v>
                </c:pt>
                <c:pt idx="11298">
                  <c:v>82823.78</c:v>
                </c:pt>
                <c:pt idx="11299">
                  <c:v>82824.78</c:v>
                </c:pt>
                <c:pt idx="11300">
                  <c:v>82948.89</c:v>
                </c:pt>
                <c:pt idx="11301">
                  <c:v>82949.89</c:v>
                </c:pt>
                <c:pt idx="11302">
                  <c:v>82950.89</c:v>
                </c:pt>
                <c:pt idx="11303">
                  <c:v>82951.89</c:v>
                </c:pt>
                <c:pt idx="11304">
                  <c:v>82952.89</c:v>
                </c:pt>
                <c:pt idx="11305">
                  <c:v>82953.89</c:v>
                </c:pt>
                <c:pt idx="11306">
                  <c:v>82954.89</c:v>
                </c:pt>
                <c:pt idx="11307">
                  <c:v>82955.89</c:v>
                </c:pt>
                <c:pt idx="11308">
                  <c:v>82956.9</c:v>
                </c:pt>
                <c:pt idx="11309">
                  <c:v>82957.9</c:v>
                </c:pt>
                <c:pt idx="11310">
                  <c:v>82962.61</c:v>
                </c:pt>
                <c:pt idx="11311">
                  <c:v>82963.61</c:v>
                </c:pt>
                <c:pt idx="11312">
                  <c:v>82964.61</c:v>
                </c:pt>
                <c:pt idx="11313">
                  <c:v>82965.61</c:v>
                </c:pt>
                <c:pt idx="11314">
                  <c:v>82966.61</c:v>
                </c:pt>
                <c:pt idx="11315">
                  <c:v>82967.61</c:v>
                </c:pt>
                <c:pt idx="11316">
                  <c:v>82968.61</c:v>
                </c:pt>
                <c:pt idx="11317">
                  <c:v>82969.61</c:v>
                </c:pt>
                <c:pt idx="11318">
                  <c:v>82970.61</c:v>
                </c:pt>
                <c:pt idx="11319">
                  <c:v>82971.61</c:v>
                </c:pt>
                <c:pt idx="11320">
                  <c:v>83095.72</c:v>
                </c:pt>
                <c:pt idx="11321">
                  <c:v>83096.72</c:v>
                </c:pt>
                <c:pt idx="11322">
                  <c:v>83097.72</c:v>
                </c:pt>
                <c:pt idx="11323">
                  <c:v>83098.72</c:v>
                </c:pt>
                <c:pt idx="11324">
                  <c:v>83099.72</c:v>
                </c:pt>
                <c:pt idx="11325">
                  <c:v>83100.72</c:v>
                </c:pt>
                <c:pt idx="11326">
                  <c:v>83101.72</c:v>
                </c:pt>
                <c:pt idx="11327">
                  <c:v>83102.72</c:v>
                </c:pt>
                <c:pt idx="11328">
                  <c:v>83103.72</c:v>
                </c:pt>
                <c:pt idx="11329">
                  <c:v>83104.72</c:v>
                </c:pt>
                <c:pt idx="11330">
                  <c:v>83109.43</c:v>
                </c:pt>
                <c:pt idx="11331">
                  <c:v>83110.43</c:v>
                </c:pt>
                <c:pt idx="11332">
                  <c:v>83111.43</c:v>
                </c:pt>
                <c:pt idx="11333">
                  <c:v>83112.43</c:v>
                </c:pt>
                <c:pt idx="11334">
                  <c:v>83113.43</c:v>
                </c:pt>
                <c:pt idx="11335">
                  <c:v>83114.43</c:v>
                </c:pt>
                <c:pt idx="11336">
                  <c:v>83115.43</c:v>
                </c:pt>
                <c:pt idx="11337">
                  <c:v>83116.43</c:v>
                </c:pt>
                <c:pt idx="11338">
                  <c:v>83117.43</c:v>
                </c:pt>
                <c:pt idx="11339">
                  <c:v>83118.43</c:v>
                </c:pt>
                <c:pt idx="11340">
                  <c:v>83242.49000000001</c:v>
                </c:pt>
                <c:pt idx="11341">
                  <c:v>83243.49000000001</c:v>
                </c:pt>
                <c:pt idx="11342">
                  <c:v>83244.49000000001</c:v>
                </c:pt>
                <c:pt idx="11343">
                  <c:v>83245.49000000001</c:v>
                </c:pt>
                <c:pt idx="11344">
                  <c:v>83246.49000000001</c:v>
                </c:pt>
                <c:pt idx="11345">
                  <c:v>83247.49000000001</c:v>
                </c:pt>
                <c:pt idx="11346">
                  <c:v>83248.49000000001</c:v>
                </c:pt>
                <c:pt idx="11347">
                  <c:v>83249.49000000001</c:v>
                </c:pt>
                <c:pt idx="11348">
                  <c:v>83250.49000000001</c:v>
                </c:pt>
                <c:pt idx="11349">
                  <c:v>83251.49000000001</c:v>
                </c:pt>
                <c:pt idx="11350">
                  <c:v>83256.2</c:v>
                </c:pt>
                <c:pt idx="11351">
                  <c:v>83257.2</c:v>
                </c:pt>
                <c:pt idx="11352">
                  <c:v>83258.2</c:v>
                </c:pt>
                <c:pt idx="11353">
                  <c:v>83259.2</c:v>
                </c:pt>
                <c:pt idx="11354">
                  <c:v>83260.2</c:v>
                </c:pt>
                <c:pt idx="11355">
                  <c:v>83261.2</c:v>
                </c:pt>
                <c:pt idx="11356">
                  <c:v>83262.2</c:v>
                </c:pt>
                <c:pt idx="11357">
                  <c:v>83263.21000000001</c:v>
                </c:pt>
                <c:pt idx="11358">
                  <c:v>83264.21000000001</c:v>
                </c:pt>
                <c:pt idx="11359">
                  <c:v>83265.21000000001</c:v>
                </c:pt>
                <c:pt idx="11360">
                  <c:v>83389.31</c:v>
                </c:pt>
                <c:pt idx="11361">
                  <c:v>83390.31</c:v>
                </c:pt>
                <c:pt idx="11362">
                  <c:v>83391.31</c:v>
                </c:pt>
                <c:pt idx="11363">
                  <c:v>83392.32</c:v>
                </c:pt>
                <c:pt idx="11364">
                  <c:v>83393.32</c:v>
                </c:pt>
                <c:pt idx="11365">
                  <c:v>83394.32</c:v>
                </c:pt>
                <c:pt idx="11366">
                  <c:v>83395.32</c:v>
                </c:pt>
                <c:pt idx="11367">
                  <c:v>83396.32</c:v>
                </c:pt>
                <c:pt idx="11368">
                  <c:v>83397.32</c:v>
                </c:pt>
                <c:pt idx="11369">
                  <c:v>83398.32</c:v>
                </c:pt>
                <c:pt idx="11370">
                  <c:v>83403.03</c:v>
                </c:pt>
                <c:pt idx="11371">
                  <c:v>83404.03</c:v>
                </c:pt>
                <c:pt idx="11372">
                  <c:v>83405.03</c:v>
                </c:pt>
                <c:pt idx="11373">
                  <c:v>83406.03</c:v>
                </c:pt>
                <c:pt idx="11374">
                  <c:v>83407.03</c:v>
                </c:pt>
                <c:pt idx="11375">
                  <c:v>83408.03</c:v>
                </c:pt>
                <c:pt idx="11376">
                  <c:v>83409.03</c:v>
                </c:pt>
                <c:pt idx="11377">
                  <c:v>83410.03</c:v>
                </c:pt>
                <c:pt idx="11378">
                  <c:v>83411.03</c:v>
                </c:pt>
                <c:pt idx="11379">
                  <c:v>83412.03</c:v>
                </c:pt>
                <c:pt idx="11380">
                  <c:v>83536.14</c:v>
                </c:pt>
                <c:pt idx="11381">
                  <c:v>83537.14</c:v>
                </c:pt>
                <c:pt idx="11382">
                  <c:v>83538.14</c:v>
                </c:pt>
                <c:pt idx="11383">
                  <c:v>83539.14</c:v>
                </c:pt>
                <c:pt idx="11384">
                  <c:v>83540.14</c:v>
                </c:pt>
                <c:pt idx="11385">
                  <c:v>83541.14</c:v>
                </c:pt>
                <c:pt idx="11386">
                  <c:v>83542.14</c:v>
                </c:pt>
                <c:pt idx="11387">
                  <c:v>83543.14</c:v>
                </c:pt>
                <c:pt idx="11388">
                  <c:v>83544.14</c:v>
                </c:pt>
                <c:pt idx="11389">
                  <c:v>83545.14</c:v>
                </c:pt>
                <c:pt idx="11390">
                  <c:v>83549.85</c:v>
                </c:pt>
                <c:pt idx="11391">
                  <c:v>83550.85</c:v>
                </c:pt>
                <c:pt idx="11392">
                  <c:v>83551.85</c:v>
                </c:pt>
                <c:pt idx="11393">
                  <c:v>83552.86</c:v>
                </c:pt>
                <c:pt idx="11394">
                  <c:v>83553.86</c:v>
                </c:pt>
                <c:pt idx="11395">
                  <c:v>83554.86</c:v>
                </c:pt>
                <c:pt idx="11396">
                  <c:v>83555.86</c:v>
                </c:pt>
                <c:pt idx="11397">
                  <c:v>83556.86</c:v>
                </c:pt>
                <c:pt idx="11398">
                  <c:v>83557.86</c:v>
                </c:pt>
                <c:pt idx="11399">
                  <c:v>83558.86</c:v>
                </c:pt>
                <c:pt idx="11400">
                  <c:v>83682.92</c:v>
                </c:pt>
                <c:pt idx="11401">
                  <c:v>83683.92</c:v>
                </c:pt>
                <c:pt idx="11402">
                  <c:v>83684.93</c:v>
                </c:pt>
                <c:pt idx="11403">
                  <c:v>83685.93</c:v>
                </c:pt>
                <c:pt idx="11404">
                  <c:v>83686.93</c:v>
                </c:pt>
                <c:pt idx="11405">
                  <c:v>83687.93</c:v>
                </c:pt>
                <c:pt idx="11406">
                  <c:v>83688.93</c:v>
                </c:pt>
                <c:pt idx="11407">
                  <c:v>83689.93</c:v>
                </c:pt>
                <c:pt idx="11408">
                  <c:v>83690.93</c:v>
                </c:pt>
                <c:pt idx="11409">
                  <c:v>83691.93</c:v>
                </c:pt>
                <c:pt idx="11410">
                  <c:v>83696.64</c:v>
                </c:pt>
                <c:pt idx="11411">
                  <c:v>83697.64</c:v>
                </c:pt>
                <c:pt idx="11412">
                  <c:v>83698.64</c:v>
                </c:pt>
                <c:pt idx="11413">
                  <c:v>83699.64</c:v>
                </c:pt>
                <c:pt idx="11414">
                  <c:v>83700.64</c:v>
                </c:pt>
                <c:pt idx="11415">
                  <c:v>83701.64</c:v>
                </c:pt>
                <c:pt idx="11416">
                  <c:v>83702.64</c:v>
                </c:pt>
                <c:pt idx="11417">
                  <c:v>83703.64</c:v>
                </c:pt>
                <c:pt idx="11418">
                  <c:v>83704.64</c:v>
                </c:pt>
                <c:pt idx="11419">
                  <c:v>83705.64</c:v>
                </c:pt>
                <c:pt idx="11420">
                  <c:v>83829.75</c:v>
                </c:pt>
                <c:pt idx="11421">
                  <c:v>83830.75</c:v>
                </c:pt>
                <c:pt idx="11422">
                  <c:v>83831.75</c:v>
                </c:pt>
                <c:pt idx="11423">
                  <c:v>83832.75</c:v>
                </c:pt>
                <c:pt idx="11424">
                  <c:v>83833.75</c:v>
                </c:pt>
                <c:pt idx="11425">
                  <c:v>83834.75</c:v>
                </c:pt>
                <c:pt idx="11426">
                  <c:v>83835.76</c:v>
                </c:pt>
                <c:pt idx="11427">
                  <c:v>83836.76</c:v>
                </c:pt>
                <c:pt idx="11428">
                  <c:v>83837.76</c:v>
                </c:pt>
                <c:pt idx="11429">
                  <c:v>83838.76</c:v>
                </c:pt>
                <c:pt idx="11430">
                  <c:v>83843.47</c:v>
                </c:pt>
                <c:pt idx="11431">
                  <c:v>83844.47</c:v>
                </c:pt>
                <c:pt idx="11432">
                  <c:v>83845.47</c:v>
                </c:pt>
                <c:pt idx="11433">
                  <c:v>83846.47</c:v>
                </c:pt>
                <c:pt idx="11434">
                  <c:v>83847.47</c:v>
                </c:pt>
                <c:pt idx="11435">
                  <c:v>83848.47</c:v>
                </c:pt>
                <c:pt idx="11436">
                  <c:v>83849.47</c:v>
                </c:pt>
                <c:pt idx="11437">
                  <c:v>83850.47</c:v>
                </c:pt>
                <c:pt idx="11438">
                  <c:v>83851.47</c:v>
                </c:pt>
                <c:pt idx="11439">
                  <c:v>83852.47</c:v>
                </c:pt>
                <c:pt idx="11440">
                  <c:v>83976.58</c:v>
                </c:pt>
                <c:pt idx="11441">
                  <c:v>83977.58</c:v>
                </c:pt>
                <c:pt idx="11442">
                  <c:v>83978.58</c:v>
                </c:pt>
                <c:pt idx="11443">
                  <c:v>83979.58</c:v>
                </c:pt>
                <c:pt idx="11444">
                  <c:v>83980.58</c:v>
                </c:pt>
                <c:pt idx="11445">
                  <c:v>83981.58</c:v>
                </c:pt>
                <c:pt idx="11446">
                  <c:v>83982.58</c:v>
                </c:pt>
                <c:pt idx="11447">
                  <c:v>83983.59</c:v>
                </c:pt>
                <c:pt idx="11448">
                  <c:v>83984.59</c:v>
                </c:pt>
                <c:pt idx="11449">
                  <c:v>83985.59</c:v>
                </c:pt>
                <c:pt idx="11450">
                  <c:v>83990.29</c:v>
                </c:pt>
                <c:pt idx="11451">
                  <c:v>83991.3</c:v>
                </c:pt>
                <c:pt idx="11452">
                  <c:v>83992.3</c:v>
                </c:pt>
                <c:pt idx="11453">
                  <c:v>83993.29</c:v>
                </c:pt>
                <c:pt idx="11454">
                  <c:v>83994.29</c:v>
                </c:pt>
                <c:pt idx="11455">
                  <c:v>83995.3</c:v>
                </c:pt>
                <c:pt idx="11456">
                  <c:v>83996.3</c:v>
                </c:pt>
                <c:pt idx="11457">
                  <c:v>83997.3</c:v>
                </c:pt>
                <c:pt idx="11458">
                  <c:v>83998.3</c:v>
                </c:pt>
                <c:pt idx="11459">
                  <c:v>83999.3</c:v>
                </c:pt>
                <c:pt idx="11460">
                  <c:v>84123.4</c:v>
                </c:pt>
                <c:pt idx="11461">
                  <c:v>84124.4</c:v>
                </c:pt>
                <c:pt idx="11462">
                  <c:v>84125.4</c:v>
                </c:pt>
                <c:pt idx="11463">
                  <c:v>84126.4</c:v>
                </c:pt>
                <c:pt idx="11464">
                  <c:v>84127.4</c:v>
                </c:pt>
                <c:pt idx="11465">
                  <c:v>84128.40999999999</c:v>
                </c:pt>
                <c:pt idx="11466">
                  <c:v>84129.40999999999</c:v>
                </c:pt>
                <c:pt idx="11467">
                  <c:v>84130.40999999999</c:v>
                </c:pt>
                <c:pt idx="11468">
                  <c:v>84131.40999999999</c:v>
                </c:pt>
                <c:pt idx="11469">
                  <c:v>84132.40999999999</c:v>
                </c:pt>
                <c:pt idx="11470">
                  <c:v>84137.12</c:v>
                </c:pt>
                <c:pt idx="11471">
                  <c:v>84138.12</c:v>
                </c:pt>
                <c:pt idx="11472">
                  <c:v>84139.12</c:v>
                </c:pt>
                <c:pt idx="11473">
                  <c:v>84140.12</c:v>
                </c:pt>
                <c:pt idx="11474">
                  <c:v>84141.12</c:v>
                </c:pt>
                <c:pt idx="11475">
                  <c:v>84142.12</c:v>
                </c:pt>
                <c:pt idx="11476">
                  <c:v>84143.12</c:v>
                </c:pt>
                <c:pt idx="11477">
                  <c:v>84144.12</c:v>
                </c:pt>
                <c:pt idx="11478">
                  <c:v>84145.12</c:v>
                </c:pt>
                <c:pt idx="11479">
                  <c:v>84146.12</c:v>
                </c:pt>
                <c:pt idx="11480">
                  <c:v>84270.23</c:v>
                </c:pt>
                <c:pt idx="11481">
                  <c:v>84271.23</c:v>
                </c:pt>
                <c:pt idx="11482">
                  <c:v>84272.23</c:v>
                </c:pt>
                <c:pt idx="11483">
                  <c:v>84273.23</c:v>
                </c:pt>
                <c:pt idx="11484">
                  <c:v>84274.23</c:v>
                </c:pt>
                <c:pt idx="11485">
                  <c:v>84275.23</c:v>
                </c:pt>
                <c:pt idx="11486">
                  <c:v>84276.23</c:v>
                </c:pt>
                <c:pt idx="11487">
                  <c:v>84277.23</c:v>
                </c:pt>
                <c:pt idx="11488">
                  <c:v>84278.23</c:v>
                </c:pt>
                <c:pt idx="11489">
                  <c:v>84279.23</c:v>
                </c:pt>
                <c:pt idx="11490">
                  <c:v>84283.93999999999</c:v>
                </c:pt>
                <c:pt idx="11491">
                  <c:v>84284.93999999999</c:v>
                </c:pt>
                <c:pt idx="11492">
                  <c:v>84285.93999999999</c:v>
                </c:pt>
                <c:pt idx="11493">
                  <c:v>84286.93999999999</c:v>
                </c:pt>
                <c:pt idx="11494">
                  <c:v>84287.93999999999</c:v>
                </c:pt>
                <c:pt idx="11495">
                  <c:v>84288.93999999999</c:v>
                </c:pt>
                <c:pt idx="11496">
                  <c:v>84289.93999999999</c:v>
                </c:pt>
                <c:pt idx="11497">
                  <c:v>84290.95</c:v>
                </c:pt>
                <c:pt idx="11498">
                  <c:v>84291.95</c:v>
                </c:pt>
                <c:pt idx="11499">
                  <c:v>84292.95</c:v>
                </c:pt>
                <c:pt idx="11500">
                  <c:v>84416.99000000001</c:v>
                </c:pt>
                <c:pt idx="11501">
                  <c:v>84417.99000000001</c:v>
                </c:pt>
                <c:pt idx="11502">
                  <c:v>84418.99000000001</c:v>
                </c:pt>
                <c:pt idx="11503">
                  <c:v>84419.99000000001</c:v>
                </c:pt>
                <c:pt idx="11504">
                  <c:v>84420.99000000001</c:v>
                </c:pt>
                <c:pt idx="11505">
                  <c:v>84421.99000000001</c:v>
                </c:pt>
                <c:pt idx="11506">
                  <c:v>84422.99000000001</c:v>
                </c:pt>
                <c:pt idx="11507">
                  <c:v>84423.99000000001</c:v>
                </c:pt>
                <c:pt idx="11508">
                  <c:v>84425.0</c:v>
                </c:pt>
                <c:pt idx="11509">
                  <c:v>84426.0</c:v>
                </c:pt>
                <c:pt idx="11510">
                  <c:v>84430.71000000001</c:v>
                </c:pt>
                <c:pt idx="11511">
                  <c:v>84431.71000000001</c:v>
                </c:pt>
                <c:pt idx="11512">
                  <c:v>84432.71000000001</c:v>
                </c:pt>
                <c:pt idx="11513">
                  <c:v>84433.71000000001</c:v>
                </c:pt>
                <c:pt idx="11514">
                  <c:v>84434.71000000001</c:v>
                </c:pt>
                <c:pt idx="11515">
                  <c:v>84435.71000000001</c:v>
                </c:pt>
                <c:pt idx="11516">
                  <c:v>84436.71000000001</c:v>
                </c:pt>
                <c:pt idx="11517">
                  <c:v>84437.71000000001</c:v>
                </c:pt>
                <c:pt idx="11518">
                  <c:v>84438.71000000001</c:v>
                </c:pt>
                <c:pt idx="11519">
                  <c:v>84439.71000000001</c:v>
                </c:pt>
                <c:pt idx="11520">
                  <c:v>84563.82</c:v>
                </c:pt>
                <c:pt idx="11521">
                  <c:v>84564.82</c:v>
                </c:pt>
                <c:pt idx="11522">
                  <c:v>84565.82</c:v>
                </c:pt>
                <c:pt idx="11523">
                  <c:v>84566.82</c:v>
                </c:pt>
                <c:pt idx="11524">
                  <c:v>84567.82</c:v>
                </c:pt>
                <c:pt idx="11525">
                  <c:v>84568.82</c:v>
                </c:pt>
                <c:pt idx="11526">
                  <c:v>84569.82</c:v>
                </c:pt>
                <c:pt idx="11527">
                  <c:v>84570.82</c:v>
                </c:pt>
                <c:pt idx="11528">
                  <c:v>84571.82</c:v>
                </c:pt>
                <c:pt idx="11529">
                  <c:v>84572.82</c:v>
                </c:pt>
                <c:pt idx="11530">
                  <c:v>84577.53</c:v>
                </c:pt>
                <c:pt idx="11531">
                  <c:v>84578.53</c:v>
                </c:pt>
                <c:pt idx="11532">
                  <c:v>84579.53</c:v>
                </c:pt>
                <c:pt idx="11533">
                  <c:v>84580.54</c:v>
                </c:pt>
                <c:pt idx="11534">
                  <c:v>84581.54</c:v>
                </c:pt>
                <c:pt idx="11535">
                  <c:v>84582.54</c:v>
                </c:pt>
                <c:pt idx="11536">
                  <c:v>84583.54</c:v>
                </c:pt>
                <c:pt idx="11537">
                  <c:v>84584.54</c:v>
                </c:pt>
                <c:pt idx="11538">
                  <c:v>84585.54</c:v>
                </c:pt>
                <c:pt idx="11539">
                  <c:v>84586.54</c:v>
                </c:pt>
                <c:pt idx="11540">
                  <c:v>84710.64</c:v>
                </c:pt>
                <c:pt idx="11541">
                  <c:v>84711.64</c:v>
                </c:pt>
                <c:pt idx="11542">
                  <c:v>84712.64</c:v>
                </c:pt>
                <c:pt idx="11543">
                  <c:v>84713.64</c:v>
                </c:pt>
                <c:pt idx="11544">
                  <c:v>84714.65</c:v>
                </c:pt>
                <c:pt idx="11545">
                  <c:v>84715.65</c:v>
                </c:pt>
                <c:pt idx="11546">
                  <c:v>84716.65</c:v>
                </c:pt>
                <c:pt idx="11547">
                  <c:v>84717.65</c:v>
                </c:pt>
                <c:pt idx="11548">
                  <c:v>84718.65</c:v>
                </c:pt>
                <c:pt idx="11549">
                  <c:v>84719.65</c:v>
                </c:pt>
                <c:pt idx="11550">
                  <c:v>84724.36</c:v>
                </c:pt>
                <c:pt idx="11551">
                  <c:v>84725.36</c:v>
                </c:pt>
                <c:pt idx="11552">
                  <c:v>84726.36</c:v>
                </c:pt>
                <c:pt idx="11553">
                  <c:v>84727.36</c:v>
                </c:pt>
                <c:pt idx="11554">
                  <c:v>84728.36</c:v>
                </c:pt>
                <c:pt idx="11555">
                  <c:v>84729.36</c:v>
                </c:pt>
                <c:pt idx="11556">
                  <c:v>84730.36</c:v>
                </c:pt>
                <c:pt idx="11557">
                  <c:v>84731.36</c:v>
                </c:pt>
                <c:pt idx="11558">
                  <c:v>84732.37</c:v>
                </c:pt>
                <c:pt idx="11559">
                  <c:v>84733.37</c:v>
                </c:pt>
                <c:pt idx="11560">
                  <c:v>84857.47</c:v>
                </c:pt>
                <c:pt idx="11561">
                  <c:v>84858.47</c:v>
                </c:pt>
                <c:pt idx="11562">
                  <c:v>84859.47</c:v>
                </c:pt>
                <c:pt idx="11563">
                  <c:v>84860.47</c:v>
                </c:pt>
                <c:pt idx="11564">
                  <c:v>84861.47</c:v>
                </c:pt>
                <c:pt idx="11565">
                  <c:v>84862.47</c:v>
                </c:pt>
                <c:pt idx="11566">
                  <c:v>84863.47</c:v>
                </c:pt>
                <c:pt idx="11567">
                  <c:v>84864.47</c:v>
                </c:pt>
                <c:pt idx="11568">
                  <c:v>84865.47</c:v>
                </c:pt>
                <c:pt idx="11569">
                  <c:v>84866.47</c:v>
                </c:pt>
                <c:pt idx="11570">
                  <c:v>84871.18</c:v>
                </c:pt>
                <c:pt idx="11571">
                  <c:v>84872.18</c:v>
                </c:pt>
                <c:pt idx="11572">
                  <c:v>84873.18</c:v>
                </c:pt>
                <c:pt idx="11573">
                  <c:v>84874.18</c:v>
                </c:pt>
                <c:pt idx="11574">
                  <c:v>84875.18</c:v>
                </c:pt>
                <c:pt idx="11575">
                  <c:v>84876.18</c:v>
                </c:pt>
                <c:pt idx="11576">
                  <c:v>84877.18</c:v>
                </c:pt>
                <c:pt idx="11577">
                  <c:v>84878.18</c:v>
                </c:pt>
                <c:pt idx="11578">
                  <c:v>84879.19</c:v>
                </c:pt>
                <c:pt idx="11579">
                  <c:v>84880.19</c:v>
                </c:pt>
                <c:pt idx="11580">
                  <c:v>85004.29</c:v>
                </c:pt>
                <c:pt idx="11581">
                  <c:v>85005.29</c:v>
                </c:pt>
                <c:pt idx="11582">
                  <c:v>85006.3</c:v>
                </c:pt>
                <c:pt idx="11583">
                  <c:v>85007.3</c:v>
                </c:pt>
                <c:pt idx="11584">
                  <c:v>85008.3</c:v>
                </c:pt>
                <c:pt idx="11585">
                  <c:v>85009.3</c:v>
                </c:pt>
                <c:pt idx="11586">
                  <c:v>85010.3</c:v>
                </c:pt>
                <c:pt idx="11587">
                  <c:v>85011.3</c:v>
                </c:pt>
                <c:pt idx="11588">
                  <c:v>85012.3</c:v>
                </c:pt>
                <c:pt idx="11589">
                  <c:v>85013.3</c:v>
                </c:pt>
                <c:pt idx="11590">
                  <c:v>85018.01</c:v>
                </c:pt>
                <c:pt idx="11591">
                  <c:v>85019.01</c:v>
                </c:pt>
                <c:pt idx="11592">
                  <c:v>85020.01</c:v>
                </c:pt>
                <c:pt idx="11593">
                  <c:v>85021.01</c:v>
                </c:pt>
                <c:pt idx="11594">
                  <c:v>85022.01</c:v>
                </c:pt>
                <c:pt idx="11595">
                  <c:v>85023.01</c:v>
                </c:pt>
                <c:pt idx="11596">
                  <c:v>85024.01</c:v>
                </c:pt>
                <c:pt idx="11597">
                  <c:v>85025.01</c:v>
                </c:pt>
                <c:pt idx="11598">
                  <c:v>85026.01</c:v>
                </c:pt>
                <c:pt idx="11599">
                  <c:v>85027.01</c:v>
                </c:pt>
                <c:pt idx="11600">
                  <c:v>85151.07</c:v>
                </c:pt>
                <c:pt idx="11601">
                  <c:v>85152.07</c:v>
                </c:pt>
                <c:pt idx="11602">
                  <c:v>85153.07</c:v>
                </c:pt>
                <c:pt idx="11603">
                  <c:v>85154.07</c:v>
                </c:pt>
                <c:pt idx="11604">
                  <c:v>85155.07</c:v>
                </c:pt>
                <c:pt idx="11605">
                  <c:v>85156.07</c:v>
                </c:pt>
                <c:pt idx="11606">
                  <c:v>85157.07</c:v>
                </c:pt>
                <c:pt idx="11607">
                  <c:v>85158.07</c:v>
                </c:pt>
                <c:pt idx="11608">
                  <c:v>85159.08</c:v>
                </c:pt>
                <c:pt idx="11609">
                  <c:v>85160.08</c:v>
                </c:pt>
                <c:pt idx="11610">
                  <c:v>85164.78</c:v>
                </c:pt>
                <c:pt idx="11611">
                  <c:v>85165.78</c:v>
                </c:pt>
                <c:pt idx="11612">
                  <c:v>85166.78</c:v>
                </c:pt>
                <c:pt idx="11613">
                  <c:v>85167.78</c:v>
                </c:pt>
                <c:pt idx="11614">
                  <c:v>85168.78</c:v>
                </c:pt>
                <c:pt idx="11615">
                  <c:v>85169.79</c:v>
                </c:pt>
                <c:pt idx="11616">
                  <c:v>85170.79</c:v>
                </c:pt>
                <c:pt idx="11617">
                  <c:v>85171.79</c:v>
                </c:pt>
                <c:pt idx="11618">
                  <c:v>85172.79</c:v>
                </c:pt>
                <c:pt idx="11619">
                  <c:v>85173.79</c:v>
                </c:pt>
                <c:pt idx="11620">
                  <c:v>85297.85</c:v>
                </c:pt>
                <c:pt idx="11621">
                  <c:v>85298.85</c:v>
                </c:pt>
                <c:pt idx="11622">
                  <c:v>85299.85</c:v>
                </c:pt>
                <c:pt idx="11623">
                  <c:v>85300.85</c:v>
                </c:pt>
                <c:pt idx="11624">
                  <c:v>85301.85</c:v>
                </c:pt>
                <c:pt idx="11625">
                  <c:v>85302.85</c:v>
                </c:pt>
                <c:pt idx="11626">
                  <c:v>85303.85</c:v>
                </c:pt>
                <c:pt idx="11627">
                  <c:v>85304.85</c:v>
                </c:pt>
                <c:pt idx="11628">
                  <c:v>85305.85</c:v>
                </c:pt>
                <c:pt idx="11629">
                  <c:v>85306.85</c:v>
                </c:pt>
                <c:pt idx="11630">
                  <c:v>85311.56</c:v>
                </c:pt>
                <c:pt idx="11631">
                  <c:v>85312.56</c:v>
                </c:pt>
                <c:pt idx="11632">
                  <c:v>85313.56</c:v>
                </c:pt>
                <c:pt idx="11633">
                  <c:v>85314.56</c:v>
                </c:pt>
                <c:pt idx="11634">
                  <c:v>85315.57</c:v>
                </c:pt>
                <c:pt idx="11635">
                  <c:v>85316.57</c:v>
                </c:pt>
                <c:pt idx="11636">
                  <c:v>85317.57</c:v>
                </c:pt>
                <c:pt idx="11637">
                  <c:v>85318.57</c:v>
                </c:pt>
                <c:pt idx="11638">
                  <c:v>85319.57</c:v>
                </c:pt>
                <c:pt idx="11639">
                  <c:v>85320.57</c:v>
                </c:pt>
                <c:pt idx="11640">
                  <c:v>85444.67</c:v>
                </c:pt>
                <c:pt idx="11641">
                  <c:v>85445.67</c:v>
                </c:pt>
                <c:pt idx="11642">
                  <c:v>85446.68</c:v>
                </c:pt>
                <c:pt idx="11643">
                  <c:v>85447.68</c:v>
                </c:pt>
                <c:pt idx="11644">
                  <c:v>85448.68</c:v>
                </c:pt>
                <c:pt idx="11645">
                  <c:v>85449.68</c:v>
                </c:pt>
                <c:pt idx="11646">
                  <c:v>85450.68</c:v>
                </c:pt>
                <c:pt idx="11647">
                  <c:v>85451.68</c:v>
                </c:pt>
                <c:pt idx="11648">
                  <c:v>85452.68</c:v>
                </c:pt>
                <c:pt idx="11649">
                  <c:v>85453.68</c:v>
                </c:pt>
                <c:pt idx="11650">
                  <c:v>85458.39</c:v>
                </c:pt>
                <c:pt idx="11651">
                  <c:v>85459.39</c:v>
                </c:pt>
                <c:pt idx="11652">
                  <c:v>85460.39</c:v>
                </c:pt>
                <c:pt idx="11653">
                  <c:v>85461.39</c:v>
                </c:pt>
                <c:pt idx="11654">
                  <c:v>85462.39</c:v>
                </c:pt>
                <c:pt idx="11655">
                  <c:v>85463.39</c:v>
                </c:pt>
                <c:pt idx="11656">
                  <c:v>85464.39</c:v>
                </c:pt>
                <c:pt idx="11657">
                  <c:v>85465.39</c:v>
                </c:pt>
                <c:pt idx="11658">
                  <c:v>85466.4</c:v>
                </c:pt>
                <c:pt idx="11659">
                  <c:v>85467.4</c:v>
                </c:pt>
                <c:pt idx="11660">
                  <c:v>85591.4</c:v>
                </c:pt>
                <c:pt idx="11661">
                  <c:v>85592.40999999999</c:v>
                </c:pt>
                <c:pt idx="11662">
                  <c:v>85593.40999999999</c:v>
                </c:pt>
                <c:pt idx="11663">
                  <c:v>85594.40999999999</c:v>
                </c:pt>
                <c:pt idx="11664">
                  <c:v>85595.40999999999</c:v>
                </c:pt>
                <c:pt idx="11665">
                  <c:v>85596.40999999999</c:v>
                </c:pt>
                <c:pt idx="11666">
                  <c:v>85597.40999999999</c:v>
                </c:pt>
                <c:pt idx="11667">
                  <c:v>85598.40999999999</c:v>
                </c:pt>
                <c:pt idx="11668">
                  <c:v>85599.40999999999</c:v>
                </c:pt>
                <c:pt idx="11669">
                  <c:v>85600.40999999999</c:v>
                </c:pt>
                <c:pt idx="11670">
                  <c:v>85605.12</c:v>
                </c:pt>
                <c:pt idx="11671">
                  <c:v>85606.12</c:v>
                </c:pt>
                <c:pt idx="11672">
                  <c:v>85607.12</c:v>
                </c:pt>
                <c:pt idx="11673">
                  <c:v>85608.12</c:v>
                </c:pt>
                <c:pt idx="11674">
                  <c:v>85609.12</c:v>
                </c:pt>
                <c:pt idx="11675">
                  <c:v>85610.12</c:v>
                </c:pt>
                <c:pt idx="11676">
                  <c:v>85611.12</c:v>
                </c:pt>
                <c:pt idx="11677">
                  <c:v>85612.12</c:v>
                </c:pt>
                <c:pt idx="11678">
                  <c:v>85613.12</c:v>
                </c:pt>
                <c:pt idx="11679">
                  <c:v>85614.12</c:v>
                </c:pt>
                <c:pt idx="11680">
                  <c:v>85738.23</c:v>
                </c:pt>
                <c:pt idx="11681">
                  <c:v>85739.23</c:v>
                </c:pt>
                <c:pt idx="11682">
                  <c:v>85740.23</c:v>
                </c:pt>
                <c:pt idx="11683">
                  <c:v>85741.23</c:v>
                </c:pt>
                <c:pt idx="11684">
                  <c:v>85742.23</c:v>
                </c:pt>
                <c:pt idx="11685">
                  <c:v>85743.23</c:v>
                </c:pt>
                <c:pt idx="11686">
                  <c:v>85744.23</c:v>
                </c:pt>
                <c:pt idx="11687">
                  <c:v>85745.23</c:v>
                </c:pt>
                <c:pt idx="11688">
                  <c:v>85746.23</c:v>
                </c:pt>
                <c:pt idx="11689">
                  <c:v>85747.23</c:v>
                </c:pt>
                <c:pt idx="11690">
                  <c:v>85751.93999999999</c:v>
                </c:pt>
                <c:pt idx="11691">
                  <c:v>85752.93999999999</c:v>
                </c:pt>
                <c:pt idx="11692">
                  <c:v>85753.93999999999</c:v>
                </c:pt>
                <c:pt idx="11693">
                  <c:v>85754.93999999999</c:v>
                </c:pt>
                <c:pt idx="11694">
                  <c:v>85755.93999999999</c:v>
                </c:pt>
                <c:pt idx="11695">
                  <c:v>85756.93999999999</c:v>
                </c:pt>
                <c:pt idx="11696">
                  <c:v>85757.93999999999</c:v>
                </c:pt>
                <c:pt idx="11697">
                  <c:v>85758.93999999999</c:v>
                </c:pt>
                <c:pt idx="11698">
                  <c:v>85759.93999999999</c:v>
                </c:pt>
                <c:pt idx="11699">
                  <c:v>85760.93999999999</c:v>
                </c:pt>
                <c:pt idx="11700">
                  <c:v>85884.99000000001</c:v>
                </c:pt>
                <c:pt idx="11701">
                  <c:v>85885.99000000001</c:v>
                </c:pt>
                <c:pt idx="11702">
                  <c:v>85886.99000000001</c:v>
                </c:pt>
                <c:pt idx="11703">
                  <c:v>85887.99000000001</c:v>
                </c:pt>
                <c:pt idx="11704">
                  <c:v>85888.99000000001</c:v>
                </c:pt>
                <c:pt idx="11705">
                  <c:v>85889.99000000001</c:v>
                </c:pt>
                <c:pt idx="11706">
                  <c:v>85890.99000000001</c:v>
                </c:pt>
                <c:pt idx="11707">
                  <c:v>85891.99000000001</c:v>
                </c:pt>
                <c:pt idx="11708">
                  <c:v>85893.0</c:v>
                </c:pt>
                <c:pt idx="11709">
                  <c:v>85894.0</c:v>
                </c:pt>
                <c:pt idx="11710">
                  <c:v>85898.71000000001</c:v>
                </c:pt>
                <c:pt idx="11711">
                  <c:v>85899.71000000001</c:v>
                </c:pt>
                <c:pt idx="11712">
                  <c:v>85900.71000000001</c:v>
                </c:pt>
                <c:pt idx="11713">
                  <c:v>85901.71000000001</c:v>
                </c:pt>
                <c:pt idx="11714">
                  <c:v>85902.71000000001</c:v>
                </c:pt>
                <c:pt idx="11715">
                  <c:v>85903.71000000001</c:v>
                </c:pt>
                <c:pt idx="11716">
                  <c:v>85904.71000000001</c:v>
                </c:pt>
                <c:pt idx="11717">
                  <c:v>85905.71000000001</c:v>
                </c:pt>
                <c:pt idx="11718">
                  <c:v>85906.71000000001</c:v>
                </c:pt>
                <c:pt idx="11719">
                  <c:v>85907.71000000001</c:v>
                </c:pt>
                <c:pt idx="11720">
                  <c:v>86031.77</c:v>
                </c:pt>
                <c:pt idx="11721">
                  <c:v>86032.78</c:v>
                </c:pt>
                <c:pt idx="11722">
                  <c:v>86033.78</c:v>
                </c:pt>
                <c:pt idx="11723">
                  <c:v>86034.78</c:v>
                </c:pt>
                <c:pt idx="11724">
                  <c:v>86035.78</c:v>
                </c:pt>
                <c:pt idx="11725">
                  <c:v>86036.78</c:v>
                </c:pt>
                <c:pt idx="11726">
                  <c:v>86037.78</c:v>
                </c:pt>
                <c:pt idx="11727">
                  <c:v>86038.78</c:v>
                </c:pt>
                <c:pt idx="11728">
                  <c:v>86039.78</c:v>
                </c:pt>
                <c:pt idx="11729">
                  <c:v>86040.78</c:v>
                </c:pt>
                <c:pt idx="11730">
                  <c:v>86045.49000000001</c:v>
                </c:pt>
                <c:pt idx="11731">
                  <c:v>86046.49000000001</c:v>
                </c:pt>
                <c:pt idx="11732">
                  <c:v>86047.49000000001</c:v>
                </c:pt>
                <c:pt idx="11733">
                  <c:v>86048.49000000001</c:v>
                </c:pt>
                <c:pt idx="11734">
                  <c:v>86049.49000000001</c:v>
                </c:pt>
                <c:pt idx="11735">
                  <c:v>86050.49000000001</c:v>
                </c:pt>
                <c:pt idx="11736">
                  <c:v>86051.49000000001</c:v>
                </c:pt>
                <c:pt idx="11737">
                  <c:v>86052.49000000001</c:v>
                </c:pt>
                <c:pt idx="11738">
                  <c:v>86053.49000000001</c:v>
                </c:pt>
                <c:pt idx="11739">
                  <c:v>86054.49000000001</c:v>
                </c:pt>
                <c:pt idx="11740">
                  <c:v>86178.54</c:v>
                </c:pt>
                <c:pt idx="11741">
                  <c:v>86179.54</c:v>
                </c:pt>
                <c:pt idx="11742">
                  <c:v>86180.54</c:v>
                </c:pt>
                <c:pt idx="11743">
                  <c:v>86181.54</c:v>
                </c:pt>
                <c:pt idx="11744">
                  <c:v>86182.54</c:v>
                </c:pt>
                <c:pt idx="11745">
                  <c:v>86183.54</c:v>
                </c:pt>
                <c:pt idx="11746">
                  <c:v>86184.54</c:v>
                </c:pt>
                <c:pt idx="11747">
                  <c:v>86185.54</c:v>
                </c:pt>
                <c:pt idx="11748">
                  <c:v>86186.54</c:v>
                </c:pt>
                <c:pt idx="11749">
                  <c:v>86187.54</c:v>
                </c:pt>
                <c:pt idx="11750">
                  <c:v>86192.25</c:v>
                </c:pt>
                <c:pt idx="11751">
                  <c:v>86193.25</c:v>
                </c:pt>
                <c:pt idx="11752">
                  <c:v>86194.25</c:v>
                </c:pt>
                <c:pt idx="11753">
                  <c:v>86195.25</c:v>
                </c:pt>
                <c:pt idx="11754">
                  <c:v>86196.25</c:v>
                </c:pt>
                <c:pt idx="11755">
                  <c:v>86197.25</c:v>
                </c:pt>
                <c:pt idx="11756">
                  <c:v>86198.25</c:v>
                </c:pt>
                <c:pt idx="11757">
                  <c:v>86199.25</c:v>
                </c:pt>
                <c:pt idx="11758">
                  <c:v>86200.25</c:v>
                </c:pt>
                <c:pt idx="11759">
                  <c:v>86201.25</c:v>
                </c:pt>
                <c:pt idx="11760">
                  <c:v>86325.36</c:v>
                </c:pt>
                <c:pt idx="11761">
                  <c:v>86326.36</c:v>
                </c:pt>
                <c:pt idx="11762">
                  <c:v>86327.36</c:v>
                </c:pt>
                <c:pt idx="11763">
                  <c:v>86328.36</c:v>
                </c:pt>
                <c:pt idx="11764">
                  <c:v>86329.36</c:v>
                </c:pt>
                <c:pt idx="11765">
                  <c:v>86330.36</c:v>
                </c:pt>
                <c:pt idx="11766">
                  <c:v>86331.37</c:v>
                </c:pt>
                <c:pt idx="11767">
                  <c:v>86332.37</c:v>
                </c:pt>
                <c:pt idx="11768">
                  <c:v>86333.37</c:v>
                </c:pt>
                <c:pt idx="11769">
                  <c:v>86334.37</c:v>
                </c:pt>
                <c:pt idx="11770">
                  <c:v>86339.08</c:v>
                </c:pt>
                <c:pt idx="11771">
                  <c:v>86340.08</c:v>
                </c:pt>
                <c:pt idx="11772">
                  <c:v>86341.08</c:v>
                </c:pt>
                <c:pt idx="11773">
                  <c:v>86342.08</c:v>
                </c:pt>
                <c:pt idx="11774">
                  <c:v>86343.08</c:v>
                </c:pt>
                <c:pt idx="11775">
                  <c:v>86344.08</c:v>
                </c:pt>
                <c:pt idx="11776">
                  <c:v>86345.08</c:v>
                </c:pt>
                <c:pt idx="11777">
                  <c:v>86346.08</c:v>
                </c:pt>
                <c:pt idx="11778">
                  <c:v>86347.08</c:v>
                </c:pt>
                <c:pt idx="11779">
                  <c:v>86348.08</c:v>
                </c:pt>
                <c:pt idx="11780">
                  <c:v>86472.18</c:v>
                </c:pt>
                <c:pt idx="11781">
                  <c:v>86473.18</c:v>
                </c:pt>
                <c:pt idx="11782">
                  <c:v>86474.19</c:v>
                </c:pt>
                <c:pt idx="11783">
                  <c:v>86475.19</c:v>
                </c:pt>
                <c:pt idx="11784">
                  <c:v>86476.19</c:v>
                </c:pt>
                <c:pt idx="11785">
                  <c:v>86477.19</c:v>
                </c:pt>
                <c:pt idx="11786">
                  <c:v>86478.19</c:v>
                </c:pt>
                <c:pt idx="11787">
                  <c:v>86479.19</c:v>
                </c:pt>
                <c:pt idx="11788">
                  <c:v>86480.19</c:v>
                </c:pt>
                <c:pt idx="11789">
                  <c:v>86481.19</c:v>
                </c:pt>
                <c:pt idx="11790">
                  <c:v>86485.9</c:v>
                </c:pt>
                <c:pt idx="11791">
                  <c:v>86486.9</c:v>
                </c:pt>
                <c:pt idx="11792">
                  <c:v>86487.9</c:v>
                </c:pt>
                <c:pt idx="11793">
                  <c:v>86488.9</c:v>
                </c:pt>
                <c:pt idx="11794">
                  <c:v>86489.9</c:v>
                </c:pt>
                <c:pt idx="11795">
                  <c:v>86490.9</c:v>
                </c:pt>
                <c:pt idx="11796">
                  <c:v>86491.9</c:v>
                </c:pt>
                <c:pt idx="11797">
                  <c:v>86492.9</c:v>
                </c:pt>
                <c:pt idx="11798">
                  <c:v>86493.9</c:v>
                </c:pt>
                <c:pt idx="11799">
                  <c:v>86494.9</c:v>
                </c:pt>
                <c:pt idx="11800">
                  <c:v>86619.01</c:v>
                </c:pt>
                <c:pt idx="11801">
                  <c:v>86620.01</c:v>
                </c:pt>
                <c:pt idx="11802">
                  <c:v>86621.01</c:v>
                </c:pt>
                <c:pt idx="11803">
                  <c:v>86622.01</c:v>
                </c:pt>
                <c:pt idx="11804">
                  <c:v>86623.01</c:v>
                </c:pt>
                <c:pt idx="11805">
                  <c:v>86624.01</c:v>
                </c:pt>
                <c:pt idx="11806">
                  <c:v>86625.01</c:v>
                </c:pt>
                <c:pt idx="11807">
                  <c:v>86626.01</c:v>
                </c:pt>
                <c:pt idx="11808">
                  <c:v>86627.01</c:v>
                </c:pt>
                <c:pt idx="11809">
                  <c:v>86628.02</c:v>
                </c:pt>
                <c:pt idx="11810">
                  <c:v>86632.72</c:v>
                </c:pt>
                <c:pt idx="11811">
                  <c:v>86633.72</c:v>
                </c:pt>
                <c:pt idx="11812">
                  <c:v>86634.72</c:v>
                </c:pt>
                <c:pt idx="11813">
                  <c:v>86635.73</c:v>
                </c:pt>
                <c:pt idx="11814">
                  <c:v>86636.73</c:v>
                </c:pt>
                <c:pt idx="11815">
                  <c:v>86637.73</c:v>
                </c:pt>
                <c:pt idx="11816">
                  <c:v>86638.73</c:v>
                </c:pt>
                <c:pt idx="11817">
                  <c:v>86639.73</c:v>
                </c:pt>
                <c:pt idx="11818">
                  <c:v>86640.73</c:v>
                </c:pt>
                <c:pt idx="11819">
                  <c:v>86641.73</c:v>
                </c:pt>
                <c:pt idx="11820">
                  <c:v>86765.84</c:v>
                </c:pt>
                <c:pt idx="11821">
                  <c:v>86766.84</c:v>
                </c:pt>
                <c:pt idx="11822">
                  <c:v>86767.84</c:v>
                </c:pt>
                <c:pt idx="11823">
                  <c:v>86768.84</c:v>
                </c:pt>
                <c:pt idx="11824">
                  <c:v>86769.84</c:v>
                </c:pt>
                <c:pt idx="11825">
                  <c:v>86770.84</c:v>
                </c:pt>
                <c:pt idx="11826">
                  <c:v>86771.84</c:v>
                </c:pt>
                <c:pt idx="11827">
                  <c:v>86772.84</c:v>
                </c:pt>
                <c:pt idx="11828">
                  <c:v>86773.84</c:v>
                </c:pt>
                <c:pt idx="11829">
                  <c:v>86774.84</c:v>
                </c:pt>
                <c:pt idx="11830">
                  <c:v>86779.55</c:v>
                </c:pt>
                <c:pt idx="11831">
                  <c:v>86780.55</c:v>
                </c:pt>
                <c:pt idx="11832">
                  <c:v>86781.55</c:v>
                </c:pt>
                <c:pt idx="11833">
                  <c:v>86782.55</c:v>
                </c:pt>
                <c:pt idx="11834">
                  <c:v>86783.55</c:v>
                </c:pt>
                <c:pt idx="11835">
                  <c:v>86784.56</c:v>
                </c:pt>
                <c:pt idx="11836">
                  <c:v>86785.56</c:v>
                </c:pt>
                <c:pt idx="11837">
                  <c:v>86786.56</c:v>
                </c:pt>
                <c:pt idx="11838">
                  <c:v>86787.56</c:v>
                </c:pt>
                <c:pt idx="11839">
                  <c:v>86788.56</c:v>
                </c:pt>
                <c:pt idx="11840">
                  <c:v>86912.66</c:v>
                </c:pt>
                <c:pt idx="11841">
                  <c:v>86913.66</c:v>
                </c:pt>
                <c:pt idx="11842">
                  <c:v>86914.66</c:v>
                </c:pt>
                <c:pt idx="11843">
                  <c:v>86915.66</c:v>
                </c:pt>
                <c:pt idx="11844">
                  <c:v>86916.67</c:v>
                </c:pt>
                <c:pt idx="11845">
                  <c:v>86917.67</c:v>
                </c:pt>
                <c:pt idx="11846">
                  <c:v>86918.67</c:v>
                </c:pt>
                <c:pt idx="11847">
                  <c:v>86919.67</c:v>
                </c:pt>
                <c:pt idx="11848">
                  <c:v>86920.67</c:v>
                </c:pt>
                <c:pt idx="11849">
                  <c:v>86921.67</c:v>
                </c:pt>
                <c:pt idx="11850">
                  <c:v>86926.38</c:v>
                </c:pt>
                <c:pt idx="11851">
                  <c:v>86927.38</c:v>
                </c:pt>
                <c:pt idx="11852">
                  <c:v>86928.38</c:v>
                </c:pt>
                <c:pt idx="11853">
                  <c:v>86929.38</c:v>
                </c:pt>
                <c:pt idx="11854">
                  <c:v>86930.38</c:v>
                </c:pt>
                <c:pt idx="11855">
                  <c:v>86931.38</c:v>
                </c:pt>
                <c:pt idx="11856">
                  <c:v>86932.38</c:v>
                </c:pt>
                <c:pt idx="11857">
                  <c:v>86933.38</c:v>
                </c:pt>
                <c:pt idx="11858">
                  <c:v>86934.38</c:v>
                </c:pt>
                <c:pt idx="11859">
                  <c:v>86935.38</c:v>
                </c:pt>
                <c:pt idx="11860">
                  <c:v>87059.40999999999</c:v>
                </c:pt>
                <c:pt idx="11861">
                  <c:v>87060.40999999999</c:v>
                </c:pt>
                <c:pt idx="11862">
                  <c:v>87061.40999999999</c:v>
                </c:pt>
                <c:pt idx="11863">
                  <c:v>87062.40999999999</c:v>
                </c:pt>
                <c:pt idx="11864">
                  <c:v>87063.40999999999</c:v>
                </c:pt>
                <c:pt idx="11865">
                  <c:v>87064.40999999999</c:v>
                </c:pt>
                <c:pt idx="11866">
                  <c:v>87065.40999999999</c:v>
                </c:pt>
                <c:pt idx="11867">
                  <c:v>87066.40999999999</c:v>
                </c:pt>
                <c:pt idx="11868">
                  <c:v>87067.40999999999</c:v>
                </c:pt>
                <c:pt idx="11869">
                  <c:v>87068.40999999999</c:v>
                </c:pt>
                <c:pt idx="11870">
                  <c:v>87073.12</c:v>
                </c:pt>
                <c:pt idx="11871">
                  <c:v>87074.12</c:v>
                </c:pt>
                <c:pt idx="11872">
                  <c:v>87075.12</c:v>
                </c:pt>
                <c:pt idx="11873">
                  <c:v>87076.12</c:v>
                </c:pt>
                <c:pt idx="11874">
                  <c:v>87077.12</c:v>
                </c:pt>
                <c:pt idx="11875">
                  <c:v>87078.12</c:v>
                </c:pt>
                <c:pt idx="11876">
                  <c:v>87079.12</c:v>
                </c:pt>
                <c:pt idx="11877">
                  <c:v>87080.12</c:v>
                </c:pt>
                <c:pt idx="11878">
                  <c:v>87081.12</c:v>
                </c:pt>
                <c:pt idx="11879">
                  <c:v>87082.12</c:v>
                </c:pt>
                <c:pt idx="11880">
                  <c:v>87206.23</c:v>
                </c:pt>
                <c:pt idx="11881">
                  <c:v>87207.23</c:v>
                </c:pt>
                <c:pt idx="11882">
                  <c:v>87208.23</c:v>
                </c:pt>
                <c:pt idx="11883">
                  <c:v>87209.23</c:v>
                </c:pt>
                <c:pt idx="11884">
                  <c:v>87210.23</c:v>
                </c:pt>
                <c:pt idx="11885">
                  <c:v>87211.23</c:v>
                </c:pt>
                <c:pt idx="11886">
                  <c:v>87212.23</c:v>
                </c:pt>
                <c:pt idx="11887">
                  <c:v>87213.23</c:v>
                </c:pt>
                <c:pt idx="11888">
                  <c:v>87214.24000000001</c:v>
                </c:pt>
                <c:pt idx="11889">
                  <c:v>87215.24000000001</c:v>
                </c:pt>
                <c:pt idx="11890">
                  <c:v>87219.95</c:v>
                </c:pt>
                <c:pt idx="11891">
                  <c:v>87220.95</c:v>
                </c:pt>
                <c:pt idx="11892">
                  <c:v>87221.95</c:v>
                </c:pt>
                <c:pt idx="11893">
                  <c:v>87222.95</c:v>
                </c:pt>
                <c:pt idx="11894">
                  <c:v>87223.95</c:v>
                </c:pt>
                <c:pt idx="11895">
                  <c:v>87224.95</c:v>
                </c:pt>
                <c:pt idx="11896">
                  <c:v>87225.95</c:v>
                </c:pt>
                <c:pt idx="11897">
                  <c:v>87226.95</c:v>
                </c:pt>
                <c:pt idx="11898">
                  <c:v>87227.95</c:v>
                </c:pt>
                <c:pt idx="11899">
                  <c:v>87228.95</c:v>
                </c:pt>
                <c:pt idx="11900">
                  <c:v>87353.06</c:v>
                </c:pt>
                <c:pt idx="11901">
                  <c:v>87354.06</c:v>
                </c:pt>
                <c:pt idx="11902">
                  <c:v>87355.06</c:v>
                </c:pt>
                <c:pt idx="11903">
                  <c:v>87356.06</c:v>
                </c:pt>
                <c:pt idx="11904">
                  <c:v>87357.06</c:v>
                </c:pt>
                <c:pt idx="11905">
                  <c:v>87358.06</c:v>
                </c:pt>
                <c:pt idx="11906">
                  <c:v>87359.06</c:v>
                </c:pt>
                <c:pt idx="11907">
                  <c:v>87360.06</c:v>
                </c:pt>
                <c:pt idx="11908">
                  <c:v>87361.06</c:v>
                </c:pt>
                <c:pt idx="11909">
                  <c:v>87362.06</c:v>
                </c:pt>
                <c:pt idx="11910">
                  <c:v>87366.77</c:v>
                </c:pt>
                <c:pt idx="11911">
                  <c:v>87367.77</c:v>
                </c:pt>
                <c:pt idx="11912">
                  <c:v>87368.77</c:v>
                </c:pt>
                <c:pt idx="11913">
                  <c:v>87369.77</c:v>
                </c:pt>
                <c:pt idx="11914">
                  <c:v>87370.77</c:v>
                </c:pt>
                <c:pt idx="11915">
                  <c:v>87371.77</c:v>
                </c:pt>
                <c:pt idx="11916">
                  <c:v>87372.77</c:v>
                </c:pt>
                <c:pt idx="11917">
                  <c:v>87373.77</c:v>
                </c:pt>
                <c:pt idx="11918">
                  <c:v>87374.78</c:v>
                </c:pt>
                <c:pt idx="11919">
                  <c:v>87375.78</c:v>
                </c:pt>
                <c:pt idx="11920">
                  <c:v>87499.84</c:v>
                </c:pt>
                <c:pt idx="11921">
                  <c:v>87500.84</c:v>
                </c:pt>
                <c:pt idx="11922">
                  <c:v>87501.84</c:v>
                </c:pt>
                <c:pt idx="11923">
                  <c:v>87502.84</c:v>
                </c:pt>
                <c:pt idx="11924">
                  <c:v>87503.84</c:v>
                </c:pt>
                <c:pt idx="11925">
                  <c:v>87504.84</c:v>
                </c:pt>
                <c:pt idx="11926">
                  <c:v>87505.84</c:v>
                </c:pt>
                <c:pt idx="11927">
                  <c:v>87506.84</c:v>
                </c:pt>
                <c:pt idx="11928">
                  <c:v>87507.84</c:v>
                </c:pt>
                <c:pt idx="11929">
                  <c:v>87508.84</c:v>
                </c:pt>
                <c:pt idx="11930">
                  <c:v>87513.55</c:v>
                </c:pt>
                <c:pt idx="11931">
                  <c:v>87514.55</c:v>
                </c:pt>
                <c:pt idx="11932">
                  <c:v>87515.55</c:v>
                </c:pt>
                <c:pt idx="11933">
                  <c:v>87516.55</c:v>
                </c:pt>
                <c:pt idx="11934">
                  <c:v>87517.55</c:v>
                </c:pt>
                <c:pt idx="11935">
                  <c:v>87518.55</c:v>
                </c:pt>
                <c:pt idx="11936">
                  <c:v>87519.55</c:v>
                </c:pt>
                <c:pt idx="11937">
                  <c:v>87520.55</c:v>
                </c:pt>
                <c:pt idx="11938">
                  <c:v>87521.56</c:v>
                </c:pt>
                <c:pt idx="11939">
                  <c:v>87522.56</c:v>
                </c:pt>
                <c:pt idx="11940">
                  <c:v>87646.66</c:v>
                </c:pt>
                <c:pt idx="11941">
                  <c:v>87647.66</c:v>
                </c:pt>
                <c:pt idx="11942">
                  <c:v>87648.66</c:v>
                </c:pt>
                <c:pt idx="11943">
                  <c:v>87649.66</c:v>
                </c:pt>
                <c:pt idx="11944">
                  <c:v>87650.66</c:v>
                </c:pt>
                <c:pt idx="11945">
                  <c:v>87651.66</c:v>
                </c:pt>
                <c:pt idx="11946">
                  <c:v>87652.66</c:v>
                </c:pt>
                <c:pt idx="11947">
                  <c:v>87653.67</c:v>
                </c:pt>
                <c:pt idx="11948">
                  <c:v>87654.67</c:v>
                </c:pt>
                <c:pt idx="11949">
                  <c:v>87655.67</c:v>
                </c:pt>
                <c:pt idx="11950">
                  <c:v>87660.38</c:v>
                </c:pt>
                <c:pt idx="11951">
                  <c:v>87661.38</c:v>
                </c:pt>
                <c:pt idx="11952">
                  <c:v>87662.38</c:v>
                </c:pt>
                <c:pt idx="11953">
                  <c:v>87663.38</c:v>
                </c:pt>
                <c:pt idx="11954">
                  <c:v>87664.38</c:v>
                </c:pt>
                <c:pt idx="11955">
                  <c:v>87665.38</c:v>
                </c:pt>
                <c:pt idx="11956">
                  <c:v>87666.38</c:v>
                </c:pt>
                <c:pt idx="11957">
                  <c:v>87667.38</c:v>
                </c:pt>
                <c:pt idx="11958">
                  <c:v>87668.38</c:v>
                </c:pt>
                <c:pt idx="11959">
                  <c:v>87669.38</c:v>
                </c:pt>
                <c:pt idx="11960">
                  <c:v>87793.4</c:v>
                </c:pt>
                <c:pt idx="11961">
                  <c:v>87794.40999999999</c:v>
                </c:pt>
                <c:pt idx="11962">
                  <c:v>87795.40999999999</c:v>
                </c:pt>
                <c:pt idx="11963">
                  <c:v>87796.40999999999</c:v>
                </c:pt>
                <c:pt idx="11964">
                  <c:v>87797.40999999999</c:v>
                </c:pt>
                <c:pt idx="11965">
                  <c:v>87798.40999999999</c:v>
                </c:pt>
                <c:pt idx="11966">
                  <c:v>87799.40999999999</c:v>
                </c:pt>
                <c:pt idx="11967">
                  <c:v>87800.40999999999</c:v>
                </c:pt>
                <c:pt idx="11968">
                  <c:v>87801.40999999999</c:v>
                </c:pt>
                <c:pt idx="11969">
                  <c:v>87802.40999999999</c:v>
                </c:pt>
                <c:pt idx="11970">
                  <c:v>87807.12</c:v>
                </c:pt>
                <c:pt idx="11971">
                  <c:v>87808.12</c:v>
                </c:pt>
                <c:pt idx="11972">
                  <c:v>87809.12</c:v>
                </c:pt>
                <c:pt idx="11973">
                  <c:v>87810.12</c:v>
                </c:pt>
                <c:pt idx="11974">
                  <c:v>87811.12</c:v>
                </c:pt>
                <c:pt idx="11975">
                  <c:v>87812.12</c:v>
                </c:pt>
                <c:pt idx="11976">
                  <c:v>87813.12</c:v>
                </c:pt>
                <c:pt idx="11977">
                  <c:v>87814.12</c:v>
                </c:pt>
                <c:pt idx="11978">
                  <c:v>87815.12</c:v>
                </c:pt>
                <c:pt idx="11979">
                  <c:v>87816.13</c:v>
                </c:pt>
                <c:pt idx="11980">
                  <c:v>87940.23</c:v>
                </c:pt>
                <c:pt idx="11981">
                  <c:v>87941.23</c:v>
                </c:pt>
                <c:pt idx="11982">
                  <c:v>87942.23</c:v>
                </c:pt>
                <c:pt idx="11983">
                  <c:v>87943.23</c:v>
                </c:pt>
                <c:pt idx="11984">
                  <c:v>87944.23</c:v>
                </c:pt>
                <c:pt idx="11985">
                  <c:v>87945.23</c:v>
                </c:pt>
                <c:pt idx="11986">
                  <c:v>87946.24000000001</c:v>
                </c:pt>
                <c:pt idx="11987">
                  <c:v>87947.24000000001</c:v>
                </c:pt>
                <c:pt idx="11988">
                  <c:v>87948.24000000001</c:v>
                </c:pt>
                <c:pt idx="11989">
                  <c:v>87949.24000000001</c:v>
                </c:pt>
                <c:pt idx="11990">
                  <c:v>87953.95</c:v>
                </c:pt>
                <c:pt idx="11991">
                  <c:v>87954.95</c:v>
                </c:pt>
                <c:pt idx="11992">
                  <c:v>87955.95</c:v>
                </c:pt>
                <c:pt idx="11993">
                  <c:v>87956.95</c:v>
                </c:pt>
                <c:pt idx="11994">
                  <c:v>87957.95</c:v>
                </c:pt>
                <c:pt idx="11995">
                  <c:v>87958.95</c:v>
                </c:pt>
                <c:pt idx="11996">
                  <c:v>87959.95</c:v>
                </c:pt>
                <c:pt idx="11997">
                  <c:v>87960.95</c:v>
                </c:pt>
                <c:pt idx="11998">
                  <c:v>87961.95</c:v>
                </c:pt>
                <c:pt idx="11999">
                  <c:v>87962.95</c:v>
                </c:pt>
                <c:pt idx="12000">
                  <c:v>88087.06</c:v>
                </c:pt>
                <c:pt idx="12001">
                  <c:v>88088.06</c:v>
                </c:pt>
                <c:pt idx="12002">
                  <c:v>88089.06</c:v>
                </c:pt>
                <c:pt idx="12003">
                  <c:v>88090.06</c:v>
                </c:pt>
                <c:pt idx="12004">
                  <c:v>88091.06</c:v>
                </c:pt>
                <c:pt idx="12005">
                  <c:v>88092.06</c:v>
                </c:pt>
                <c:pt idx="12006">
                  <c:v>88093.06</c:v>
                </c:pt>
                <c:pt idx="12007">
                  <c:v>88094.06</c:v>
                </c:pt>
                <c:pt idx="12008">
                  <c:v>88095.06</c:v>
                </c:pt>
                <c:pt idx="12009">
                  <c:v>88096.06</c:v>
                </c:pt>
                <c:pt idx="12010">
                  <c:v>88100.77</c:v>
                </c:pt>
                <c:pt idx="12011">
                  <c:v>88101.77</c:v>
                </c:pt>
                <c:pt idx="12012">
                  <c:v>88102.77</c:v>
                </c:pt>
                <c:pt idx="12013">
                  <c:v>88103.77</c:v>
                </c:pt>
                <c:pt idx="12014">
                  <c:v>88104.77</c:v>
                </c:pt>
                <c:pt idx="12015">
                  <c:v>88105.77</c:v>
                </c:pt>
                <c:pt idx="12016">
                  <c:v>88106.78</c:v>
                </c:pt>
                <c:pt idx="12017">
                  <c:v>88107.78</c:v>
                </c:pt>
                <c:pt idx="12018">
                  <c:v>88108.78</c:v>
                </c:pt>
                <c:pt idx="12019">
                  <c:v>88109.78</c:v>
                </c:pt>
                <c:pt idx="12020">
                  <c:v>88233.88</c:v>
                </c:pt>
                <c:pt idx="12021">
                  <c:v>88234.88</c:v>
                </c:pt>
                <c:pt idx="12022">
                  <c:v>88235.88</c:v>
                </c:pt>
                <c:pt idx="12023">
                  <c:v>88236.88</c:v>
                </c:pt>
                <c:pt idx="12024">
                  <c:v>88237.88</c:v>
                </c:pt>
                <c:pt idx="12025">
                  <c:v>88238.89</c:v>
                </c:pt>
                <c:pt idx="12026">
                  <c:v>88239.89</c:v>
                </c:pt>
                <c:pt idx="12027">
                  <c:v>88240.89</c:v>
                </c:pt>
                <c:pt idx="12028">
                  <c:v>88241.89</c:v>
                </c:pt>
                <c:pt idx="12029">
                  <c:v>88242.89</c:v>
                </c:pt>
                <c:pt idx="12030">
                  <c:v>88247.6</c:v>
                </c:pt>
                <c:pt idx="12031">
                  <c:v>88248.6</c:v>
                </c:pt>
                <c:pt idx="12032">
                  <c:v>88249.6</c:v>
                </c:pt>
                <c:pt idx="12033">
                  <c:v>88250.6</c:v>
                </c:pt>
                <c:pt idx="12034">
                  <c:v>88251.6</c:v>
                </c:pt>
                <c:pt idx="12035">
                  <c:v>88252.6</c:v>
                </c:pt>
                <c:pt idx="12036">
                  <c:v>88253.6</c:v>
                </c:pt>
                <c:pt idx="12037">
                  <c:v>88254.6</c:v>
                </c:pt>
                <c:pt idx="12038">
                  <c:v>88255.6</c:v>
                </c:pt>
                <c:pt idx="12039">
                  <c:v>88256.6</c:v>
                </c:pt>
                <c:pt idx="12040">
                  <c:v>88380.61</c:v>
                </c:pt>
                <c:pt idx="12041">
                  <c:v>88381.61</c:v>
                </c:pt>
                <c:pt idx="12042">
                  <c:v>88382.61</c:v>
                </c:pt>
                <c:pt idx="12043">
                  <c:v>88383.62</c:v>
                </c:pt>
                <c:pt idx="12044">
                  <c:v>88384.62</c:v>
                </c:pt>
                <c:pt idx="12045">
                  <c:v>88385.62</c:v>
                </c:pt>
                <c:pt idx="12046">
                  <c:v>88386.62</c:v>
                </c:pt>
                <c:pt idx="12047">
                  <c:v>88387.62</c:v>
                </c:pt>
                <c:pt idx="12048">
                  <c:v>88388.62</c:v>
                </c:pt>
                <c:pt idx="12049">
                  <c:v>88389.62</c:v>
                </c:pt>
                <c:pt idx="12050">
                  <c:v>88394.33</c:v>
                </c:pt>
                <c:pt idx="12051">
                  <c:v>88395.33</c:v>
                </c:pt>
                <c:pt idx="12052">
                  <c:v>88396.33</c:v>
                </c:pt>
                <c:pt idx="12053">
                  <c:v>88397.33</c:v>
                </c:pt>
                <c:pt idx="12054">
                  <c:v>88398.33</c:v>
                </c:pt>
                <c:pt idx="12055">
                  <c:v>88399.33</c:v>
                </c:pt>
                <c:pt idx="12056">
                  <c:v>88400.33</c:v>
                </c:pt>
                <c:pt idx="12057">
                  <c:v>88401.33</c:v>
                </c:pt>
                <c:pt idx="12058">
                  <c:v>88402.33</c:v>
                </c:pt>
                <c:pt idx="12059">
                  <c:v>88403.34</c:v>
                </c:pt>
                <c:pt idx="12060">
                  <c:v>88527.43999999999</c:v>
                </c:pt>
                <c:pt idx="12061">
                  <c:v>88528.43999999999</c:v>
                </c:pt>
                <c:pt idx="12062">
                  <c:v>88529.43999999999</c:v>
                </c:pt>
                <c:pt idx="12063">
                  <c:v>88530.43999999999</c:v>
                </c:pt>
                <c:pt idx="12064">
                  <c:v>88531.43999999999</c:v>
                </c:pt>
                <c:pt idx="12065">
                  <c:v>88532.43999999999</c:v>
                </c:pt>
                <c:pt idx="12066">
                  <c:v>88533.43999999999</c:v>
                </c:pt>
                <c:pt idx="12067">
                  <c:v>88534.45</c:v>
                </c:pt>
                <c:pt idx="12068">
                  <c:v>88535.45</c:v>
                </c:pt>
                <c:pt idx="12069">
                  <c:v>88536.45</c:v>
                </c:pt>
                <c:pt idx="12070">
                  <c:v>88541.16</c:v>
                </c:pt>
                <c:pt idx="12071">
                  <c:v>88542.16</c:v>
                </c:pt>
                <c:pt idx="12072">
                  <c:v>88543.16</c:v>
                </c:pt>
                <c:pt idx="12073">
                  <c:v>88544.16</c:v>
                </c:pt>
                <c:pt idx="12074">
                  <c:v>88545.16</c:v>
                </c:pt>
                <c:pt idx="12075">
                  <c:v>88546.16</c:v>
                </c:pt>
                <c:pt idx="12076">
                  <c:v>88547.16</c:v>
                </c:pt>
                <c:pt idx="12077">
                  <c:v>88548.16</c:v>
                </c:pt>
                <c:pt idx="12078">
                  <c:v>88549.16</c:v>
                </c:pt>
                <c:pt idx="12079">
                  <c:v>88550.16</c:v>
                </c:pt>
                <c:pt idx="12080">
                  <c:v>88674.27</c:v>
                </c:pt>
                <c:pt idx="12081">
                  <c:v>88675.27</c:v>
                </c:pt>
                <c:pt idx="12082">
                  <c:v>88676.27</c:v>
                </c:pt>
                <c:pt idx="12083">
                  <c:v>88677.27</c:v>
                </c:pt>
                <c:pt idx="12084">
                  <c:v>88678.27</c:v>
                </c:pt>
                <c:pt idx="12085">
                  <c:v>88679.27</c:v>
                </c:pt>
                <c:pt idx="12086">
                  <c:v>88680.27</c:v>
                </c:pt>
                <c:pt idx="12087">
                  <c:v>88681.27</c:v>
                </c:pt>
                <c:pt idx="12088">
                  <c:v>88682.27</c:v>
                </c:pt>
                <c:pt idx="12089">
                  <c:v>88683.28</c:v>
                </c:pt>
                <c:pt idx="12090">
                  <c:v>88687.98</c:v>
                </c:pt>
                <c:pt idx="12091">
                  <c:v>88688.98</c:v>
                </c:pt>
                <c:pt idx="12092">
                  <c:v>88689.98</c:v>
                </c:pt>
                <c:pt idx="12093">
                  <c:v>88690.98</c:v>
                </c:pt>
                <c:pt idx="12094">
                  <c:v>88691.98</c:v>
                </c:pt>
                <c:pt idx="12095">
                  <c:v>88692.98</c:v>
                </c:pt>
                <c:pt idx="12096">
                  <c:v>88693.98</c:v>
                </c:pt>
                <c:pt idx="12097">
                  <c:v>88694.99000000001</c:v>
                </c:pt>
                <c:pt idx="12098">
                  <c:v>88695.99000000001</c:v>
                </c:pt>
                <c:pt idx="12099">
                  <c:v>88696.99000000001</c:v>
                </c:pt>
                <c:pt idx="12100">
                  <c:v>88821.09</c:v>
                </c:pt>
                <c:pt idx="12101">
                  <c:v>88822.09</c:v>
                </c:pt>
                <c:pt idx="12102">
                  <c:v>88823.09</c:v>
                </c:pt>
                <c:pt idx="12103">
                  <c:v>88824.1</c:v>
                </c:pt>
                <c:pt idx="12104">
                  <c:v>88825.1</c:v>
                </c:pt>
                <c:pt idx="12105">
                  <c:v>88826.1</c:v>
                </c:pt>
                <c:pt idx="12106">
                  <c:v>88827.1</c:v>
                </c:pt>
                <c:pt idx="12107">
                  <c:v>88828.1</c:v>
                </c:pt>
                <c:pt idx="12108">
                  <c:v>88829.1</c:v>
                </c:pt>
                <c:pt idx="12109">
                  <c:v>88830.1</c:v>
                </c:pt>
                <c:pt idx="12110">
                  <c:v>88834.81</c:v>
                </c:pt>
                <c:pt idx="12111">
                  <c:v>88835.81</c:v>
                </c:pt>
                <c:pt idx="12112">
                  <c:v>88836.81</c:v>
                </c:pt>
                <c:pt idx="12113">
                  <c:v>88837.81</c:v>
                </c:pt>
                <c:pt idx="12114">
                  <c:v>88838.81</c:v>
                </c:pt>
                <c:pt idx="12115">
                  <c:v>88839.81</c:v>
                </c:pt>
                <c:pt idx="12116">
                  <c:v>88840.81</c:v>
                </c:pt>
                <c:pt idx="12117">
                  <c:v>88841.81</c:v>
                </c:pt>
                <c:pt idx="12118">
                  <c:v>88842.81</c:v>
                </c:pt>
                <c:pt idx="12119">
                  <c:v>88843.81</c:v>
                </c:pt>
                <c:pt idx="12120">
                  <c:v>88967.92</c:v>
                </c:pt>
                <c:pt idx="12121">
                  <c:v>88968.92</c:v>
                </c:pt>
                <c:pt idx="12122">
                  <c:v>88969.92</c:v>
                </c:pt>
                <c:pt idx="12123">
                  <c:v>88970.92</c:v>
                </c:pt>
                <c:pt idx="12124">
                  <c:v>88971.92</c:v>
                </c:pt>
                <c:pt idx="12125">
                  <c:v>88972.92</c:v>
                </c:pt>
                <c:pt idx="12126">
                  <c:v>88973.92</c:v>
                </c:pt>
                <c:pt idx="12127">
                  <c:v>88974.92</c:v>
                </c:pt>
                <c:pt idx="12128">
                  <c:v>88975.92</c:v>
                </c:pt>
                <c:pt idx="12129">
                  <c:v>88976.92</c:v>
                </c:pt>
                <c:pt idx="12130">
                  <c:v>88981.63</c:v>
                </c:pt>
                <c:pt idx="12131">
                  <c:v>88982.63</c:v>
                </c:pt>
                <c:pt idx="12132">
                  <c:v>88983.63</c:v>
                </c:pt>
                <c:pt idx="12133">
                  <c:v>88984.63</c:v>
                </c:pt>
                <c:pt idx="12134">
                  <c:v>88985.63</c:v>
                </c:pt>
                <c:pt idx="12135">
                  <c:v>88986.63</c:v>
                </c:pt>
                <c:pt idx="12136">
                  <c:v>88987.63</c:v>
                </c:pt>
                <c:pt idx="12137">
                  <c:v>88988.63</c:v>
                </c:pt>
                <c:pt idx="12138">
                  <c:v>88989.63</c:v>
                </c:pt>
                <c:pt idx="12139">
                  <c:v>88990.64</c:v>
                </c:pt>
                <c:pt idx="12140">
                  <c:v>89114.74000000001</c:v>
                </c:pt>
                <c:pt idx="12141">
                  <c:v>89115.74000000001</c:v>
                </c:pt>
                <c:pt idx="12142">
                  <c:v>89116.74000000001</c:v>
                </c:pt>
                <c:pt idx="12143">
                  <c:v>89117.74000000001</c:v>
                </c:pt>
                <c:pt idx="12144">
                  <c:v>89118.75</c:v>
                </c:pt>
                <c:pt idx="12145">
                  <c:v>89119.75</c:v>
                </c:pt>
                <c:pt idx="12146">
                  <c:v>89120.75</c:v>
                </c:pt>
                <c:pt idx="12147">
                  <c:v>89121.75</c:v>
                </c:pt>
                <c:pt idx="12148">
                  <c:v>89122.75</c:v>
                </c:pt>
                <c:pt idx="12149">
                  <c:v>89123.75</c:v>
                </c:pt>
                <c:pt idx="12150">
                  <c:v>89128.46000000001</c:v>
                </c:pt>
                <c:pt idx="12151">
                  <c:v>89129.46000000001</c:v>
                </c:pt>
                <c:pt idx="12152">
                  <c:v>89130.46000000001</c:v>
                </c:pt>
                <c:pt idx="12153">
                  <c:v>89131.46000000001</c:v>
                </c:pt>
                <c:pt idx="12154">
                  <c:v>89132.46000000001</c:v>
                </c:pt>
                <c:pt idx="12155">
                  <c:v>89133.46000000001</c:v>
                </c:pt>
                <c:pt idx="12156">
                  <c:v>89134.46000000001</c:v>
                </c:pt>
                <c:pt idx="12157">
                  <c:v>89135.46000000001</c:v>
                </c:pt>
                <c:pt idx="12158">
                  <c:v>89136.46000000001</c:v>
                </c:pt>
                <c:pt idx="12159">
                  <c:v>89137.46000000001</c:v>
                </c:pt>
                <c:pt idx="12160">
                  <c:v>89261.57</c:v>
                </c:pt>
                <c:pt idx="12161">
                  <c:v>89262.57</c:v>
                </c:pt>
                <c:pt idx="12162">
                  <c:v>89263.57</c:v>
                </c:pt>
                <c:pt idx="12163">
                  <c:v>89264.57</c:v>
                </c:pt>
                <c:pt idx="12164">
                  <c:v>89265.57</c:v>
                </c:pt>
                <c:pt idx="12165">
                  <c:v>89266.57</c:v>
                </c:pt>
                <c:pt idx="12166">
                  <c:v>89267.57</c:v>
                </c:pt>
                <c:pt idx="12167">
                  <c:v>89268.58</c:v>
                </c:pt>
                <c:pt idx="12168">
                  <c:v>89269.58</c:v>
                </c:pt>
                <c:pt idx="12169">
                  <c:v>89270.58</c:v>
                </c:pt>
                <c:pt idx="12170">
                  <c:v>89275.28</c:v>
                </c:pt>
                <c:pt idx="12171">
                  <c:v>89276.28</c:v>
                </c:pt>
                <c:pt idx="12172">
                  <c:v>89277.29</c:v>
                </c:pt>
                <c:pt idx="12173">
                  <c:v>89278.29</c:v>
                </c:pt>
                <c:pt idx="12174">
                  <c:v>89279.29</c:v>
                </c:pt>
                <c:pt idx="12175">
                  <c:v>89280.29</c:v>
                </c:pt>
                <c:pt idx="12176">
                  <c:v>89281.29</c:v>
                </c:pt>
                <c:pt idx="12177">
                  <c:v>89282.29</c:v>
                </c:pt>
                <c:pt idx="12178">
                  <c:v>89283.29</c:v>
                </c:pt>
                <c:pt idx="12179">
                  <c:v>89284.29</c:v>
                </c:pt>
                <c:pt idx="12180">
                  <c:v>89408.39</c:v>
                </c:pt>
                <c:pt idx="12181">
                  <c:v>89409.39</c:v>
                </c:pt>
                <c:pt idx="12182">
                  <c:v>89410.39</c:v>
                </c:pt>
                <c:pt idx="12183">
                  <c:v>89411.4</c:v>
                </c:pt>
                <c:pt idx="12184">
                  <c:v>89412.4</c:v>
                </c:pt>
                <c:pt idx="12185">
                  <c:v>89413.4</c:v>
                </c:pt>
                <c:pt idx="12186">
                  <c:v>89414.4</c:v>
                </c:pt>
                <c:pt idx="12187">
                  <c:v>89415.4</c:v>
                </c:pt>
                <c:pt idx="12188">
                  <c:v>89416.4</c:v>
                </c:pt>
                <c:pt idx="12189">
                  <c:v>89417.4</c:v>
                </c:pt>
                <c:pt idx="12190">
                  <c:v>89422.11</c:v>
                </c:pt>
                <c:pt idx="12191">
                  <c:v>89423.11</c:v>
                </c:pt>
                <c:pt idx="12192">
                  <c:v>89424.11</c:v>
                </c:pt>
                <c:pt idx="12193">
                  <c:v>89425.11</c:v>
                </c:pt>
                <c:pt idx="12194">
                  <c:v>89426.11</c:v>
                </c:pt>
                <c:pt idx="12195">
                  <c:v>89427.11</c:v>
                </c:pt>
                <c:pt idx="12196">
                  <c:v>89428.11</c:v>
                </c:pt>
                <c:pt idx="12197">
                  <c:v>89429.11</c:v>
                </c:pt>
                <c:pt idx="12198">
                  <c:v>89430.11</c:v>
                </c:pt>
                <c:pt idx="12199">
                  <c:v>89431.11</c:v>
                </c:pt>
                <c:pt idx="12200">
                  <c:v>89555.22</c:v>
                </c:pt>
                <c:pt idx="12201">
                  <c:v>89556.22</c:v>
                </c:pt>
                <c:pt idx="12202">
                  <c:v>89557.22</c:v>
                </c:pt>
                <c:pt idx="12203">
                  <c:v>89558.22</c:v>
                </c:pt>
                <c:pt idx="12204">
                  <c:v>89559.22</c:v>
                </c:pt>
                <c:pt idx="12205">
                  <c:v>89560.22</c:v>
                </c:pt>
                <c:pt idx="12206">
                  <c:v>89561.22</c:v>
                </c:pt>
                <c:pt idx="12207">
                  <c:v>89562.22</c:v>
                </c:pt>
                <c:pt idx="12208">
                  <c:v>89563.22</c:v>
                </c:pt>
                <c:pt idx="12209">
                  <c:v>89564.22</c:v>
                </c:pt>
                <c:pt idx="12210">
                  <c:v>89568.93</c:v>
                </c:pt>
                <c:pt idx="12211">
                  <c:v>89569.93</c:v>
                </c:pt>
                <c:pt idx="12212">
                  <c:v>89570.93</c:v>
                </c:pt>
                <c:pt idx="12213">
                  <c:v>89571.93</c:v>
                </c:pt>
                <c:pt idx="12214">
                  <c:v>89572.93</c:v>
                </c:pt>
                <c:pt idx="12215">
                  <c:v>89573.93</c:v>
                </c:pt>
                <c:pt idx="12216">
                  <c:v>89574.93</c:v>
                </c:pt>
                <c:pt idx="12217">
                  <c:v>89575.93</c:v>
                </c:pt>
                <c:pt idx="12218">
                  <c:v>89576.93999999999</c:v>
                </c:pt>
                <c:pt idx="12219">
                  <c:v>89577.93999999999</c:v>
                </c:pt>
                <c:pt idx="12220">
                  <c:v>89702.04</c:v>
                </c:pt>
                <c:pt idx="12221">
                  <c:v>89703.04</c:v>
                </c:pt>
                <c:pt idx="12222">
                  <c:v>89704.04</c:v>
                </c:pt>
                <c:pt idx="12223">
                  <c:v>89705.05</c:v>
                </c:pt>
                <c:pt idx="12224">
                  <c:v>89706.05</c:v>
                </c:pt>
                <c:pt idx="12225">
                  <c:v>89707.05</c:v>
                </c:pt>
                <c:pt idx="12226">
                  <c:v>89708.05</c:v>
                </c:pt>
                <c:pt idx="12227">
                  <c:v>89709.05</c:v>
                </c:pt>
                <c:pt idx="12228">
                  <c:v>89710.05</c:v>
                </c:pt>
                <c:pt idx="12229">
                  <c:v>89711.05</c:v>
                </c:pt>
                <c:pt idx="12230">
                  <c:v>89715.76</c:v>
                </c:pt>
                <c:pt idx="12231">
                  <c:v>89716.76</c:v>
                </c:pt>
                <c:pt idx="12232">
                  <c:v>89717.76</c:v>
                </c:pt>
                <c:pt idx="12233">
                  <c:v>89718.76</c:v>
                </c:pt>
                <c:pt idx="12234">
                  <c:v>89719.76</c:v>
                </c:pt>
                <c:pt idx="12235">
                  <c:v>89720.76</c:v>
                </c:pt>
                <c:pt idx="12236">
                  <c:v>89721.76</c:v>
                </c:pt>
                <c:pt idx="12237">
                  <c:v>89722.76</c:v>
                </c:pt>
                <c:pt idx="12238">
                  <c:v>89723.76</c:v>
                </c:pt>
                <c:pt idx="12239">
                  <c:v>89724.76</c:v>
                </c:pt>
                <c:pt idx="12240">
                  <c:v>89848.87</c:v>
                </c:pt>
                <c:pt idx="12241">
                  <c:v>89849.87</c:v>
                </c:pt>
                <c:pt idx="12242">
                  <c:v>89850.87</c:v>
                </c:pt>
                <c:pt idx="12243">
                  <c:v>89851.87</c:v>
                </c:pt>
                <c:pt idx="12244">
                  <c:v>89852.87</c:v>
                </c:pt>
                <c:pt idx="12245">
                  <c:v>89853.87</c:v>
                </c:pt>
                <c:pt idx="12246">
                  <c:v>89854.87</c:v>
                </c:pt>
                <c:pt idx="12247">
                  <c:v>89855.88</c:v>
                </c:pt>
                <c:pt idx="12248">
                  <c:v>89856.88</c:v>
                </c:pt>
                <c:pt idx="12249">
                  <c:v>89857.88</c:v>
                </c:pt>
                <c:pt idx="12250">
                  <c:v>89862.58</c:v>
                </c:pt>
                <c:pt idx="12251">
                  <c:v>89863.58</c:v>
                </c:pt>
                <c:pt idx="12252">
                  <c:v>89864.58</c:v>
                </c:pt>
                <c:pt idx="12253">
                  <c:v>89865.59</c:v>
                </c:pt>
                <c:pt idx="12254">
                  <c:v>89866.59</c:v>
                </c:pt>
                <c:pt idx="12255">
                  <c:v>89867.59</c:v>
                </c:pt>
                <c:pt idx="12256">
                  <c:v>89868.59</c:v>
                </c:pt>
                <c:pt idx="12257">
                  <c:v>89869.59</c:v>
                </c:pt>
                <c:pt idx="12258">
                  <c:v>89870.59</c:v>
                </c:pt>
                <c:pt idx="12259">
                  <c:v>89871.59</c:v>
                </c:pt>
                <c:pt idx="12260">
                  <c:v>89995.69</c:v>
                </c:pt>
                <c:pt idx="12261">
                  <c:v>89996.69</c:v>
                </c:pt>
                <c:pt idx="12262">
                  <c:v>89997.69</c:v>
                </c:pt>
                <c:pt idx="12263">
                  <c:v>89998.69</c:v>
                </c:pt>
                <c:pt idx="12264">
                  <c:v>89999.7</c:v>
                </c:pt>
                <c:pt idx="12265">
                  <c:v>90000.7</c:v>
                </c:pt>
                <c:pt idx="12266">
                  <c:v>90001.7</c:v>
                </c:pt>
                <c:pt idx="12267">
                  <c:v>90002.7</c:v>
                </c:pt>
                <c:pt idx="12268">
                  <c:v>90003.7</c:v>
                </c:pt>
                <c:pt idx="12269">
                  <c:v>90004.7</c:v>
                </c:pt>
                <c:pt idx="12270">
                  <c:v>90009.40999999999</c:v>
                </c:pt>
                <c:pt idx="12271">
                  <c:v>90010.40999999999</c:v>
                </c:pt>
                <c:pt idx="12272">
                  <c:v>90011.40999999999</c:v>
                </c:pt>
                <c:pt idx="12273">
                  <c:v>90012.40999999999</c:v>
                </c:pt>
                <c:pt idx="12274">
                  <c:v>90013.40999999999</c:v>
                </c:pt>
                <c:pt idx="12275">
                  <c:v>90014.40999999999</c:v>
                </c:pt>
                <c:pt idx="12276">
                  <c:v>90015.40999999999</c:v>
                </c:pt>
                <c:pt idx="12277">
                  <c:v>90016.40999999999</c:v>
                </c:pt>
                <c:pt idx="12278">
                  <c:v>90017.40999999999</c:v>
                </c:pt>
                <c:pt idx="12279">
                  <c:v>90018.42</c:v>
                </c:pt>
                <c:pt idx="12280">
                  <c:v>90142.49000000001</c:v>
                </c:pt>
                <c:pt idx="12281">
                  <c:v>90143.49000000001</c:v>
                </c:pt>
                <c:pt idx="12282">
                  <c:v>90144.49000000001</c:v>
                </c:pt>
                <c:pt idx="12283">
                  <c:v>90145.49000000001</c:v>
                </c:pt>
                <c:pt idx="12284">
                  <c:v>90146.49000000001</c:v>
                </c:pt>
                <c:pt idx="12285">
                  <c:v>90147.49000000001</c:v>
                </c:pt>
                <c:pt idx="12286">
                  <c:v>90148.49000000001</c:v>
                </c:pt>
                <c:pt idx="12287">
                  <c:v>90149.49000000001</c:v>
                </c:pt>
                <c:pt idx="12288">
                  <c:v>90150.49000000001</c:v>
                </c:pt>
                <c:pt idx="12289">
                  <c:v>90151.49000000001</c:v>
                </c:pt>
                <c:pt idx="12290">
                  <c:v>90156.2</c:v>
                </c:pt>
                <c:pt idx="12291">
                  <c:v>90157.2</c:v>
                </c:pt>
                <c:pt idx="12292">
                  <c:v>90158.2</c:v>
                </c:pt>
                <c:pt idx="12293">
                  <c:v>90159.2</c:v>
                </c:pt>
                <c:pt idx="12294">
                  <c:v>90160.2</c:v>
                </c:pt>
                <c:pt idx="12295">
                  <c:v>90161.21000000001</c:v>
                </c:pt>
                <c:pt idx="12296">
                  <c:v>90162.21000000001</c:v>
                </c:pt>
                <c:pt idx="12297">
                  <c:v>90163.21000000001</c:v>
                </c:pt>
                <c:pt idx="12298">
                  <c:v>90164.21000000001</c:v>
                </c:pt>
                <c:pt idx="12299">
                  <c:v>90165.21000000001</c:v>
                </c:pt>
                <c:pt idx="12300">
                  <c:v>90289.31</c:v>
                </c:pt>
                <c:pt idx="12301">
                  <c:v>90290.31</c:v>
                </c:pt>
                <c:pt idx="12302">
                  <c:v>90291.31</c:v>
                </c:pt>
                <c:pt idx="12303">
                  <c:v>90292.31</c:v>
                </c:pt>
                <c:pt idx="12304">
                  <c:v>90293.32</c:v>
                </c:pt>
                <c:pt idx="12305">
                  <c:v>90294.32</c:v>
                </c:pt>
                <c:pt idx="12306">
                  <c:v>90295.32</c:v>
                </c:pt>
                <c:pt idx="12307">
                  <c:v>90296.32</c:v>
                </c:pt>
                <c:pt idx="12308">
                  <c:v>90297.32</c:v>
                </c:pt>
                <c:pt idx="12309">
                  <c:v>90298.32</c:v>
                </c:pt>
                <c:pt idx="12310">
                  <c:v>90303.03</c:v>
                </c:pt>
                <c:pt idx="12311">
                  <c:v>90304.03</c:v>
                </c:pt>
                <c:pt idx="12312">
                  <c:v>90305.03</c:v>
                </c:pt>
                <c:pt idx="12313">
                  <c:v>90306.03</c:v>
                </c:pt>
                <c:pt idx="12314">
                  <c:v>90307.03</c:v>
                </c:pt>
                <c:pt idx="12315">
                  <c:v>90308.03</c:v>
                </c:pt>
                <c:pt idx="12316">
                  <c:v>90309.03</c:v>
                </c:pt>
                <c:pt idx="12317">
                  <c:v>90310.03</c:v>
                </c:pt>
                <c:pt idx="12318">
                  <c:v>90311.03</c:v>
                </c:pt>
                <c:pt idx="12319">
                  <c:v>90312.03</c:v>
                </c:pt>
                <c:pt idx="12320">
                  <c:v>90436.13</c:v>
                </c:pt>
                <c:pt idx="12321">
                  <c:v>90437.14</c:v>
                </c:pt>
                <c:pt idx="12322">
                  <c:v>90438.14</c:v>
                </c:pt>
                <c:pt idx="12323">
                  <c:v>90439.14</c:v>
                </c:pt>
                <c:pt idx="12324">
                  <c:v>90440.14</c:v>
                </c:pt>
                <c:pt idx="12325">
                  <c:v>90441.14</c:v>
                </c:pt>
                <c:pt idx="12326">
                  <c:v>90442.14</c:v>
                </c:pt>
                <c:pt idx="12327">
                  <c:v>90443.14</c:v>
                </c:pt>
                <c:pt idx="12328">
                  <c:v>90444.14</c:v>
                </c:pt>
                <c:pt idx="12329">
                  <c:v>90445.14</c:v>
                </c:pt>
                <c:pt idx="12330">
                  <c:v>90449.85</c:v>
                </c:pt>
                <c:pt idx="12331">
                  <c:v>90450.85</c:v>
                </c:pt>
                <c:pt idx="12332">
                  <c:v>90451.85</c:v>
                </c:pt>
                <c:pt idx="12333">
                  <c:v>90452.85</c:v>
                </c:pt>
                <c:pt idx="12334">
                  <c:v>90453.85</c:v>
                </c:pt>
                <c:pt idx="12335">
                  <c:v>90454.85</c:v>
                </c:pt>
                <c:pt idx="12336">
                  <c:v>90455.85</c:v>
                </c:pt>
                <c:pt idx="12337">
                  <c:v>90456.85</c:v>
                </c:pt>
                <c:pt idx="12338">
                  <c:v>90457.85</c:v>
                </c:pt>
                <c:pt idx="12339">
                  <c:v>90458.85</c:v>
                </c:pt>
                <c:pt idx="12340">
                  <c:v>90582.96000000001</c:v>
                </c:pt>
                <c:pt idx="12341">
                  <c:v>90583.96000000001</c:v>
                </c:pt>
                <c:pt idx="12342">
                  <c:v>90584.96000000001</c:v>
                </c:pt>
                <c:pt idx="12343">
                  <c:v>90585.96000000001</c:v>
                </c:pt>
                <c:pt idx="12344">
                  <c:v>90586.96000000001</c:v>
                </c:pt>
                <c:pt idx="12345">
                  <c:v>90587.96000000001</c:v>
                </c:pt>
                <c:pt idx="12346">
                  <c:v>90588.96000000001</c:v>
                </c:pt>
                <c:pt idx="12347">
                  <c:v>90589.96000000001</c:v>
                </c:pt>
                <c:pt idx="12348">
                  <c:v>90590.96000000001</c:v>
                </c:pt>
                <c:pt idx="12349">
                  <c:v>90591.96000000001</c:v>
                </c:pt>
                <c:pt idx="12350">
                  <c:v>90596.67</c:v>
                </c:pt>
                <c:pt idx="12351">
                  <c:v>90597.67</c:v>
                </c:pt>
                <c:pt idx="12352">
                  <c:v>90598.67</c:v>
                </c:pt>
                <c:pt idx="12353">
                  <c:v>90599.68</c:v>
                </c:pt>
                <c:pt idx="12354">
                  <c:v>90600.68</c:v>
                </c:pt>
                <c:pt idx="12355">
                  <c:v>90601.68</c:v>
                </c:pt>
                <c:pt idx="12356">
                  <c:v>90602.68</c:v>
                </c:pt>
                <c:pt idx="12357">
                  <c:v>90603.68</c:v>
                </c:pt>
                <c:pt idx="12358">
                  <c:v>90604.68</c:v>
                </c:pt>
                <c:pt idx="12359">
                  <c:v>90605.68</c:v>
                </c:pt>
                <c:pt idx="12360">
                  <c:v>90729.79</c:v>
                </c:pt>
                <c:pt idx="12361">
                  <c:v>90730.79</c:v>
                </c:pt>
                <c:pt idx="12362">
                  <c:v>90731.79</c:v>
                </c:pt>
                <c:pt idx="12363">
                  <c:v>90732.79</c:v>
                </c:pt>
                <c:pt idx="12364">
                  <c:v>90733.79</c:v>
                </c:pt>
                <c:pt idx="12365">
                  <c:v>90734.79</c:v>
                </c:pt>
                <c:pt idx="12366">
                  <c:v>90735.79</c:v>
                </c:pt>
                <c:pt idx="12367">
                  <c:v>90736.79</c:v>
                </c:pt>
                <c:pt idx="12368">
                  <c:v>90737.79</c:v>
                </c:pt>
                <c:pt idx="12369">
                  <c:v>90738.79</c:v>
                </c:pt>
                <c:pt idx="12370">
                  <c:v>90743.5</c:v>
                </c:pt>
                <c:pt idx="12371">
                  <c:v>90744.5</c:v>
                </c:pt>
                <c:pt idx="12372">
                  <c:v>90745.5</c:v>
                </c:pt>
                <c:pt idx="12373">
                  <c:v>90746.5</c:v>
                </c:pt>
                <c:pt idx="12374">
                  <c:v>90747.5</c:v>
                </c:pt>
                <c:pt idx="12375">
                  <c:v>90748.5</c:v>
                </c:pt>
                <c:pt idx="12376">
                  <c:v>90749.51</c:v>
                </c:pt>
                <c:pt idx="12377">
                  <c:v>90750.51</c:v>
                </c:pt>
                <c:pt idx="12378">
                  <c:v>90751.51</c:v>
                </c:pt>
                <c:pt idx="12379">
                  <c:v>90752.51</c:v>
                </c:pt>
                <c:pt idx="12380">
                  <c:v>90876.61</c:v>
                </c:pt>
                <c:pt idx="12381">
                  <c:v>90877.61</c:v>
                </c:pt>
                <c:pt idx="12382">
                  <c:v>90878.62</c:v>
                </c:pt>
                <c:pt idx="12383">
                  <c:v>90879.62</c:v>
                </c:pt>
                <c:pt idx="12384">
                  <c:v>90880.62</c:v>
                </c:pt>
                <c:pt idx="12385">
                  <c:v>90881.62</c:v>
                </c:pt>
                <c:pt idx="12386">
                  <c:v>90882.62</c:v>
                </c:pt>
                <c:pt idx="12387">
                  <c:v>90883.62</c:v>
                </c:pt>
                <c:pt idx="12388">
                  <c:v>90884.62</c:v>
                </c:pt>
                <c:pt idx="12389">
                  <c:v>90885.62</c:v>
                </c:pt>
                <c:pt idx="12390">
                  <c:v>90890.33</c:v>
                </c:pt>
                <c:pt idx="12391">
                  <c:v>90891.33</c:v>
                </c:pt>
                <c:pt idx="12392">
                  <c:v>90892.33</c:v>
                </c:pt>
                <c:pt idx="12393">
                  <c:v>90893.33</c:v>
                </c:pt>
                <c:pt idx="12394">
                  <c:v>90894.34</c:v>
                </c:pt>
                <c:pt idx="12395">
                  <c:v>90895.34</c:v>
                </c:pt>
                <c:pt idx="12396">
                  <c:v>90896.34</c:v>
                </c:pt>
                <c:pt idx="12397">
                  <c:v>90897.34</c:v>
                </c:pt>
                <c:pt idx="12398">
                  <c:v>90898.34</c:v>
                </c:pt>
                <c:pt idx="12399">
                  <c:v>90899.34</c:v>
                </c:pt>
                <c:pt idx="12400">
                  <c:v>91023.4</c:v>
                </c:pt>
                <c:pt idx="12401">
                  <c:v>91024.40999999999</c:v>
                </c:pt>
                <c:pt idx="12402">
                  <c:v>91025.40999999999</c:v>
                </c:pt>
                <c:pt idx="12403">
                  <c:v>91026.40999999999</c:v>
                </c:pt>
                <c:pt idx="12404">
                  <c:v>91027.40999999999</c:v>
                </c:pt>
                <c:pt idx="12405">
                  <c:v>91028.40999999999</c:v>
                </c:pt>
                <c:pt idx="12406">
                  <c:v>91029.40999999999</c:v>
                </c:pt>
                <c:pt idx="12407">
                  <c:v>91030.40999999999</c:v>
                </c:pt>
                <c:pt idx="12408">
                  <c:v>91031.40999999999</c:v>
                </c:pt>
                <c:pt idx="12409">
                  <c:v>91032.40999999999</c:v>
                </c:pt>
                <c:pt idx="12410">
                  <c:v>91037.12</c:v>
                </c:pt>
                <c:pt idx="12411">
                  <c:v>91038.12</c:v>
                </c:pt>
                <c:pt idx="12412">
                  <c:v>91039.12</c:v>
                </c:pt>
                <c:pt idx="12413">
                  <c:v>91040.12</c:v>
                </c:pt>
                <c:pt idx="12414">
                  <c:v>91041.12</c:v>
                </c:pt>
                <c:pt idx="12415">
                  <c:v>91042.12</c:v>
                </c:pt>
                <c:pt idx="12416">
                  <c:v>91043.13</c:v>
                </c:pt>
                <c:pt idx="12417">
                  <c:v>91044.13</c:v>
                </c:pt>
                <c:pt idx="12418">
                  <c:v>91045.13</c:v>
                </c:pt>
                <c:pt idx="12419">
                  <c:v>91046.13</c:v>
                </c:pt>
                <c:pt idx="12420">
                  <c:v>91170.23</c:v>
                </c:pt>
                <c:pt idx="12421">
                  <c:v>91171.23</c:v>
                </c:pt>
                <c:pt idx="12422">
                  <c:v>91172.23</c:v>
                </c:pt>
                <c:pt idx="12423">
                  <c:v>91173.24000000001</c:v>
                </c:pt>
                <c:pt idx="12424">
                  <c:v>91174.24000000001</c:v>
                </c:pt>
                <c:pt idx="12425">
                  <c:v>91175.24000000001</c:v>
                </c:pt>
                <c:pt idx="12426">
                  <c:v>91176.24000000001</c:v>
                </c:pt>
                <c:pt idx="12427">
                  <c:v>91177.24000000001</c:v>
                </c:pt>
                <c:pt idx="12428">
                  <c:v>91178.24000000001</c:v>
                </c:pt>
                <c:pt idx="12429">
                  <c:v>91179.24000000001</c:v>
                </c:pt>
                <c:pt idx="12430">
                  <c:v>91183.95</c:v>
                </c:pt>
                <c:pt idx="12431">
                  <c:v>91184.95</c:v>
                </c:pt>
                <c:pt idx="12432">
                  <c:v>91185.95</c:v>
                </c:pt>
                <c:pt idx="12433">
                  <c:v>91186.95</c:v>
                </c:pt>
                <c:pt idx="12434">
                  <c:v>91187.95</c:v>
                </c:pt>
                <c:pt idx="12435">
                  <c:v>91188.95</c:v>
                </c:pt>
                <c:pt idx="12436">
                  <c:v>91189.95</c:v>
                </c:pt>
                <c:pt idx="12437">
                  <c:v>91190.95</c:v>
                </c:pt>
                <c:pt idx="12438">
                  <c:v>91191.95</c:v>
                </c:pt>
                <c:pt idx="12439">
                  <c:v>91192.95</c:v>
                </c:pt>
                <c:pt idx="12440">
                  <c:v>91317.06</c:v>
                </c:pt>
                <c:pt idx="12441">
                  <c:v>91318.06</c:v>
                </c:pt>
                <c:pt idx="12442">
                  <c:v>91319.06</c:v>
                </c:pt>
                <c:pt idx="12443">
                  <c:v>91320.06</c:v>
                </c:pt>
                <c:pt idx="12444">
                  <c:v>91321.06</c:v>
                </c:pt>
                <c:pt idx="12445">
                  <c:v>91322.06</c:v>
                </c:pt>
                <c:pt idx="12446">
                  <c:v>91323.07</c:v>
                </c:pt>
                <c:pt idx="12447">
                  <c:v>91324.07</c:v>
                </c:pt>
                <c:pt idx="12448">
                  <c:v>91325.07</c:v>
                </c:pt>
                <c:pt idx="12449">
                  <c:v>91326.07</c:v>
                </c:pt>
                <c:pt idx="12450">
                  <c:v>91330.78</c:v>
                </c:pt>
                <c:pt idx="12451">
                  <c:v>91331.78</c:v>
                </c:pt>
                <c:pt idx="12452">
                  <c:v>91332.78</c:v>
                </c:pt>
                <c:pt idx="12453">
                  <c:v>91333.78</c:v>
                </c:pt>
                <c:pt idx="12454">
                  <c:v>91334.78</c:v>
                </c:pt>
                <c:pt idx="12455">
                  <c:v>91335.78</c:v>
                </c:pt>
                <c:pt idx="12456">
                  <c:v>91336.78</c:v>
                </c:pt>
                <c:pt idx="12457">
                  <c:v>91337.78</c:v>
                </c:pt>
                <c:pt idx="12458">
                  <c:v>91338.78</c:v>
                </c:pt>
                <c:pt idx="12459">
                  <c:v>91339.78</c:v>
                </c:pt>
                <c:pt idx="12460">
                  <c:v>91463.88</c:v>
                </c:pt>
                <c:pt idx="12461">
                  <c:v>91464.89</c:v>
                </c:pt>
                <c:pt idx="12462">
                  <c:v>91465.89</c:v>
                </c:pt>
                <c:pt idx="12463">
                  <c:v>91466.89</c:v>
                </c:pt>
                <c:pt idx="12464">
                  <c:v>91467.89</c:v>
                </c:pt>
                <c:pt idx="12465">
                  <c:v>91468.89</c:v>
                </c:pt>
                <c:pt idx="12466">
                  <c:v>91469.89</c:v>
                </c:pt>
                <c:pt idx="12467">
                  <c:v>91470.89</c:v>
                </c:pt>
                <c:pt idx="12468">
                  <c:v>91471.89</c:v>
                </c:pt>
                <c:pt idx="12469">
                  <c:v>91472.89</c:v>
                </c:pt>
                <c:pt idx="12470">
                  <c:v>91477.6</c:v>
                </c:pt>
                <c:pt idx="12471">
                  <c:v>91478.6</c:v>
                </c:pt>
                <c:pt idx="12472">
                  <c:v>91479.6</c:v>
                </c:pt>
                <c:pt idx="12473">
                  <c:v>91480.6</c:v>
                </c:pt>
                <c:pt idx="12474">
                  <c:v>91481.6</c:v>
                </c:pt>
                <c:pt idx="12475">
                  <c:v>91482.6</c:v>
                </c:pt>
                <c:pt idx="12476">
                  <c:v>91483.61</c:v>
                </c:pt>
                <c:pt idx="12477">
                  <c:v>91484.6</c:v>
                </c:pt>
                <c:pt idx="12478">
                  <c:v>91485.61</c:v>
                </c:pt>
                <c:pt idx="12479">
                  <c:v>91486.61</c:v>
                </c:pt>
                <c:pt idx="12480">
                  <c:v>91610.71000000001</c:v>
                </c:pt>
                <c:pt idx="12481">
                  <c:v>91611.71000000001</c:v>
                </c:pt>
                <c:pt idx="12482">
                  <c:v>91612.71000000001</c:v>
                </c:pt>
                <c:pt idx="12483">
                  <c:v>91613.71000000001</c:v>
                </c:pt>
                <c:pt idx="12484">
                  <c:v>91614.71000000001</c:v>
                </c:pt>
                <c:pt idx="12485">
                  <c:v>91615.72</c:v>
                </c:pt>
                <c:pt idx="12486">
                  <c:v>91616.72</c:v>
                </c:pt>
                <c:pt idx="12487">
                  <c:v>91617.72</c:v>
                </c:pt>
                <c:pt idx="12488">
                  <c:v>91618.72</c:v>
                </c:pt>
                <c:pt idx="12489">
                  <c:v>91619.72</c:v>
                </c:pt>
                <c:pt idx="12490">
                  <c:v>91624.43</c:v>
                </c:pt>
                <c:pt idx="12491">
                  <c:v>91625.43</c:v>
                </c:pt>
                <c:pt idx="12492">
                  <c:v>91626.43</c:v>
                </c:pt>
                <c:pt idx="12493">
                  <c:v>91627.43</c:v>
                </c:pt>
                <c:pt idx="12494">
                  <c:v>91628.43</c:v>
                </c:pt>
                <c:pt idx="12495">
                  <c:v>91629.43</c:v>
                </c:pt>
                <c:pt idx="12496">
                  <c:v>91630.43</c:v>
                </c:pt>
                <c:pt idx="12497">
                  <c:v>91631.43</c:v>
                </c:pt>
                <c:pt idx="12498">
                  <c:v>91632.43</c:v>
                </c:pt>
                <c:pt idx="12499">
                  <c:v>91633.43</c:v>
                </c:pt>
                <c:pt idx="12500">
                  <c:v>91757.54</c:v>
                </c:pt>
                <c:pt idx="12501">
                  <c:v>91758.54</c:v>
                </c:pt>
                <c:pt idx="12502">
                  <c:v>91759.54</c:v>
                </c:pt>
                <c:pt idx="12503">
                  <c:v>91760.54</c:v>
                </c:pt>
                <c:pt idx="12504">
                  <c:v>91761.54</c:v>
                </c:pt>
                <c:pt idx="12505">
                  <c:v>91762.55</c:v>
                </c:pt>
                <c:pt idx="12506">
                  <c:v>91763.55</c:v>
                </c:pt>
                <c:pt idx="12507">
                  <c:v>91764.55</c:v>
                </c:pt>
                <c:pt idx="12508">
                  <c:v>91765.55</c:v>
                </c:pt>
                <c:pt idx="12509">
                  <c:v>91766.55</c:v>
                </c:pt>
                <c:pt idx="12510">
                  <c:v>91771.25</c:v>
                </c:pt>
                <c:pt idx="12511">
                  <c:v>91772.25</c:v>
                </c:pt>
                <c:pt idx="12512">
                  <c:v>91773.25</c:v>
                </c:pt>
                <c:pt idx="12513">
                  <c:v>91774.26</c:v>
                </c:pt>
                <c:pt idx="12514">
                  <c:v>91775.26</c:v>
                </c:pt>
                <c:pt idx="12515">
                  <c:v>91776.26</c:v>
                </c:pt>
                <c:pt idx="12516">
                  <c:v>91777.26</c:v>
                </c:pt>
                <c:pt idx="12517">
                  <c:v>91778.26</c:v>
                </c:pt>
                <c:pt idx="12518">
                  <c:v>91779.26</c:v>
                </c:pt>
                <c:pt idx="12519">
                  <c:v>91780.26</c:v>
                </c:pt>
                <c:pt idx="12520">
                  <c:v>91904.29</c:v>
                </c:pt>
                <c:pt idx="12521">
                  <c:v>91905.29</c:v>
                </c:pt>
                <c:pt idx="12522">
                  <c:v>91906.29</c:v>
                </c:pt>
                <c:pt idx="12523">
                  <c:v>91907.29</c:v>
                </c:pt>
                <c:pt idx="12524">
                  <c:v>91908.29</c:v>
                </c:pt>
                <c:pt idx="12525">
                  <c:v>91909.29</c:v>
                </c:pt>
                <c:pt idx="12526">
                  <c:v>91910.29</c:v>
                </c:pt>
                <c:pt idx="12527">
                  <c:v>91911.29</c:v>
                </c:pt>
                <c:pt idx="12528">
                  <c:v>91912.29</c:v>
                </c:pt>
                <c:pt idx="12529">
                  <c:v>91913.29</c:v>
                </c:pt>
                <c:pt idx="12530">
                  <c:v>91918.0</c:v>
                </c:pt>
                <c:pt idx="12531">
                  <c:v>91919.0</c:v>
                </c:pt>
                <c:pt idx="12532">
                  <c:v>91920.0</c:v>
                </c:pt>
                <c:pt idx="12533">
                  <c:v>91921.0</c:v>
                </c:pt>
                <c:pt idx="12534">
                  <c:v>91922.0</c:v>
                </c:pt>
                <c:pt idx="12535">
                  <c:v>91923.0</c:v>
                </c:pt>
                <c:pt idx="12536">
                  <c:v>91924.0</c:v>
                </c:pt>
                <c:pt idx="12537">
                  <c:v>91925.0</c:v>
                </c:pt>
                <c:pt idx="12538">
                  <c:v>91926.0</c:v>
                </c:pt>
                <c:pt idx="12539">
                  <c:v>91927.0</c:v>
                </c:pt>
                <c:pt idx="12540">
                  <c:v>92051.11</c:v>
                </c:pt>
                <c:pt idx="12541">
                  <c:v>92052.11</c:v>
                </c:pt>
                <c:pt idx="12542">
                  <c:v>92053.11</c:v>
                </c:pt>
                <c:pt idx="12543">
                  <c:v>92054.11</c:v>
                </c:pt>
                <c:pt idx="12544">
                  <c:v>92055.12</c:v>
                </c:pt>
                <c:pt idx="12545">
                  <c:v>92056.12</c:v>
                </c:pt>
                <c:pt idx="12546">
                  <c:v>92057.12</c:v>
                </c:pt>
                <c:pt idx="12547">
                  <c:v>92058.12</c:v>
                </c:pt>
                <c:pt idx="12548">
                  <c:v>92059.12</c:v>
                </c:pt>
                <c:pt idx="12549">
                  <c:v>92060.12</c:v>
                </c:pt>
                <c:pt idx="12550">
                  <c:v>92064.83</c:v>
                </c:pt>
                <c:pt idx="12551">
                  <c:v>92065.83</c:v>
                </c:pt>
                <c:pt idx="12552">
                  <c:v>92066.83</c:v>
                </c:pt>
                <c:pt idx="12553">
                  <c:v>92067.83</c:v>
                </c:pt>
                <c:pt idx="12554">
                  <c:v>92068.83</c:v>
                </c:pt>
                <c:pt idx="12555">
                  <c:v>92069.83</c:v>
                </c:pt>
                <c:pt idx="12556">
                  <c:v>92070.83</c:v>
                </c:pt>
                <c:pt idx="12557">
                  <c:v>92071.83</c:v>
                </c:pt>
                <c:pt idx="12558">
                  <c:v>92072.83</c:v>
                </c:pt>
                <c:pt idx="12559">
                  <c:v>92073.83</c:v>
                </c:pt>
                <c:pt idx="12560">
                  <c:v>92197.93999999999</c:v>
                </c:pt>
                <c:pt idx="12561">
                  <c:v>92198.93999999999</c:v>
                </c:pt>
                <c:pt idx="12562">
                  <c:v>92199.93999999999</c:v>
                </c:pt>
                <c:pt idx="12563">
                  <c:v>92200.93999999999</c:v>
                </c:pt>
                <c:pt idx="12564">
                  <c:v>92201.93999999999</c:v>
                </c:pt>
                <c:pt idx="12565">
                  <c:v>92202.93999999999</c:v>
                </c:pt>
                <c:pt idx="12566">
                  <c:v>92203.93999999999</c:v>
                </c:pt>
                <c:pt idx="12567">
                  <c:v>92204.93999999999</c:v>
                </c:pt>
                <c:pt idx="12568">
                  <c:v>92205.93999999999</c:v>
                </c:pt>
                <c:pt idx="12569">
                  <c:v>92206.93999999999</c:v>
                </c:pt>
                <c:pt idx="12570">
                  <c:v>92211.65</c:v>
                </c:pt>
                <c:pt idx="12571">
                  <c:v>92212.65</c:v>
                </c:pt>
                <c:pt idx="12572">
                  <c:v>92213.65</c:v>
                </c:pt>
                <c:pt idx="12573">
                  <c:v>92214.65</c:v>
                </c:pt>
                <c:pt idx="12574">
                  <c:v>92215.65</c:v>
                </c:pt>
                <c:pt idx="12575">
                  <c:v>92216.66</c:v>
                </c:pt>
                <c:pt idx="12576">
                  <c:v>92217.66</c:v>
                </c:pt>
                <c:pt idx="12577">
                  <c:v>92218.66</c:v>
                </c:pt>
                <c:pt idx="12578">
                  <c:v>92219.66</c:v>
                </c:pt>
                <c:pt idx="12579">
                  <c:v>92220.66</c:v>
                </c:pt>
                <c:pt idx="12580">
                  <c:v>92344.76</c:v>
                </c:pt>
                <c:pt idx="12581">
                  <c:v>92345.77</c:v>
                </c:pt>
                <c:pt idx="12582">
                  <c:v>92346.77</c:v>
                </c:pt>
                <c:pt idx="12583">
                  <c:v>92347.77</c:v>
                </c:pt>
                <c:pt idx="12584">
                  <c:v>92348.77</c:v>
                </c:pt>
                <c:pt idx="12585">
                  <c:v>92349.77</c:v>
                </c:pt>
                <c:pt idx="12586">
                  <c:v>92350.77</c:v>
                </c:pt>
                <c:pt idx="12587">
                  <c:v>92351.77</c:v>
                </c:pt>
                <c:pt idx="12588">
                  <c:v>92352.77</c:v>
                </c:pt>
                <c:pt idx="12589">
                  <c:v>92353.77</c:v>
                </c:pt>
                <c:pt idx="12590">
                  <c:v>92358.48</c:v>
                </c:pt>
                <c:pt idx="12591">
                  <c:v>92359.48</c:v>
                </c:pt>
                <c:pt idx="12592">
                  <c:v>92360.48</c:v>
                </c:pt>
                <c:pt idx="12593">
                  <c:v>92361.48</c:v>
                </c:pt>
                <c:pt idx="12594">
                  <c:v>92362.48</c:v>
                </c:pt>
                <c:pt idx="12595">
                  <c:v>92363.48</c:v>
                </c:pt>
                <c:pt idx="12596">
                  <c:v>92364.49000000001</c:v>
                </c:pt>
                <c:pt idx="12597">
                  <c:v>92365.48</c:v>
                </c:pt>
                <c:pt idx="12598">
                  <c:v>92366.48</c:v>
                </c:pt>
                <c:pt idx="12599">
                  <c:v>92367.49000000001</c:v>
                </c:pt>
                <c:pt idx="12600">
                  <c:v>92491.49000000001</c:v>
                </c:pt>
                <c:pt idx="12601">
                  <c:v>92492.49000000001</c:v>
                </c:pt>
                <c:pt idx="12602">
                  <c:v>92493.49000000001</c:v>
                </c:pt>
                <c:pt idx="12603">
                  <c:v>92494.5</c:v>
                </c:pt>
                <c:pt idx="12604">
                  <c:v>92495.5</c:v>
                </c:pt>
                <c:pt idx="12605">
                  <c:v>92496.5</c:v>
                </c:pt>
                <c:pt idx="12606">
                  <c:v>92497.5</c:v>
                </c:pt>
                <c:pt idx="12607">
                  <c:v>92498.5</c:v>
                </c:pt>
                <c:pt idx="12608">
                  <c:v>92499.5</c:v>
                </c:pt>
                <c:pt idx="12609">
                  <c:v>92500.5</c:v>
                </c:pt>
                <c:pt idx="12610">
                  <c:v>92505.21000000001</c:v>
                </c:pt>
                <c:pt idx="12611">
                  <c:v>92506.21000000001</c:v>
                </c:pt>
                <c:pt idx="12612">
                  <c:v>92507.21000000001</c:v>
                </c:pt>
                <c:pt idx="12613">
                  <c:v>92508.21000000001</c:v>
                </c:pt>
                <c:pt idx="12614">
                  <c:v>92509.21000000001</c:v>
                </c:pt>
                <c:pt idx="12615">
                  <c:v>92510.21000000001</c:v>
                </c:pt>
                <c:pt idx="12616">
                  <c:v>92511.21000000001</c:v>
                </c:pt>
                <c:pt idx="12617">
                  <c:v>92512.21000000001</c:v>
                </c:pt>
                <c:pt idx="12618">
                  <c:v>92513.21000000001</c:v>
                </c:pt>
                <c:pt idx="12619">
                  <c:v>92514.21000000001</c:v>
                </c:pt>
                <c:pt idx="12620">
                  <c:v>92638.32</c:v>
                </c:pt>
                <c:pt idx="12621">
                  <c:v>92639.32</c:v>
                </c:pt>
                <c:pt idx="12622">
                  <c:v>92640.32</c:v>
                </c:pt>
                <c:pt idx="12623">
                  <c:v>92641.32</c:v>
                </c:pt>
                <c:pt idx="12624">
                  <c:v>92642.32</c:v>
                </c:pt>
                <c:pt idx="12625">
                  <c:v>92643.32</c:v>
                </c:pt>
                <c:pt idx="12626">
                  <c:v>92644.32</c:v>
                </c:pt>
                <c:pt idx="12627">
                  <c:v>92645.33</c:v>
                </c:pt>
                <c:pt idx="12628">
                  <c:v>92646.33</c:v>
                </c:pt>
                <c:pt idx="12629">
                  <c:v>92647.33</c:v>
                </c:pt>
                <c:pt idx="12630">
                  <c:v>92652.04</c:v>
                </c:pt>
                <c:pt idx="12631">
                  <c:v>92653.04</c:v>
                </c:pt>
                <c:pt idx="12632">
                  <c:v>92654.04</c:v>
                </c:pt>
                <c:pt idx="12633">
                  <c:v>92655.04</c:v>
                </c:pt>
                <c:pt idx="12634">
                  <c:v>92656.04</c:v>
                </c:pt>
                <c:pt idx="12635">
                  <c:v>92657.04</c:v>
                </c:pt>
                <c:pt idx="12636">
                  <c:v>92658.04</c:v>
                </c:pt>
                <c:pt idx="12637">
                  <c:v>92659.04</c:v>
                </c:pt>
                <c:pt idx="12638">
                  <c:v>92660.04</c:v>
                </c:pt>
                <c:pt idx="12639">
                  <c:v>92661.04</c:v>
                </c:pt>
                <c:pt idx="12640">
                  <c:v>92785.15</c:v>
                </c:pt>
                <c:pt idx="12641">
                  <c:v>92786.15</c:v>
                </c:pt>
                <c:pt idx="12642">
                  <c:v>92787.15</c:v>
                </c:pt>
                <c:pt idx="12643">
                  <c:v>92788.15</c:v>
                </c:pt>
                <c:pt idx="12644">
                  <c:v>92789.15</c:v>
                </c:pt>
                <c:pt idx="12645">
                  <c:v>92790.15</c:v>
                </c:pt>
                <c:pt idx="12646">
                  <c:v>92791.15</c:v>
                </c:pt>
                <c:pt idx="12647">
                  <c:v>92792.15</c:v>
                </c:pt>
                <c:pt idx="12648">
                  <c:v>92793.15</c:v>
                </c:pt>
                <c:pt idx="12649">
                  <c:v>92794.15</c:v>
                </c:pt>
                <c:pt idx="12650">
                  <c:v>92798.86</c:v>
                </c:pt>
                <c:pt idx="12651">
                  <c:v>92799.86</c:v>
                </c:pt>
                <c:pt idx="12652">
                  <c:v>92800.86</c:v>
                </c:pt>
                <c:pt idx="12653">
                  <c:v>92801.86</c:v>
                </c:pt>
                <c:pt idx="12654">
                  <c:v>92802.86</c:v>
                </c:pt>
                <c:pt idx="12655">
                  <c:v>92803.86</c:v>
                </c:pt>
                <c:pt idx="12656">
                  <c:v>92804.86</c:v>
                </c:pt>
                <c:pt idx="12657">
                  <c:v>92805.86</c:v>
                </c:pt>
                <c:pt idx="12658">
                  <c:v>92806.86</c:v>
                </c:pt>
                <c:pt idx="12659">
                  <c:v>92807.86</c:v>
                </c:pt>
                <c:pt idx="12660">
                  <c:v>92931.97</c:v>
                </c:pt>
                <c:pt idx="12661">
                  <c:v>92932.97</c:v>
                </c:pt>
                <c:pt idx="12662">
                  <c:v>92933.97</c:v>
                </c:pt>
                <c:pt idx="12663">
                  <c:v>92934.97</c:v>
                </c:pt>
                <c:pt idx="12664">
                  <c:v>92935.97</c:v>
                </c:pt>
                <c:pt idx="12665">
                  <c:v>92936.97</c:v>
                </c:pt>
                <c:pt idx="12666">
                  <c:v>92937.97</c:v>
                </c:pt>
                <c:pt idx="12667">
                  <c:v>92938.98</c:v>
                </c:pt>
                <c:pt idx="12668">
                  <c:v>92939.98</c:v>
                </c:pt>
                <c:pt idx="12669">
                  <c:v>92940.98</c:v>
                </c:pt>
                <c:pt idx="12670">
                  <c:v>92945.69</c:v>
                </c:pt>
                <c:pt idx="12671">
                  <c:v>92946.69</c:v>
                </c:pt>
                <c:pt idx="12672">
                  <c:v>92947.69</c:v>
                </c:pt>
                <c:pt idx="12673">
                  <c:v>92948.69</c:v>
                </c:pt>
                <c:pt idx="12674">
                  <c:v>92949.69</c:v>
                </c:pt>
                <c:pt idx="12675">
                  <c:v>92950.69</c:v>
                </c:pt>
                <c:pt idx="12676">
                  <c:v>92951.69</c:v>
                </c:pt>
                <c:pt idx="12677">
                  <c:v>92952.69</c:v>
                </c:pt>
                <c:pt idx="12678">
                  <c:v>92953.69</c:v>
                </c:pt>
                <c:pt idx="12679">
                  <c:v>92954.69</c:v>
                </c:pt>
                <c:pt idx="12680">
                  <c:v>93078.8</c:v>
                </c:pt>
                <c:pt idx="12681">
                  <c:v>93079.8</c:v>
                </c:pt>
                <c:pt idx="12682">
                  <c:v>93080.8</c:v>
                </c:pt>
                <c:pt idx="12683">
                  <c:v>93081.8</c:v>
                </c:pt>
                <c:pt idx="12684">
                  <c:v>93082.8</c:v>
                </c:pt>
                <c:pt idx="12685">
                  <c:v>93083.8</c:v>
                </c:pt>
                <c:pt idx="12686">
                  <c:v>93084.81</c:v>
                </c:pt>
                <c:pt idx="12687">
                  <c:v>93085.81</c:v>
                </c:pt>
                <c:pt idx="12688">
                  <c:v>93086.81</c:v>
                </c:pt>
                <c:pt idx="12689">
                  <c:v>93087.81</c:v>
                </c:pt>
                <c:pt idx="12690">
                  <c:v>93092.52</c:v>
                </c:pt>
                <c:pt idx="12691">
                  <c:v>93093.52</c:v>
                </c:pt>
                <c:pt idx="12692">
                  <c:v>93094.52</c:v>
                </c:pt>
                <c:pt idx="12693">
                  <c:v>93095.52</c:v>
                </c:pt>
                <c:pt idx="12694">
                  <c:v>93096.52</c:v>
                </c:pt>
                <c:pt idx="12695">
                  <c:v>93097.52</c:v>
                </c:pt>
                <c:pt idx="12696">
                  <c:v>93098.52</c:v>
                </c:pt>
                <c:pt idx="12697">
                  <c:v>93099.52</c:v>
                </c:pt>
                <c:pt idx="12698">
                  <c:v>93100.52</c:v>
                </c:pt>
                <c:pt idx="12699">
                  <c:v>93101.52</c:v>
                </c:pt>
                <c:pt idx="12700">
                  <c:v>93225.63</c:v>
                </c:pt>
                <c:pt idx="12701">
                  <c:v>93226.63</c:v>
                </c:pt>
                <c:pt idx="12702">
                  <c:v>93227.63</c:v>
                </c:pt>
                <c:pt idx="12703">
                  <c:v>93228.63</c:v>
                </c:pt>
                <c:pt idx="12704">
                  <c:v>93229.63</c:v>
                </c:pt>
                <c:pt idx="12705">
                  <c:v>93230.63</c:v>
                </c:pt>
                <c:pt idx="12706">
                  <c:v>93231.63</c:v>
                </c:pt>
                <c:pt idx="12707">
                  <c:v>93232.64</c:v>
                </c:pt>
                <c:pt idx="12708">
                  <c:v>93233.64</c:v>
                </c:pt>
                <c:pt idx="12709">
                  <c:v>93234.64</c:v>
                </c:pt>
                <c:pt idx="12710">
                  <c:v>93239.35</c:v>
                </c:pt>
                <c:pt idx="12711">
                  <c:v>93240.35</c:v>
                </c:pt>
                <c:pt idx="12712">
                  <c:v>93241.35</c:v>
                </c:pt>
                <c:pt idx="12713">
                  <c:v>93242.35</c:v>
                </c:pt>
                <c:pt idx="12714">
                  <c:v>93243.35</c:v>
                </c:pt>
                <c:pt idx="12715">
                  <c:v>93244.35</c:v>
                </c:pt>
                <c:pt idx="12716">
                  <c:v>93245.35</c:v>
                </c:pt>
                <c:pt idx="12717">
                  <c:v>93246.35</c:v>
                </c:pt>
                <c:pt idx="12718">
                  <c:v>93247.35</c:v>
                </c:pt>
                <c:pt idx="12719">
                  <c:v>93248.35</c:v>
                </c:pt>
                <c:pt idx="12720">
                  <c:v>93372.4</c:v>
                </c:pt>
                <c:pt idx="12721">
                  <c:v>93373.40999999999</c:v>
                </c:pt>
                <c:pt idx="12722">
                  <c:v>93374.40999999999</c:v>
                </c:pt>
                <c:pt idx="12723">
                  <c:v>93375.40999999999</c:v>
                </c:pt>
                <c:pt idx="12724">
                  <c:v>93376.40999999999</c:v>
                </c:pt>
                <c:pt idx="12725">
                  <c:v>93377.40999999999</c:v>
                </c:pt>
                <c:pt idx="12726">
                  <c:v>93378.40999999999</c:v>
                </c:pt>
                <c:pt idx="12727">
                  <c:v>93379.40999999999</c:v>
                </c:pt>
                <c:pt idx="12728">
                  <c:v>93380.40999999999</c:v>
                </c:pt>
                <c:pt idx="12729">
                  <c:v>93381.40999999999</c:v>
                </c:pt>
                <c:pt idx="12730">
                  <c:v>93386.12</c:v>
                </c:pt>
                <c:pt idx="12731">
                  <c:v>93387.12</c:v>
                </c:pt>
                <c:pt idx="12732">
                  <c:v>93388.12</c:v>
                </c:pt>
                <c:pt idx="12733">
                  <c:v>93389.12</c:v>
                </c:pt>
                <c:pt idx="12734">
                  <c:v>93390.12</c:v>
                </c:pt>
                <c:pt idx="12735">
                  <c:v>93391.12</c:v>
                </c:pt>
                <c:pt idx="12736">
                  <c:v>93392.12</c:v>
                </c:pt>
                <c:pt idx="12737">
                  <c:v>93393.12</c:v>
                </c:pt>
                <c:pt idx="12738">
                  <c:v>93394.12</c:v>
                </c:pt>
                <c:pt idx="12739">
                  <c:v>93395.12</c:v>
                </c:pt>
                <c:pt idx="12740">
                  <c:v>93519.23</c:v>
                </c:pt>
                <c:pt idx="12741">
                  <c:v>93520.23</c:v>
                </c:pt>
                <c:pt idx="12742">
                  <c:v>93521.23</c:v>
                </c:pt>
                <c:pt idx="12743">
                  <c:v>93522.23</c:v>
                </c:pt>
                <c:pt idx="12744">
                  <c:v>93523.23</c:v>
                </c:pt>
                <c:pt idx="12745">
                  <c:v>93524.23</c:v>
                </c:pt>
                <c:pt idx="12746">
                  <c:v>93525.23</c:v>
                </c:pt>
                <c:pt idx="12747">
                  <c:v>93526.24000000001</c:v>
                </c:pt>
                <c:pt idx="12748">
                  <c:v>93527.24000000001</c:v>
                </c:pt>
                <c:pt idx="12749">
                  <c:v>93528.24000000001</c:v>
                </c:pt>
                <c:pt idx="12750">
                  <c:v>93532.93999999999</c:v>
                </c:pt>
                <c:pt idx="12751">
                  <c:v>93533.93999999999</c:v>
                </c:pt>
                <c:pt idx="12752">
                  <c:v>93534.95</c:v>
                </c:pt>
                <c:pt idx="12753">
                  <c:v>93535.95</c:v>
                </c:pt>
                <c:pt idx="12754">
                  <c:v>93536.95</c:v>
                </c:pt>
                <c:pt idx="12755">
                  <c:v>93537.95</c:v>
                </c:pt>
                <c:pt idx="12756">
                  <c:v>93538.95</c:v>
                </c:pt>
                <c:pt idx="12757">
                  <c:v>93539.95</c:v>
                </c:pt>
                <c:pt idx="12758">
                  <c:v>93540.95</c:v>
                </c:pt>
                <c:pt idx="12759">
                  <c:v>93541.95</c:v>
                </c:pt>
                <c:pt idx="12760">
                  <c:v>93666.06</c:v>
                </c:pt>
                <c:pt idx="12761">
                  <c:v>93667.06</c:v>
                </c:pt>
                <c:pt idx="12762">
                  <c:v>93668.06</c:v>
                </c:pt>
                <c:pt idx="12763">
                  <c:v>93669.06</c:v>
                </c:pt>
                <c:pt idx="12764">
                  <c:v>93670.06</c:v>
                </c:pt>
                <c:pt idx="12765">
                  <c:v>93671.06</c:v>
                </c:pt>
                <c:pt idx="12766">
                  <c:v>93672.06</c:v>
                </c:pt>
                <c:pt idx="12767">
                  <c:v>93673.06</c:v>
                </c:pt>
                <c:pt idx="12768">
                  <c:v>93674.06</c:v>
                </c:pt>
                <c:pt idx="12769">
                  <c:v>93675.06</c:v>
                </c:pt>
                <c:pt idx="12770">
                  <c:v>93679.77</c:v>
                </c:pt>
                <c:pt idx="12771">
                  <c:v>93680.77</c:v>
                </c:pt>
                <c:pt idx="12772">
                  <c:v>93681.77</c:v>
                </c:pt>
                <c:pt idx="12773">
                  <c:v>93682.77</c:v>
                </c:pt>
                <c:pt idx="12774">
                  <c:v>93683.77</c:v>
                </c:pt>
                <c:pt idx="12775">
                  <c:v>93684.77</c:v>
                </c:pt>
                <c:pt idx="12776">
                  <c:v>93685.77</c:v>
                </c:pt>
                <c:pt idx="12777">
                  <c:v>93686.77</c:v>
                </c:pt>
                <c:pt idx="12778">
                  <c:v>93687.77</c:v>
                </c:pt>
                <c:pt idx="12779">
                  <c:v>93688.78</c:v>
                </c:pt>
                <c:pt idx="12780">
                  <c:v>93812.88</c:v>
                </c:pt>
                <c:pt idx="12781">
                  <c:v>93813.88</c:v>
                </c:pt>
                <c:pt idx="12782">
                  <c:v>93814.88</c:v>
                </c:pt>
                <c:pt idx="12783">
                  <c:v>93815.88</c:v>
                </c:pt>
                <c:pt idx="12784">
                  <c:v>93816.88</c:v>
                </c:pt>
                <c:pt idx="12785">
                  <c:v>93817.89</c:v>
                </c:pt>
                <c:pt idx="12786">
                  <c:v>93818.89</c:v>
                </c:pt>
                <c:pt idx="12787">
                  <c:v>93819.89</c:v>
                </c:pt>
                <c:pt idx="12788">
                  <c:v>93820.89</c:v>
                </c:pt>
                <c:pt idx="12789">
                  <c:v>93821.89</c:v>
                </c:pt>
                <c:pt idx="12790">
                  <c:v>93826.6</c:v>
                </c:pt>
                <c:pt idx="12791">
                  <c:v>93827.6</c:v>
                </c:pt>
                <c:pt idx="12792">
                  <c:v>93828.6</c:v>
                </c:pt>
                <c:pt idx="12793">
                  <c:v>93829.6</c:v>
                </c:pt>
                <c:pt idx="12794">
                  <c:v>93830.6</c:v>
                </c:pt>
                <c:pt idx="12795">
                  <c:v>93831.6</c:v>
                </c:pt>
                <c:pt idx="12796">
                  <c:v>93832.6</c:v>
                </c:pt>
                <c:pt idx="12797">
                  <c:v>93833.6</c:v>
                </c:pt>
                <c:pt idx="12798">
                  <c:v>93834.6</c:v>
                </c:pt>
                <c:pt idx="12799">
                  <c:v>93835.6</c:v>
                </c:pt>
                <c:pt idx="12800">
                  <c:v>93959.71000000001</c:v>
                </c:pt>
                <c:pt idx="12801">
                  <c:v>93960.71000000001</c:v>
                </c:pt>
                <c:pt idx="12802">
                  <c:v>93961.71000000001</c:v>
                </c:pt>
                <c:pt idx="12803">
                  <c:v>93962.71000000001</c:v>
                </c:pt>
                <c:pt idx="12804">
                  <c:v>93963.71000000001</c:v>
                </c:pt>
                <c:pt idx="12805">
                  <c:v>93964.71000000001</c:v>
                </c:pt>
                <c:pt idx="12806">
                  <c:v>93965.71000000001</c:v>
                </c:pt>
                <c:pt idx="12807">
                  <c:v>93966.71000000001</c:v>
                </c:pt>
                <c:pt idx="12808">
                  <c:v>93967.71000000001</c:v>
                </c:pt>
                <c:pt idx="12809">
                  <c:v>93968.72</c:v>
                </c:pt>
                <c:pt idx="12810">
                  <c:v>93973.42</c:v>
                </c:pt>
                <c:pt idx="12811">
                  <c:v>93974.42</c:v>
                </c:pt>
                <c:pt idx="12812">
                  <c:v>93975.42</c:v>
                </c:pt>
                <c:pt idx="12813">
                  <c:v>93976.43</c:v>
                </c:pt>
                <c:pt idx="12814">
                  <c:v>93977.43</c:v>
                </c:pt>
                <c:pt idx="12815">
                  <c:v>93978.43</c:v>
                </c:pt>
                <c:pt idx="12816">
                  <c:v>93979.43</c:v>
                </c:pt>
                <c:pt idx="12817">
                  <c:v>93980.43</c:v>
                </c:pt>
                <c:pt idx="12818">
                  <c:v>93981.43</c:v>
                </c:pt>
                <c:pt idx="12819">
                  <c:v>93982.43</c:v>
                </c:pt>
                <c:pt idx="12820">
                  <c:v>94106.53</c:v>
                </c:pt>
                <c:pt idx="12821">
                  <c:v>94107.54</c:v>
                </c:pt>
                <c:pt idx="12822">
                  <c:v>94108.54</c:v>
                </c:pt>
                <c:pt idx="12823">
                  <c:v>94109.54</c:v>
                </c:pt>
                <c:pt idx="12824">
                  <c:v>94110.54</c:v>
                </c:pt>
                <c:pt idx="12825">
                  <c:v>94111.54</c:v>
                </c:pt>
                <c:pt idx="12826">
                  <c:v>94112.54</c:v>
                </c:pt>
                <c:pt idx="12827">
                  <c:v>94113.54</c:v>
                </c:pt>
                <c:pt idx="12828">
                  <c:v>94114.54</c:v>
                </c:pt>
                <c:pt idx="12829">
                  <c:v>94115.54</c:v>
                </c:pt>
                <c:pt idx="12830">
                  <c:v>94120.25</c:v>
                </c:pt>
                <c:pt idx="12831">
                  <c:v>94121.25</c:v>
                </c:pt>
                <c:pt idx="12832">
                  <c:v>94122.25</c:v>
                </c:pt>
                <c:pt idx="12833">
                  <c:v>94123.25</c:v>
                </c:pt>
                <c:pt idx="12834">
                  <c:v>94124.25</c:v>
                </c:pt>
                <c:pt idx="12835">
                  <c:v>94125.25</c:v>
                </c:pt>
                <c:pt idx="12836">
                  <c:v>94126.25</c:v>
                </c:pt>
                <c:pt idx="12837">
                  <c:v>94127.25</c:v>
                </c:pt>
                <c:pt idx="12838">
                  <c:v>94128.25</c:v>
                </c:pt>
                <c:pt idx="12839">
                  <c:v>94129.26</c:v>
                </c:pt>
                <c:pt idx="12840">
                  <c:v>94253.36</c:v>
                </c:pt>
                <c:pt idx="12841">
                  <c:v>94254.36</c:v>
                </c:pt>
                <c:pt idx="12842">
                  <c:v>94255.36</c:v>
                </c:pt>
                <c:pt idx="12843">
                  <c:v>94256.36</c:v>
                </c:pt>
                <c:pt idx="12844">
                  <c:v>94257.36</c:v>
                </c:pt>
                <c:pt idx="12845">
                  <c:v>94258.36</c:v>
                </c:pt>
                <c:pt idx="12846">
                  <c:v>94259.36</c:v>
                </c:pt>
                <c:pt idx="12847">
                  <c:v>94260.36</c:v>
                </c:pt>
                <c:pt idx="12848">
                  <c:v>94261.37</c:v>
                </c:pt>
                <c:pt idx="12849">
                  <c:v>94262.37</c:v>
                </c:pt>
                <c:pt idx="12850">
                  <c:v>94267.07</c:v>
                </c:pt>
                <c:pt idx="12851">
                  <c:v>94268.08</c:v>
                </c:pt>
                <c:pt idx="12852">
                  <c:v>94269.08</c:v>
                </c:pt>
                <c:pt idx="12853">
                  <c:v>94270.08</c:v>
                </c:pt>
                <c:pt idx="12854">
                  <c:v>94271.08</c:v>
                </c:pt>
                <c:pt idx="12855">
                  <c:v>94272.08</c:v>
                </c:pt>
                <c:pt idx="12856">
                  <c:v>94273.08</c:v>
                </c:pt>
                <c:pt idx="12857">
                  <c:v>94274.08</c:v>
                </c:pt>
                <c:pt idx="12858">
                  <c:v>94275.08</c:v>
                </c:pt>
                <c:pt idx="12859">
                  <c:v>94276.08</c:v>
                </c:pt>
                <c:pt idx="12860">
                  <c:v>94400.11</c:v>
                </c:pt>
                <c:pt idx="12861">
                  <c:v>94401.11</c:v>
                </c:pt>
                <c:pt idx="12862">
                  <c:v>94402.11</c:v>
                </c:pt>
                <c:pt idx="12863">
                  <c:v>94403.12</c:v>
                </c:pt>
                <c:pt idx="12864">
                  <c:v>94404.12</c:v>
                </c:pt>
                <c:pt idx="12865">
                  <c:v>94405.12</c:v>
                </c:pt>
                <c:pt idx="12866">
                  <c:v>94406.12</c:v>
                </c:pt>
                <c:pt idx="12867">
                  <c:v>94407.12</c:v>
                </c:pt>
                <c:pt idx="12868">
                  <c:v>94408.12</c:v>
                </c:pt>
                <c:pt idx="12869">
                  <c:v>94409.12</c:v>
                </c:pt>
                <c:pt idx="12870">
                  <c:v>94413.83</c:v>
                </c:pt>
                <c:pt idx="12871">
                  <c:v>94414.83</c:v>
                </c:pt>
                <c:pt idx="12872">
                  <c:v>94415.83</c:v>
                </c:pt>
                <c:pt idx="12873">
                  <c:v>94416.83</c:v>
                </c:pt>
                <c:pt idx="12874">
                  <c:v>94417.83</c:v>
                </c:pt>
                <c:pt idx="12875">
                  <c:v>94418.83</c:v>
                </c:pt>
                <c:pt idx="12876">
                  <c:v>94419.83</c:v>
                </c:pt>
                <c:pt idx="12877">
                  <c:v>94420.83</c:v>
                </c:pt>
                <c:pt idx="12878">
                  <c:v>94421.83</c:v>
                </c:pt>
                <c:pt idx="12879">
                  <c:v>94422.83</c:v>
                </c:pt>
                <c:pt idx="12880">
                  <c:v>94546.93999999999</c:v>
                </c:pt>
                <c:pt idx="12881">
                  <c:v>94547.93999999999</c:v>
                </c:pt>
                <c:pt idx="12882">
                  <c:v>94548.93999999999</c:v>
                </c:pt>
                <c:pt idx="12883">
                  <c:v>94549.93999999999</c:v>
                </c:pt>
                <c:pt idx="12884">
                  <c:v>94550.93999999999</c:v>
                </c:pt>
                <c:pt idx="12885">
                  <c:v>94551.93999999999</c:v>
                </c:pt>
                <c:pt idx="12886">
                  <c:v>94552.93999999999</c:v>
                </c:pt>
                <c:pt idx="12887">
                  <c:v>94553.93999999999</c:v>
                </c:pt>
                <c:pt idx="12888">
                  <c:v>94554.93999999999</c:v>
                </c:pt>
                <c:pt idx="12889">
                  <c:v>94555.93999999999</c:v>
                </c:pt>
                <c:pt idx="12890">
                  <c:v>94560.65</c:v>
                </c:pt>
                <c:pt idx="12891">
                  <c:v>94561.65</c:v>
                </c:pt>
                <c:pt idx="12892">
                  <c:v>94562.66</c:v>
                </c:pt>
                <c:pt idx="12893">
                  <c:v>94563.66</c:v>
                </c:pt>
                <c:pt idx="12894">
                  <c:v>94564.66</c:v>
                </c:pt>
                <c:pt idx="12895">
                  <c:v>94565.66</c:v>
                </c:pt>
                <c:pt idx="12896">
                  <c:v>94566.66</c:v>
                </c:pt>
                <c:pt idx="12897">
                  <c:v>94567.66</c:v>
                </c:pt>
                <c:pt idx="12898">
                  <c:v>94568.66</c:v>
                </c:pt>
                <c:pt idx="12899">
                  <c:v>94569.66</c:v>
                </c:pt>
                <c:pt idx="12900">
                  <c:v>94693.77</c:v>
                </c:pt>
                <c:pt idx="12901">
                  <c:v>94694.77</c:v>
                </c:pt>
                <c:pt idx="12902">
                  <c:v>94695.77</c:v>
                </c:pt>
                <c:pt idx="12903">
                  <c:v>94696.77</c:v>
                </c:pt>
                <c:pt idx="12904">
                  <c:v>94697.77</c:v>
                </c:pt>
                <c:pt idx="12905">
                  <c:v>94698.77</c:v>
                </c:pt>
                <c:pt idx="12906">
                  <c:v>94699.77</c:v>
                </c:pt>
                <c:pt idx="12907">
                  <c:v>94700.77</c:v>
                </c:pt>
                <c:pt idx="12908">
                  <c:v>94701.77</c:v>
                </c:pt>
                <c:pt idx="12909">
                  <c:v>94702.77</c:v>
                </c:pt>
                <c:pt idx="12910">
                  <c:v>94707.48</c:v>
                </c:pt>
                <c:pt idx="12911">
                  <c:v>94708.48</c:v>
                </c:pt>
                <c:pt idx="12912">
                  <c:v>94709.48</c:v>
                </c:pt>
                <c:pt idx="12913">
                  <c:v>94710.49000000001</c:v>
                </c:pt>
                <c:pt idx="12914">
                  <c:v>94711.49000000001</c:v>
                </c:pt>
                <c:pt idx="12915">
                  <c:v>94712.49000000001</c:v>
                </c:pt>
                <c:pt idx="12916">
                  <c:v>94713.49000000001</c:v>
                </c:pt>
                <c:pt idx="12917">
                  <c:v>94714.49000000001</c:v>
                </c:pt>
                <c:pt idx="12918">
                  <c:v>94715.49000000001</c:v>
                </c:pt>
                <c:pt idx="12919">
                  <c:v>94716.49000000001</c:v>
                </c:pt>
                <c:pt idx="12920">
                  <c:v>94840.6</c:v>
                </c:pt>
                <c:pt idx="12921">
                  <c:v>94841.6</c:v>
                </c:pt>
                <c:pt idx="12922">
                  <c:v>94842.6</c:v>
                </c:pt>
                <c:pt idx="12923">
                  <c:v>94843.6</c:v>
                </c:pt>
                <c:pt idx="12924">
                  <c:v>94844.6</c:v>
                </c:pt>
                <c:pt idx="12925">
                  <c:v>94845.6</c:v>
                </c:pt>
                <c:pt idx="12926">
                  <c:v>94846.6</c:v>
                </c:pt>
                <c:pt idx="12927">
                  <c:v>94847.6</c:v>
                </c:pt>
                <c:pt idx="12928">
                  <c:v>94848.6</c:v>
                </c:pt>
                <c:pt idx="12929">
                  <c:v>94849.6</c:v>
                </c:pt>
                <c:pt idx="12930">
                  <c:v>94854.31</c:v>
                </c:pt>
                <c:pt idx="12931">
                  <c:v>94855.31</c:v>
                </c:pt>
                <c:pt idx="12932">
                  <c:v>94856.31</c:v>
                </c:pt>
                <c:pt idx="12933">
                  <c:v>94857.31</c:v>
                </c:pt>
                <c:pt idx="12934">
                  <c:v>94858.31</c:v>
                </c:pt>
                <c:pt idx="12935">
                  <c:v>94859.31</c:v>
                </c:pt>
                <c:pt idx="12936">
                  <c:v>94860.31</c:v>
                </c:pt>
                <c:pt idx="12937">
                  <c:v>94861.32</c:v>
                </c:pt>
                <c:pt idx="12938">
                  <c:v>94862.31</c:v>
                </c:pt>
                <c:pt idx="12939">
                  <c:v>94863.31</c:v>
                </c:pt>
                <c:pt idx="12940">
                  <c:v>94987.4</c:v>
                </c:pt>
                <c:pt idx="12941">
                  <c:v>94988.40999999999</c:v>
                </c:pt>
                <c:pt idx="12942">
                  <c:v>94989.40999999999</c:v>
                </c:pt>
                <c:pt idx="12943">
                  <c:v>94990.40999999999</c:v>
                </c:pt>
                <c:pt idx="12944">
                  <c:v>94991.40999999999</c:v>
                </c:pt>
                <c:pt idx="12945">
                  <c:v>94992.40999999999</c:v>
                </c:pt>
                <c:pt idx="12946">
                  <c:v>94993.40999999999</c:v>
                </c:pt>
                <c:pt idx="12947">
                  <c:v>94994.40999999999</c:v>
                </c:pt>
                <c:pt idx="12948">
                  <c:v>94995.40999999999</c:v>
                </c:pt>
                <c:pt idx="12949">
                  <c:v>94996.40999999999</c:v>
                </c:pt>
                <c:pt idx="12950">
                  <c:v>95001.12</c:v>
                </c:pt>
                <c:pt idx="12951">
                  <c:v>95002.12</c:v>
                </c:pt>
                <c:pt idx="12952">
                  <c:v>95003.12</c:v>
                </c:pt>
                <c:pt idx="12953">
                  <c:v>95004.12</c:v>
                </c:pt>
                <c:pt idx="12954">
                  <c:v>95005.12</c:v>
                </c:pt>
                <c:pt idx="12955">
                  <c:v>95006.12</c:v>
                </c:pt>
                <c:pt idx="12956">
                  <c:v>95007.12</c:v>
                </c:pt>
                <c:pt idx="12957">
                  <c:v>95008.12</c:v>
                </c:pt>
                <c:pt idx="12958">
                  <c:v>95009.12</c:v>
                </c:pt>
                <c:pt idx="12959">
                  <c:v>95010.12</c:v>
                </c:pt>
                <c:pt idx="12960">
                  <c:v>95134.23</c:v>
                </c:pt>
                <c:pt idx="12961">
                  <c:v>95135.23</c:v>
                </c:pt>
                <c:pt idx="12962">
                  <c:v>95136.23</c:v>
                </c:pt>
                <c:pt idx="12963">
                  <c:v>95137.23</c:v>
                </c:pt>
                <c:pt idx="12964">
                  <c:v>95138.23</c:v>
                </c:pt>
                <c:pt idx="12965">
                  <c:v>95139.23</c:v>
                </c:pt>
                <c:pt idx="12966">
                  <c:v>95140.23</c:v>
                </c:pt>
                <c:pt idx="12967">
                  <c:v>95141.23</c:v>
                </c:pt>
                <c:pt idx="12968">
                  <c:v>95142.23</c:v>
                </c:pt>
                <c:pt idx="12969">
                  <c:v>95143.24000000001</c:v>
                </c:pt>
                <c:pt idx="12970">
                  <c:v>95147.93999999999</c:v>
                </c:pt>
                <c:pt idx="12971">
                  <c:v>95148.93999999999</c:v>
                </c:pt>
                <c:pt idx="12972">
                  <c:v>95149.93999999999</c:v>
                </c:pt>
                <c:pt idx="12973">
                  <c:v>95150.93999999999</c:v>
                </c:pt>
                <c:pt idx="12974">
                  <c:v>95151.93999999999</c:v>
                </c:pt>
                <c:pt idx="12975">
                  <c:v>95152.95</c:v>
                </c:pt>
                <c:pt idx="12976">
                  <c:v>95153.95</c:v>
                </c:pt>
                <c:pt idx="12977">
                  <c:v>95154.95</c:v>
                </c:pt>
                <c:pt idx="12978">
                  <c:v>95155.95</c:v>
                </c:pt>
                <c:pt idx="12979">
                  <c:v>95156.95</c:v>
                </c:pt>
                <c:pt idx="12980">
                  <c:v>95281.05</c:v>
                </c:pt>
                <c:pt idx="12981">
                  <c:v>95282.06</c:v>
                </c:pt>
                <c:pt idx="12982">
                  <c:v>95283.06</c:v>
                </c:pt>
                <c:pt idx="12983">
                  <c:v>95284.06</c:v>
                </c:pt>
                <c:pt idx="12984">
                  <c:v>95285.06</c:v>
                </c:pt>
                <c:pt idx="12985">
                  <c:v>95286.06</c:v>
                </c:pt>
                <c:pt idx="12986">
                  <c:v>95287.06</c:v>
                </c:pt>
                <c:pt idx="12987">
                  <c:v>95288.06</c:v>
                </c:pt>
                <c:pt idx="12988">
                  <c:v>95289.06</c:v>
                </c:pt>
                <c:pt idx="12989">
                  <c:v>95290.06</c:v>
                </c:pt>
                <c:pt idx="12990">
                  <c:v>95294.77</c:v>
                </c:pt>
                <c:pt idx="12991">
                  <c:v>95295.77</c:v>
                </c:pt>
                <c:pt idx="12992">
                  <c:v>95296.77</c:v>
                </c:pt>
                <c:pt idx="12993">
                  <c:v>95297.77</c:v>
                </c:pt>
                <c:pt idx="12994">
                  <c:v>95298.77</c:v>
                </c:pt>
                <c:pt idx="12995">
                  <c:v>95299.77</c:v>
                </c:pt>
                <c:pt idx="12996">
                  <c:v>95300.77</c:v>
                </c:pt>
                <c:pt idx="12997">
                  <c:v>95301.77</c:v>
                </c:pt>
                <c:pt idx="12998">
                  <c:v>95302.78</c:v>
                </c:pt>
                <c:pt idx="12999">
                  <c:v>95303.78</c:v>
                </c:pt>
                <c:pt idx="13000">
                  <c:v>95427.88</c:v>
                </c:pt>
                <c:pt idx="13001">
                  <c:v>95428.88</c:v>
                </c:pt>
                <c:pt idx="13002">
                  <c:v>95429.88</c:v>
                </c:pt>
                <c:pt idx="13003">
                  <c:v>95430.88</c:v>
                </c:pt>
                <c:pt idx="13004">
                  <c:v>95431.88</c:v>
                </c:pt>
                <c:pt idx="13005">
                  <c:v>95432.89</c:v>
                </c:pt>
                <c:pt idx="13006">
                  <c:v>95433.89</c:v>
                </c:pt>
                <c:pt idx="13007">
                  <c:v>95434.89</c:v>
                </c:pt>
                <c:pt idx="13008">
                  <c:v>95435.89</c:v>
                </c:pt>
                <c:pt idx="13009">
                  <c:v>95436.89</c:v>
                </c:pt>
                <c:pt idx="13010">
                  <c:v>95441.6</c:v>
                </c:pt>
                <c:pt idx="13011">
                  <c:v>95442.6</c:v>
                </c:pt>
                <c:pt idx="13012">
                  <c:v>95443.6</c:v>
                </c:pt>
                <c:pt idx="13013">
                  <c:v>95444.6</c:v>
                </c:pt>
                <c:pt idx="13014">
                  <c:v>95445.6</c:v>
                </c:pt>
                <c:pt idx="13015">
                  <c:v>95446.6</c:v>
                </c:pt>
                <c:pt idx="13016">
                  <c:v>95447.6</c:v>
                </c:pt>
                <c:pt idx="13017">
                  <c:v>95448.6</c:v>
                </c:pt>
                <c:pt idx="13018">
                  <c:v>95449.6</c:v>
                </c:pt>
                <c:pt idx="13019">
                  <c:v>95450.6</c:v>
                </c:pt>
                <c:pt idx="13020">
                  <c:v>95574.71000000001</c:v>
                </c:pt>
                <c:pt idx="13021">
                  <c:v>95575.71000000001</c:v>
                </c:pt>
                <c:pt idx="13022">
                  <c:v>95576.71000000001</c:v>
                </c:pt>
                <c:pt idx="13023">
                  <c:v>95577.71000000001</c:v>
                </c:pt>
                <c:pt idx="13024">
                  <c:v>95578.71000000001</c:v>
                </c:pt>
                <c:pt idx="13025">
                  <c:v>95579.71000000001</c:v>
                </c:pt>
                <c:pt idx="13026">
                  <c:v>95580.71000000001</c:v>
                </c:pt>
                <c:pt idx="13027">
                  <c:v>95581.71000000001</c:v>
                </c:pt>
                <c:pt idx="13028">
                  <c:v>95582.71000000001</c:v>
                </c:pt>
                <c:pt idx="13029">
                  <c:v>95583.71000000001</c:v>
                </c:pt>
                <c:pt idx="13030">
                  <c:v>95588.42</c:v>
                </c:pt>
                <c:pt idx="13031">
                  <c:v>95589.42</c:v>
                </c:pt>
                <c:pt idx="13032">
                  <c:v>95590.42</c:v>
                </c:pt>
                <c:pt idx="13033">
                  <c:v>95591.42</c:v>
                </c:pt>
                <c:pt idx="13034">
                  <c:v>95592.42</c:v>
                </c:pt>
                <c:pt idx="13035">
                  <c:v>95593.43</c:v>
                </c:pt>
                <c:pt idx="13036">
                  <c:v>95594.43</c:v>
                </c:pt>
                <c:pt idx="13037">
                  <c:v>95595.43</c:v>
                </c:pt>
                <c:pt idx="13038">
                  <c:v>95596.43</c:v>
                </c:pt>
                <c:pt idx="13039">
                  <c:v>95597.43</c:v>
                </c:pt>
                <c:pt idx="13040">
                  <c:v>95721.54</c:v>
                </c:pt>
                <c:pt idx="13041">
                  <c:v>95722.54</c:v>
                </c:pt>
                <c:pt idx="13042">
                  <c:v>95723.54</c:v>
                </c:pt>
                <c:pt idx="13043">
                  <c:v>95724.54</c:v>
                </c:pt>
                <c:pt idx="13044">
                  <c:v>95725.54</c:v>
                </c:pt>
                <c:pt idx="13045">
                  <c:v>95726.54</c:v>
                </c:pt>
                <c:pt idx="13046">
                  <c:v>95727.54</c:v>
                </c:pt>
                <c:pt idx="13047">
                  <c:v>95728.54</c:v>
                </c:pt>
                <c:pt idx="13048">
                  <c:v>95729.54</c:v>
                </c:pt>
                <c:pt idx="13049">
                  <c:v>95730.54</c:v>
                </c:pt>
                <c:pt idx="13050">
                  <c:v>95735.25</c:v>
                </c:pt>
                <c:pt idx="13051">
                  <c:v>95736.25</c:v>
                </c:pt>
                <c:pt idx="13052">
                  <c:v>95737.25</c:v>
                </c:pt>
                <c:pt idx="13053">
                  <c:v>95738.25</c:v>
                </c:pt>
                <c:pt idx="13054">
                  <c:v>95739.25</c:v>
                </c:pt>
                <c:pt idx="13055">
                  <c:v>95740.25</c:v>
                </c:pt>
                <c:pt idx="13056">
                  <c:v>95741.25</c:v>
                </c:pt>
                <c:pt idx="13057">
                  <c:v>95742.25</c:v>
                </c:pt>
                <c:pt idx="13058">
                  <c:v>95743.25</c:v>
                </c:pt>
                <c:pt idx="13059">
                  <c:v>95744.25</c:v>
                </c:pt>
                <c:pt idx="13060">
                  <c:v>95868.35</c:v>
                </c:pt>
                <c:pt idx="13061">
                  <c:v>95869.35</c:v>
                </c:pt>
                <c:pt idx="13062">
                  <c:v>95870.36</c:v>
                </c:pt>
                <c:pt idx="13063">
                  <c:v>95871.36</c:v>
                </c:pt>
                <c:pt idx="13064">
                  <c:v>95872.36</c:v>
                </c:pt>
                <c:pt idx="13065">
                  <c:v>95873.36</c:v>
                </c:pt>
                <c:pt idx="13066">
                  <c:v>95874.36</c:v>
                </c:pt>
                <c:pt idx="13067">
                  <c:v>95875.36</c:v>
                </c:pt>
                <c:pt idx="13068">
                  <c:v>95876.36</c:v>
                </c:pt>
                <c:pt idx="13069">
                  <c:v>95877.36</c:v>
                </c:pt>
                <c:pt idx="13070">
                  <c:v>95882.07</c:v>
                </c:pt>
                <c:pt idx="13071">
                  <c:v>95883.07</c:v>
                </c:pt>
                <c:pt idx="13072">
                  <c:v>95884.07</c:v>
                </c:pt>
                <c:pt idx="13073">
                  <c:v>95885.07</c:v>
                </c:pt>
                <c:pt idx="13074">
                  <c:v>95886.07</c:v>
                </c:pt>
                <c:pt idx="13075">
                  <c:v>95887.07</c:v>
                </c:pt>
                <c:pt idx="13076">
                  <c:v>95888.07</c:v>
                </c:pt>
                <c:pt idx="13077">
                  <c:v>95889.07</c:v>
                </c:pt>
                <c:pt idx="13078">
                  <c:v>95890.07</c:v>
                </c:pt>
                <c:pt idx="13079">
                  <c:v>95891.07</c:v>
                </c:pt>
                <c:pt idx="13080">
                  <c:v>96015.18</c:v>
                </c:pt>
                <c:pt idx="13081">
                  <c:v>96016.18</c:v>
                </c:pt>
                <c:pt idx="13082">
                  <c:v>96017.18</c:v>
                </c:pt>
                <c:pt idx="13083">
                  <c:v>96018.18</c:v>
                </c:pt>
                <c:pt idx="13084">
                  <c:v>96019.18</c:v>
                </c:pt>
                <c:pt idx="13085">
                  <c:v>96020.18</c:v>
                </c:pt>
                <c:pt idx="13086">
                  <c:v>96021.18</c:v>
                </c:pt>
                <c:pt idx="13087">
                  <c:v>96022.18</c:v>
                </c:pt>
                <c:pt idx="13088">
                  <c:v>96023.18</c:v>
                </c:pt>
                <c:pt idx="13089">
                  <c:v>96024.18</c:v>
                </c:pt>
                <c:pt idx="13090">
                  <c:v>96028.89</c:v>
                </c:pt>
                <c:pt idx="13091">
                  <c:v>96029.89</c:v>
                </c:pt>
                <c:pt idx="13092">
                  <c:v>96030.89</c:v>
                </c:pt>
                <c:pt idx="13093">
                  <c:v>96031.89</c:v>
                </c:pt>
                <c:pt idx="13094">
                  <c:v>96032.9</c:v>
                </c:pt>
                <c:pt idx="13095">
                  <c:v>96033.9</c:v>
                </c:pt>
                <c:pt idx="13096">
                  <c:v>96034.9</c:v>
                </c:pt>
                <c:pt idx="13097">
                  <c:v>96035.9</c:v>
                </c:pt>
                <c:pt idx="13098">
                  <c:v>96036.9</c:v>
                </c:pt>
                <c:pt idx="13099">
                  <c:v>96037.9</c:v>
                </c:pt>
                <c:pt idx="13100">
                  <c:v>96162.01</c:v>
                </c:pt>
                <c:pt idx="13101">
                  <c:v>96163.01</c:v>
                </c:pt>
                <c:pt idx="13102">
                  <c:v>96164.01</c:v>
                </c:pt>
                <c:pt idx="13103">
                  <c:v>96165.01</c:v>
                </c:pt>
                <c:pt idx="13104">
                  <c:v>96166.01</c:v>
                </c:pt>
                <c:pt idx="13105">
                  <c:v>96167.01</c:v>
                </c:pt>
                <c:pt idx="13106">
                  <c:v>96168.01</c:v>
                </c:pt>
                <c:pt idx="13107">
                  <c:v>96169.01</c:v>
                </c:pt>
                <c:pt idx="13108">
                  <c:v>96170.01</c:v>
                </c:pt>
                <c:pt idx="13109">
                  <c:v>96171.01</c:v>
                </c:pt>
                <c:pt idx="13110">
                  <c:v>96175.72</c:v>
                </c:pt>
                <c:pt idx="13111">
                  <c:v>96176.72</c:v>
                </c:pt>
                <c:pt idx="13112">
                  <c:v>96177.73</c:v>
                </c:pt>
                <c:pt idx="13113">
                  <c:v>96178.73</c:v>
                </c:pt>
                <c:pt idx="13114">
                  <c:v>96179.73</c:v>
                </c:pt>
                <c:pt idx="13115">
                  <c:v>96180.73</c:v>
                </c:pt>
                <c:pt idx="13116">
                  <c:v>96181.73</c:v>
                </c:pt>
                <c:pt idx="13117">
                  <c:v>96182.73</c:v>
                </c:pt>
                <c:pt idx="13118">
                  <c:v>96183.73</c:v>
                </c:pt>
                <c:pt idx="13119">
                  <c:v>96184.73</c:v>
                </c:pt>
                <c:pt idx="13120">
                  <c:v>96308.82</c:v>
                </c:pt>
                <c:pt idx="13121">
                  <c:v>96309.82</c:v>
                </c:pt>
                <c:pt idx="13122">
                  <c:v>96310.82</c:v>
                </c:pt>
                <c:pt idx="13123">
                  <c:v>96311.82</c:v>
                </c:pt>
                <c:pt idx="13124">
                  <c:v>96312.82</c:v>
                </c:pt>
                <c:pt idx="13125">
                  <c:v>96313.83</c:v>
                </c:pt>
                <c:pt idx="13126">
                  <c:v>96314.83</c:v>
                </c:pt>
                <c:pt idx="13127">
                  <c:v>96315.83</c:v>
                </c:pt>
                <c:pt idx="13128">
                  <c:v>96316.83</c:v>
                </c:pt>
                <c:pt idx="13129">
                  <c:v>96317.83</c:v>
                </c:pt>
                <c:pt idx="13130">
                  <c:v>96322.54</c:v>
                </c:pt>
                <c:pt idx="13131">
                  <c:v>96323.54</c:v>
                </c:pt>
                <c:pt idx="13132">
                  <c:v>96324.54</c:v>
                </c:pt>
                <c:pt idx="13133">
                  <c:v>96325.54</c:v>
                </c:pt>
                <c:pt idx="13134">
                  <c:v>96326.54</c:v>
                </c:pt>
                <c:pt idx="13135">
                  <c:v>96327.54</c:v>
                </c:pt>
                <c:pt idx="13136">
                  <c:v>96328.54</c:v>
                </c:pt>
                <c:pt idx="13137">
                  <c:v>96329.54</c:v>
                </c:pt>
                <c:pt idx="13138">
                  <c:v>96330.54</c:v>
                </c:pt>
                <c:pt idx="13139">
                  <c:v>96331.54</c:v>
                </c:pt>
                <c:pt idx="13140">
                  <c:v>96455.65</c:v>
                </c:pt>
                <c:pt idx="13141">
                  <c:v>96456.65</c:v>
                </c:pt>
                <c:pt idx="13142">
                  <c:v>96457.65</c:v>
                </c:pt>
                <c:pt idx="13143">
                  <c:v>96458.65</c:v>
                </c:pt>
                <c:pt idx="13144">
                  <c:v>96459.65</c:v>
                </c:pt>
                <c:pt idx="13145">
                  <c:v>96460.65</c:v>
                </c:pt>
                <c:pt idx="13146">
                  <c:v>96461.65</c:v>
                </c:pt>
                <c:pt idx="13147">
                  <c:v>96462.65</c:v>
                </c:pt>
                <c:pt idx="13148">
                  <c:v>96463.65</c:v>
                </c:pt>
                <c:pt idx="13149">
                  <c:v>96464.65</c:v>
                </c:pt>
                <c:pt idx="13150">
                  <c:v>96469.36</c:v>
                </c:pt>
                <c:pt idx="13151">
                  <c:v>96470.36</c:v>
                </c:pt>
                <c:pt idx="13152">
                  <c:v>96471.36</c:v>
                </c:pt>
                <c:pt idx="13153">
                  <c:v>96472.37</c:v>
                </c:pt>
                <c:pt idx="13154">
                  <c:v>96473.37</c:v>
                </c:pt>
                <c:pt idx="13155">
                  <c:v>96474.37</c:v>
                </c:pt>
                <c:pt idx="13156">
                  <c:v>96475.37</c:v>
                </c:pt>
                <c:pt idx="13157">
                  <c:v>96476.37</c:v>
                </c:pt>
                <c:pt idx="13158">
                  <c:v>96477.37</c:v>
                </c:pt>
                <c:pt idx="13159">
                  <c:v>96478.37</c:v>
                </c:pt>
                <c:pt idx="13160">
                  <c:v>96602.47</c:v>
                </c:pt>
                <c:pt idx="13161">
                  <c:v>96603.47</c:v>
                </c:pt>
                <c:pt idx="13162">
                  <c:v>96604.48</c:v>
                </c:pt>
                <c:pt idx="13163">
                  <c:v>96605.48</c:v>
                </c:pt>
                <c:pt idx="13164">
                  <c:v>96606.48</c:v>
                </c:pt>
                <c:pt idx="13165">
                  <c:v>96607.48</c:v>
                </c:pt>
                <c:pt idx="13166">
                  <c:v>96608.48</c:v>
                </c:pt>
                <c:pt idx="13167">
                  <c:v>96609.48</c:v>
                </c:pt>
                <c:pt idx="13168">
                  <c:v>96610.48</c:v>
                </c:pt>
                <c:pt idx="13169">
                  <c:v>96611.48</c:v>
                </c:pt>
                <c:pt idx="13170">
                  <c:v>96616.19</c:v>
                </c:pt>
                <c:pt idx="13171">
                  <c:v>96617.19</c:v>
                </c:pt>
                <c:pt idx="13172">
                  <c:v>96618.19</c:v>
                </c:pt>
                <c:pt idx="13173">
                  <c:v>96619.19</c:v>
                </c:pt>
                <c:pt idx="13174">
                  <c:v>96620.19</c:v>
                </c:pt>
                <c:pt idx="13175">
                  <c:v>96621.19</c:v>
                </c:pt>
                <c:pt idx="13176">
                  <c:v>96622.19</c:v>
                </c:pt>
                <c:pt idx="13177">
                  <c:v>96623.2</c:v>
                </c:pt>
                <c:pt idx="13178">
                  <c:v>96624.2</c:v>
                </c:pt>
                <c:pt idx="13179">
                  <c:v>96625.2</c:v>
                </c:pt>
                <c:pt idx="13180">
                  <c:v>96749.29</c:v>
                </c:pt>
                <c:pt idx="13181">
                  <c:v>96750.29</c:v>
                </c:pt>
                <c:pt idx="13182">
                  <c:v>96751.29</c:v>
                </c:pt>
                <c:pt idx="13183">
                  <c:v>96752.29</c:v>
                </c:pt>
                <c:pt idx="13184">
                  <c:v>96753.29</c:v>
                </c:pt>
                <c:pt idx="13185">
                  <c:v>96754.29</c:v>
                </c:pt>
                <c:pt idx="13186">
                  <c:v>96755.29</c:v>
                </c:pt>
                <c:pt idx="13187">
                  <c:v>96756.29</c:v>
                </c:pt>
                <c:pt idx="13188">
                  <c:v>96757.29</c:v>
                </c:pt>
                <c:pt idx="13189">
                  <c:v>96758.29</c:v>
                </c:pt>
                <c:pt idx="13190">
                  <c:v>96763.0</c:v>
                </c:pt>
                <c:pt idx="13191">
                  <c:v>96764.0</c:v>
                </c:pt>
                <c:pt idx="13192">
                  <c:v>96765.0</c:v>
                </c:pt>
                <c:pt idx="13193">
                  <c:v>96766.01</c:v>
                </c:pt>
                <c:pt idx="13194">
                  <c:v>96767.01</c:v>
                </c:pt>
                <c:pt idx="13195">
                  <c:v>96768.01</c:v>
                </c:pt>
                <c:pt idx="13196">
                  <c:v>96769.01</c:v>
                </c:pt>
                <c:pt idx="13197">
                  <c:v>96770.01</c:v>
                </c:pt>
                <c:pt idx="13198">
                  <c:v>96771.01</c:v>
                </c:pt>
                <c:pt idx="13199">
                  <c:v>96772.01</c:v>
                </c:pt>
                <c:pt idx="13200">
                  <c:v>96896.11</c:v>
                </c:pt>
                <c:pt idx="13201">
                  <c:v>96897.12</c:v>
                </c:pt>
                <c:pt idx="13202">
                  <c:v>96898.12</c:v>
                </c:pt>
                <c:pt idx="13203">
                  <c:v>96899.12</c:v>
                </c:pt>
                <c:pt idx="13204">
                  <c:v>96900.12</c:v>
                </c:pt>
                <c:pt idx="13205">
                  <c:v>96901.12</c:v>
                </c:pt>
                <c:pt idx="13206">
                  <c:v>96902.12</c:v>
                </c:pt>
                <c:pt idx="13207">
                  <c:v>96903.12</c:v>
                </c:pt>
                <c:pt idx="13208">
                  <c:v>96904.12</c:v>
                </c:pt>
                <c:pt idx="13209">
                  <c:v>96905.12</c:v>
                </c:pt>
                <c:pt idx="13210">
                  <c:v>96909.83</c:v>
                </c:pt>
                <c:pt idx="13211">
                  <c:v>96910.83</c:v>
                </c:pt>
                <c:pt idx="13212">
                  <c:v>96911.83</c:v>
                </c:pt>
                <c:pt idx="13213">
                  <c:v>96912.83</c:v>
                </c:pt>
                <c:pt idx="13214">
                  <c:v>96913.83</c:v>
                </c:pt>
                <c:pt idx="13215">
                  <c:v>96914.83</c:v>
                </c:pt>
                <c:pt idx="13216">
                  <c:v>96915.83</c:v>
                </c:pt>
                <c:pt idx="13217">
                  <c:v>96916.83</c:v>
                </c:pt>
                <c:pt idx="13218">
                  <c:v>96917.83</c:v>
                </c:pt>
                <c:pt idx="13219">
                  <c:v>96918.83</c:v>
                </c:pt>
                <c:pt idx="13220">
                  <c:v>97042.93999999999</c:v>
                </c:pt>
                <c:pt idx="13221">
                  <c:v>97043.93999999999</c:v>
                </c:pt>
                <c:pt idx="13222">
                  <c:v>97044.93999999999</c:v>
                </c:pt>
                <c:pt idx="13223">
                  <c:v>97045.93999999999</c:v>
                </c:pt>
                <c:pt idx="13224">
                  <c:v>97046.93999999999</c:v>
                </c:pt>
                <c:pt idx="13225">
                  <c:v>97047.93999999999</c:v>
                </c:pt>
                <c:pt idx="13226">
                  <c:v>97048.93999999999</c:v>
                </c:pt>
                <c:pt idx="13227">
                  <c:v>97049.93999999999</c:v>
                </c:pt>
                <c:pt idx="13228">
                  <c:v>97050.95</c:v>
                </c:pt>
                <c:pt idx="13229">
                  <c:v>97051.95</c:v>
                </c:pt>
                <c:pt idx="13230">
                  <c:v>97056.66</c:v>
                </c:pt>
                <c:pt idx="13231">
                  <c:v>97057.66</c:v>
                </c:pt>
                <c:pt idx="13232">
                  <c:v>97058.66</c:v>
                </c:pt>
                <c:pt idx="13233">
                  <c:v>97059.66</c:v>
                </c:pt>
                <c:pt idx="13234">
                  <c:v>97060.66</c:v>
                </c:pt>
                <c:pt idx="13235">
                  <c:v>97061.66</c:v>
                </c:pt>
                <c:pt idx="13236">
                  <c:v>97062.66</c:v>
                </c:pt>
                <c:pt idx="13237">
                  <c:v>97063.66</c:v>
                </c:pt>
                <c:pt idx="13238">
                  <c:v>97064.66</c:v>
                </c:pt>
                <c:pt idx="13239">
                  <c:v>97065.66</c:v>
                </c:pt>
                <c:pt idx="13240">
                  <c:v>97189.77</c:v>
                </c:pt>
                <c:pt idx="13241">
                  <c:v>97190.77</c:v>
                </c:pt>
                <c:pt idx="13242">
                  <c:v>97191.77</c:v>
                </c:pt>
                <c:pt idx="13243">
                  <c:v>97192.77</c:v>
                </c:pt>
                <c:pt idx="13244">
                  <c:v>97193.77</c:v>
                </c:pt>
                <c:pt idx="13245">
                  <c:v>97194.77</c:v>
                </c:pt>
                <c:pt idx="13246">
                  <c:v>97195.78</c:v>
                </c:pt>
                <c:pt idx="13247">
                  <c:v>97196.78</c:v>
                </c:pt>
                <c:pt idx="13248">
                  <c:v>97197.78</c:v>
                </c:pt>
                <c:pt idx="13249">
                  <c:v>97198.78</c:v>
                </c:pt>
                <c:pt idx="13250">
                  <c:v>97203.49000000001</c:v>
                </c:pt>
                <c:pt idx="13251">
                  <c:v>97204.49000000001</c:v>
                </c:pt>
                <c:pt idx="13252">
                  <c:v>97205.49000000001</c:v>
                </c:pt>
                <c:pt idx="13253">
                  <c:v>97206.49000000001</c:v>
                </c:pt>
                <c:pt idx="13254">
                  <c:v>97207.49000000001</c:v>
                </c:pt>
                <c:pt idx="13255">
                  <c:v>97208.49000000001</c:v>
                </c:pt>
                <c:pt idx="13256">
                  <c:v>97209.49000000001</c:v>
                </c:pt>
                <c:pt idx="13257">
                  <c:v>97210.49000000001</c:v>
                </c:pt>
                <c:pt idx="13258">
                  <c:v>97211.49000000001</c:v>
                </c:pt>
                <c:pt idx="13259">
                  <c:v>97212.49000000001</c:v>
                </c:pt>
                <c:pt idx="13260">
                  <c:v>97336.6</c:v>
                </c:pt>
                <c:pt idx="13261">
                  <c:v>97337.6</c:v>
                </c:pt>
                <c:pt idx="13262">
                  <c:v>97338.6</c:v>
                </c:pt>
                <c:pt idx="13263">
                  <c:v>97339.6</c:v>
                </c:pt>
                <c:pt idx="13264">
                  <c:v>97340.6</c:v>
                </c:pt>
                <c:pt idx="13265">
                  <c:v>97341.61</c:v>
                </c:pt>
                <c:pt idx="13266">
                  <c:v>97342.61</c:v>
                </c:pt>
                <c:pt idx="13267">
                  <c:v>97343.61</c:v>
                </c:pt>
                <c:pt idx="13268">
                  <c:v>97344.61</c:v>
                </c:pt>
                <c:pt idx="13269">
                  <c:v>97345.61</c:v>
                </c:pt>
                <c:pt idx="13270">
                  <c:v>97350.32</c:v>
                </c:pt>
                <c:pt idx="13271">
                  <c:v>97351.32</c:v>
                </c:pt>
                <c:pt idx="13272">
                  <c:v>97352.32</c:v>
                </c:pt>
                <c:pt idx="13273">
                  <c:v>97353.32</c:v>
                </c:pt>
                <c:pt idx="13274">
                  <c:v>97354.32</c:v>
                </c:pt>
                <c:pt idx="13275">
                  <c:v>97355.32</c:v>
                </c:pt>
                <c:pt idx="13276">
                  <c:v>97356.32</c:v>
                </c:pt>
                <c:pt idx="13277">
                  <c:v>97357.32</c:v>
                </c:pt>
                <c:pt idx="13278">
                  <c:v>97358.32</c:v>
                </c:pt>
                <c:pt idx="13279">
                  <c:v>97359.32</c:v>
                </c:pt>
                <c:pt idx="13280">
                  <c:v>97483.43</c:v>
                </c:pt>
                <c:pt idx="13281">
                  <c:v>97484.43</c:v>
                </c:pt>
                <c:pt idx="13282">
                  <c:v>97485.43</c:v>
                </c:pt>
                <c:pt idx="13283">
                  <c:v>97486.43</c:v>
                </c:pt>
                <c:pt idx="13284">
                  <c:v>97487.43</c:v>
                </c:pt>
                <c:pt idx="13285">
                  <c:v>97488.43</c:v>
                </c:pt>
                <c:pt idx="13286">
                  <c:v>97489.43</c:v>
                </c:pt>
                <c:pt idx="13287">
                  <c:v>97490.43</c:v>
                </c:pt>
                <c:pt idx="13288">
                  <c:v>97491.43</c:v>
                </c:pt>
                <c:pt idx="13289">
                  <c:v>97492.43999999999</c:v>
                </c:pt>
                <c:pt idx="13290">
                  <c:v>97497.14</c:v>
                </c:pt>
                <c:pt idx="13291">
                  <c:v>97498.14</c:v>
                </c:pt>
                <c:pt idx="13292">
                  <c:v>97499.14</c:v>
                </c:pt>
                <c:pt idx="13293">
                  <c:v>97500.14</c:v>
                </c:pt>
                <c:pt idx="13294">
                  <c:v>97501.14</c:v>
                </c:pt>
                <c:pt idx="13295">
                  <c:v>97502.14</c:v>
                </c:pt>
                <c:pt idx="13296">
                  <c:v>97503.15</c:v>
                </c:pt>
                <c:pt idx="13297">
                  <c:v>97504.15</c:v>
                </c:pt>
                <c:pt idx="13298">
                  <c:v>97505.15</c:v>
                </c:pt>
                <c:pt idx="13299">
                  <c:v>97506.15</c:v>
                </c:pt>
                <c:pt idx="13300">
                  <c:v>97630.25</c:v>
                </c:pt>
                <c:pt idx="13301">
                  <c:v>97631.25</c:v>
                </c:pt>
                <c:pt idx="13302">
                  <c:v>97632.25</c:v>
                </c:pt>
                <c:pt idx="13303">
                  <c:v>97633.26</c:v>
                </c:pt>
                <c:pt idx="13304">
                  <c:v>97634.26</c:v>
                </c:pt>
                <c:pt idx="13305">
                  <c:v>97635.26</c:v>
                </c:pt>
                <c:pt idx="13306">
                  <c:v>97636.26</c:v>
                </c:pt>
                <c:pt idx="13307">
                  <c:v>97637.26</c:v>
                </c:pt>
                <c:pt idx="13308">
                  <c:v>97638.26</c:v>
                </c:pt>
                <c:pt idx="13309">
                  <c:v>97639.26</c:v>
                </c:pt>
                <c:pt idx="13310">
                  <c:v>97643.97</c:v>
                </c:pt>
                <c:pt idx="13311">
                  <c:v>97644.97</c:v>
                </c:pt>
                <c:pt idx="13312">
                  <c:v>97645.97</c:v>
                </c:pt>
                <c:pt idx="13313">
                  <c:v>97646.97</c:v>
                </c:pt>
                <c:pt idx="13314">
                  <c:v>97647.97</c:v>
                </c:pt>
                <c:pt idx="13315">
                  <c:v>97648.97</c:v>
                </c:pt>
                <c:pt idx="13316">
                  <c:v>97649.97</c:v>
                </c:pt>
                <c:pt idx="13317">
                  <c:v>97650.97</c:v>
                </c:pt>
                <c:pt idx="13318">
                  <c:v>97651.97</c:v>
                </c:pt>
                <c:pt idx="13319">
                  <c:v>97652.97</c:v>
                </c:pt>
                <c:pt idx="13320">
                  <c:v>97776.99000000001</c:v>
                </c:pt>
                <c:pt idx="13321">
                  <c:v>97777.99000000001</c:v>
                </c:pt>
                <c:pt idx="13322">
                  <c:v>97778.99000000001</c:v>
                </c:pt>
                <c:pt idx="13323">
                  <c:v>97779.99000000001</c:v>
                </c:pt>
                <c:pt idx="13324">
                  <c:v>97780.99000000001</c:v>
                </c:pt>
                <c:pt idx="13325">
                  <c:v>97781.99000000001</c:v>
                </c:pt>
                <c:pt idx="13326">
                  <c:v>97782.99000000001</c:v>
                </c:pt>
                <c:pt idx="13327">
                  <c:v>97783.99000000001</c:v>
                </c:pt>
                <c:pt idx="13328">
                  <c:v>97784.99000000001</c:v>
                </c:pt>
                <c:pt idx="13329">
                  <c:v>97785.99000000001</c:v>
                </c:pt>
                <c:pt idx="13330">
                  <c:v>97790.7</c:v>
                </c:pt>
                <c:pt idx="13331">
                  <c:v>97791.7</c:v>
                </c:pt>
                <c:pt idx="13332">
                  <c:v>97792.7</c:v>
                </c:pt>
                <c:pt idx="13333">
                  <c:v>97793.7</c:v>
                </c:pt>
                <c:pt idx="13334">
                  <c:v>97794.7</c:v>
                </c:pt>
                <c:pt idx="13335">
                  <c:v>97795.7</c:v>
                </c:pt>
                <c:pt idx="13336">
                  <c:v>97796.7</c:v>
                </c:pt>
                <c:pt idx="13337">
                  <c:v>97797.71000000001</c:v>
                </c:pt>
                <c:pt idx="13338">
                  <c:v>97798.71000000001</c:v>
                </c:pt>
                <c:pt idx="13339">
                  <c:v>97799.71000000001</c:v>
                </c:pt>
                <c:pt idx="13340">
                  <c:v>97923.81</c:v>
                </c:pt>
                <c:pt idx="13341">
                  <c:v>97924.81</c:v>
                </c:pt>
                <c:pt idx="13342">
                  <c:v>97925.82</c:v>
                </c:pt>
                <c:pt idx="13343">
                  <c:v>97926.82</c:v>
                </c:pt>
                <c:pt idx="13344">
                  <c:v>97927.82</c:v>
                </c:pt>
                <c:pt idx="13345">
                  <c:v>97928.82</c:v>
                </c:pt>
                <c:pt idx="13346">
                  <c:v>97929.82</c:v>
                </c:pt>
                <c:pt idx="13347">
                  <c:v>97930.82</c:v>
                </c:pt>
                <c:pt idx="13348">
                  <c:v>97931.82</c:v>
                </c:pt>
                <c:pt idx="13349">
                  <c:v>97932.82</c:v>
                </c:pt>
                <c:pt idx="13350">
                  <c:v>97937.53</c:v>
                </c:pt>
                <c:pt idx="13351">
                  <c:v>97938.53</c:v>
                </c:pt>
                <c:pt idx="13352">
                  <c:v>97939.53</c:v>
                </c:pt>
                <c:pt idx="13353">
                  <c:v>97940.53</c:v>
                </c:pt>
                <c:pt idx="13354">
                  <c:v>97941.53</c:v>
                </c:pt>
                <c:pt idx="13355">
                  <c:v>97942.53</c:v>
                </c:pt>
                <c:pt idx="13356">
                  <c:v>97943.53</c:v>
                </c:pt>
                <c:pt idx="13357">
                  <c:v>97944.53</c:v>
                </c:pt>
                <c:pt idx="13358">
                  <c:v>97945.54</c:v>
                </c:pt>
                <c:pt idx="13359">
                  <c:v>97946.54</c:v>
                </c:pt>
                <c:pt idx="13360">
                  <c:v>98070.62</c:v>
                </c:pt>
                <c:pt idx="13361">
                  <c:v>98071.62</c:v>
                </c:pt>
                <c:pt idx="13362">
                  <c:v>98072.62</c:v>
                </c:pt>
                <c:pt idx="13363">
                  <c:v>98073.62</c:v>
                </c:pt>
                <c:pt idx="13364">
                  <c:v>98074.62</c:v>
                </c:pt>
                <c:pt idx="13365">
                  <c:v>98075.62</c:v>
                </c:pt>
                <c:pt idx="13366">
                  <c:v>98076.62</c:v>
                </c:pt>
                <c:pt idx="13367">
                  <c:v>98077.62</c:v>
                </c:pt>
                <c:pt idx="13368">
                  <c:v>98078.62</c:v>
                </c:pt>
                <c:pt idx="13369">
                  <c:v>98079.62</c:v>
                </c:pt>
                <c:pt idx="13370">
                  <c:v>98084.33</c:v>
                </c:pt>
                <c:pt idx="13371">
                  <c:v>98085.33</c:v>
                </c:pt>
                <c:pt idx="13372">
                  <c:v>98086.34</c:v>
                </c:pt>
                <c:pt idx="13373">
                  <c:v>98087.34</c:v>
                </c:pt>
                <c:pt idx="13374">
                  <c:v>98088.34</c:v>
                </c:pt>
                <c:pt idx="13375">
                  <c:v>98089.34</c:v>
                </c:pt>
                <c:pt idx="13376">
                  <c:v>98090.34</c:v>
                </c:pt>
                <c:pt idx="13377">
                  <c:v>98091.34</c:v>
                </c:pt>
                <c:pt idx="13378">
                  <c:v>98092.34</c:v>
                </c:pt>
                <c:pt idx="13379">
                  <c:v>98093.34</c:v>
                </c:pt>
                <c:pt idx="13380">
                  <c:v>98217.43999999999</c:v>
                </c:pt>
                <c:pt idx="13381">
                  <c:v>98218.45</c:v>
                </c:pt>
                <c:pt idx="13382">
                  <c:v>98219.45</c:v>
                </c:pt>
                <c:pt idx="13383">
                  <c:v>98220.45</c:v>
                </c:pt>
                <c:pt idx="13384">
                  <c:v>98221.45</c:v>
                </c:pt>
                <c:pt idx="13385">
                  <c:v>98222.45</c:v>
                </c:pt>
                <c:pt idx="13386">
                  <c:v>98223.45</c:v>
                </c:pt>
                <c:pt idx="13387">
                  <c:v>98224.45</c:v>
                </c:pt>
                <c:pt idx="13388">
                  <c:v>98225.45</c:v>
                </c:pt>
                <c:pt idx="13389">
                  <c:v>98226.45</c:v>
                </c:pt>
                <c:pt idx="13390">
                  <c:v>98231.16</c:v>
                </c:pt>
                <c:pt idx="13391">
                  <c:v>98232.16</c:v>
                </c:pt>
                <c:pt idx="13392">
                  <c:v>98233.16</c:v>
                </c:pt>
                <c:pt idx="13393">
                  <c:v>98234.16</c:v>
                </c:pt>
                <c:pt idx="13394">
                  <c:v>98235.16</c:v>
                </c:pt>
                <c:pt idx="13395">
                  <c:v>98236.16</c:v>
                </c:pt>
                <c:pt idx="13396">
                  <c:v>98237.16</c:v>
                </c:pt>
                <c:pt idx="13397">
                  <c:v>98238.16</c:v>
                </c:pt>
                <c:pt idx="13398">
                  <c:v>98239.17</c:v>
                </c:pt>
                <c:pt idx="13399">
                  <c:v>98240.17</c:v>
                </c:pt>
                <c:pt idx="13400">
                  <c:v>98364.27</c:v>
                </c:pt>
                <c:pt idx="13401">
                  <c:v>98365.27</c:v>
                </c:pt>
                <c:pt idx="13402">
                  <c:v>98366.28</c:v>
                </c:pt>
                <c:pt idx="13403">
                  <c:v>98367.28</c:v>
                </c:pt>
                <c:pt idx="13404">
                  <c:v>98368.28</c:v>
                </c:pt>
                <c:pt idx="13405">
                  <c:v>98369.28</c:v>
                </c:pt>
                <c:pt idx="13406">
                  <c:v>98370.28</c:v>
                </c:pt>
                <c:pt idx="13407">
                  <c:v>98371.28</c:v>
                </c:pt>
                <c:pt idx="13408">
                  <c:v>98372.28</c:v>
                </c:pt>
                <c:pt idx="13409">
                  <c:v>98373.28</c:v>
                </c:pt>
                <c:pt idx="13410">
                  <c:v>98377.99000000001</c:v>
                </c:pt>
                <c:pt idx="13411">
                  <c:v>98378.99000000001</c:v>
                </c:pt>
                <c:pt idx="13412">
                  <c:v>98379.99000000001</c:v>
                </c:pt>
                <c:pt idx="13413">
                  <c:v>98380.99000000001</c:v>
                </c:pt>
                <c:pt idx="13414">
                  <c:v>98381.99000000001</c:v>
                </c:pt>
                <c:pt idx="13415">
                  <c:v>98382.99000000001</c:v>
                </c:pt>
                <c:pt idx="13416">
                  <c:v>98383.99000000001</c:v>
                </c:pt>
                <c:pt idx="13417">
                  <c:v>98384.99000000001</c:v>
                </c:pt>
                <c:pt idx="13418">
                  <c:v>98385.99000000001</c:v>
                </c:pt>
                <c:pt idx="13419">
                  <c:v>98386.99000000001</c:v>
                </c:pt>
                <c:pt idx="13420">
                  <c:v>98511.01</c:v>
                </c:pt>
                <c:pt idx="13421">
                  <c:v>98512.01</c:v>
                </c:pt>
                <c:pt idx="13422">
                  <c:v>98513.01</c:v>
                </c:pt>
                <c:pt idx="13423">
                  <c:v>98514.01</c:v>
                </c:pt>
                <c:pt idx="13424">
                  <c:v>98515.01</c:v>
                </c:pt>
                <c:pt idx="13425">
                  <c:v>98516.01</c:v>
                </c:pt>
                <c:pt idx="13426">
                  <c:v>98517.01</c:v>
                </c:pt>
                <c:pt idx="13427">
                  <c:v>98518.01</c:v>
                </c:pt>
                <c:pt idx="13428">
                  <c:v>98519.01</c:v>
                </c:pt>
                <c:pt idx="13429">
                  <c:v>98520.02</c:v>
                </c:pt>
                <c:pt idx="13430">
                  <c:v>98524.72</c:v>
                </c:pt>
                <c:pt idx="13431">
                  <c:v>98525.72</c:v>
                </c:pt>
                <c:pt idx="13432">
                  <c:v>98526.73</c:v>
                </c:pt>
                <c:pt idx="13433">
                  <c:v>98527.73</c:v>
                </c:pt>
                <c:pt idx="13434">
                  <c:v>98528.73</c:v>
                </c:pt>
                <c:pt idx="13435">
                  <c:v>98529.73</c:v>
                </c:pt>
                <c:pt idx="13436">
                  <c:v>98530.73</c:v>
                </c:pt>
                <c:pt idx="13437">
                  <c:v>98531.73</c:v>
                </c:pt>
                <c:pt idx="13438">
                  <c:v>98532.73</c:v>
                </c:pt>
                <c:pt idx="13439">
                  <c:v>98533.73</c:v>
                </c:pt>
                <c:pt idx="13440">
                  <c:v>98657.84</c:v>
                </c:pt>
                <c:pt idx="13441">
                  <c:v>98658.84</c:v>
                </c:pt>
                <c:pt idx="13442">
                  <c:v>98659.84</c:v>
                </c:pt>
                <c:pt idx="13443">
                  <c:v>98660.84</c:v>
                </c:pt>
                <c:pt idx="13444">
                  <c:v>98661.84</c:v>
                </c:pt>
                <c:pt idx="13445">
                  <c:v>98662.84</c:v>
                </c:pt>
                <c:pt idx="13446">
                  <c:v>98663.84</c:v>
                </c:pt>
                <c:pt idx="13447">
                  <c:v>98664.84</c:v>
                </c:pt>
                <c:pt idx="13448">
                  <c:v>98665.84</c:v>
                </c:pt>
                <c:pt idx="13449">
                  <c:v>98666.84</c:v>
                </c:pt>
                <c:pt idx="13450">
                  <c:v>98671.55</c:v>
                </c:pt>
                <c:pt idx="13451">
                  <c:v>98672.56</c:v>
                </c:pt>
                <c:pt idx="13452">
                  <c:v>98673.56</c:v>
                </c:pt>
                <c:pt idx="13453">
                  <c:v>98674.56</c:v>
                </c:pt>
                <c:pt idx="13454">
                  <c:v>98675.56</c:v>
                </c:pt>
                <c:pt idx="13455">
                  <c:v>98676.56</c:v>
                </c:pt>
                <c:pt idx="13456">
                  <c:v>98677.56</c:v>
                </c:pt>
                <c:pt idx="13457">
                  <c:v>98678.56</c:v>
                </c:pt>
                <c:pt idx="13458">
                  <c:v>98679.56</c:v>
                </c:pt>
                <c:pt idx="13459">
                  <c:v>98680.56</c:v>
                </c:pt>
                <c:pt idx="13460">
                  <c:v>98804.66</c:v>
                </c:pt>
                <c:pt idx="13461">
                  <c:v>98805.67</c:v>
                </c:pt>
                <c:pt idx="13462">
                  <c:v>98806.67</c:v>
                </c:pt>
                <c:pt idx="13463">
                  <c:v>98807.67</c:v>
                </c:pt>
                <c:pt idx="13464">
                  <c:v>98808.67</c:v>
                </c:pt>
                <c:pt idx="13465">
                  <c:v>98809.67</c:v>
                </c:pt>
                <c:pt idx="13466">
                  <c:v>98810.67</c:v>
                </c:pt>
                <c:pt idx="13467">
                  <c:v>98811.67</c:v>
                </c:pt>
                <c:pt idx="13468">
                  <c:v>98812.67</c:v>
                </c:pt>
                <c:pt idx="13469">
                  <c:v>98813.67</c:v>
                </c:pt>
                <c:pt idx="13470">
                  <c:v>98818.38</c:v>
                </c:pt>
                <c:pt idx="13471">
                  <c:v>98819.38</c:v>
                </c:pt>
                <c:pt idx="13472">
                  <c:v>98820.38</c:v>
                </c:pt>
                <c:pt idx="13473">
                  <c:v>98821.38</c:v>
                </c:pt>
                <c:pt idx="13474">
                  <c:v>98822.38</c:v>
                </c:pt>
                <c:pt idx="13475">
                  <c:v>98823.38</c:v>
                </c:pt>
                <c:pt idx="13476">
                  <c:v>98824.39</c:v>
                </c:pt>
                <c:pt idx="13477">
                  <c:v>98825.39</c:v>
                </c:pt>
                <c:pt idx="13478">
                  <c:v>98826.39</c:v>
                </c:pt>
                <c:pt idx="13479">
                  <c:v>98827.39</c:v>
                </c:pt>
                <c:pt idx="13480">
                  <c:v>98951.40999999999</c:v>
                </c:pt>
                <c:pt idx="13481">
                  <c:v>98952.40999999999</c:v>
                </c:pt>
                <c:pt idx="13482">
                  <c:v>98953.40999999999</c:v>
                </c:pt>
                <c:pt idx="13483">
                  <c:v>98954.40999999999</c:v>
                </c:pt>
                <c:pt idx="13484">
                  <c:v>98955.40999999999</c:v>
                </c:pt>
                <c:pt idx="13485">
                  <c:v>98956.40999999999</c:v>
                </c:pt>
                <c:pt idx="13486">
                  <c:v>98957.40999999999</c:v>
                </c:pt>
                <c:pt idx="13487">
                  <c:v>98958.40999999999</c:v>
                </c:pt>
                <c:pt idx="13488">
                  <c:v>98959.40999999999</c:v>
                </c:pt>
                <c:pt idx="13489">
                  <c:v>98960.40999999999</c:v>
                </c:pt>
                <c:pt idx="13490">
                  <c:v>98965.12</c:v>
                </c:pt>
                <c:pt idx="13491">
                  <c:v>98966.12</c:v>
                </c:pt>
                <c:pt idx="13492">
                  <c:v>98967.13</c:v>
                </c:pt>
                <c:pt idx="13493">
                  <c:v>98968.13</c:v>
                </c:pt>
                <c:pt idx="13494">
                  <c:v>98969.13</c:v>
                </c:pt>
                <c:pt idx="13495">
                  <c:v>98970.13</c:v>
                </c:pt>
                <c:pt idx="13496">
                  <c:v>98971.13</c:v>
                </c:pt>
                <c:pt idx="13497">
                  <c:v>98972.13</c:v>
                </c:pt>
                <c:pt idx="13498">
                  <c:v>98973.13</c:v>
                </c:pt>
                <c:pt idx="13499">
                  <c:v>98974.13</c:v>
                </c:pt>
                <c:pt idx="13500">
                  <c:v>99098.18</c:v>
                </c:pt>
                <c:pt idx="13501">
                  <c:v>99099.18</c:v>
                </c:pt>
                <c:pt idx="13502">
                  <c:v>99100.19</c:v>
                </c:pt>
                <c:pt idx="13503">
                  <c:v>99101.19</c:v>
                </c:pt>
                <c:pt idx="13504">
                  <c:v>99102.19</c:v>
                </c:pt>
                <c:pt idx="13505">
                  <c:v>99103.19</c:v>
                </c:pt>
                <c:pt idx="13506">
                  <c:v>99104.19</c:v>
                </c:pt>
                <c:pt idx="13507">
                  <c:v>99105.19</c:v>
                </c:pt>
                <c:pt idx="13508">
                  <c:v>99106.19</c:v>
                </c:pt>
                <c:pt idx="13509">
                  <c:v>99107.19</c:v>
                </c:pt>
                <c:pt idx="13510">
                  <c:v>99111.9</c:v>
                </c:pt>
                <c:pt idx="13511">
                  <c:v>99112.9</c:v>
                </c:pt>
                <c:pt idx="13512">
                  <c:v>99113.9</c:v>
                </c:pt>
                <c:pt idx="13513">
                  <c:v>99114.9</c:v>
                </c:pt>
                <c:pt idx="13514">
                  <c:v>99115.9</c:v>
                </c:pt>
                <c:pt idx="13515">
                  <c:v>99116.9</c:v>
                </c:pt>
                <c:pt idx="13516">
                  <c:v>99117.9</c:v>
                </c:pt>
                <c:pt idx="13517">
                  <c:v>99118.9</c:v>
                </c:pt>
                <c:pt idx="13518">
                  <c:v>99119.9</c:v>
                </c:pt>
                <c:pt idx="13519">
                  <c:v>99120.9</c:v>
                </c:pt>
                <c:pt idx="13520">
                  <c:v>99244.99000000001</c:v>
                </c:pt>
                <c:pt idx="13521">
                  <c:v>99245.99000000001</c:v>
                </c:pt>
                <c:pt idx="13522">
                  <c:v>99246.99000000001</c:v>
                </c:pt>
                <c:pt idx="13523">
                  <c:v>99247.99000000001</c:v>
                </c:pt>
                <c:pt idx="13524">
                  <c:v>99248.99000000001</c:v>
                </c:pt>
                <c:pt idx="13525">
                  <c:v>99249.99000000001</c:v>
                </c:pt>
                <c:pt idx="13526">
                  <c:v>99250.99000000001</c:v>
                </c:pt>
                <c:pt idx="13527">
                  <c:v>99251.99000000001</c:v>
                </c:pt>
                <c:pt idx="13528">
                  <c:v>99252.99000000001</c:v>
                </c:pt>
                <c:pt idx="13529">
                  <c:v>99253.99000000001</c:v>
                </c:pt>
                <c:pt idx="13530">
                  <c:v>99258.7</c:v>
                </c:pt>
                <c:pt idx="13531">
                  <c:v>99259.7</c:v>
                </c:pt>
                <c:pt idx="13532">
                  <c:v>99260.7</c:v>
                </c:pt>
                <c:pt idx="13533">
                  <c:v>99261.7</c:v>
                </c:pt>
                <c:pt idx="13534">
                  <c:v>99262.7</c:v>
                </c:pt>
                <c:pt idx="13535">
                  <c:v>99263.7</c:v>
                </c:pt>
                <c:pt idx="13536">
                  <c:v>99264.7</c:v>
                </c:pt>
                <c:pt idx="13537">
                  <c:v>99265.7</c:v>
                </c:pt>
                <c:pt idx="13538">
                  <c:v>99266.7</c:v>
                </c:pt>
                <c:pt idx="13539">
                  <c:v>99267.7</c:v>
                </c:pt>
                <c:pt idx="13540">
                  <c:v>99391.81</c:v>
                </c:pt>
                <c:pt idx="13541">
                  <c:v>99392.81</c:v>
                </c:pt>
                <c:pt idx="13542">
                  <c:v>99393.81</c:v>
                </c:pt>
                <c:pt idx="13543">
                  <c:v>99394.81</c:v>
                </c:pt>
                <c:pt idx="13544">
                  <c:v>99395.82</c:v>
                </c:pt>
                <c:pt idx="13545">
                  <c:v>99396.82</c:v>
                </c:pt>
                <c:pt idx="13546">
                  <c:v>99397.82</c:v>
                </c:pt>
                <c:pt idx="13547">
                  <c:v>99398.82</c:v>
                </c:pt>
                <c:pt idx="13548">
                  <c:v>99399.82</c:v>
                </c:pt>
                <c:pt idx="13549">
                  <c:v>99400.82</c:v>
                </c:pt>
                <c:pt idx="13550">
                  <c:v>99405.53</c:v>
                </c:pt>
                <c:pt idx="13551">
                  <c:v>99406.53</c:v>
                </c:pt>
                <c:pt idx="13552">
                  <c:v>99407.53</c:v>
                </c:pt>
                <c:pt idx="13553">
                  <c:v>99408.53</c:v>
                </c:pt>
                <c:pt idx="13554">
                  <c:v>99409.53</c:v>
                </c:pt>
                <c:pt idx="13555">
                  <c:v>99410.53</c:v>
                </c:pt>
                <c:pt idx="13556">
                  <c:v>99411.53</c:v>
                </c:pt>
                <c:pt idx="13557">
                  <c:v>99412.53</c:v>
                </c:pt>
                <c:pt idx="13558">
                  <c:v>99413.53</c:v>
                </c:pt>
                <c:pt idx="13559">
                  <c:v>99414.53</c:v>
                </c:pt>
                <c:pt idx="13560">
                  <c:v>99538.56</c:v>
                </c:pt>
                <c:pt idx="13561">
                  <c:v>99539.56</c:v>
                </c:pt>
                <c:pt idx="13562">
                  <c:v>99540.57</c:v>
                </c:pt>
                <c:pt idx="13563">
                  <c:v>99541.57</c:v>
                </c:pt>
                <c:pt idx="13564">
                  <c:v>99542.57</c:v>
                </c:pt>
                <c:pt idx="13565">
                  <c:v>99543.57</c:v>
                </c:pt>
                <c:pt idx="13566">
                  <c:v>99544.57</c:v>
                </c:pt>
                <c:pt idx="13567">
                  <c:v>99545.57</c:v>
                </c:pt>
                <c:pt idx="13568">
                  <c:v>99546.57</c:v>
                </c:pt>
                <c:pt idx="13569">
                  <c:v>99547.57</c:v>
                </c:pt>
                <c:pt idx="13570">
                  <c:v>99552.28</c:v>
                </c:pt>
                <c:pt idx="13571">
                  <c:v>99553.28</c:v>
                </c:pt>
                <c:pt idx="13572">
                  <c:v>99554.28</c:v>
                </c:pt>
                <c:pt idx="13573">
                  <c:v>99555.28</c:v>
                </c:pt>
                <c:pt idx="13574">
                  <c:v>99556.28</c:v>
                </c:pt>
                <c:pt idx="13575">
                  <c:v>99557.28</c:v>
                </c:pt>
                <c:pt idx="13576">
                  <c:v>99558.28</c:v>
                </c:pt>
                <c:pt idx="13577">
                  <c:v>99559.28</c:v>
                </c:pt>
                <c:pt idx="13578">
                  <c:v>99560.28</c:v>
                </c:pt>
                <c:pt idx="13579">
                  <c:v>99561.28</c:v>
                </c:pt>
                <c:pt idx="13580">
                  <c:v>99685.39</c:v>
                </c:pt>
                <c:pt idx="13581">
                  <c:v>99686.39</c:v>
                </c:pt>
                <c:pt idx="13582">
                  <c:v>99687.39</c:v>
                </c:pt>
                <c:pt idx="13583">
                  <c:v>99688.39</c:v>
                </c:pt>
                <c:pt idx="13584">
                  <c:v>99689.39</c:v>
                </c:pt>
                <c:pt idx="13585">
                  <c:v>99690.39</c:v>
                </c:pt>
                <c:pt idx="13586">
                  <c:v>99691.39</c:v>
                </c:pt>
                <c:pt idx="13587">
                  <c:v>99692.39</c:v>
                </c:pt>
                <c:pt idx="13588">
                  <c:v>99693.4</c:v>
                </c:pt>
                <c:pt idx="13589">
                  <c:v>99694.4</c:v>
                </c:pt>
                <c:pt idx="13590">
                  <c:v>99699.1</c:v>
                </c:pt>
                <c:pt idx="13591">
                  <c:v>99700.1</c:v>
                </c:pt>
                <c:pt idx="13592">
                  <c:v>99701.1</c:v>
                </c:pt>
                <c:pt idx="13593">
                  <c:v>99702.1</c:v>
                </c:pt>
                <c:pt idx="13594">
                  <c:v>99703.1</c:v>
                </c:pt>
                <c:pt idx="13595">
                  <c:v>99704.1</c:v>
                </c:pt>
                <c:pt idx="13596">
                  <c:v>99705.1</c:v>
                </c:pt>
                <c:pt idx="13597">
                  <c:v>99706.1</c:v>
                </c:pt>
                <c:pt idx="13598">
                  <c:v>99707.11</c:v>
                </c:pt>
                <c:pt idx="13599">
                  <c:v>99708.11</c:v>
                </c:pt>
                <c:pt idx="13600">
                  <c:v>99832.21000000001</c:v>
                </c:pt>
                <c:pt idx="13601">
                  <c:v>99833.21000000001</c:v>
                </c:pt>
                <c:pt idx="13602">
                  <c:v>99834.21000000001</c:v>
                </c:pt>
                <c:pt idx="13603">
                  <c:v>99835.21000000001</c:v>
                </c:pt>
                <c:pt idx="13604">
                  <c:v>99836.21000000001</c:v>
                </c:pt>
                <c:pt idx="13605">
                  <c:v>99837.21000000001</c:v>
                </c:pt>
                <c:pt idx="13606">
                  <c:v>99838.21000000001</c:v>
                </c:pt>
                <c:pt idx="13607">
                  <c:v>99839.21000000001</c:v>
                </c:pt>
                <c:pt idx="13608">
                  <c:v>99840.22</c:v>
                </c:pt>
                <c:pt idx="13609">
                  <c:v>99841.22</c:v>
                </c:pt>
                <c:pt idx="13610">
                  <c:v>99845.93</c:v>
                </c:pt>
                <c:pt idx="13611">
                  <c:v>99846.92</c:v>
                </c:pt>
                <c:pt idx="13612">
                  <c:v>99847.93</c:v>
                </c:pt>
                <c:pt idx="13613">
                  <c:v>99848.93</c:v>
                </c:pt>
                <c:pt idx="13614">
                  <c:v>99849.93</c:v>
                </c:pt>
                <c:pt idx="13615">
                  <c:v>99850.93</c:v>
                </c:pt>
                <c:pt idx="13616">
                  <c:v>99851.93</c:v>
                </c:pt>
                <c:pt idx="13617">
                  <c:v>99852.93</c:v>
                </c:pt>
                <c:pt idx="13618">
                  <c:v>99853.93</c:v>
                </c:pt>
                <c:pt idx="13619">
                  <c:v>99854.93</c:v>
                </c:pt>
                <c:pt idx="13620">
                  <c:v>99979.04</c:v>
                </c:pt>
                <c:pt idx="13621">
                  <c:v>99980.04</c:v>
                </c:pt>
                <c:pt idx="13622">
                  <c:v>99981.04</c:v>
                </c:pt>
                <c:pt idx="13623">
                  <c:v>99982.04</c:v>
                </c:pt>
                <c:pt idx="13624">
                  <c:v>99983.04</c:v>
                </c:pt>
                <c:pt idx="13625">
                  <c:v>99984.04</c:v>
                </c:pt>
                <c:pt idx="13626">
                  <c:v>99985.04</c:v>
                </c:pt>
                <c:pt idx="13627">
                  <c:v>99986.04</c:v>
                </c:pt>
                <c:pt idx="13628">
                  <c:v>99987.04</c:v>
                </c:pt>
                <c:pt idx="13629">
                  <c:v>99988.04</c:v>
                </c:pt>
                <c:pt idx="13630">
                  <c:v>99992.75</c:v>
                </c:pt>
                <c:pt idx="13631">
                  <c:v>99993.75</c:v>
                </c:pt>
                <c:pt idx="13632">
                  <c:v>99994.75</c:v>
                </c:pt>
                <c:pt idx="13633">
                  <c:v>99995.75</c:v>
                </c:pt>
                <c:pt idx="13634">
                  <c:v>99996.75</c:v>
                </c:pt>
                <c:pt idx="13635">
                  <c:v>99997.75</c:v>
                </c:pt>
                <c:pt idx="13636">
                  <c:v>99998.75</c:v>
                </c:pt>
                <c:pt idx="13637">
                  <c:v>99999.76</c:v>
                </c:pt>
                <c:pt idx="13638">
                  <c:v>100000.76</c:v>
                </c:pt>
                <c:pt idx="13639">
                  <c:v>100001.76</c:v>
                </c:pt>
                <c:pt idx="13640">
                  <c:v>100125.86</c:v>
                </c:pt>
                <c:pt idx="13641">
                  <c:v>100126.87</c:v>
                </c:pt>
                <c:pt idx="13642">
                  <c:v>100127.87</c:v>
                </c:pt>
                <c:pt idx="13643">
                  <c:v>100128.87</c:v>
                </c:pt>
                <c:pt idx="13644">
                  <c:v>100129.87</c:v>
                </c:pt>
                <c:pt idx="13645">
                  <c:v>100130.87</c:v>
                </c:pt>
                <c:pt idx="13646">
                  <c:v>100131.87</c:v>
                </c:pt>
                <c:pt idx="13647">
                  <c:v>100132.87</c:v>
                </c:pt>
                <c:pt idx="13648">
                  <c:v>100133.87</c:v>
                </c:pt>
                <c:pt idx="13649">
                  <c:v>100134.87</c:v>
                </c:pt>
                <c:pt idx="13650">
                  <c:v>100139.58</c:v>
                </c:pt>
                <c:pt idx="13651">
                  <c:v>100140.58</c:v>
                </c:pt>
                <c:pt idx="13652">
                  <c:v>100141.58</c:v>
                </c:pt>
                <c:pt idx="13653">
                  <c:v>100142.58</c:v>
                </c:pt>
                <c:pt idx="13654">
                  <c:v>100143.58</c:v>
                </c:pt>
                <c:pt idx="13655">
                  <c:v>100144.58</c:v>
                </c:pt>
                <c:pt idx="13656">
                  <c:v>100145.59</c:v>
                </c:pt>
                <c:pt idx="13657">
                  <c:v>100146.59</c:v>
                </c:pt>
                <c:pt idx="13658">
                  <c:v>100147.59</c:v>
                </c:pt>
                <c:pt idx="13659">
                  <c:v>100148.59</c:v>
                </c:pt>
                <c:pt idx="13660">
                  <c:v>100272.6</c:v>
                </c:pt>
                <c:pt idx="13661">
                  <c:v>100273.6</c:v>
                </c:pt>
                <c:pt idx="13662">
                  <c:v>100274.6</c:v>
                </c:pt>
                <c:pt idx="13663">
                  <c:v>100275.6</c:v>
                </c:pt>
                <c:pt idx="13664">
                  <c:v>100276.6</c:v>
                </c:pt>
                <c:pt idx="13665">
                  <c:v>100277.6</c:v>
                </c:pt>
                <c:pt idx="13666">
                  <c:v>100278.6</c:v>
                </c:pt>
                <c:pt idx="13667">
                  <c:v>100279.6</c:v>
                </c:pt>
                <c:pt idx="13668">
                  <c:v>100280.6</c:v>
                </c:pt>
                <c:pt idx="13669">
                  <c:v>100281.6</c:v>
                </c:pt>
                <c:pt idx="13670">
                  <c:v>100286.31</c:v>
                </c:pt>
                <c:pt idx="13671">
                  <c:v>100287.31</c:v>
                </c:pt>
                <c:pt idx="13672">
                  <c:v>100288.31</c:v>
                </c:pt>
                <c:pt idx="13673">
                  <c:v>100289.31</c:v>
                </c:pt>
                <c:pt idx="13674">
                  <c:v>100290.32</c:v>
                </c:pt>
                <c:pt idx="13675">
                  <c:v>100291.32</c:v>
                </c:pt>
                <c:pt idx="13676">
                  <c:v>100292.32</c:v>
                </c:pt>
                <c:pt idx="13677">
                  <c:v>100293.32</c:v>
                </c:pt>
                <c:pt idx="13678">
                  <c:v>100294.32</c:v>
                </c:pt>
                <c:pt idx="13679">
                  <c:v>100295.32</c:v>
                </c:pt>
                <c:pt idx="13680">
                  <c:v>100419.42</c:v>
                </c:pt>
                <c:pt idx="13681">
                  <c:v>100420.42</c:v>
                </c:pt>
                <c:pt idx="13682">
                  <c:v>100421.42</c:v>
                </c:pt>
                <c:pt idx="13683">
                  <c:v>100422.43</c:v>
                </c:pt>
                <c:pt idx="13684">
                  <c:v>100423.43</c:v>
                </c:pt>
                <c:pt idx="13685">
                  <c:v>100424.43</c:v>
                </c:pt>
                <c:pt idx="13686">
                  <c:v>100425.43</c:v>
                </c:pt>
                <c:pt idx="13687">
                  <c:v>100426.43</c:v>
                </c:pt>
                <c:pt idx="13688">
                  <c:v>100427.43</c:v>
                </c:pt>
                <c:pt idx="13689">
                  <c:v>100428.43</c:v>
                </c:pt>
                <c:pt idx="13690">
                  <c:v>100433.14</c:v>
                </c:pt>
                <c:pt idx="13691">
                  <c:v>100434.14</c:v>
                </c:pt>
                <c:pt idx="13692">
                  <c:v>100435.14</c:v>
                </c:pt>
                <c:pt idx="13693">
                  <c:v>100436.14</c:v>
                </c:pt>
                <c:pt idx="13694">
                  <c:v>100437.14</c:v>
                </c:pt>
                <c:pt idx="13695">
                  <c:v>100438.14</c:v>
                </c:pt>
                <c:pt idx="13696">
                  <c:v>100439.14</c:v>
                </c:pt>
                <c:pt idx="13697">
                  <c:v>100440.14</c:v>
                </c:pt>
                <c:pt idx="13698">
                  <c:v>100441.14</c:v>
                </c:pt>
                <c:pt idx="13699">
                  <c:v>100442.14</c:v>
                </c:pt>
                <c:pt idx="13700">
                  <c:v>100566.25</c:v>
                </c:pt>
                <c:pt idx="13701">
                  <c:v>100567.25</c:v>
                </c:pt>
                <c:pt idx="13702">
                  <c:v>100568.25</c:v>
                </c:pt>
                <c:pt idx="13703">
                  <c:v>100569.25</c:v>
                </c:pt>
                <c:pt idx="13704">
                  <c:v>100570.25</c:v>
                </c:pt>
                <c:pt idx="13705">
                  <c:v>100571.25</c:v>
                </c:pt>
                <c:pt idx="13706">
                  <c:v>100572.25</c:v>
                </c:pt>
                <c:pt idx="13707">
                  <c:v>100573.25</c:v>
                </c:pt>
                <c:pt idx="13708">
                  <c:v>100574.26</c:v>
                </c:pt>
                <c:pt idx="13709">
                  <c:v>100575.26</c:v>
                </c:pt>
                <c:pt idx="13710">
                  <c:v>100579.97</c:v>
                </c:pt>
                <c:pt idx="13711">
                  <c:v>100580.96</c:v>
                </c:pt>
                <c:pt idx="13712">
                  <c:v>100581.97</c:v>
                </c:pt>
                <c:pt idx="13713">
                  <c:v>100582.97</c:v>
                </c:pt>
                <c:pt idx="13714">
                  <c:v>100583.97</c:v>
                </c:pt>
                <c:pt idx="13715">
                  <c:v>100584.97</c:v>
                </c:pt>
                <c:pt idx="13716">
                  <c:v>100585.97</c:v>
                </c:pt>
                <c:pt idx="13717">
                  <c:v>100586.97</c:v>
                </c:pt>
                <c:pt idx="13718">
                  <c:v>100587.97</c:v>
                </c:pt>
                <c:pt idx="13719">
                  <c:v>100588.97</c:v>
                </c:pt>
                <c:pt idx="13720">
                  <c:v>100713.08</c:v>
                </c:pt>
                <c:pt idx="13721">
                  <c:v>100714.08</c:v>
                </c:pt>
                <c:pt idx="13722">
                  <c:v>100715.08</c:v>
                </c:pt>
                <c:pt idx="13723">
                  <c:v>100716.08</c:v>
                </c:pt>
                <c:pt idx="13724">
                  <c:v>100717.08</c:v>
                </c:pt>
                <c:pt idx="13725">
                  <c:v>100718.08</c:v>
                </c:pt>
                <c:pt idx="13726">
                  <c:v>100719.08</c:v>
                </c:pt>
                <c:pt idx="13727">
                  <c:v>100720.08</c:v>
                </c:pt>
                <c:pt idx="13728">
                  <c:v>100721.08</c:v>
                </c:pt>
                <c:pt idx="13729">
                  <c:v>100722.09</c:v>
                </c:pt>
                <c:pt idx="13730">
                  <c:v>100726.79</c:v>
                </c:pt>
                <c:pt idx="13731">
                  <c:v>100727.79</c:v>
                </c:pt>
                <c:pt idx="13732">
                  <c:v>100728.8</c:v>
                </c:pt>
                <c:pt idx="13733">
                  <c:v>100729.8</c:v>
                </c:pt>
                <c:pt idx="13734">
                  <c:v>100730.8</c:v>
                </c:pt>
                <c:pt idx="13735">
                  <c:v>100731.8</c:v>
                </c:pt>
                <c:pt idx="13736">
                  <c:v>100732.8</c:v>
                </c:pt>
                <c:pt idx="13737">
                  <c:v>100733.8</c:v>
                </c:pt>
                <c:pt idx="13738">
                  <c:v>100734.8</c:v>
                </c:pt>
                <c:pt idx="13739">
                  <c:v>100735.8</c:v>
                </c:pt>
                <c:pt idx="13740">
                  <c:v>100859.9</c:v>
                </c:pt>
                <c:pt idx="13741">
                  <c:v>100860.9</c:v>
                </c:pt>
                <c:pt idx="13742">
                  <c:v>100861.9</c:v>
                </c:pt>
                <c:pt idx="13743">
                  <c:v>100862.9</c:v>
                </c:pt>
                <c:pt idx="13744">
                  <c:v>100863.91</c:v>
                </c:pt>
                <c:pt idx="13745">
                  <c:v>100864.91</c:v>
                </c:pt>
                <c:pt idx="13746">
                  <c:v>100865.91</c:v>
                </c:pt>
                <c:pt idx="13747">
                  <c:v>100866.91</c:v>
                </c:pt>
                <c:pt idx="13748">
                  <c:v>100867.91</c:v>
                </c:pt>
                <c:pt idx="13749">
                  <c:v>100868.91</c:v>
                </c:pt>
                <c:pt idx="13750">
                  <c:v>100873.62</c:v>
                </c:pt>
                <c:pt idx="13751">
                  <c:v>100874.62</c:v>
                </c:pt>
                <c:pt idx="13752">
                  <c:v>100875.62</c:v>
                </c:pt>
                <c:pt idx="13753">
                  <c:v>100876.62</c:v>
                </c:pt>
                <c:pt idx="13754">
                  <c:v>100877.62</c:v>
                </c:pt>
                <c:pt idx="13755">
                  <c:v>100878.62</c:v>
                </c:pt>
                <c:pt idx="13756">
                  <c:v>100879.62</c:v>
                </c:pt>
                <c:pt idx="13757">
                  <c:v>100880.62</c:v>
                </c:pt>
                <c:pt idx="13758">
                  <c:v>100881.63</c:v>
                </c:pt>
                <c:pt idx="13759">
                  <c:v>100882.63</c:v>
                </c:pt>
                <c:pt idx="13760">
                  <c:v>101006.73</c:v>
                </c:pt>
                <c:pt idx="13761">
                  <c:v>101007.73</c:v>
                </c:pt>
                <c:pt idx="13762">
                  <c:v>101008.73</c:v>
                </c:pt>
                <c:pt idx="13763">
                  <c:v>101009.73</c:v>
                </c:pt>
                <c:pt idx="13764">
                  <c:v>101010.74</c:v>
                </c:pt>
                <c:pt idx="13765">
                  <c:v>101011.74</c:v>
                </c:pt>
                <c:pt idx="13766">
                  <c:v>101012.74</c:v>
                </c:pt>
                <c:pt idx="13767">
                  <c:v>101013.74</c:v>
                </c:pt>
                <c:pt idx="13768">
                  <c:v>101014.74</c:v>
                </c:pt>
                <c:pt idx="13769">
                  <c:v>101015.74</c:v>
                </c:pt>
                <c:pt idx="13770">
                  <c:v>101020.45</c:v>
                </c:pt>
                <c:pt idx="13771">
                  <c:v>101021.45</c:v>
                </c:pt>
                <c:pt idx="13772">
                  <c:v>101022.45</c:v>
                </c:pt>
                <c:pt idx="13773">
                  <c:v>101023.45</c:v>
                </c:pt>
                <c:pt idx="13774">
                  <c:v>101024.45</c:v>
                </c:pt>
                <c:pt idx="13775">
                  <c:v>101025.45</c:v>
                </c:pt>
                <c:pt idx="13776">
                  <c:v>101026.45</c:v>
                </c:pt>
                <c:pt idx="13777">
                  <c:v>101027.45</c:v>
                </c:pt>
                <c:pt idx="13778">
                  <c:v>101028.45</c:v>
                </c:pt>
                <c:pt idx="13779">
                  <c:v>101029.45</c:v>
                </c:pt>
                <c:pt idx="13780">
                  <c:v>101153.56</c:v>
                </c:pt>
                <c:pt idx="13781">
                  <c:v>101154.56</c:v>
                </c:pt>
                <c:pt idx="13782">
                  <c:v>101155.56</c:v>
                </c:pt>
                <c:pt idx="13783">
                  <c:v>101156.56</c:v>
                </c:pt>
                <c:pt idx="13784">
                  <c:v>101157.56</c:v>
                </c:pt>
                <c:pt idx="13785">
                  <c:v>101158.56</c:v>
                </c:pt>
                <c:pt idx="13786">
                  <c:v>101159.56</c:v>
                </c:pt>
                <c:pt idx="13787">
                  <c:v>101160.56</c:v>
                </c:pt>
                <c:pt idx="13788">
                  <c:v>101161.57</c:v>
                </c:pt>
                <c:pt idx="13789">
                  <c:v>101162.57</c:v>
                </c:pt>
                <c:pt idx="13790">
                  <c:v>101167.28</c:v>
                </c:pt>
                <c:pt idx="13791">
                  <c:v>101168.28</c:v>
                </c:pt>
                <c:pt idx="13792">
                  <c:v>101169.28</c:v>
                </c:pt>
                <c:pt idx="13793">
                  <c:v>101170.28</c:v>
                </c:pt>
                <c:pt idx="13794">
                  <c:v>101171.28</c:v>
                </c:pt>
                <c:pt idx="13795">
                  <c:v>101172.28</c:v>
                </c:pt>
                <c:pt idx="13796">
                  <c:v>101173.28</c:v>
                </c:pt>
                <c:pt idx="13797">
                  <c:v>101174.28</c:v>
                </c:pt>
                <c:pt idx="13798">
                  <c:v>101175.28</c:v>
                </c:pt>
                <c:pt idx="13799">
                  <c:v>101176.28</c:v>
                </c:pt>
                <c:pt idx="13800">
                  <c:v>101300.39</c:v>
                </c:pt>
                <c:pt idx="13801">
                  <c:v>101301.39</c:v>
                </c:pt>
                <c:pt idx="13802">
                  <c:v>101302.39</c:v>
                </c:pt>
                <c:pt idx="13803">
                  <c:v>101303.39</c:v>
                </c:pt>
                <c:pt idx="13804">
                  <c:v>101304.39</c:v>
                </c:pt>
                <c:pt idx="13805">
                  <c:v>101305.39</c:v>
                </c:pt>
                <c:pt idx="13806">
                  <c:v>101306.39</c:v>
                </c:pt>
                <c:pt idx="13807">
                  <c:v>101307.39</c:v>
                </c:pt>
                <c:pt idx="13808">
                  <c:v>101308.39</c:v>
                </c:pt>
                <c:pt idx="13809">
                  <c:v>101309.39</c:v>
                </c:pt>
                <c:pt idx="13810">
                  <c:v>101314.1</c:v>
                </c:pt>
                <c:pt idx="13811">
                  <c:v>101315.1</c:v>
                </c:pt>
                <c:pt idx="13812">
                  <c:v>101316.1</c:v>
                </c:pt>
                <c:pt idx="13813">
                  <c:v>101317.1</c:v>
                </c:pt>
                <c:pt idx="13814">
                  <c:v>101318.1</c:v>
                </c:pt>
                <c:pt idx="13815">
                  <c:v>101319.1</c:v>
                </c:pt>
                <c:pt idx="13816">
                  <c:v>101320.11</c:v>
                </c:pt>
                <c:pt idx="13817">
                  <c:v>101321.11</c:v>
                </c:pt>
                <c:pt idx="13818">
                  <c:v>101322.11</c:v>
                </c:pt>
                <c:pt idx="13819">
                  <c:v>101323.11</c:v>
                </c:pt>
                <c:pt idx="13820">
                  <c:v>101447.21</c:v>
                </c:pt>
                <c:pt idx="13821">
                  <c:v>101448.21</c:v>
                </c:pt>
                <c:pt idx="13822">
                  <c:v>101449.21</c:v>
                </c:pt>
                <c:pt idx="13823">
                  <c:v>101450.22</c:v>
                </c:pt>
                <c:pt idx="13824">
                  <c:v>101451.22</c:v>
                </c:pt>
                <c:pt idx="13825">
                  <c:v>101452.22</c:v>
                </c:pt>
                <c:pt idx="13826">
                  <c:v>101453.22</c:v>
                </c:pt>
                <c:pt idx="13827">
                  <c:v>101454.22</c:v>
                </c:pt>
                <c:pt idx="13828">
                  <c:v>101455.22</c:v>
                </c:pt>
                <c:pt idx="13829">
                  <c:v>101456.22</c:v>
                </c:pt>
                <c:pt idx="13830">
                  <c:v>101460.93</c:v>
                </c:pt>
                <c:pt idx="13831">
                  <c:v>101461.93</c:v>
                </c:pt>
                <c:pt idx="13832">
                  <c:v>101462.93</c:v>
                </c:pt>
                <c:pt idx="13833">
                  <c:v>101463.93</c:v>
                </c:pt>
                <c:pt idx="13834">
                  <c:v>101464.93</c:v>
                </c:pt>
                <c:pt idx="13835">
                  <c:v>101465.93</c:v>
                </c:pt>
                <c:pt idx="13836">
                  <c:v>101466.93</c:v>
                </c:pt>
                <c:pt idx="13837">
                  <c:v>101467.93</c:v>
                </c:pt>
                <c:pt idx="13838">
                  <c:v>101468.93</c:v>
                </c:pt>
                <c:pt idx="13839">
                  <c:v>101469.93</c:v>
                </c:pt>
                <c:pt idx="13840">
                  <c:v>101593.99</c:v>
                </c:pt>
                <c:pt idx="13841">
                  <c:v>101594.99</c:v>
                </c:pt>
                <c:pt idx="13842">
                  <c:v>101596.0</c:v>
                </c:pt>
                <c:pt idx="13843">
                  <c:v>101597.0</c:v>
                </c:pt>
                <c:pt idx="13844">
                  <c:v>101598.0</c:v>
                </c:pt>
                <c:pt idx="13845">
                  <c:v>101599.0</c:v>
                </c:pt>
                <c:pt idx="13846">
                  <c:v>101600.0</c:v>
                </c:pt>
                <c:pt idx="13847">
                  <c:v>101601.0</c:v>
                </c:pt>
                <c:pt idx="13848">
                  <c:v>101602.0</c:v>
                </c:pt>
                <c:pt idx="13849">
                  <c:v>101603.0</c:v>
                </c:pt>
                <c:pt idx="13850">
                  <c:v>101607.71</c:v>
                </c:pt>
                <c:pt idx="13851">
                  <c:v>101608.71</c:v>
                </c:pt>
                <c:pt idx="13852">
                  <c:v>101609.71</c:v>
                </c:pt>
                <c:pt idx="13853">
                  <c:v>101610.71</c:v>
                </c:pt>
                <c:pt idx="13854">
                  <c:v>101611.71</c:v>
                </c:pt>
                <c:pt idx="13855">
                  <c:v>101612.71</c:v>
                </c:pt>
                <c:pt idx="13856">
                  <c:v>101613.71</c:v>
                </c:pt>
                <c:pt idx="13857">
                  <c:v>101614.71</c:v>
                </c:pt>
                <c:pt idx="13858">
                  <c:v>101615.72</c:v>
                </c:pt>
                <c:pt idx="13859">
                  <c:v>101616.72</c:v>
                </c:pt>
                <c:pt idx="13860">
                  <c:v>101740.82</c:v>
                </c:pt>
                <c:pt idx="13861">
                  <c:v>101741.82</c:v>
                </c:pt>
                <c:pt idx="13862">
                  <c:v>101742.83</c:v>
                </c:pt>
                <c:pt idx="13863">
                  <c:v>101743.83</c:v>
                </c:pt>
                <c:pt idx="13864">
                  <c:v>101744.83</c:v>
                </c:pt>
                <c:pt idx="13865">
                  <c:v>101745.83</c:v>
                </c:pt>
                <c:pt idx="13866">
                  <c:v>101746.83</c:v>
                </c:pt>
                <c:pt idx="13867">
                  <c:v>101747.83</c:v>
                </c:pt>
                <c:pt idx="13868">
                  <c:v>101748.83</c:v>
                </c:pt>
                <c:pt idx="13869">
                  <c:v>101749.83</c:v>
                </c:pt>
                <c:pt idx="13870">
                  <c:v>101754.54</c:v>
                </c:pt>
                <c:pt idx="13871">
                  <c:v>101755.54</c:v>
                </c:pt>
                <c:pt idx="13872">
                  <c:v>101756.54</c:v>
                </c:pt>
                <c:pt idx="13873">
                  <c:v>101757.54</c:v>
                </c:pt>
                <c:pt idx="13874">
                  <c:v>101758.54</c:v>
                </c:pt>
                <c:pt idx="13875">
                  <c:v>101759.54</c:v>
                </c:pt>
                <c:pt idx="13876">
                  <c:v>101760.54</c:v>
                </c:pt>
                <c:pt idx="13877">
                  <c:v>101761.54</c:v>
                </c:pt>
                <c:pt idx="13878">
                  <c:v>101762.55</c:v>
                </c:pt>
                <c:pt idx="13879">
                  <c:v>101763.55</c:v>
                </c:pt>
                <c:pt idx="13880">
                  <c:v>101887.65</c:v>
                </c:pt>
                <c:pt idx="13881">
                  <c:v>101888.65</c:v>
                </c:pt>
                <c:pt idx="13882">
                  <c:v>101889.65</c:v>
                </c:pt>
                <c:pt idx="13883">
                  <c:v>101890.65</c:v>
                </c:pt>
                <c:pt idx="13884">
                  <c:v>101891.66</c:v>
                </c:pt>
                <c:pt idx="13885">
                  <c:v>101892.66</c:v>
                </c:pt>
                <c:pt idx="13886">
                  <c:v>101893.66</c:v>
                </c:pt>
                <c:pt idx="13887">
                  <c:v>101894.66</c:v>
                </c:pt>
                <c:pt idx="13888">
                  <c:v>101895.66</c:v>
                </c:pt>
                <c:pt idx="13889">
                  <c:v>101896.66</c:v>
                </c:pt>
                <c:pt idx="13890">
                  <c:v>101901.37</c:v>
                </c:pt>
                <c:pt idx="13891">
                  <c:v>101902.37</c:v>
                </c:pt>
                <c:pt idx="13892">
                  <c:v>101903.37</c:v>
                </c:pt>
                <c:pt idx="13893">
                  <c:v>101904.37</c:v>
                </c:pt>
                <c:pt idx="13894">
                  <c:v>101905.37</c:v>
                </c:pt>
                <c:pt idx="13895">
                  <c:v>101906.37</c:v>
                </c:pt>
                <c:pt idx="13896">
                  <c:v>101907.37</c:v>
                </c:pt>
                <c:pt idx="13897">
                  <c:v>101908.37</c:v>
                </c:pt>
                <c:pt idx="13898">
                  <c:v>101909.37</c:v>
                </c:pt>
                <c:pt idx="13899">
                  <c:v>101910.37</c:v>
                </c:pt>
                <c:pt idx="13900">
                  <c:v>102034.48</c:v>
                </c:pt>
                <c:pt idx="13901">
                  <c:v>102035.48</c:v>
                </c:pt>
                <c:pt idx="13902">
                  <c:v>102036.48</c:v>
                </c:pt>
                <c:pt idx="13903">
                  <c:v>102037.48</c:v>
                </c:pt>
                <c:pt idx="13904">
                  <c:v>102038.48</c:v>
                </c:pt>
                <c:pt idx="13905">
                  <c:v>102039.48</c:v>
                </c:pt>
                <c:pt idx="13906">
                  <c:v>102040.48</c:v>
                </c:pt>
                <c:pt idx="13907">
                  <c:v>102041.48</c:v>
                </c:pt>
                <c:pt idx="13908">
                  <c:v>102042.48</c:v>
                </c:pt>
                <c:pt idx="13909">
                  <c:v>102043.49</c:v>
                </c:pt>
                <c:pt idx="13910">
                  <c:v>102048.2</c:v>
                </c:pt>
                <c:pt idx="13911">
                  <c:v>102049.2</c:v>
                </c:pt>
                <c:pt idx="13912">
                  <c:v>102050.2</c:v>
                </c:pt>
                <c:pt idx="13913">
                  <c:v>102051.2</c:v>
                </c:pt>
                <c:pt idx="13914">
                  <c:v>102052.2</c:v>
                </c:pt>
                <c:pt idx="13915">
                  <c:v>102053.2</c:v>
                </c:pt>
                <c:pt idx="13916">
                  <c:v>102054.2</c:v>
                </c:pt>
                <c:pt idx="13917">
                  <c:v>102055.2</c:v>
                </c:pt>
                <c:pt idx="13918">
                  <c:v>102056.2</c:v>
                </c:pt>
                <c:pt idx="13919">
                  <c:v>102057.2</c:v>
                </c:pt>
                <c:pt idx="13920">
                  <c:v>102181.31</c:v>
                </c:pt>
                <c:pt idx="13921">
                  <c:v>102182.31</c:v>
                </c:pt>
                <c:pt idx="13922">
                  <c:v>102183.31</c:v>
                </c:pt>
                <c:pt idx="13923">
                  <c:v>102184.31</c:v>
                </c:pt>
                <c:pt idx="13924">
                  <c:v>102185.31</c:v>
                </c:pt>
                <c:pt idx="13925">
                  <c:v>102186.31</c:v>
                </c:pt>
                <c:pt idx="13926">
                  <c:v>102187.31</c:v>
                </c:pt>
                <c:pt idx="13927">
                  <c:v>102188.31</c:v>
                </c:pt>
                <c:pt idx="13928">
                  <c:v>102189.31</c:v>
                </c:pt>
                <c:pt idx="13929">
                  <c:v>102190.31</c:v>
                </c:pt>
                <c:pt idx="13930">
                  <c:v>102195.02</c:v>
                </c:pt>
                <c:pt idx="13931">
                  <c:v>102196.02</c:v>
                </c:pt>
                <c:pt idx="13932">
                  <c:v>102197.02</c:v>
                </c:pt>
                <c:pt idx="13933">
                  <c:v>102198.02</c:v>
                </c:pt>
                <c:pt idx="13934">
                  <c:v>102199.02</c:v>
                </c:pt>
                <c:pt idx="13935">
                  <c:v>102200.02</c:v>
                </c:pt>
                <c:pt idx="13936">
                  <c:v>102201.02</c:v>
                </c:pt>
                <c:pt idx="13937">
                  <c:v>102202.03</c:v>
                </c:pt>
                <c:pt idx="13938">
                  <c:v>102203.03</c:v>
                </c:pt>
                <c:pt idx="13939">
                  <c:v>102204.03</c:v>
                </c:pt>
                <c:pt idx="13940">
                  <c:v>102328.13</c:v>
                </c:pt>
                <c:pt idx="13941">
                  <c:v>102329.13</c:v>
                </c:pt>
                <c:pt idx="13942">
                  <c:v>102330.13</c:v>
                </c:pt>
                <c:pt idx="13943">
                  <c:v>102331.13</c:v>
                </c:pt>
                <c:pt idx="13944">
                  <c:v>102332.13</c:v>
                </c:pt>
                <c:pt idx="13945">
                  <c:v>102333.13</c:v>
                </c:pt>
                <c:pt idx="13946">
                  <c:v>102334.13</c:v>
                </c:pt>
                <c:pt idx="13947">
                  <c:v>102335.13</c:v>
                </c:pt>
                <c:pt idx="13948">
                  <c:v>102336.14</c:v>
                </c:pt>
                <c:pt idx="13949">
                  <c:v>102337.14</c:v>
                </c:pt>
                <c:pt idx="13950">
                  <c:v>102341.85</c:v>
                </c:pt>
                <c:pt idx="13951">
                  <c:v>102342.85</c:v>
                </c:pt>
                <c:pt idx="13952">
                  <c:v>102343.85</c:v>
                </c:pt>
                <c:pt idx="13953">
                  <c:v>102344.85</c:v>
                </c:pt>
                <c:pt idx="13954">
                  <c:v>102345.85</c:v>
                </c:pt>
                <c:pt idx="13955">
                  <c:v>102346.85</c:v>
                </c:pt>
                <c:pt idx="13956">
                  <c:v>102347.85</c:v>
                </c:pt>
                <c:pt idx="13957">
                  <c:v>102348.85</c:v>
                </c:pt>
                <c:pt idx="13958">
                  <c:v>102349.85</c:v>
                </c:pt>
                <c:pt idx="13959">
                  <c:v>102350.85</c:v>
                </c:pt>
                <c:pt idx="13960">
                  <c:v>102474.96</c:v>
                </c:pt>
                <c:pt idx="13961">
                  <c:v>102475.96</c:v>
                </c:pt>
                <c:pt idx="13962">
                  <c:v>102476.96</c:v>
                </c:pt>
                <c:pt idx="13963">
                  <c:v>102477.96</c:v>
                </c:pt>
                <c:pt idx="13964">
                  <c:v>102478.96</c:v>
                </c:pt>
                <c:pt idx="13965">
                  <c:v>102479.96</c:v>
                </c:pt>
                <c:pt idx="13966">
                  <c:v>102480.96</c:v>
                </c:pt>
                <c:pt idx="13967">
                  <c:v>102481.96</c:v>
                </c:pt>
                <c:pt idx="13968">
                  <c:v>102482.96</c:v>
                </c:pt>
                <c:pt idx="13969">
                  <c:v>102483.96</c:v>
                </c:pt>
                <c:pt idx="13970">
                  <c:v>102488.67</c:v>
                </c:pt>
                <c:pt idx="13971">
                  <c:v>102489.67</c:v>
                </c:pt>
                <c:pt idx="13972">
                  <c:v>102490.68</c:v>
                </c:pt>
                <c:pt idx="13973">
                  <c:v>102491.68</c:v>
                </c:pt>
                <c:pt idx="13974">
                  <c:v>102492.68</c:v>
                </c:pt>
                <c:pt idx="13975">
                  <c:v>102493.68</c:v>
                </c:pt>
                <c:pt idx="13976">
                  <c:v>102494.68</c:v>
                </c:pt>
                <c:pt idx="13977">
                  <c:v>102495.68</c:v>
                </c:pt>
                <c:pt idx="13978">
                  <c:v>102496.68</c:v>
                </c:pt>
                <c:pt idx="13979">
                  <c:v>102497.68</c:v>
                </c:pt>
                <c:pt idx="13980">
                  <c:v>102621.79</c:v>
                </c:pt>
                <c:pt idx="13981">
                  <c:v>102622.79</c:v>
                </c:pt>
                <c:pt idx="13982">
                  <c:v>102623.79</c:v>
                </c:pt>
                <c:pt idx="13983">
                  <c:v>102624.79</c:v>
                </c:pt>
                <c:pt idx="13984">
                  <c:v>102625.79</c:v>
                </c:pt>
                <c:pt idx="13985">
                  <c:v>102626.79</c:v>
                </c:pt>
                <c:pt idx="13986">
                  <c:v>102627.79</c:v>
                </c:pt>
                <c:pt idx="13987">
                  <c:v>102628.79</c:v>
                </c:pt>
                <c:pt idx="13988">
                  <c:v>102629.79</c:v>
                </c:pt>
                <c:pt idx="13989">
                  <c:v>102630.79</c:v>
                </c:pt>
                <c:pt idx="13990">
                  <c:v>102635.5</c:v>
                </c:pt>
                <c:pt idx="13991">
                  <c:v>102636.5</c:v>
                </c:pt>
                <c:pt idx="13992">
                  <c:v>102637.5</c:v>
                </c:pt>
                <c:pt idx="13993">
                  <c:v>102638.5</c:v>
                </c:pt>
                <c:pt idx="13994">
                  <c:v>102639.5</c:v>
                </c:pt>
                <c:pt idx="13995">
                  <c:v>102640.5</c:v>
                </c:pt>
                <c:pt idx="13996">
                  <c:v>102641.5</c:v>
                </c:pt>
                <c:pt idx="13997">
                  <c:v>102642.51</c:v>
                </c:pt>
                <c:pt idx="13998">
                  <c:v>102643.51</c:v>
                </c:pt>
                <c:pt idx="13999">
                  <c:v>102644.51</c:v>
                </c:pt>
                <c:pt idx="14000">
                  <c:v>102768.58</c:v>
                </c:pt>
                <c:pt idx="14001">
                  <c:v>102769.59</c:v>
                </c:pt>
                <c:pt idx="14002">
                  <c:v>102770.59</c:v>
                </c:pt>
                <c:pt idx="14003">
                  <c:v>102771.59</c:v>
                </c:pt>
                <c:pt idx="14004">
                  <c:v>102772.59</c:v>
                </c:pt>
                <c:pt idx="14005">
                  <c:v>102773.59</c:v>
                </c:pt>
                <c:pt idx="14006">
                  <c:v>102774.59</c:v>
                </c:pt>
                <c:pt idx="14007">
                  <c:v>102775.59</c:v>
                </c:pt>
                <c:pt idx="14008">
                  <c:v>102776.59</c:v>
                </c:pt>
                <c:pt idx="14009">
                  <c:v>102777.59</c:v>
                </c:pt>
                <c:pt idx="14010">
                  <c:v>102782.3</c:v>
                </c:pt>
                <c:pt idx="14011">
                  <c:v>102783.3</c:v>
                </c:pt>
                <c:pt idx="14012">
                  <c:v>102784.3</c:v>
                </c:pt>
                <c:pt idx="14013">
                  <c:v>102785.3</c:v>
                </c:pt>
                <c:pt idx="14014">
                  <c:v>102786.3</c:v>
                </c:pt>
                <c:pt idx="14015">
                  <c:v>102787.3</c:v>
                </c:pt>
                <c:pt idx="14016">
                  <c:v>102788.3</c:v>
                </c:pt>
                <c:pt idx="14017">
                  <c:v>102789.31</c:v>
                </c:pt>
                <c:pt idx="14018">
                  <c:v>102790.31</c:v>
                </c:pt>
                <c:pt idx="14019">
                  <c:v>102791.31</c:v>
                </c:pt>
                <c:pt idx="14020">
                  <c:v>102915.4</c:v>
                </c:pt>
                <c:pt idx="14021">
                  <c:v>102916.4</c:v>
                </c:pt>
                <c:pt idx="14022">
                  <c:v>102917.4</c:v>
                </c:pt>
                <c:pt idx="14023">
                  <c:v>102918.4</c:v>
                </c:pt>
                <c:pt idx="14024">
                  <c:v>102919.4</c:v>
                </c:pt>
                <c:pt idx="14025">
                  <c:v>102920.4</c:v>
                </c:pt>
                <c:pt idx="14026">
                  <c:v>102921.41</c:v>
                </c:pt>
                <c:pt idx="14027">
                  <c:v>102922.41</c:v>
                </c:pt>
                <c:pt idx="14028">
                  <c:v>102923.41</c:v>
                </c:pt>
                <c:pt idx="14029">
                  <c:v>102924.41</c:v>
                </c:pt>
                <c:pt idx="14030">
                  <c:v>102929.12</c:v>
                </c:pt>
                <c:pt idx="14031">
                  <c:v>102930.12</c:v>
                </c:pt>
                <c:pt idx="14032">
                  <c:v>102931.12</c:v>
                </c:pt>
                <c:pt idx="14033">
                  <c:v>102932.12</c:v>
                </c:pt>
                <c:pt idx="14034">
                  <c:v>102933.12</c:v>
                </c:pt>
                <c:pt idx="14035">
                  <c:v>102934.12</c:v>
                </c:pt>
                <c:pt idx="14036">
                  <c:v>102935.12</c:v>
                </c:pt>
                <c:pt idx="14037">
                  <c:v>102936.12</c:v>
                </c:pt>
                <c:pt idx="14038">
                  <c:v>102937.12</c:v>
                </c:pt>
                <c:pt idx="14039">
                  <c:v>102938.12</c:v>
                </c:pt>
                <c:pt idx="14040">
                  <c:v>103062.23</c:v>
                </c:pt>
                <c:pt idx="14041">
                  <c:v>103063.23</c:v>
                </c:pt>
                <c:pt idx="14042">
                  <c:v>103064.23</c:v>
                </c:pt>
                <c:pt idx="14043">
                  <c:v>103065.23</c:v>
                </c:pt>
                <c:pt idx="14044">
                  <c:v>103066.23</c:v>
                </c:pt>
                <c:pt idx="14045">
                  <c:v>103067.23</c:v>
                </c:pt>
                <c:pt idx="14046">
                  <c:v>103068.23</c:v>
                </c:pt>
                <c:pt idx="14047">
                  <c:v>103069.23</c:v>
                </c:pt>
                <c:pt idx="14048">
                  <c:v>103070.23</c:v>
                </c:pt>
                <c:pt idx="14049">
                  <c:v>103071.23</c:v>
                </c:pt>
                <c:pt idx="14050">
                  <c:v>103075.94</c:v>
                </c:pt>
                <c:pt idx="14051">
                  <c:v>103076.94</c:v>
                </c:pt>
                <c:pt idx="14052">
                  <c:v>103077.94</c:v>
                </c:pt>
                <c:pt idx="14053">
                  <c:v>103078.94</c:v>
                </c:pt>
                <c:pt idx="14054">
                  <c:v>103079.94</c:v>
                </c:pt>
                <c:pt idx="14055">
                  <c:v>103080.94</c:v>
                </c:pt>
                <c:pt idx="14056">
                  <c:v>103081.94</c:v>
                </c:pt>
                <c:pt idx="14057">
                  <c:v>103082.94</c:v>
                </c:pt>
                <c:pt idx="14058">
                  <c:v>103083.94</c:v>
                </c:pt>
                <c:pt idx="14059">
                  <c:v>103084.94</c:v>
                </c:pt>
                <c:pt idx="14060">
                  <c:v>103208.99</c:v>
                </c:pt>
                <c:pt idx="14061">
                  <c:v>103209.99</c:v>
                </c:pt>
                <c:pt idx="14062">
                  <c:v>103210.99</c:v>
                </c:pt>
                <c:pt idx="14063">
                  <c:v>103211.99</c:v>
                </c:pt>
                <c:pt idx="14064">
                  <c:v>103212.99</c:v>
                </c:pt>
                <c:pt idx="14065">
                  <c:v>103213.99</c:v>
                </c:pt>
                <c:pt idx="14066">
                  <c:v>103214.99</c:v>
                </c:pt>
                <c:pt idx="14067">
                  <c:v>103215.99</c:v>
                </c:pt>
                <c:pt idx="14068">
                  <c:v>103216.99</c:v>
                </c:pt>
                <c:pt idx="14069">
                  <c:v>103217.99</c:v>
                </c:pt>
                <c:pt idx="14070">
                  <c:v>103222.7</c:v>
                </c:pt>
                <c:pt idx="14071">
                  <c:v>103223.7</c:v>
                </c:pt>
                <c:pt idx="14072">
                  <c:v>103224.7</c:v>
                </c:pt>
                <c:pt idx="14073">
                  <c:v>103225.7</c:v>
                </c:pt>
                <c:pt idx="14074">
                  <c:v>103226.7</c:v>
                </c:pt>
                <c:pt idx="14075">
                  <c:v>103227.7</c:v>
                </c:pt>
                <c:pt idx="14076">
                  <c:v>103228.7</c:v>
                </c:pt>
                <c:pt idx="14077">
                  <c:v>103229.71</c:v>
                </c:pt>
                <c:pt idx="14078">
                  <c:v>103230.71</c:v>
                </c:pt>
                <c:pt idx="14079">
                  <c:v>103231.71</c:v>
                </c:pt>
                <c:pt idx="14080">
                  <c:v>103355.81</c:v>
                </c:pt>
                <c:pt idx="14081">
                  <c:v>103356.82</c:v>
                </c:pt>
                <c:pt idx="14082">
                  <c:v>103357.82</c:v>
                </c:pt>
                <c:pt idx="14083">
                  <c:v>103358.82</c:v>
                </c:pt>
                <c:pt idx="14084">
                  <c:v>103359.82</c:v>
                </c:pt>
                <c:pt idx="14085">
                  <c:v>103360.82</c:v>
                </c:pt>
                <c:pt idx="14086">
                  <c:v>103361.82</c:v>
                </c:pt>
                <c:pt idx="14087">
                  <c:v>103362.82</c:v>
                </c:pt>
                <c:pt idx="14088">
                  <c:v>103363.82</c:v>
                </c:pt>
                <c:pt idx="14089">
                  <c:v>103364.82</c:v>
                </c:pt>
                <c:pt idx="14090">
                  <c:v>103369.53</c:v>
                </c:pt>
                <c:pt idx="14091">
                  <c:v>103370.53</c:v>
                </c:pt>
                <c:pt idx="14092">
                  <c:v>103371.53</c:v>
                </c:pt>
                <c:pt idx="14093">
                  <c:v>103372.53</c:v>
                </c:pt>
                <c:pt idx="14094">
                  <c:v>103373.53</c:v>
                </c:pt>
                <c:pt idx="14095">
                  <c:v>103374.53</c:v>
                </c:pt>
                <c:pt idx="14096">
                  <c:v>103375.53</c:v>
                </c:pt>
                <c:pt idx="14097">
                  <c:v>103376.54</c:v>
                </c:pt>
                <c:pt idx="14098">
                  <c:v>103377.53</c:v>
                </c:pt>
                <c:pt idx="14099">
                  <c:v>103378.53</c:v>
                </c:pt>
                <c:pt idx="14100">
                  <c:v>103502.64</c:v>
                </c:pt>
                <c:pt idx="14101">
                  <c:v>103503.64</c:v>
                </c:pt>
                <c:pt idx="14102">
                  <c:v>103504.64</c:v>
                </c:pt>
                <c:pt idx="14103">
                  <c:v>103505.64</c:v>
                </c:pt>
                <c:pt idx="14104">
                  <c:v>103506.64</c:v>
                </c:pt>
                <c:pt idx="14105">
                  <c:v>103507.65</c:v>
                </c:pt>
                <c:pt idx="14106">
                  <c:v>103508.65</c:v>
                </c:pt>
                <c:pt idx="14107">
                  <c:v>103509.65</c:v>
                </c:pt>
                <c:pt idx="14108">
                  <c:v>103510.65</c:v>
                </c:pt>
                <c:pt idx="14109">
                  <c:v>103511.65</c:v>
                </c:pt>
                <c:pt idx="14110">
                  <c:v>103516.36</c:v>
                </c:pt>
                <c:pt idx="14111">
                  <c:v>103517.36</c:v>
                </c:pt>
                <c:pt idx="14112">
                  <c:v>103518.36</c:v>
                </c:pt>
                <c:pt idx="14113">
                  <c:v>103519.36</c:v>
                </c:pt>
                <c:pt idx="14114">
                  <c:v>103520.36</c:v>
                </c:pt>
                <c:pt idx="14115">
                  <c:v>103521.36</c:v>
                </c:pt>
                <c:pt idx="14116">
                  <c:v>103522.36</c:v>
                </c:pt>
                <c:pt idx="14117">
                  <c:v>103523.36</c:v>
                </c:pt>
                <c:pt idx="14118">
                  <c:v>103524.36</c:v>
                </c:pt>
                <c:pt idx="14119">
                  <c:v>103525.36</c:v>
                </c:pt>
                <c:pt idx="14120">
                  <c:v>103649.47</c:v>
                </c:pt>
                <c:pt idx="14121">
                  <c:v>103650.47</c:v>
                </c:pt>
                <c:pt idx="14122">
                  <c:v>103651.47</c:v>
                </c:pt>
                <c:pt idx="14123">
                  <c:v>103652.47</c:v>
                </c:pt>
                <c:pt idx="14124">
                  <c:v>103653.47</c:v>
                </c:pt>
                <c:pt idx="14125">
                  <c:v>103654.47</c:v>
                </c:pt>
                <c:pt idx="14126">
                  <c:v>103655.47</c:v>
                </c:pt>
                <c:pt idx="14127">
                  <c:v>103656.47</c:v>
                </c:pt>
                <c:pt idx="14128">
                  <c:v>103657.47</c:v>
                </c:pt>
                <c:pt idx="14129">
                  <c:v>103658.48</c:v>
                </c:pt>
                <c:pt idx="14130">
                  <c:v>103663.18</c:v>
                </c:pt>
                <c:pt idx="14131">
                  <c:v>103664.19</c:v>
                </c:pt>
                <c:pt idx="14132">
                  <c:v>103665.19</c:v>
                </c:pt>
                <c:pt idx="14133">
                  <c:v>103666.19</c:v>
                </c:pt>
                <c:pt idx="14134">
                  <c:v>103667.19</c:v>
                </c:pt>
                <c:pt idx="14135">
                  <c:v>103668.19</c:v>
                </c:pt>
                <c:pt idx="14136">
                  <c:v>103669.19</c:v>
                </c:pt>
                <c:pt idx="14137">
                  <c:v>103670.19</c:v>
                </c:pt>
                <c:pt idx="14138">
                  <c:v>103671.19</c:v>
                </c:pt>
                <c:pt idx="14139">
                  <c:v>103672.19</c:v>
                </c:pt>
                <c:pt idx="14140">
                  <c:v>103796.29</c:v>
                </c:pt>
                <c:pt idx="14141">
                  <c:v>103797.29</c:v>
                </c:pt>
                <c:pt idx="14142">
                  <c:v>103798.29</c:v>
                </c:pt>
                <c:pt idx="14143">
                  <c:v>103799.29</c:v>
                </c:pt>
                <c:pt idx="14144">
                  <c:v>103800.29</c:v>
                </c:pt>
                <c:pt idx="14145">
                  <c:v>103801.29</c:v>
                </c:pt>
                <c:pt idx="14146">
                  <c:v>103802.29</c:v>
                </c:pt>
                <c:pt idx="14147">
                  <c:v>103803.29</c:v>
                </c:pt>
                <c:pt idx="14148">
                  <c:v>103804.29</c:v>
                </c:pt>
                <c:pt idx="14149">
                  <c:v>103805.29</c:v>
                </c:pt>
                <c:pt idx="14150">
                  <c:v>103810.0</c:v>
                </c:pt>
                <c:pt idx="14151">
                  <c:v>103811.0</c:v>
                </c:pt>
                <c:pt idx="14152">
                  <c:v>103812.0</c:v>
                </c:pt>
                <c:pt idx="14153">
                  <c:v>103813.0</c:v>
                </c:pt>
                <c:pt idx="14154">
                  <c:v>103814.0</c:v>
                </c:pt>
                <c:pt idx="14155">
                  <c:v>103815.0</c:v>
                </c:pt>
                <c:pt idx="14156">
                  <c:v>103816.0</c:v>
                </c:pt>
                <c:pt idx="14157">
                  <c:v>103817.0</c:v>
                </c:pt>
                <c:pt idx="14158">
                  <c:v>103818.0</c:v>
                </c:pt>
                <c:pt idx="14159">
                  <c:v>103819.0</c:v>
                </c:pt>
                <c:pt idx="14160">
                  <c:v>103943.11</c:v>
                </c:pt>
                <c:pt idx="14161">
                  <c:v>103944.11</c:v>
                </c:pt>
                <c:pt idx="14162">
                  <c:v>103945.11</c:v>
                </c:pt>
                <c:pt idx="14163">
                  <c:v>103946.11</c:v>
                </c:pt>
                <c:pt idx="14164">
                  <c:v>103947.12</c:v>
                </c:pt>
                <c:pt idx="14165">
                  <c:v>103948.12</c:v>
                </c:pt>
                <c:pt idx="14166">
                  <c:v>103949.12</c:v>
                </c:pt>
                <c:pt idx="14167">
                  <c:v>103950.12</c:v>
                </c:pt>
                <c:pt idx="14168">
                  <c:v>103951.12</c:v>
                </c:pt>
                <c:pt idx="14169">
                  <c:v>103952.12</c:v>
                </c:pt>
                <c:pt idx="14170">
                  <c:v>103956.83</c:v>
                </c:pt>
                <c:pt idx="14171">
                  <c:v>103957.83</c:v>
                </c:pt>
                <c:pt idx="14172">
                  <c:v>103958.83</c:v>
                </c:pt>
                <c:pt idx="14173">
                  <c:v>103959.83</c:v>
                </c:pt>
                <c:pt idx="14174">
                  <c:v>103960.83</c:v>
                </c:pt>
                <c:pt idx="14175">
                  <c:v>103961.83</c:v>
                </c:pt>
                <c:pt idx="14176">
                  <c:v>103962.83</c:v>
                </c:pt>
                <c:pt idx="14177">
                  <c:v>103963.83</c:v>
                </c:pt>
                <c:pt idx="14178">
                  <c:v>103964.83</c:v>
                </c:pt>
                <c:pt idx="14179">
                  <c:v>103965.83</c:v>
                </c:pt>
                <c:pt idx="14180">
                  <c:v>104089.94</c:v>
                </c:pt>
                <c:pt idx="14181">
                  <c:v>104090.94</c:v>
                </c:pt>
                <c:pt idx="14182">
                  <c:v>104091.94</c:v>
                </c:pt>
                <c:pt idx="14183">
                  <c:v>104092.94</c:v>
                </c:pt>
                <c:pt idx="14184">
                  <c:v>104093.94</c:v>
                </c:pt>
                <c:pt idx="14185">
                  <c:v>104094.94</c:v>
                </c:pt>
                <c:pt idx="14186">
                  <c:v>104095.94</c:v>
                </c:pt>
                <c:pt idx="14187">
                  <c:v>104096.94</c:v>
                </c:pt>
                <c:pt idx="14188">
                  <c:v>104097.94</c:v>
                </c:pt>
                <c:pt idx="14189">
                  <c:v>104098.95</c:v>
                </c:pt>
                <c:pt idx="14190">
                  <c:v>104103.65</c:v>
                </c:pt>
                <c:pt idx="14191">
                  <c:v>104104.65</c:v>
                </c:pt>
                <c:pt idx="14192">
                  <c:v>104105.65</c:v>
                </c:pt>
                <c:pt idx="14193">
                  <c:v>104106.65</c:v>
                </c:pt>
                <c:pt idx="14194">
                  <c:v>104107.66</c:v>
                </c:pt>
                <c:pt idx="14195">
                  <c:v>104108.66</c:v>
                </c:pt>
                <c:pt idx="14196">
                  <c:v>104109.66</c:v>
                </c:pt>
                <c:pt idx="14197">
                  <c:v>104110.66</c:v>
                </c:pt>
                <c:pt idx="14198">
                  <c:v>104111.66</c:v>
                </c:pt>
                <c:pt idx="14199">
                  <c:v>104112.66</c:v>
                </c:pt>
                <c:pt idx="14200">
                  <c:v>104236.76</c:v>
                </c:pt>
                <c:pt idx="14201">
                  <c:v>104237.76</c:v>
                </c:pt>
                <c:pt idx="14202">
                  <c:v>104238.77</c:v>
                </c:pt>
                <c:pt idx="14203">
                  <c:v>104239.77</c:v>
                </c:pt>
                <c:pt idx="14204">
                  <c:v>104240.77</c:v>
                </c:pt>
                <c:pt idx="14205">
                  <c:v>104241.77</c:v>
                </c:pt>
                <c:pt idx="14206">
                  <c:v>104242.77</c:v>
                </c:pt>
                <c:pt idx="14207">
                  <c:v>104243.77</c:v>
                </c:pt>
                <c:pt idx="14208">
                  <c:v>104244.77</c:v>
                </c:pt>
                <c:pt idx="14209">
                  <c:v>104245.77</c:v>
                </c:pt>
                <c:pt idx="14210">
                  <c:v>104250.48</c:v>
                </c:pt>
                <c:pt idx="14211">
                  <c:v>104251.48</c:v>
                </c:pt>
                <c:pt idx="14212">
                  <c:v>104252.48</c:v>
                </c:pt>
                <c:pt idx="14213">
                  <c:v>104253.48</c:v>
                </c:pt>
                <c:pt idx="14214">
                  <c:v>104254.48</c:v>
                </c:pt>
                <c:pt idx="14215">
                  <c:v>104255.48</c:v>
                </c:pt>
                <c:pt idx="14216">
                  <c:v>104256.48</c:v>
                </c:pt>
                <c:pt idx="14217">
                  <c:v>104257.48</c:v>
                </c:pt>
                <c:pt idx="14218">
                  <c:v>104258.48</c:v>
                </c:pt>
                <c:pt idx="14219">
                  <c:v>104259.48</c:v>
                </c:pt>
                <c:pt idx="14220">
                  <c:v>104383.59</c:v>
                </c:pt>
                <c:pt idx="14221">
                  <c:v>104384.59</c:v>
                </c:pt>
                <c:pt idx="14222">
                  <c:v>104385.59</c:v>
                </c:pt>
                <c:pt idx="14223">
                  <c:v>104386.59</c:v>
                </c:pt>
                <c:pt idx="14224">
                  <c:v>104387.59</c:v>
                </c:pt>
                <c:pt idx="14225">
                  <c:v>104388.59</c:v>
                </c:pt>
                <c:pt idx="14226">
                  <c:v>104389.6</c:v>
                </c:pt>
                <c:pt idx="14227">
                  <c:v>104390.6</c:v>
                </c:pt>
                <c:pt idx="14228">
                  <c:v>104391.6</c:v>
                </c:pt>
                <c:pt idx="14229">
                  <c:v>104392.6</c:v>
                </c:pt>
                <c:pt idx="14230">
                  <c:v>104397.31</c:v>
                </c:pt>
                <c:pt idx="14231">
                  <c:v>104398.31</c:v>
                </c:pt>
                <c:pt idx="14232">
                  <c:v>104399.31</c:v>
                </c:pt>
                <c:pt idx="14233">
                  <c:v>104400.31</c:v>
                </c:pt>
                <c:pt idx="14234">
                  <c:v>104401.31</c:v>
                </c:pt>
                <c:pt idx="14235">
                  <c:v>104402.31</c:v>
                </c:pt>
                <c:pt idx="14236">
                  <c:v>104403.31</c:v>
                </c:pt>
                <c:pt idx="14237">
                  <c:v>104404.31</c:v>
                </c:pt>
                <c:pt idx="14238">
                  <c:v>104405.31</c:v>
                </c:pt>
                <c:pt idx="14239">
                  <c:v>104406.31</c:v>
                </c:pt>
                <c:pt idx="14240">
                  <c:v>104530.4</c:v>
                </c:pt>
                <c:pt idx="14241">
                  <c:v>104531.4</c:v>
                </c:pt>
                <c:pt idx="14242">
                  <c:v>104532.4</c:v>
                </c:pt>
                <c:pt idx="14243">
                  <c:v>104533.4</c:v>
                </c:pt>
                <c:pt idx="14244">
                  <c:v>104534.4</c:v>
                </c:pt>
                <c:pt idx="14245">
                  <c:v>104535.4</c:v>
                </c:pt>
                <c:pt idx="14246">
                  <c:v>104536.4</c:v>
                </c:pt>
                <c:pt idx="14247">
                  <c:v>104537.4</c:v>
                </c:pt>
                <c:pt idx="14248">
                  <c:v>104538.4</c:v>
                </c:pt>
                <c:pt idx="14249">
                  <c:v>104539.41</c:v>
                </c:pt>
                <c:pt idx="14250">
                  <c:v>104544.12</c:v>
                </c:pt>
                <c:pt idx="14251">
                  <c:v>104545.12</c:v>
                </c:pt>
                <c:pt idx="14252">
                  <c:v>104546.12</c:v>
                </c:pt>
                <c:pt idx="14253">
                  <c:v>104547.12</c:v>
                </c:pt>
                <c:pt idx="14254">
                  <c:v>104548.12</c:v>
                </c:pt>
                <c:pt idx="14255">
                  <c:v>104549.12</c:v>
                </c:pt>
                <c:pt idx="14256">
                  <c:v>104550.12</c:v>
                </c:pt>
                <c:pt idx="14257">
                  <c:v>104551.12</c:v>
                </c:pt>
                <c:pt idx="14258">
                  <c:v>104552.12</c:v>
                </c:pt>
                <c:pt idx="14259">
                  <c:v>104553.12</c:v>
                </c:pt>
                <c:pt idx="14260">
                  <c:v>104677.23</c:v>
                </c:pt>
                <c:pt idx="14261">
                  <c:v>104678.23</c:v>
                </c:pt>
                <c:pt idx="14262">
                  <c:v>104679.23</c:v>
                </c:pt>
                <c:pt idx="14263">
                  <c:v>104680.23</c:v>
                </c:pt>
                <c:pt idx="14264">
                  <c:v>104681.23</c:v>
                </c:pt>
                <c:pt idx="14265">
                  <c:v>104682.23</c:v>
                </c:pt>
                <c:pt idx="14266">
                  <c:v>104683.23</c:v>
                </c:pt>
                <c:pt idx="14267">
                  <c:v>104684.23</c:v>
                </c:pt>
                <c:pt idx="14268">
                  <c:v>104685.23</c:v>
                </c:pt>
                <c:pt idx="14269">
                  <c:v>104686.23</c:v>
                </c:pt>
                <c:pt idx="14270">
                  <c:v>104690.94</c:v>
                </c:pt>
                <c:pt idx="14271">
                  <c:v>104691.94</c:v>
                </c:pt>
                <c:pt idx="14272">
                  <c:v>104692.94</c:v>
                </c:pt>
                <c:pt idx="14273">
                  <c:v>104693.94</c:v>
                </c:pt>
                <c:pt idx="14274">
                  <c:v>104694.94</c:v>
                </c:pt>
                <c:pt idx="14275">
                  <c:v>104695.95</c:v>
                </c:pt>
                <c:pt idx="14276">
                  <c:v>104696.95</c:v>
                </c:pt>
                <c:pt idx="14277">
                  <c:v>104697.95</c:v>
                </c:pt>
                <c:pt idx="14278">
                  <c:v>104698.95</c:v>
                </c:pt>
                <c:pt idx="14279">
                  <c:v>104699.95</c:v>
                </c:pt>
                <c:pt idx="14280">
                  <c:v>104823.99</c:v>
                </c:pt>
                <c:pt idx="14281">
                  <c:v>104824.99</c:v>
                </c:pt>
                <c:pt idx="14282">
                  <c:v>104825.99</c:v>
                </c:pt>
                <c:pt idx="14283">
                  <c:v>104826.99</c:v>
                </c:pt>
                <c:pt idx="14284">
                  <c:v>104827.99</c:v>
                </c:pt>
                <c:pt idx="14285">
                  <c:v>104828.99</c:v>
                </c:pt>
                <c:pt idx="14286">
                  <c:v>104829.99</c:v>
                </c:pt>
                <c:pt idx="14287">
                  <c:v>104830.99</c:v>
                </c:pt>
                <c:pt idx="14288">
                  <c:v>104831.99</c:v>
                </c:pt>
                <c:pt idx="14289">
                  <c:v>104833.0</c:v>
                </c:pt>
                <c:pt idx="14290">
                  <c:v>104837.7</c:v>
                </c:pt>
                <c:pt idx="14291">
                  <c:v>104838.7</c:v>
                </c:pt>
                <c:pt idx="14292">
                  <c:v>104839.71</c:v>
                </c:pt>
                <c:pt idx="14293">
                  <c:v>104840.71</c:v>
                </c:pt>
                <c:pt idx="14294">
                  <c:v>104841.71</c:v>
                </c:pt>
                <c:pt idx="14295">
                  <c:v>104842.71</c:v>
                </c:pt>
                <c:pt idx="14296">
                  <c:v>104843.71</c:v>
                </c:pt>
                <c:pt idx="14297">
                  <c:v>104844.71</c:v>
                </c:pt>
                <c:pt idx="14298">
                  <c:v>104845.71</c:v>
                </c:pt>
                <c:pt idx="14299">
                  <c:v>104846.71</c:v>
                </c:pt>
                <c:pt idx="14300">
                  <c:v>104970.82</c:v>
                </c:pt>
                <c:pt idx="14301">
                  <c:v>104971.82</c:v>
                </c:pt>
                <c:pt idx="14302">
                  <c:v>104972.82</c:v>
                </c:pt>
                <c:pt idx="14303">
                  <c:v>104973.82</c:v>
                </c:pt>
                <c:pt idx="14304">
                  <c:v>104974.82</c:v>
                </c:pt>
                <c:pt idx="14305">
                  <c:v>104975.82</c:v>
                </c:pt>
                <c:pt idx="14306">
                  <c:v>104976.82</c:v>
                </c:pt>
                <c:pt idx="14307">
                  <c:v>104977.83</c:v>
                </c:pt>
                <c:pt idx="14308">
                  <c:v>104978.83</c:v>
                </c:pt>
                <c:pt idx="14309">
                  <c:v>104979.83</c:v>
                </c:pt>
                <c:pt idx="14310">
                  <c:v>104984.54</c:v>
                </c:pt>
                <c:pt idx="14311">
                  <c:v>104985.54</c:v>
                </c:pt>
                <c:pt idx="14312">
                  <c:v>104986.54</c:v>
                </c:pt>
                <c:pt idx="14313">
                  <c:v>104987.54</c:v>
                </c:pt>
                <c:pt idx="14314">
                  <c:v>104988.54</c:v>
                </c:pt>
                <c:pt idx="14315">
                  <c:v>104989.54</c:v>
                </c:pt>
                <c:pt idx="14316">
                  <c:v>104990.54</c:v>
                </c:pt>
                <c:pt idx="14317">
                  <c:v>104991.54</c:v>
                </c:pt>
                <c:pt idx="14318">
                  <c:v>104992.54</c:v>
                </c:pt>
                <c:pt idx="14319">
                  <c:v>104993.54</c:v>
                </c:pt>
                <c:pt idx="14320">
                  <c:v>105117.6</c:v>
                </c:pt>
                <c:pt idx="14321">
                  <c:v>105118.6</c:v>
                </c:pt>
                <c:pt idx="14322">
                  <c:v>105119.6</c:v>
                </c:pt>
                <c:pt idx="14323">
                  <c:v>105120.6</c:v>
                </c:pt>
                <c:pt idx="14324">
                  <c:v>105121.6</c:v>
                </c:pt>
                <c:pt idx="14325">
                  <c:v>105122.6</c:v>
                </c:pt>
                <c:pt idx="14326">
                  <c:v>105123.6</c:v>
                </c:pt>
                <c:pt idx="14327">
                  <c:v>105124.6</c:v>
                </c:pt>
                <c:pt idx="14328">
                  <c:v>105125.6</c:v>
                </c:pt>
                <c:pt idx="14329">
                  <c:v>105126.61</c:v>
                </c:pt>
                <c:pt idx="14330">
                  <c:v>105131.31</c:v>
                </c:pt>
                <c:pt idx="14331">
                  <c:v>105132.31</c:v>
                </c:pt>
                <c:pt idx="14332">
                  <c:v>105133.31</c:v>
                </c:pt>
                <c:pt idx="14333">
                  <c:v>105134.32</c:v>
                </c:pt>
                <c:pt idx="14334">
                  <c:v>105135.32</c:v>
                </c:pt>
                <c:pt idx="14335">
                  <c:v>105136.32</c:v>
                </c:pt>
                <c:pt idx="14336">
                  <c:v>105137.32</c:v>
                </c:pt>
                <c:pt idx="14337">
                  <c:v>105138.32</c:v>
                </c:pt>
                <c:pt idx="14338">
                  <c:v>105139.32</c:v>
                </c:pt>
                <c:pt idx="14339">
                  <c:v>105140.32</c:v>
                </c:pt>
                <c:pt idx="14340">
                  <c:v>105264.42</c:v>
                </c:pt>
                <c:pt idx="14341">
                  <c:v>105265.43</c:v>
                </c:pt>
                <c:pt idx="14342">
                  <c:v>105266.43</c:v>
                </c:pt>
                <c:pt idx="14343">
                  <c:v>105267.43</c:v>
                </c:pt>
                <c:pt idx="14344">
                  <c:v>105268.43</c:v>
                </c:pt>
                <c:pt idx="14345">
                  <c:v>105269.43</c:v>
                </c:pt>
                <c:pt idx="14346">
                  <c:v>105270.43</c:v>
                </c:pt>
                <c:pt idx="14347">
                  <c:v>105271.43</c:v>
                </c:pt>
                <c:pt idx="14348">
                  <c:v>105272.43</c:v>
                </c:pt>
                <c:pt idx="14349">
                  <c:v>105273.43</c:v>
                </c:pt>
                <c:pt idx="14350">
                  <c:v>105278.14</c:v>
                </c:pt>
                <c:pt idx="14351">
                  <c:v>105279.14</c:v>
                </c:pt>
                <c:pt idx="14352">
                  <c:v>105280.14</c:v>
                </c:pt>
                <c:pt idx="14353">
                  <c:v>105281.14</c:v>
                </c:pt>
                <c:pt idx="14354">
                  <c:v>105282.14</c:v>
                </c:pt>
                <c:pt idx="14355">
                  <c:v>105283.14</c:v>
                </c:pt>
                <c:pt idx="14356">
                  <c:v>105284.14</c:v>
                </c:pt>
                <c:pt idx="14357">
                  <c:v>105285.14</c:v>
                </c:pt>
                <c:pt idx="14358">
                  <c:v>105286.14</c:v>
                </c:pt>
                <c:pt idx="14359">
                  <c:v>105287.14</c:v>
                </c:pt>
                <c:pt idx="14360">
                  <c:v>105411.25</c:v>
                </c:pt>
                <c:pt idx="14361">
                  <c:v>105412.25</c:v>
                </c:pt>
                <c:pt idx="14362">
                  <c:v>105413.25</c:v>
                </c:pt>
                <c:pt idx="14363">
                  <c:v>105414.25</c:v>
                </c:pt>
                <c:pt idx="14364">
                  <c:v>105415.25</c:v>
                </c:pt>
                <c:pt idx="14365">
                  <c:v>105416.25</c:v>
                </c:pt>
                <c:pt idx="14366">
                  <c:v>105417.25</c:v>
                </c:pt>
                <c:pt idx="14367">
                  <c:v>105418.26</c:v>
                </c:pt>
                <c:pt idx="14368">
                  <c:v>105419.26</c:v>
                </c:pt>
                <c:pt idx="14369">
                  <c:v>105420.26</c:v>
                </c:pt>
                <c:pt idx="14370">
                  <c:v>105424.97</c:v>
                </c:pt>
                <c:pt idx="14371">
                  <c:v>105425.97</c:v>
                </c:pt>
                <c:pt idx="14372">
                  <c:v>105426.97</c:v>
                </c:pt>
                <c:pt idx="14373">
                  <c:v>105427.97</c:v>
                </c:pt>
                <c:pt idx="14374">
                  <c:v>105428.97</c:v>
                </c:pt>
                <c:pt idx="14375">
                  <c:v>105429.97</c:v>
                </c:pt>
                <c:pt idx="14376">
                  <c:v>105430.97</c:v>
                </c:pt>
                <c:pt idx="14377">
                  <c:v>105431.97</c:v>
                </c:pt>
                <c:pt idx="14378">
                  <c:v>105432.97</c:v>
                </c:pt>
                <c:pt idx="14379">
                  <c:v>105433.97</c:v>
                </c:pt>
                <c:pt idx="14380">
                  <c:v>105558.08</c:v>
                </c:pt>
                <c:pt idx="14381">
                  <c:v>105559.08</c:v>
                </c:pt>
                <c:pt idx="14382">
                  <c:v>105560.08</c:v>
                </c:pt>
                <c:pt idx="14383">
                  <c:v>105561.08</c:v>
                </c:pt>
                <c:pt idx="14384">
                  <c:v>105562.08</c:v>
                </c:pt>
                <c:pt idx="14385">
                  <c:v>105563.08</c:v>
                </c:pt>
                <c:pt idx="14386">
                  <c:v>105564.08</c:v>
                </c:pt>
                <c:pt idx="14387">
                  <c:v>105565.08</c:v>
                </c:pt>
                <c:pt idx="14388">
                  <c:v>105566.09</c:v>
                </c:pt>
                <c:pt idx="14389">
                  <c:v>105567.09</c:v>
                </c:pt>
                <c:pt idx="14390">
                  <c:v>105571.79</c:v>
                </c:pt>
                <c:pt idx="14391">
                  <c:v>105572.79</c:v>
                </c:pt>
                <c:pt idx="14392">
                  <c:v>105573.79</c:v>
                </c:pt>
                <c:pt idx="14393">
                  <c:v>105574.8</c:v>
                </c:pt>
                <c:pt idx="14394">
                  <c:v>105575.8</c:v>
                </c:pt>
                <c:pt idx="14395">
                  <c:v>105576.8</c:v>
                </c:pt>
                <c:pt idx="14396">
                  <c:v>105577.8</c:v>
                </c:pt>
                <c:pt idx="14397">
                  <c:v>105578.8</c:v>
                </c:pt>
                <c:pt idx="14398">
                  <c:v>105579.8</c:v>
                </c:pt>
                <c:pt idx="14399">
                  <c:v>105580.8</c:v>
                </c:pt>
                <c:pt idx="14400">
                  <c:v>105704.91</c:v>
                </c:pt>
                <c:pt idx="14401">
                  <c:v>105705.91</c:v>
                </c:pt>
                <c:pt idx="14402">
                  <c:v>105706.91</c:v>
                </c:pt>
                <c:pt idx="14403">
                  <c:v>105707.91</c:v>
                </c:pt>
                <c:pt idx="14404">
                  <c:v>105708.91</c:v>
                </c:pt>
                <c:pt idx="14405">
                  <c:v>105709.91</c:v>
                </c:pt>
                <c:pt idx="14406">
                  <c:v>105710.91</c:v>
                </c:pt>
                <c:pt idx="14407">
                  <c:v>105711.91</c:v>
                </c:pt>
                <c:pt idx="14408">
                  <c:v>105712.91</c:v>
                </c:pt>
                <c:pt idx="14409">
                  <c:v>105713.91</c:v>
                </c:pt>
                <c:pt idx="14410">
                  <c:v>105718.62</c:v>
                </c:pt>
                <c:pt idx="14411">
                  <c:v>105719.62</c:v>
                </c:pt>
                <c:pt idx="14412">
                  <c:v>105720.62</c:v>
                </c:pt>
                <c:pt idx="14413">
                  <c:v>105721.62</c:v>
                </c:pt>
                <c:pt idx="14414">
                  <c:v>105722.62</c:v>
                </c:pt>
                <c:pt idx="14415">
                  <c:v>105723.62</c:v>
                </c:pt>
                <c:pt idx="14416">
                  <c:v>105724.62</c:v>
                </c:pt>
                <c:pt idx="14417">
                  <c:v>105725.62</c:v>
                </c:pt>
                <c:pt idx="14418">
                  <c:v>105726.62</c:v>
                </c:pt>
                <c:pt idx="14419">
                  <c:v>105727.62</c:v>
                </c:pt>
                <c:pt idx="14420">
                  <c:v>105851.73</c:v>
                </c:pt>
                <c:pt idx="14421">
                  <c:v>105852.73</c:v>
                </c:pt>
                <c:pt idx="14422">
                  <c:v>105853.73</c:v>
                </c:pt>
                <c:pt idx="14423">
                  <c:v>105854.73</c:v>
                </c:pt>
                <c:pt idx="14424">
                  <c:v>105855.73</c:v>
                </c:pt>
                <c:pt idx="14425">
                  <c:v>105856.73</c:v>
                </c:pt>
                <c:pt idx="14426">
                  <c:v>105857.73</c:v>
                </c:pt>
                <c:pt idx="14427">
                  <c:v>105858.74</c:v>
                </c:pt>
                <c:pt idx="14428">
                  <c:v>105859.74</c:v>
                </c:pt>
                <c:pt idx="14429">
                  <c:v>105860.74</c:v>
                </c:pt>
                <c:pt idx="14430">
                  <c:v>105865.44</c:v>
                </c:pt>
                <c:pt idx="14431">
                  <c:v>105866.45</c:v>
                </c:pt>
                <c:pt idx="14432">
                  <c:v>105867.45</c:v>
                </c:pt>
                <c:pt idx="14433">
                  <c:v>105868.45</c:v>
                </c:pt>
                <c:pt idx="14434">
                  <c:v>105869.45</c:v>
                </c:pt>
                <c:pt idx="14435">
                  <c:v>105870.45</c:v>
                </c:pt>
                <c:pt idx="14436">
                  <c:v>105871.45</c:v>
                </c:pt>
                <c:pt idx="14437">
                  <c:v>105872.45</c:v>
                </c:pt>
                <c:pt idx="14438">
                  <c:v>105873.45</c:v>
                </c:pt>
                <c:pt idx="14439">
                  <c:v>105874.45</c:v>
                </c:pt>
                <c:pt idx="14440">
                  <c:v>105998.56</c:v>
                </c:pt>
                <c:pt idx="14441">
                  <c:v>105999.56</c:v>
                </c:pt>
                <c:pt idx="14442">
                  <c:v>106000.56</c:v>
                </c:pt>
                <c:pt idx="14443">
                  <c:v>106001.56</c:v>
                </c:pt>
                <c:pt idx="14444">
                  <c:v>106002.56</c:v>
                </c:pt>
                <c:pt idx="14445">
                  <c:v>106003.56</c:v>
                </c:pt>
                <c:pt idx="14446">
                  <c:v>106004.56</c:v>
                </c:pt>
                <c:pt idx="14447">
                  <c:v>106005.56</c:v>
                </c:pt>
                <c:pt idx="14448">
                  <c:v>106006.57</c:v>
                </c:pt>
                <c:pt idx="14449">
                  <c:v>106007.57</c:v>
                </c:pt>
                <c:pt idx="14450">
                  <c:v>106012.27</c:v>
                </c:pt>
                <c:pt idx="14451">
                  <c:v>106013.27</c:v>
                </c:pt>
                <c:pt idx="14452">
                  <c:v>106014.27</c:v>
                </c:pt>
                <c:pt idx="14453">
                  <c:v>106015.27</c:v>
                </c:pt>
                <c:pt idx="14454">
                  <c:v>106016.27</c:v>
                </c:pt>
                <c:pt idx="14455">
                  <c:v>106017.27</c:v>
                </c:pt>
                <c:pt idx="14456">
                  <c:v>106018.27</c:v>
                </c:pt>
                <c:pt idx="14457">
                  <c:v>106019.27</c:v>
                </c:pt>
                <c:pt idx="14458">
                  <c:v>106020.27</c:v>
                </c:pt>
                <c:pt idx="14459">
                  <c:v>106021.27</c:v>
                </c:pt>
                <c:pt idx="14460">
                  <c:v>106145.38</c:v>
                </c:pt>
                <c:pt idx="14461">
                  <c:v>106146.38</c:v>
                </c:pt>
                <c:pt idx="14462">
                  <c:v>106147.38</c:v>
                </c:pt>
                <c:pt idx="14463">
                  <c:v>106148.38</c:v>
                </c:pt>
                <c:pt idx="14464">
                  <c:v>106149.38</c:v>
                </c:pt>
                <c:pt idx="14465">
                  <c:v>106150.38</c:v>
                </c:pt>
                <c:pt idx="14466">
                  <c:v>106151.38</c:v>
                </c:pt>
                <c:pt idx="14467">
                  <c:v>106152.38</c:v>
                </c:pt>
                <c:pt idx="14468">
                  <c:v>106153.39</c:v>
                </c:pt>
                <c:pt idx="14469">
                  <c:v>106154.39</c:v>
                </c:pt>
                <c:pt idx="14470">
                  <c:v>106159.1</c:v>
                </c:pt>
                <c:pt idx="14471">
                  <c:v>106160.1</c:v>
                </c:pt>
                <c:pt idx="14472">
                  <c:v>106161.1</c:v>
                </c:pt>
                <c:pt idx="14473">
                  <c:v>106162.1</c:v>
                </c:pt>
                <c:pt idx="14474">
                  <c:v>106163.1</c:v>
                </c:pt>
                <c:pt idx="14475">
                  <c:v>106164.1</c:v>
                </c:pt>
                <c:pt idx="14476">
                  <c:v>106165.1</c:v>
                </c:pt>
                <c:pt idx="14477">
                  <c:v>106166.1</c:v>
                </c:pt>
                <c:pt idx="14478">
                  <c:v>106167.1</c:v>
                </c:pt>
                <c:pt idx="14479">
                  <c:v>106168.1</c:v>
                </c:pt>
                <c:pt idx="14480">
                  <c:v>106292.21</c:v>
                </c:pt>
                <c:pt idx="14481">
                  <c:v>106293.21</c:v>
                </c:pt>
                <c:pt idx="14482">
                  <c:v>106294.21</c:v>
                </c:pt>
                <c:pt idx="14483">
                  <c:v>106295.21</c:v>
                </c:pt>
                <c:pt idx="14484">
                  <c:v>106296.21</c:v>
                </c:pt>
                <c:pt idx="14485">
                  <c:v>106297.21</c:v>
                </c:pt>
                <c:pt idx="14486">
                  <c:v>106298.21</c:v>
                </c:pt>
                <c:pt idx="14487">
                  <c:v>106299.21</c:v>
                </c:pt>
                <c:pt idx="14488">
                  <c:v>106300.21</c:v>
                </c:pt>
                <c:pt idx="14489">
                  <c:v>106301.21</c:v>
                </c:pt>
                <c:pt idx="14490">
                  <c:v>106305.92</c:v>
                </c:pt>
                <c:pt idx="14491">
                  <c:v>106306.92</c:v>
                </c:pt>
                <c:pt idx="14492">
                  <c:v>106307.92</c:v>
                </c:pt>
                <c:pt idx="14493">
                  <c:v>106308.92</c:v>
                </c:pt>
                <c:pt idx="14494">
                  <c:v>106309.92</c:v>
                </c:pt>
                <c:pt idx="14495">
                  <c:v>106310.92</c:v>
                </c:pt>
                <c:pt idx="14496">
                  <c:v>106311.92</c:v>
                </c:pt>
                <c:pt idx="14497">
                  <c:v>106312.92</c:v>
                </c:pt>
                <c:pt idx="14498">
                  <c:v>106313.92</c:v>
                </c:pt>
                <c:pt idx="14499">
                  <c:v>106314.92</c:v>
                </c:pt>
                <c:pt idx="14500">
                  <c:v>106439.03</c:v>
                </c:pt>
                <c:pt idx="14501">
                  <c:v>106440.03</c:v>
                </c:pt>
                <c:pt idx="14502">
                  <c:v>106441.03</c:v>
                </c:pt>
                <c:pt idx="14503">
                  <c:v>106442.03</c:v>
                </c:pt>
                <c:pt idx="14504">
                  <c:v>106443.03</c:v>
                </c:pt>
                <c:pt idx="14505">
                  <c:v>106444.03</c:v>
                </c:pt>
                <c:pt idx="14506">
                  <c:v>106445.03</c:v>
                </c:pt>
                <c:pt idx="14507">
                  <c:v>106446.03</c:v>
                </c:pt>
                <c:pt idx="14508">
                  <c:v>106447.03</c:v>
                </c:pt>
                <c:pt idx="14509">
                  <c:v>106448.04</c:v>
                </c:pt>
                <c:pt idx="14510">
                  <c:v>106452.74</c:v>
                </c:pt>
                <c:pt idx="14511">
                  <c:v>106453.74</c:v>
                </c:pt>
                <c:pt idx="14512">
                  <c:v>106454.75</c:v>
                </c:pt>
                <c:pt idx="14513">
                  <c:v>106455.75</c:v>
                </c:pt>
                <c:pt idx="14514">
                  <c:v>106456.75</c:v>
                </c:pt>
                <c:pt idx="14515">
                  <c:v>106457.75</c:v>
                </c:pt>
                <c:pt idx="14516">
                  <c:v>106458.75</c:v>
                </c:pt>
                <c:pt idx="14517">
                  <c:v>106459.75</c:v>
                </c:pt>
                <c:pt idx="14518">
                  <c:v>106460.75</c:v>
                </c:pt>
                <c:pt idx="14519">
                  <c:v>106461.75</c:v>
                </c:pt>
                <c:pt idx="14520">
                  <c:v>106585.86</c:v>
                </c:pt>
                <c:pt idx="14521">
                  <c:v>106586.86</c:v>
                </c:pt>
                <c:pt idx="14522">
                  <c:v>106587.86</c:v>
                </c:pt>
                <c:pt idx="14523">
                  <c:v>106588.86</c:v>
                </c:pt>
                <c:pt idx="14524">
                  <c:v>106589.86</c:v>
                </c:pt>
                <c:pt idx="14525">
                  <c:v>106590.86</c:v>
                </c:pt>
                <c:pt idx="14526">
                  <c:v>106591.86</c:v>
                </c:pt>
                <c:pt idx="14527">
                  <c:v>106592.86</c:v>
                </c:pt>
                <c:pt idx="14528">
                  <c:v>106593.86</c:v>
                </c:pt>
                <c:pt idx="14529">
                  <c:v>106594.86</c:v>
                </c:pt>
                <c:pt idx="14530">
                  <c:v>106599.57</c:v>
                </c:pt>
                <c:pt idx="14531">
                  <c:v>106600.57</c:v>
                </c:pt>
                <c:pt idx="14532">
                  <c:v>106601.57</c:v>
                </c:pt>
                <c:pt idx="14533">
                  <c:v>106602.58</c:v>
                </c:pt>
                <c:pt idx="14534">
                  <c:v>106603.58</c:v>
                </c:pt>
                <c:pt idx="14535">
                  <c:v>106604.58</c:v>
                </c:pt>
                <c:pt idx="14536">
                  <c:v>106605.58</c:v>
                </c:pt>
                <c:pt idx="14537">
                  <c:v>106606.58</c:v>
                </c:pt>
                <c:pt idx="14538">
                  <c:v>106607.58</c:v>
                </c:pt>
                <c:pt idx="14539">
                  <c:v>106608.58</c:v>
                </c:pt>
                <c:pt idx="14540">
                  <c:v>106732.61</c:v>
                </c:pt>
                <c:pt idx="14541">
                  <c:v>106733.61</c:v>
                </c:pt>
                <c:pt idx="14542">
                  <c:v>106734.61</c:v>
                </c:pt>
                <c:pt idx="14543">
                  <c:v>106735.61</c:v>
                </c:pt>
                <c:pt idx="14544">
                  <c:v>106736.61</c:v>
                </c:pt>
                <c:pt idx="14545">
                  <c:v>106737.61</c:v>
                </c:pt>
                <c:pt idx="14546">
                  <c:v>106738.61</c:v>
                </c:pt>
                <c:pt idx="14547">
                  <c:v>106739.61</c:v>
                </c:pt>
                <c:pt idx="14548">
                  <c:v>106740.62</c:v>
                </c:pt>
                <c:pt idx="14549">
                  <c:v>106741.62</c:v>
                </c:pt>
                <c:pt idx="14550">
                  <c:v>106746.32</c:v>
                </c:pt>
                <c:pt idx="14551">
                  <c:v>106747.33</c:v>
                </c:pt>
                <c:pt idx="14552">
                  <c:v>106748.33</c:v>
                </c:pt>
                <c:pt idx="14553">
                  <c:v>106749.33</c:v>
                </c:pt>
                <c:pt idx="14554">
                  <c:v>106750.33</c:v>
                </c:pt>
                <c:pt idx="14555">
                  <c:v>106751.33</c:v>
                </c:pt>
                <c:pt idx="14556">
                  <c:v>106752.33</c:v>
                </c:pt>
                <c:pt idx="14557">
                  <c:v>106753.33</c:v>
                </c:pt>
                <c:pt idx="14558">
                  <c:v>106754.33</c:v>
                </c:pt>
                <c:pt idx="14559">
                  <c:v>106755.33</c:v>
                </c:pt>
                <c:pt idx="14560">
                  <c:v>106879.43</c:v>
                </c:pt>
                <c:pt idx="14561">
                  <c:v>106880.43</c:v>
                </c:pt>
                <c:pt idx="14562">
                  <c:v>106881.43</c:v>
                </c:pt>
                <c:pt idx="14563">
                  <c:v>106882.43</c:v>
                </c:pt>
                <c:pt idx="14564">
                  <c:v>106883.43</c:v>
                </c:pt>
                <c:pt idx="14565">
                  <c:v>106884.43</c:v>
                </c:pt>
                <c:pt idx="14566">
                  <c:v>106885.43</c:v>
                </c:pt>
                <c:pt idx="14567">
                  <c:v>106886.44</c:v>
                </c:pt>
                <c:pt idx="14568">
                  <c:v>106887.44</c:v>
                </c:pt>
                <c:pt idx="14569">
                  <c:v>106888.44</c:v>
                </c:pt>
                <c:pt idx="14570">
                  <c:v>106893.15</c:v>
                </c:pt>
                <c:pt idx="14571">
                  <c:v>106894.15</c:v>
                </c:pt>
                <c:pt idx="14572">
                  <c:v>106895.15</c:v>
                </c:pt>
                <c:pt idx="14573">
                  <c:v>106896.15</c:v>
                </c:pt>
                <c:pt idx="14574">
                  <c:v>106897.15</c:v>
                </c:pt>
                <c:pt idx="14575">
                  <c:v>106898.15</c:v>
                </c:pt>
                <c:pt idx="14576">
                  <c:v>106899.15</c:v>
                </c:pt>
                <c:pt idx="14577">
                  <c:v>106900.15</c:v>
                </c:pt>
                <c:pt idx="14578">
                  <c:v>106901.15</c:v>
                </c:pt>
                <c:pt idx="14579">
                  <c:v>106902.15</c:v>
                </c:pt>
                <c:pt idx="14580">
                  <c:v>107026.26</c:v>
                </c:pt>
                <c:pt idx="14581">
                  <c:v>107027.26</c:v>
                </c:pt>
                <c:pt idx="14582">
                  <c:v>107028.26</c:v>
                </c:pt>
                <c:pt idx="14583">
                  <c:v>107029.26</c:v>
                </c:pt>
                <c:pt idx="14584">
                  <c:v>107030.26</c:v>
                </c:pt>
                <c:pt idx="14585">
                  <c:v>107031.26</c:v>
                </c:pt>
                <c:pt idx="14586">
                  <c:v>107032.26</c:v>
                </c:pt>
                <c:pt idx="14587">
                  <c:v>107033.27</c:v>
                </c:pt>
                <c:pt idx="14588">
                  <c:v>107034.27</c:v>
                </c:pt>
                <c:pt idx="14589">
                  <c:v>107035.27</c:v>
                </c:pt>
                <c:pt idx="14590">
                  <c:v>107039.98</c:v>
                </c:pt>
                <c:pt idx="14591">
                  <c:v>107040.98</c:v>
                </c:pt>
                <c:pt idx="14592">
                  <c:v>107041.98</c:v>
                </c:pt>
                <c:pt idx="14593">
                  <c:v>107042.98</c:v>
                </c:pt>
                <c:pt idx="14594">
                  <c:v>107043.98</c:v>
                </c:pt>
                <c:pt idx="14595">
                  <c:v>107044.98</c:v>
                </c:pt>
                <c:pt idx="14596">
                  <c:v>107045.98</c:v>
                </c:pt>
                <c:pt idx="14597">
                  <c:v>107046.98</c:v>
                </c:pt>
                <c:pt idx="14598">
                  <c:v>107047.98</c:v>
                </c:pt>
                <c:pt idx="14599">
                  <c:v>107048.98</c:v>
                </c:pt>
                <c:pt idx="14600">
                  <c:v>107172.99</c:v>
                </c:pt>
                <c:pt idx="14601">
                  <c:v>107173.99</c:v>
                </c:pt>
                <c:pt idx="14602">
                  <c:v>107174.99</c:v>
                </c:pt>
                <c:pt idx="14603">
                  <c:v>107175.99</c:v>
                </c:pt>
                <c:pt idx="14604">
                  <c:v>107176.99</c:v>
                </c:pt>
                <c:pt idx="14605">
                  <c:v>107177.99</c:v>
                </c:pt>
                <c:pt idx="14606">
                  <c:v>107178.99</c:v>
                </c:pt>
                <c:pt idx="14607">
                  <c:v>107179.99</c:v>
                </c:pt>
                <c:pt idx="14608">
                  <c:v>107180.99</c:v>
                </c:pt>
                <c:pt idx="14609">
                  <c:v>107181.99</c:v>
                </c:pt>
                <c:pt idx="14610">
                  <c:v>107186.7</c:v>
                </c:pt>
                <c:pt idx="14611">
                  <c:v>107187.7</c:v>
                </c:pt>
                <c:pt idx="14612">
                  <c:v>107188.7</c:v>
                </c:pt>
                <c:pt idx="14613">
                  <c:v>107189.7</c:v>
                </c:pt>
                <c:pt idx="14614">
                  <c:v>107190.71</c:v>
                </c:pt>
                <c:pt idx="14615">
                  <c:v>107191.71</c:v>
                </c:pt>
                <c:pt idx="14616">
                  <c:v>107192.71</c:v>
                </c:pt>
                <c:pt idx="14617">
                  <c:v>107193.71</c:v>
                </c:pt>
                <c:pt idx="14618">
                  <c:v>107194.71</c:v>
                </c:pt>
                <c:pt idx="14619">
                  <c:v>107195.71</c:v>
                </c:pt>
                <c:pt idx="14620">
                  <c:v>107319.82</c:v>
                </c:pt>
                <c:pt idx="14621">
                  <c:v>107320.82</c:v>
                </c:pt>
                <c:pt idx="14622">
                  <c:v>107321.82</c:v>
                </c:pt>
                <c:pt idx="14623">
                  <c:v>107322.82</c:v>
                </c:pt>
                <c:pt idx="14624">
                  <c:v>107323.82</c:v>
                </c:pt>
                <c:pt idx="14625">
                  <c:v>107324.82</c:v>
                </c:pt>
                <c:pt idx="14626">
                  <c:v>107325.82</c:v>
                </c:pt>
                <c:pt idx="14627">
                  <c:v>107326.82</c:v>
                </c:pt>
                <c:pt idx="14628">
                  <c:v>107327.82</c:v>
                </c:pt>
                <c:pt idx="14629">
                  <c:v>107328.82</c:v>
                </c:pt>
                <c:pt idx="14630">
                  <c:v>107333.53</c:v>
                </c:pt>
                <c:pt idx="14631">
                  <c:v>107334.53</c:v>
                </c:pt>
                <c:pt idx="14632">
                  <c:v>107335.53</c:v>
                </c:pt>
                <c:pt idx="14633">
                  <c:v>107336.53</c:v>
                </c:pt>
                <c:pt idx="14634">
                  <c:v>107337.54</c:v>
                </c:pt>
                <c:pt idx="14635">
                  <c:v>107338.54</c:v>
                </c:pt>
                <c:pt idx="14636">
                  <c:v>107339.54</c:v>
                </c:pt>
                <c:pt idx="14637">
                  <c:v>107340.54</c:v>
                </c:pt>
                <c:pt idx="14638">
                  <c:v>107341.54</c:v>
                </c:pt>
                <c:pt idx="14639">
                  <c:v>107342.54</c:v>
                </c:pt>
                <c:pt idx="14640">
                  <c:v>107466.64</c:v>
                </c:pt>
                <c:pt idx="14641">
                  <c:v>107467.64</c:v>
                </c:pt>
                <c:pt idx="14642">
                  <c:v>107468.65</c:v>
                </c:pt>
                <c:pt idx="14643">
                  <c:v>107469.65</c:v>
                </c:pt>
                <c:pt idx="14644">
                  <c:v>107470.65</c:v>
                </c:pt>
                <c:pt idx="14645">
                  <c:v>107471.65</c:v>
                </c:pt>
                <c:pt idx="14646">
                  <c:v>107472.65</c:v>
                </c:pt>
                <c:pt idx="14647">
                  <c:v>107473.65</c:v>
                </c:pt>
                <c:pt idx="14648">
                  <c:v>107474.65</c:v>
                </c:pt>
                <c:pt idx="14649">
                  <c:v>107475.65</c:v>
                </c:pt>
                <c:pt idx="14650">
                  <c:v>107480.36</c:v>
                </c:pt>
                <c:pt idx="14651">
                  <c:v>107481.36</c:v>
                </c:pt>
                <c:pt idx="14652">
                  <c:v>107482.36</c:v>
                </c:pt>
                <c:pt idx="14653">
                  <c:v>107483.36</c:v>
                </c:pt>
                <c:pt idx="14654">
                  <c:v>107484.36</c:v>
                </c:pt>
                <c:pt idx="14655">
                  <c:v>107485.36</c:v>
                </c:pt>
                <c:pt idx="14656">
                  <c:v>107486.36</c:v>
                </c:pt>
                <c:pt idx="14657">
                  <c:v>107487.37</c:v>
                </c:pt>
                <c:pt idx="14658">
                  <c:v>107488.37</c:v>
                </c:pt>
                <c:pt idx="14659">
                  <c:v>107489.37</c:v>
                </c:pt>
                <c:pt idx="14660">
                  <c:v>107613.43</c:v>
                </c:pt>
                <c:pt idx="14661">
                  <c:v>107614.43</c:v>
                </c:pt>
                <c:pt idx="14662">
                  <c:v>107615.43</c:v>
                </c:pt>
                <c:pt idx="14663">
                  <c:v>107616.43</c:v>
                </c:pt>
                <c:pt idx="14664">
                  <c:v>107617.43</c:v>
                </c:pt>
                <c:pt idx="14665">
                  <c:v>107618.43</c:v>
                </c:pt>
                <c:pt idx="14666">
                  <c:v>107619.43</c:v>
                </c:pt>
                <c:pt idx="14667">
                  <c:v>107620.43</c:v>
                </c:pt>
                <c:pt idx="14668">
                  <c:v>107621.43</c:v>
                </c:pt>
                <c:pt idx="14669">
                  <c:v>107622.43</c:v>
                </c:pt>
                <c:pt idx="14670">
                  <c:v>107627.14</c:v>
                </c:pt>
                <c:pt idx="14671">
                  <c:v>107628.14</c:v>
                </c:pt>
                <c:pt idx="14672">
                  <c:v>107629.14</c:v>
                </c:pt>
                <c:pt idx="14673">
                  <c:v>107630.14</c:v>
                </c:pt>
                <c:pt idx="14674">
                  <c:v>107631.15</c:v>
                </c:pt>
                <c:pt idx="14675">
                  <c:v>107632.15</c:v>
                </c:pt>
                <c:pt idx="14676">
                  <c:v>107633.15</c:v>
                </c:pt>
                <c:pt idx="14677">
                  <c:v>107634.15</c:v>
                </c:pt>
                <c:pt idx="14678">
                  <c:v>107635.15</c:v>
                </c:pt>
                <c:pt idx="14679">
                  <c:v>107636.15</c:v>
                </c:pt>
                <c:pt idx="14680">
                  <c:v>107760.26</c:v>
                </c:pt>
                <c:pt idx="14681">
                  <c:v>107761.26</c:v>
                </c:pt>
                <c:pt idx="14682">
                  <c:v>107762.26</c:v>
                </c:pt>
                <c:pt idx="14683">
                  <c:v>107763.26</c:v>
                </c:pt>
                <c:pt idx="14684">
                  <c:v>107764.26</c:v>
                </c:pt>
                <c:pt idx="14685">
                  <c:v>107765.26</c:v>
                </c:pt>
                <c:pt idx="14686">
                  <c:v>107766.26</c:v>
                </c:pt>
                <c:pt idx="14687">
                  <c:v>107767.26</c:v>
                </c:pt>
                <c:pt idx="14688">
                  <c:v>107768.26</c:v>
                </c:pt>
                <c:pt idx="14689">
                  <c:v>107769.26</c:v>
                </c:pt>
                <c:pt idx="14690">
                  <c:v>107773.97</c:v>
                </c:pt>
                <c:pt idx="14691">
                  <c:v>107774.97</c:v>
                </c:pt>
                <c:pt idx="14692">
                  <c:v>107775.97</c:v>
                </c:pt>
                <c:pt idx="14693">
                  <c:v>107776.97</c:v>
                </c:pt>
                <c:pt idx="14694">
                  <c:v>107777.97</c:v>
                </c:pt>
                <c:pt idx="14695">
                  <c:v>107778.97</c:v>
                </c:pt>
                <c:pt idx="14696">
                  <c:v>107779.97</c:v>
                </c:pt>
                <c:pt idx="14697">
                  <c:v>107780.97</c:v>
                </c:pt>
                <c:pt idx="14698">
                  <c:v>107781.98</c:v>
                </c:pt>
                <c:pt idx="14699">
                  <c:v>107782.98</c:v>
                </c:pt>
                <c:pt idx="14700">
                  <c:v>107907.08</c:v>
                </c:pt>
                <c:pt idx="14701">
                  <c:v>107908.08</c:v>
                </c:pt>
                <c:pt idx="14702">
                  <c:v>107909.08</c:v>
                </c:pt>
                <c:pt idx="14703">
                  <c:v>107910.09</c:v>
                </c:pt>
                <c:pt idx="14704">
                  <c:v>107911.09</c:v>
                </c:pt>
                <c:pt idx="14705">
                  <c:v>107912.09</c:v>
                </c:pt>
                <c:pt idx="14706">
                  <c:v>107913.09</c:v>
                </c:pt>
                <c:pt idx="14707">
                  <c:v>107914.09</c:v>
                </c:pt>
                <c:pt idx="14708">
                  <c:v>107915.09</c:v>
                </c:pt>
                <c:pt idx="14709">
                  <c:v>107916.09</c:v>
                </c:pt>
                <c:pt idx="14710">
                  <c:v>107920.8</c:v>
                </c:pt>
                <c:pt idx="14711">
                  <c:v>107921.8</c:v>
                </c:pt>
                <c:pt idx="14712">
                  <c:v>107922.8</c:v>
                </c:pt>
                <c:pt idx="14713">
                  <c:v>107923.8</c:v>
                </c:pt>
                <c:pt idx="14714">
                  <c:v>107924.8</c:v>
                </c:pt>
                <c:pt idx="14715">
                  <c:v>107925.8</c:v>
                </c:pt>
                <c:pt idx="14716">
                  <c:v>107926.8</c:v>
                </c:pt>
                <c:pt idx="14717">
                  <c:v>107927.8</c:v>
                </c:pt>
                <c:pt idx="14718">
                  <c:v>107928.8</c:v>
                </c:pt>
                <c:pt idx="14719">
                  <c:v>107929.8</c:v>
                </c:pt>
                <c:pt idx="14720">
                  <c:v>108053.87</c:v>
                </c:pt>
                <c:pt idx="14721">
                  <c:v>108054.87</c:v>
                </c:pt>
                <c:pt idx="14722">
                  <c:v>108055.87</c:v>
                </c:pt>
                <c:pt idx="14723">
                  <c:v>108056.87</c:v>
                </c:pt>
                <c:pt idx="14724">
                  <c:v>108057.87</c:v>
                </c:pt>
                <c:pt idx="14725">
                  <c:v>108058.87</c:v>
                </c:pt>
                <c:pt idx="14726">
                  <c:v>108059.87</c:v>
                </c:pt>
                <c:pt idx="14727">
                  <c:v>108060.88</c:v>
                </c:pt>
                <c:pt idx="14728">
                  <c:v>108061.88</c:v>
                </c:pt>
                <c:pt idx="14729">
                  <c:v>108062.88</c:v>
                </c:pt>
                <c:pt idx="14730">
                  <c:v>108067.59</c:v>
                </c:pt>
                <c:pt idx="14731">
                  <c:v>108068.59</c:v>
                </c:pt>
                <c:pt idx="14732">
                  <c:v>108069.59</c:v>
                </c:pt>
                <c:pt idx="14733">
                  <c:v>108070.59</c:v>
                </c:pt>
                <c:pt idx="14734">
                  <c:v>108071.59</c:v>
                </c:pt>
                <c:pt idx="14735">
                  <c:v>108072.59</c:v>
                </c:pt>
                <c:pt idx="14736">
                  <c:v>108073.59</c:v>
                </c:pt>
                <c:pt idx="14737">
                  <c:v>108074.59</c:v>
                </c:pt>
                <c:pt idx="14738">
                  <c:v>108075.59</c:v>
                </c:pt>
                <c:pt idx="14739">
                  <c:v>108076.59</c:v>
                </c:pt>
                <c:pt idx="14740">
                  <c:v>108200.7</c:v>
                </c:pt>
                <c:pt idx="14741">
                  <c:v>108201.7</c:v>
                </c:pt>
                <c:pt idx="14742">
                  <c:v>108202.7</c:v>
                </c:pt>
                <c:pt idx="14743">
                  <c:v>108203.7</c:v>
                </c:pt>
                <c:pt idx="14744">
                  <c:v>108204.7</c:v>
                </c:pt>
                <c:pt idx="14745">
                  <c:v>108205.7</c:v>
                </c:pt>
                <c:pt idx="14746">
                  <c:v>108206.7</c:v>
                </c:pt>
                <c:pt idx="14747">
                  <c:v>108207.7</c:v>
                </c:pt>
                <c:pt idx="14748">
                  <c:v>108208.7</c:v>
                </c:pt>
                <c:pt idx="14749">
                  <c:v>108209.7</c:v>
                </c:pt>
                <c:pt idx="14750">
                  <c:v>108214.41</c:v>
                </c:pt>
                <c:pt idx="14751">
                  <c:v>108215.41</c:v>
                </c:pt>
                <c:pt idx="14752">
                  <c:v>108216.41</c:v>
                </c:pt>
                <c:pt idx="14753">
                  <c:v>108217.41</c:v>
                </c:pt>
                <c:pt idx="14754">
                  <c:v>108218.41</c:v>
                </c:pt>
                <c:pt idx="14755">
                  <c:v>108219.41</c:v>
                </c:pt>
                <c:pt idx="14756">
                  <c:v>108220.41</c:v>
                </c:pt>
                <c:pt idx="14757">
                  <c:v>108221.41</c:v>
                </c:pt>
                <c:pt idx="14758">
                  <c:v>108222.41</c:v>
                </c:pt>
                <c:pt idx="14759">
                  <c:v>108223.41</c:v>
                </c:pt>
                <c:pt idx="14760">
                  <c:v>108347.45</c:v>
                </c:pt>
                <c:pt idx="14761">
                  <c:v>108348.46</c:v>
                </c:pt>
                <c:pt idx="14762">
                  <c:v>108349.46</c:v>
                </c:pt>
                <c:pt idx="14763">
                  <c:v>108350.46</c:v>
                </c:pt>
                <c:pt idx="14764">
                  <c:v>108351.46</c:v>
                </c:pt>
                <c:pt idx="14765">
                  <c:v>108352.46</c:v>
                </c:pt>
                <c:pt idx="14766">
                  <c:v>108353.46</c:v>
                </c:pt>
                <c:pt idx="14767">
                  <c:v>108354.46</c:v>
                </c:pt>
                <c:pt idx="14768">
                  <c:v>108355.46</c:v>
                </c:pt>
                <c:pt idx="14769">
                  <c:v>108356.46</c:v>
                </c:pt>
                <c:pt idx="14770">
                  <c:v>108361.17</c:v>
                </c:pt>
                <c:pt idx="14771">
                  <c:v>108362.17</c:v>
                </c:pt>
                <c:pt idx="14772">
                  <c:v>108363.17</c:v>
                </c:pt>
                <c:pt idx="14773">
                  <c:v>108364.17</c:v>
                </c:pt>
                <c:pt idx="14774">
                  <c:v>108365.17</c:v>
                </c:pt>
                <c:pt idx="14775">
                  <c:v>108366.17</c:v>
                </c:pt>
                <c:pt idx="14776">
                  <c:v>108367.18</c:v>
                </c:pt>
                <c:pt idx="14777">
                  <c:v>108368.18</c:v>
                </c:pt>
                <c:pt idx="14778">
                  <c:v>108369.18</c:v>
                </c:pt>
                <c:pt idx="14779">
                  <c:v>108370.18</c:v>
                </c:pt>
                <c:pt idx="14780">
                  <c:v>108494.25</c:v>
                </c:pt>
                <c:pt idx="14781">
                  <c:v>108495.25</c:v>
                </c:pt>
                <c:pt idx="14782">
                  <c:v>108496.25</c:v>
                </c:pt>
                <c:pt idx="14783">
                  <c:v>108497.25</c:v>
                </c:pt>
                <c:pt idx="14784">
                  <c:v>108498.25</c:v>
                </c:pt>
                <c:pt idx="14785">
                  <c:v>108499.25</c:v>
                </c:pt>
                <c:pt idx="14786">
                  <c:v>108500.25</c:v>
                </c:pt>
                <c:pt idx="14787">
                  <c:v>108501.26</c:v>
                </c:pt>
                <c:pt idx="14788">
                  <c:v>108502.26</c:v>
                </c:pt>
                <c:pt idx="14789">
                  <c:v>108503.26</c:v>
                </c:pt>
                <c:pt idx="14790">
                  <c:v>108507.97</c:v>
                </c:pt>
                <c:pt idx="14791">
                  <c:v>108508.97</c:v>
                </c:pt>
                <c:pt idx="14792">
                  <c:v>108509.97</c:v>
                </c:pt>
                <c:pt idx="14793">
                  <c:v>108510.97</c:v>
                </c:pt>
                <c:pt idx="14794">
                  <c:v>108511.97</c:v>
                </c:pt>
                <c:pt idx="14795">
                  <c:v>108512.97</c:v>
                </c:pt>
                <c:pt idx="14796">
                  <c:v>108513.97</c:v>
                </c:pt>
                <c:pt idx="14797">
                  <c:v>108514.97</c:v>
                </c:pt>
                <c:pt idx="14798">
                  <c:v>108515.97</c:v>
                </c:pt>
                <c:pt idx="14799">
                  <c:v>108516.97</c:v>
                </c:pt>
                <c:pt idx="14800">
                  <c:v>108641.08</c:v>
                </c:pt>
                <c:pt idx="14801">
                  <c:v>108642.08</c:v>
                </c:pt>
                <c:pt idx="14802">
                  <c:v>108643.08</c:v>
                </c:pt>
                <c:pt idx="14803">
                  <c:v>108644.08</c:v>
                </c:pt>
                <c:pt idx="14804">
                  <c:v>108645.08</c:v>
                </c:pt>
                <c:pt idx="14805">
                  <c:v>108646.08</c:v>
                </c:pt>
                <c:pt idx="14806">
                  <c:v>108647.08</c:v>
                </c:pt>
                <c:pt idx="14807">
                  <c:v>108648.08</c:v>
                </c:pt>
                <c:pt idx="14808">
                  <c:v>108649.08</c:v>
                </c:pt>
                <c:pt idx="14809">
                  <c:v>108650.08</c:v>
                </c:pt>
                <c:pt idx="14810">
                  <c:v>108654.79</c:v>
                </c:pt>
                <c:pt idx="14811">
                  <c:v>108655.79</c:v>
                </c:pt>
                <c:pt idx="14812">
                  <c:v>108656.79</c:v>
                </c:pt>
                <c:pt idx="14813">
                  <c:v>108657.79</c:v>
                </c:pt>
                <c:pt idx="14814">
                  <c:v>108658.79</c:v>
                </c:pt>
                <c:pt idx="14815">
                  <c:v>108659.79</c:v>
                </c:pt>
                <c:pt idx="14816">
                  <c:v>108660.79</c:v>
                </c:pt>
                <c:pt idx="14817">
                  <c:v>108661.79</c:v>
                </c:pt>
                <c:pt idx="14818">
                  <c:v>108662.79</c:v>
                </c:pt>
                <c:pt idx="14819">
                  <c:v>108663.79</c:v>
                </c:pt>
                <c:pt idx="14820">
                  <c:v>108787.9</c:v>
                </c:pt>
                <c:pt idx="14821">
                  <c:v>108788.9</c:v>
                </c:pt>
                <c:pt idx="14822">
                  <c:v>108789.9</c:v>
                </c:pt>
                <c:pt idx="14823">
                  <c:v>108790.9</c:v>
                </c:pt>
                <c:pt idx="14824">
                  <c:v>108791.9</c:v>
                </c:pt>
                <c:pt idx="14825">
                  <c:v>108792.9</c:v>
                </c:pt>
                <c:pt idx="14826">
                  <c:v>108793.9</c:v>
                </c:pt>
                <c:pt idx="14827">
                  <c:v>108794.9</c:v>
                </c:pt>
                <c:pt idx="14828">
                  <c:v>108795.91</c:v>
                </c:pt>
                <c:pt idx="14829">
                  <c:v>108796.91</c:v>
                </c:pt>
                <c:pt idx="14830">
                  <c:v>108801.62</c:v>
                </c:pt>
                <c:pt idx="14831">
                  <c:v>108802.62</c:v>
                </c:pt>
                <c:pt idx="14832">
                  <c:v>108803.62</c:v>
                </c:pt>
                <c:pt idx="14833">
                  <c:v>108804.62</c:v>
                </c:pt>
                <c:pt idx="14834">
                  <c:v>108805.62</c:v>
                </c:pt>
                <c:pt idx="14835">
                  <c:v>108806.62</c:v>
                </c:pt>
                <c:pt idx="14836">
                  <c:v>108807.62</c:v>
                </c:pt>
                <c:pt idx="14837">
                  <c:v>108808.62</c:v>
                </c:pt>
                <c:pt idx="14838">
                  <c:v>108809.62</c:v>
                </c:pt>
                <c:pt idx="14839">
                  <c:v>108810.62</c:v>
                </c:pt>
                <c:pt idx="14840">
                  <c:v>108934.72</c:v>
                </c:pt>
                <c:pt idx="14841">
                  <c:v>108935.72</c:v>
                </c:pt>
                <c:pt idx="14842">
                  <c:v>108936.72</c:v>
                </c:pt>
                <c:pt idx="14843">
                  <c:v>108937.72</c:v>
                </c:pt>
                <c:pt idx="14844">
                  <c:v>108938.73</c:v>
                </c:pt>
                <c:pt idx="14845">
                  <c:v>108939.73</c:v>
                </c:pt>
                <c:pt idx="14846">
                  <c:v>108940.73</c:v>
                </c:pt>
                <c:pt idx="14847">
                  <c:v>108941.73</c:v>
                </c:pt>
                <c:pt idx="14848">
                  <c:v>108942.73</c:v>
                </c:pt>
                <c:pt idx="14849">
                  <c:v>108943.73</c:v>
                </c:pt>
                <c:pt idx="14850">
                  <c:v>108948.44</c:v>
                </c:pt>
                <c:pt idx="14851">
                  <c:v>108949.44</c:v>
                </c:pt>
                <c:pt idx="14852">
                  <c:v>108950.44</c:v>
                </c:pt>
                <c:pt idx="14853">
                  <c:v>108951.44</c:v>
                </c:pt>
                <c:pt idx="14854">
                  <c:v>108952.44</c:v>
                </c:pt>
                <c:pt idx="14855">
                  <c:v>108953.44</c:v>
                </c:pt>
                <c:pt idx="14856">
                  <c:v>108954.44</c:v>
                </c:pt>
                <c:pt idx="14857">
                  <c:v>108955.44</c:v>
                </c:pt>
                <c:pt idx="14858">
                  <c:v>108956.44</c:v>
                </c:pt>
                <c:pt idx="14859">
                  <c:v>108957.44</c:v>
                </c:pt>
                <c:pt idx="14860">
                  <c:v>109081.49</c:v>
                </c:pt>
                <c:pt idx="14861">
                  <c:v>109082.49</c:v>
                </c:pt>
                <c:pt idx="14862">
                  <c:v>109083.5</c:v>
                </c:pt>
                <c:pt idx="14863">
                  <c:v>109084.5</c:v>
                </c:pt>
                <c:pt idx="14864">
                  <c:v>109085.5</c:v>
                </c:pt>
                <c:pt idx="14865">
                  <c:v>109086.5</c:v>
                </c:pt>
                <c:pt idx="14866">
                  <c:v>109087.5</c:v>
                </c:pt>
                <c:pt idx="14867">
                  <c:v>109088.5</c:v>
                </c:pt>
                <c:pt idx="14868">
                  <c:v>109089.5</c:v>
                </c:pt>
                <c:pt idx="14869">
                  <c:v>109090.5</c:v>
                </c:pt>
                <c:pt idx="14870">
                  <c:v>109095.21</c:v>
                </c:pt>
                <c:pt idx="14871">
                  <c:v>109096.21</c:v>
                </c:pt>
                <c:pt idx="14872">
                  <c:v>109097.21</c:v>
                </c:pt>
                <c:pt idx="14873">
                  <c:v>109098.21</c:v>
                </c:pt>
                <c:pt idx="14874">
                  <c:v>109099.21</c:v>
                </c:pt>
                <c:pt idx="14875">
                  <c:v>109100.21</c:v>
                </c:pt>
                <c:pt idx="14876">
                  <c:v>109101.21</c:v>
                </c:pt>
                <c:pt idx="14877">
                  <c:v>109102.21</c:v>
                </c:pt>
                <c:pt idx="14878">
                  <c:v>109103.22</c:v>
                </c:pt>
                <c:pt idx="14879">
                  <c:v>109104.22</c:v>
                </c:pt>
                <c:pt idx="14880">
                  <c:v>109228.29</c:v>
                </c:pt>
                <c:pt idx="14881">
                  <c:v>109229.29</c:v>
                </c:pt>
                <c:pt idx="14882">
                  <c:v>109230.29</c:v>
                </c:pt>
                <c:pt idx="14883">
                  <c:v>109231.29</c:v>
                </c:pt>
                <c:pt idx="14884">
                  <c:v>109232.29</c:v>
                </c:pt>
                <c:pt idx="14885">
                  <c:v>109233.29</c:v>
                </c:pt>
                <c:pt idx="14886">
                  <c:v>109234.29</c:v>
                </c:pt>
                <c:pt idx="14887">
                  <c:v>109235.29</c:v>
                </c:pt>
                <c:pt idx="14888">
                  <c:v>109236.29</c:v>
                </c:pt>
                <c:pt idx="14889">
                  <c:v>109237.29</c:v>
                </c:pt>
                <c:pt idx="14890">
                  <c:v>109242.0</c:v>
                </c:pt>
                <c:pt idx="14891">
                  <c:v>109243.0</c:v>
                </c:pt>
                <c:pt idx="14892">
                  <c:v>109244.0</c:v>
                </c:pt>
                <c:pt idx="14893">
                  <c:v>109245.0</c:v>
                </c:pt>
                <c:pt idx="14894">
                  <c:v>109246.0</c:v>
                </c:pt>
                <c:pt idx="14895">
                  <c:v>109247.0</c:v>
                </c:pt>
                <c:pt idx="14896">
                  <c:v>109248.0</c:v>
                </c:pt>
                <c:pt idx="14897">
                  <c:v>109249.0</c:v>
                </c:pt>
                <c:pt idx="14898">
                  <c:v>109250.0</c:v>
                </c:pt>
                <c:pt idx="14899">
                  <c:v>109251.0</c:v>
                </c:pt>
                <c:pt idx="14900">
                  <c:v>109375.11</c:v>
                </c:pt>
                <c:pt idx="14901">
                  <c:v>109376.11</c:v>
                </c:pt>
                <c:pt idx="14902">
                  <c:v>109377.11</c:v>
                </c:pt>
                <c:pt idx="14903">
                  <c:v>109378.11</c:v>
                </c:pt>
                <c:pt idx="14904">
                  <c:v>109379.11</c:v>
                </c:pt>
                <c:pt idx="14905">
                  <c:v>109380.11</c:v>
                </c:pt>
                <c:pt idx="14906">
                  <c:v>109381.11</c:v>
                </c:pt>
                <c:pt idx="14907">
                  <c:v>109382.11</c:v>
                </c:pt>
                <c:pt idx="14908">
                  <c:v>109383.11</c:v>
                </c:pt>
                <c:pt idx="14909">
                  <c:v>109384.12</c:v>
                </c:pt>
                <c:pt idx="14910">
                  <c:v>109388.82</c:v>
                </c:pt>
                <c:pt idx="14911">
                  <c:v>109389.82</c:v>
                </c:pt>
                <c:pt idx="14912">
                  <c:v>109390.82</c:v>
                </c:pt>
                <c:pt idx="14913">
                  <c:v>109391.83</c:v>
                </c:pt>
                <c:pt idx="14914">
                  <c:v>109392.83</c:v>
                </c:pt>
                <c:pt idx="14915">
                  <c:v>109393.83</c:v>
                </c:pt>
                <c:pt idx="14916">
                  <c:v>109394.83</c:v>
                </c:pt>
                <c:pt idx="14917">
                  <c:v>109395.83</c:v>
                </c:pt>
                <c:pt idx="14918">
                  <c:v>109396.83</c:v>
                </c:pt>
                <c:pt idx="14919">
                  <c:v>109397.83</c:v>
                </c:pt>
                <c:pt idx="14920">
                  <c:v>109521.93</c:v>
                </c:pt>
                <c:pt idx="14921">
                  <c:v>109522.93</c:v>
                </c:pt>
                <c:pt idx="14922">
                  <c:v>109523.93</c:v>
                </c:pt>
                <c:pt idx="14923">
                  <c:v>109524.93</c:v>
                </c:pt>
                <c:pt idx="14924">
                  <c:v>109525.93</c:v>
                </c:pt>
                <c:pt idx="14925">
                  <c:v>109526.93</c:v>
                </c:pt>
                <c:pt idx="14926">
                  <c:v>109527.93</c:v>
                </c:pt>
                <c:pt idx="14927">
                  <c:v>109528.93</c:v>
                </c:pt>
                <c:pt idx="14928">
                  <c:v>109529.93</c:v>
                </c:pt>
                <c:pt idx="14929">
                  <c:v>109530.93</c:v>
                </c:pt>
                <c:pt idx="14930">
                  <c:v>109535.64</c:v>
                </c:pt>
                <c:pt idx="14931">
                  <c:v>109536.64</c:v>
                </c:pt>
                <c:pt idx="14932">
                  <c:v>109537.64</c:v>
                </c:pt>
                <c:pt idx="14933">
                  <c:v>109538.64</c:v>
                </c:pt>
                <c:pt idx="14934">
                  <c:v>109539.64</c:v>
                </c:pt>
                <c:pt idx="14935">
                  <c:v>109540.65</c:v>
                </c:pt>
                <c:pt idx="14936">
                  <c:v>109541.65</c:v>
                </c:pt>
                <c:pt idx="14937">
                  <c:v>109542.65</c:v>
                </c:pt>
                <c:pt idx="14938">
                  <c:v>109543.65</c:v>
                </c:pt>
                <c:pt idx="14939">
                  <c:v>109544.65</c:v>
                </c:pt>
                <c:pt idx="14940">
                  <c:v>109668.75</c:v>
                </c:pt>
                <c:pt idx="14941">
                  <c:v>109669.75</c:v>
                </c:pt>
                <c:pt idx="14942">
                  <c:v>109670.76</c:v>
                </c:pt>
                <c:pt idx="14943">
                  <c:v>109671.76</c:v>
                </c:pt>
                <c:pt idx="14944">
                  <c:v>109672.76</c:v>
                </c:pt>
                <c:pt idx="14945">
                  <c:v>109673.76</c:v>
                </c:pt>
                <c:pt idx="14946">
                  <c:v>109674.76</c:v>
                </c:pt>
                <c:pt idx="14947">
                  <c:v>109675.76</c:v>
                </c:pt>
                <c:pt idx="14948">
                  <c:v>109676.76</c:v>
                </c:pt>
                <c:pt idx="14949">
                  <c:v>109677.76</c:v>
                </c:pt>
                <c:pt idx="14950">
                  <c:v>109682.47</c:v>
                </c:pt>
                <c:pt idx="14951">
                  <c:v>109683.47</c:v>
                </c:pt>
                <c:pt idx="14952">
                  <c:v>109684.47</c:v>
                </c:pt>
                <c:pt idx="14953">
                  <c:v>109685.47</c:v>
                </c:pt>
                <c:pt idx="14954">
                  <c:v>109686.47</c:v>
                </c:pt>
                <c:pt idx="14955">
                  <c:v>109687.47</c:v>
                </c:pt>
                <c:pt idx="14956">
                  <c:v>109688.47</c:v>
                </c:pt>
                <c:pt idx="14957">
                  <c:v>109689.47</c:v>
                </c:pt>
                <c:pt idx="14958">
                  <c:v>109690.47</c:v>
                </c:pt>
                <c:pt idx="14959">
                  <c:v>109691.47</c:v>
                </c:pt>
                <c:pt idx="14960">
                  <c:v>109815.49</c:v>
                </c:pt>
                <c:pt idx="14961">
                  <c:v>109816.49</c:v>
                </c:pt>
                <c:pt idx="14962">
                  <c:v>109817.49</c:v>
                </c:pt>
                <c:pt idx="14963">
                  <c:v>109818.49</c:v>
                </c:pt>
                <c:pt idx="14964">
                  <c:v>109819.49</c:v>
                </c:pt>
                <c:pt idx="14965">
                  <c:v>109820.49</c:v>
                </c:pt>
                <c:pt idx="14966">
                  <c:v>109821.49</c:v>
                </c:pt>
                <c:pt idx="14967">
                  <c:v>109822.49</c:v>
                </c:pt>
                <c:pt idx="14968">
                  <c:v>109823.5</c:v>
                </c:pt>
                <c:pt idx="14969">
                  <c:v>109824.5</c:v>
                </c:pt>
                <c:pt idx="14970">
                  <c:v>109829.21</c:v>
                </c:pt>
                <c:pt idx="14971">
                  <c:v>109830.21</c:v>
                </c:pt>
                <c:pt idx="14972">
                  <c:v>109831.21</c:v>
                </c:pt>
                <c:pt idx="14973">
                  <c:v>109832.21</c:v>
                </c:pt>
                <c:pt idx="14974">
                  <c:v>109833.21</c:v>
                </c:pt>
                <c:pt idx="14975">
                  <c:v>109834.21</c:v>
                </c:pt>
                <c:pt idx="14976">
                  <c:v>109835.21</c:v>
                </c:pt>
                <c:pt idx="14977">
                  <c:v>109836.21</c:v>
                </c:pt>
                <c:pt idx="14978">
                  <c:v>109837.21</c:v>
                </c:pt>
                <c:pt idx="14979">
                  <c:v>109838.21</c:v>
                </c:pt>
                <c:pt idx="14980">
                  <c:v>109962.32</c:v>
                </c:pt>
                <c:pt idx="14981">
                  <c:v>109963.32</c:v>
                </c:pt>
                <c:pt idx="14982">
                  <c:v>109964.32</c:v>
                </c:pt>
                <c:pt idx="14983">
                  <c:v>109965.32</c:v>
                </c:pt>
                <c:pt idx="14984">
                  <c:v>109966.32</c:v>
                </c:pt>
                <c:pt idx="14985">
                  <c:v>109967.32</c:v>
                </c:pt>
                <c:pt idx="14986">
                  <c:v>109968.32</c:v>
                </c:pt>
                <c:pt idx="14987">
                  <c:v>109969.32</c:v>
                </c:pt>
                <c:pt idx="14988">
                  <c:v>109970.32</c:v>
                </c:pt>
                <c:pt idx="14989">
                  <c:v>109971.32</c:v>
                </c:pt>
                <c:pt idx="14990">
                  <c:v>109976.03</c:v>
                </c:pt>
                <c:pt idx="14991">
                  <c:v>109977.03</c:v>
                </c:pt>
                <c:pt idx="14992">
                  <c:v>109978.03</c:v>
                </c:pt>
                <c:pt idx="14993">
                  <c:v>109979.03</c:v>
                </c:pt>
                <c:pt idx="14994">
                  <c:v>109980.03</c:v>
                </c:pt>
                <c:pt idx="14995">
                  <c:v>109981.03</c:v>
                </c:pt>
                <c:pt idx="14996">
                  <c:v>109982.03</c:v>
                </c:pt>
                <c:pt idx="14997">
                  <c:v>109983.03</c:v>
                </c:pt>
                <c:pt idx="14998">
                  <c:v>109984.03</c:v>
                </c:pt>
                <c:pt idx="14999">
                  <c:v>109985.03</c:v>
                </c:pt>
                <c:pt idx="15000">
                  <c:v>110109.14</c:v>
                </c:pt>
                <c:pt idx="15001">
                  <c:v>110110.14</c:v>
                </c:pt>
                <c:pt idx="15002">
                  <c:v>110111.14</c:v>
                </c:pt>
                <c:pt idx="15003">
                  <c:v>110112.14</c:v>
                </c:pt>
                <c:pt idx="15004">
                  <c:v>110113.14</c:v>
                </c:pt>
                <c:pt idx="15005">
                  <c:v>110114.14</c:v>
                </c:pt>
                <c:pt idx="15006">
                  <c:v>110115.14</c:v>
                </c:pt>
                <c:pt idx="15007">
                  <c:v>110116.15</c:v>
                </c:pt>
                <c:pt idx="15008">
                  <c:v>110117.15</c:v>
                </c:pt>
                <c:pt idx="15009">
                  <c:v>110118.15</c:v>
                </c:pt>
                <c:pt idx="15010">
                  <c:v>110122.86</c:v>
                </c:pt>
                <c:pt idx="15011">
                  <c:v>110123.86</c:v>
                </c:pt>
                <c:pt idx="15012">
                  <c:v>110124.86</c:v>
                </c:pt>
                <c:pt idx="15013">
                  <c:v>110125.86</c:v>
                </c:pt>
                <c:pt idx="15014">
                  <c:v>110126.86</c:v>
                </c:pt>
                <c:pt idx="15015">
                  <c:v>110127.86</c:v>
                </c:pt>
                <c:pt idx="15016">
                  <c:v>110128.86</c:v>
                </c:pt>
                <c:pt idx="15017">
                  <c:v>110129.86</c:v>
                </c:pt>
                <c:pt idx="15018">
                  <c:v>110130.86</c:v>
                </c:pt>
                <c:pt idx="15019">
                  <c:v>110131.86</c:v>
                </c:pt>
                <c:pt idx="15020">
                  <c:v>110255.96</c:v>
                </c:pt>
                <c:pt idx="15021">
                  <c:v>110256.97</c:v>
                </c:pt>
                <c:pt idx="15022">
                  <c:v>110257.97</c:v>
                </c:pt>
                <c:pt idx="15023">
                  <c:v>110258.97</c:v>
                </c:pt>
                <c:pt idx="15024">
                  <c:v>110259.97</c:v>
                </c:pt>
                <c:pt idx="15025">
                  <c:v>110260.97</c:v>
                </c:pt>
                <c:pt idx="15026">
                  <c:v>110261.97</c:v>
                </c:pt>
                <c:pt idx="15027">
                  <c:v>110262.97</c:v>
                </c:pt>
                <c:pt idx="15028">
                  <c:v>110263.97</c:v>
                </c:pt>
                <c:pt idx="15029">
                  <c:v>110264.97</c:v>
                </c:pt>
                <c:pt idx="15030">
                  <c:v>110269.68</c:v>
                </c:pt>
                <c:pt idx="15031">
                  <c:v>110270.68</c:v>
                </c:pt>
                <c:pt idx="15032">
                  <c:v>110271.68</c:v>
                </c:pt>
                <c:pt idx="15033">
                  <c:v>110272.68</c:v>
                </c:pt>
                <c:pt idx="15034">
                  <c:v>110273.68</c:v>
                </c:pt>
                <c:pt idx="15035">
                  <c:v>110274.68</c:v>
                </c:pt>
                <c:pt idx="15036">
                  <c:v>110275.68</c:v>
                </c:pt>
                <c:pt idx="15037">
                  <c:v>110276.68</c:v>
                </c:pt>
                <c:pt idx="15038">
                  <c:v>110277.69</c:v>
                </c:pt>
                <c:pt idx="15039">
                  <c:v>110278.69</c:v>
                </c:pt>
                <c:pt idx="15040">
                  <c:v>110402.79</c:v>
                </c:pt>
                <c:pt idx="15041">
                  <c:v>110403.79</c:v>
                </c:pt>
                <c:pt idx="15042">
                  <c:v>110404.8</c:v>
                </c:pt>
                <c:pt idx="15043">
                  <c:v>110405.8</c:v>
                </c:pt>
                <c:pt idx="15044">
                  <c:v>110406.8</c:v>
                </c:pt>
                <c:pt idx="15045">
                  <c:v>110407.8</c:v>
                </c:pt>
                <c:pt idx="15046">
                  <c:v>110408.8</c:v>
                </c:pt>
                <c:pt idx="15047">
                  <c:v>110409.8</c:v>
                </c:pt>
                <c:pt idx="15048">
                  <c:v>110410.8</c:v>
                </c:pt>
                <c:pt idx="15049">
                  <c:v>110411.8</c:v>
                </c:pt>
                <c:pt idx="15050">
                  <c:v>110416.51</c:v>
                </c:pt>
                <c:pt idx="15051">
                  <c:v>110417.51</c:v>
                </c:pt>
                <c:pt idx="15052">
                  <c:v>110418.51</c:v>
                </c:pt>
                <c:pt idx="15053">
                  <c:v>110419.51</c:v>
                </c:pt>
                <c:pt idx="15054">
                  <c:v>110420.51</c:v>
                </c:pt>
                <c:pt idx="15055">
                  <c:v>110421.51</c:v>
                </c:pt>
                <c:pt idx="15056">
                  <c:v>110422.51</c:v>
                </c:pt>
                <c:pt idx="15057">
                  <c:v>110423.51</c:v>
                </c:pt>
                <c:pt idx="15058">
                  <c:v>110424.52</c:v>
                </c:pt>
                <c:pt idx="15059">
                  <c:v>110425.52</c:v>
                </c:pt>
                <c:pt idx="15060">
                  <c:v>110549.61</c:v>
                </c:pt>
                <c:pt idx="15061">
                  <c:v>110550.62</c:v>
                </c:pt>
                <c:pt idx="15062">
                  <c:v>110551.62</c:v>
                </c:pt>
                <c:pt idx="15063">
                  <c:v>110552.62</c:v>
                </c:pt>
                <c:pt idx="15064">
                  <c:v>110553.62</c:v>
                </c:pt>
                <c:pt idx="15065">
                  <c:v>110554.62</c:v>
                </c:pt>
                <c:pt idx="15066">
                  <c:v>110555.62</c:v>
                </c:pt>
                <c:pt idx="15067">
                  <c:v>110556.62</c:v>
                </c:pt>
                <c:pt idx="15068">
                  <c:v>110557.62</c:v>
                </c:pt>
                <c:pt idx="15069">
                  <c:v>110558.62</c:v>
                </c:pt>
                <c:pt idx="15070">
                  <c:v>110563.33</c:v>
                </c:pt>
                <c:pt idx="15071">
                  <c:v>110564.33</c:v>
                </c:pt>
                <c:pt idx="15072">
                  <c:v>110565.33</c:v>
                </c:pt>
                <c:pt idx="15073">
                  <c:v>110566.33</c:v>
                </c:pt>
                <c:pt idx="15074">
                  <c:v>110567.33</c:v>
                </c:pt>
                <c:pt idx="15075">
                  <c:v>110568.33</c:v>
                </c:pt>
                <c:pt idx="15076">
                  <c:v>110569.33</c:v>
                </c:pt>
                <c:pt idx="15077">
                  <c:v>110570.33</c:v>
                </c:pt>
                <c:pt idx="15078">
                  <c:v>110571.33</c:v>
                </c:pt>
                <c:pt idx="15079">
                  <c:v>110572.33</c:v>
                </c:pt>
                <c:pt idx="15080">
                  <c:v>110696.39</c:v>
                </c:pt>
                <c:pt idx="15081">
                  <c:v>110697.39</c:v>
                </c:pt>
                <c:pt idx="15082">
                  <c:v>110698.4</c:v>
                </c:pt>
                <c:pt idx="15083">
                  <c:v>110699.4</c:v>
                </c:pt>
                <c:pt idx="15084">
                  <c:v>110700.4</c:v>
                </c:pt>
                <c:pt idx="15085">
                  <c:v>110701.4</c:v>
                </c:pt>
                <c:pt idx="15086">
                  <c:v>110702.4</c:v>
                </c:pt>
                <c:pt idx="15087">
                  <c:v>110703.4</c:v>
                </c:pt>
                <c:pt idx="15088">
                  <c:v>110704.4</c:v>
                </c:pt>
                <c:pt idx="15089">
                  <c:v>110705.4</c:v>
                </c:pt>
                <c:pt idx="15090">
                  <c:v>110710.11</c:v>
                </c:pt>
                <c:pt idx="15091">
                  <c:v>110711.11</c:v>
                </c:pt>
                <c:pt idx="15092">
                  <c:v>110712.11</c:v>
                </c:pt>
                <c:pt idx="15093">
                  <c:v>110713.12</c:v>
                </c:pt>
                <c:pt idx="15094">
                  <c:v>110714.12</c:v>
                </c:pt>
                <c:pt idx="15095">
                  <c:v>110715.12</c:v>
                </c:pt>
                <c:pt idx="15096">
                  <c:v>110716.12</c:v>
                </c:pt>
                <c:pt idx="15097">
                  <c:v>110717.12</c:v>
                </c:pt>
                <c:pt idx="15098">
                  <c:v>110718.12</c:v>
                </c:pt>
                <c:pt idx="15099">
                  <c:v>110719.12</c:v>
                </c:pt>
                <c:pt idx="15100">
                  <c:v>110843.22</c:v>
                </c:pt>
                <c:pt idx="15101">
                  <c:v>110844.23</c:v>
                </c:pt>
                <c:pt idx="15102">
                  <c:v>110845.23</c:v>
                </c:pt>
                <c:pt idx="15103">
                  <c:v>110846.23</c:v>
                </c:pt>
                <c:pt idx="15104">
                  <c:v>110847.23</c:v>
                </c:pt>
                <c:pt idx="15105">
                  <c:v>110848.23</c:v>
                </c:pt>
                <c:pt idx="15106">
                  <c:v>110849.23</c:v>
                </c:pt>
                <c:pt idx="15107">
                  <c:v>110850.23</c:v>
                </c:pt>
                <c:pt idx="15108">
                  <c:v>110851.23</c:v>
                </c:pt>
                <c:pt idx="15109">
                  <c:v>110852.23</c:v>
                </c:pt>
                <c:pt idx="15110">
                  <c:v>110856.94</c:v>
                </c:pt>
                <c:pt idx="15111">
                  <c:v>110857.94</c:v>
                </c:pt>
                <c:pt idx="15112">
                  <c:v>110858.94</c:v>
                </c:pt>
                <c:pt idx="15113">
                  <c:v>110859.94</c:v>
                </c:pt>
                <c:pt idx="15114">
                  <c:v>110860.94</c:v>
                </c:pt>
                <c:pt idx="15115">
                  <c:v>110861.94</c:v>
                </c:pt>
                <c:pt idx="15116">
                  <c:v>110862.94</c:v>
                </c:pt>
                <c:pt idx="15117">
                  <c:v>110863.94</c:v>
                </c:pt>
                <c:pt idx="15118">
                  <c:v>110864.94</c:v>
                </c:pt>
                <c:pt idx="15119">
                  <c:v>110865.94</c:v>
                </c:pt>
                <c:pt idx="15120">
                  <c:v>110990.05</c:v>
                </c:pt>
                <c:pt idx="15121">
                  <c:v>110991.05</c:v>
                </c:pt>
                <c:pt idx="15122">
                  <c:v>110992.05</c:v>
                </c:pt>
                <c:pt idx="15123">
                  <c:v>110993.06</c:v>
                </c:pt>
                <c:pt idx="15124">
                  <c:v>110994.06</c:v>
                </c:pt>
                <c:pt idx="15125">
                  <c:v>110995.06</c:v>
                </c:pt>
                <c:pt idx="15126">
                  <c:v>110996.06</c:v>
                </c:pt>
                <c:pt idx="15127">
                  <c:v>110997.06</c:v>
                </c:pt>
                <c:pt idx="15128">
                  <c:v>110998.06</c:v>
                </c:pt>
                <c:pt idx="15129">
                  <c:v>110999.06</c:v>
                </c:pt>
                <c:pt idx="15130">
                  <c:v>111003.77</c:v>
                </c:pt>
                <c:pt idx="15131">
                  <c:v>111004.77</c:v>
                </c:pt>
                <c:pt idx="15132">
                  <c:v>111005.77</c:v>
                </c:pt>
                <c:pt idx="15133">
                  <c:v>111006.77</c:v>
                </c:pt>
                <c:pt idx="15134">
                  <c:v>111007.77</c:v>
                </c:pt>
                <c:pt idx="15135">
                  <c:v>111008.77</c:v>
                </c:pt>
                <c:pt idx="15136">
                  <c:v>111009.77</c:v>
                </c:pt>
                <c:pt idx="15137">
                  <c:v>111010.77</c:v>
                </c:pt>
                <c:pt idx="15138">
                  <c:v>111011.78</c:v>
                </c:pt>
                <c:pt idx="15139">
                  <c:v>111012.78</c:v>
                </c:pt>
                <c:pt idx="15140">
                  <c:v>111136.79</c:v>
                </c:pt>
                <c:pt idx="15141">
                  <c:v>111137.79</c:v>
                </c:pt>
                <c:pt idx="15142">
                  <c:v>111138.79</c:v>
                </c:pt>
                <c:pt idx="15143">
                  <c:v>111139.79</c:v>
                </c:pt>
                <c:pt idx="15144">
                  <c:v>111140.79</c:v>
                </c:pt>
                <c:pt idx="15145">
                  <c:v>111141.8</c:v>
                </c:pt>
                <c:pt idx="15146">
                  <c:v>111142.8</c:v>
                </c:pt>
                <c:pt idx="15147">
                  <c:v>111143.8</c:v>
                </c:pt>
                <c:pt idx="15148">
                  <c:v>111144.8</c:v>
                </c:pt>
                <c:pt idx="15149">
                  <c:v>111145.8</c:v>
                </c:pt>
                <c:pt idx="15150">
                  <c:v>111150.51</c:v>
                </c:pt>
                <c:pt idx="15151">
                  <c:v>111151.51</c:v>
                </c:pt>
                <c:pt idx="15152">
                  <c:v>111152.51</c:v>
                </c:pt>
                <c:pt idx="15153">
                  <c:v>111153.51</c:v>
                </c:pt>
                <c:pt idx="15154">
                  <c:v>111154.51</c:v>
                </c:pt>
                <c:pt idx="15155">
                  <c:v>111155.51</c:v>
                </c:pt>
                <c:pt idx="15156">
                  <c:v>111156.51</c:v>
                </c:pt>
                <c:pt idx="15157">
                  <c:v>111157.51</c:v>
                </c:pt>
                <c:pt idx="15158">
                  <c:v>111158.51</c:v>
                </c:pt>
                <c:pt idx="15159">
                  <c:v>111159.51</c:v>
                </c:pt>
                <c:pt idx="15160">
                  <c:v>111283.62</c:v>
                </c:pt>
                <c:pt idx="15161">
                  <c:v>111284.62</c:v>
                </c:pt>
                <c:pt idx="15162">
                  <c:v>111285.62</c:v>
                </c:pt>
                <c:pt idx="15163">
                  <c:v>111286.62</c:v>
                </c:pt>
                <c:pt idx="15164">
                  <c:v>111287.62</c:v>
                </c:pt>
                <c:pt idx="15165">
                  <c:v>111288.62</c:v>
                </c:pt>
                <c:pt idx="15166">
                  <c:v>111289.62</c:v>
                </c:pt>
                <c:pt idx="15167">
                  <c:v>111290.62</c:v>
                </c:pt>
                <c:pt idx="15168">
                  <c:v>111291.62</c:v>
                </c:pt>
                <c:pt idx="15169">
                  <c:v>111292.62</c:v>
                </c:pt>
                <c:pt idx="15170">
                  <c:v>111297.33</c:v>
                </c:pt>
                <c:pt idx="15171">
                  <c:v>111298.33</c:v>
                </c:pt>
                <c:pt idx="15172">
                  <c:v>111299.33</c:v>
                </c:pt>
                <c:pt idx="15173">
                  <c:v>111300.33</c:v>
                </c:pt>
                <c:pt idx="15174">
                  <c:v>111301.33</c:v>
                </c:pt>
                <c:pt idx="15175">
                  <c:v>111302.33</c:v>
                </c:pt>
                <c:pt idx="15176">
                  <c:v>111303.33</c:v>
                </c:pt>
                <c:pt idx="15177">
                  <c:v>111304.33</c:v>
                </c:pt>
                <c:pt idx="15178">
                  <c:v>111305.34</c:v>
                </c:pt>
                <c:pt idx="15179">
                  <c:v>111306.34</c:v>
                </c:pt>
                <c:pt idx="15180">
                  <c:v>111430.44</c:v>
                </c:pt>
                <c:pt idx="15181">
                  <c:v>111431.44</c:v>
                </c:pt>
                <c:pt idx="15182">
                  <c:v>111432.44</c:v>
                </c:pt>
                <c:pt idx="15183">
                  <c:v>111433.44</c:v>
                </c:pt>
                <c:pt idx="15184">
                  <c:v>111434.44</c:v>
                </c:pt>
                <c:pt idx="15185">
                  <c:v>111435.44</c:v>
                </c:pt>
                <c:pt idx="15186">
                  <c:v>111436.44</c:v>
                </c:pt>
                <c:pt idx="15187">
                  <c:v>111437.45</c:v>
                </c:pt>
                <c:pt idx="15188">
                  <c:v>111438.45</c:v>
                </c:pt>
                <c:pt idx="15189">
                  <c:v>111439.45</c:v>
                </c:pt>
                <c:pt idx="15190">
                  <c:v>111444.16</c:v>
                </c:pt>
                <c:pt idx="15191">
                  <c:v>111445.16</c:v>
                </c:pt>
                <c:pt idx="15192">
                  <c:v>111446.16</c:v>
                </c:pt>
                <c:pt idx="15193">
                  <c:v>111447.16</c:v>
                </c:pt>
                <c:pt idx="15194">
                  <c:v>111448.16</c:v>
                </c:pt>
                <c:pt idx="15195">
                  <c:v>111449.16</c:v>
                </c:pt>
                <c:pt idx="15196">
                  <c:v>111450.16</c:v>
                </c:pt>
                <c:pt idx="15197">
                  <c:v>111451.16</c:v>
                </c:pt>
                <c:pt idx="15198">
                  <c:v>111452.16</c:v>
                </c:pt>
                <c:pt idx="15199">
                  <c:v>111453.16</c:v>
                </c:pt>
                <c:pt idx="15200">
                  <c:v>111577.26</c:v>
                </c:pt>
                <c:pt idx="15201">
                  <c:v>111578.26</c:v>
                </c:pt>
                <c:pt idx="15202">
                  <c:v>111579.26</c:v>
                </c:pt>
                <c:pt idx="15203">
                  <c:v>111580.27</c:v>
                </c:pt>
                <c:pt idx="15204">
                  <c:v>111581.27</c:v>
                </c:pt>
                <c:pt idx="15205">
                  <c:v>111582.27</c:v>
                </c:pt>
                <c:pt idx="15206">
                  <c:v>111583.27</c:v>
                </c:pt>
                <c:pt idx="15207">
                  <c:v>111584.27</c:v>
                </c:pt>
                <c:pt idx="15208">
                  <c:v>111585.27</c:v>
                </c:pt>
                <c:pt idx="15209">
                  <c:v>111586.27</c:v>
                </c:pt>
                <c:pt idx="15210">
                  <c:v>111590.98</c:v>
                </c:pt>
                <c:pt idx="15211">
                  <c:v>111591.98</c:v>
                </c:pt>
                <c:pt idx="15212">
                  <c:v>111592.98</c:v>
                </c:pt>
                <c:pt idx="15213">
                  <c:v>111593.98</c:v>
                </c:pt>
                <c:pt idx="15214">
                  <c:v>111594.98</c:v>
                </c:pt>
                <c:pt idx="15215">
                  <c:v>111595.98</c:v>
                </c:pt>
                <c:pt idx="15216">
                  <c:v>111596.98</c:v>
                </c:pt>
                <c:pt idx="15217">
                  <c:v>111597.98</c:v>
                </c:pt>
                <c:pt idx="15218">
                  <c:v>111598.98</c:v>
                </c:pt>
                <c:pt idx="15219">
                  <c:v>111599.98</c:v>
                </c:pt>
                <c:pt idx="15220">
                  <c:v>111724.09</c:v>
                </c:pt>
                <c:pt idx="15221">
                  <c:v>111725.09</c:v>
                </c:pt>
                <c:pt idx="15222">
                  <c:v>111726.09</c:v>
                </c:pt>
                <c:pt idx="15223">
                  <c:v>111727.09</c:v>
                </c:pt>
                <c:pt idx="15224">
                  <c:v>111728.09</c:v>
                </c:pt>
                <c:pt idx="15225">
                  <c:v>111729.09</c:v>
                </c:pt>
                <c:pt idx="15226">
                  <c:v>111730.09</c:v>
                </c:pt>
                <c:pt idx="15227">
                  <c:v>111731.09</c:v>
                </c:pt>
                <c:pt idx="15228">
                  <c:v>111732.09</c:v>
                </c:pt>
                <c:pt idx="15229">
                  <c:v>111733.1</c:v>
                </c:pt>
                <c:pt idx="15230">
                  <c:v>111737.8</c:v>
                </c:pt>
                <c:pt idx="15231">
                  <c:v>111738.8</c:v>
                </c:pt>
                <c:pt idx="15232">
                  <c:v>111739.81</c:v>
                </c:pt>
                <c:pt idx="15233">
                  <c:v>111740.81</c:v>
                </c:pt>
                <c:pt idx="15234">
                  <c:v>111741.81</c:v>
                </c:pt>
                <c:pt idx="15235">
                  <c:v>111742.81</c:v>
                </c:pt>
                <c:pt idx="15236">
                  <c:v>111743.81</c:v>
                </c:pt>
                <c:pt idx="15237">
                  <c:v>111744.81</c:v>
                </c:pt>
                <c:pt idx="15238">
                  <c:v>111745.81</c:v>
                </c:pt>
                <c:pt idx="15239">
                  <c:v>111746.81</c:v>
                </c:pt>
                <c:pt idx="15240">
                  <c:v>111870.91</c:v>
                </c:pt>
                <c:pt idx="15241">
                  <c:v>111871.91</c:v>
                </c:pt>
                <c:pt idx="15242">
                  <c:v>111872.91</c:v>
                </c:pt>
                <c:pt idx="15243">
                  <c:v>111873.91</c:v>
                </c:pt>
                <c:pt idx="15244">
                  <c:v>111874.92</c:v>
                </c:pt>
                <c:pt idx="15245">
                  <c:v>111875.92</c:v>
                </c:pt>
                <c:pt idx="15246">
                  <c:v>111876.92</c:v>
                </c:pt>
                <c:pt idx="15247">
                  <c:v>111877.92</c:v>
                </c:pt>
                <c:pt idx="15248">
                  <c:v>111878.92</c:v>
                </c:pt>
                <c:pt idx="15249">
                  <c:v>111879.92</c:v>
                </c:pt>
                <c:pt idx="15250">
                  <c:v>111884.63</c:v>
                </c:pt>
                <c:pt idx="15251">
                  <c:v>111885.63</c:v>
                </c:pt>
                <c:pt idx="15252">
                  <c:v>111886.63</c:v>
                </c:pt>
                <c:pt idx="15253">
                  <c:v>111887.63</c:v>
                </c:pt>
                <c:pt idx="15254">
                  <c:v>111888.63</c:v>
                </c:pt>
                <c:pt idx="15255">
                  <c:v>111889.63</c:v>
                </c:pt>
                <c:pt idx="15256">
                  <c:v>111890.63</c:v>
                </c:pt>
                <c:pt idx="15257">
                  <c:v>111891.63</c:v>
                </c:pt>
                <c:pt idx="15258">
                  <c:v>111892.63</c:v>
                </c:pt>
                <c:pt idx="15259">
                  <c:v>111893.63</c:v>
                </c:pt>
                <c:pt idx="15260">
                  <c:v>112017.74</c:v>
                </c:pt>
                <c:pt idx="15261">
                  <c:v>112018.74</c:v>
                </c:pt>
                <c:pt idx="15262">
                  <c:v>112019.74</c:v>
                </c:pt>
                <c:pt idx="15263">
                  <c:v>112020.74</c:v>
                </c:pt>
                <c:pt idx="15264">
                  <c:v>112021.74</c:v>
                </c:pt>
                <c:pt idx="15265">
                  <c:v>112022.74</c:v>
                </c:pt>
                <c:pt idx="15266">
                  <c:v>112023.75</c:v>
                </c:pt>
                <c:pt idx="15267">
                  <c:v>112024.75</c:v>
                </c:pt>
                <c:pt idx="15268">
                  <c:v>112025.75</c:v>
                </c:pt>
                <c:pt idx="15269">
                  <c:v>112026.75</c:v>
                </c:pt>
                <c:pt idx="15270">
                  <c:v>112031.45</c:v>
                </c:pt>
                <c:pt idx="15271">
                  <c:v>112032.45</c:v>
                </c:pt>
                <c:pt idx="15272">
                  <c:v>112033.46</c:v>
                </c:pt>
                <c:pt idx="15273">
                  <c:v>112034.46</c:v>
                </c:pt>
                <c:pt idx="15274">
                  <c:v>112035.46</c:v>
                </c:pt>
                <c:pt idx="15275">
                  <c:v>112036.46</c:v>
                </c:pt>
                <c:pt idx="15276">
                  <c:v>112037.46</c:v>
                </c:pt>
                <c:pt idx="15277">
                  <c:v>112038.46</c:v>
                </c:pt>
                <c:pt idx="15278">
                  <c:v>112039.46</c:v>
                </c:pt>
                <c:pt idx="15279">
                  <c:v>112040.46</c:v>
                </c:pt>
                <c:pt idx="15280">
                  <c:v>112164.57</c:v>
                </c:pt>
                <c:pt idx="15281">
                  <c:v>112165.57</c:v>
                </c:pt>
                <c:pt idx="15282">
                  <c:v>112166.57</c:v>
                </c:pt>
                <c:pt idx="15283">
                  <c:v>112167.57</c:v>
                </c:pt>
                <c:pt idx="15284">
                  <c:v>112168.57</c:v>
                </c:pt>
                <c:pt idx="15285">
                  <c:v>112169.57</c:v>
                </c:pt>
                <c:pt idx="15286">
                  <c:v>112170.57</c:v>
                </c:pt>
                <c:pt idx="15287">
                  <c:v>112171.57</c:v>
                </c:pt>
                <c:pt idx="15288">
                  <c:v>112172.57</c:v>
                </c:pt>
                <c:pt idx="15289">
                  <c:v>112173.57</c:v>
                </c:pt>
                <c:pt idx="15290">
                  <c:v>112178.28</c:v>
                </c:pt>
                <c:pt idx="15291">
                  <c:v>112179.28</c:v>
                </c:pt>
                <c:pt idx="15292">
                  <c:v>112180.28</c:v>
                </c:pt>
                <c:pt idx="15293">
                  <c:v>112181.28</c:v>
                </c:pt>
                <c:pt idx="15294">
                  <c:v>112182.28</c:v>
                </c:pt>
                <c:pt idx="15295">
                  <c:v>112183.28</c:v>
                </c:pt>
                <c:pt idx="15296">
                  <c:v>112184.28</c:v>
                </c:pt>
                <c:pt idx="15297">
                  <c:v>112185.28</c:v>
                </c:pt>
                <c:pt idx="15298">
                  <c:v>112186.28</c:v>
                </c:pt>
                <c:pt idx="15299">
                  <c:v>112187.28</c:v>
                </c:pt>
                <c:pt idx="15300">
                  <c:v>112311.39</c:v>
                </c:pt>
                <c:pt idx="15301">
                  <c:v>112312.39</c:v>
                </c:pt>
                <c:pt idx="15302">
                  <c:v>112313.39</c:v>
                </c:pt>
                <c:pt idx="15303">
                  <c:v>112314.39</c:v>
                </c:pt>
                <c:pt idx="15304">
                  <c:v>112315.39</c:v>
                </c:pt>
                <c:pt idx="15305">
                  <c:v>112316.39</c:v>
                </c:pt>
                <c:pt idx="15306">
                  <c:v>112317.39</c:v>
                </c:pt>
                <c:pt idx="15307">
                  <c:v>112318.39</c:v>
                </c:pt>
                <c:pt idx="15308">
                  <c:v>112319.4</c:v>
                </c:pt>
                <c:pt idx="15309">
                  <c:v>112320.4</c:v>
                </c:pt>
                <c:pt idx="15310">
                  <c:v>112325.11</c:v>
                </c:pt>
                <c:pt idx="15311">
                  <c:v>112326.11</c:v>
                </c:pt>
                <c:pt idx="15312">
                  <c:v>112327.11</c:v>
                </c:pt>
                <c:pt idx="15313">
                  <c:v>112328.11</c:v>
                </c:pt>
                <c:pt idx="15314">
                  <c:v>112329.11</c:v>
                </c:pt>
                <c:pt idx="15315">
                  <c:v>112330.11</c:v>
                </c:pt>
                <c:pt idx="15316">
                  <c:v>112331.11</c:v>
                </c:pt>
                <c:pt idx="15317">
                  <c:v>112332.11</c:v>
                </c:pt>
                <c:pt idx="15318">
                  <c:v>112333.11</c:v>
                </c:pt>
                <c:pt idx="15319">
                  <c:v>112334.11</c:v>
                </c:pt>
                <c:pt idx="15320">
                  <c:v>112458.22</c:v>
                </c:pt>
                <c:pt idx="15321">
                  <c:v>112459.22</c:v>
                </c:pt>
                <c:pt idx="15322">
                  <c:v>112460.22</c:v>
                </c:pt>
                <c:pt idx="15323">
                  <c:v>112461.22</c:v>
                </c:pt>
                <c:pt idx="15324">
                  <c:v>112462.22</c:v>
                </c:pt>
                <c:pt idx="15325">
                  <c:v>112463.22</c:v>
                </c:pt>
                <c:pt idx="15326">
                  <c:v>112464.22</c:v>
                </c:pt>
                <c:pt idx="15327">
                  <c:v>112465.22</c:v>
                </c:pt>
                <c:pt idx="15328">
                  <c:v>112466.23</c:v>
                </c:pt>
                <c:pt idx="15329">
                  <c:v>112467.23</c:v>
                </c:pt>
                <c:pt idx="15330">
                  <c:v>112471.93</c:v>
                </c:pt>
                <c:pt idx="15331">
                  <c:v>112472.93</c:v>
                </c:pt>
                <c:pt idx="15332">
                  <c:v>112473.94</c:v>
                </c:pt>
                <c:pt idx="15333">
                  <c:v>112474.93</c:v>
                </c:pt>
                <c:pt idx="15334">
                  <c:v>112475.94</c:v>
                </c:pt>
                <c:pt idx="15335">
                  <c:v>112476.94</c:v>
                </c:pt>
                <c:pt idx="15336">
                  <c:v>112477.94</c:v>
                </c:pt>
                <c:pt idx="15337">
                  <c:v>112478.94</c:v>
                </c:pt>
                <c:pt idx="15338">
                  <c:v>112479.94</c:v>
                </c:pt>
                <c:pt idx="15339">
                  <c:v>112480.94</c:v>
                </c:pt>
                <c:pt idx="15340">
                  <c:v>112604.99</c:v>
                </c:pt>
                <c:pt idx="15341">
                  <c:v>112605.99</c:v>
                </c:pt>
                <c:pt idx="15342">
                  <c:v>112606.99</c:v>
                </c:pt>
                <c:pt idx="15343">
                  <c:v>112607.99</c:v>
                </c:pt>
                <c:pt idx="15344">
                  <c:v>112608.99</c:v>
                </c:pt>
                <c:pt idx="15345">
                  <c:v>112609.99</c:v>
                </c:pt>
                <c:pt idx="15346">
                  <c:v>112610.99</c:v>
                </c:pt>
                <c:pt idx="15347">
                  <c:v>112611.99</c:v>
                </c:pt>
                <c:pt idx="15348">
                  <c:v>112612.99</c:v>
                </c:pt>
                <c:pt idx="15349">
                  <c:v>112613.99</c:v>
                </c:pt>
                <c:pt idx="15350">
                  <c:v>112618.7</c:v>
                </c:pt>
                <c:pt idx="15351">
                  <c:v>112619.7</c:v>
                </c:pt>
                <c:pt idx="15352">
                  <c:v>112620.7</c:v>
                </c:pt>
                <c:pt idx="15353">
                  <c:v>112621.7</c:v>
                </c:pt>
                <c:pt idx="15354">
                  <c:v>112622.7</c:v>
                </c:pt>
                <c:pt idx="15355">
                  <c:v>112623.7</c:v>
                </c:pt>
                <c:pt idx="15356">
                  <c:v>112624.71</c:v>
                </c:pt>
                <c:pt idx="15357">
                  <c:v>112625.71</c:v>
                </c:pt>
                <c:pt idx="15358">
                  <c:v>112626.71</c:v>
                </c:pt>
                <c:pt idx="15359">
                  <c:v>112627.71</c:v>
                </c:pt>
                <c:pt idx="15360">
                  <c:v>112751.82</c:v>
                </c:pt>
                <c:pt idx="15361">
                  <c:v>112752.82</c:v>
                </c:pt>
                <c:pt idx="15362">
                  <c:v>112753.82</c:v>
                </c:pt>
                <c:pt idx="15363">
                  <c:v>112754.82</c:v>
                </c:pt>
                <c:pt idx="15364">
                  <c:v>112755.82</c:v>
                </c:pt>
                <c:pt idx="15365">
                  <c:v>112756.82</c:v>
                </c:pt>
                <c:pt idx="15366">
                  <c:v>112757.82</c:v>
                </c:pt>
                <c:pt idx="15367">
                  <c:v>112758.82</c:v>
                </c:pt>
                <c:pt idx="15368">
                  <c:v>112759.82</c:v>
                </c:pt>
                <c:pt idx="15369">
                  <c:v>112760.82</c:v>
                </c:pt>
                <c:pt idx="15370">
                  <c:v>112765.53</c:v>
                </c:pt>
                <c:pt idx="15371">
                  <c:v>112766.53</c:v>
                </c:pt>
                <c:pt idx="15372">
                  <c:v>112767.53</c:v>
                </c:pt>
                <c:pt idx="15373">
                  <c:v>112768.53</c:v>
                </c:pt>
                <c:pt idx="15374">
                  <c:v>112769.53</c:v>
                </c:pt>
                <c:pt idx="15375">
                  <c:v>112770.53</c:v>
                </c:pt>
                <c:pt idx="15376">
                  <c:v>112771.53</c:v>
                </c:pt>
                <c:pt idx="15377">
                  <c:v>112772.53</c:v>
                </c:pt>
                <c:pt idx="15378">
                  <c:v>112773.53</c:v>
                </c:pt>
                <c:pt idx="15379">
                  <c:v>112774.53</c:v>
                </c:pt>
                <c:pt idx="15380">
                  <c:v>112898.64</c:v>
                </c:pt>
                <c:pt idx="15381">
                  <c:v>112899.64</c:v>
                </c:pt>
                <c:pt idx="15382">
                  <c:v>112900.64</c:v>
                </c:pt>
                <c:pt idx="15383">
                  <c:v>112901.64</c:v>
                </c:pt>
                <c:pt idx="15384">
                  <c:v>112902.64</c:v>
                </c:pt>
                <c:pt idx="15385">
                  <c:v>112903.64</c:v>
                </c:pt>
                <c:pt idx="15386">
                  <c:v>112904.65</c:v>
                </c:pt>
                <c:pt idx="15387">
                  <c:v>112905.65</c:v>
                </c:pt>
                <c:pt idx="15388">
                  <c:v>112906.65</c:v>
                </c:pt>
                <c:pt idx="15389">
                  <c:v>112907.65</c:v>
                </c:pt>
                <c:pt idx="15390">
                  <c:v>112912.36</c:v>
                </c:pt>
                <c:pt idx="15391">
                  <c:v>112913.36</c:v>
                </c:pt>
                <c:pt idx="15392">
                  <c:v>112914.36</c:v>
                </c:pt>
                <c:pt idx="15393">
                  <c:v>112915.36</c:v>
                </c:pt>
                <c:pt idx="15394">
                  <c:v>112916.36</c:v>
                </c:pt>
                <c:pt idx="15395">
                  <c:v>112917.36</c:v>
                </c:pt>
                <c:pt idx="15396">
                  <c:v>112918.36</c:v>
                </c:pt>
                <c:pt idx="15397">
                  <c:v>112919.36</c:v>
                </c:pt>
                <c:pt idx="15398">
                  <c:v>112920.36</c:v>
                </c:pt>
                <c:pt idx="15399">
                  <c:v>112921.36</c:v>
                </c:pt>
                <c:pt idx="15400">
                  <c:v>113045.46</c:v>
                </c:pt>
                <c:pt idx="15401">
                  <c:v>113046.46</c:v>
                </c:pt>
                <c:pt idx="15402">
                  <c:v>113047.47</c:v>
                </c:pt>
                <c:pt idx="15403">
                  <c:v>113048.47</c:v>
                </c:pt>
                <c:pt idx="15404">
                  <c:v>113049.47</c:v>
                </c:pt>
                <c:pt idx="15405">
                  <c:v>113050.47</c:v>
                </c:pt>
                <c:pt idx="15406">
                  <c:v>113051.47</c:v>
                </c:pt>
                <c:pt idx="15407">
                  <c:v>113052.47</c:v>
                </c:pt>
                <c:pt idx="15408">
                  <c:v>113053.47</c:v>
                </c:pt>
                <c:pt idx="15409">
                  <c:v>113054.47</c:v>
                </c:pt>
                <c:pt idx="15410">
                  <c:v>113059.18</c:v>
                </c:pt>
                <c:pt idx="15411">
                  <c:v>113060.18</c:v>
                </c:pt>
                <c:pt idx="15412">
                  <c:v>113061.18</c:v>
                </c:pt>
                <c:pt idx="15413">
                  <c:v>113062.18</c:v>
                </c:pt>
                <c:pt idx="15414">
                  <c:v>113063.18</c:v>
                </c:pt>
                <c:pt idx="15415">
                  <c:v>113064.18</c:v>
                </c:pt>
                <c:pt idx="15416">
                  <c:v>113065.18</c:v>
                </c:pt>
                <c:pt idx="15417">
                  <c:v>113066.18</c:v>
                </c:pt>
                <c:pt idx="15418">
                  <c:v>113067.19</c:v>
                </c:pt>
                <c:pt idx="15419">
                  <c:v>113068.19</c:v>
                </c:pt>
                <c:pt idx="15420">
                  <c:v>113192.29</c:v>
                </c:pt>
                <c:pt idx="15421">
                  <c:v>113193.29</c:v>
                </c:pt>
                <c:pt idx="15422">
                  <c:v>113194.29</c:v>
                </c:pt>
                <c:pt idx="15423">
                  <c:v>113195.3</c:v>
                </c:pt>
                <c:pt idx="15424">
                  <c:v>113196.3</c:v>
                </c:pt>
                <c:pt idx="15425">
                  <c:v>113197.3</c:v>
                </c:pt>
                <c:pt idx="15426">
                  <c:v>113198.3</c:v>
                </c:pt>
                <c:pt idx="15427">
                  <c:v>113199.3</c:v>
                </c:pt>
                <c:pt idx="15428">
                  <c:v>113200.3</c:v>
                </c:pt>
                <c:pt idx="15429">
                  <c:v>113201.3</c:v>
                </c:pt>
                <c:pt idx="15430">
                  <c:v>113206.01</c:v>
                </c:pt>
                <c:pt idx="15431">
                  <c:v>113207.01</c:v>
                </c:pt>
                <c:pt idx="15432">
                  <c:v>113208.01</c:v>
                </c:pt>
                <c:pt idx="15433">
                  <c:v>113209.01</c:v>
                </c:pt>
                <c:pt idx="15434">
                  <c:v>113210.01</c:v>
                </c:pt>
                <c:pt idx="15435">
                  <c:v>113211.01</c:v>
                </c:pt>
                <c:pt idx="15436">
                  <c:v>113212.01</c:v>
                </c:pt>
                <c:pt idx="15437">
                  <c:v>113213.01</c:v>
                </c:pt>
                <c:pt idx="15438">
                  <c:v>113214.02</c:v>
                </c:pt>
                <c:pt idx="15439">
                  <c:v>113215.02</c:v>
                </c:pt>
                <c:pt idx="15440">
                  <c:v>113339.12</c:v>
                </c:pt>
                <c:pt idx="15441">
                  <c:v>113340.12</c:v>
                </c:pt>
                <c:pt idx="15442">
                  <c:v>113341.12</c:v>
                </c:pt>
                <c:pt idx="15443">
                  <c:v>113342.12</c:v>
                </c:pt>
                <c:pt idx="15444">
                  <c:v>113343.12</c:v>
                </c:pt>
                <c:pt idx="15445">
                  <c:v>113344.13</c:v>
                </c:pt>
                <c:pt idx="15446">
                  <c:v>113345.13</c:v>
                </c:pt>
                <c:pt idx="15447">
                  <c:v>113346.13</c:v>
                </c:pt>
                <c:pt idx="15448">
                  <c:v>113347.13</c:v>
                </c:pt>
                <c:pt idx="15449">
                  <c:v>113348.13</c:v>
                </c:pt>
                <c:pt idx="15450">
                  <c:v>113352.84</c:v>
                </c:pt>
                <c:pt idx="15451">
                  <c:v>113353.84</c:v>
                </c:pt>
                <c:pt idx="15452">
                  <c:v>113354.84</c:v>
                </c:pt>
                <c:pt idx="15453">
                  <c:v>113355.84</c:v>
                </c:pt>
                <c:pt idx="15454">
                  <c:v>113356.84</c:v>
                </c:pt>
                <c:pt idx="15455">
                  <c:v>113357.84</c:v>
                </c:pt>
                <c:pt idx="15456">
                  <c:v>113358.84</c:v>
                </c:pt>
                <c:pt idx="15457">
                  <c:v>113359.84</c:v>
                </c:pt>
                <c:pt idx="15458">
                  <c:v>113360.84</c:v>
                </c:pt>
                <c:pt idx="15459">
                  <c:v>113361.84</c:v>
                </c:pt>
                <c:pt idx="15460">
                  <c:v>113485.95</c:v>
                </c:pt>
                <c:pt idx="15461">
                  <c:v>113486.95</c:v>
                </c:pt>
                <c:pt idx="15462">
                  <c:v>113487.95</c:v>
                </c:pt>
                <c:pt idx="15463">
                  <c:v>113488.95</c:v>
                </c:pt>
                <c:pt idx="15464">
                  <c:v>113489.95</c:v>
                </c:pt>
                <c:pt idx="15465">
                  <c:v>113490.95</c:v>
                </c:pt>
                <c:pt idx="15466">
                  <c:v>113491.95</c:v>
                </c:pt>
                <c:pt idx="15467">
                  <c:v>113492.95</c:v>
                </c:pt>
                <c:pt idx="15468">
                  <c:v>113493.95</c:v>
                </c:pt>
                <c:pt idx="15469">
                  <c:v>113494.95</c:v>
                </c:pt>
                <c:pt idx="15470">
                  <c:v>113499.66</c:v>
                </c:pt>
                <c:pt idx="15471">
                  <c:v>113500.66</c:v>
                </c:pt>
                <c:pt idx="15472">
                  <c:v>113501.66</c:v>
                </c:pt>
                <c:pt idx="15473">
                  <c:v>113502.66</c:v>
                </c:pt>
                <c:pt idx="15474">
                  <c:v>113503.66</c:v>
                </c:pt>
                <c:pt idx="15475">
                  <c:v>113504.66</c:v>
                </c:pt>
                <c:pt idx="15476">
                  <c:v>113505.66</c:v>
                </c:pt>
                <c:pt idx="15477">
                  <c:v>113506.66</c:v>
                </c:pt>
                <c:pt idx="15478">
                  <c:v>113507.66</c:v>
                </c:pt>
                <c:pt idx="15479">
                  <c:v>113508.66</c:v>
                </c:pt>
                <c:pt idx="15480">
                  <c:v>113632.73</c:v>
                </c:pt>
                <c:pt idx="15481">
                  <c:v>113633.73</c:v>
                </c:pt>
                <c:pt idx="15482">
                  <c:v>113634.73</c:v>
                </c:pt>
                <c:pt idx="15483">
                  <c:v>113635.73</c:v>
                </c:pt>
                <c:pt idx="15484">
                  <c:v>113636.74</c:v>
                </c:pt>
                <c:pt idx="15485">
                  <c:v>113637.74</c:v>
                </c:pt>
                <c:pt idx="15486">
                  <c:v>113638.74</c:v>
                </c:pt>
                <c:pt idx="15487">
                  <c:v>113639.74</c:v>
                </c:pt>
                <c:pt idx="15488">
                  <c:v>113640.74</c:v>
                </c:pt>
                <c:pt idx="15489">
                  <c:v>113641.74</c:v>
                </c:pt>
                <c:pt idx="15490">
                  <c:v>113646.45</c:v>
                </c:pt>
                <c:pt idx="15491">
                  <c:v>113647.45</c:v>
                </c:pt>
                <c:pt idx="15492">
                  <c:v>113648.45</c:v>
                </c:pt>
                <c:pt idx="15493">
                  <c:v>113649.45</c:v>
                </c:pt>
                <c:pt idx="15494">
                  <c:v>113650.45</c:v>
                </c:pt>
                <c:pt idx="15495">
                  <c:v>113651.45</c:v>
                </c:pt>
                <c:pt idx="15496">
                  <c:v>113652.45</c:v>
                </c:pt>
                <c:pt idx="15497">
                  <c:v>113653.45</c:v>
                </c:pt>
                <c:pt idx="15498">
                  <c:v>113654.45</c:v>
                </c:pt>
                <c:pt idx="15499">
                  <c:v>113655.45</c:v>
                </c:pt>
                <c:pt idx="15500">
                  <c:v>113779.56</c:v>
                </c:pt>
                <c:pt idx="15501">
                  <c:v>113780.56</c:v>
                </c:pt>
                <c:pt idx="15502">
                  <c:v>113781.56</c:v>
                </c:pt>
                <c:pt idx="15503">
                  <c:v>113782.56</c:v>
                </c:pt>
                <c:pt idx="15504">
                  <c:v>113783.56</c:v>
                </c:pt>
                <c:pt idx="15505">
                  <c:v>113784.56</c:v>
                </c:pt>
                <c:pt idx="15506">
                  <c:v>113785.56</c:v>
                </c:pt>
                <c:pt idx="15507">
                  <c:v>113786.56</c:v>
                </c:pt>
                <c:pt idx="15508">
                  <c:v>113787.56</c:v>
                </c:pt>
                <c:pt idx="15509">
                  <c:v>113788.56</c:v>
                </c:pt>
                <c:pt idx="15510">
                  <c:v>113793.27</c:v>
                </c:pt>
                <c:pt idx="15511">
                  <c:v>113794.27</c:v>
                </c:pt>
                <c:pt idx="15512">
                  <c:v>113795.27</c:v>
                </c:pt>
                <c:pt idx="15513">
                  <c:v>113796.28</c:v>
                </c:pt>
                <c:pt idx="15514">
                  <c:v>113797.28</c:v>
                </c:pt>
                <c:pt idx="15515">
                  <c:v>113798.28</c:v>
                </c:pt>
                <c:pt idx="15516">
                  <c:v>113799.28</c:v>
                </c:pt>
                <c:pt idx="15517">
                  <c:v>113800.28</c:v>
                </c:pt>
                <c:pt idx="15518">
                  <c:v>113801.28</c:v>
                </c:pt>
                <c:pt idx="15519">
                  <c:v>113802.28</c:v>
                </c:pt>
                <c:pt idx="15520">
                  <c:v>113926.38</c:v>
                </c:pt>
                <c:pt idx="15521">
                  <c:v>113927.39</c:v>
                </c:pt>
                <c:pt idx="15522">
                  <c:v>113928.39</c:v>
                </c:pt>
                <c:pt idx="15523">
                  <c:v>113929.39</c:v>
                </c:pt>
                <c:pt idx="15524">
                  <c:v>113930.39</c:v>
                </c:pt>
                <c:pt idx="15525">
                  <c:v>113931.39</c:v>
                </c:pt>
                <c:pt idx="15526">
                  <c:v>113932.39</c:v>
                </c:pt>
                <c:pt idx="15527">
                  <c:v>113933.39</c:v>
                </c:pt>
                <c:pt idx="15528">
                  <c:v>113934.39</c:v>
                </c:pt>
                <c:pt idx="15529">
                  <c:v>113935.39</c:v>
                </c:pt>
                <c:pt idx="15530">
                  <c:v>113940.1</c:v>
                </c:pt>
                <c:pt idx="15531">
                  <c:v>113941.1</c:v>
                </c:pt>
                <c:pt idx="15532">
                  <c:v>113942.1</c:v>
                </c:pt>
                <c:pt idx="15533">
                  <c:v>113943.1</c:v>
                </c:pt>
                <c:pt idx="15534">
                  <c:v>113944.1</c:v>
                </c:pt>
                <c:pt idx="15535">
                  <c:v>113945.1</c:v>
                </c:pt>
                <c:pt idx="15536">
                  <c:v>113946.1</c:v>
                </c:pt>
                <c:pt idx="15537">
                  <c:v>113947.1</c:v>
                </c:pt>
                <c:pt idx="15538">
                  <c:v>113948.11</c:v>
                </c:pt>
                <c:pt idx="15539">
                  <c:v>113949.11</c:v>
                </c:pt>
                <c:pt idx="15540">
                  <c:v>114073.21</c:v>
                </c:pt>
                <c:pt idx="15541">
                  <c:v>114074.21</c:v>
                </c:pt>
                <c:pt idx="15542">
                  <c:v>114075.21</c:v>
                </c:pt>
                <c:pt idx="15543">
                  <c:v>114076.21</c:v>
                </c:pt>
                <c:pt idx="15544">
                  <c:v>114077.22</c:v>
                </c:pt>
                <c:pt idx="15545">
                  <c:v>114078.22</c:v>
                </c:pt>
                <c:pt idx="15546">
                  <c:v>114079.22</c:v>
                </c:pt>
                <c:pt idx="15547">
                  <c:v>114080.22</c:v>
                </c:pt>
                <c:pt idx="15548">
                  <c:v>114081.22</c:v>
                </c:pt>
                <c:pt idx="15549">
                  <c:v>114082.22</c:v>
                </c:pt>
                <c:pt idx="15550">
                  <c:v>114086.93</c:v>
                </c:pt>
                <c:pt idx="15551">
                  <c:v>114087.93</c:v>
                </c:pt>
                <c:pt idx="15552">
                  <c:v>114088.93</c:v>
                </c:pt>
                <c:pt idx="15553">
                  <c:v>114089.93</c:v>
                </c:pt>
                <c:pt idx="15554">
                  <c:v>114090.93</c:v>
                </c:pt>
                <c:pt idx="15555">
                  <c:v>114091.93</c:v>
                </c:pt>
                <c:pt idx="15556">
                  <c:v>114092.93</c:v>
                </c:pt>
                <c:pt idx="15557">
                  <c:v>114093.93</c:v>
                </c:pt>
                <c:pt idx="15558">
                  <c:v>114094.93</c:v>
                </c:pt>
                <c:pt idx="15559">
                  <c:v>114095.93</c:v>
                </c:pt>
                <c:pt idx="15560">
                  <c:v>114220.03</c:v>
                </c:pt>
                <c:pt idx="15561">
                  <c:v>114221.03</c:v>
                </c:pt>
                <c:pt idx="15562">
                  <c:v>114222.03</c:v>
                </c:pt>
                <c:pt idx="15563">
                  <c:v>114223.03</c:v>
                </c:pt>
                <c:pt idx="15564">
                  <c:v>114224.04</c:v>
                </c:pt>
                <c:pt idx="15565">
                  <c:v>114225.04</c:v>
                </c:pt>
                <c:pt idx="15566">
                  <c:v>114226.04</c:v>
                </c:pt>
                <c:pt idx="15567">
                  <c:v>114227.04</c:v>
                </c:pt>
                <c:pt idx="15568">
                  <c:v>114228.04</c:v>
                </c:pt>
                <c:pt idx="15569">
                  <c:v>114229.04</c:v>
                </c:pt>
                <c:pt idx="15570">
                  <c:v>114233.75</c:v>
                </c:pt>
                <c:pt idx="15571">
                  <c:v>114234.75</c:v>
                </c:pt>
                <c:pt idx="15572">
                  <c:v>114235.75</c:v>
                </c:pt>
                <c:pt idx="15573">
                  <c:v>114236.75</c:v>
                </c:pt>
                <c:pt idx="15574">
                  <c:v>114237.75</c:v>
                </c:pt>
                <c:pt idx="15575">
                  <c:v>114238.75</c:v>
                </c:pt>
                <c:pt idx="15576">
                  <c:v>114239.75</c:v>
                </c:pt>
                <c:pt idx="15577">
                  <c:v>114240.75</c:v>
                </c:pt>
                <c:pt idx="15578">
                  <c:v>114241.75</c:v>
                </c:pt>
                <c:pt idx="15579">
                  <c:v>114242.75</c:v>
                </c:pt>
                <c:pt idx="15580">
                  <c:v>114366.86</c:v>
                </c:pt>
                <c:pt idx="15581">
                  <c:v>114367.86</c:v>
                </c:pt>
                <c:pt idx="15582">
                  <c:v>114368.86</c:v>
                </c:pt>
                <c:pt idx="15583">
                  <c:v>114369.86</c:v>
                </c:pt>
                <c:pt idx="15584">
                  <c:v>114370.86</c:v>
                </c:pt>
                <c:pt idx="15585">
                  <c:v>114371.86</c:v>
                </c:pt>
                <c:pt idx="15586">
                  <c:v>114372.86</c:v>
                </c:pt>
                <c:pt idx="15587">
                  <c:v>114373.87</c:v>
                </c:pt>
                <c:pt idx="15588">
                  <c:v>114374.87</c:v>
                </c:pt>
                <c:pt idx="15589">
                  <c:v>114375.87</c:v>
                </c:pt>
                <c:pt idx="15590">
                  <c:v>114380.58</c:v>
                </c:pt>
                <c:pt idx="15591">
                  <c:v>114381.58</c:v>
                </c:pt>
                <c:pt idx="15592">
                  <c:v>114382.58</c:v>
                </c:pt>
                <c:pt idx="15593">
                  <c:v>114383.58</c:v>
                </c:pt>
                <c:pt idx="15594">
                  <c:v>114384.58</c:v>
                </c:pt>
                <c:pt idx="15595">
                  <c:v>114385.58</c:v>
                </c:pt>
                <c:pt idx="15596">
                  <c:v>114386.58</c:v>
                </c:pt>
                <c:pt idx="15597">
                  <c:v>114387.58</c:v>
                </c:pt>
                <c:pt idx="15598">
                  <c:v>114388.58</c:v>
                </c:pt>
                <c:pt idx="15599">
                  <c:v>114389.58</c:v>
                </c:pt>
                <c:pt idx="15600">
                  <c:v>114513.68</c:v>
                </c:pt>
                <c:pt idx="15601">
                  <c:v>114514.69</c:v>
                </c:pt>
                <c:pt idx="15602">
                  <c:v>114515.69</c:v>
                </c:pt>
                <c:pt idx="15603">
                  <c:v>114516.69</c:v>
                </c:pt>
                <c:pt idx="15604">
                  <c:v>114517.69</c:v>
                </c:pt>
                <c:pt idx="15605">
                  <c:v>114518.69</c:v>
                </c:pt>
                <c:pt idx="15606">
                  <c:v>114519.69</c:v>
                </c:pt>
                <c:pt idx="15607">
                  <c:v>114520.69</c:v>
                </c:pt>
                <c:pt idx="15608">
                  <c:v>114521.69</c:v>
                </c:pt>
                <c:pt idx="15609">
                  <c:v>114522.69</c:v>
                </c:pt>
                <c:pt idx="15610">
                  <c:v>114527.4</c:v>
                </c:pt>
                <c:pt idx="15611">
                  <c:v>114528.4</c:v>
                </c:pt>
                <c:pt idx="15612">
                  <c:v>114529.4</c:v>
                </c:pt>
                <c:pt idx="15613">
                  <c:v>114530.4</c:v>
                </c:pt>
                <c:pt idx="15614">
                  <c:v>114531.4</c:v>
                </c:pt>
                <c:pt idx="15615">
                  <c:v>114532.4</c:v>
                </c:pt>
                <c:pt idx="15616">
                  <c:v>114533.4</c:v>
                </c:pt>
                <c:pt idx="15617">
                  <c:v>114534.4</c:v>
                </c:pt>
                <c:pt idx="15618">
                  <c:v>114535.4</c:v>
                </c:pt>
                <c:pt idx="15619">
                  <c:v>114536.4</c:v>
                </c:pt>
                <c:pt idx="15620">
                  <c:v>114660.49</c:v>
                </c:pt>
                <c:pt idx="15621">
                  <c:v>114661.49</c:v>
                </c:pt>
                <c:pt idx="15622">
                  <c:v>114662.49</c:v>
                </c:pt>
                <c:pt idx="15623">
                  <c:v>114663.5</c:v>
                </c:pt>
                <c:pt idx="15624">
                  <c:v>114664.5</c:v>
                </c:pt>
                <c:pt idx="15625">
                  <c:v>114665.5</c:v>
                </c:pt>
                <c:pt idx="15626">
                  <c:v>114666.5</c:v>
                </c:pt>
                <c:pt idx="15627">
                  <c:v>114667.5</c:v>
                </c:pt>
                <c:pt idx="15628">
                  <c:v>114668.5</c:v>
                </c:pt>
                <c:pt idx="15629">
                  <c:v>114669.5</c:v>
                </c:pt>
                <c:pt idx="15630">
                  <c:v>114674.21</c:v>
                </c:pt>
                <c:pt idx="15631">
                  <c:v>114675.21</c:v>
                </c:pt>
                <c:pt idx="15632">
                  <c:v>114676.21</c:v>
                </c:pt>
                <c:pt idx="15633">
                  <c:v>114677.21</c:v>
                </c:pt>
                <c:pt idx="15634">
                  <c:v>114678.21</c:v>
                </c:pt>
                <c:pt idx="15635">
                  <c:v>114679.21</c:v>
                </c:pt>
                <c:pt idx="15636">
                  <c:v>114680.21</c:v>
                </c:pt>
                <c:pt idx="15637">
                  <c:v>114681.21</c:v>
                </c:pt>
                <c:pt idx="15638">
                  <c:v>114682.21</c:v>
                </c:pt>
                <c:pt idx="15639">
                  <c:v>114683.21</c:v>
                </c:pt>
                <c:pt idx="15640">
                  <c:v>114807.27</c:v>
                </c:pt>
                <c:pt idx="15641">
                  <c:v>114808.27</c:v>
                </c:pt>
                <c:pt idx="15642">
                  <c:v>114809.27</c:v>
                </c:pt>
                <c:pt idx="15643">
                  <c:v>114810.27</c:v>
                </c:pt>
                <c:pt idx="15644">
                  <c:v>114811.27</c:v>
                </c:pt>
                <c:pt idx="15645">
                  <c:v>114812.27</c:v>
                </c:pt>
                <c:pt idx="15646">
                  <c:v>114813.27</c:v>
                </c:pt>
                <c:pt idx="15647">
                  <c:v>114814.27</c:v>
                </c:pt>
                <c:pt idx="15648">
                  <c:v>114815.27</c:v>
                </c:pt>
                <c:pt idx="15649">
                  <c:v>114816.28</c:v>
                </c:pt>
                <c:pt idx="15650">
                  <c:v>114820.98</c:v>
                </c:pt>
                <c:pt idx="15651">
                  <c:v>114821.98</c:v>
                </c:pt>
                <c:pt idx="15652">
                  <c:v>114822.98</c:v>
                </c:pt>
                <c:pt idx="15653">
                  <c:v>114823.98</c:v>
                </c:pt>
                <c:pt idx="15654">
                  <c:v>114824.99</c:v>
                </c:pt>
                <c:pt idx="15655">
                  <c:v>114825.99</c:v>
                </c:pt>
                <c:pt idx="15656">
                  <c:v>114826.99</c:v>
                </c:pt>
                <c:pt idx="15657">
                  <c:v>114827.99</c:v>
                </c:pt>
                <c:pt idx="15658">
                  <c:v>114828.99</c:v>
                </c:pt>
                <c:pt idx="15659">
                  <c:v>114829.99</c:v>
                </c:pt>
                <c:pt idx="15660">
                  <c:v>114954.09</c:v>
                </c:pt>
                <c:pt idx="15661">
                  <c:v>114955.1</c:v>
                </c:pt>
                <c:pt idx="15662">
                  <c:v>114956.1</c:v>
                </c:pt>
                <c:pt idx="15663">
                  <c:v>114957.1</c:v>
                </c:pt>
                <c:pt idx="15664">
                  <c:v>114958.1</c:v>
                </c:pt>
                <c:pt idx="15665">
                  <c:v>114959.1</c:v>
                </c:pt>
                <c:pt idx="15666">
                  <c:v>114960.1</c:v>
                </c:pt>
                <c:pt idx="15667">
                  <c:v>114961.1</c:v>
                </c:pt>
                <c:pt idx="15668">
                  <c:v>114962.1</c:v>
                </c:pt>
                <c:pt idx="15669">
                  <c:v>114963.1</c:v>
                </c:pt>
                <c:pt idx="15670">
                  <c:v>114967.81</c:v>
                </c:pt>
                <c:pt idx="15671">
                  <c:v>114968.81</c:v>
                </c:pt>
                <c:pt idx="15672">
                  <c:v>114969.81</c:v>
                </c:pt>
                <c:pt idx="15673">
                  <c:v>114970.81</c:v>
                </c:pt>
                <c:pt idx="15674">
                  <c:v>114971.81</c:v>
                </c:pt>
                <c:pt idx="15675">
                  <c:v>114972.81</c:v>
                </c:pt>
                <c:pt idx="15676">
                  <c:v>114973.81</c:v>
                </c:pt>
                <c:pt idx="15677">
                  <c:v>114974.81</c:v>
                </c:pt>
                <c:pt idx="15678">
                  <c:v>114975.81</c:v>
                </c:pt>
                <c:pt idx="15679">
                  <c:v>114976.81</c:v>
                </c:pt>
                <c:pt idx="15680">
                  <c:v>115100.88</c:v>
                </c:pt>
                <c:pt idx="15681">
                  <c:v>115101.89</c:v>
                </c:pt>
                <c:pt idx="15682">
                  <c:v>115102.89</c:v>
                </c:pt>
                <c:pt idx="15683">
                  <c:v>115103.89</c:v>
                </c:pt>
                <c:pt idx="15684">
                  <c:v>115104.89</c:v>
                </c:pt>
                <c:pt idx="15685">
                  <c:v>115105.89</c:v>
                </c:pt>
                <c:pt idx="15686">
                  <c:v>115106.89</c:v>
                </c:pt>
                <c:pt idx="15687">
                  <c:v>115107.89</c:v>
                </c:pt>
                <c:pt idx="15688">
                  <c:v>115108.89</c:v>
                </c:pt>
                <c:pt idx="15689">
                  <c:v>115109.89</c:v>
                </c:pt>
                <c:pt idx="15690">
                  <c:v>115114.6</c:v>
                </c:pt>
                <c:pt idx="15691">
                  <c:v>115115.6</c:v>
                </c:pt>
                <c:pt idx="15692">
                  <c:v>115116.6</c:v>
                </c:pt>
                <c:pt idx="15693">
                  <c:v>115117.6</c:v>
                </c:pt>
                <c:pt idx="15694">
                  <c:v>115118.6</c:v>
                </c:pt>
                <c:pt idx="15695">
                  <c:v>115119.6</c:v>
                </c:pt>
                <c:pt idx="15696">
                  <c:v>115120.6</c:v>
                </c:pt>
                <c:pt idx="15697">
                  <c:v>115121.6</c:v>
                </c:pt>
                <c:pt idx="15698">
                  <c:v>115122.61</c:v>
                </c:pt>
                <c:pt idx="15699">
                  <c:v>115123.61</c:v>
                </c:pt>
                <c:pt idx="15700">
                  <c:v>115247.71</c:v>
                </c:pt>
                <c:pt idx="15701">
                  <c:v>115248.71</c:v>
                </c:pt>
                <c:pt idx="15702">
                  <c:v>115249.71</c:v>
                </c:pt>
                <c:pt idx="15703">
                  <c:v>115250.71</c:v>
                </c:pt>
                <c:pt idx="15704">
                  <c:v>115251.71</c:v>
                </c:pt>
                <c:pt idx="15705">
                  <c:v>115252.71</c:v>
                </c:pt>
                <c:pt idx="15706">
                  <c:v>115253.71</c:v>
                </c:pt>
                <c:pt idx="15707">
                  <c:v>115254.72</c:v>
                </c:pt>
                <c:pt idx="15708">
                  <c:v>115255.72</c:v>
                </c:pt>
                <c:pt idx="15709">
                  <c:v>115256.72</c:v>
                </c:pt>
                <c:pt idx="15710">
                  <c:v>115261.43</c:v>
                </c:pt>
                <c:pt idx="15711">
                  <c:v>115262.43</c:v>
                </c:pt>
                <c:pt idx="15712">
                  <c:v>115263.43</c:v>
                </c:pt>
                <c:pt idx="15713">
                  <c:v>115264.43</c:v>
                </c:pt>
                <c:pt idx="15714">
                  <c:v>115265.43</c:v>
                </c:pt>
                <c:pt idx="15715">
                  <c:v>115266.43</c:v>
                </c:pt>
                <c:pt idx="15716">
                  <c:v>115267.43</c:v>
                </c:pt>
                <c:pt idx="15717">
                  <c:v>115268.43</c:v>
                </c:pt>
                <c:pt idx="15718">
                  <c:v>115269.43</c:v>
                </c:pt>
                <c:pt idx="15719">
                  <c:v>115270.43</c:v>
                </c:pt>
                <c:pt idx="15720">
                  <c:v>115394.54</c:v>
                </c:pt>
                <c:pt idx="15721">
                  <c:v>115395.54</c:v>
                </c:pt>
                <c:pt idx="15722">
                  <c:v>115396.54</c:v>
                </c:pt>
                <c:pt idx="15723">
                  <c:v>115397.54</c:v>
                </c:pt>
                <c:pt idx="15724">
                  <c:v>115398.54</c:v>
                </c:pt>
                <c:pt idx="15725">
                  <c:v>115399.54</c:v>
                </c:pt>
                <c:pt idx="15726">
                  <c:v>115400.54</c:v>
                </c:pt>
                <c:pt idx="15727">
                  <c:v>115401.54</c:v>
                </c:pt>
                <c:pt idx="15728">
                  <c:v>115402.54</c:v>
                </c:pt>
                <c:pt idx="15729">
                  <c:v>115403.54</c:v>
                </c:pt>
                <c:pt idx="15730">
                  <c:v>115408.25</c:v>
                </c:pt>
                <c:pt idx="15731">
                  <c:v>115409.25</c:v>
                </c:pt>
                <c:pt idx="15732">
                  <c:v>115410.25</c:v>
                </c:pt>
                <c:pt idx="15733">
                  <c:v>115411.25</c:v>
                </c:pt>
                <c:pt idx="15734">
                  <c:v>115412.25</c:v>
                </c:pt>
                <c:pt idx="15735">
                  <c:v>115413.25</c:v>
                </c:pt>
                <c:pt idx="15736">
                  <c:v>115414.25</c:v>
                </c:pt>
                <c:pt idx="15737">
                  <c:v>115415.25</c:v>
                </c:pt>
                <c:pt idx="15738">
                  <c:v>115416.25</c:v>
                </c:pt>
                <c:pt idx="15739">
                  <c:v>115417.25</c:v>
                </c:pt>
                <c:pt idx="15740">
                  <c:v>115541.36</c:v>
                </c:pt>
                <c:pt idx="15741">
                  <c:v>115542.36</c:v>
                </c:pt>
                <c:pt idx="15742">
                  <c:v>115543.36</c:v>
                </c:pt>
                <c:pt idx="15743">
                  <c:v>115544.36</c:v>
                </c:pt>
                <c:pt idx="15744">
                  <c:v>115545.36</c:v>
                </c:pt>
                <c:pt idx="15745">
                  <c:v>115546.36</c:v>
                </c:pt>
                <c:pt idx="15746">
                  <c:v>115547.36</c:v>
                </c:pt>
                <c:pt idx="15747">
                  <c:v>115548.36</c:v>
                </c:pt>
                <c:pt idx="15748">
                  <c:v>115549.36</c:v>
                </c:pt>
                <c:pt idx="15749">
                  <c:v>115550.37</c:v>
                </c:pt>
                <c:pt idx="15750">
                  <c:v>115555.07</c:v>
                </c:pt>
                <c:pt idx="15751">
                  <c:v>115556.07</c:v>
                </c:pt>
                <c:pt idx="15752">
                  <c:v>115557.07</c:v>
                </c:pt>
                <c:pt idx="15753">
                  <c:v>115558.08</c:v>
                </c:pt>
                <c:pt idx="15754">
                  <c:v>115559.08</c:v>
                </c:pt>
                <c:pt idx="15755">
                  <c:v>115560.08</c:v>
                </c:pt>
                <c:pt idx="15756">
                  <c:v>115561.08</c:v>
                </c:pt>
                <c:pt idx="15757">
                  <c:v>115562.08</c:v>
                </c:pt>
                <c:pt idx="15758">
                  <c:v>115563.08</c:v>
                </c:pt>
                <c:pt idx="15759">
                  <c:v>115564.08</c:v>
                </c:pt>
                <c:pt idx="15760">
                  <c:v>115688.18</c:v>
                </c:pt>
                <c:pt idx="15761">
                  <c:v>115689.18</c:v>
                </c:pt>
                <c:pt idx="15762">
                  <c:v>115690.18</c:v>
                </c:pt>
                <c:pt idx="15763">
                  <c:v>115691.18</c:v>
                </c:pt>
                <c:pt idx="15764">
                  <c:v>115692.18</c:v>
                </c:pt>
                <c:pt idx="15765">
                  <c:v>115693.18</c:v>
                </c:pt>
                <c:pt idx="15766">
                  <c:v>115694.19</c:v>
                </c:pt>
                <c:pt idx="15767">
                  <c:v>115695.19</c:v>
                </c:pt>
                <c:pt idx="15768">
                  <c:v>115696.19</c:v>
                </c:pt>
                <c:pt idx="15769">
                  <c:v>115697.19</c:v>
                </c:pt>
                <c:pt idx="15770">
                  <c:v>115701.89</c:v>
                </c:pt>
                <c:pt idx="15771">
                  <c:v>115702.89</c:v>
                </c:pt>
                <c:pt idx="15772">
                  <c:v>115703.89</c:v>
                </c:pt>
                <c:pt idx="15773">
                  <c:v>115704.89</c:v>
                </c:pt>
                <c:pt idx="15774">
                  <c:v>115705.89</c:v>
                </c:pt>
                <c:pt idx="15775">
                  <c:v>115706.9</c:v>
                </c:pt>
                <c:pt idx="15776">
                  <c:v>115707.9</c:v>
                </c:pt>
                <c:pt idx="15777">
                  <c:v>115708.9</c:v>
                </c:pt>
                <c:pt idx="15778">
                  <c:v>115709.9</c:v>
                </c:pt>
                <c:pt idx="15779">
                  <c:v>115710.9</c:v>
                </c:pt>
                <c:pt idx="15780">
                  <c:v>115835.0</c:v>
                </c:pt>
                <c:pt idx="15781">
                  <c:v>115836.0</c:v>
                </c:pt>
                <c:pt idx="15782">
                  <c:v>115837.0</c:v>
                </c:pt>
                <c:pt idx="15783">
                  <c:v>115838.01</c:v>
                </c:pt>
                <c:pt idx="15784">
                  <c:v>115839.01</c:v>
                </c:pt>
                <c:pt idx="15785">
                  <c:v>115840.01</c:v>
                </c:pt>
                <c:pt idx="15786">
                  <c:v>115841.01</c:v>
                </c:pt>
                <c:pt idx="15787">
                  <c:v>115842.01</c:v>
                </c:pt>
                <c:pt idx="15788">
                  <c:v>115843.01</c:v>
                </c:pt>
                <c:pt idx="15789">
                  <c:v>115844.01</c:v>
                </c:pt>
                <c:pt idx="15790">
                  <c:v>115848.72</c:v>
                </c:pt>
                <c:pt idx="15791">
                  <c:v>115849.72</c:v>
                </c:pt>
                <c:pt idx="15792">
                  <c:v>115850.72</c:v>
                </c:pt>
                <c:pt idx="15793">
                  <c:v>115851.72</c:v>
                </c:pt>
                <c:pt idx="15794">
                  <c:v>115852.72</c:v>
                </c:pt>
                <c:pt idx="15795">
                  <c:v>115853.72</c:v>
                </c:pt>
                <c:pt idx="15796">
                  <c:v>115854.72</c:v>
                </c:pt>
                <c:pt idx="15797">
                  <c:v>115855.72</c:v>
                </c:pt>
                <c:pt idx="15798">
                  <c:v>115856.72</c:v>
                </c:pt>
                <c:pt idx="15799">
                  <c:v>115857.72</c:v>
                </c:pt>
                <c:pt idx="15800">
                  <c:v>115981.76</c:v>
                </c:pt>
                <c:pt idx="15801">
                  <c:v>115982.76</c:v>
                </c:pt>
                <c:pt idx="15802">
                  <c:v>115983.76</c:v>
                </c:pt>
                <c:pt idx="15803">
                  <c:v>115984.76</c:v>
                </c:pt>
                <c:pt idx="15804">
                  <c:v>115985.76</c:v>
                </c:pt>
                <c:pt idx="15805">
                  <c:v>115986.76</c:v>
                </c:pt>
                <c:pt idx="15806">
                  <c:v>115987.76</c:v>
                </c:pt>
                <c:pt idx="15807">
                  <c:v>115988.76</c:v>
                </c:pt>
                <c:pt idx="15808">
                  <c:v>115989.77</c:v>
                </c:pt>
                <c:pt idx="15809">
                  <c:v>115990.77</c:v>
                </c:pt>
                <c:pt idx="15810">
                  <c:v>115995.48</c:v>
                </c:pt>
                <c:pt idx="15811">
                  <c:v>115996.48</c:v>
                </c:pt>
                <c:pt idx="15812">
                  <c:v>115997.48</c:v>
                </c:pt>
                <c:pt idx="15813">
                  <c:v>115998.48</c:v>
                </c:pt>
                <c:pt idx="15814">
                  <c:v>115999.48</c:v>
                </c:pt>
                <c:pt idx="15815">
                  <c:v>116000.48</c:v>
                </c:pt>
                <c:pt idx="15816">
                  <c:v>116001.48</c:v>
                </c:pt>
                <c:pt idx="15817">
                  <c:v>116002.48</c:v>
                </c:pt>
                <c:pt idx="15818">
                  <c:v>116003.48</c:v>
                </c:pt>
                <c:pt idx="15819">
                  <c:v>116004.48</c:v>
                </c:pt>
                <c:pt idx="15820">
                  <c:v>116128.59</c:v>
                </c:pt>
                <c:pt idx="15821">
                  <c:v>116129.59</c:v>
                </c:pt>
                <c:pt idx="15822">
                  <c:v>116130.59</c:v>
                </c:pt>
                <c:pt idx="15823">
                  <c:v>116131.59</c:v>
                </c:pt>
                <c:pt idx="15824">
                  <c:v>116132.59</c:v>
                </c:pt>
                <c:pt idx="15825">
                  <c:v>116133.59</c:v>
                </c:pt>
                <c:pt idx="15826">
                  <c:v>116134.6</c:v>
                </c:pt>
                <c:pt idx="15827">
                  <c:v>116135.6</c:v>
                </c:pt>
                <c:pt idx="15828">
                  <c:v>116136.6</c:v>
                </c:pt>
                <c:pt idx="15829">
                  <c:v>116137.6</c:v>
                </c:pt>
                <c:pt idx="15830">
                  <c:v>116142.31</c:v>
                </c:pt>
                <c:pt idx="15831">
                  <c:v>116143.31</c:v>
                </c:pt>
                <c:pt idx="15832">
                  <c:v>116144.31</c:v>
                </c:pt>
                <c:pt idx="15833">
                  <c:v>116145.31</c:v>
                </c:pt>
                <c:pt idx="15834">
                  <c:v>116146.31</c:v>
                </c:pt>
                <c:pt idx="15835">
                  <c:v>116147.31</c:v>
                </c:pt>
                <c:pt idx="15836">
                  <c:v>116148.31</c:v>
                </c:pt>
                <c:pt idx="15837">
                  <c:v>116149.31</c:v>
                </c:pt>
                <c:pt idx="15838">
                  <c:v>116150.31</c:v>
                </c:pt>
                <c:pt idx="15839">
                  <c:v>116151.31</c:v>
                </c:pt>
                <c:pt idx="15840">
                  <c:v>116275.32</c:v>
                </c:pt>
                <c:pt idx="15841">
                  <c:v>116276.32</c:v>
                </c:pt>
                <c:pt idx="15842">
                  <c:v>116277.32</c:v>
                </c:pt>
                <c:pt idx="15843">
                  <c:v>116278.32</c:v>
                </c:pt>
                <c:pt idx="15844">
                  <c:v>116279.32</c:v>
                </c:pt>
                <c:pt idx="15845">
                  <c:v>116280.32</c:v>
                </c:pt>
                <c:pt idx="15846">
                  <c:v>116281.32</c:v>
                </c:pt>
                <c:pt idx="15847">
                  <c:v>116282.32</c:v>
                </c:pt>
                <c:pt idx="15848">
                  <c:v>116283.33</c:v>
                </c:pt>
                <c:pt idx="15849">
                  <c:v>116284.33</c:v>
                </c:pt>
                <c:pt idx="15850">
                  <c:v>116289.03</c:v>
                </c:pt>
                <c:pt idx="15851">
                  <c:v>116290.03</c:v>
                </c:pt>
                <c:pt idx="15852">
                  <c:v>116291.04</c:v>
                </c:pt>
                <c:pt idx="15853">
                  <c:v>116292.04</c:v>
                </c:pt>
                <c:pt idx="15854">
                  <c:v>116293.04</c:v>
                </c:pt>
                <c:pt idx="15855">
                  <c:v>116294.04</c:v>
                </c:pt>
                <c:pt idx="15856">
                  <c:v>116295.04</c:v>
                </c:pt>
                <c:pt idx="15857">
                  <c:v>116296.04</c:v>
                </c:pt>
                <c:pt idx="15858">
                  <c:v>116297.04</c:v>
                </c:pt>
                <c:pt idx="15859">
                  <c:v>116298.04</c:v>
                </c:pt>
                <c:pt idx="15860">
                  <c:v>116422.14</c:v>
                </c:pt>
                <c:pt idx="15861">
                  <c:v>116423.15</c:v>
                </c:pt>
                <c:pt idx="15862">
                  <c:v>116424.15</c:v>
                </c:pt>
                <c:pt idx="15863">
                  <c:v>116425.15</c:v>
                </c:pt>
                <c:pt idx="15864">
                  <c:v>116426.15</c:v>
                </c:pt>
                <c:pt idx="15865">
                  <c:v>116427.15</c:v>
                </c:pt>
                <c:pt idx="15866">
                  <c:v>116428.15</c:v>
                </c:pt>
                <c:pt idx="15867">
                  <c:v>116429.15</c:v>
                </c:pt>
                <c:pt idx="15868">
                  <c:v>116430.15</c:v>
                </c:pt>
                <c:pt idx="15869">
                  <c:v>116431.15</c:v>
                </c:pt>
                <c:pt idx="15870">
                  <c:v>116435.86</c:v>
                </c:pt>
                <c:pt idx="15871">
                  <c:v>116436.86</c:v>
                </c:pt>
                <c:pt idx="15872">
                  <c:v>116437.86</c:v>
                </c:pt>
                <c:pt idx="15873">
                  <c:v>116438.86</c:v>
                </c:pt>
                <c:pt idx="15874">
                  <c:v>116439.86</c:v>
                </c:pt>
                <c:pt idx="15875">
                  <c:v>116440.86</c:v>
                </c:pt>
                <c:pt idx="15876">
                  <c:v>116441.86</c:v>
                </c:pt>
                <c:pt idx="15877">
                  <c:v>116442.86</c:v>
                </c:pt>
                <c:pt idx="15878">
                  <c:v>116443.86</c:v>
                </c:pt>
                <c:pt idx="15879">
                  <c:v>116444.87</c:v>
                </c:pt>
                <c:pt idx="15880">
                  <c:v>116568.97</c:v>
                </c:pt>
                <c:pt idx="15881">
                  <c:v>116569.97</c:v>
                </c:pt>
                <c:pt idx="15882">
                  <c:v>116570.97</c:v>
                </c:pt>
                <c:pt idx="15883">
                  <c:v>116571.97</c:v>
                </c:pt>
                <c:pt idx="15884">
                  <c:v>116572.97</c:v>
                </c:pt>
                <c:pt idx="15885">
                  <c:v>116573.97</c:v>
                </c:pt>
                <c:pt idx="15886">
                  <c:v>116574.98</c:v>
                </c:pt>
                <c:pt idx="15887">
                  <c:v>116575.98</c:v>
                </c:pt>
                <c:pt idx="15888">
                  <c:v>116576.98</c:v>
                </c:pt>
                <c:pt idx="15889">
                  <c:v>116577.98</c:v>
                </c:pt>
                <c:pt idx="15890">
                  <c:v>116582.69</c:v>
                </c:pt>
                <c:pt idx="15891">
                  <c:v>116583.69</c:v>
                </c:pt>
                <c:pt idx="15892">
                  <c:v>116584.69</c:v>
                </c:pt>
                <c:pt idx="15893">
                  <c:v>116585.69</c:v>
                </c:pt>
                <c:pt idx="15894">
                  <c:v>116586.69</c:v>
                </c:pt>
                <c:pt idx="15895">
                  <c:v>116587.69</c:v>
                </c:pt>
                <c:pt idx="15896">
                  <c:v>116588.69</c:v>
                </c:pt>
                <c:pt idx="15897">
                  <c:v>116589.69</c:v>
                </c:pt>
                <c:pt idx="15898">
                  <c:v>116590.69</c:v>
                </c:pt>
                <c:pt idx="15899">
                  <c:v>116591.69</c:v>
                </c:pt>
                <c:pt idx="15900">
                  <c:v>116715.8</c:v>
                </c:pt>
                <c:pt idx="15901">
                  <c:v>116716.8</c:v>
                </c:pt>
                <c:pt idx="15902">
                  <c:v>116717.8</c:v>
                </c:pt>
                <c:pt idx="15903">
                  <c:v>116718.8</c:v>
                </c:pt>
                <c:pt idx="15904">
                  <c:v>116719.8</c:v>
                </c:pt>
                <c:pt idx="15905">
                  <c:v>116720.8</c:v>
                </c:pt>
                <c:pt idx="15906">
                  <c:v>116721.8</c:v>
                </c:pt>
                <c:pt idx="15907">
                  <c:v>116722.8</c:v>
                </c:pt>
                <c:pt idx="15908">
                  <c:v>116723.8</c:v>
                </c:pt>
                <c:pt idx="15909">
                  <c:v>116724.81</c:v>
                </c:pt>
                <c:pt idx="15910">
                  <c:v>116729.51</c:v>
                </c:pt>
                <c:pt idx="15911">
                  <c:v>116730.51</c:v>
                </c:pt>
                <c:pt idx="15912">
                  <c:v>116731.52</c:v>
                </c:pt>
                <c:pt idx="15913">
                  <c:v>116732.52</c:v>
                </c:pt>
                <c:pt idx="15914">
                  <c:v>116733.52</c:v>
                </c:pt>
                <c:pt idx="15915">
                  <c:v>116734.52</c:v>
                </c:pt>
                <c:pt idx="15916">
                  <c:v>116735.52</c:v>
                </c:pt>
                <c:pt idx="15917">
                  <c:v>116736.52</c:v>
                </c:pt>
                <c:pt idx="15918">
                  <c:v>116737.52</c:v>
                </c:pt>
                <c:pt idx="15919">
                  <c:v>116738.52</c:v>
                </c:pt>
                <c:pt idx="15920">
                  <c:v>116862.54</c:v>
                </c:pt>
                <c:pt idx="15921">
                  <c:v>116863.54</c:v>
                </c:pt>
                <c:pt idx="15922">
                  <c:v>116864.54</c:v>
                </c:pt>
                <c:pt idx="15923">
                  <c:v>116865.54</c:v>
                </c:pt>
                <c:pt idx="15924">
                  <c:v>116866.54</c:v>
                </c:pt>
                <c:pt idx="15925">
                  <c:v>116867.54</c:v>
                </c:pt>
                <c:pt idx="15926">
                  <c:v>116868.54</c:v>
                </c:pt>
                <c:pt idx="15927">
                  <c:v>116869.54</c:v>
                </c:pt>
                <c:pt idx="15928">
                  <c:v>116870.54</c:v>
                </c:pt>
                <c:pt idx="15929">
                  <c:v>116871.54</c:v>
                </c:pt>
                <c:pt idx="15930">
                  <c:v>116876.25</c:v>
                </c:pt>
                <c:pt idx="15931">
                  <c:v>116877.25</c:v>
                </c:pt>
                <c:pt idx="15932">
                  <c:v>116878.25</c:v>
                </c:pt>
                <c:pt idx="15933">
                  <c:v>116879.26</c:v>
                </c:pt>
                <c:pt idx="15934">
                  <c:v>116880.26</c:v>
                </c:pt>
                <c:pt idx="15935">
                  <c:v>116881.26</c:v>
                </c:pt>
                <c:pt idx="15936">
                  <c:v>116882.26</c:v>
                </c:pt>
                <c:pt idx="15937">
                  <c:v>116883.26</c:v>
                </c:pt>
                <c:pt idx="15938">
                  <c:v>116884.26</c:v>
                </c:pt>
                <c:pt idx="15939">
                  <c:v>116885.26</c:v>
                </c:pt>
                <c:pt idx="15940">
                  <c:v>117009.37</c:v>
                </c:pt>
                <c:pt idx="15941">
                  <c:v>117010.37</c:v>
                </c:pt>
                <c:pt idx="15942">
                  <c:v>117011.37</c:v>
                </c:pt>
                <c:pt idx="15943">
                  <c:v>117012.37</c:v>
                </c:pt>
                <c:pt idx="15944">
                  <c:v>117013.37</c:v>
                </c:pt>
                <c:pt idx="15945">
                  <c:v>117014.37</c:v>
                </c:pt>
                <c:pt idx="15946">
                  <c:v>117015.37</c:v>
                </c:pt>
                <c:pt idx="15947">
                  <c:v>117016.37</c:v>
                </c:pt>
                <c:pt idx="15948">
                  <c:v>117017.37</c:v>
                </c:pt>
                <c:pt idx="15949">
                  <c:v>117018.37</c:v>
                </c:pt>
                <c:pt idx="15950">
                  <c:v>117023.08</c:v>
                </c:pt>
                <c:pt idx="15951">
                  <c:v>117024.08</c:v>
                </c:pt>
                <c:pt idx="15952">
                  <c:v>117025.08</c:v>
                </c:pt>
                <c:pt idx="15953">
                  <c:v>117026.09</c:v>
                </c:pt>
                <c:pt idx="15954">
                  <c:v>117027.09</c:v>
                </c:pt>
                <c:pt idx="15955">
                  <c:v>117028.09</c:v>
                </c:pt>
                <c:pt idx="15956">
                  <c:v>117029.09</c:v>
                </c:pt>
                <c:pt idx="15957">
                  <c:v>117030.09</c:v>
                </c:pt>
                <c:pt idx="15958">
                  <c:v>117031.09</c:v>
                </c:pt>
                <c:pt idx="15959">
                  <c:v>117032.09</c:v>
                </c:pt>
                <c:pt idx="15960">
                  <c:v>117156.19</c:v>
                </c:pt>
                <c:pt idx="15961">
                  <c:v>117157.19</c:v>
                </c:pt>
                <c:pt idx="15962">
                  <c:v>117158.19</c:v>
                </c:pt>
                <c:pt idx="15963">
                  <c:v>117159.2</c:v>
                </c:pt>
                <c:pt idx="15964">
                  <c:v>117160.19</c:v>
                </c:pt>
                <c:pt idx="15965">
                  <c:v>117161.2</c:v>
                </c:pt>
                <c:pt idx="15966">
                  <c:v>117162.2</c:v>
                </c:pt>
                <c:pt idx="15967">
                  <c:v>117163.2</c:v>
                </c:pt>
                <c:pt idx="15968">
                  <c:v>117164.2</c:v>
                </c:pt>
                <c:pt idx="15969">
                  <c:v>117165.2</c:v>
                </c:pt>
                <c:pt idx="15970">
                  <c:v>117169.91</c:v>
                </c:pt>
                <c:pt idx="15971">
                  <c:v>117170.91</c:v>
                </c:pt>
                <c:pt idx="15972">
                  <c:v>117171.91</c:v>
                </c:pt>
                <c:pt idx="15973">
                  <c:v>117172.91</c:v>
                </c:pt>
                <c:pt idx="15974">
                  <c:v>117173.91</c:v>
                </c:pt>
                <c:pt idx="15975">
                  <c:v>117174.91</c:v>
                </c:pt>
                <c:pt idx="15976">
                  <c:v>117175.91</c:v>
                </c:pt>
                <c:pt idx="15977">
                  <c:v>117176.91</c:v>
                </c:pt>
                <c:pt idx="15978">
                  <c:v>117177.91</c:v>
                </c:pt>
                <c:pt idx="15979">
                  <c:v>117178.91</c:v>
                </c:pt>
                <c:pt idx="15980">
                  <c:v>117303.02</c:v>
                </c:pt>
                <c:pt idx="15981">
                  <c:v>117304.02</c:v>
                </c:pt>
                <c:pt idx="15982">
                  <c:v>117305.02</c:v>
                </c:pt>
                <c:pt idx="15983">
                  <c:v>117306.02</c:v>
                </c:pt>
                <c:pt idx="15984">
                  <c:v>117307.03</c:v>
                </c:pt>
                <c:pt idx="15985">
                  <c:v>117308.03</c:v>
                </c:pt>
                <c:pt idx="15986">
                  <c:v>117309.03</c:v>
                </c:pt>
                <c:pt idx="15987">
                  <c:v>117310.03</c:v>
                </c:pt>
                <c:pt idx="15988">
                  <c:v>117311.03</c:v>
                </c:pt>
                <c:pt idx="15989">
                  <c:v>117312.03</c:v>
                </c:pt>
                <c:pt idx="15990">
                  <c:v>117316.74</c:v>
                </c:pt>
                <c:pt idx="15991">
                  <c:v>117317.74</c:v>
                </c:pt>
                <c:pt idx="15992">
                  <c:v>117318.74</c:v>
                </c:pt>
                <c:pt idx="15993">
                  <c:v>117319.74</c:v>
                </c:pt>
                <c:pt idx="15994">
                  <c:v>117320.74</c:v>
                </c:pt>
                <c:pt idx="15995">
                  <c:v>117321.74</c:v>
                </c:pt>
                <c:pt idx="15996">
                  <c:v>117322.74</c:v>
                </c:pt>
                <c:pt idx="15997">
                  <c:v>117323.74</c:v>
                </c:pt>
                <c:pt idx="15998">
                  <c:v>117324.74</c:v>
                </c:pt>
                <c:pt idx="15999">
                  <c:v>117325.74</c:v>
                </c:pt>
                <c:pt idx="16000">
                  <c:v>117449.85</c:v>
                </c:pt>
                <c:pt idx="16001">
                  <c:v>117450.85</c:v>
                </c:pt>
                <c:pt idx="16002">
                  <c:v>117451.85</c:v>
                </c:pt>
                <c:pt idx="16003">
                  <c:v>117452.85</c:v>
                </c:pt>
                <c:pt idx="16004">
                  <c:v>117453.85</c:v>
                </c:pt>
                <c:pt idx="16005">
                  <c:v>117454.85</c:v>
                </c:pt>
                <c:pt idx="16006">
                  <c:v>117455.85</c:v>
                </c:pt>
                <c:pt idx="16007">
                  <c:v>117456.86</c:v>
                </c:pt>
                <c:pt idx="16008">
                  <c:v>117457.86</c:v>
                </c:pt>
                <c:pt idx="16009">
                  <c:v>117458.86</c:v>
                </c:pt>
                <c:pt idx="16010">
                  <c:v>117463.56</c:v>
                </c:pt>
                <c:pt idx="16011">
                  <c:v>117464.57</c:v>
                </c:pt>
                <c:pt idx="16012">
                  <c:v>117465.57</c:v>
                </c:pt>
                <c:pt idx="16013">
                  <c:v>117466.57</c:v>
                </c:pt>
                <c:pt idx="16014">
                  <c:v>117467.57</c:v>
                </c:pt>
                <c:pt idx="16015">
                  <c:v>117468.57</c:v>
                </c:pt>
                <c:pt idx="16016">
                  <c:v>117469.57</c:v>
                </c:pt>
                <c:pt idx="16017">
                  <c:v>117470.57</c:v>
                </c:pt>
                <c:pt idx="16018">
                  <c:v>117471.57</c:v>
                </c:pt>
                <c:pt idx="16019">
                  <c:v>117472.57</c:v>
                </c:pt>
                <c:pt idx="16020">
                  <c:v>117596.67</c:v>
                </c:pt>
                <c:pt idx="16021">
                  <c:v>117597.67</c:v>
                </c:pt>
                <c:pt idx="16022">
                  <c:v>117598.67</c:v>
                </c:pt>
                <c:pt idx="16023">
                  <c:v>117599.67</c:v>
                </c:pt>
                <c:pt idx="16024">
                  <c:v>117600.67</c:v>
                </c:pt>
                <c:pt idx="16025">
                  <c:v>117601.67</c:v>
                </c:pt>
                <c:pt idx="16026">
                  <c:v>117602.67</c:v>
                </c:pt>
                <c:pt idx="16027">
                  <c:v>117603.67</c:v>
                </c:pt>
                <c:pt idx="16028">
                  <c:v>117604.67</c:v>
                </c:pt>
                <c:pt idx="16029">
                  <c:v>117605.67</c:v>
                </c:pt>
                <c:pt idx="16030">
                  <c:v>117610.38</c:v>
                </c:pt>
                <c:pt idx="16031">
                  <c:v>117611.38</c:v>
                </c:pt>
                <c:pt idx="16032">
                  <c:v>117612.38</c:v>
                </c:pt>
                <c:pt idx="16033">
                  <c:v>117613.38</c:v>
                </c:pt>
                <c:pt idx="16034">
                  <c:v>117614.38</c:v>
                </c:pt>
                <c:pt idx="16035">
                  <c:v>117615.38</c:v>
                </c:pt>
                <c:pt idx="16036">
                  <c:v>117616.38</c:v>
                </c:pt>
                <c:pt idx="16037">
                  <c:v>117617.38</c:v>
                </c:pt>
                <c:pt idx="16038">
                  <c:v>117618.38</c:v>
                </c:pt>
                <c:pt idx="16039">
                  <c:v>117619.38</c:v>
                </c:pt>
                <c:pt idx="16040">
                  <c:v>117743.4</c:v>
                </c:pt>
                <c:pt idx="16041">
                  <c:v>117744.4</c:v>
                </c:pt>
                <c:pt idx="16042">
                  <c:v>117745.41</c:v>
                </c:pt>
                <c:pt idx="16043">
                  <c:v>117746.41</c:v>
                </c:pt>
                <c:pt idx="16044">
                  <c:v>117747.41</c:v>
                </c:pt>
                <c:pt idx="16045">
                  <c:v>117748.41</c:v>
                </c:pt>
                <c:pt idx="16046">
                  <c:v>117749.41</c:v>
                </c:pt>
                <c:pt idx="16047">
                  <c:v>117750.41</c:v>
                </c:pt>
                <c:pt idx="16048">
                  <c:v>117751.41</c:v>
                </c:pt>
                <c:pt idx="16049">
                  <c:v>117752.41</c:v>
                </c:pt>
                <c:pt idx="16050">
                  <c:v>117757.12</c:v>
                </c:pt>
                <c:pt idx="16051">
                  <c:v>117758.12</c:v>
                </c:pt>
                <c:pt idx="16052">
                  <c:v>117759.12</c:v>
                </c:pt>
                <c:pt idx="16053">
                  <c:v>117760.12</c:v>
                </c:pt>
                <c:pt idx="16054">
                  <c:v>117761.12</c:v>
                </c:pt>
                <c:pt idx="16055">
                  <c:v>117762.12</c:v>
                </c:pt>
                <c:pt idx="16056">
                  <c:v>117763.12</c:v>
                </c:pt>
                <c:pt idx="16057">
                  <c:v>117764.12</c:v>
                </c:pt>
                <c:pt idx="16058">
                  <c:v>117765.12</c:v>
                </c:pt>
                <c:pt idx="16059">
                  <c:v>117766.12</c:v>
                </c:pt>
                <c:pt idx="16060">
                  <c:v>117890.23</c:v>
                </c:pt>
                <c:pt idx="16061">
                  <c:v>117891.23</c:v>
                </c:pt>
                <c:pt idx="16062">
                  <c:v>117892.23</c:v>
                </c:pt>
                <c:pt idx="16063">
                  <c:v>117893.23</c:v>
                </c:pt>
                <c:pt idx="16064">
                  <c:v>117894.23</c:v>
                </c:pt>
                <c:pt idx="16065">
                  <c:v>117895.23</c:v>
                </c:pt>
                <c:pt idx="16066">
                  <c:v>117896.23</c:v>
                </c:pt>
                <c:pt idx="16067">
                  <c:v>117897.23</c:v>
                </c:pt>
                <c:pt idx="16068">
                  <c:v>117898.23</c:v>
                </c:pt>
                <c:pt idx="16069">
                  <c:v>117899.23</c:v>
                </c:pt>
                <c:pt idx="16070">
                  <c:v>117903.94</c:v>
                </c:pt>
                <c:pt idx="16071">
                  <c:v>117904.94</c:v>
                </c:pt>
                <c:pt idx="16072">
                  <c:v>117905.94</c:v>
                </c:pt>
                <c:pt idx="16073">
                  <c:v>117906.94</c:v>
                </c:pt>
                <c:pt idx="16074">
                  <c:v>117907.94</c:v>
                </c:pt>
                <c:pt idx="16075">
                  <c:v>117908.95</c:v>
                </c:pt>
                <c:pt idx="16076">
                  <c:v>117909.95</c:v>
                </c:pt>
                <c:pt idx="16077">
                  <c:v>117910.95</c:v>
                </c:pt>
                <c:pt idx="16078">
                  <c:v>117911.95</c:v>
                </c:pt>
                <c:pt idx="16079">
                  <c:v>117912.95</c:v>
                </c:pt>
                <c:pt idx="16080">
                  <c:v>118036.99</c:v>
                </c:pt>
                <c:pt idx="16081">
                  <c:v>118037.99</c:v>
                </c:pt>
                <c:pt idx="16082">
                  <c:v>118038.99</c:v>
                </c:pt>
                <c:pt idx="16083">
                  <c:v>118039.99</c:v>
                </c:pt>
                <c:pt idx="16084">
                  <c:v>118040.99</c:v>
                </c:pt>
                <c:pt idx="16085">
                  <c:v>118041.99</c:v>
                </c:pt>
                <c:pt idx="16086">
                  <c:v>118042.99</c:v>
                </c:pt>
                <c:pt idx="16087">
                  <c:v>118043.99</c:v>
                </c:pt>
                <c:pt idx="16088">
                  <c:v>118044.99</c:v>
                </c:pt>
                <c:pt idx="16089">
                  <c:v>118046.0</c:v>
                </c:pt>
                <c:pt idx="16090">
                  <c:v>118050.7</c:v>
                </c:pt>
                <c:pt idx="16091">
                  <c:v>118051.7</c:v>
                </c:pt>
                <c:pt idx="16092">
                  <c:v>118052.7</c:v>
                </c:pt>
                <c:pt idx="16093">
                  <c:v>118053.71</c:v>
                </c:pt>
                <c:pt idx="16094">
                  <c:v>118054.71</c:v>
                </c:pt>
                <c:pt idx="16095">
                  <c:v>118055.71</c:v>
                </c:pt>
                <c:pt idx="16096">
                  <c:v>118056.71</c:v>
                </c:pt>
                <c:pt idx="16097">
                  <c:v>118057.71</c:v>
                </c:pt>
                <c:pt idx="16098">
                  <c:v>118058.71</c:v>
                </c:pt>
                <c:pt idx="16099">
                  <c:v>118059.71</c:v>
                </c:pt>
                <c:pt idx="16100">
                  <c:v>118183.82</c:v>
                </c:pt>
                <c:pt idx="16101">
                  <c:v>118184.82</c:v>
                </c:pt>
                <c:pt idx="16102">
                  <c:v>118185.82</c:v>
                </c:pt>
                <c:pt idx="16103">
                  <c:v>118186.82</c:v>
                </c:pt>
                <c:pt idx="16104">
                  <c:v>118187.82</c:v>
                </c:pt>
                <c:pt idx="16105">
                  <c:v>118188.82</c:v>
                </c:pt>
                <c:pt idx="16106">
                  <c:v>118189.82</c:v>
                </c:pt>
                <c:pt idx="16107">
                  <c:v>118190.82</c:v>
                </c:pt>
                <c:pt idx="16108">
                  <c:v>118191.82</c:v>
                </c:pt>
                <c:pt idx="16109">
                  <c:v>118192.82</c:v>
                </c:pt>
                <c:pt idx="16110">
                  <c:v>118197.53</c:v>
                </c:pt>
                <c:pt idx="16111">
                  <c:v>118198.53</c:v>
                </c:pt>
                <c:pt idx="16112">
                  <c:v>118199.53</c:v>
                </c:pt>
                <c:pt idx="16113">
                  <c:v>118200.53</c:v>
                </c:pt>
                <c:pt idx="16114">
                  <c:v>118201.53</c:v>
                </c:pt>
                <c:pt idx="16115">
                  <c:v>118202.53</c:v>
                </c:pt>
                <c:pt idx="16116">
                  <c:v>118203.53</c:v>
                </c:pt>
                <c:pt idx="16117">
                  <c:v>118204.54</c:v>
                </c:pt>
                <c:pt idx="16118">
                  <c:v>118205.54</c:v>
                </c:pt>
                <c:pt idx="16119">
                  <c:v>118206.54</c:v>
                </c:pt>
                <c:pt idx="16120">
                  <c:v>118330.64</c:v>
                </c:pt>
                <c:pt idx="16121">
                  <c:v>118331.64</c:v>
                </c:pt>
                <c:pt idx="16122">
                  <c:v>118332.64</c:v>
                </c:pt>
                <c:pt idx="16123">
                  <c:v>118333.64</c:v>
                </c:pt>
                <c:pt idx="16124">
                  <c:v>118334.64</c:v>
                </c:pt>
                <c:pt idx="16125">
                  <c:v>118335.64</c:v>
                </c:pt>
                <c:pt idx="16126">
                  <c:v>118336.65</c:v>
                </c:pt>
                <c:pt idx="16127">
                  <c:v>118337.65</c:v>
                </c:pt>
                <c:pt idx="16128">
                  <c:v>118338.65</c:v>
                </c:pt>
                <c:pt idx="16129">
                  <c:v>118339.65</c:v>
                </c:pt>
                <c:pt idx="16130">
                  <c:v>118344.36</c:v>
                </c:pt>
                <c:pt idx="16131">
                  <c:v>118345.36</c:v>
                </c:pt>
                <c:pt idx="16132">
                  <c:v>118346.36</c:v>
                </c:pt>
                <c:pt idx="16133">
                  <c:v>118347.36</c:v>
                </c:pt>
                <c:pt idx="16134">
                  <c:v>118348.36</c:v>
                </c:pt>
                <c:pt idx="16135">
                  <c:v>118349.36</c:v>
                </c:pt>
                <c:pt idx="16136">
                  <c:v>118350.36</c:v>
                </c:pt>
                <c:pt idx="16137">
                  <c:v>118351.36</c:v>
                </c:pt>
                <c:pt idx="16138">
                  <c:v>118352.36</c:v>
                </c:pt>
                <c:pt idx="16139">
                  <c:v>118353.37</c:v>
                </c:pt>
                <c:pt idx="16140">
                  <c:v>118477.42</c:v>
                </c:pt>
                <c:pt idx="16141">
                  <c:v>118478.42</c:v>
                </c:pt>
                <c:pt idx="16142">
                  <c:v>118479.42</c:v>
                </c:pt>
                <c:pt idx="16143">
                  <c:v>118480.42</c:v>
                </c:pt>
                <c:pt idx="16144">
                  <c:v>118481.42</c:v>
                </c:pt>
                <c:pt idx="16145">
                  <c:v>118482.42</c:v>
                </c:pt>
                <c:pt idx="16146">
                  <c:v>118483.42</c:v>
                </c:pt>
                <c:pt idx="16147">
                  <c:v>118484.42</c:v>
                </c:pt>
                <c:pt idx="16148">
                  <c:v>118485.42</c:v>
                </c:pt>
                <c:pt idx="16149">
                  <c:v>118486.42</c:v>
                </c:pt>
                <c:pt idx="16150">
                  <c:v>118491.13</c:v>
                </c:pt>
                <c:pt idx="16151">
                  <c:v>118492.13</c:v>
                </c:pt>
                <c:pt idx="16152">
                  <c:v>118493.13</c:v>
                </c:pt>
                <c:pt idx="16153">
                  <c:v>118494.13</c:v>
                </c:pt>
                <c:pt idx="16154">
                  <c:v>118495.13</c:v>
                </c:pt>
                <c:pt idx="16155">
                  <c:v>118496.13</c:v>
                </c:pt>
                <c:pt idx="16156">
                  <c:v>118497.13</c:v>
                </c:pt>
                <c:pt idx="16157">
                  <c:v>118498.14</c:v>
                </c:pt>
                <c:pt idx="16158">
                  <c:v>118499.13</c:v>
                </c:pt>
                <c:pt idx="16159">
                  <c:v>118500.14</c:v>
                </c:pt>
                <c:pt idx="16160">
                  <c:v>118624.24</c:v>
                </c:pt>
                <c:pt idx="16161">
                  <c:v>118625.24</c:v>
                </c:pt>
                <c:pt idx="16162">
                  <c:v>118626.24</c:v>
                </c:pt>
                <c:pt idx="16163">
                  <c:v>118627.24</c:v>
                </c:pt>
                <c:pt idx="16164">
                  <c:v>118628.25</c:v>
                </c:pt>
                <c:pt idx="16165">
                  <c:v>118629.25</c:v>
                </c:pt>
                <c:pt idx="16166">
                  <c:v>118630.25</c:v>
                </c:pt>
                <c:pt idx="16167">
                  <c:v>118631.25</c:v>
                </c:pt>
                <c:pt idx="16168">
                  <c:v>118632.25</c:v>
                </c:pt>
                <c:pt idx="16169">
                  <c:v>118633.25</c:v>
                </c:pt>
                <c:pt idx="16170">
                  <c:v>118637.96</c:v>
                </c:pt>
                <c:pt idx="16171">
                  <c:v>118638.96</c:v>
                </c:pt>
                <c:pt idx="16172">
                  <c:v>118639.96</c:v>
                </c:pt>
                <c:pt idx="16173">
                  <c:v>118640.96</c:v>
                </c:pt>
                <c:pt idx="16174">
                  <c:v>118641.96</c:v>
                </c:pt>
                <c:pt idx="16175">
                  <c:v>118642.96</c:v>
                </c:pt>
                <c:pt idx="16176">
                  <c:v>118643.96</c:v>
                </c:pt>
                <c:pt idx="16177">
                  <c:v>118644.96</c:v>
                </c:pt>
                <c:pt idx="16178">
                  <c:v>118645.97</c:v>
                </c:pt>
                <c:pt idx="16179">
                  <c:v>118646.97</c:v>
                </c:pt>
                <c:pt idx="16180">
                  <c:v>118771.07</c:v>
                </c:pt>
                <c:pt idx="16181">
                  <c:v>118772.07</c:v>
                </c:pt>
                <c:pt idx="16182">
                  <c:v>118773.07</c:v>
                </c:pt>
                <c:pt idx="16183">
                  <c:v>118774.07</c:v>
                </c:pt>
                <c:pt idx="16184">
                  <c:v>118775.07</c:v>
                </c:pt>
                <c:pt idx="16185">
                  <c:v>118776.08</c:v>
                </c:pt>
                <c:pt idx="16186">
                  <c:v>118777.08</c:v>
                </c:pt>
                <c:pt idx="16187">
                  <c:v>118778.08</c:v>
                </c:pt>
                <c:pt idx="16188">
                  <c:v>118779.08</c:v>
                </c:pt>
                <c:pt idx="16189">
                  <c:v>118780.08</c:v>
                </c:pt>
                <c:pt idx="16190">
                  <c:v>118784.79</c:v>
                </c:pt>
                <c:pt idx="16191">
                  <c:v>118785.79</c:v>
                </c:pt>
                <c:pt idx="16192">
                  <c:v>118786.79</c:v>
                </c:pt>
                <c:pt idx="16193">
                  <c:v>118787.79</c:v>
                </c:pt>
                <c:pt idx="16194">
                  <c:v>118788.79</c:v>
                </c:pt>
                <c:pt idx="16195">
                  <c:v>118789.79</c:v>
                </c:pt>
                <c:pt idx="16196">
                  <c:v>118790.79</c:v>
                </c:pt>
                <c:pt idx="16197">
                  <c:v>118791.79</c:v>
                </c:pt>
                <c:pt idx="16198">
                  <c:v>118792.79</c:v>
                </c:pt>
                <c:pt idx="16199">
                  <c:v>118793.79</c:v>
                </c:pt>
                <c:pt idx="16200">
                  <c:v>118917.89</c:v>
                </c:pt>
                <c:pt idx="16201">
                  <c:v>118918.89</c:v>
                </c:pt>
                <c:pt idx="16202">
                  <c:v>118919.9</c:v>
                </c:pt>
                <c:pt idx="16203">
                  <c:v>118920.9</c:v>
                </c:pt>
                <c:pt idx="16204">
                  <c:v>118921.9</c:v>
                </c:pt>
                <c:pt idx="16205">
                  <c:v>118922.9</c:v>
                </c:pt>
                <c:pt idx="16206">
                  <c:v>118923.9</c:v>
                </c:pt>
                <c:pt idx="16207">
                  <c:v>118924.9</c:v>
                </c:pt>
                <c:pt idx="16208">
                  <c:v>118925.9</c:v>
                </c:pt>
                <c:pt idx="16209">
                  <c:v>118926.9</c:v>
                </c:pt>
                <c:pt idx="16210">
                  <c:v>118931.61</c:v>
                </c:pt>
                <c:pt idx="16211">
                  <c:v>118932.61</c:v>
                </c:pt>
                <c:pt idx="16212">
                  <c:v>118933.61</c:v>
                </c:pt>
                <c:pt idx="16213">
                  <c:v>118934.61</c:v>
                </c:pt>
                <c:pt idx="16214">
                  <c:v>118935.61</c:v>
                </c:pt>
                <c:pt idx="16215">
                  <c:v>118936.61</c:v>
                </c:pt>
                <c:pt idx="16216">
                  <c:v>118937.61</c:v>
                </c:pt>
                <c:pt idx="16217">
                  <c:v>118938.61</c:v>
                </c:pt>
                <c:pt idx="16218">
                  <c:v>118939.61</c:v>
                </c:pt>
                <c:pt idx="16219">
                  <c:v>118940.61</c:v>
                </c:pt>
                <c:pt idx="16220">
                  <c:v>119064.72</c:v>
                </c:pt>
                <c:pt idx="16221">
                  <c:v>119065.72</c:v>
                </c:pt>
                <c:pt idx="16222">
                  <c:v>119066.72</c:v>
                </c:pt>
                <c:pt idx="16223">
                  <c:v>119067.72</c:v>
                </c:pt>
                <c:pt idx="16224">
                  <c:v>119068.72</c:v>
                </c:pt>
                <c:pt idx="16225">
                  <c:v>119069.72</c:v>
                </c:pt>
                <c:pt idx="16226">
                  <c:v>119070.72</c:v>
                </c:pt>
                <c:pt idx="16227">
                  <c:v>119071.72</c:v>
                </c:pt>
                <c:pt idx="16228">
                  <c:v>119072.73</c:v>
                </c:pt>
                <c:pt idx="16229">
                  <c:v>119073.73</c:v>
                </c:pt>
                <c:pt idx="16230">
                  <c:v>119078.43</c:v>
                </c:pt>
                <c:pt idx="16231">
                  <c:v>119079.44</c:v>
                </c:pt>
                <c:pt idx="16232">
                  <c:v>119080.44</c:v>
                </c:pt>
                <c:pt idx="16233">
                  <c:v>119081.44</c:v>
                </c:pt>
                <c:pt idx="16234">
                  <c:v>119082.44</c:v>
                </c:pt>
                <c:pt idx="16235">
                  <c:v>119083.44</c:v>
                </c:pt>
                <c:pt idx="16236">
                  <c:v>119084.44</c:v>
                </c:pt>
                <c:pt idx="16237">
                  <c:v>119085.44</c:v>
                </c:pt>
                <c:pt idx="16238">
                  <c:v>119086.44</c:v>
                </c:pt>
                <c:pt idx="16239">
                  <c:v>119087.44</c:v>
                </c:pt>
                <c:pt idx="16240">
                  <c:v>119211.55</c:v>
                </c:pt>
                <c:pt idx="16241">
                  <c:v>119212.55</c:v>
                </c:pt>
                <c:pt idx="16242">
                  <c:v>119213.55</c:v>
                </c:pt>
                <c:pt idx="16243">
                  <c:v>119214.55</c:v>
                </c:pt>
                <c:pt idx="16244">
                  <c:v>119215.55</c:v>
                </c:pt>
                <c:pt idx="16245">
                  <c:v>119216.55</c:v>
                </c:pt>
                <c:pt idx="16246">
                  <c:v>119217.55</c:v>
                </c:pt>
                <c:pt idx="16247">
                  <c:v>119218.55</c:v>
                </c:pt>
                <c:pt idx="16248">
                  <c:v>119219.55</c:v>
                </c:pt>
                <c:pt idx="16249">
                  <c:v>119220.55</c:v>
                </c:pt>
                <c:pt idx="16250">
                  <c:v>119225.26</c:v>
                </c:pt>
                <c:pt idx="16251">
                  <c:v>119226.26</c:v>
                </c:pt>
                <c:pt idx="16252">
                  <c:v>119227.26</c:v>
                </c:pt>
                <c:pt idx="16253">
                  <c:v>119228.26</c:v>
                </c:pt>
                <c:pt idx="16254">
                  <c:v>119229.26</c:v>
                </c:pt>
                <c:pt idx="16255">
                  <c:v>119230.26</c:v>
                </c:pt>
                <c:pt idx="16256">
                  <c:v>119231.26</c:v>
                </c:pt>
                <c:pt idx="16257">
                  <c:v>119232.26</c:v>
                </c:pt>
                <c:pt idx="16258">
                  <c:v>119233.27</c:v>
                </c:pt>
                <c:pt idx="16259">
                  <c:v>119234.27</c:v>
                </c:pt>
                <c:pt idx="16260">
                  <c:v>119358.37</c:v>
                </c:pt>
                <c:pt idx="16261">
                  <c:v>119359.37</c:v>
                </c:pt>
                <c:pt idx="16262">
                  <c:v>119360.38</c:v>
                </c:pt>
                <c:pt idx="16263">
                  <c:v>119361.38</c:v>
                </c:pt>
                <c:pt idx="16264">
                  <c:v>119362.38</c:v>
                </c:pt>
                <c:pt idx="16265">
                  <c:v>119363.38</c:v>
                </c:pt>
                <c:pt idx="16266">
                  <c:v>119364.38</c:v>
                </c:pt>
                <c:pt idx="16267">
                  <c:v>119365.38</c:v>
                </c:pt>
                <c:pt idx="16268">
                  <c:v>119366.38</c:v>
                </c:pt>
                <c:pt idx="16269">
                  <c:v>119367.38</c:v>
                </c:pt>
                <c:pt idx="16270">
                  <c:v>119372.09</c:v>
                </c:pt>
                <c:pt idx="16271">
                  <c:v>119373.09</c:v>
                </c:pt>
                <c:pt idx="16272">
                  <c:v>119374.09</c:v>
                </c:pt>
                <c:pt idx="16273">
                  <c:v>119375.09</c:v>
                </c:pt>
                <c:pt idx="16274">
                  <c:v>119376.09</c:v>
                </c:pt>
                <c:pt idx="16275">
                  <c:v>119377.09</c:v>
                </c:pt>
                <c:pt idx="16276">
                  <c:v>119378.09</c:v>
                </c:pt>
                <c:pt idx="16277">
                  <c:v>119379.09</c:v>
                </c:pt>
                <c:pt idx="16278">
                  <c:v>119380.1</c:v>
                </c:pt>
                <c:pt idx="16279">
                  <c:v>119381.1</c:v>
                </c:pt>
                <c:pt idx="16280">
                  <c:v>119505.2</c:v>
                </c:pt>
                <c:pt idx="16281">
                  <c:v>119506.2</c:v>
                </c:pt>
                <c:pt idx="16282">
                  <c:v>119507.2</c:v>
                </c:pt>
                <c:pt idx="16283">
                  <c:v>119508.2</c:v>
                </c:pt>
                <c:pt idx="16284">
                  <c:v>119509.2</c:v>
                </c:pt>
                <c:pt idx="16285">
                  <c:v>119510.2</c:v>
                </c:pt>
                <c:pt idx="16286">
                  <c:v>119511.21</c:v>
                </c:pt>
                <c:pt idx="16287">
                  <c:v>119512.21</c:v>
                </c:pt>
                <c:pt idx="16288">
                  <c:v>119513.21</c:v>
                </c:pt>
                <c:pt idx="16289">
                  <c:v>119514.21</c:v>
                </c:pt>
                <c:pt idx="16290">
                  <c:v>119518.92</c:v>
                </c:pt>
                <c:pt idx="16291">
                  <c:v>119519.92</c:v>
                </c:pt>
                <c:pt idx="16292">
                  <c:v>119520.92</c:v>
                </c:pt>
                <c:pt idx="16293">
                  <c:v>119521.92</c:v>
                </c:pt>
                <c:pt idx="16294">
                  <c:v>119522.92</c:v>
                </c:pt>
                <c:pt idx="16295">
                  <c:v>119523.92</c:v>
                </c:pt>
                <c:pt idx="16296">
                  <c:v>119524.92</c:v>
                </c:pt>
                <c:pt idx="16297">
                  <c:v>119525.92</c:v>
                </c:pt>
                <c:pt idx="16298">
                  <c:v>119526.92</c:v>
                </c:pt>
                <c:pt idx="16299">
                  <c:v>119527.92</c:v>
                </c:pt>
                <c:pt idx="16300">
                  <c:v>119652.03</c:v>
                </c:pt>
                <c:pt idx="16301">
                  <c:v>119653.03</c:v>
                </c:pt>
                <c:pt idx="16302">
                  <c:v>119654.03</c:v>
                </c:pt>
                <c:pt idx="16303">
                  <c:v>119655.03</c:v>
                </c:pt>
                <c:pt idx="16304">
                  <c:v>119656.03</c:v>
                </c:pt>
                <c:pt idx="16305">
                  <c:v>119657.03</c:v>
                </c:pt>
                <c:pt idx="16306">
                  <c:v>119658.03</c:v>
                </c:pt>
                <c:pt idx="16307">
                  <c:v>119659.03</c:v>
                </c:pt>
                <c:pt idx="16308">
                  <c:v>119660.03</c:v>
                </c:pt>
                <c:pt idx="16309">
                  <c:v>119661.03</c:v>
                </c:pt>
                <c:pt idx="16310">
                  <c:v>119665.74</c:v>
                </c:pt>
                <c:pt idx="16311">
                  <c:v>119666.74</c:v>
                </c:pt>
                <c:pt idx="16312">
                  <c:v>119667.74</c:v>
                </c:pt>
                <c:pt idx="16313">
                  <c:v>119668.74</c:v>
                </c:pt>
                <c:pt idx="16314">
                  <c:v>119669.74</c:v>
                </c:pt>
                <c:pt idx="16315">
                  <c:v>119670.74</c:v>
                </c:pt>
                <c:pt idx="16316">
                  <c:v>119671.74</c:v>
                </c:pt>
                <c:pt idx="16317">
                  <c:v>119672.75</c:v>
                </c:pt>
                <c:pt idx="16318">
                  <c:v>119673.75</c:v>
                </c:pt>
                <c:pt idx="16319">
                  <c:v>119674.75</c:v>
                </c:pt>
                <c:pt idx="16320">
                  <c:v>119798.79</c:v>
                </c:pt>
                <c:pt idx="16321">
                  <c:v>119799.79</c:v>
                </c:pt>
                <c:pt idx="16322">
                  <c:v>119800.79</c:v>
                </c:pt>
                <c:pt idx="16323">
                  <c:v>119801.79</c:v>
                </c:pt>
                <c:pt idx="16324">
                  <c:v>119802.79</c:v>
                </c:pt>
                <c:pt idx="16325">
                  <c:v>119803.79</c:v>
                </c:pt>
                <c:pt idx="16326">
                  <c:v>119804.79</c:v>
                </c:pt>
                <c:pt idx="16327">
                  <c:v>119805.8</c:v>
                </c:pt>
                <c:pt idx="16328">
                  <c:v>119806.8</c:v>
                </c:pt>
                <c:pt idx="16329">
                  <c:v>119807.8</c:v>
                </c:pt>
                <c:pt idx="16330">
                  <c:v>119812.5</c:v>
                </c:pt>
                <c:pt idx="16331">
                  <c:v>119813.51</c:v>
                </c:pt>
                <c:pt idx="16332">
                  <c:v>119814.51</c:v>
                </c:pt>
                <c:pt idx="16333">
                  <c:v>119815.51</c:v>
                </c:pt>
                <c:pt idx="16334">
                  <c:v>119816.51</c:v>
                </c:pt>
                <c:pt idx="16335">
                  <c:v>119817.51</c:v>
                </c:pt>
                <c:pt idx="16336">
                  <c:v>119818.51</c:v>
                </c:pt>
                <c:pt idx="16337">
                  <c:v>119819.51</c:v>
                </c:pt>
                <c:pt idx="16338">
                  <c:v>119820.51</c:v>
                </c:pt>
                <c:pt idx="16339">
                  <c:v>119821.51</c:v>
                </c:pt>
                <c:pt idx="16340">
                  <c:v>119945.62</c:v>
                </c:pt>
                <c:pt idx="16341">
                  <c:v>119946.62</c:v>
                </c:pt>
                <c:pt idx="16342">
                  <c:v>119947.62</c:v>
                </c:pt>
                <c:pt idx="16343">
                  <c:v>119948.62</c:v>
                </c:pt>
                <c:pt idx="16344">
                  <c:v>119949.62</c:v>
                </c:pt>
                <c:pt idx="16345">
                  <c:v>119950.62</c:v>
                </c:pt>
                <c:pt idx="16346">
                  <c:v>119951.62</c:v>
                </c:pt>
                <c:pt idx="16347">
                  <c:v>119952.62</c:v>
                </c:pt>
                <c:pt idx="16348">
                  <c:v>119953.62</c:v>
                </c:pt>
                <c:pt idx="16349">
                  <c:v>119954.62</c:v>
                </c:pt>
                <c:pt idx="16350">
                  <c:v>119959.33</c:v>
                </c:pt>
                <c:pt idx="16351">
                  <c:v>119960.33</c:v>
                </c:pt>
                <c:pt idx="16352">
                  <c:v>119961.33</c:v>
                </c:pt>
                <c:pt idx="16353">
                  <c:v>119962.33</c:v>
                </c:pt>
                <c:pt idx="16354">
                  <c:v>119963.33</c:v>
                </c:pt>
                <c:pt idx="16355">
                  <c:v>119964.33</c:v>
                </c:pt>
                <c:pt idx="16356">
                  <c:v>119965.33</c:v>
                </c:pt>
                <c:pt idx="16357">
                  <c:v>119966.33</c:v>
                </c:pt>
                <c:pt idx="16358">
                  <c:v>119967.33</c:v>
                </c:pt>
                <c:pt idx="16359">
                  <c:v>119968.33</c:v>
                </c:pt>
                <c:pt idx="16360">
                  <c:v>120092.4</c:v>
                </c:pt>
                <c:pt idx="16361">
                  <c:v>120093.41</c:v>
                </c:pt>
                <c:pt idx="16362">
                  <c:v>120094.41</c:v>
                </c:pt>
                <c:pt idx="16363">
                  <c:v>120095.41</c:v>
                </c:pt>
                <c:pt idx="16364">
                  <c:v>120096.41</c:v>
                </c:pt>
                <c:pt idx="16365">
                  <c:v>120097.41</c:v>
                </c:pt>
                <c:pt idx="16366">
                  <c:v>120098.41</c:v>
                </c:pt>
                <c:pt idx="16367">
                  <c:v>120099.41</c:v>
                </c:pt>
                <c:pt idx="16368">
                  <c:v>120100.41</c:v>
                </c:pt>
                <c:pt idx="16369">
                  <c:v>120101.41</c:v>
                </c:pt>
                <c:pt idx="16370">
                  <c:v>120106.12</c:v>
                </c:pt>
                <c:pt idx="16371">
                  <c:v>120107.12</c:v>
                </c:pt>
                <c:pt idx="16372">
                  <c:v>120108.12</c:v>
                </c:pt>
                <c:pt idx="16373">
                  <c:v>120109.12</c:v>
                </c:pt>
                <c:pt idx="16374">
                  <c:v>120110.12</c:v>
                </c:pt>
                <c:pt idx="16375">
                  <c:v>120111.12</c:v>
                </c:pt>
                <c:pt idx="16376">
                  <c:v>120112.12</c:v>
                </c:pt>
                <c:pt idx="16377">
                  <c:v>120113.12</c:v>
                </c:pt>
                <c:pt idx="16378">
                  <c:v>120114.13</c:v>
                </c:pt>
                <c:pt idx="16379">
                  <c:v>120115.13</c:v>
                </c:pt>
                <c:pt idx="16380">
                  <c:v>120239.23</c:v>
                </c:pt>
                <c:pt idx="16381">
                  <c:v>120240.23</c:v>
                </c:pt>
                <c:pt idx="16382">
                  <c:v>120241.23</c:v>
                </c:pt>
                <c:pt idx="16383">
                  <c:v>120242.23</c:v>
                </c:pt>
                <c:pt idx="16384">
                  <c:v>120243.23</c:v>
                </c:pt>
                <c:pt idx="16385">
                  <c:v>120244.24</c:v>
                </c:pt>
                <c:pt idx="16386">
                  <c:v>120245.24</c:v>
                </c:pt>
                <c:pt idx="16387">
                  <c:v>120246.24</c:v>
                </c:pt>
                <c:pt idx="16388">
                  <c:v>120247.24</c:v>
                </c:pt>
                <c:pt idx="16389">
                  <c:v>120248.24</c:v>
                </c:pt>
                <c:pt idx="16390">
                  <c:v>120252.95</c:v>
                </c:pt>
                <c:pt idx="16391">
                  <c:v>120253.95</c:v>
                </c:pt>
                <c:pt idx="16392">
                  <c:v>120254.95</c:v>
                </c:pt>
                <c:pt idx="16393">
                  <c:v>120255.95</c:v>
                </c:pt>
                <c:pt idx="16394">
                  <c:v>120256.95</c:v>
                </c:pt>
                <c:pt idx="16395">
                  <c:v>120257.95</c:v>
                </c:pt>
                <c:pt idx="16396">
                  <c:v>120258.95</c:v>
                </c:pt>
                <c:pt idx="16397">
                  <c:v>120259.95</c:v>
                </c:pt>
                <c:pt idx="16398">
                  <c:v>120260.95</c:v>
                </c:pt>
                <c:pt idx="16399">
                  <c:v>120261.95</c:v>
                </c:pt>
                <c:pt idx="16400">
                  <c:v>120386.06</c:v>
                </c:pt>
                <c:pt idx="16401">
                  <c:v>120387.06</c:v>
                </c:pt>
                <c:pt idx="16402">
                  <c:v>120388.06</c:v>
                </c:pt>
                <c:pt idx="16403">
                  <c:v>120389.06</c:v>
                </c:pt>
                <c:pt idx="16404">
                  <c:v>120390.06</c:v>
                </c:pt>
                <c:pt idx="16405">
                  <c:v>120391.06</c:v>
                </c:pt>
                <c:pt idx="16406">
                  <c:v>120392.06</c:v>
                </c:pt>
                <c:pt idx="16407">
                  <c:v>120393.06</c:v>
                </c:pt>
                <c:pt idx="16408">
                  <c:v>120394.06</c:v>
                </c:pt>
                <c:pt idx="16409">
                  <c:v>120395.07</c:v>
                </c:pt>
                <c:pt idx="16410">
                  <c:v>120399.77</c:v>
                </c:pt>
                <c:pt idx="16411">
                  <c:v>120400.77</c:v>
                </c:pt>
                <c:pt idx="16412">
                  <c:v>120401.77</c:v>
                </c:pt>
                <c:pt idx="16413">
                  <c:v>120402.77</c:v>
                </c:pt>
                <c:pt idx="16414">
                  <c:v>120403.77</c:v>
                </c:pt>
                <c:pt idx="16415">
                  <c:v>120404.78</c:v>
                </c:pt>
                <c:pt idx="16416">
                  <c:v>120405.78</c:v>
                </c:pt>
                <c:pt idx="16417">
                  <c:v>120406.78</c:v>
                </c:pt>
                <c:pt idx="16418">
                  <c:v>120407.78</c:v>
                </c:pt>
                <c:pt idx="16419">
                  <c:v>120408.78</c:v>
                </c:pt>
                <c:pt idx="16420">
                  <c:v>120532.88</c:v>
                </c:pt>
                <c:pt idx="16421">
                  <c:v>120533.88</c:v>
                </c:pt>
                <c:pt idx="16422">
                  <c:v>120534.88</c:v>
                </c:pt>
                <c:pt idx="16423">
                  <c:v>120535.89</c:v>
                </c:pt>
                <c:pt idx="16424">
                  <c:v>120536.89</c:v>
                </c:pt>
                <c:pt idx="16425">
                  <c:v>120537.89</c:v>
                </c:pt>
                <c:pt idx="16426">
                  <c:v>120538.89</c:v>
                </c:pt>
                <c:pt idx="16427">
                  <c:v>120539.89</c:v>
                </c:pt>
                <c:pt idx="16428">
                  <c:v>120540.89</c:v>
                </c:pt>
                <c:pt idx="16429">
                  <c:v>120541.89</c:v>
                </c:pt>
                <c:pt idx="16430">
                  <c:v>120546.6</c:v>
                </c:pt>
                <c:pt idx="16431">
                  <c:v>120547.6</c:v>
                </c:pt>
                <c:pt idx="16432">
                  <c:v>120548.6</c:v>
                </c:pt>
                <c:pt idx="16433">
                  <c:v>120549.6</c:v>
                </c:pt>
                <c:pt idx="16434">
                  <c:v>120550.6</c:v>
                </c:pt>
                <c:pt idx="16435">
                  <c:v>120551.6</c:v>
                </c:pt>
                <c:pt idx="16436">
                  <c:v>120552.6</c:v>
                </c:pt>
                <c:pt idx="16437">
                  <c:v>120553.6</c:v>
                </c:pt>
                <c:pt idx="16438">
                  <c:v>120554.6</c:v>
                </c:pt>
                <c:pt idx="16439">
                  <c:v>120555.6</c:v>
                </c:pt>
                <c:pt idx="16440">
                  <c:v>120679.71</c:v>
                </c:pt>
                <c:pt idx="16441">
                  <c:v>120680.71</c:v>
                </c:pt>
                <c:pt idx="16442">
                  <c:v>120681.71</c:v>
                </c:pt>
                <c:pt idx="16443">
                  <c:v>120682.71</c:v>
                </c:pt>
                <c:pt idx="16444">
                  <c:v>120683.71</c:v>
                </c:pt>
                <c:pt idx="16445">
                  <c:v>120684.71</c:v>
                </c:pt>
                <c:pt idx="16446">
                  <c:v>120685.72</c:v>
                </c:pt>
                <c:pt idx="16447">
                  <c:v>120686.72</c:v>
                </c:pt>
                <c:pt idx="16448">
                  <c:v>120687.72</c:v>
                </c:pt>
                <c:pt idx="16449">
                  <c:v>120688.72</c:v>
                </c:pt>
                <c:pt idx="16450">
                  <c:v>120693.43</c:v>
                </c:pt>
                <c:pt idx="16451">
                  <c:v>120694.43</c:v>
                </c:pt>
                <c:pt idx="16452">
                  <c:v>120695.43</c:v>
                </c:pt>
                <c:pt idx="16453">
                  <c:v>120696.43</c:v>
                </c:pt>
                <c:pt idx="16454">
                  <c:v>120697.43</c:v>
                </c:pt>
                <c:pt idx="16455">
                  <c:v>120698.43</c:v>
                </c:pt>
                <c:pt idx="16456">
                  <c:v>120699.43</c:v>
                </c:pt>
                <c:pt idx="16457">
                  <c:v>120700.43</c:v>
                </c:pt>
                <c:pt idx="16458">
                  <c:v>120701.43</c:v>
                </c:pt>
                <c:pt idx="16459">
                  <c:v>120702.43</c:v>
                </c:pt>
                <c:pt idx="16460">
                  <c:v>120826.54</c:v>
                </c:pt>
                <c:pt idx="16461">
                  <c:v>120827.54</c:v>
                </c:pt>
                <c:pt idx="16462">
                  <c:v>120828.54</c:v>
                </c:pt>
                <c:pt idx="16463">
                  <c:v>120829.54</c:v>
                </c:pt>
                <c:pt idx="16464">
                  <c:v>120830.54</c:v>
                </c:pt>
                <c:pt idx="16465">
                  <c:v>120831.54</c:v>
                </c:pt>
                <c:pt idx="16466">
                  <c:v>120832.54</c:v>
                </c:pt>
                <c:pt idx="16467">
                  <c:v>120833.54</c:v>
                </c:pt>
                <c:pt idx="16468">
                  <c:v>120834.54</c:v>
                </c:pt>
                <c:pt idx="16469">
                  <c:v>120835.54</c:v>
                </c:pt>
                <c:pt idx="16470">
                  <c:v>120840.25</c:v>
                </c:pt>
                <c:pt idx="16471">
                  <c:v>120841.25</c:v>
                </c:pt>
                <c:pt idx="16472">
                  <c:v>120842.25</c:v>
                </c:pt>
                <c:pt idx="16473">
                  <c:v>120843.25</c:v>
                </c:pt>
                <c:pt idx="16474">
                  <c:v>120844.25</c:v>
                </c:pt>
                <c:pt idx="16475">
                  <c:v>120845.25</c:v>
                </c:pt>
                <c:pt idx="16476">
                  <c:v>120846.26</c:v>
                </c:pt>
                <c:pt idx="16477">
                  <c:v>120847.26</c:v>
                </c:pt>
                <c:pt idx="16478">
                  <c:v>120848.26</c:v>
                </c:pt>
                <c:pt idx="16479">
                  <c:v>120849.26</c:v>
                </c:pt>
                <c:pt idx="16480">
                  <c:v>120973.37</c:v>
                </c:pt>
                <c:pt idx="16481">
                  <c:v>120974.37</c:v>
                </c:pt>
                <c:pt idx="16482">
                  <c:v>120975.37</c:v>
                </c:pt>
                <c:pt idx="16483">
                  <c:v>120976.37</c:v>
                </c:pt>
                <c:pt idx="16484">
                  <c:v>120977.37</c:v>
                </c:pt>
                <c:pt idx="16485">
                  <c:v>120978.37</c:v>
                </c:pt>
                <c:pt idx="16486">
                  <c:v>120979.37</c:v>
                </c:pt>
                <c:pt idx="16487">
                  <c:v>120980.37</c:v>
                </c:pt>
                <c:pt idx="16488">
                  <c:v>120981.37</c:v>
                </c:pt>
                <c:pt idx="16489">
                  <c:v>120982.37</c:v>
                </c:pt>
                <c:pt idx="16490">
                  <c:v>120987.08</c:v>
                </c:pt>
                <c:pt idx="16491">
                  <c:v>120988.08</c:v>
                </c:pt>
                <c:pt idx="16492">
                  <c:v>120989.08</c:v>
                </c:pt>
                <c:pt idx="16493">
                  <c:v>120990.08</c:v>
                </c:pt>
                <c:pt idx="16494">
                  <c:v>120991.08</c:v>
                </c:pt>
                <c:pt idx="16495">
                  <c:v>120992.08</c:v>
                </c:pt>
                <c:pt idx="16496">
                  <c:v>120993.08</c:v>
                </c:pt>
                <c:pt idx="16497">
                  <c:v>120994.09</c:v>
                </c:pt>
                <c:pt idx="16498">
                  <c:v>120995.09</c:v>
                </c:pt>
                <c:pt idx="16499">
                  <c:v>120996.09</c:v>
                </c:pt>
                <c:pt idx="16500">
                  <c:v>121120.19</c:v>
                </c:pt>
                <c:pt idx="16501">
                  <c:v>121121.19</c:v>
                </c:pt>
                <c:pt idx="16502">
                  <c:v>121122.19</c:v>
                </c:pt>
                <c:pt idx="16503">
                  <c:v>121123.19</c:v>
                </c:pt>
                <c:pt idx="16504">
                  <c:v>121124.19</c:v>
                </c:pt>
                <c:pt idx="16505">
                  <c:v>121125.2</c:v>
                </c:pt>
                <c:pt idx="16506">
                  <c:v>121126.2</c:v>
                </c:pt>
                <c:pt idx="16507">
                  <c:v>121127.2</c:v>
                </c:pt>
                <c:pt idx="16508">
                  <c:v>121128.2</c:v>
                </c:pt>
                <c:pt idx="16509">
                  <c:v>121129.2</c:v>
                </c:pt>
                <c:pt idx="16510">
                  <c:v>121133.91</c:v>
                </c:pt>
                <c:pt idx="16511">
                  <c:v>121134.91</c:v>
                </c:pt>
                <c:pt idx="16512">
                  <c:v>121135.91</c:v>
                </c:pt>
                <c:pt idx="16513">
                  <c:v>121136.91</c:v>
                </c:pt>
                <c:pt idx="16514">
                  <c:v>121137.91</c:v>
                </c:pt>
                <c:pt idx="16515">
                  <c:v>121138.91</c:v>
                </c:pt>
                <c:pt idx="16516">
                  <c:v>121139.91</c:v>
                </c:pt>
                <c:pt idx="16517">
                  <c:v>121140.91</c:v>
                </c:pt>
                <c:pt idx="16518">
                  <c:v>121141.91</c:v>
                </c:pt>
                <c:pt idx="16519">
                  <c:v>121142.91</c:v>
                </c:pt>
                <c:pt idx="16520">
                  <c:v>121267.02</c:v>
                </c:pt>
                <c:pt idx="16521">
                  <c:v>121268.02</c:v>
                </c:pt>
                <c:pt idx="16522">
                  <c:v>121269.02</c:v>
                </c:pt>
                <c:pt idx="16523">
                  <c:v>121270.02</c:v>
                </c:pt>
                <c:pt idx="16524">
                  <c:v>121271.02</c:v>
                </c:pt>
                <c:pt idx="16525">
                  <c:v>121272.02</c:v>
                </c:pt>
                <c:pt idx="16526">
                  <c:v>121273.02</c:v>
                </c:pt>
                <c:pt idx="16527">
                  <c:v>121274.02</c:v>
                </c:pt>
                <c:pt idx="16528">
                  <c:v>121275.02</c:v>
                </c:pt>
                <c:pt idx="16529">
                  <c:v>121276.03</c:v>
                </c:pt>
                <c:pt idx="16530">
                  <c:v>121280.73</c:v>
                </c:pt>
                <c:pt idx="16531">
                  <c:v>121281.73</c:v>
                </c:pt>
                <c:pt idx="16532">
                  <c:v>121282.73</c:v>
                </c:pt>
                <c:pt idx="16533">
                  <c:v>121283.74</c:v>
                </c:pt>
                <c:pt idx="16534">
                  <c:v>121284.74</c:v>
                </c:pt>
                <c:pt idx="16535">
                  <c:v>121285.74</c:v>
                </c:pt>
                <c:pt idx="16536">
                  <c:v>121286.74</c:v>
                </c:pt>
                <c:pt idx="16537">
                  <c:v>121287.74</c:v>
                </c:pt>
                <c:pt idx="16538">
                  <c:v>121288.74</c:v>
                </c:pt>
                <c:pt idx="16539">
                  <c:v>121289.74</c:v>
                </c:pt>
                <c:pt idx="16540">
                  <c:v>121413.85</c:v>
                </c:pt>
                <c:pt idx="16541">
                  <c:v>121414.85</c:v>
                </c:pt>
                <c:pt idx="16542">
                  <c:v>121415.85</c:v>
                </c:pt>
                <c:pt idx="16543">
                  <c:v>121416.85</c:v>
                </c:pt>
                <c:pt idx="16544">
                  <c:v>121417.85</c:v>
                </c:pt>
                <c:pt idx="16545">
                  <c:v>121418.85</c:v>
                </c:pt>
                <c:pt idx="16546">
                  <c:v>121419.85</c:v>
                </c:pt>
                <c:pt idx="16547">
                  <c:v>121420.85</c:v>
                </c:pt>
                <c:pt idx="16548">
                  <c:v>121421.85</c:v>
                </c:pt>
                <c:pt idx="16549">
                  <c:v>121422.85</c:v>
                </c:pt>
                <c:pt idx="16550">
                  <c:v>121427.56</c:v>
                </c:pt>
                <c:pt idx="16551">
                  <c:v>121428.56</c:v>
                </c:pt>
                <c:pt idx="16552">
                  <c:v>121429.56</c:v>
                </c:pt>
                <c:pt idx="16553">
                  <c:v>121430.56</c:v>
                </c:pt>
                <c:pt idx="16554">
                  <c:v>121431.56</c:v>
                </c:pt>
                <c:pt idx="16555">
                  <c:v>121432.56</c:v>
                </c:pt>
                <c:pt idx="16556">
                  <c:v>121433.56</c:v>
                </c:pt>
                <c:pt idx="16557">
                  <c:v>121434.56</c:v>
                </c:pt>
                <c:pt idx="16558">
                  <c:v>121435.56</c:v>
                </c:pt>
                <c:pt idx="16559">
                  <c:v>121436.56</c:v>
                </c:pt>
                <c:pt idx="16560">
                  <c:v>121560.67</c:v>
                </c:pt>
                <c:pt idx="16561">
                  <c:v>121561.67</c:v>
                </c:pt>
                <c:pt idx="16562">
                  <c:v>121562.67</c:v>
                </c:pt>
                <c:pt idx="16563">
                  <c:v>121563.67</c:v>
                </c:pt>
                <c:pt idx="16564">
                  <c:v>121564.67</c:v>
                </c:pt>
                <c:pt idx="16565">
                  <c:v>121565.67</c:v>
                </c:pt>
                <c:pt idx="16566">
                  <c:v>121566.67</c:v>
                </c:pt>
                <c:pt idx="16567">
                  <c:v>121567.67</c:v>
                </c:pt>
                <c:pt idx="16568">
                  <c:v>121568.68</c:v>
                </c:pt>
                <c:pt idx="16569">
                  <c:v>121569.68</c:v>
                </c:pt>
                <c:pt idx="16570">
                  <c:v>121574.39</c:v>
                </c:pt>
                <c:pt idx="16571">
                  <c:v>121575.39</c:v>
                </c:pt>
                <c:pt idx="16572">
                  <c:v>121576.39</c:v>
                </c:pt>
                <c:pt idx="16573">
                  <c:v>121577.39</c:v>
                </c:pt>
                <c:pt idx="16574">
                  <c:v>121578.39</c:v>
                </c:pt>
                <c:pt idx="16575">
                  <c:v>121579.39</c:v>
                </c:pt>
                <c:pt idx="16576">
                  <c:v>121580.39</c:v>
                </c:pt>
                <c:pt idx="16577">
                  <c:v>121581.39</c:v>
                </c:pt>
                <c:pt idx="16578">
                  <c:v>121582.39</c:v>
                </c:pt>
                <c:pt idx="16579">
                  <c:v>121583.39</c:v>
                </c:pt>
                <c:pt idx="16580">
                  <c:v>121707.4</c:v>
                </c:pt>
                <c:pt idx="16581">
                  <c:v>121708.41</c:v>
                </c:pt>
                <c:pt idx="16582">
                  <c:v>121709.41</c:v>
                </c:pt>
                <c:pt idx="16583">
                  <c:v>121710.41</c:v>
                </c:pt>
                <c:pt idx="16584">
                  <c:v>121711.41</c:v>
                </c:pt>
                <c:pt idx="16585">
                  <c:v>121712.41</c:v>
                </c:pt>
                <c:pt idx="16586">
                  <c:v>121713.41</c:v>
                </c:pt>
                <c:pt idx="16587">
                  <c:v>121714.41</c:v>
                </c:pt>
                <c:pt idx="16588">
                  <c:v>121715.41</c:v>
                </c:pt>
                <c:pt idx="16589">
                  <c:v>121716.41</c:v>
                </c:pt>
                <c:pt idx="16590">
                  <c:v>121721.12</c:v>
                </c:pt>
                <c:pt idx="16591">
                  <c:v>121722.12</c:v>
                </c:pt>
                <c:pt idx="16592">
                  <c:v>121723.12</c:v>
                </c:pt>
                <c:pt idx="16593">
                  <c:v>121724.12</c:v>
                </c:pt>
                <c:pt idx="16594">
                  <c:v>121725.12</c:v>
                </c:pt>
                <c:pt idx="16595">
                  <c:v>121726.12</c:v>
                </c:pt>
                <c:pt idx="16596">
                  <c:v>121727.12</c:v>
                </c:pt>
                <c:pt idx="16597">
                  <c:v>121728.12</c:v>
                </c:pt>
                <c:pt idx="16598">
                  <c:v>121729.12</c:v>
                </c:pt>
                <c:pt idx="16599">
                  <c:v>121730.12</c:v>
                </c:pt>
                <c:pt idx="16600">
                  <c:v>121854.23</c:v>
                </c:pt>
                <c:pt idx="16601">
                  <c:v>121855.23</c:v>
                </c:pt>
                <c:pt idx="16602">
                  <c:v>121856.23</c:v>
                </c:pt>
                <c:pt idx="16603">
                  <c:v>121857.23</c:v>
                </c:pt>
                <c:pt idx="16604">
                  <c:v>121858.23</c:v>
                </c:pt>
                <c:pt idx="16605">
                  <c:v>121859.23</c:v>
                </c:pt>
                <c:pt idx="16606">
                  <c:v>121860.23</c:v>
                </c:pt>
                <c:pt idx="16607">
                  <c:v>121861.24</c:v>
                </c:pt>
                <c:pt idx="16608">
                  <c:v>121862.24</c:v>
                </c:pt>
                <c:pt idx="16609">
                  <c:v>121863.24</c:v>
                </c:pt>
                <c:pt idx="16610">
                  <c:v>121867.95</c:v>
                </c:pt>
                <c:pt idx="16611">
                  <c:v>121868.95</c:v>
                </c:pt>
                <c:pt idx="16612">
                  <c:v>121869.95</c:v>
                </c:pt>
                <c:pt idx="16613">
                  <c:v>121870.95</c:v>
                </c:pt>
                <c:pt idx="16614">
                  <c:v>121871.95</c:v>
                </c:pt>
                <c:pt idx="16615">
                  <c:v>121872.95</c:v>
                </c:pt>
                <c:pt idx="16616">
                  <c:v>121873.95</c:v>
                </c:pt>
                <c:pt idx="16617">
                  <c:v>121874.95</c:v>
                </c:pt>
                <c:pt idx="16618">
                  <c:v>121875.95</c:v>
                </c:pt>
                <c:pt idx="16619">
                  <c:v>121876.95</c:v>
                </c:pt>
                <c:pt idx="16620">
                  <c:v>122001.06</c:v>
                </c:pt>
                <c:pt idx="16621">
                  <c:v>122002.06</c:v>
                </c:pt>
                <c:pt idx="16622">
                  <c:v>122003.06</c:v>
                </c:pt>
                <c:pt idx="16623">
                  <c:v>122004.06</c:v>
                </c:pt>
                <c:pt idx="16624">
                  <c:v>122005.06</c:v>
                </c:pt>
                <c:pt idx="16625">
                  <c:v>122006.06</c:v>
                </c:pt>
                <c:pt idx="16626">
                  <c:v>122007.06</c:v>
                </c:pt>
                <c:pt idx="16627">
                  <c:v>122008.06</c:v>
                </c:pt>
                <c:pt idx="16628">
                  <c:v>122009.07</c:v>
                </c:pt>
                <c:pt idx="16629">
                  <c:v>122010.07</c:v>
                </c:pt>
                <c:pt idx="16630">
                  <c:v>122014.77</c:v>
                </c:pt>
                <c:pt idx="16631">
                  <c:v>122015.78</c:v>
                </c:pt>
                <c:pt idx="16632">
                  <c:v>122016.78</c:v>
                </c:pt>
                <c:pt idx="16633">
                  <c:v>122017.78</c:v>
                </c:pt>
                <c:pt idx="16634">
                  <c:v>122018.78</c:v>
                </c:pt>
                <c:pt idx="16635">
                  <c:v>122019.78</c:v>
                </c:pt>
                <c:pt idx="16636">
                  <c:v>122020.78</c:v>
                </c:pt>
                <c:pt idx="16637">
                  <c:v>122021.78</c:v>
                </c:pt>
                <c:pt idx="16638">
                  <c:v>122022.78</c:v>
                </c:pt>
                <c:pt idx="16639">
                  <c:v>122023.78</c:v>
                </c:pt>
                <c:pt idx="16640">
                  <c:v>122147.87</c:v>
                </c:pt>
                <c:pt idx="16641">
                  <c:v>122148.87</c:v>
                </c:pt>
                <c:pt idx="16642">
                  <c:v>122149.87</c:v>
                </c:pt>
                <c:pt idx="16643">
                  <c:v>122150.87</c:v>
                </c:pt>
                <c:pt idx="16644">
                  <c:v>122151.87</c:v>
                </c:pt>
                <c:pt idx="16645">
                  <c:v>122152.87</c:v>
                </c:pt>
                <c:pt idx="16646">
                  <c:v>122153.87</c:v>
                </c:pt>
                <c:pt idx="16647">
                  <c:v>122154.87</c:v>
                </c:pt>
                <c:pt idx="16648">
                  <c:v>122155.87</c:v>
                </c:pt>
                <c:pt idx="16649">
                  <c:v>122156.87</c:v>
                </c:pt>
                <c:pt idx="16650">
                  <c:v>122161.58</c:v>
                </c:pt>
                <c:pt idx="16651">
                  <c:v>122162.58</c:v>
                </c:pt>
                <c:pt idx="16652">
                  <c:v>122163.58</c:v>
                </c:pt>
                <c:pt idx="16653">
                  <c:v>122164.58</c:v>
                </c:pt>
                <c:pt idx="16654">
                  <c:v>122165.58</c:v>
                </c:pt>
                <c:pt idx="16655">
                  <c:v>122166.58</c:v>
                </c:pt>
                <c:pt idx="16656">
                  <c:v>122167.58</c:v>
                </c:pt>
                <c:pt idx="16657">
                  <c:v>122168.58</c:v>
                </c:pt>
                <c:pt idx="16658">
                  <c:v>122169.59</c:v>
                </c:pt>
                <c:pt idx="16659">
                  <c:v>122170.59</c:v>
                </c:pt>
                <c:pt idx="16660">
                  <c:v>122294.69</c:v>
                </c:pt>
                <c:pt idx="16661">
                  <c:v>122295.69</c:v>
                </c:pt>
                <c:pt idx="16662">
                  <c:v>122296.69</c:v>
                </c:pt>
                <c:pt idx="16663">
                  <c:v>122297.69</c:v>
                </c:pt>
                <c:pt idx="16664">
                  <c:v>122298.69</c:v>
                </c:pt>
                <c:pt idx="16665">
                  <c:v>122299.69</c:v>
                </c:pt>
                <c:pt idx="16666">
                  <c:v>122300.7</c:v>
                </c:pt>
                <c:pt idx="16667">
                  <c:v>122301.7</c:v>
                </c:pt>
                <c:pt idx="16668">
                  <c:v>122302.7</c:v>
                </c:pt>
                <c:pt idx="16669">
                  <c:v>122303.7</c:v>
                </c:pt>
                <c:pt idx="16670">
                  <c:v>122308.41</c:v>
                </c:pt>
                <c:pt idx="16671">
                  <c:v>122309.41</c:v>
                </c:pt>
                <c:pt idx="16672">
                  <c:v>122310.41</c:v>
                </c:pt>
                <c:pt idx="16673">
                  <c:v>122311.41</c:v>
                </c:pt>
                <c:pt idx="16674">
                  <c:v>122312.41</c:v>
                </c:pt>
                <c:pt idx="16675">
                  <c:v>122313.41</c:v>
                </c:pt>
                <c:pt idx="16676">
                  <c:v>122314.41</c:v>
                </c:pt>
                <c:pt idx="16677">
                  <c:v>122315.41</c:v>
                </c:pt>
                <c:pt idx="16678">
                  <c:v>122316.41</c:v>
                </c:pt>
                <c:pt idx="16679">
                  <c:v>122317.41</c:v>
                </c:pt>
                <c:pt idx="16680">
                  <c:v>122441.52</c:v>
                </c:pt>
                <c:pt idx="16681">
                  <c:v>122442.52</c:v>
                </c:pt>
                <c:pt idx="16682">
                  <c:v>122443.52</c:v>
                </c:pt>
                <c:pt idx="16683">
                  <c:v>122444.52</c:v>
                </c:pt>
                <c:pt idx="16684">
                  <c:v>122445.52</c:v>
                </c:pt>
                <c:pt idx="16685">
                  <c:v>122446.52</c:v>
                </c:pt>
                <c:pt idx="16686">
                  <c:v>122447.52</c:v>
                </c:pt>
                <c:pt idx="16687">
                  <c:v>122448.52</c:v>
                </c:pt>
                <c:pt idx="16688">
                  <c:v>122449.52</c:v>
                </c:pt>
                <c:pt idx="16689">
                  <c:v>122450.52</c:v>
                </c:pt>
                <c:pt idx="16690">
                  <c:v>122455.23</c:v>
                </c:pt>
                <c:pt idx="16691">
                  <c:v>122456.23</c:v>
                </c:pt>
                <c:pt idx="16692">
                  <c:v>122457.23</c:v>
                </c:pt>
                <c:pt idx="16693">
                  <c:v>122458.23</c:v>
                </c:pt>
                <c:pt idx="16694">
                  <c:v>122459.23</c:v>
                </c:pt>
                <c:pt idx="16695">
                  <c:v>122460.23</c:v>
                </c:pt>
                <c:pt idx="16696">
                  <c:v>122461.23</c:v>
                </c:pt>
                <c:pt idx="16697">
                  <c:v>122462.23</c:v>
                </c:pt>
                <c:pt idx="16698">
                  <c:v>122463.24</c:v>
                </c:pt>
                <c:pt idx="16699">
                  <c:v>122464.24</c:v>
                </c:pt>
                <c:pt idx="16700">
                  <c:v>122588.34</c:v>
                </c:pt>
                <c:pt idx="16701">
                  <c:v>122589.34</c:v>
                </c:pt>
                <c:pt idx="16702">
                  <c:v>122590.34</c:v>
                </c:pt>
                <c:pt idx="16703">
                  <c:v>122591.34</c:v>
                </c:pt>
                <c:pt idx="16704">
                  <c:v>122592.34</c:v>
                </c:pt>
                <c:pt idx="16705">
                  <c:v>122593.34</c:v>
                </c:pt>
                <c:pt idx="16706">
                  <c:v>122594.35</c:v>
                </c:pt>
                <c:pt idx="16707">
                  <c:v>122595.35</c:v>
                </c:pt>
                <c:pt idx="16708">
                  <c:v>122596.35</c:v>
                </c:pt>
                <c:pt idx="16709">
                  <c:v>122597.35</c:v>
                </c:pt>
                <c:pt idx="16710">
                  <c:v>122602.05</c:v>
                </c:pt>
                <c:pt idx="16711">
                  <c:v>122603.06</c:v>
                </c:pt>
                <c:pt idx="16712">
                  <c:v>122604.06</c:v>
                </c:pt>
                <c:pt idx="16713">
                  <c:v>122605.06</c:v>
                </c:pt>
                <c:pt idx="16714">
                  <c:v>122606.06</c:v>
                </c:pt>
                <c:pt idx="16715">
                  <c:v>122607.06</c:v>
                </c:pt>
                <c:pt idx="16716">
                  <c:v>122608.06</c:v>
                </c:pt>
                <c:pt idx="16717">
                  <c:v>122609.06</c:v>
                </c:pt>
                <c:pt idx="16718">
                  <c:v>122610.06</c:v>
                </c:pt>
                <c:pt idx="16719">
                  <c:v>122611.06</c:v>
                </c:pt>
                <c:pt idx="16720">
                  <c:v>122735.16</c:v>
                </c:pt>
                <c:pt idx="16721">
                  <c:v>122736.17</c:v>
                </c:pt>
                <c:pt idx="16722">
                  <c:v>122737.17</c:v>
                </c:pt>
                <c:pt idx="16723">
                  <c:v>122738.17</c:v>
                </c:pt>
                <c:pt idx="16724">
                  <c:v>122739.17</c:v>
                </c:pt>
                <c:pt idx="16725">
                  <c:v>122740.17</c:v>
                </c:pt>
                <c:pt idx="16726">
                  <c:v>122741.17</c:v>
                </c:pt>
                <c:pt idx="16727">
                  <c:v>122742.17</c:v>
                </c:pt>
                <c:pt idx="16728">
                  <c:v>122743.17</c:v>
                </c:pt>
                <c:pt idx="16729">
                  <c:v>122744.17</c:v>
                </c:pt>
                <c:pt idx="16730">
                  <c:v>122748.88</c:v>
                </c:pt>
                <c:pt idx="16731">
                  <c:v>122749.88</c:v>
                </c:pt>
                <c:pt idx="16732">
                  <c:v>122750.88</c:v>
                </c:pt>
                <c:pt idx="16733">
                  <c:v>122751.88</c:v>
                </c:pt>
                <c:pt idx="16734">
                  <c:v>122752.88</c:v>
                </c:pt>
                <c:pt idx="16735">
                  <c:v>122753.88</c:v>
                </c:pt>
                <c:pt idx="16736">
                  <c:v>122754.88</c:v>
                </c:pt>
                <c:pt idx="16737">
                  <c:v>122755.88</c:v>
                </c:pt>
                <c:pt idx="16738">
                  <c:v>122756.88</c:v>
                </c:pt>
                <c:pt idx="16739">
                  <c:v>122757.88</c:v>
                </c:pt>
                <c:pt idx="16740">
                  <c:v>122881.99</c:v>
                </c:pt>
                <c:pt idx="16741">
                  <c:v>122882.99</c:v>
                </c:pt>
                <c:pt idx="16742">
                  <c:v>122883.99</c:v>
                </c:pt>
                <c:pt idx="16743">
                  <c:v>122884.99</c:v>
                </c:pt>
                <c:pt idx="16744">
                  <c:v>122885.99</c:v>
                </c:pt>
                <c:pt idx="16745">
                  <c:v>122887.0</c:v>
                </c:pt>
                <c:pt idx="16746">
                  <c:v>122888.0</c:v>
                </c:pt>
                <c:pt idx="16747">
                  <c:v>122889.0</c:v>
                </c:pt>
                <c:pt idx="16748">
                  <c:v>122890.0</c:v>
                </c:pt>
                <c:pt idx="16749">
                  <c:v>122891.0</c:v>
                </c:pt>
                <c:pt idx="16750">
                  <c:v>122895.71</c:v>
                </c:pt>
                <c:pt idx="16751">
                  <c:v>122896.71</c:v>
                </c:pt>
                <c:pt idx="16752">
                  <c:v>122897.71</c:v>
                </c:pt>
                <c:pt idx="16753">
                  <c:v>122898.71</c:v>
                </c:pt>
                <c:pt idx="16754">
                  <c:v>122899.71</c:v>
                </c:pt>
                <c:pt idx="16755">
                  <c:v>122900.71</c:v>
                </c:pt>
                <c:pt idx="16756">
                  <c:v>122901.71</c:v>
                </c:pt>
                <c:pt idx="16757">
                  <c:v>122902.71</c:v>
                </c:pt>
                <c:pt idx="16758">
                  <c:v>122903.71</c:v>
                </c:pt>
                <c:pt idx="16759">
                  <c:v>122904.71</c:v>
                </c:pt>
                <c:pt idx="16760">
                  <c:v>123028.82</c:v>
                </c:pt>
                <c:pt idx="16761">
                  <c:v>123029.82</c:v>
                </c:pt>
                <c:pt idx="16762">
                  <c:v>123030.82</c:v>
                </c:pt>
                <c:pt idx="16763">
                  <c:v>123031.82</c:v>
                </c:pt>
                <c:pt idx="16764">
                  <c:v>123032.82</c:v>
                </c:pt>
                <c:pt idx="16765">
                  <c:v>123033.82</c:v>
                </c:pt>
                <c:pt idx="16766">
                  <c:v>123034.82</c:v>
                </c:pt>
                <c:pt idx="16767">
                  <c:v>123035.82</c:v>
                </c:pt>
                <c:pt idx="16768">
                  <c:v>123036.82</c:v>
                </c:pt>
                <c:pt idx="16769">
                  <c:v>123037.82</c:v>
                </c:pt>
                <c:pt idx="16770">
                  <c:v>123042.53</c:v>
                </c:pt>
                <c:pt idx="16771">
                  <c:v>123043.53</c:v>
                </c:pt>
                <c:pt idx="16772">
                  <c:v>123044.53</c:v>
                </c:pt>
                <c:pt idx="16773">
                  <c:v>123045.53</c:v>
                </c:pt>
                <c:pt idx="16774">
                  <c:v>123046.54</c:v>
                </c:pt>
                <c:pt idx="16775">
                  <c:v>123047.54</c:v>
                </c:pt>
                <c:pt idx="16776">
                  <c:v>123048.54</c:v>
                </c:pt>
                <c:pt idx="16777">
                  <c:v>123049.54</c:v>
                </c:pt>
                <c:pt idx="16778">
                  <c:v>123050.54</c:v>
                </c:pt>
                <c:pt idx="16779">
                  <c:v>123051.54</c:v>
                </c:pt>
                <c:pt idx="16780">
                  <c:v>123175.64</c:v>
                </c:pt>
                <c:pt idx="16781">
                  <c:v>123176.64</c:v>
                </c:pt>
                <c:pt idx="16782">
                  <c:v>123177.65</c:v>
                </c:pt>
                <c:pt idx="16783">
                  <c:v>123178.65</c:v>
                </c:pt>
                <c:pt idx="16784">
                  <c:v>123179.65</c:v>
                </c:pt>
                <c:pt idx="16785">
                  <c:v>123180.65</c:v>
                </c:pt>
                <c:pt idx="16786">
                  <c:v>123181.65</c:v>
                </c:pt>
                <c:pt idx="16787">
                  <c:v>123182.65</c:v>
                </c:pt>
                <c:pt idx="16788">
                  <c:v>123183.65</c:v>
                </c:pt>
                <c:pt idx="16789">
                  <c:v>123184.65</c:v>
                </c:pt>
                <c:pt idx="16790">
                  <c:v>123189.36</c:v>
                </c:pt>
                <c:pt idx="16791">
                  <c:v>123190.36</c:v>
                </c:pt>
                <c:pt idx="16792">
                  <c:v>123191.36</c:v>
                </c:pt>
                <c:pt idx="16793">
                  <c:v>123192.36</c:v>
                </c:pt>
                <c:pt idx="16794">
                  <c:v>123193.36</c:v>
                </c:pt>
                <c:pt idx="16795">
                  <c:v>123194.36</c:v>
                </c:pt>
                <c:pt idx="16796">
                  <c:v>123195.36</c:v>
                </c:pt>
                <c:pt idx="16797">
                  <c:v>123196.36</c:v>
                </c:pt>
                <c:pt idx="16798">
                  <c:v>123197.36</c:v>
                </c:pt>
                <c:pt idx="16799">
                  <c:v>123198.36</c:v>
                </c:pt>
                <c:pt idx="16800">
                  <c:v>123322.4</c:v>
                </c:pt>
                <c:pt idx="16801">
                  <c:v>123323.41</c:v>
                </c:pt>
                <c:pt idx="16802">
                  <c:v>123324.41</c:v>
                </c:pt>
                <c:pt idx="16803">
                  <c:v>123325.41</c:v>
                </c:pt>
                <c:pt idx="16804">
                  <c:v>123326.41</c:v>
                </c:pt>
                <c:pt idx="16805">
                  <c:v>123327.41</c:v>
                </c:pt>
                <c:pt idx="16806">
                  <c:v>123328.41</c:v>
                </c:pt>
                <c:pt idx="16807">
                  <c:v>123329.41</c:v>
                </c:pt>
                <c:pt idx="16808">
                  <c:v>123330.41</c:v>
                </c:pt>
                <c:pt idx="16809">
                  <c:v>123331.41</c:v>
                </c:pt>
                <c:pt idx="16810">
                  <c:v>123336.12</c:v>
                </c:pt>
                <c:pt idx="16811">
                  <c:v>123337.12</c:v>
                </c:pt>
                <c:pt idx="16812">
                  <c:v>123338.12</c:v>
                </c:pt>
                <c:pt idx="16813">
                  <c:v>123339.12</c:v>
                </c:pt>
                <c:pt idx="16814">
                  <c:v>123340.12</c:v>
                </c:pt>
                <c:pt idx="16815">
                  <c:v>123341.12</c:v>
                </c:pt>
                <c:pt idx="16816">
                  <c:v>123342.13</c:v>
                </c:pt>
                <c:pt idx="16817">
                  <c:v>123343.13</c:v>
                </c:pt>
                <c:pt idx="16818">
                  <c:v>123344.13</c:v>
                </c:pt>
                <c:pt idx="16819">
                  <c:v>123345.13</c:v>
                </c:pt>
                <c:pt idx="16820">
                  <c:v>123469.23</c:v>
                </c:pt>
                <c:pt idx="16821">
                  <c:v>123470.23</c:v>
                </c:pt>
                <c:pt idx="16822">
                  <c:v>123471.23</c:v>
                </c:pt>
                <c:pt idx="16823">
                  <c:v>123472.23</c:v>
                </c:pt>
                <c:pt idx="16824">
                  <c:v>123473.23</c:v>
                </c:pt>
                <c:pt idx="16825">
                  <c:v>123474.23</c:v>
                </c:pt>
                <c:pt idx="16826">
                  <c:v>123475.23</c:v>
                </c:pt>
                <c:pt idx="16827">
                  <c:v>123476.23</c:v>
                </c:pt>
                <c:pt idx="16828">
                  <c:v>123477.24</c:v>
                </c:pt>
                <c:pt idx="16829">
                  <c:v>123478.24</c:v>
                </c:pt>
                <c:pt idx="16830">
                  <c:v>123482.94</c:v>
                </c:pt>
                <c:pt idx="16831">
                  <c:v>123483.94</c:v>
                </c:pt>
                <c:pt idx="16832">
                  <c:v>123484.94</c:v>
                </c:pt>
                <c:pt idx="16833">
                  <c:v>123485.94</c:v>
                </c:pt>
                <c:pt idx="16834">
                  <c:v>123486.95</c:v>
                </c:pt>
                <c:pt idx="16835">
                  <c:v>123487.94</c:v>
                </c:pt>
                <c:pt idx="16836">
                  <c:v>123488.95</c:v>
                </c:pt>
                <c:pt idx="16837">
                  <c:v>123489.95</c:v>
                </c:pt>
                <c:pt idx="16838">
                  <c:v>123490.95</c:v>
                </c:pt>
                <c:pt idx="16839">
                  <c:v>123491.95</c:v>
                </c:pt>
                <c:pt idx="16840">
                  <c:v>123616.05</c:v>
                </c:pt>
                <c:pt idx="16841">
                  <c:v>123617.06</c:v>
                </c:pt>
                <c:pt idx="16842">
                  <c:v>123618.06</c:v>
                </c:pt>
                <c:pt idx="16843">
                  <c:v>123619.06</c:v>
                </c:pt>
                <c:pt idx="16844">
                  <c:v>123620.06</c:v>
                </c:pt>
                <c:pt idx="16845">
                  <c:v>123621.06</c:v>
                </c:pt>
                <c:pt idx="16846">
                  <c:v>123622.06</c:v>
                </c:pt>
                <c:pt idx="16847">
                  <c:v>123623.06</c:v>
                </c:pt>
                <c:pt idx="16848">
                  <c:v>123624.06</c:v>
                </c:pt>
                <c:pt idx="16849">
                  <c:v>123625.06</c:v>
                </c:pt>
                <c:pt idx="16850">
                  <c:v>123629.77</c:v>
                </c:pt>
                <c:pt idx="16851">
                  <c:v>123630.77</c:v>
                </c:pt>
                <c:pt idx="16852">
                  <c:v>123631.77</c:v>
                </c:pt>
                <c:pt idx="16853">
                  <c:v>123632.77</c:v>
                </c:pt>
                <c:pt idx="16854">
                  <c:v>123633.77</c:v>
                </c:pt>
                <c:pt idx="16855">
                  <c:v>123634.77</c:v>
                </c:pt>
                <c:pt idx="16856">
                  <c:v>123635.77</c:v>
                </c:pt>
                <c:pt idx="16857">
                  <c:v>123636.77</c:v>
                </c:pt>
                <c:pt idx="16858">
                  <c:v>123637.77</c:v>
                </c:pt>
                <c:pt idx="16859">
                  <c:v>123638.77</c:v>
                </c:pt>
                <c:pt idx="16860">
                  <c:v>123762.88</c:v>
                </c:pt>
                <c:pt idx="16861">
                  <c:v>123763.88</c:v>
                </c:pt>
                <c:pt idx="16862">
                  <c:v>123764.88</c:v>
                </c:pt>
                <c:pt idx="16863">
                  <c:v>123765.88</c:v>
                </c:pt>
                <c:pt idx="16864">
                  <c:v>123766.88</c:v>
                </c:pt>
                <c:pt idx="16865">
                  <c:v>123767.88</c:v>
                </c:pt>
                <c:pt idx="16866">
                  <c:v>123768.89</c:v>
                </c:pt>
                <c:pt idx="16867">
                  <c:v>123769.89</c:v>
                </c:pt>
                <c:pt idx="16868">
                  <c:v>123770.89</c:v>
                </c:pt>
                <c:pt idx="16869">
                  <c:v>123771.89</c:v>
                </c:pt>
                <c:pt idx="16870">
                  <c:v>123776.6</c:v>
                </c:pt>
                <c:pt idx="16871">
                  <c:v>123777.6</c:v>
                </c:pt>
                <c:pt idx="16872">
                  <c:v>123778.6</c:v>
                </c:pt>
                <c:pt idx="16873">
                  <c:v>123779.6</c:v>
                </c:pt>
                <c:pt idx="16874">
                  <c:v>123780.6</c:v>
                </c:pt>
                <c:pt idx="16875">
                  <c:v>123781.6</c:v>
                </c:pt>
                <c:pt idx="16876">
                  <c:v>123782.6</c:v>
                </c:pt>
                <c:pt idx="16877">
                  <c:v>123783.6</c:v>
                </c:pt>
                <c:pt idx="16878">
                  <c:v>123784.6</c:v>
                </c:pt>
                <c:pt idx="16879">
                  <c:v>123785.6</c:v>
                </c:pt>
                <c:pt idx="16880">
                  <c:v>123909.71</c:v>
                </c:pt>
                <c:pt idx="16881">
                  <c:v>123910.71</c:v>
                </c:pt>
                <c:pt idx="16882">
                  <c:v>123911.71</c:v>
                </c:pt>
                <c:pt idx="16883">
                  <c:v>123912.71</c:v>
                </c:pt>
                <c:pt idx="16884">
                  <c:v>123913.71</c:v>
                </c:pt>
                <c:pt idx="16885">
                  <c:v>123914.71</c:v>
                </c:pt>
                <c:pt idx="16886">
                  <c:v>123915.71</c:v>
                </c:pt>
                <c:pt idx="16887">
                  <c:v>123916.71</c:v>
                </c:pt>
                <c:pt idx="16888">
                  <c:v>123917.71</c:v>
                </c:pt>
                <c:pt idx="16889">
                  <c:v>123918.71</c:v>
                </c:pt>
                <c:pt idx="16890">
                  <c:v>123923.42</c:v>
                </c:pt>
                <c:pt idx="16891">
                  <c:v>123924.42</c:v>
                </c:pt>
                <c:pt idx="16892">
                  <c:v>123925.42</c:v>
                </c:pt>
                <c:pt idx="16893">
                  <c:v>123926.42</c:v>
                </c:pt>
                <c:pt idx="16894">
                  <c:v>123927.42</c:v>
                </c:pt>
                <c:pt idx="16895">
                  <c:v>123928.42</c:v>
                </c:pt>
                <c:pt idx="16896">
                  <c:v>123929.42</c:v>
                </c:pt>
                <c:pt idx="16897">
                  <c:v>123930.42</c:v>
                </c:pt>
                <c:pt idx="16898">
                  <c:v>123931.43</c:v>
                </c:pt>
                <c:pt idx="16899">
                  <c:v>123932.43</c:v>
                </c:pt>
                <c:pt idx="16900">
                  <c:v>124056.53</c:v>
                </c:pt>
                <c:pt idx="16901">
                  <c:v>124057.53</c:v>
                </c:pt>
                <c:pt idx="16902">
                  <c:v>124058.54</c:v>
                </c:pt>
                <c:pt idx="16903">
                  <c:v>124059.54</c:v>
                </c:pt>
                <c:pt idx="16904">
                  <c:v>124060.54</c:v>
                </c:pt>
                <c:pt idx="16905">
                  <c:v>124061.54</c:v>
                </c:pt>
                <c:pt idx="16906">
                  <c:v>124062.54</c:v>
                </c:pt>
                <c:pt idx="16907">
                  <c:v>124063.54</c:v>
                </c:pt>
                <c:pt idx="16908">
                  <c:v>124064.54</c:v>
                </c:pt>
                <c:pt idx="16909">
                  <c:v>124065.54</c:v>
                </c:pt>
                <c:pt idx="16910">
                  <c:v>124070.25</c:v>
                </c:pt>
                <c:pt idx="16911">
                  <c:v>124071.25</c:v>
                </c:pt>
                <c:pt idx="16912">
                  <c:v>124072.25</c:v>
                </c:pt>
                <c:pt idx="16913">
                  <c:v>124073.25</c:v>
                </c:pt>
                <c:pt idx="16914">
                  <c:v>124074.25</c:v>
                </c:pt>
                <c:pt idx="16915">
                  <c:v>124075.25</c:v>
                </c:pt>
                <c:pt idx="16916">
                  <c:v>124076.25</c:v>
                </c:pt>
                <c:pt idx="16917">
                  <c:v>124077.25</c:v>
                </c:pt>
                <c:pt idx="16918">
                  <c:v>124078.25</c:v>
                </c:pt>
                <c:pt idx="16919">
                  <c:v>124079.25</c:v>
                </c:pt>
                <c:pt idx="16920">
                  <c:v>124203.27</c:v>
                </c:pt>
                <c:pt idx="16921">
                  <c:v>124204.27</c:v>
                </c:pt>
                <c:pt idx="16922">
                  <c:v>124205.27</c:v>
                </c:pt>
                <c:pt idx="16923">
                  <c:v>124206.27</c:v>
                </c:pt>
                <c:pt idx="16924">
                  <c:v>124207.27</c:v>
                </c:pt>
                <c:pt idx="16925">
                  <c:v>124208.27</c:v>
                </c:pt>
                <c:pt idx="16926">
                  <c:v>124209.27</c:v>
                </c:pt>
                <c:pt idx="16927">
                  <c:v>124210.27</c:v>
                </c:pt>
                <c:pt idx="16928">
                  <c:v>124211.27</c:v>
                </c:pt>
                <c:pt idx="16929">
                  <c:v>124212.27</c:v>
                </c:pt>
                <c:pt idx="16930">
                  <c:v>124216.98</c:v>
                </c:pt>
                <c:pt idx="16931">
                  <c:v>124217.98</c:v>
                </c:pt>
                <c:pt idx="16932">
                  <c:v>124218.98</c:v>
                </c:pt>
                <c:pt idx="16933">
                  <c:v>124219.98</c:v>
                </c:pt>
                <c:pt idx="16934">
                  <c:v>124220.98</c:v>
                </c:pt>
                <c:pt idx="16935">
                  <c:v>124221.98</c:v>
                </c:pt>
                <c:pt idx="16936">
                  <c:v>124222.98</c:v>
                </c:pt>
                <c:pt idx="16937">
                  <c:v>124223.98</c:v>
                </c:pt>
                <c:pt idx="16938">
                  <c:v>124224.98</c:v>
                </c:pt>
                <c:pt idx="16939">
                  <c:v>124225.98</c:v>
                </c:pt>
                <c:pt idx="16940">
                  <c:v>124350.05</c:v>
                </c:pt>
                <c:pt idx="16941">
                  <c:v>124351.05</c:v>
                </c:pt>
                <c:pt idx="16942">
                  <c:v>124352.05</c:v>
                </c:pt>
                <c:pt idx="16943">
                  <c:v>124353.05</c:v>
                </c:pt>
                <c:pt idx="16944">
                  <c:v>124354.05</c:v>
                </c:pt>
                <c:pt idx="16945">
                  <c:v>124355.05</c:v>
                </c:pt>
                <c:pt idx="16946">
                  <c:v>124356.05</c:v>
                </c:pt>
                <c:pt idx="16947">
                  <c:v>124357.05</c:v>
                </c:pt>
                <c:pt idx="16948">
                  <c:v>124358.06</c:v>
                </c:pt>
                <c:pt idx="16949">
                  <c:v>124359.06</c:v>
                </c:pt>
                <c:pt idx="16950">
                  <c:v>124363.76</c:v>
                </c:pt>
                <c:pt idx="16951">
                  <c:v>124364.76</c:v>
                </c:pt>
                <c:pt idx="16952">
                  <c:v>124365.76</c:v>
                </c:pt>
                <c:pt idx="16953">
                  <c:v>124366.76</c:v>
                </c:pt>
                <c:pt idx="16954">
                  <c:v>124367.76</c:v>
                </c:pt>
                <c:pt idx="16955">
                  <c:v>124368.77</c:v>
                </c:pt>
                <c:pt idx="16956">
                  <c:v>124369.77</c:v>
                </c:pt>
                <c:pt idx="16957">
                  <c:v>124370.77</c:v>
                </c:pt>
                <c:pt idx="16958">
                  <c:v>124371.77</c:v>
                </c:pt>
                <c:pt idx="16959">
                  <c:v>124372.77</c:v>
                </c:pt>
                <c:pt idx="16960">
                  <c:v>124496.88</c:v>
                </c:pt>
                <c:pt idx="16961">
                  <c:v>124497.88</c:v>
                </c:pt>
                <c:pt idx="16962">
                  <c:v>124498.88</c:v>
                </c:pt>
                <c:pt idx="16963">
                  <c:v>124499.88</c:v>
                </c:pt>
                <c:pt idx="16964">
                  <c:v>124500.88</c:v>
                </c:pt>
                <c:pt idx="16965">
                  <c:v>124501.88</c:v>
                </c:pt>
                <c:pt idx="16966">
                  <c:v>124502.88</c:v>
                </c:pt>
                <c:pt idx="16967">
                  <c:v>124503.88</c:v>
                </c:pt>
                <c:pt idx="16968">
                  <c:v>124504.88</c:v>
                </c:pt>
                <c:pt idx="16969">
                  <c:v>124505.88</c:v>
                </c:pt>
                <c:pt idx="16970">
                  <c:v>124510.59</c:v>
                </c:pt>
                <c:pt idx="16971">
                  <c:v>124511.59</c:v>
                </c:pt>
                <c:pt idx="16972">
                  <c:v>124512.59</c:v>
                </c:pt>
                <c:pt idx="16973">
                  <c:v>124513.59</c:v>
                </c:pt>
                <c:pt idx="16974">
                  <c:v>124514.59</c:v>
                </c:pt>
                <c:pt idx="16975">
                  <c:v>124515.59</c:v>
                </c:pt>
                <c:pt idx="16976">
                  <c:v>124516.59</c:v>
                </c:pt>
                <c:pt idx="16977">
                  <c:v>124517.6</c:v>
                </c:pt>
                <c:pt idx="16978">
                  <c:v>124518.6</c:v>
                </c:pt>
                <c:pt idx="16979">
                  <c:v>124519.59</c:v>
                </c:pt>
                <c:pt idx="16980">
                  <c:v>124643.7</c:v>
                </c:pt>
                <c:pt idx="16981">
                  <c:v>124644.7</c:v>
                </c:pt>
                <c:pt idx="16982">
                  <c:v>124645.7</c:v>
                </c:pt>
                <c:pt idx="16983">
                  <c:v>124646.7</c:v>
                </c:pt>
                <c:pt idx="16984">
                  <c:v>124647.7</c:v>
                </c:pt>
                <c:pt idx="16985">
                  <c:v>124648.7</c:v>
                </c:pt>
                <c:pt idx="16986">
                  <c:v>124649.7</c:v>
                </c:pt>
                <c:pt idx="16987">
                  <c:v>124650.7</c:v>
                </c:pt>
                <c:pt idx="16988">
                  <c:v>124651.7</c:v>
                </c:pt>
                <c:pt idx="16989">
                  <c:v>124652.7</c:v>
                </c:pt>
                <c:pt idx="16990">
                  <c:v>124657.41</c:v>
                </c:pt>
                <c:pt idx="16991">
                  <c:v>124658.41</c:v>
                </c:pt>
                <c:pt idx="16992">
                  <c:v>124659.41</c:v>
                </c:pt>
                <c:pt idx="16993">
                  <c:v>124660.42</c:v>
                </c:pt>
                <c:pt idx="16994">
                  <c:v>124661.42</c:v>
                </c:pt>
                <c:pt idx="16995">
                  <c:v>124662.42</c:v>
                </c:pt>
                <c:pt idx="16996">
                  <c:v>124663.42</c:v>
                </c:pt>
                <c:pt idx="16997">
                  <c:v>124664.42</c:v>
                </c:pt>
                <c:pt idx="16998">
                  <c:v>124665.42</c:v>
                </c:pt>
                <c:pt idx="16999">
                  <c:v>124666.42</c:v>
                </c:pt>
                <c:pt idx="17000">
                  <c:v>124790.53</c:v>
                </c:pt>
                <c:pt idx="17001">
                  <c:v>124791.53</c:v>
                </c:pt>
                <c:pt idx="17002">
                  <c:v>124792.53</c:v>
                </c:pt>
                <c:pt idx="17003">
                  <c:v>124793.53</c:v>
                </c:pt>
                <c:pt idx="17004">
                  <c:v>124794.53</c:v>
                </c:pt>
                <c:pt idx="17005">
                  <c:v>124795.53</c:v>
                </c:pt>
                <c:pt idx="17006">
                  <c:v>124796.53</c:v>
                </c:pt>
                <c:pt idx="17007">
                  <c:v>124797.53</c:v>
                </c:pt>
                <c:pt idx="17008">
                  <c:v>124798.54</c:v>
                </c:pt>
                <c:pt idx="17009">
                  <c:v>124799.54</c:v>
                </c:pt>
                <c:pt idx="17010">
                  <c:v>124804.24</c:v>
                </c:pt>
                <c:pt idx="17011">
                  <c:v>124805.24</c:v>
                </c:pt>
                <c:pt idx="17012">
                  <c:v>124806.25</c:v>
                </c:pt>
                <c:pt idx="17013">
                  <c:v>124807.25</c:v>
                </c:pt>
                <c:pt idx="17014">
                  <c:v>124808.25</c:v>
                </c:pt>
                <c:pt idx="17015">
                  <c:v>124809.25</c:v>
                </c:pt>
                <c:pt idx="17016">
                  <c:v>124810.25</c:v>
                </c:pt>
                <c:pt idx="17017">
                  <c:v>124811.25</c:v>
                </c:pt>
                <c:pt idx="17018">
                  <c:v>124812.25</c:v>
                </c:pt>
                <c:pt idx="17019">
                  <c:v>124813.25</c:v>
                </c:pt>
                <c:pt idx="17020">
                  <c:v>124937.36</c:v>
                </c:pt>
                <c:pt idx="17021">
                  <c:v>124938.36</c:v>
                </c:pt>
                <c:pt idx="17022">
                  <c:v>124939.36</c:v>
                </c:pt>
                <c:pt idx="17023">
                  <c:v>124940.36</c:v>
                </c:pt>
                <c:pt idx="17024">
                  <c:v>124941.36</c:v>
                </c:pt>
                <c:pt idx="17025">
                  <c:v>124942.36</c:v>
                </c:pt>
                <c:pt idx="17026">
                  <c:v>124943.36</c:v>
                </c:pt>
                <c:pt idx="17027">
                  <c:v>124944.36</c:v>
                </c:pt>
                <c:pt idx="17028">
                  <c:v>124945.36</c:v>
                </c:pt>
                <c:pt idx="17029">
                  <c:v>124946.36</c:v>
                </c:pt>
                <c:pt idx="17030">
                  <c:v>124951.07</c:v>
                </c:pt>
                <c:pt idx="17031">
                  <c:v>124952.07</c:v>
                </c:pt>
                <c:pt idx="17032">
                  <c:v>124953.07</c:v>
                </c:pt>
                <c:pt idx="17033">
                  <c:v>124954.07</c:v>
                </c:pt>
                <c:pt idx="17034">
                  <c:v>124955.07</c:v>
                </c:pt>
                <c:pt idx="17035">
                  <c:v>124956.07</c:v>
                </c:pt>
                <c:pt idx="17036">
                  <c:v>124957.08</c:v>
                </c:pt>
                <c:pt idx="17037">
                  <c:v>124958.08</c:v>
                </c:pt>
                <c:pt idx="17038">
                  <c:v>124959.08</c:v>
                </c:pt>
                <c:pt idx="17039">
                  <c:v>124960.08</c:v>
                </c:pt>
                <c:pt idx="17040">
                  <c:v>125084.18</c:v>
                </c:pt>
                <c:pt idx="17041">
                  <c:v>125085.18</c:v>
                </c:pt>
                <c:pt idx="17042">
                  <c:v>125086.18</c:v>
                </c:pt>
                <c:pt idx="17043">
                  <c:v>125087.18</c:v>
                </c:pt>
                <c:pt idx="17044">
                  <c:v>125088.19</c:v>
                </c:pt>
                <c:pt idx="17045">
                  <c:v>125089.19</c:v>
                </c:pt>
                <c:pt idx="17046">
                  <c:v>125090.19</c:v>
                </c:pt>
                <c:pt idx="17047">
                  <c:v>125091.19</c:v>
                </c:pt>
                <c:pt idx="17048">
                  <c:v>125092.19</c:v>
                </c:pt>
                <c:pt idx="17049">
                  <c:v>125093.19</c:v>
                </c:pt>
                <c:pt idx="17050">
                  <c:v>125097.9</c:v>
                </c:pt>
                <c:pt idx="17051">
                  <c:v>125098.9</c:v>
                </c:pt>
                <c:pt idx="17052">
                  <c:v>125099.9</c:v>
                </c:pt>
                <c:pt idx="17053">
                  <c:v>125100.9</c:v>
                </c:pt>
                <c:pt idx="17054">
                  <c:v>125101.9</c:v>
                </c:pt>
                <c:pt idx="17055">
                  <c:v>125102.9</c:v>
                </c:pt>
                <c:pt idx="17056">
                  <c:v>125103.9</c:v>
                </c:pt>
                <c:pt idx="17057">
                  <c:v>125104.9</c:v>
                </c:pt>
                <c:pt idx="17058">
                  <c:v>125105.9</c:v>
                </c:pt>
                <c:pt idx="17059">
                  <c:v>125106.9</c:v>
                </c:pt>
                <c:pt idx="17060">
                  <c:v>125230.92</c:v>
                </c:pt>
                <c:pt idx="17061">
                  <c:v>125231.92</c:v>
                </c:pt>
                <c:pt idx="17062">
                  <c:v>125232.92</c:v>
                </c:pt>
                <c:pt idx="17063">
                  <c:v>125233.92</c:v>
                </c:pt>
                <c:pt idx="17064">
                  <c:v>125234.92</c:v>
                </c:pt>
                <c:pt idx="17065">
                  <c:v>125235.93</c:v>
                </c:pt>
                <c:pt idx="17066">
                  <c:v>125236.93</c:v>
                </c:pt>
                <c:pt idx="17067">
                  <c:v>125237.93</c:v>
                </c:pt>
                <c:pt idx="17068">
                  <c:v>125238.93</c:v>
                </c:pt>
                <c:pt idx="17069">
                  <c:v>125239.93</c:v>
                </c:pt>
                <c:pt idx="17070">
                  <c:v>125244.64</c:v>
                </c:pt>
                <c:pt idx="17071">
                  <c:v>125245.64</c:v>
                </c:pt>
                <c:pt idx="17072">
                  <c:v>125246.64</c:v>
                </c:pt>
                <c:pt idx="17073">
                  <c:v>125247.64</c:v>
                </c:pt>
                <c:pt idx="17074">
                  <c:v>125248.64</c:v>
                </c:pt>
                <c:pt idx="17075">
                  <c:v>125249.64</c:v>
                </c:pt>
                <c:pt idx="17076">
                  <c:v>125250.64</c:v>
                </c:pt>
                <c:pt idx="17077">
                  <c:v>125251.64</c:v>
                </c:pt>
                <c:pt idx="17078">
                  <c:v>125252.64</c:v>
                </c:pt>
                <c:pt idx="17079">
                  <c:v>125253.64</c:v>
                </c:pt>
                <c:pt idx="17080">
                  <c:v>125377.75</c:v>
                </c:pt>
                <c:pt idx="17081">
                  <c:v>125378.75</c:v>
                </c:pt>
                <c:pt idx="17082">
                  <c:v>125379.75</c:v>
                </c:pt>
                <c:pt idx="17083">
                  <c:v>125380.75</c:v>
                </c:pt>
                <c:pt idx="17084">
                  <c:v>125381.75</c:v>
                </c:pt>
                <c:pt idx="17085">
                  <c:v>125382.75</c:v>
                </c:pt>
                <c:pt idx="17086">
                  <c:v>125383.76</c:v>
                </c:pt>
                <c:pt idx="17087">
                  <c:v>125384.76</c:v>
                </c:pt>
                <c:pt idx="17088">
                  <c:v>125385.76</c:v>
                </c:pt>
                <c:pt idx="17089">
                  <c:v>125386.76</c:v>
                </c:pt>
                <c:pt idx="17090">
                  <c:v>125391.47</c:v>
                </c:pt>
                <c:pt idx="17091">
                  <c:v>125392.47</c:v>
                </c:pt>
                <c:pt idx="17092">
                  <c:v>125393.47</c:v>
                </c:pt>
                <c:pt idx="17093">
                  <c:v>125394.47</c:v>
                </c:pt>
                <c:pt idx="17094">
                  <c:v>125395.47</c:v>
                </c:pt>
                <c:pt idx="17095">
                  <c:v>125396.47</c:v>
                </c:pt>
                <c:pt idx="17096">
                  <c:v>125397.47</c:v>
                </c:pt>
                <c:pt idx="17097">
                  <c:v>125398.47</c:v>
                </c:pt>
                <c:pt idx="17098">
                  <c:v>125399.47</c:v>
                </c:pt>
                <c:pt idx="17099">
                  <c:v>125400.47</c:v>
                </c:pt>
                <c:pt idx="17100">
                  <c:v>125524.49</c:v>
                </c:pt>
                <c:pt idx="17101">
                  <c:v>125525.49</c:v>
                </c:pt>
                <c:pt idx="17102">
                  <c:v>125526.49</c:v>
                </c:pt>
                <c:pt idx="17103">
                  <c:v>125527.49</c:v>
                </c:pt>
                <c:pt idx="17104">
                  <c:v>125528.5</c:v>
                </c:pt>
                <c:pt idx="17105">
                  <c:v>125529.5</c:v>
                </c:pt>
                <c:pt idx="17106">
                  <c:v>125530.5</c:v>
                </c:pt>
                <c:pt idx="17107">
                  <c:v>125531.5</c:v>
                </c:pt>
                <c:pt idx="17108">
                  <c:v>125532.5</c:v>
                </c:pt>
                <c:pt idx="17109">
                  <c:v>125533.5</c:v>
                </c:pt>
                <c:pt idx="17110">
                  <c:v>125538.21</c:v>
                </c:pt>
                <c:pt idx="17111">
                  <c:v>125539.21</c:v>
                </c:pt>
                <c:pt idx="17112">
                  <c:v>125540.21</c:v>
                </c:pt>
                <c:pt idx="17113">
                  <c:v>125541.21</c:v>
                </c:pt>
                <c:pt idx="17114">
                  <c:v>125542.21</c:v>
                </c:pt>
                <c:pt idx="17115">
                  <c:v>125543.21</c:v>
                </c:pt>
                <c:pt idx="17116">
                  <c:v>125544.21</c:v>
                </c:pt>
                <c:pt idx="17117">
                  <c:v>125545.21</c:v>
                </c:pt>
                <c:pt idx="17118">
                  <c:v>125546.21</c:v>
                </c:pt>
                <c:pt idx="17119">
                  <c:v>125547.21</c:v>
                </c:pt>
                <c:pt idx="17120">
                  <c:v>125671.32</c:v>
                </c:pt>
                <c:pt idx="17121">
                  <c:v>125672.32</c:v>
                </c:pt>
                <c:pt idx="17122">
                  <c:v>125673.32</c:v>
                </c:pt>
                <c:pt idx="17123">
                  <c:v>125674.32</c:v>
                </c:pt>
                <c:pt idx="17124">
                  <c:v>125675.32</c:v>
                </c:pt>
                <c:pt idx="17125">
                  <c:v>125676.32</c:v>
                </c:pt>
                <c:pt idx="17126">
                  <c:v>125677.33</c:v>
                </c:pt>
                <c:pt idx="17127">
                  <c:v>125678.33</c:v>
                </c:pt>
                <c:pt idx="17128">
                  <c:v>125679.33</c:v>
                </c:pt>
                <c:pt idx="17129">
                  <c:v>125680.33</c:v>
                </c:pt>
                <c:pt idx="17130">
                  <c:v>125685.04</c:v>
                </c:pt>
                <c:pt idx="17131">
                  <c:v>125686.04</c:v>
                </c:pt>
                <c:pt idx="17132">
                  <c:v>125687.04</c:v>
                </c:pt>
                <c:pt idx="17133">
                  <c:v>125688.04</c:v>
                </c:pt>
                <c:pt idx="17134">
                  <c:v>125689.04</c:v>
                </c:pt>
                <c:pt idx="17135">
                  <c:v>125690.04</c:v>
                </c:pt>
                <c:pt idx="17136">
                  <c:v>125691.04</c:v>
                </c:pt>
                <c:pt idx="17137">
                  <c:v>125692.04</c:v>
                </c:pt>
                <c:pt idx="17138">
                  <c:v>125693.04</c:v>
                </c:pt>
                <c:pt idx="17139">
                  <c:v>125694.04</c:v>
                </c:pt>
                <c:pt idx="17140">
                  <c:v>125818.15</c:v>
                </c:pt>
                <c:pt idx="17141">
                  <c:v>125819.15</c:v>
                </c:pt>
                <c:pt idx="17142">
                  <c:v>125820.15</c:v>
                </c:pt>
                <c:pt idx="17143">
                  <c:v>125821.15</c:v>
                </c:pt>
                <c:pt idx="17144">
                  <c:v>125822.15</c:v>
                </c:pt>
                <c:pt idx="17145">
                  <c:v>125823.15</c:v>
                </c:pt>
                <c:pt idx="17146">
                  <c:v>125824.15</c:v>
                </c:pt>
                <c:pt idx="17147">
                  <c:v>125825.15</c:v>
                </c:pt>
                <c:pt idx="17148">
                  <c:v>125826.15</c:v>
                </c:pt>
                <c:pt idx="17149">
                  <c:v>125827.15</c:v>
                </c:pt>
                <c:pt idx="17150">
                  <c:v>125831.86</c:v>
                </c:pt>
                <c:pt idx="17151">
                  <c:v>125832.86</c:v>
                </c:pt>
                <c:pt idx="17152">
                  <c:v>125833.86</c:v>
                </c:pt>
                <c:pt idx="17153">
                  <c:v>125834.86</c:v>
                </c:pt>
                <c:pt idx="17154">
                  <c:v>125835.86</c:v>
                </c:pt>
                <c:pt idx="17155">
                  <c:v>125836.86</c:v>
                </c:pt>
                <c:pt idx="17156">
                  <c:v>125837.87</c:v>
                </c:pt>
                <c:pt idx="17157">
                  <c:v>125838.86</c:v>
                </c:pt>
                <c:pt idx="17158">
                  <c:v>125839.86</c:v>
                </c:pt>
                <c:pt idx="17159">
                  <c:v>125840.86</c:v>
                </c:pt>
                <c:pt idx="17160">
                  <c:v>125964.97</c:v>
                </c:pt>
                <c:pt idx="17161">
                  <c:v>125965.97</c:v>
                </c:pt>
                <c:pt idx="17162">
                  <c:v>125966.97</c:v>
                </c:pt>
                <c:pt idx="17163">
                  <c:v>125967.97</c:v>
                </c:pt>
                <c:pt idx="17164">
                  <c:v>125968.97</c:v>
                </c:pt>
                <c:pt idx="17165">
                  <c:v>125969.97</c:v>
                </c:pt>
                <c:pt idx="17166">
                  <c:v>125970.97</c:v>
                </c:pt>
                <c:pt idx="17167">
                  <c:v>125971.98</c:v>
                </c:pt>
                <c:pt idx="17168">
                  <c:v>125972.98</c:v>
                </c:pt>
                <c:pt idx="17169">
                  <c:v>125973.98</c:v>
                </c:pt>
                <c:pt idx="17170">
                  <c:v>125978.69</c:v>
                </c:pt>
                <c:pt idx="17171">
                  <c:v>125979.69</c:v>
                </c:pt>
                <c:pt idx="17172">
                  <c:v>125980.69</c:v>
                </c:pt>
                <c:pt idx="17173">
                  <c:v>125981.69</c:v>
                </c:pt>
                <c:pt idx="17174">
                  <c:v>125982.69</c:v>
                </c:pt>
                <c:pt idx="17175">
                  <c:v>125983.69</c:v>
                </c:pt>
                <c:pt idx="17176">
                  <c:v>125984.69</c:v>
                </c:pt>
                <c:pt idx="17177">
                  <c:v>125985.69</c:v>
                </c:pt>
                <c:pt idx="17178">
                  <c:v>125986.69</c:v>
                </c:pt>
                <c:pt idx="17179">
                  <c:v>125987.69</c:v>
                </c:pt>
                <c:pt idx="17180">
                  <c:v>126111.8</c:v>
                </c:pt>
                <c:pt idx="17181">
                  <c:v>126112.8</c:v>
                </c:pt>
                <c:pt idx="17182">
                  <c:v>126113.8</c:v>
                </c:pt>
                <c:pt idx="17183">
                  <c:v>126114.8</c:v>
                </c:pt>
                <c:pt idx="17184">
                  <c:v>126115.8</c:v>
                </c:pt>
                <c:pt idx="17185">
                  <c:v>126116.8</c:v>
                </c:pt>
                <c:pt idx="17186">
                  <c:v>126117.81</c:v>
                </c:pt>
                <c:pt idx="17187">
                  <c:v>126118.81</c:v>
                </c:pt>
                <c:pt idx="17188">
                  <c:v>126119.81</c:v>
                </c:pt>
                <c:pt idx="17189">
                  <c:v>126120.81</c:v>
                </c:pt>
                <c:pt idx="17190">
                  <c:v>126125.52</c:v>
                </c:pt>
                <c:pt idx="17191">
                  <c:v>126126.52</c:v>
                </c:pt>
                <c:pt idx="17192">
                  <c:v>126127.52</c:v>
                </c:pt>
                <c:pt idx="17193">
                  <c:v>126128.52</c:v>
                </c:pt>
                <c:pt idx="17194">
                  <c:v>126129.52</c:v>
                </c:pt>
                <c:pt idx="17195">
                  <c:v>126130.52</c:v>
                </c:pt>
                <c:pt idx="17196">
                  <c:v>126131.52</c:v>
                </c:pt>
                <c:pt idx="17197">
                  <c:v>126132.52</c:v>
                </c:pt>
                <c:pt idx="17198">
                  <c:v>126133.52</c:v>
                </c:pt>
                <c:pt idx="17199">
                  <c:v>126134.52</c:v>
                </c:pt>
                <c:pt idx="17200">
                  <c:v>126258.55</c:v>
                </c:pt>
                <c:pt idx="17201">
                  <c:v>126259.55</c:v>
                </c:pt>
                <c:pt idx="17202">
                  <c:v>126260.55</c:v>
                </c:pt>
                <c:pt idx="17203">
                  <c:v>126261.55</c:v>
                </c:pt>
                <c:pt idx="17204">
                  <c:v>126262.56</c:v>
                </c:pt>
                <c:pt idx="17205">
                  <c:v>126263.56</c:v>
                </c:pt>
                <c:pt idx="17206">
                  <c:v>126264.56</c:v>
                </c:pt>
                <c:pt idx="17207">
                  <c:v>126265.56</c:v>
                </c:pt>
                <c:pt idx="17208">
                  <c:v>126266.56</c:v>
                </c:pt>
                <c:pt idx="17209">
                  <c:v>126267.56</c:v>
                </c:pt>
                <c:pt idx="17210">
                  <c:v>126272.27</c:v>
                </c:pt>
                <c:pt idx="17211">
                  <c:v>126273.27</c:v>
                </c:pt>
                <c:pt idx="17212">
                  <c:v>126274.27</c:v>
                </c:pt>
                <c:pt idx="17213">
                  <c:v>126275.27</c:v>
                </c:pt>
                <c:pt idx="17214">
                  <c:v>126276.27</c:v>
                </c:pt>
                <c:pt idx="17215">
                  <c:v>126277.27</c:v>
                </c:pt>
                <c:pt idx="17216">
                  <c:v>126278.27</c:v>
                </c:pt>
                <c:pt idx="17217">
                  <c:v>126279.27</c:v>
                </c:pt>
                <c:pt idx="17218">
                  <c:v>126280.27</c:v>
                </c:pt>
                <c:pt idx="17219">
                  <c:v>126281.27</c:v>
                </c:pt>
                <c:pt idx="17220">
                  <c:v>126405.38</c:v>
                </c:pt>
                <c:pt idx="17221">
                  <c:v>126406.38</c:v>
                </c:pt>
                <c:pt idx="17222">
                  <c:v>126407.38</c:v>
                </c:pt>
                <c:pt idx="17223">
                  <c:v>126408.38</c:v>
                </c:pt>
                <c:pt idx="17224">
                  <c:v>126409.38</c:v>
                </c:pt>
                <c:pt idx="17225">
                  <c:v>126410.38</c:v>
                </c:pt>
                <c:pt idx="17226">
                  <c:v>126411.38</c:v>
                </c:pt>
                <c:pt idx="17227">
                  <c:v>126412.38</c:v>
                </c:pt>
                <c:pt idx="17228">
                  <c:v>126413.38</c:v>
                </c:pt>
                <c:pt idx="17229">
                  <c:v>126414.38</c:v>
                </c:pt>
                <c:pt idx="17230">
                  <c:v>126419.09</c:v>
                </c:pt>
                <c:pt idx="17231">
                  <c:v>126420.09</c:v>
                </c:pt>
                <c:pt idx="17232">
                  <c:v>126421.09</c:v>
                </c:pt>
                <c:pt idx="17233">
                  <c:v>126422.09</c:v>
                </c:pt>
                <c:pt idx="17234">
                  <c:v>126423.09</c:v>
                </c:pt>
                <c:pt idx="17235">
                  <c:v>126424.09</c:v>
                </c:pt>
                <c:pt idx="17236">
                  <c:v>126425.1</c:v>
                </c:pt>
                <c:pt idx="17237">
                  <c:v>126426.1</c:v>
                </c:pt>
                <c:pt idx="17238">
                  <c:v>126427.1</c:v>
                </c:pt>
                <c:pt idx="17239">
                  <c:v>126428.1</c:v>
                </c:pt>
                <c:pt idx="17240">
                  <c:v>126552.2</c:v>
                </c:pt>
                <c:pt idx="17241">
                  <c:v>126553.2</c:v>
                </c:pt>
                <c:pt idx="17242">
                  <c:v>126554.2</c:v>
                </c:pt>
                <c:pt idx="17243">
                  <c:v>126555.2</c:v>
                </c:pt>
                <c:pt idx="17244">
                  <c:v>126556.2</c:v>
                </c:pt>
                <c:pt idx="17245">
                  <c:v>126557.2</c:v>
                </c:pt>
                <c:pt idx="17246">
                  <c:v>126558.21</c:v>
                </c:pt>
                <c:pt idx="17247">
                  <c:v>126559.21</c:v>
                </c:pt>
                <c:pt idx="17248">
                  <c:v>126560.21</c:v>
                </c:pt>
                <c:pt idx="17249">
                  <c:v>126561.21</c:v>
                </c:pt>
                <c:pt idx="17250">
                  <c:v>126565.91</c:v>
                </c:pt>
                <c:pt idx="17251">
                  <c:v>126566.91</c:v>
                </c:pt>
                <c:pt idx="17252">
                  <c:v>126567.91</c:v>
                </c:pt>
                <c:pt idx="17253">
                  <c:v>126568.91</c:v>
                </c:pt>
                <c:pt idx="17254">
                  <c:v>126569.92</c:v>
                </c:pt>
                <c:pt idx="17255">
                  <c:v>126570.92</c:v>
                </c:pt>
                <c:pt idx="17256">
                  <c:v>126571.92</c:v>
                </c:pt>
                <c:pt idx="17257">
                  <c:v>126572.92</c:v>
                </c:pt>
                <c:pt idx="17258">
                  <c:v>126573.92</c:v>
                </c:pt>
                <c:pt idx="17259">
                  <c:v>126574.92</c:v>
                </c:pt>
                <c:pt idx="17260">
                  <c:v>126699.03</c:v>
                </c:pt>
                <c:pt idx="17261">
                  <c:v>126700.03</c:v>
                </c:pt>
                <c:pt idx="17262">
                  <c:v>126701.03</c:v>
                </c:pt>
                <c:pt idx="17263">
                  <c:v>126702.03</c:v>
                </c:pt>
                <c:pt idx="17264">
                  <c:v>126703.03</c:v>
                </c:pt>
                <c:pt idx="17265">
                  <c:v>126704.03</c:v>
                </c:pt>
                <c:pt idx="17266">
                  <c:v>126705.03</c:v>
                </c:pt>
                <c:pt idx="17267">
                  <c:v>126706.03</c:v>
                </c:pt>
                <c:pt idx="17268">
                  <c:v>126707.03</c:v>
                </c:pt>
                <c:pt idx="17269">
                  <c:v>126708.03</c:v>
                </c:pt>
                <c:pt idx="17270">
                  <c:v>126712.74</c:v>
                </c:pt>
                <c:pt idx="17271">
                  <c:v>126713.74</c:v>
                </c:pt>
                <c:pt idx="17272">
                  <c:v>126714.74</c:v>
                </c:pt>
                <c:pt idx="17273">
                  <c:v>126715.74</c:v>
                </c:pt>
                <c:pt idx="17274">
                  <c:v>126716.74</c:v>
                </c:pt>
                <c:pt idx="17275">
                  <c:v>126717.74</c:v>
                </c:pt>
                <c:pt idx="17276">
                  <c:v>126718.74</c:v>
                </c:pt>
                <c:pt idx="17277">
                  <c:v>126719.74</c:v>
                </c:pt>
                <c:pt idx="17278">
                  <c:v>126720.75</c:v>
                </c:pt>
                <c:pt idx="17279">
                  <c:v>126721.75</c:v>
                </c:pt>
                <c:pt idx="17280">
                  <c:v>126845.85</c:v>
                </c:pt>
                <c:pt idx="17281">
                  <c:v>126846.85</c:v>
                </c:pt>
                <c:pt idx="17282">
                  <c:v>126847.85</c:v>
                </c:pt>
                <c:pt idx="17283">
                  <c:v>126848.86</c:v>
                </c:pt>
                <c:pt idx="17284">
                  <c:v>126849.86</c:v>
                </c:pt>
                <c:pt idx="17285">
                  <c:v>126850.86</c:v>
                </c:pt>
                <c:pt idx="17286">
                  <c:v>126851.86</c:v>
                </c:pt>
                <c:pt idx="17287">
                  <c:v>126852.86</c:v>
                </c:pt>
                <c:pt idx="17288">
                  <c:v>126853.86</c:v>
                </c:pt>
                <c:pt idx="17289">
                  <c:v>126854.86</c:v>
                </c:pt>
                <c:pt idx="17290">
                  <c:v>126859.57</c:v>
                </c:pt>
                <c:pt idx="17291">
                  <c:v>126860.57</c:v>
                </c:pt>
                <c:pt idx="17292">
                  <c:v>126861.57</c:v>
                </c:pt>
                <c:pt idx="17293">
                  <c:v>126862.57</c:v>
                </c:pt>
                <c:pt idx="17294">
                  <c:v>126863.57</c:v>
                </c:pt>
                <c:pt idx="17295">
                  <c:v>126864.57</c:v>
                </c:pt>
                <c:pt idx="17296">
                  <c:v>126865.57</c:v>
                </c:pt>
                <c:pt idx="17297">
                  <c:v>126866.57</c:v>
                </c:pt>
                <c:pt idx="17298">
                  <c:v>126867.57</c:v>
                </c:pt>
                <c:pt idx="17299">
                  <c:v>126868.57</c:v>
                </c:pt>
                <c:pt idx="17300">
                  <c:v>126992.68</c:v>
                </c:pt>
                <c:pt idx="17301">
                  <c:v>126993.68</c:v>
                </c:pt>
                <c:pt idx="17302">
                  <c:v>126994.68</c:v>
                </c:pt>
                <c:pt idx="17303">
                  <c:v>126995.68</c:v>
                </c:pt>
                <c:pt idx="17304">
                  <c:v>126996.68</c:v>
                </c:pt>
                <c:pt idx="17305">
                  <c:v>126997.68</c:v>
                </c:pt>
                <c:pt idx="17306">
                  <c:v>126998.68</c:v>
                </c:pt>
                <c:pt idx="17307">
                  <c:v>126999.69</c:v>
                </c:pt>
                <c:pt idx="17308">
                  <c:v>127000.69</c:v>
                </c:pt>
                <c:pt idx="17309">
                  <c:v>127001.69</c:v>
                </c:pt>
                <c:pt idx="17310">
                  <c:v>127006.4</c:v>
                </c:pt>
                <c:pt idx="17311">
                  <c:v>127007.4</c:v>
                </c:pt>
                <c:pt idx="17312">
                  <c:v>127008.4</c:v>
                </c:pt>
                <c:pt idx="17313">
                  <c:v>127009.4</c:v>
                </c:pt>
                <c:pt idx="17314">
                  <c:v>127010.4</c:v>
                </c:pt>
                <c:pt idx="17315">
                  <c:v>127011.4</c:v>
                </c:pt>
                <c:pt idx="17316">
                  <c:v>127012.4</c:v>
                </c:pt>
                <c:pt idx="17317">
                  <c:v>127013.4</c:v>
                </c:pt>
                <c:pt idx="17318">
                  <c:v>127014.4</c:v>
                </c:pt>
                <c:pt idx="17319">
                  <c:v>127015.4</c:v>
                </c:pt>
                <c:pt idx="17320">
                  <c:v>127139.49</c:v>
                </c:pt>
                <c:pt idx="17321">
                  <c:v>127140.49</c:v>
                </c:pt>
                <c:pt idx="17322">
                  <c:v>127141.49</c:v>
                </c:pt>
                <c:pt idx="17323">
                  <c:v>127142.5</c:v>
                </c:pt>
                <c:pt idx="17324">
                  <c:v>127143.5</c:v>
                </c:pt>
                <c:pt idx="17325">
                  <c:v>127144.5</c:v>
                </c:pt>
                <c:pt idx="17326">
                  <c:v>127145.5</c:v>
                </c:pt>
                <c:pt idx="17327">
                  <c:v>127146.5</c:v>
                </c:pt>
                <c:pt idx="17328">
                  <c:v>127147.5</c:v>
                </c:pt>
                <c:pt idx="17329">
                  <c:v>127148.5</c:v>
                </c:pt>
                <c:pt idx="17330">
                  <c:v>127153.21</c:v>
                </c:pt>
                <c:pt idx="17331">
                  <c:v>127154.21</c:v>
                </c:pt>
                <c:pt idx="17332">
                  <c:v>127155.21</c:v>
                </c:pt>
                <c:pt idx="17333">
                  <c:v>127156.21</c:v>
                </c:pt>
                <c:pt idx="17334">
                  <c:v>127157.21</c:v>
                </c:pt>
                <c:pt idx="17335">
                  <c:v>127158.21</c:v>
                </c:pt>
                <c:pt idx="17336">
                  <c:v>127159.21</c:v>
                </c:pt>
                <c:pt idx="17337">
                  <c:v>127160.21</c:v>
                </c:pt>
                <c:pt idx="17338">
                  <c:v>127161.21</c:v>
                </c:pt>
                <c:pt idx="17339">
                  <c:v>127162.21</c:v>
                </c:pt>
                <c:pt idx="17340">
                  <c:v>127286.29</c:v>
                </c:pt>
                <c:pt idx="17341">
                  <c:v>127287.29</c:v>
                </c:pt>
                <c:pt idx="17342">
                  <c:v>127288.29</c:v>
                </c:pt>
                <c:pt idx="17343">
                  <c:v>127289.29</c:v>
                </c:pt>
                <c:pt idx="17344">
                  <c:v>127290.29</c:v>
                </c:pt>
                <c:pt idx="17345">
                  <c:v>127291.29</c:v>
                </c:pt>
                <c:pt idx="17346">
                  <c:v>127292.29</c:v>
                </c:pt>
                <c:pt idx="17347">
                  <c:v>127293.29</c:v>
                </c:pt>
                <c:pt idx="17348">
                  <c:v>127294.29</c:v>
                </c:pt>
                <c:pt idx="17349">
                  <c:v>127295.29</c:v>
                </c:pt>
                <c:pt idx="17350">
                  <c:v>127300.0</c:v>
                </c:pt>
                <c:pt idx="17351">
                  <c:v>127301.0</c:v>
                </c:pt>
                <c:pt idx="17352">
                  <c:v>127302.0</c:v>
                </c:pt>
                <c:pt idx="17353">
                  <c:v>127303.0</c:v>
                </c:pt>
                <c:pt idx="17354">
                  <c:v>127304.0</c:v>
                </c:pt>
                <c:pt idx="17355">
                  <c:v>127305.0</c:v>
                </c:pt>
                <c:pt idx="17356">
                  <c:v>127306.0</c:v>
                </c:pt>
                <c:pt idx="17357">
                  <c:v>127307.0</c:v>
                </c:pt>
                <c:pt idx="17358">
                  <c:v>127308.0</c:v>
                </c:pt>
                <c:pt idx="17359">
                  <c:v>127309.01</c:v>
                </c:pt>
                <c:pt idx="17360">
                  <c:v>127433.11</c:v>
                </c:pt>
                <c:pt idx="17361">
                  <c:v>127434.11</c:v>
                </c:pt>
                <c:pt idx="17362">
                  <c:v>127435.11</c:v>
                </c:pt>
                <c:pt idx="17363">
                  <c:v>127436.11</c:v>
                </c:pt>
                <c:pt idx="17364">
                  <c:v>127437.11</c:v>
                </c:pt>
                <c:pt idx="17365">
                  <c:v>127438.11</c:v>
                </c:pt>
                <c:pt idx="17366">
                  <c:v>127439.11</c:v>
                </c:pt>
                <c:pt idx="17367">
                  <c:v>127440.11</c:v>
                </c:pt>
                <c:pt idx="17368">
                  <c:v>127441.11</c:v>
                </c:pt>
                <c:pt idx="17369">
                  <c:v>127442.11</c:v>
                </c:pt>
                <c:pt idx="17370">
                  <c:v>127446.82</c:v>
                </c:pt>
                <c:pt idx="17371">
                  <c:v>127447.82</c:v>
                </c:pt>
                <c:pt idx="17372">
                  <c:v>127448.82</c:v>
                </c:pt>
                <c:pt idx="17373">
                  <c:v>127449.82</c:v>
                </c:pt>
                <c:pt idx="17374">
                  <c:v>127450.83</c:v>
                </c:pt>
                <c:pt idx="17375">
                  <c:v>127451.83</c:v>
                </c:pt>
                <c:pt idx="17376">
                  <c:v>127452.83</c:v>
                </c:pt>
                <c:pt idx="17377">
                  <c:v>127453.83</c:v>
                </c:pt>
                <c:pt idx="17378">
                  <c:v>127454.83</c:v>
                </c:pt>
                <c:pt idx="17379">
                  <c:v>127455.83</c:v>
                </c:pt>
                <c:pt idx="17380">
                  <c:v>127579.91</c:v>
                </c:pt>
                <c:pt idx="17381">
                  <c:v>127580.91</c:v>
                </c:pt>
                <c:pt idx="17382">
                  <c:v>127581.91</c:v>
                </c:pt>
                <c:pt idx="17383">
                  <c:v>127582.91</c:v>
                </c:pt>
                <c:pt idx="17384">
                  <c:v>127583.91</c:v>
                </c:pt>
                <c:pt idx="17385">
                  <c:v>127584.91</c:v>
                </c:pt>
                <c:pt idx="17386">
                  <c:v>127585.91</c:v>
                </c:pt>
                <c:pt idx="17387">
                  <c:v>127586.91</c:v>
                </c:pt>
                <c:pt idx="17388">
                  <c:v>127587.91</c:v>
                </c:pt>
                <c:pt idx="17389">
                  <c:v>127588.91</c:v>
                </c:pt>
                <c:pt idx="17390">
                  <c:v>127593.62</c:v>
                </c:pt>
                <c:pt idx="17391">
                  <c:v>127594.62</c:v>
                </c:pt>
                <c:pt idx="17392">
                  <c:v>127595.62</c:v>
                </c:pt>
                <c:pt idx="17393">
                  <c:v>127596.63</c:v>
                </c:pt>
                <c:pt idx="17394">
                  <c:v>127597.63</c:v>
                </c:pt>
                <c:pt idx="17395">
                  <c:v>127598.63</c:v>
                </c:pt>
                <c:pt idx="17396">
                  <c:v>127599.63</c:v>
                </c:pt>
                <c:pt idx="17397">
                  <c:v>127600.63</c:v>
                </c:pt>
                <c:pt idx="17398">
                  <c:v>127601.63</c:v>
                </c:pt>
                <c:pt idx="17399">
                  <c:v>127602.63</c:v>
                </c:pt>
                <c:pt idx="17400">
                  <c:v>127726.74</c:v>
                </c:pt>
                <c:pt idx="17401">
                  <c:v>127727.74</c:v>
                </c:pt>
                <c:pt idx="17402">
                  <c:v>127728.74</c:v>
                </c:pt>
                <c:pt idx="17403">
                  <c:v>127729.74</c:v>
                </c:pt>
                <c:pt idx="17404">
                  <c:v>127730.74</c:v>
                </c:pt>
                <c:pt idx="17405">
                  <c:v>127731.74</c:v>
                </c:pt>
                <c:pt idx="17406">
                  <c:v>127732.74</c:v>
                </c:pt>
                <c:pt idx="17407">
                  <c:v>127733.74</c:v>
                </c:pt>
                <c:pt idx="17408">
                  <c:v>127734.74</c:v>
                </c:pt>
                <c:pt idx="17409">
                  <c:v>127735.74</c:v>
                </c:pt>
                <c:pt idx="17410">
                  <c:v>127740.45</c:v>
                </c:pt>
                <c:pt idx="17411">
                  <c:v>127741.45</c:v>
                </c:pt>
                <c:pt idx="17412">
                  <c:v>127742.45</c:v>
                </c:pt>
                <c:pt idx="17413">
                  <c:v>127743.46</c:v>
                </c:pt>
                <c:pt idx="17414">
                  <c:v>127744.46</c:v>
                </c:pt>
                <c:pt idx="17415">
                  <c:v>127745.46</c:v>
                </c:pt>
                <c:pt idx="17416">
                  <c:v>127746.46</c:v>
                </c:pt>
                <c:pt idx="17417">
                  <c:v>127747.46</c:v>
                </c:pt>
                <c:pt idx="17418">
                  <c:v>127748.46</c:v>
                </c:pt>
                <c:pt idx="17419">
                  <c:v>127749.46</c:v>
                </c:pt>
                <c:pt idx="17420">
                  <c:v>127873.54</c:v>
                </c:pt>
                <c:pt idx="17421">
                  <c:v>127874.54</c:v>
                </c:pt>
                <c:pt idx="17422">
                  <c:v>127875.55</c:v>
                </c:pt>
                <c:pt idx="17423">
                  <c:v>127876.55</c:v>
                </c:pt>
                <c:pt idx="17424">
                  <c:v>127877.55</c:v>
                </c:pt>
                <c:pt idx="17425">
                  <c:v>127878.55</c:v>
                </c:pt>
                <c:pt idx="17426">
                  <c:v>127879.55</c:v>
                </c:pt>
                <c:pt idx="17427">
                  <c:v>127880.55</c:v>
                </c:pt>
                <c:pt idx="17428">
                  <c:v>127881.55</c:v>
                </c:pt>
                <c:pt idx="17429">
                  <c:v>127882.55</c:v>
                </c:pt>
                <c:pt idx="17430">
                  <c:v>127887.26</c:v>
                </c:pt>
                <c:pt idx="17431">
                  <c:v>127888.26</c:v>
                </c:pt>
                <c:pt idx="17432">
                  <c:v>127889.26</c:v>
                </c:pt>
                <c:pt idx="17433">
                  <c:v>127890.26</c:v>
                </c:pt>
                <c:pt idx="17434">
                  <c:v>127891.26</c:v>
                </c:pt>
                <c:pt idx="17435">
                  <c:v>127892.26</c:v>
                </c:pt>
                <c:pt idx="17436">
                  <c:v>127893.26</c:v>
                </c:pt>
                <c:pt idx="17437">
                  <c:v>127894.26</c:v>
                </c:pt>
                <c:pt idx="17438">
                  <c:v>127895.26</c:v>
                </c:pt>
                <c:pt idx="17439">
                  <c:v>127896.26</c:v>
                </c:pt>
                <c:pt idx="17440">
                  <c:v>128020.29</c:v>
                </c:pt>
                <c:pt idx="17441">
                  <c:v>128021.29</c:v>
                </c:pt>
                <c:pt idx="17442">
                  <c:v>128022.29</c:v>
                </c:pt>
                <c:pt idx="17443">
                  <c:v>128023.29</c:v>
                </c:pt>
                <c:pt idx="17444">
                  <c:v>128024.29</c:v>
                </c:pt>
                <c:pt idx="17445">
                  <c:v>128025.29</c:v>
                </c:pt>
                <c:pt idx="17446">
                  <c:v>128026.29</c:v>
                </c:pt>
                <c:pt idx="17447">
                  <c:v>128027.29</c:v>
                </c:pt>
                <c:pt idx="17448">
                  <c:v>128028.29</c:v>
                </c:pt>
                <c:pt idx="17449">
                  <c:v>128029.29</c:v>
                </c:pt>
                <c:pt idx="17450">
                  <c:v>128034.0</c:v>
                </c:pt>
                <c:pt idx="17451">
                  <c:v>128035.0</c:v>
                </c:pt>
                <c:pt idx="17452">
                  <c:v>128036.0</c:v>
                </c:pt>
                <c:pt idx="17453">
                  <c:v>128037.0</c:v>
                </c:pt>
                <c:pt idx="17454">
                  <c:v>128038.0</c:v>
                </c:pt>
                <c:pt idx="17455">
                  <c:v>128039.0</c:v>
                </c:pt>
                <c:pt idx="17456">
                  <c:v>128040.0</c:v>
                </c:pt>
                <c:pt idx="17457">
                  <c:v>128041.01</c:v>
                </c:pt>
                <c:pt idx="17458">
                  <c:v>128042.01</c:v>
                </c:pt>
                <c:pt idx="17459">
                  <c:v>128043.01</c:v>
                </c:pt>
                <c:pt idx="17460">
                  <c:v>128167.11</c:v>
                </c:pt>
                <c:pt idx="17461">
                  <c:v>128168.11</c:v>
                </c:pt>
                <c:pt idx="17462">
                  <c:v>128169.12</c:v>
                </c:pt>
                <c:pt idx="17463">
                  <c:v>128170.12</c:v>
                </c:pt>
                <c:pt idx="17464">
                  <c:v>128171.12</c:v>
                </c:pt>
                <c:pt idx="17465">
                  <c:v>128172.12</c:v>
                </c:pt>
                <c:pt idx="17466">
                  <c:v>128173.12</c:v>
                </c:pt>
                <c:pt idx="17467">
                  <c:v>128174.12</c:v>
                </c:pt>
                <c:pt idx="17468">
                  <c:v>128175.12</c:v>
                </c:pt>
                <c:pt idx="17469">
                  <c:v>128176.12</c:v>
                </c:pt>
                <c:pt idx="17470">
                  <c:v>128180.83</c:v>
                </c:pt>
                <c:pt idx="17471">
                  <c:v>128181.83</c:v>
                </c:pt>
                <c:pt idx="17472">
                  <c:v>128182.83</c:v>
                </c:pt>
                <c:pt idx="17473">
                  <c:v>128183.83</c:v>
                </c:pt>
                <c:pt idx="17474">
                  <c:v>128184.83</c:v>
                </c:pt>
                <c:pt idx="17475">
                  <c:v>128185.83</c:v>
                </c:pt>
                <c:pt idx="17476">
                  <c:v>128186.83</c:v>
                </c:pt>
                <c:pt idx="17477">
                  <c:v>128187.83</c:v>
                </c:pt>
                <c:pt idx="17478">
                  <c:v>128188.83</c:v>
                </c:pt>
                <c:pt idx="17479">
                  <c:v>128189.83</c:v>
                </c:pt>
                <c:pt idx="17480">
                  <c:v>128313.92</c:v>
                </c:pt>
                <c:pt idx="17481">
                  <c:v>128314.92</c:v>
                </c:pt>
                <c:pt idx="17482">
                  <c:v>128315.92</c:v>
                </c:pt>
                <c:pt idx="17483">
                  <c:v>128316.92</c:v>
                </c:pt>
                <c:pt idx="17484">
                  <c:v>128317.92</c:v>
                </c:pt>
                <c:pt idx="17485">
                  <c:v>128318.92</c:v>
                </c:pt>
                <c:pt idx="17486">
                  <c:v>128319.93</c:v>
                </c:pt>
                <c:pt idx="17487">
                  <c:v>128320.93</c:v>
                </c:pt>
                <c:pt idx="17488">
                  <c:v>128321.93</c:v>
                </c:pt>
                <c:pt idx="17489">
                  <c:v>128322.93</c:v>
                </c:pt>
                <c:pt idx="17490">
                  <c:v>128327.64</c:v>
                </c:pt>
                <c:pt idx="17491">
                  <c:v>128328.64</c:v>
                </c:pt>
                <c:pt idx="17492">
                  <c:v>128329.64</c:v>
                </c:pt>
                <c:pt idx="17493">
                  <c:v>128330.64</c:v>
                </c:pt>
                <c:pt idx="17494">
                  <c:v>128331.64</c:v>
                </c:pt>
                <c:pt idx="17495">
                  <c:v>128332.64</c:v>
                </c:pt>
                <c:pt idx="17496">
                  <c:v>128333.64</c:v>
                </c:pt>
                <c:pt idx="17497">
                  <c:v>128334.64</c:v>
                </c:pt>
                <c:pt idx="17498">
                  <c:v>128335.64</c:v>
                </c:pt>
                <c:pt idx="17499">
                  <c:v>128336.64</c:v>
                </c:pt>
                <c:pt idx="17500">
                  <c:v>128460.75</c:v>
                </c:pt>
                <c:pt idx="17501">
                  <c:v>128461.75</c:v>
                </c:pt>
                <c:pt idx="17502">
                  <c:v>128462.75</c:v>
                </c:pt>
                <c:pt idx="17503">
                  <c:v>128463.75</c:v>
                </c:pt>
                <c:pt idx="17504">
                  <c:v>128464.75</c:v>
                </c:pt>
                <c:pt idx="17505">
                  <c:v>128465.75</c:v>
                </c:pt>
                <c:pt idx="17506">
                  <c:v>128466.75</c:v>
                </c:pt>
                <c:pt idx="17507">
                  <c:v>128467.76</c:v>
                </c:pt>
                <c:pt idx="17508">
                  <c:v>128468.76</c:v>
                </c:pt>
                <c:pt idx="17509">
                  <c:v>128469.76</c:v>
                </c:pt>
                <c:pt idx="17510">
                  <c:v>128474.46</c:v>
                </c:pt>
                <c:pt idx="17511">
                  <c:v>128475.46</c:v>
                </c:pt>
                <c:pt idx="17512">
                  <c:v>128476.46</c:v>
                </c:pt>
                <c:pt idx="17513">
                  <c:v>128477.46</c:v>
                </c:pt>
                <c:pt idx="17514">
                  <c:v>128478.46</c:v>
                </c:pt>
                <c:pt idx="17515">
                  <c:v>128479.46</c:v>
                </c:pt>
                <c:pt idx="17516">
                  <c:v>128480.46</c:v>
                </c:pt>
                <c:pt idx="17517">
                  <c:v>128481.47</c:v>
                </c:pt>
                <c:pt idx="17518">
                  <c:v>128482.47</c:v>
                </c:pt>
                <c:pt idx="17519">
                  <c:v>128483.47</c:v>
                </c:pt>
                <c:pt idx="17520">
                  <c:v>128607.57</c:v>
                </c:pt>
                <c:pt idx="17521">
                  <c:v>128608.58</c:v>
                </c:pt>
                <c:pt idx="17522">
                  <c:v>128609.58</c:v>
                </c:pt>
                <c:pt idx="17523">
                  <c:v>128610.58</c:v>
                </c:pt>
                <c:pt idx="17524">
                  <c:v>128611.58</c:v>
                </c:pt>
                <c:pt idx="17525">
                  <c:v>128612.58</c:v>
                </c:pt>
                <c:pt idx="17526">
                  <c:v>128613.58</c:v>
                </c:pt>
                <c:pt idx="17527">
                  <c:v>128614.58</c:v>
                </c:pt>
                <c:pt idx="17528">
                  <c:v>128615.58</c:v>
                </c:pt>
                <c:pt idx="17529">
                  <c:v>128616.58</c:v>
                </c:pt>
                <c:pt idx="17530">
                  <c:v>128621.29</c:v>
                </c:pt>
                <c:pt idx="17531">
                  <c:v>128622.29</c:v>
                </c:pt>
                <c:pt idx="17532">
                  <c:v>128623.29</c:v>
                </c:pt>
                <c:pt idx="17533">
                  <c:v>128624.29</c:v>
                </c:pt>
                <c:pt idx="17534">
                  <c:v>128625.29</c:v>
                </c:pt>
                <c:pt idx="17535">
                  <c:v>128626.29</c:v>
                </c:pt>
                <c:pt idx="17536">
                  <c:v>128627.3</c:v>
                </c:pt>
                <c:pt idx="17537">
                  <c:v>128628.3</c:v>
                </c:pt>
                <c:pt idx="17538">
                  <c:v>128629.3</c:v>
                </c:pt>
                <c:pt idx="17539">
                  <c:v>128630.3</c:v>
                </c:pt>
                <c:pt idx="17540">
                  <c:v>128754.4</c:v>
                </c:pt>
                <c:pt idx="17541">
                  <c:v>128755.4</c:v>
                </c:pt>
                <c:pt idx="17542">
                  <c:v>128756.4</c:v>
                </c:pt>
                <c:pt idx="17543">
                  <c:v>128757.4</c:v>
                </c:pt>
                <c:pt idx="17544">
                  <c:v>128758.4</c:v>
                </c:pt>
                <c:pt idx="17545">
                  <c:v>128759.41</c:v>
                </c:pt>
                <c:pt idx="17546">
                  <c:v>128760.41</c:v>
                </c:pt>
                <c:pt idx="17547">
                  <c:v>128761.41</c:v>
                </c:pt>
                <c:pt idx="17548">
                  <c:v>128762.41</c:v>
                </c:pt>
                <c:pt idx="17549">
                  <c:v>128763.41</c:v>
                </c:pt>
                <c:pt idx="17550">
                  <c:v>128768.12</c:v>
                </c:pt>
                <c:pt idx="17551">
                  <c:v>128769.12</c:v>
                </c:pt>
                <c:pt idx="17552">
                  <c:v>128770.12</c:v>
                </c:pt>
                <c:pt idx="17553">
                  <c:v>128771.12</c:v>
                </c:pt>
                <c:pt idx="17554">
                  <c:v>128772.12</c:v>
                </c:pt>
                <c:pt idx="17555">
                  <c:v>128773.12</c:v>
                </c:pt>
                <c:pt idx="17556">
                  <c:v>128774.12</c:v>
                </c:pt>
                <c:pt idx="17557">
                  <c:v>128775.12</c:v>
                </c:pt>
                <c:pt idx="17558">
                  <c:v>128776.12</c:v>
                </c:pt>
                <c:pt idx="17559">
                  <c:v>128777.12</c:v>
                </c:pt>
                <c:pt idx="17560">
                  <c:v>128901.23</c:v>
                </c:pt>
                <c:pt idx="17561">
                  <c:v>128902.23</c:v>
                </c:pt>
                <c:pt idx="17562">
                  <c:v>128903.23</c:v>
                </c:pt>
                <c:pt idx="17563">
                  <c:v>128904.23</c:v>
                </c:pt>
                <c:pt idx="17564">
                  <c:v>128905.23</c:v>
                </c:pt>
                <c:pt idx="17565">
                  <c:v>128906.23</c:v>
                </c:pt>
                <c:pt idx="17566">
                  <c:v>128907.23</c:v>
                </c:pt>
                <c:pt idx="17567">
                  <c:v>128908.23</c:v>
                </c:pt>
                <c:pt idx="17568">
                  <c:v>128909.23</c:v>
                </c:pt>
                <c:pt idx="17569">
                  <c:v>128910.23</c:v>
                </c:pt>
                <c:pt idx="17570">
                  <c:v>128914.94</c:v>
                </c:pt>
                <c:pt idx="17571">
                  <c:v>128915.94</c:v>
                </c:pt>
                <c:pt idx="17572">
                  <c:v>128916.94</c:v>
                </c:pt>
                <c:pt idx="17573">
                  <c:v>128917.94</c:v>
                </c:pt>
                <c:pt idx="17574">
                  <c:v>128918.94</c:v>
                </c:pt>
                <c:pt idx="17575">
                  <c:v>128919.94</c:v>
                </c:pt>
                <c:pt idx="17576">
                  <c:v>128920.94</c:v>
                </c:pt>
                <c:pt idx="17577">
                  <c:v>128921.94</c:v>
                </c:pt>
                <c:pt idx="17578">
                  <c:v>128922.94</c:v>
                </c:pt>
                <c:pt idx="17579">
                  <c:v>128923.95</c:v>
                </c:pt>
                <c:pt idx="17580">
                  <c:v>129048.05</c:v>
                </c:pt>
                <c:pt idx="17581">
                  <c:v>129049.05</c:v>
                </c:pt>
                <c:pt idx="17582">
                  <c:v>129050.05</c:v>
                </c:pt>
                <c:pt idx="17583">
                  <c:v>129051.06</c:v>
                </c:pt>
                <c:pt idx="17584">
                  <c:v>129052.06</c:v>
                </c:pt>
                <c:pt idx="17585">
                  <c:v>129053.06</c:v>
                </c:pt>
                <c:pt idx="17586">
                  <c:v>129054.06</c:v>
                </c:pt>
                <c:pt idx="17587">
                  <c:v>129055.06</c:v>
                </c:pt>
                <c:pt idx="17588">
                  <c:v>129056.06</c:v>
                </c:pt>
                <c:pt idx="17589">
                  <c:v>129057.06</c:v>
                </c:pt>
                <c:pt idx="17590">
                  <c:v>129061.77</c:v>
                </c:pt>
                <c:pt idx="17591">
                  <c:v>129062.77</c:v>
                </c:pt>
                <c:pt idx="17592">
                  <c:v>129063.77</c:v>
                </c:pt>
                <c:pt idx="17593">
                  <c:v>129064.77</c:v>
                </c:pt>
                <c:pt idx="17594">
                  <c:v>129065.77</c:v>
                </c:pt>
                <c:pt idx="17595">
                  <c:v>129066.77</c:v>
                </c:pt>
                <c:pt idx="17596">
                  <c:v>129067.77</c:v>
                </c:pt>
                <c:pt idx="17597">
                  <c:v>129068.77</c:v>
                </c:pt>
                <c:pt idx="17598">
                  <c:v>129069.78</c:v>
                </c:pt>
                <c:pt idx="17599">
                  <c:v>129070.78</c:v>
                </c:pt>
                <c:pt idx="17600">
                  <c:v>129194.88</c:v>
                </c:pt>
                <c:pt idx="17601">
                  <c:v>129195.88</c:v>
                </c:pt>
                <c:pt idx="17602">
                  <c:v>129196.88</c:v>
                </c:pt>
                <c:pt idx="17603">
                  <c:v>129197.88</c:v>
                </c:pt>
                <c:pt idx="17604">
                  <c:v>129198.89</c:v>
                </c:pt>
                <c:pt idx="17605">
                  <c:v>129199.89</c:v>
                </c:pt>
                <c:pt idx="17606">
                  <c:v>129200.89</c:v>
                </c:pt>
                <c:pt idx="17607">
                  <c:v>129201.89</c:v>
                </c:pt>
                <c:pt idx="17608">
                  <c:v>129202.89</c:v>
                </c:pt>
                <c:pt idx="17609">
                  <c:v>129203.89</c:v>
                </c:pt>
                <c:pt idx="17610">
                  <c:v>129208.6</c:v>
                </c:pt>
                <c:pt idx="17611">
                  <c:v>129209.6</c:v>
                </c:pt>
                <c:pt idx="17612">
                  <c:v>129210.6</c:v>
                </c:pt>
                <c:pt idx="17613">
                  <c:v>129211.6</c:v>
                </c:pt>
                <c:pt idx="17614">
                  <c:v>129212.6</c:v>
                </c:pt>
                <c:pt idx="17615">
                  <c:v>129213.6</c:v>
                </c:pt>
                <c:pt idx="17616">
                  <c:v>129214.6</c:v>
                </c:pt>
                <c:pt idx="17617">
                  <c:v>129215.6</c:v>
                </c:pt>
                <c:pt idx="17618">
                  <c:v>129216.6</c:v>
                </c:pt>
                <c:pt idx="17619">
                  <c:v>129217.61</c:v>
                </c:pt>
                <c:pt idx="17620">
                  <c:v>129341.71</c:v>
                </c:pt>
                <c:pt idx="17621">
                  <c:v>129342.71</c:v>
                </c:pt>
                <c:pt idx="17622">
                  <c:v>129343.71</c:v>
                </c:pt>
                <c:pt idx="17623">
                  <c:v>129344.71</c:v>
                </c:pt>
                <c:pt idx="17624">
                  <c:v>129345.71</c:v>
                </c:pt>
                <c:pt idx="17625">
                  <c:v>129346.72</c:v>
                </c:pt>
                <c:pt idx="17626">
                  <c:v>129347.72</c:v>
                </c:pt>
                <c:pt idx="17627">
                  <c:v>129348.72</c:v>
                </c:pt>
                <c:pt idx="17628">
                  <c:v>129349.72</c:v>
                </c:pt>
                <c:pt idx="17629">
                  <c:v>129350.72</c:v>
                </c:pt>
                <c:pt idx="17630">
                  <c:v>129355.43</c:v>
                </c:pt>
                <c:pt idx="17631">
                  <c:v>129356.43</c:v>
                </c:pt>
                <c:pt idx="17632">
                  <c:v>129357.43</c:v>
                </c:pt>
                <c:pt idx="17633">
                  <c:v>129358.43</c:v>
                </c:pt>
                <c:pt idx="17634">
                  <c:v>129359.43</c:v>
                </c:pt>
                <c:pt idx="17635">
                  <c:v>129360.43</c:v>
                </c:pt>
                <c:pt idx="17636">
                  <c:v>129361.43</c:v>
                </c:pt>
                <c:pt idx="17637">
                  <c:v>129362.43</c:v>
                </c:pt>
                <c:pt idx="17638">
                  <c:v>129363.44</c:v>
                </c:pt>
                <c:pt idx="17639">
                  <c:v>129364.44</c:v>
                </c:pt>
                <c:pt idx="17640">
                  <c:v>129488.54</c:v>
                </c:pt>
                <c:pt idx="17641">
                  <c:v>129489.54</c:v>
                </c:pt>
                <c:pt idx="17642">
                  <c:v>129490.54</c:v>
                </c:pt>
                <c:pt idx="17643">
                  <c:v>129491.55</c:v>
                </c:pt>
                <c:pt idx="17644">
                  <c:v>129492.55</c:v>
                </c:pt>
                <c:pt idx="17645">
                  <c:v>129493.55</c:v>
                </c:pt>
                <c:pt idx="17646">
                  <c:v>129494.55</c:v>
                </c:pt>
                <c:pt idx="17647">
                  <c:v>129495.55</c:v>
                </c:pt>
                <c:pt idx="17648">
                  <c:v>129496.55</c:v>
                </c:pt>
                <c:pt idx="17649">
                  <c:v>129497.55</c:v>
                </c:pt>
                <c:pt idx="17650">
                  <c:v>129502.26</c:v>
                </c:pt>
                <c:pt idx="17651">
                  <c:v>129503.26</c:v>
                </c:pt>
                <c:pt idx="17652">
                  <c:v>129504.26</c:v>
                </c:pt>
                <c:pt idx="17653">
                  <c:v>129505.26</c:v>
                </c:pt>
                <c:pt idx="17654">
                  <c:v>129506.26</c:v>
                </c:pt>
                <c:pt idx="17655">
                  <c:v>129507.26</c:v>
                </c:pt>
                <c:pt idx="17656">
                  <c:v>129508.26</c:v>
                </c:pt>
                <c:pt idx="17657">
                  <c:v>129509.26</c:v>
                </c:pt>
                <c:pt idx="17658">
                  <c:v>129510.26</c:v>
                </c:pt>
                <c:pt idx="17659">
                  <c:v>129511.26</c:v>
                </c:pt>
                <c:pt idx="17660">
                  <c:v>129635.37</c:v>
                </c:pt>
                <c:pt idx="17661">
                  <c:v>129636.37</c:v>
                </c:pt>
                <c:pt idx="17662">
                  <c:v>129637.37</c:v>
                </c:pt>
                <c:pt idx="17663">
                  <c:v>129638.37</c:v>
                </c:pt>
                <c:pt idx="17664">
                  <c:v>129639.37</c:v>
                </c:pt>
                <c:pt idx="17665">
                  <c:v>129640.37</c:v>
                </c:pt>
                <c:pt idx="17666">
                  <c:v>129641.37</c:v>
                </c:pt>
                <c:pt idx="17667">
                  <c:v>129642.38</c:v>
                </c:pt>
                <c:pt idx="17668">
                  <c:v>129643.38</c:v>
                </c:pt>
                <c:pt idx="17669">
                  <c:v>129644.38</c:v>
                </c:pt>
                <c:pt idx="17670">
                  <c:v>129649.09</c:v>
                </c:pt>
                <c:pt idx="17671">
                  <c:v>129650.09</c:v>
                </c:pt>
                <c:pt idx="17672">
                  <c:v>129651.09</c:v>
                </c:pt>
                <c:pt idx="17673">
                  <c:v>129652.09</c:v>
                </c:pt>
                <c:pt idx="17674">
                  <c:v>129653.09</c:v>
                </c:pt>
                <c:pt idx="17675">
                  <c:v>129654.09</c:v>
                </c:pt>
                <c:pt idx="17676">
                  <c:v>129655.09</c:v>
                </c:pt>
                <c:pt idx="17677">
                  <c:v>129656.09</c:v>
                </c:pt>
                <c:pt idx="17678">
                  <c:v>129657.09</c:v>
                </c:pt>
                <c:pt idx="17679">
                  <c:v>129658.09</c:v>
                </c:pt>
                <c:pt idx="17680">
                  <c:v>129782.2</c:v>
                </c:pt>
                <c:pt idx="17681">
                  <c:v>129783.2</c:v>
                </c:pt>
                <c:pt idx="17682">
                  <c:v>129784.2</c:v>
                </c:pt>
                <c:pt idx="17683">
                  <c:v>129785.2</c:v>
                </c:pt>
                <c:pt idx="17684">
                  <c:v>129786.2</c:v>
                </c:pt>
                <c:pt idx="17685">
                  <c:v>129787.2</c:v>
                </c:pt>
                <c:pt idx="17686">
                  <c:v>129788.2</c:v>
                </c:pt>
                <c:pt idx="17687">
                  <c:v>129789.2</c:v>
                </c:pt>
                <c:pt idx="17688">
                  <c:v>129790.21</c:v>
                </c:pt>
                <c:pt idx="17689">
                  <c:v>129791.21</c:v>
                </c:pt>
                <c:pt idx="17690">
                  <c:v>129795.92</c:v>
                </c:pt>
                <c:pt idx="17691">
                  <c:v>129796.92</c:v>
                </c:pt>
                <c:pt idx="17692">
                  <c:v>129797.92</c:v>
                </c:pt>
                <c:pt idx="17693">
                  <c:v>129798.92</c:v>
                </c:pt>
                <c:pt idx="17694">
                  <c:v>129799.92</c:v>
                </c:pt>
                <c:pt idx="17695">
                  <c:v>129800.92</c:v>
                </c:pt>
                <c:pt idx="17696">
                  <c:v>129801.92</c:v>
                </c:pt>
                <c:pt idx="17697">
                  <c:v>129802.92</c:v>
                </c:pt>
                <c:pt idx="17698">
                  <c:v>129803.92</c:v>
                </c:pt>
                <c:pt idx="17699">
                  <c:v>129804.92</c:v>
                </c:pt>
                <c:pt idx="17700">
                  <c:v>129928.99</c:v>
                </c:pt>
                <c:pt idx="17701">
                  <c:v>129929.99</c:v>
                </c:pt>
                <c:pt idx="17702">
                  <c:v>129930.99</c:v>
                </c:pt>
                <c:pt idx="17703">
                  <c:v>129931.99</c:v>
                </c:pt>
                <c:pt idx="17704">
                  <c:v>129932.99</c:v>
                </c:pt>
                <c:pt idx="17705">
                  <c:v>129933.99</c:v>
                </c:pt>
                <c:pt idx="17706">
                  <c:v>129934.99</c:v>
                </c:pt>
                <c:pt idx="17707">
                  <c:v>129935.99</c:v>
                </c:pt>
                <c:pt idx="17708">
                  <c:v>129936.99</c:v>
                </c:pt>
                <c:pt idx="17709">
                  <c:v>129938.0</c:v>
                </c:pt>
                <c:pt idx="17710">
                  <c:v>129942.7</c:v>
                </c:pt>
                <c:pt idx="17711">
                  <c:v>129943.71</c:v>
                </c:pt>
                <c:pt idx="17712">
                  <c:v>129944.71</c:v>
                </c:pt>
                <c:pt idx="17713">
                  <c:v>129945.71</c:v>
                </c:pt>
                <c:pt idx="17714">
                  <c:v>129946.71</c:v>
                </c:pt>
                <c:pt idx="17715">
                  <c:v>129947.71</c:v>
                </c:pt>
                <c:pt idx="17716">
                  <c:v>129948.71</c:v>
                </c:pt>
                <c:pt idx="17717">
                  <c:v>129949.71</c:v>
                </c:pt>
                <c:pt idx="17718">
                  <c:v>129950.71</c:v>
                </c:pt>
                <c:pt idx="17719">
                  <c:v>129951.71</c:v>
                </c:pt>
                <c:pt idx="17720">
                  <c:v>130075.82</c:v>
                </c:pt>
                <c:pt idx="17721">
                  <c:v>130076.82</c:v>
                </c:pt>
                <c:pt idx="17722">
                  <c:v>130077.82</c:v>
                </c:pt>
                <c:pt idx="17723">
                  <c:v>130078.82</c:v>
                </c:pt>
                <c:pt idx="17724">
                  <c:v>130079.82</c:v>
                </c:pt>
                <c:pt idx="17725">
                  <c:v>130080.82</c:v>
                </c:pt>
                <c:pt idx="17726">
                  <c:v>130081.82</c:v>
                </c:pt>
                <c:pt idx="17727">
                  <c:v>130082.82</c:v>
                </c:pt>
                <c:pt idx="17728">
                  <c:v>130083.82</c:v>
                </c:pt>
                <c:pt idx="17729">
                  <c:v>130084.82</c:v>
                </c:pt>
                <c:pt idx="17730">
                  <c:v>130089.53</c:v>
                </c:pt>
                <c:pt idx="17731">
                  <c:v>130090.53</c:v>
                </c:pt>
                <c:pt idx="17732">
                  <c:v>130091.53</c:v>
                </c:pt>
                <c:pt idx="17733">
                  <c:v>130092.53</c:v>
                </c:pt>
                <c:pt idx="17734">
                  <c:v>130093.53</c:v>
                </c:pt>
                <c:pt idx="17735">
                  <c:v>130094.53</c:v>
                </c:pt>
                <c:pt idx="17736">
                  <c:v>130095.53</c:v>
                </c:pt>
                <c:pt idx="17737">
                  <c:v>130096.54</c:v>
                </c:pt>
                <c:pt idx="17738">
                  <c:v>130097.54</c:v>
                </c:pt>
                <c:pt idx="17739">
                  <c:v>130098.54</c:v>
                </c:pt>
                <c:pt idx="17740">
                  <c:v>130222.59</c:v>
                </c:pt>
                <c:pt idx="17741">
                  <c:v>130223.59</c:v>
                </c:pt>
                <c:pt idx="17742">
                  <c:v>130224.59</c:v>
                </c:pt>
                <c:pt idx="17743">
                  <c:v>130225.59</c:v>
                </c:pt>
                <c:pt idx="17744">
                  <c:v>130226.6</c:v>
                </c:pt>
                <c:pt idx="17745">
                  <c:v>130227.6</c:v>
                </c:pt>
                <c:pt idx="17746">
                  <c:v>130228.6</c:v>
                </c:pt>
                <c:pt idx="17747">
                  <c:v>130229.6</c:v>
                </c:pt>
                <c:pt idx="17748">
                  <c:v>130230.6</c:v>
                </c:pt>
                <c:pt idx="17749">
                  <c:v>130231.6</c:v>
                </c:pt>
                <c:pt idx="17750">
                  <c:v>130236.31</c:v>
                </c:pt>
                <c:pt idx="17751">
                  <c:v>130237.31</c:v>
                </c:pt>
                <c:pt idx="17752">
                  <c:v>130238.31</c:v>
                </c:pt>
                <c:pt idx="17753">
                  <c:v>130239.31</c:v>
                </c:pt>
                <c:pt idx="17754">
                  <c:v>130240.31</c:v>
                </c:pt>
                <c:pt idx="17755">
                  <c:v>130241.31</c:v>
                </c:pt>
                <c:pt idx="17756">
                  <c:v>130242.31</c:v>
                </c:pt>
                <c:pt idx="17757">
                  <c:v>130243.31</c:v>
                </c:pt>
                <c:pt idx="17758">
                  <c:v>130244.31</c:v>
                </c:pt>
                <c:pt idx="17759">
                  <c:v>130245.31</c:v>
                </c:pt>
                <c:pt idx="17760">
                  <c:v>130369.4</c:v>
                </c:pt>
                <c:pt idx="17761">
                  <c:v>130370.41</c:v>
                </c:pt>
                <c:pt idx="17762">
                  <c:v>130371.41</c:v>
                </c:pt>
                <c:pt idx="17763">
                  <c:v>130372.41</c:v>
                </c:pt>
                <c:pt idx="17764">
                  <c:v>130373.41</c:v>
                </c:pt>
                <c:pt idx="17765">
                  <c:v>130374.41</c:v>
                </c:pt>
                <c:pt idx="17766">
                  <c:v>130375.41</c:v>
                </c:pt>
                <c:pt idx="17767">
                  <c:v>130376.41</c:v>
                </c:pt>
                <c:pt idx="17768">
                  <c:v>130377.41</c:v>
                </c:pt>
                <c:pt idx="17769">
                  <c:v>130378.41</c:v>
                </c:pt>
                <c:pt idx="17770">
                  <c:v>130383.12</c:v>
                </c:pt>
                <c:pt idx="17771">
                  <c:v>130384.12</c:v>
                </c:pt>
                <c:pt idx="17772">
                  <c:v>130385.12</c:v>
                </c:pt>
                <c:pt idx="17773">
                  <c:v>130386.12</c:v>
                </c:pt>
                <c:pt idx="17774">
                  <c:v>130387.12</c:v>
                </c:pt>
                <c:pt idx="17775">
                  <c:v>130388.13</c:v>
                </c:pt>
                <c:pt idx="17776">
                  <c:v>130389.13</c:v>
                </c:pt>
                <c:pt idx="17777">
                  <c:v>130390.13</c:v>
                </c:pt>
                <c:pt idx="17778">
                  <c:v>130391.13</c:v>
                </c:pt>
                <c:pt idx="17779">
                  <c:v>130392.13</c:v>
                </c:pt>
                <c:pt idx="17780">
                  <c:v>130516.23</c:v>
                </c:pt>
                <c:pt idx="17781">
                  <c:v>130517.23</c:v>
                </c:pt>
                <c:pt idx="17782">
                  <c:v>130518.23</c:v>
                </c:pt>
                <c:pt idx="17783">
                  <c:v>130519.24</c:v>
                </c:pt>
                <c:pt idx="17784">
                  <c:v>130520.24</c:v>
                </c:pt>
                <c:pt idx="17785">
                  <c:v>130521.24</c:v>
                </c:pt>
                <c:pt idx="17786">
                  <c:v>130522.24</c:v>
                </c:pt>
                <c:pt idx="17787">
                  <c:v>130523.24</c:v>
                </c:pt>
                <c:pt idx="17788">
                  <c:v>130524.24</c:v>
                </c:pt>
                <c:pt idx="17789">
                  <c:v>130525.24</c:v>
                </c:pt>
                <c:pt idx="17790">
                  <c:v>130529.95</c:v>
                </c:pt>
                <c:pt idx="17791">
                  <c:v>130530.95</c:v>
                </c:pt>
                <c:pt idx="17792">
                  <c:v>130531.95</c:v>
                </c:pt>
                <c:pt idx="17793">
                  <c:v>130532.95</c:v>
                </c:pt>
                <c:pt idx="17794">
                  <c:v>130533.95</c:v>
                </c:pt>
                <c:pt idx="17795">
                  <c:v>130534.95</c:v>
                </c:pt>
                <c:pt idx="17796">
                  <c:v>130535.95</c:v>
                </c:pt>
                <c:pt idx="17797">
                  <c:v>130536.95</c:v>
                </c:pt>
                <c:pt idx="17798">
                  <c:v>130537.95</c:v>
                </c:pt>
                <c:pt idx="17799">
                  <c:v>130538.95</c:v>
                </c:pt>
                <c:pt idx="17800">
                  <c:v>130662.96</c:v>
                </c:pt>
                <c:pt idx="17801">
                  <c:v>130663.96</c:v>
                </c:pt>
                <c:pt idx="17802">
                  <c:v>130664.96</c:v>
                </c:pt>
                <c:pt idx="17803">
                  <c:v>130665.96</c:v>
                </c:pt>
                <c:pt idx="17804">
                  <c:v>130666.97</c:v>
                </c:pt>
                <c:pt idx="17805">
                  <c:v>130667.97</c:v>
                </c:pt>
                <c:pt idx="17806">
                  <c:v>130668.97</c:v>
                </c:pt>
                <c:pt idx="17807">
                  <c:v>130669.97</c:v>
                </c:pt>
                <c:pt idx="17808">
                  <c:v>130670.97</c:v>
                </c:pt>
                <c:pt idx="17809">
                  <c:v>130671.97</c:v>
                </c:pt>
                <c:pt idx="17810">
                  <c:v>130676.68</c:v>
                </c:pt>
                <c:pt idx="17811">
                  <c:v>130677.68</c:v>
                </c:pt>
                <c:pt idx="17812">
                  <c:v>130678.68</c:v>
                </c:pt>
                <c:pt idx="17813">
                  <c:v>130679.68</c:v>
                </c:pt>
                <c:pt idx="17814">
                  <c:v>130680.68</c:v>
                </c:pt>
                <c:pt idx="17815">
                  <c:v>130681.68</c:v>
                </c:pt>
                <c:pt idx="17816">
                  <c:v>130682.68</c:v>
                </c:pt>
                <c:pt idx="17817">
                  <c:v>130683.68</c:v>
                </c:pt>
                <c:pt idx="17818">
                  <c:v>130684.68</c:v>
                </c:pt>
                <c:pt idx="17819">
                  <c:v>130685.68</c:v>
                </c:pt>
                <c:pt idx="17820">
                  <c:v>130809.79</c:v>
                </c:pt>
                <c:pt idx="17821">
                  <c:v>130810.79</c:v>
                </c:pt>
                <c:pt idx="17822">
                  <c:v>130811.79</c:v>
                </c:pt>
                <c:pt idx="17823">
                  <c:v>130812.79</c:v>
                </c:pt>
                <c:pt idx="17824">
                  <c:v>130813.79</c:v>
                </c:pt>
                <c:pt idx="17825">
                  <c:v>130814.8</c:v>
                </c:pt>
                <c:pt idx="17826">
                  <c:v>130815.8</c:v>
                </c:pt>
                <c:pt idx="17827">
                  <c:v>130816.8</c:v>
                </c:pt>
                <c:pt idx="17828">
                  <c:v>130817.8</c:v>
                </c:pt>
                <c:pt idx="17829">
                  <c:v>130818.8</c:v>
                </c:pt>
                <c:pt idx="17830">
                  <c:v>130823.51</c:v>
                </c:pt>
                <c:pt idx="17831">
                  <c:v>130824.51</c:v>
                </c:pt>
                <c:pt idx="17832">
                  <c:v>130825.51</c:v>
                </c:pt>
                <c:pt idx="17833">
                  <c:v>130826.51</c:v>
                </c:pt>
                <c:pt idx="17834">
                  <c:v>130827.51</c:v>
                </c:pt>
                <c:pt idx="17835">
                  <c:v>130828.51</c:v>
                </c:pt>
                <c:pt idx="17836">
                  <c:v>130829.51</c:v>
                </c:pt>
                <c:pt idx="17837">
                  <c:v>130830.51</c:v>
                </c:pt>
                <c:pt idx="17838">
                  <c:v>130831.51</c:v>
                </c:pt>
                <c:pt idx="17839">
                  <c:v>130832.51</c:v>
                </c:pt>
                <c:pt idx="17840">
                  <c:v>130956.62</c:v>
                </c:pt>
                <c:pt idx="17841">
                  <c:v>130957.62</c:v>
                </c:pt>
                <c:pt idx="17842">
                  <c:v>130958.62</c:v>
                </c:pt>
                <c:pt idx="17843">
                  <c:v>130959.62</c:v>
                </c:pt>
                <c:pt idx="17844">
                  <c:v>130960.62</c:v>
                </c:pt>
                <c:pt idx="17845">
                  <c:v>130961.62</c:v>
                </c:pt>
                <c:pt idx="17846">
                  <c:v>130962.62</c:v>
                </c:pt>
                <c:pt idx="17847">
                  <c:v>130963.62</c:v>
                </c:pt>
                <c:pt idx="17848">
                  <c:v>130964.62</c:v>
                </c:pt>
                <c:pt idx="17849">
                  <c:v>130965.63</c:v>
                </c:pt>
                <c:pt idx="17850">
                  <c:v>130970.34</c:v>
                </c:pt>
                <c:pt idx="17851">
                  <c:v>130971.34</c:v>
                </c:pt>
                <c:pt idx="17852">
                  <c:v>130972.34</c:v>
                </c:pt>
                <c:pt idx="17853">
                  <c:v>130973.34</c:v>
                </c:pt>
                <c:pt idx="17854">
                  <c:v>130974.34</c:v>
                </c:pt>
                <c:pt idx="17855">
                  <c:v>130975.34</c:v>
                </c:pt>
                <c:pt idx="17856">
                  <c:v>130976.34</c:v>
                </c:pt>
                <c:pt idx="17857">
                  <c:v>130977.34</c:v>
                </c:pt>
                <c:pt idx="17858">
                  <c:v>130978.34</c:v>
                </c:pt>
                <c:pt idx="17859">
                  <c:v>130979.34</c:v>
                </c:pt>
                <c:pt idx="17860">
                  <c:v>131103.44</c:v>
                </c:pt>
                <c:pt idx="17861">
                  <c:v>131104.44</c:v>
                </c:pt>
                <c:pt idx="17862">
                  <c:v>131105.45</c:v>
                </c:pt>
                <c:pt idx="17863">
                  <c:v>131106.45</c:v>
                </c:pt>
                <c:pt idx="17864">
                  <c:v>131107.45</c:v>
                </c:pt>
                <c:pt idx="17865">
                  <c:v>131108.45</c:v>
                </c:pt>
                <c:pt idx="17866">
                  <c:v>131109.45</c:v>
                </c:pt>
                <c:pt idx="17867">
                  <c:v>131110.45</c:v>
                </c:pt>
                <c:pt idx="17868">
                  <c:v>131111.45</c:v>
                </c:pt>
                <c:pt idx="17869">
                  <c:v>131112.45</c:v>
                </c:pt>
                <c:pt idx="17870">
                  <c:v>131117.16</c:v>
                </c:pt>
                <c:pt idx="17871">
                  <c:v>131118.16</c:v>
                </c:pt>
                <c:pt idx="17872">
                  <c:v>131119.16</c:v>
                </c:pt>
                <c:pt idx="17873">
                  <c:v>131120.16</c:v>
                </c:pt>
                <c:pt idx="17874">
                  <c:v>131121.16</c:v>
                </c:pt>
                <c:pt idx="17875">
                  <c:v>131122.16</c:v>
                </c:pt>
                <c:pt idx="17876">
                  <c:v>131123.16</c:v>
                </c:pt>
                <c:pt idx="17877">
                  <c:v>131124.16</c:v>
                </c:pt>
                <c:pt idx="17878">
                  <c:v>131125.16</c:v>
                </c:pt>
                <c:pt idx="17879">
                  <c:v>131126.16</c:v>
                </c:pt>
                <c:pt idx="17880">
                  <c:v>131250.27</c:v>
                </c:pt>
                <c:pt idx="17881">
                  <c:v>131251.27</c:v>
                </c:pt>
                <c:pt idx="17882">
                  <c:v>131252.27</c:v>
                </c:pt>
                <c:pt idx="17883">
                  <c:v>131253.27</c:v>
                </c:pt>
                <c:pt idx="17884">
                  <c:v>131254.28</c:v>
                </c:pt>
                <c:pt idx="17885">
                  <c:v>131255.28</c:v>
                </c:pt>
                <c:pt idx="17886">
                  <c:v>131256.28</c:v>
                </c:pt>
                <c:pt idx="17887">
                  <c:v>131257.28</c:v>
                </c:pt>
                <c:pt idx="17888">
                  <c:v>131258.28</c:v>
                </c:pt>
                <c:pt idx="17889">
                  <c:v>131259.28</c:v>
                </c:pt>
                <c:pt idx="17890">
                  <c:v>131263.98</c:v>
                </c:pt>
                <c:pt idx="17891">
                  <c:v>131264.99</c:v>
                </c:pt>
                <c:pt idx="17892">
                  <c:v>131265.99</c:v>
                </c:pt>
                <c:pt idx="17893">
                  <c:v>131266.99</c:v>
                </c:pt>
                <c:pt idx="17894">
                  <c:v>131267.99</c:v>
                </c:pt>
                <c:pt idx="17895">
                  <c:v>131268.99</c:v>
                </c:pt>
                <c:pt idx="17896">
                  <c:v>131269.99</c:v>
                </c:pt>
                <c:pt idx="17897">
                  <c:v>131270.99</c:v>
                </c:pt>
                <c:pt idx="17898">
                  <c:v>131271.99</c:v>
                </c:pt>
                <c:pt idx="17899">
                  <c:v>131272.99</c:v>
                </c:pt>
                <c:pt idx="17900">
                  <c:v>131397.04</c:v>
                </c:pt>
                <c:pt idx="17901">
                  <c:v>131398.04</c:v>
                </c:pt>
                <c:pt idx="17902">
                  <c:v>131399.04</c:v>
                </c:pt>
                <c:pt idx="17903">
                  <c:v>131400.04</c:v>
                </c:pt>
                <c:pt idx="17904">
                  <c:v>131401.04</c:v>
                </c:pt>
                <c:pt idx="17905">
                  <c:v>131402.04</c:v>
                </c:pt>
                <c:pt idx="17906">
                  <c:v>131403.04</c:v>
                </c:pt>
                <c:pt idx="17907">
                  <c:v>131404.04</c:v>
                </c:pt>
                <c:pt idx="17908">
                  <c:v>131405.04</c:v>
                </c:pt>
                <c:pt idx="17909">
                  <c:v>131406.04</c:v>
                </c:pt>
                <c:pt idx="17910">
                  <c:v>131410.75</c:v>
                </c:pt>
                <c:pt idx="17911">
                  <c:v>131411.75</c:v>
                </c:pt>
                <c:pt idx="17912">
                  <c:v>131412.75</c:v>
                </c:pt>
                <c:pt idx="17913">
                  <c:v>131413.75</c:v>
                </c:pt>
                <c:pt idx="17914">
                  <c:v>131414.76</c:v>
                </c:pt>
                <c:pt idx="17915">
                  <c:v>131415.75</c:v>
                </c:pt>
                <c:pt idx="17916">
                  <c:v>131416.76</c:v>
                </c:pt>
                <c:pt idx="17917">
                  <c:v>131417.76</c:v>
                </c:pt>
                <c:pt idx="17918">
                  <c:v>131418.76</c:v>
                </c:pt>
                <c:pt idx="17919">
                  <c:v>131419.76</c:v>
                </c:pt>
                <c:pt idx="17920">
                  <c:v>131543.86</c:v>
                </c:pt>
                <c:pt idx="17921">
                  <c:v>131544.87</c:v>
                </c:pt>
                <c:pt idx="17922">
                  <c:v>131545.87</c:v>
                </c:pt>
                <c:pt idx="17923">
                  <c:v>131546.87</c:v>
                </c:pt>
                <c:pt idx="17924">
                  <c:v>131547.87</c:v>
                </c:pt>
                <c:pt idx="17925">
                  <c:v>131548.87</c:v>
                </c:pt>
                <c:pt idx="17926">
                  <c:v>131549.87</c:v>
                </c:pt>
                <c:pt idx="17927">
                  <c:v>131550.87</c:v>
                </c:pt>
                <c:pt idx="17928">
                  <c:v>131551.87</c:v>
                </c:pt>
                <c:pt idx="17929">
                  <c:v>131552.87</c:v>
                </c:pt>
                <c:pt idx="17930">
                  <c:v>131557.58</c:v>
                </c:pt>
                <c:pt idx="17931">
                  <c:v>131558.58</c:v>
                </c:pt>
                <c:pt idx="17932">
                  <c:v>131559.58</c:v>
                </c:pt>
                <c:pt idx="17933">
                  <c:v>131560.58</c:v>
                </c:pt>
                <c:pt idx="17934">
                  <c:v>131561.58</c:v>
                </c:pt>
                <c:pt idx="17935">
                  <c:v>131562.59</c:v>
                </c:pt>
                <c:pt idx="17936">
                  <c:v>131563.59</c:v>
                </c:pt>
                <c:pt idx="17937">
                  <c:v>131564.59</c:v>
                </c:pt>
                <c:pt idx="17938">
                  <c:v>131565.59</c:v>
                </c:pt>
                <c:pt idx="17939">
                  <c:v>131566.59</c:v>
                </c:pt>
                <c:pt idx="17940">
                  <c:v>131690.69</c:v>
                </c:pt>
                <c:pt idx="17941">
                  <c:v>131691.69</c:v>
                </c:pt>
                <c:pt idx="17942">
                  <c:v>131692.69</c:v>
                </c:pt>
                <c:pt idx="17943">
                  <c:v>131693.69</c:v>
                </c:pt>
                <c:pt idx="17944">
                  <c:v>131694.69</c:v>
                </c:pt>
                <c:pt idx="17945">
                  <c:v>131695.69</c:v>
                </c:pt>
                <c:pt idx="17946">
                  <c:v>131696.69</c:v>
                </c:pt>
                <c:pt idx="17947">
                  <c:v>131697.7</c:v>
                </c:pt>
                <c:pt idx="17948">
                  <c:v>131698.7</c:v>
                </c:pt>
                <c:pt idx="17949">
                  <c:v>131699.7</c:v>
                </c:pt>
                <c:pt idx="17950">
                  <c:v>131704.4</c:v>
                </c:pt>
                <c:pt idx="17951">
                  <c:v>131705.41</c:v>
                </c:pt>
                <c:pt idx="17952">
                  <c:v>131706.41</c:v>
                </c:pt>
                <c:pt idx="17953">
                  <c:v>131707.41</c:v>
                </c:pt>
                <c:pt idx="17954">
                  <c:v>131708.41</c:v>
                </c:pt>
                <c:pt idx="17955">
                  <c:v>131709.41</c:v>
                </c:pt>
                <c:pt idx="17956">
                  <c:v>131710.41</c:v>
                </c:pt>
                <c:pt idx="17957">
                  <c:v>131711.41</c:v>
                </c:pt>
                <c:pt idx="17958">
                  <c:v>131712.41</c:v>
                </c:pt>
                <c:pt idx="17959">
                  <c:v>131713.41</c:v>
                </c:pt>
                <c:pt idx="17960">
                  <c:v>131837.52</c:v>
                </c:pt>
                <c:pt idx="17961">
                  <c:v>131838.52</c:v>
                </c:pt>
                <c:pt idx="17962">
                  <c:v>131839.52</c:v>
                </c:pt>
                <c:pt idx="17963">
                  <c:v>131840.52</c:v>
                </c:pt>
                <c:pt idx="17964">
                  <c:v>131841.52</c:v>
                </c:pt>
                <c:pt idx="17965">
                  <c:v>131842.52</c:v>
                </c:pt>
                <c:pt idx="17966">
                  <c:v>131843.52</c:v>
                </c:pt>
                <c:pt idx="17967">
                  <c:v>131844.53</c:v>
                </c:pt>
                <c:pt idx="17968">
                  <c:v>131845.53</c:v>
                </c:pt>
                <c:pt idx="17969">
                  <c:v>131846.53</c:v>
                </c:pt>
                <c:pt idx="17970">
                  <c:v>131851.23</c:v>
                </c:pt>
                <c:pt idx="17971">
                  <c:v>131852.23</c:v>
                </c:pt>
                <c:pt idx="17972">
                  <c:v>131853.24</c:v>
                </c:pt>
                <c:pt idx="17973">
                  <c:v>131854.24</c:v>
                </c:pt>
                <c:pt idx="17974">
                  <c:v>131855.24</c:v>
                </c:pt>
                <c:pt idx="17975">
                  <c:v>131856.24</c:v>
                </c:pt>
                <c:pt idx="17976">
                  <c:v>131857.24</c:v>
                </c:pt>
                <c:pt idx="17977">
                  <c:v>131858.24</c:v>
                </c:pt>
                <c:pt idx="17978">
                  <c:v>131859.24</c:v>
                </c:pt>
                <c:pt idx="17979">
                  <c:v>131860.24</c:v>
                </c:pt>
                <c:pt idx="17980">
                  <c:v>131984.29</c:v>
                </c:pt>
                <c:pt idx="17981">
                  <c:v>131985.29</c:v>
                </c:pt>
                <c:pt idx="17982">
                  <c:v>131986.29</c:v>
                </c:pt>
                <c:pt idx="17983">
                  <c:v>131987.29</c:v>
                </c:pt>
                <c:pt idx="17984">
                  <c:v>131988.29</c:v>
                </c:pt>
                <c:pt idx="17985">
                  <c:v>131989.29</c:v>
                </c:pt>
                <c:pt idx="17986">
                  <c:v>131990.29</c:v>
                </c:pt>
                <c:pt idx="17987">
                  <c:v>131991.29</c:v>
                </c:pt>
                <c:pt idx="17988">
                  <c:v>131992.29</c:v>
                </c:pt>
                <c:pt idx="17989">
                  <c:v>131993.29</c:v>
                </c:pt>
                <c:pt idx="17990">
                  <c:v>131998.0</c:v>
                </c:pt>
                <c:pt idx="17991">
                  <c:v>131999.0</c:v>
                </c:pt>
                <c:pt idx="17992">
                  <c:v>132000.0</c:v>
                </c:pt>
                <c:pt idx="17993">
                  <c:v>132001.0</c:v>
                </c:pt>
                <c:pt idx="17994">
                  <c:v>132002.0</c:v>
                </c:pt>
                <c:pt idx="17995">
                  <c:v>132003.0</c:v>
                </c:pt>
                <c:pt idx="17996">
                  <c:v>132004.0</c:v>
                </c:pt>
                <c:pt idx="17997">
                  <c:v>132005.0</c:v>
                </c:pt>
                <c:pt idx="17998">
                  <c:v>132006.0</c:v>
                </c:pt>
                <c:pt idx="17999">
                  <c:v>132007.0</c:v>
                </c:pt>
                <c:pt idx="18000">
                  <c:v>132131.11</c:v>
                </c:pt>
                <c:pt idx="18001">
                  <c:v>132132.11</c:v>
                </c:pt>
                <c:pt idx="18002">
                  <c:v>132133.11</c:v>
                </c:pt>
                <c:pt idx="18003">
                  <c:v>132134.11</c:v>
                </c:pt>
                <c:pt idx="18004">
                  <c:v>132135.11</c:v>
                </c:pt>
                <c:pt idx="18005">
                  <c:v>132136.11</c:v>
                </c:pt>
                <c:pt idx="18006">
                  <c:v>132137.11</c:v>
                </c:pt>
                <c:pt idx="18007">
                  <c:v>132138.12</c:v>
                </c:pt>
                <c:pt idx="18008">
                  <c:v>132139.12</c:v>
                </c:pt>
                <c:pt idx="18009">
                  <c:v>132140.12</c:v>
                </c:pt>
                <c:pt idx="18010">
                  <c:v>132144.82</c:v>
                </c:pt>
                <c:pt idx="18011">
                  <c:v>132145.82</c:v>
                </c:pt>
                <c:pt idx="18012">
                  <c:v>132146.83</c:v>
                </c:pt>
                <c:pt idx="18013">
                  <c:v>132147.83</c:v>
                </c:pt>
                <c:pt idx="18014">
                  <c:v>132148.83</c:v>
                </c:pt>
                <c:pt idx="18015">
                  <c:v>132149.83</c:v>
                </c:pt>
                <c:pt idx="18016">
                  <c:v>132150.83</c:v>
                </c:pt>
                <c:pt idx="18017">
                  <c:v>132151.83</c:v>
                </c:pt>
                <c:pt idx="18018">
                  <c:v>132152.83</c:v>
                </c:pt>
                <c:pt idx="18019">
                  <c:v>132153.83</c:v>
                </c:pt>
                <c:pt idx="18020">
                  <c:v>132277.94</c:v>
                </c:pt>
                <c:pt idx="18021">
                  <c:v>132278.94</c:v>
                </c:pt>
                <c:pt idx="18022">
                  <c:v>132279.94</c:v>
                </c:pt>
                <c:pt idx="18023">
                  <c:v>132280.94</c:v>
                </c:pt>
                <c:pt idx="18024">
                  <c:v>132281.94</c:v>
                </c:pt>
                <c:pt idx="18025">
                  <c:v>132282.94</c:v>
                </c:pt>
                <c:pt idx="18026">
                  <c:v>132283.94</c:v>
                </c:pt>
                <c:pt idx="18027">
                  <c:v>132284.94</c:v>
                </c:pt>
                <c:pt idx="18028">
                  <c:v>132285.94</c:v>
                </c:pt>
                <c:pt idx="18029">
                  <c:v>132286.94</c:v>
                </c:pt>
                <c:pt idx="18030">
                  <c:v>132291.65</c:v>
                </c:pt>
                <c:pt idx="18031">
                  <c:v>132292.65</c:v>
                </c:pt>
                <c:pt idx="18032">
                  <c:v>132293.65</c:v>
                </c:pt>
                <c:pt idx="18033">
                  <c:v>132294.66</c:v>
                </c:pt>
                <c:pt idx="18034">
                  <c:v>132295.66</c:v>
                </c:pt>
                <c:pt idx="18035">
                  <c:v>132296.66</c:v>
                </c:pt>
                <c:pt idx="18036">
                  <c:v>132297.66</c:v>
                </c:pt>
                <c:pt idx="18037">
                  <c:v>132298.66</c:v>
                </c:pt>
                <c:pt idx="18038">
                  <c:v>132299.66</c:v>
                </c:pt>
                <c:pt idx="18039">
                  <c:v>132300.66</c:v>
                </c:pt>
                <c:pt idx="18040">
                  <c:v>132424.77</c:v>
                </c:pt>
                <c:pt idx="18041">
                  <c:v>132425.77</c:v>
                </c:pt>
                <c:pt idx="18042">
                  <c:v>132426.77</c:v>
                </c:pt>
                <c:pt idx="18043">
                  <c:v>132427.77</c:v>
                </c:pt>
                <c:pt idx="18044">
                  <c:v>132428.77</c:v>
                </c:pt>
                <c:pt idx="18045">
                  <c:v>132429.77</c:v>
                </c:pt>
                <c:pt idx="18046">
                  <c:v>132430.77</c:v>
                </c:pt>
                <c:pt idx="18047">
                  <c:v>132431.77</c:v>
                </c:pt>
                <c:pt idx="18048">
                  <c:v>132432.77</c:v>
                </c:pt>
                <c:pt idx="18049">
                  <c:v>132433.77</c:v>
                </c:pt>
                <c:pt idx="18050">
                  <c:v>132438.48</c:v>
                </c:pt>
                <c:pt idx="18051">
                  <c:v>132439.48</c:v>
                </c:pt>
                <c:pt idx="18052">
                  <c:v>132440.48</c:v>
                </c:pt>
                <c:pt idx="18053">
                  <c:v>132441.49</c:v>
                </c:pt>
                <c:pt idx="18054">
                  <c:v>132442.48</c:v>
                </c:pt>
                <c:pt idx="18055">
                  <c:v>132443.49</c:v>
                </c:pt>
                <c:pt idx="18056">
                  <c:v>132444.49</c:v>
                </c:pt>
                <c:pt idx="18057">
                  <c:v>132445.49</c:v>
                </c:pt>
                <c:pt idx="18058">
                  <c:v>132446.49</c:v>
                </c:pt>
                <c:pt idx="18059">
                  <c:v>132447.49</c:v>
                </c:pt>
                <c:pt idx="18060">
                  <c:v>132571.59</c:v>
                </c:pt>
                <c:pt idx="18061">
                  <c:v>132572.59</c:v>
                </c:pt>
                <c:pt idx="18062">
                  <c:v>132573.6</c:v>
                </c:pt>
                <c:pt idx="18063">
                  <c:v>132574.6</c:v>
                </c:pt>
                <c:pt idx="18064">
                  <c:v>132575.6</c:v>
                </c:pt>
                <c:pt idx="18065">
                  <c:v>132576.6</c:v>
                </c:pt>
                <c:pt idx="18066">
                  <c:v>132577.6</c:v>
                </c:pt>
                <c:pt idx="18067">
                  <c:v>132578.6</c:v>
                </c:pt>
                <c:pt idx="18068">
                  <c:v>132579.6</c:v>
                </c:pt>
                <c:pt idx="18069">
                  <c:v>132580.6</c:v>
                </c:pt>
                <c:pt idx="18070">
                  <c:v>132585.31</c:v>
                </c:pt>
                <c:pt idx="18071">
                  <c:v>132586.31</c:v>
                </c:pt>
                <c:pt idx="18072">
                  <c:v>132587.31</c:v>
                </c:pt>
                <c:pt idx="18073">
                  <c:v>132588.31</c:v>
                </c:pt>
                <c:pt idx="18074">
                  <c:v>132589.31</c:v>
                </c:pt>
                <c:pt idx="18075">
                  <c:v>132590.31</c:v>
                </c:pt>
                <c:pt idx="18076">
                  <c:v>132591.31</c:v>
                </c:pt>
                <c:pt idx="18077">
                  <c:v>132592.31</c:v>
                </c:pt>
                <c:pt idx="18078">
                  <c:v>132593.32</c:v>
                </c:pt>
                <c:pt idx="18079">
                  <c:v>132594.32</c:v>
                </c:pt>
                <c:pt idx="18080">
                  <c:v>132718.4</c:v>
                </c:pt>
                <c:pt idx="18081">
                  <c:v>132719.4</c:v>
                </c:pt>
                <c:pt idx="18082">
                  <c:v>132720.41</c:v>
                </c:pt>
                <c:pt idx="18083">
                  <c:v>132721.41</c:v>
                </c:pt>
                <c:pt idx="18084">
                  <c:v>132722.41</c:v>
                </c:pt>
                <c:pt idx="18085">
                  <c:v>132723.41</c:v>
                </c:pt>
                <c:pt idx="18086">
                  <c:v>132724.41</c:v>
                </c:pt>
                <c:pt idx="18087">
                  <c:v>132725.41</c:v>
                </c:pt>
                <c:pt idx="18088">
                  <c:v>132726.41</c:v>
                </c:pt>
                <c:pt idx="18089">
                  <c:v>132727.41</c:v>
                </c:pt>
                <c:pt idx="18090">
                  <c:v>132732.12</c:v>
                </c:pt>
                <c:pt idx="18091">
                  <c:v>132733.12</c:v>
                </c:pt>
                <c:pt idx="18092">
                  <c:v>132734.12</c:v>
                </c:pt>
                <c:pt idx="18093">
                  <c:v>132735.12</c:v>
                </c:pt>
                <c:pt idx="18094">
                  <c:v>132736.12</c:v>
                </c:pt>
                <c:pt idx="18095">
                  <c:v>132737.12</c:v>
                </c:pt>
                <c:pt idx="18096">
                  <c:v>132738.12</c:v>
                </c:pt>
                <c:pt idx="18097">
                  <c:v>132739.12</c:v>
                </c:pt>
                <c:pt idx="18098">
                  <c:v>132740.12</c:v>
                </c:pt>
                <c:pt idx="18099">
                  <c:v>132741.13</c:v>
                </c:pt>
                <c:pt idx="18100">
                  <c:v>132865.23</c:v>
                </c:pt>
                <c:pt idx="18101">
                  <c:v>132866.23</c:v>
                </c:pt>
                <c:pt idx="18102">
                  <c:v>132867.23</c:v>
                </c:pt>
                <c:pt idx="18103">
                  <c:v>132868.23</c:v>
                </c:pt>
                <c:pt idx="18104">
                  <c:v>132869.23</c:v>
                </c:pt>
                <c:pt idx="18105">
                  <c:v>132870.24</c:v>
                </c:pt>
                <c:pt idx="18106">
                  <c:v>132871.24</c:v>
                </c:pt>
                <c:pt idx="18107">
                  <c:v>132872.24</c:v>
                </c:pt>
                <c:pt idx="18108">
                  <c:v>132873.24</c:v>
                </c:pt>
                <c:pt idx="18109">
                  <c:v>132874.24</c:v>
                </c:pt>
                <c:pt idx="18110">
                  <c:v>132878.95</c:v>
                </c:pt>
                <c:pt idx="18111">
                  <c:v>132879.95</c:v>
                </c:pt>
                <c:pt idx="18112">
                  <c:v>132880.95</c:v>
                </c:pt>
                <c:pt idx="18113">
                  <c:v>132881.95</c:v>
                </c:pt>
                <c:pt idx="18114">
                  <c:v>132882.95</c:v>
                </c:pt>
                <c:pt idx="18115">
                  <c:v>132883.95</c:v>
                </c:pt>
                <c:pt idx="18116">
                  <c:v>132884.95</c:v>
                </c:pt>
                <c:pt idx="18117">
                  <c:v>132885.95</c:v>
                </c:pt>
                <c:pt idx="18118">
                  <c:v>132886.95</c:v>
                </c:pt>
                <c:pt idx="18119">
                  <c:v>132887.95</c:v>
                </c:pt>
                <c:pt idx="18120">
                  <c:v>133011.99</c:v>
                </c:pt>
                <c:pt idx="18121">
                  <c:v>133012.99</c:v>
                </c:pt>
                <c:pt idx="18122">
                  <c:v>133013.99</c:v>
                </c:pt>
                <c:pt idx="18123">
                  <c:v>133014.99</c:v>
                </c:pt>
                <c:pt idx="18124">
                  <c:v>133015.99</c:v>
                </c:pt>
                <c:pt idx="18125">
                  <c:v>133016.99</c:v>
                </c:pt>
                <c:pt idx="18126">
                  <c:v>133017.99</c:v>
                </c:pt>
                <c:pt idx="18127">
                  <c:v>133018.99</c:v>
                </c:pt>
                <c:pt idx="18128">
                  <c:v>133019.99</c:v>
                </c:pt>
                <c:pt idx="18129">
                  <c:v>133020.99</c:v>
                </c:pt>
                <c:pt idx="18130">
                  <c:v>133025.7</c:v>
                </c:pt>
                <c:pt idx="18131">
                  <c:v>133026.7</c:v>
                </c:pt>
                <c:pt idx="18132">
                  <c:v>133027.7</c:v>
                </c:pt>
                <c:pt idx="18133">
                  <c:v>133028.7</c:v>
                </c:pt>
                <c:pt idx="18134">
                  <c:v>133029.71</c:v>
                </c:pt>
                <c:pt idx="18135">
                  <c:v>133030.71</c:v>
                </c:pt>
                <c:pt idx="18136">
                  <c:v>133031.71</c:v>
                </c:pt>
                <c:pt idx="18137">
                  <c:v>133032.71</c:v>
                </c:pt>
                <c:pt idx="18138">
                  <c:v>133033.71</c:v>
                </c:pt>
                <c:pt idx="18139">
                  <c:v>133034.71</c:v>
                </c:pt>
                <c:pt idx="18140">
                  <c:v>133158.81</c:v>
                </c:pt>
                <c:pt idx="18141">
                  <c:v>133159.82</c:v>
                </c:pt>
                <c:pt idx="18142">
                  <c:v>133160.82</c:v>
                </c:pt>
                <c:pt idx="18143">
                  <c:v>133161.82</c:v>
                </c:pt>
                <c:pt idx="18144">
                  <c:v>133162.82</c:v>
                </c:pt>
                <c:pt idx="18145">
                  <c:v>133163.82</c:v>
                </c:pt>
                <c:pt idx="18146">
                  <c:v>133164.82</c:v>
                </c:pt>
                <c:pt idx="18147">
                  <c:v>133165.82</c:v>
                </c:pt>
                <c:pt idx="18148">
                  <c:v>133166.82</c:v>
                </c:pt>
                <c:pt idx="18149">
                  <c:v>133167.82</c:v>
                </c:pt>
                <c:pt idx="18150">
                  <c:v>133172.53</c:v>
                </c:pt>
                <c:pt idx="18151">
                  <c:v>133173.53</c:v>
                </c:pt>
                <c:pt idx="18152">
                  <c:v>133174.53</c:v>
                </c:pt>
                <c:pt idx="18153">
                  <c:v>133175.53</c:v>
                </c:pt>
                <c:pt idx="18154">
                  <c:v>133176.53</c:v>
                </c:pt>
                <c:pt idx="18155">
                  <c:v>133177.53</c:v>
                </c:pt>
                <c:pt idx="18156">
                  <c:v>133178.54</c:v>
                </c:pt>
                <c:pt idx="18157">
                  <c:v>133179.54</c:v>
                </c:pt>
                <c:pt idx="18158">
                  <c:v>133180.54</c:v>
                </c:pt>
                <c:pt idx="18159">
                  <c:v>133181.54</c:v>
                </c:pt>
                <c:pt idx="18160">
                  <c:v>133305.64</c:v>
                </c:pt>
                <c:pt idx="18161">
                  <c:v>133306.64</c:v>
                </c:pt>
                <c:pt idx="18162">
                  <c:v>133307.64</c:v>
                </c:pt>
                <c:pt idx="18163">
                  <c:v>133308.64</c:v>
                </c:pt>
                <c:pt idx="18164">
                  <c:v>133309.64</c:v>
                </c:pt>
                <c:pt idx="18165">
                  <c:v>133310.64</c:v>
                </c:pt>
                <c:pt idx="18166">
                  <c:v>133311.64</c:v>
                </c:pt>
                <c:pt idx="18167">
                  <c:v>133312.64</c:v>
                </c:pt>
                <c:pt idx="18168">
                  <c:v>133313.64</c:v>
                </c:pt>
                <c:pt idx="18169">
                  <c:v>133314.64</c:v>
                </c:pt>
                <c:pt idx="18170">
                  <c:v>133319.35</c:v>
                </c:pt>
                <c:pt idx="18171">
                  <c:v>133320.36</c:v>
                </c:pt>
                <c:pt idx="18172">
                  <c:v>133321.35</c:v>
                </c:pt>
                <c:pt idx="18173">
                  <c:v>133322.35</c:v>
                </c:pt>
                <c:pt idx="18174">
                  <c:v>133323.36</c:v>
                </c:pt>
                <c:pt idx="18175">
                  <c:v>133324.36</c:v>
                </c:pt>
                <c:pt idx="18176">
                  <c:v>133325.36</c:v>
                </c:pt>
                <c:pt idx="18177">
                  <c:v>133326.36</c:v>
                </c:pt>
                <c:pt idx="18178">
                  <c:v>133327.36</c:v>
                </c:pt>
                <c:pt idx="18179">
                  <c:v>133328.36</c:v>
                </c:pt>
                <c:pt idx="18180">
                  <c:v>133452.46</c:v>
                </c:pt>
                <c:pt idx="18181">
                  <c:v>133453.46</c:v>
                </c:pt>
                <c:pt idx="18182">
                  <c:v>133454.46</c:v>
                </c:pt>
                <c:pt idx="18183">
                  <c:v>133455.47</c:v>
                </c:pt>
                <c:pt idx="18184">
                  <c:v>133456.47</c:v>
                </c:pt>
                <c:pt idx="18185">
                  <c:v>133457.47</c:v>
                </c:pt>
                <c:pt idx="18186">
                  <c:v>133458.47</c:v>
                </c:pt>
                <c:pt idx="18187">
                  <c:v>133459.47</c:v>
                </c:pt>
                <c:pt idx="18188">
                  <c:v>133460.47</c:v>
                </c:pt>
                <c:pt idx="18189">
                  <c:v>133461.47</c:v>
                </c:pt>
                <c:pt idx="18190">
                  <c:v>133466.18</c:v>
                </c:pt>
                <c:pt idx="18191">
                  <c:v>133467.18</c:v>
                </c:pt>
                <c:pt idx="18192">
                  <c:v>133468.18</c:v>
                </c:pt>
                <c:pt idx="18193">
                  <c:v>133469.18</c:v>
                </c:pt>
                <c:pt idx="18194">
                  <c:v>133470.18</c:v>
                </c:pt>
                <c:pt idx="18195">
                  <c:v>133471.18</c:v>
                </c:pt>
                <c:pt idx="18196">
                  <c:v>133472.18</c:v>
                </c:pt>
                <c:pt idx="18197">
                  <c:v>133473.18</c:v>
                </c:pt>
                <c:pt idx="18198">
                  <c:v>133474.18</c:v>
                </c:pt>
                <c:pt idx="18199">
                  <c:v>133475.18</c:v>
                </c:pt>
                <c:pt idx="18200">
                  <c:v>133599.29</c:v>
                </c:pt>
                <c:pt idx="18201">
                  <c:v>133600.29</c:v>
                </c:pt>
                <c:pt idx="18202">
                  <c:v>133601.29</c:v>
                </c:pt>
                <c:pt idx="18203">
                  <c:v>133602.29</c:v>
                </c:pt>
                <c:pt idx="18204">
                  <c:v>133603.29</c:v>
                </c:pt>
                <c:pt idx="18205">
                  <c:v>133604.29</c:v>
                </c:pt>
                <c:pt idx="18206">
                  <c:v>133605.29</c:v>
                </c:pt>
                <c:pt idx="18207">
                  <c:v>133606.29</c:v>
                </c:pt>
                <c:pt idx="18208">
                  <c:v>133607.29</c:v>
                </c:pt>
                <c:pt idx="18209">
                  <c:v>133608.29</c:v>
                </c:pt>
                <c:pt idx="18210">
                  <c:v>133613.0</c:v>
                </c:pt>
                <c:pt idx="18211">
                  <c:v>133614.0</c:v>
                </c:pt>
                <c:pt idx="18212">
                  <c:v>133615.0</c:v>
                </c:pt>
                <c:pt idx="18213">
                  <c:v>133616.0</c:v>
                </c:pt>
                <c:pt idx="18214">
                  <c:v>133617.0</c:v>
                </c:pt>
                <c:pt idx="18215">
                  <c:v>133618.0</c:v>
                </c:pt>
                <c:pt idx="18216">
                  <c:v>133619.0</c:v>
                </c:pt>
                <c:pt idx="18217">
                  <c:v>133620.0</c:v>
                </c:pt>
                <c:pt idx="18218">
                  <c:v>133621.0</c:v>
                </c:pt>
                <c:pt idx="18219">
                  <c:v>133622.01</c:v>
                </c:pt>
                <c:pt idx="18220">
                  <c:v>133746.11</c:v>
                </c:pt>
                <c:pt idx="18221">
                  <c:v>133747.11</c:v>
                </c:pt>
                <c:pt idx="18222">
                  <c:v>133748.11</c:v>
                </c:pt>
                <c:pt idx="18223">
                  <c:v>133749.12</c:v>
                </c:pt>
                <c:pt idx="18224">
                  <c:v>133750.12</c:v>
                </c:pt>
                <c:pt idx="18225">
                  <c:v>133751.12</c:v>
                </c:pt>
                <c:pt idx="18226">
                  <c:v>133752.12</c:v>
                </c:pt>
                <c:pt idx="18227">
                  <c:v>133753.12</c:v>
                </c:pt>
                <c:pt idx="18228">
                  <c:v>133754.12</c:v>
                </c:pt>
                <c:pt idx="18229">
                  <c:v>133755.12</c:v>
                </c:pt>
                <c:pt idx="18230">
                  <c:v>133759.83</c:v>
                </c:pt>
                <c:pt idx="18231">
                  <c:v>133760.83</c:v>
                </c:pt>
                <c:pt idx="18232">
                  <c:v>133761.83</c:v>
                </c:pt>
                <c:pt idx="18233">
                  <c:v>133762.83</c:v>
                </c:pt>
                <c:pt idx="18234">
                  <c:v>133763.83</c:v>
                </c:pt>
                <c:pt idx="18235">
                  <c:v>133764.83</c:v>
                </c:pt>
                <c:pt idx="18236">
                  <c:v>133765.83</c:v>
                </c:pt>
                <c:pt idx="18237">
                  <c:v>133766.83</c:v>
                </c:pt>
                <c:pt idx="18238">
                  <c:v>133767.83</c:v>
                </c:pt>
                <c:pt idx="18239">
                  <c:v>133768.83</c:v>
                </c:pt>
                <c:pt idx="18240">
                  <c:v>133892.93</c:v>
                </c:pt>
                <c:pt idx="18241">
                  <c:v>133893.93</c:v>
                </c:pt>
                <c:pt idx="18242">
                  <c:v>133894.94</c:v>
                </c:pt>
                <c:pt idx="18243">
                  <c:v>133895.94</c:v>
                </c:pt>
                <c:pt idx="18244">
                  <c:v>133896.94</c:v>
                </c:pt>
                <c:pt idx="18245">
                  <c:v>133897.94</c:v>
                </c:pt>
                <c:pt idx="18246">
                  <c:v>133898.94</c:v>
                </c:pt>
                <c:pt idx="18247">
                  <c:v>133899.94</c:v>
                </c:pt>
                <c:pt idx="18248">
                  <c:v>133900.94</c:v>
                </c:pt>
                <c:pt idx="18249">
                  <c:v>133901.94</c:v>
                </c:pt>
                <c:pt idx="18250">
                  <c:v>133906.65</c:v>
                </c:pt>
                <c:pt idx="18251">
                  <c:v>133907.65</c:v>
                </c:pt>
                <c:pt idx="18252">
                  <c:v>133908.65</c:v>
                </c:pt>
                <c:pt idx="18253">
                  <c:v>133909.65</c:v>
                </c:pt>
                <c:pt idx="18254">
                  <c:v>133910.65</c:v>
                </c:pt>
                <c:pt idx="18255">
                  <c:v>133911.65</c:v>
                </c:pt>
                <c:pt idx="18256">
                  <c:v>133912.65</c:v>
                </c:pt>
                <c:pt idx="18257">
                  <c:v>133913.65</c:v>
                </c:pt>
                <c:pt idx="18258">
                  <c:v>133914.65</c:v>
                </c:pt>
                <c:pt idx="18259">
                  <c:v>133915.66</c:v>
                </c:pt>
                <c:pt idx="18260">
                  <c:v>134039.76</c:v>
                </c:pt>
                <c:pt idx="18261">
                  <c:v>134040.76</c:v>
                </c:pt>
                <c:pt idx="18262">
                  <c:v>134041.76</c:v>
                </c:pt>
                <c:pt idx="18263">
                  <c:v>134042.76</c:v>
                </c:pt>
                <c:pt idx="18264">
                  <c:v>134043.76</c:v>
                </c:pt>
                <c:pt idx="18265">
                  <c:v>134044.77</c:v>
                </c:pt>
                <c:pt idx="18266">
                  <c:v>134045.77</c:v>
                </c:pt>
                <c:pt idx="18267">
                  <c:v>134046.77</c:v>
                </c:pt>
                <c:pt idx="18268">
                  <c:v>134047.77</c:v>
                </c:pt>
                <c:pt idx="18269">
                  <c:v>134048.77</c:v>
                </c:pt>
                <c:pt idx="18270">
                  <c:v>134053.48</c:v>
                </c:pt>
                <c:pt idx="18271">
                  <c:v>134054.48</c:v>
                </c:pt>
                <c:pt idx="18272">
                  <c:v>134055.48</c:v>
                </c:pt>
                <c:pt idx="18273">
                  <c:v>134056.48</c:v>
                </c:pt>
                <c:pt idx="18274">
                  <c:v>134057.48</c:v>
                </c:pt>
                <c:pt idx="18275">
                  <c:v>134058.48</c:v>
                </c:pt>
                <c:pt idx="18276">
                  <c:v>134059.48</c:v>
                </c:pt>
                <c:pt idx="18277">
                  <c:v>134060.48</c:v>
                </c:pt>
                <c:pt idx="18278">
                  <c:v>134061.48</c:v>
                </c:pt>
                <c:pt idx="18279">
                  <c:v>134062.48</c:v>
                </c:pt>
                <c:pt idx="18280">
                  <c:v>134186.55</c:v>
                </c:pt>
                <c:pt idx="18281">
                  <c:v>134187.55</c:v>
                </c:pt>
                <c:pt idx="18282">
                  <c:v>134188.55</c:v>
                </c:pt>
                <c:pt idx="18283">
                  <c:v>134189.55</c:v>
                </c:pt>
                <c:pt idx="18284">
                  <c:v>134190.55</c:v>
                </c:pt>
                <c:pt idx="18285">
                  <c:v>134191.55</c:v>
                </c:pt>
                <c:pt idx="18286">
                  <c:v>134192.55</c:v>
                </c:pt>
                <c:pt idx="18287">
                  <c:v>134193.56</c:v>
                </c:pt>
                <c:pt idx="18288">
                  <c:v>134194.56</c:v>
                </c:pt>
                <c:pt idx="18289">
                  <c:v>134195.56</c:v>
                </c:pt>
                <c:pt idx="18290">
                  <c:v>134200.26</c:v>
                </c:pt>
                <c:pt idx="18291">
                  <c:v>134201.27</c:v>
                </c:pt>
                <c:pt idx="18292">
                  <c:v>134202.27</c:v>
                </c:pt>
                <c:pt idx="18293">
                  <c:v>134203.27</c:v>
                </c:pt>
                <c:pt idx="18294">
                  <c:v>134204.27</c:v>
                </c:pt>
                <c:pt idx="18295">
                  <c:v>134205.27</c:v>
                </c:pt>
                <c:pt idx="18296">
                  <c:v>134206.27</c:v>
                </c:pt>
                <c:pt idx="18297">
                  <c:v>134207.27</c:v>
                </c:pt>
                <c:pt idx="18298">
                  <c:v>134208.27</c:v>
                </c:pt>
                <c:pt idx="18299">
                  <c:v>134209.27</c:v>
                </c:pt>
                <c:pt idx="18300">
                  <c:v>134333.38</c:v>
                </c:pt>
                <c:pt idx="18301">
                  <c:v>134334.38</c:v>
                </c:pt>
                <c:pt idx="18302">
                  <c:v>134335.38</c:v>
                </c:pt>
                <c:pt idx="18303">
                  <c:v>134336.38</c:v>
                </c:pt>
                <c:pt idx="18304">
                  <c:v>134337.38</c:v>
                </c:pt>
                <c:pt idx="18305">
                  <c:v>134338.38</c:v>
                </c:pt>
                <c:pt idx="18306">
                  <c:v>134339.38</c:v>
                </c:pt>
                <c:pt idx="18307">
                  <c:v>134340.38</c:v>
                </c:pt>
                <c:pt idx="18308">
                  <c:v>134341.38</c:v>
                </c:pt>
                <c:pt idx="18309">
                  <c:v>134342.38</c:v>
                </c:pt>
                <c:pt idx="18310">
                  <c:v>134347.09</c:v>
                </c:pt>
                <c:pt idx="18311">
                  <c:v>134348.09</c:v>
                </c:pt>
                <c:pt idx="18312">
                  <c:v>134349.09</c:v>
                </c:pt>
                <c:pt idx="18313">
                  <c:v>134350.09</c:v>
                </c:pt>
                <c:pt idx="18314">
                  <c:v>134351.09</c:v>
                </c:pt>
                <c:pt idx="18315">
                  <c:v>134352.1</c:v>
                </c:pt>
                <c:pt idx="18316">
                  <c:v>134353.1</c:v>
                </c:pt>
                <c:pt idx="18317">
                  <c:v>134354.1</c:v>
                </c:pt>
                <c:pt idx="18318">
                  <c:v>134355.1</c:v>
                </c:pt>
                <c:pt idx="18319">
                  <c:v>134356.1</c:v>
                </c:pt>
                <c:pt idx="18320">
                  <c:v>134480.2</c:v>
                </c:pt>
                <c:pt idx="18321">
                  <c:v>134481.2</c:v>
                </c:pt>
                <c:pt idx="18322">
                  <c:v>134482.2</c:v>
                </c:pt>
                <c:pt idx="18323">
                  <c:v>134483.21</c:v>
                </c:pt>
                <c:pt idx="18324">
                  <c:v>134484.21</c:v>
                </c:pt>
                <c:pt idx="18325">
                  <c:v>134485.21</c:v>
                </c:pt>
                <c:pt idx="18326">
                  <c:v>134486.21</c:v>
                </c:pt>
                <c:pt idx="18327">
                  <c:v>134487.21</c:v>
                </c:pt>
                <c:pt idx="18328">
                  <c:v>134488.21</c:v>
                </c:pt>
                <c:pt idx="18329">
                  <c:v>134489.21</c:v>
                </c:pt>
                <c:pt idx="18330">
                  <c:v>134493.92</c:v>
                </c:pt>
                <c:pt idx="18331">
                  <c:v>134494.92</c:v>
                </c:pt>
                <c:pt idx="18332">
                  <c:v>134495.92</c:v>
                </c:pt>
                <c:pt idx="18333">
                  <c:v>134496.92</c:v>
                </c:pt>
                <c:pt idx="18334">
                  <c:v>134497.92</c:v>
                </c:pt>
                <c:pt idx="18335">
                  <c:v>134498.92</c:v>
                </c:pt>
                <c:pt idx="18336">
                  <c:v>134499.92</c:v>
                </c:pt>
                <c:pt idx="18337">
                  <c:v>134500.92</c:v>
                </c:pt>
                <c:pt idx="18338">
                  <c:v>134501.92</c:v>
                </c:pt>
                <c:pt idx="18339">
                  <c:v>134502.92</c:v>
                </c:pt>
                <c:pt idx="18340">
                  <c:v>134627.03</c:v>
                </c:pt>
                <c:pt idx="18341">
                  <c:v>134628.03</c:v>
                </c:pt>
                <c:pt idx="18342">
                  <c:v>134629.03</c:v>
                </c:pt>
                <c:pt idx="18343">
                  <c:v>134630.03</c:v>
                </c:pt>
                <c:pt idx="18344">
                  <c:v>134631.03</c:v>
                </c:pt>
                <c:pt idx="18345">
                  <c:v>134632.03</c:v>
                </c:pt>
                <c:pt idx="18346">
                  <c:v>134633.03</c:v>
                </c:pt>
                <c:pt idx="18347">
                  <c:v>134634.03</c:v>
                </c:pt>
                <c:pt idx="18348">
                  <c:v>134635.04</c:v>
                </c:pt>
                <c:pt idx="18349">
                  <c:v>134636.04</c:v>
                </c:pt>
                <c:pt idx="18350">
                  <c:v>134640.74</c:v>
                </c:pt>
                <c:pt idx="18351">
                  <c:v>134641.74</c:v>
                </c:pt>
                <c:pt idx="18352">
                  <c:v>134642.75</c:v>
                </c:pt>
                <c:pt idx="18353">
                  <c:v>134643.75</c:v>
                </c:pt>
                <c:pt idx="18354">
                  <c:v>134644.75</c:v>
                </c:pt>
                <c:pt idx="18355">
                  <c:v>134645.75</c:v>
                </c:pt>
                <c:pt idx="18356">
                  <c:v>134646.75</c:v>
                </c:pt>
                <c:pt idx="18357">
                  <c:v>134647.75</c:v>
                </c:pt>
                <c:pt idx="18358">
                  <c:v>134648.75</c:v>
                </c:pt>
                <c:pt idx="18359">
                  <c:v>134649.75</c:v>
                </c:pt>
                <c:pt idx="18360">
                  <c:v>134773.86</c:v>
                </c:pt>
                <c:pt idx="18361">
                  <c:v>134774.86</c:v>
                </c:pt>
                <c:pt idx="18362">
                  <c:v>134775.86</c:v>
                </c:pt>
                <c:pt idx="18363">
                  <c:v>134776.86</c:v>
                </c:pt>
                <c:pt idx="18364">
                  <c:v>134777.86</c:v>
                </c:pt>
                <c:pt idx="18365">
                  <c:v>134778.86</c:v>
                </c:pt>
                <c:pt idx="18366">
                  <c:v>134779.86</c:v>
                </c:pt>
                <c:pt idx="18367">
                  <c:v>134780.86</c:v>
                </c:pt>
                <c:pt idx="18368">
                  <c:v>134781.87</c:v>
                </c:pt>
                <c:pt idx="18369">
                  <c:v>134782.87</c:v>
                </c:pt>
                <c:pt idx="18370">
                  <c:v>134787.58</c:v>
                </c:pt>
                <c:pt idx="18371">
                  <c:v>134788.58</c:v>
                </c:pt>
                <c:pt idx="18372">
                  <c:v>134789.58</c:v>
                </c:pt>
                <c:pt idx="18373">
                  <c:v>134790.58</c:v>
                </c:pt>
                <c:pt idx="18374">
                  <c:v>134791.58</c:v>
                </c:pt>
                <c:pt idx="18375">
                  <c:v>134792.58</c:v>
                </c:pt>
                <c:pt idx="18376">
                  <c:v>134793.58</c:v>
                </c:pt>
                <c:pt idx="18377">
                  <c:v>134794.58</c:v>
                </c:pt>
                <c:pt idx="18378">
                  <c:v>134795.58</c:v>
                </c:pt>
                <c:pt idx="18379">
                  <c:v>134796.58</c:v>
                </c:pt>
                <c:pt idx="18380">
                  <c:v>134920.68</c:v>
                </c:pt>
                <c:pt idx="18381">
                  <c:v>134921.68</c:v>
                </c:pt>
                <c:pt idx="18382">
                  <c:v>134922.69</c:v>
                </c:pt>
                <c:pt idx="18383">
                  <c:v>134923.69</c:v>
                </c:pt>
                <c:pt idx="18384">
                  <c:v>134924.69</c:v>
                </c:pt>
                <c:pt idx="18385">
                  <c:v>134925.69</c:v>
                </c:pt>
                <c:pt idx="18386">
                  <c:v>134926.69</c:v>
                </c:pt>
                <c:pt idx="18387">
                  <c:v>134927.69</c:v>
                </c:pt>
                <c:pt idx="18388">
                  <c:v>134928.69</c:v>
                </c:pt>
                <c:pt idx="18389">
                  <c:v>134929.69</c:v>
                </c:pt>
                <c:pt idx="18390">
                  <c:v>134934.4</c:v>
                </c:pt>
                <c:pt idx="18391">
                  <c:v>134935.4</c:v>
                </c:pt>
                <c:pt idx="18392">
                  <c:v>134936.4</c:v>
                </c:pt>
                <c:pt idx="18393">
                  <c:v>134937.4</c:v>
                </c:pt>
                <c:pt idx="18394">
                  <c:v>134938.4</c:v>
                </c:pt>
                <c:pt idx="18395">
                  <c:v>134939.4</c:v>
                </c:pt>
                <c:pt idx="18396">
                  <c:v>134940.41</c:v>
                </c:pt>
                <c:pt idx="18397">
                  <c:v>134941.41</c:v>
                </c:pt>
                <c:pt idx="18398">
                  <c:v>134942.41</c:v>
                </c:pt>
                <c:pt idx="18399">
                  <c:v>134943.41</c:v>
                </c:pt>
                <c:pt idx="18400">
                  <c:v>135067.42</c:v>
                </c:pt>
                <c:pt idx="18401">
                  <c:v>135068.42</c:v>
                </c:pt>
                <c:pt idx="18402">
                  <c:v>135069.42</c:v>
                </c:pt>
                <c:pt idx="18403">
                  <c:v>135070.42</c:v>
                </c:pt>
                <c:pt idx="18404">
                  <c:v>135071.42</c:v>
                </c:pt>
                <c:pt idx="18405">
                  <c:v>135072.42</c:v>
                </c:pt>
                <c:pt idx="18406">
                  <c:v>135073.42</c:v>
                </c:pt>
                <c:pt idx="18407">
                  <c:v>135074.42</c:v>
                </c:pt>
                <c:pt idx="18408">
                  <c:v>135075.43</c:v>
                </c:pt>
                <c:pt idx="18409">
                  <c:v>135076.43</c:v>
                </c:pt>
                <c:pt idx="18410">
                  <c:v>135081.14</c:v>
                </c:pt>
                <c:pt idx="18411">
                  <c:v>135082.14</c:v>
                </c:pt>
                <c:pt idx="18412">
                  <c:v>135083.14</c:v>
                </c:pt>
                <c:pt idx="18413">
                  <c:v>135084.14</c:v>
                </c:pt>
                <c:pt idx="18414">
                  <c:v>135085.14</c:v>
                </c:pt>
                <c:pt idx="18415">
                  <c:v>135086.14</c:v>
                </c:pt>
                <c:pt idx="18416">
                  <c:v>135087.14</c:v>
                </c:pt>
                <c:pt idx="18417">
                  <c:v>135088.14</c:v>
                </c:pt>
                <c:pt idx="18418">
                  <c:v>135089.14</c:v>
                </c:pt>
                <c:pt idx="18419">
                  <c:v>135090.14</c:v>
                </c:pt>
                <c:pt idx="18420">
                  <c:v>135214.25</c:v>
                </c:pt>
                <c:pt idx="18421">
                  <c:v>135215.25</c:v>
                </c:pt>
                <c:pt idx="18422">
                  <c:v>135216.25</c:v>
                </c:pt>
                <c:pt idx="18423">
                  <c:v>135217.25</c:v>
                </c:pt>
                <c:pt idx="18424">
                  <c:v>135218.25</c:v>
                </c:pt>
                <c:pt idx="18425">
                  <c:v>135219.25</c:v>
                </c:pt>
                <c:pt idx="18426">
                  <c:v>135220.25</c:v>
                </c:pt>
                <c:pt idx="18427">
                  <c:v>135221.25</c:v>
                </c:pt>
                <c:pt idx="18428">
                  <c:v>135222.26</c:v>
                </c:pt>
                <c:pt idx="18429">
                  <c:v>135223.26</c:v>
                </c:pt>
                <c:pt idx="18430">
                  <c:v>135227.97</c:v>
                </c:pt>
                <c:pt idx="18431">
                  <c:v>135228.97</c:v>
                </c:pt>
                <c:pt idx="18432">
                  <c:v>135229.97</c:v>
                </c:pt>
                <c:pt idx="18433">
                  <c:v>135230.97</c:v>
                </c:pt>
                <c:pt idx="18434">
                  <c:v>135231.97</c:v>
                </c:pt>
                <c:pt idx="18435">
                  <c:v>135232.97</c:v>
                </c:pt>
                <c:pt idx="18436">
                  <c:v>135233.97</c:v>
                </c:pt>
                <c:pt idx="18437">
                  <c:v>135234.97</c:v>
                </c:pt>
                <c:pt idx="18438">
                  <c:v>135235.97</c:v>
                </c:pt>
                <c:pt idx="18439">
                  <c:v>135236.97</c:v>
                </c:pt>
                <c:pt idx="18440">
                  <c:v>135360.99</c:v>
                </c:pt>
                <c:pt idx="18441">
                  <c:v>135361.99</c:v>
                </c:pt>
                <c:pt idx="18442">
                  <c:v>135362.99</c:v>
                </c:pt>
                <c:pt idx="18443">
                  <c:v>135363.99</c:v>
                </c:pt>
                <c:pt idx="18444">
                  <c:v>135364.99</c:v>
                </c:pt>
                <c:pt idx="18445">
                  <c:v>135365.99</c:v>
                </c:pt>
                <c:pt idx="18446">
                  <c:v>135366.99</c:v>
                </c:pt>
                <c:pt idx="18447">
                  <c:v>135367.99</c:v>
                </c:pt>
                <c:pt idx="18448">
                  <c:v>135368.99</c:v>
                </c:pt>
                <c:pt idx="18449">
                  <c:v>135370.0</c:v>
                </c:pt>
                <c:pt idx="18450">
                  <c:v>135374.7</c:v>
                </c:pt>
                <c:pt idx="18451">
                  <c:v>135375.7</c:v>
                </c:pt>
                <c:pt idx="18452">
                  <c:v>135376.7</c:v>
                </c:pt>
                <c:pt idx="18453">
                  <c:v>135377.7</c:v>
                </c:pt>
                <c:pt idx="18454">
                  <c:v>135378.71</c:v>
                </c:pt>
                <c:pt idx="18455">
                  <c:v>135379.71</c:v>
                </c:pt>
                <c:pt idx="18456">
                  <c:v>135380.71</c:v>
                </c:pt>
                <c:pt idx="18457">
                  <c:v>135381.71</c:v>
                </c:pt>
                <c:pt idx="18458">
                  <c:v>135382.71</c:v>
                </c:pt>
                <c:pt idx="18459">
                  <c:v>135383.71</c:v>
                </c:pt>
                <c:pt idx="18460">
                  <c:v>135507.82</c:v>
                </c:pt>
                <c:pt idx="18461">
                  <c:v>135508.82</c:v>
                </c:pt>
                <c:pt idx="18462">
                  <c:v>135509.82</c:v>
                </c:pt>
                <c:pt idx="18463">
                  <c:v>135510.82</c:v>
                </c:pt>
                <c:pt idx="18464">
                  <c:v>135511.82</c:v>
                </c:pt>
                <c:pt idx="18465">
                  <c:v>135512.82</c:v>
                </c:pt>
                <c:pt idx="18466">
                  <c:v>135513.82</c:v>
                </c:pt>
                <c:pt idx="18467">
                  <c:v>135514.82</c:v>
                </c:pt>
                <c:pt idx="18468">
                  <c:v>135515.82</c:v>
                </c:pt>
                <c:pt idx="18469">
                  <c:v>135516.83</c:v>
                </c:pt>
                <c:pt idx="18470">
                  <c:v>135521.53</c:v>
                </c:pt>
                <c:pt idx="18471">
                  <c:v>135522.54</c:v>
                </c:pt>
                <c:pt idx="18472">
                  <c:v>135523.54</c:v>
                </c:pt>
                <c:pt idx="18473">
                  <c:v>135524.54</c:v>
                </c:pt>
                <c:pt idx="18474">
                  <c:v>135525.54</c:v>
                </c:pt>
                <c:pt idx="18475">
                  <c:v>135526.54</c:v>
                </c:pt>
                <c:pt idx="18476">
                  <c:v>135527.54</c:v>
                </c:pt>
                <c:pt idx="18477">
                  <c:v>135528.54</c:v>
                </c:pt>
                <c:pt idx="18478">
                  <c:v>135529.54</c:v>
                </c:pt>
                <c:pt idx="18479">
                  <c:v>135530.54</c:v>
                </c:pt>
                <c:pt idx="18480">
                  <c:v>135654.64</c:v>
                </c:pt>
                <c:pt idx="18481">
                  <c:v>135655.65</c:v>
                </c:pt>
                <c:pt idx="18482">
                  <c:v>135656.65</c:v>
                </c:pt>
                <c:pt idx="18483">
                  <c:v>135657.65</c:v>
                </c:pt>
                <c:pt idx="18484">
                  <c:v>135658.65</c:v>
                </c:pt>
                <c:pt idx="18485">
                  <c:v>135659.65</c:v>
                </c:pt>
                <c:pt idx="18486">
                  <c:v>135660.65</c:v>
                </c:pt>
                <c:pt idx="18487">
                  <c:v>135661.65</c:v>
                </c:pt>
                <c:pt idx="18488">
                  <c:v>135662.65</c:v>
                </c:pt>
                <c:pt idx="18489">
                  <c:v>135663.65</c:v>
                </c:pt>
                <c:pt idx="18490">
                  <c:v>135668.36</c:v>
                </c:pt>
                <c:pt idx="18491">
                  <c:v>135669.36</c:v>
                </c:pt>
                <c:pt idx="18492">
                  <c:v>135670.36</c:v>
                </c:pt>
                <c:pt idx="18493">
                  <c:v>135671.36</c:v>
                </c:pt>
                <c:pt idx="18494">
                  <c:v>135672.36</c:v>
                </c:pt>
                <c:pt idx="18495">
                  <c:v>135673.37</c:v>
                </c:pt>
                <c:pt idx="18496">
                  <c:v>135674.37</c:v>
                </c:pt>
                <c:pt idx="18497">
                  <c:v>135675.37</c:v>
                </c:pt>
                <c:pt idx="18498">
                  <c:v>135676.37</c:v>
                </c:pt>
                <c:pt idx="18499">
                  <c:v>135677.37</c:v>
                </c:pt>
                <c:pt idx="18500">
                  <c:v>135801.47</c:v>
                </c:pt>
                <c:pt idx="18501">
                  <c:v>135802.47</c:v>
                </c:pt>
                <c:pt idx="18502">
                  <c:v>135803.48</c:v>
                </c:pt>
                <c:pt idx="18503">
                  <c:v>135804.48</c:v>
                </c:pt>
                <c:pt idx="18504">
                  <c:v>135805.48</c:v>
                </c:pt>
                <c:pt idx="18505">
                  <c:v>135806.48</c:v>
                </c:pt>
                <c:pt idx="18506">
                  <c:v>135807.48</c:v>
                </c:pt>
                <c:pt idx="18507">
                  <c:v>135808.48</c:v>
                </c:pt>
                <c:pt idx="18508">
                  <c:v>135809.48</c:v>
                </c:pt>
                <c:pt idx="18509">
                  <c:v>135810.48</c:v>
                </c:pt>
                <c:pt idx="18510">
                  <c:v>135815.19</c:v>
                </c:pt>
                <c:pt idx="18511">
                  <c:v>135816.19</c:v>
                </c:pt>
                <c:pt idx="18512">
                  <c:v>135817.19</c:v>
                </c:pt>
                <c:pt idx="18513">
                  <c:v>135818.19</c:v>
                </c:pt>
                <c:pt idx="18514">
                  <c:v>135819.19</c:v>
                </c:pt>
                <c:pt idx="18515">
                  <c:v>135820.19</c:v>
                </c:pt>
                <c:pt idx="18516">
                  <c:v>135821.19</c:v>
                </c:pt>
                <c:pt idx="18517">
                  <c:v>135822.2</c:v>
                </c:pt>
                <c:pt idx="18518">
                  <c:v>135823.2</c:v>
                </c:pt>
                <c:pt idx="18519">
                  <c:v>135824.2</c:v>
                </c:pt>
                <c:pt idx="18520">
                  <c:v>135948.29</c:v>
                </c:pt>
                <c:pt idx="18521">
                  <c:v>135949.29</c:v>
                </c:pt>
                <c:pt idx="18522">
                  <c:v>135950.29</c:v>
                </c:pt>
                <c:pt idx="18523">
                  <c:v>135951.29</c:v>
                </c:pt>
                <c:pt idx="18524">
                  <c:v>135952.29</c:v>
                </c:pt>
                <c:pt idx="18525">
                  <c:v>135953.29</c:v>
                </c:pt>
                <c:pt idx="18526">
                  <c:v>135954.29</c:v>
                </c:pt>
                <c:pt idx="18527">
                  <c:v>135955.29</c:v>
                </c:pt>
                <c:pt idx="18528">
                  <c:v>135956.29</c:v>
                </c:pt>
                <c:pt idx="18529">
                  <c:v>135957.29</c:v>
                </c:pt>
                <c:pt idx="18530">
                  <c:v>135962.0</c:v>
                </c:pt>
                <c:pt idx="18531">
                  <c:v>135963.0</c:v>
                </c:pt>
                <c:pt idx="18532">
                  <c:v>135964.0</c:v>
                </c:pt>
                <c:pt idx="18533">
                  <c:v>135965.0</c:v>
                </c:pt>
                <c:pt idx="18534">
                  <c:v>135966.0</c:v>
                </c:pt>
                <c:pt idx="18535">
                  <c:v>135967.0</c:v>
                </c:pt>
                <c:pt idx="18536">
                  <c:v>135968.0</c:v>
                </c:pt>
                <c:pt idx="18537">
                  <c:v>135969.01</c:v>
                </c:pt>
                <c:pt idx="18538">
                  <c:v>135970.01</c:v>
                </c:pt>
                <c:pt idx="18539">
                  <c:v>135971.01</c:v>
                </c:pt>
                <c:pt idx="18540">
                  <c:v>136095.11</c:v>
                </c:pt>
                <c:pt idx="18541">
                  <c:v>136096.11</c:v>
                </c:pt>
                <c:pt idx="18542">
                  <c:v>136097.11</c:v>
                </c:pt>
                <c:pt idx="18543">
                  <c:v>136098.11</c:v>
                </c:pt>
                <c:pt idx="18544">
                  <c:v>136099.12</c:v>
                </c:pt>
                <c:pt idx="18545">
                  <c:v>136100.12</c:v>
                </c:pt>
                <c:pt idx="18546">
                  <c:v>136101.12</c:v>
                </c:pt>
                <c:pt idx="18547">
                  <c:v>136102.12</c:v>
                </c:pt>
                <c:pt idx="18548">
                  <c:v>136103.12</c:v>
                </c:pt>
                <c:pt idx="18549">
                  <c:v>136104.12</c:v>
                </c:pt>
                <c:pt idx="18550">
                  <c:v>136108.83</c:v>
                </c:pt>
                <c:pt idx="18551">
                  <c:v>136109.83</c:v>
                </c:pt>
                <c:pt idx="18552">
                  <c:v>136110.83</c:v>
                </c:pt>
                <c:pt idx="18553">
                  <c:v>136111.83</c:v>
                </c:pt>
                <c:pt idx="18554">
                  <c:v>136112.83</c:v>
                </c:pt>
                <c:pt idx="18555">
                  <c:v>136113.83</c:v>
                </c:pt>
                <c:pt idx="18556">
                  <c:v>136114.83</c:v>
                </c:pt>
                <c:pt idx="18557">
                  <c:v>136115.83</c:v>
                </c:pt>
                <c:pt idx="18558">
                  <c:v>136116.83</c:v>
                </c:pt>
                <c:pt idx="18559">
                  <c:v>136117.83</c:v>
                </c:pt>
                <c:pt idx="18560">
                  <c:v>136241.94</c:v>
                </c:pt>
                <c:pt idx="18561">
                  <c:v>136242.94</c:v>
                </c:pt>
                <c:pt idx="18562">
                  <c:v>136243.94</c:v>
                </c:pt>
                <c:pt idx="18563">
                  <c:v>136244.94</c:v>
                </c:pt>
                <c:pt idx="18564">
                  <c:v>136245.94</c:v>
                </c:pt>
                <c:pt idx="18565">
                  <c:v>136246.94</c:v>
                </c:pt>
                <c:pt idx="18566">
                  <c:v>136247.94</c:v>
                </c:pt>
                <c:pt idx="18567">
                  <c:v>136248.94</c:v>
                </c:pt>
                <c:pt idx="18568">
                  <c:v>136249.94</c:v>
                </c:pt>
                <c:pt idx="18569">
                  <c:v>136250.94</c:v>
                </c:pt>
                <c:pt idx="18570">
                  <c:v>136255.65</c:v>
                </c:pt>
                <c:pt idx="18571">
                  <c:v>136256.65</c:v>
                </c:pt>
                <c:pt idx="18572">
                  <c:v>136257.65</c:v>
                </c:pt>
                <c:pt idx="18573">
                  <c:v>136258.65</c:v>
                </c:pt>
                <c:pt idx="18574">
                  <c:v>136259.66</c:v>
                </c:pt>
                <c:pt idx="18575">
                  <c:v>136260.66</c:v>
                </c:pt>
                <c:pt idx="18576">
                  <c:v>136261.66</c:v>
                </c:pt>
                <c:pt idx="18577">
                  <c:v>136262.66</c:v>
                </c:pt>
                <c:pt idx="18578">
                  <c:v>136263.66</c:v>
                </c:pt>
                <c:pt idx="18579">
                  <c:v>136264.66</c:v>
                </c:pt>
                <c:pt idx="18580">
                  <c:v>136388.76</c:v>
                </c:pt>
                <c:pt idx="18581">
                  <c:v>136389.76</c:v>
                </c:pt>
                <c:pt idx="18582">
                  <c:v>136390.76</c:v>
                </c:pt>
                <c:pt idx="18583">
                  <c:v>136391.77</c:v>
                </c:pt>
                <c:pt idx="18584">
                  <c:v>136392.77</c:v>
                </c:pt>
                <c:pt idx="18585">
                  <c:v>136393.77</c:v>
                </c:pt>
                <c:pt idx="18586">
                  <c:v>136394.77</c:v>
                </c:pt>
                <c:pt idx="18587">
                  <c:v>136395.77</c:v>
                </c:pt>
                <c:pt idx="18588">
                  <c:v>136396.77</c:v>
                </c:pt>
                <c:pt idx="18589">
                  <c:v>136397.77</c:v>
                </c:pt>
                <c:pt idx="18590">
                  <c:v>136402.48</c:v>
                </c:pt>
                <c:pt idx="18591">
                  <c:v>136403.48</c:v>
                </c:pt>
                <c:pt idx="18592">
                  <c:v>136404.48</c:v>
                </c:pt>
                <c:pt idx="18593">
                  <c:v>136405.48</c:v>
                </c:pt>
                <c:pt idx="18594">
                  <c:v>136406.48</c:v>
                </c:pt>
                <c:pt idx="18595">
                  <c:v>136407.48</c:v>
                </c:pt>
                <c:pt idx="18596">
                  <c:v>136408.48</c:v>
                </c:pt>
                <c:pt idx="18597">
                  <c:v>136409.48</c:v>
                </c:pt>
                <c:pt idx="18598">
                  <c:v>136410.48</c:v>
                </c:pt>
                <c:pt idx="18599">
                  <c:v>136411.48</c:v>
                </c:pt>
                <c:pt idx="18600">
                  <c:v>136535.59</c:v>
                </c:pt>
                <c:pt idx="18601">
                  <c:v>136536.59</c:v>
                </c:pt>
                <c:pt idx="18602">
                  <c:v>136537.59</c:v>
                </c:pt>
                <c:pt idx="18603">
                  <c:v>136538.59</c:v>
                </c:pt>
                <c:pt idx="18604">
                  <c:v>136539.59</c:v>
                </c:pt>
                <c:pt idx="18605">
                  <c:v>136540.6</c:v>
                </c:pt>
                <c:pt idx="18606">
                  <c:v>136541.6</c:v>
                </c:pt>
                <c:pt idx="18607">
                  <c:v>136542.6</c:v>
                </c:pt>
                <c:pt idx="18608">
                  <c:v>136543.6</c:v>
                </c:pt>
                <c:pt idx="18609">
                  <c:v>136544.6</c:v>
                </c:pt>
                <c:pt idx="18610">
                  <c:v>136549.31</c:v>
                </c:pt>
                <c:pt idx="18611">
                  <c:v>136550.31</c:v>
                </c:pt>
                <c:pt idx="18612">
                  <c:v>136551.31</c:v>
                </c:pt>
                <c:pt idx="18613">
                  <c:v>136552.31</c:v>
                </c:pt>
                <c:pt idx="18614">
                  <c:v>136553.31</c:v>
                </c:pt>
                <c:pt idx="18615">
                  <c:v>136554.31</c:v>
                </c:pt>
                <c:pt idx="18616">
                  <c:v>136555.31</c:v>
                </c:pt>
                <c:pt idx="18617">
                  <c:v>136556.31</c:v>
                </c:pt>
                <c:pt idx="18618">
                  <c:v>136557.31</c:v>
                </c:pt>
                <c:pt idx="18619">
                  <c:v>136558.31</c:v>
                </c:pt>
                <c:pt idx="18620">
                  <c:v>136682.42</c:v>
                </c:pt>
                <c:pt idx="18621">
                  <c:v>136683.42</c:v>
                </c:pt>
                <c:pt idx="18622">
                  <c:v>136684.42</c:v>
                </c:pt>
                <c:pt idx="18623">
                  <c:v>136685.42</c:v>
                </c:pt>
                <c:pt idx="18624">
                  <c:v>136686.42</c:v>
                </c:pt>
                <c:pt idx="18625">
                  <c:v>136687.42</c:v>
                </c:pt>
                <c:pt idx="18626">
                  <c:v>136688.42</c:v>
                </c:pt>
                <c:pt idx="18627">
                  <c:v>136689.42</c:v>
                </c:pt>
                <c:pt idx="18628">
                  <c:v>136690.42</c:v>
                </c:pt>
                <c:pt idx="18629">
                  <c:v>136691.42</c:v>
                </c:pt>
                <c:pt idx="18630">
                  <c:v>136696.13</c:v>
                </c:pt>
                <c:pt idx="18631">
                  <c:v>136697.13</c:v>
                </c:pt>
                <c:pt idx="18632">
                  <c:v>136698.13</c:v>
                </c:pt>
                <c:pt idx="18633">
                  <c:v>136699.13</c:v>
                </c:pt>
                <c:pt idx="18634">
                  <c:v>136700.13</c:v>
                </c:pt>
                <c:pt idx="18635">
                  <c:v>136701.13</c:v>
                </c:pt>
                <c:pt idx="18636">
                  <c:v>136702.13</c:v>
                </c:pt>
                <c:pt idx="18637">
                  <c:v>136703.13</c:v>
                </c:pt>
                <c:pt idx="18638">
                  <c:v>136704.13</c:v>
                </c:pt>
                <c:pt idx="18639">
                  <c:v>136705.13</c:v>
                </c:pt>
                <c:pt idx="18640">
                  <c:v>136829.24</c:v>
                </c:pt>
                <c:pt idx="18641">
                  <c:v>136830.24</c:v>
                </c:pt>
                <c:pt idx="18642">
                  <c:v>136831.24</c:v>
                </c:pt>
                <c:pt idx="18643">
                  <c:v>136832.24</c:v>
                </c:pt>
                <c:pt idx="18644">
                  <c:v>136833.24</c:v>
                </c:pt>
                <c:pt idx="18645">
                  <c:v>136834.24</c:v>
                </c:pt>
                <c:pt idx="18646">
                  <c:v>136835.24</c:v>
                </c:pt>
                <c:pt idx="18647">
                  <c:v>136836.25</c:v>
                </c:pt>
                <c:pt idx="18648">
                  <c:v>136837.25</c:v>
                </c:pt>
                <c:pt idx="18649">
                  <c:v>136838.25</c:v>
                </c:pt>
                <c:pt idx="18650">
                  <c:v>136842.96</c:v>
                </c:pt>
                <c:pt idx="18651">
                  <c:v>136843.96</c:v>
                </c:pt>
                <c:pt idx="18652">
                  <c:v>136844.96</c:v>
                </c:pt>
                <c:pt idx="18653">
                  <c:v>136845.96</c:v>
                </c:pt>
                <c:pt idx="18654">
                  <c:v>136846.96</c:v>
                </c:pt>
                <c:pt idx="18655">
                  <c:v>136847.96</c:v>
                </c:pt>
                <c:pt idx="18656">
                  <c:v>136848.96</c:v>
                </c:pt>
                <c:pt idx="18657">
                  <c:v>136849.96</c:v>
                </c:pt>
                <c:pt idx="18658">
                  <c:v>136850.96</c:v>
                </c:pt>
                <c:pt idx="18659">
                  <c:v>136851.96</c:v>
                </c:pt>
                <c:pt idx="18660">
                  <c:v>136976.07</c:v>
                </c:pt>
                <c:pt idx="18661">
                  <c:v>136977.07</c:v>
                </c:pt>
                <c:pt idx="18662">
                  <c:v>136978.07</c:v>
                </c:pt>
                <c:pt idx="18663">
                  <c:v>136979.07</c:v>
                </c:pt>
                <c:pt idx="18664">
                  <c:v>136980.07</c:v>
                </c:pt>
                <c:pt idx="18665">
                  <c:v>136981.07</c:v>
                </c:pt>
                <c:pt idx="18666">
                  <c:v>136982.07</c:v>
                </c:pt>
                <c:pt idx="18667">
                  <c:v>136983.07</c:v>
                </c:pt>
                <c:pt idx="18668">
                  <c:v>136984.07</c:v>
                </c:pt>
                <c:pt idx="18669">
                  <c:v>136985.07</c:v>
                </c:pt>
                <c:pt idx="18670">
                  <c:v>136989.78</c:v>
                </c:pt>
                <c:pt idx="18671">
                  <c:v>136990.78</c:v>
                </c:pt>
                <c:pt idx="18672">
                  <c:v>136991.78</c:v>
                </c:pt>
                <c:pt idx="18673">
                  <c:v>136992.78</c:v>
                </c:pt>
                <c:pt idx="18674">
                  <c:v>136993.78</c:v>
                </c:pt>
                <c:pt idx="18675">
                  <c:v>136994.78</c:v>
                </c:pt>
                <c:pt idx="18676">
                  <c:v>136995.78</c:v>
                </c:pt>
                <c:pt idx="18677">
                  <c:v>136996.78</c:v>
                </c:pt>
                <c:pt idx="18678">
                  <c:v>136997.79</c:v>
                </c:pt>
                <c:pt idx="18679">
                  <c:v>136998.79</c:v>
                </c:pt>
                <c:pt idx="18680">
                  <c:v>137122.89</c:v>
                </c:pt>
                <c:pt idx="18681">
                  <c:v>137123.89</c:v>
                </c:pt>
                <c:pt idx="18682">
                  <c:v>137124.89</c:v>
                </c:pt>
                <c:pt idx="18683">
                  <c:v>137125.89</c:v>
                </c:pt>
                <c:pt idx="18684">
                  <c:v>137126.9</c:v>
                </c:pt>
                <c:pt idx="18685">
                  <c:v>137127.9</c:v>
                </c:pt>
                <c:pt idx="18686">
                  <c:v>137128.9</c:v>
                </c:pt>
                <c:pt idx="18687">
                  <c:v>137129.9</c:v>
                </c:pt>
                <c:pt idx="18688">
                  <c:v>137130.9</c:v>
                </c:pt>
                <c:pt idx="18689">
                  <c:v>137131.9</c:v>
                </c:pt>
                <c:pt idx="18690">
                  <c:v>137136.61</c:v>
                </c:pt>
                <c:pt idx="18691">
                  <c:v>137137.61</c:v>
                </c:pt>
                <c:pt idx="18692">
                  <c:v>137138.61</c:v>
                </c:pt>
                <c:pt idx="18693">
                  <c:v>137139.61</c:v>
                </c:pt>
                <c:pt idx="18694">
                  <c:v>137140.61</c:v>
                </c:pt>
                <c:pt idx="18695">
                  <c:v>137141.61</c:v>
                </c:pt>
                <c:pt idx="18696">
                  <c:v>137142.61</c:v>
                </c:pt>
                <c:pt idx="18697">
                  <c:v>137143.62</c:v>
                </c:pt>
                <c:pt idx="18698">
                  <c:v>137144.62</c:v>
                </c:pt>
                <c:pt idx="18699">
                  <c:v>137145.62</c:v>
                </c:pt>
                <c:pt idx="18700">
                  <c:v>137269.72</c:v>
                </c:pt>
                <c:pt idx="18701">
                  <c:v>137270.72</c:v>
                </c:pt>
                <c:pt idx="18702">
                  <c:v>137271.72</c:v>
                </c:pt>
                <c:pt idx="18703">
                  <c:v>137272.72</c:v>
                </c:pt>
                <c:pt idx="18704">
                  <c:v>137273.73</c:v>
                </c:pt>
                <c:pt idx="18705">
                  <c:v>137274.73</c:v>
                </c:pt>
                <c:pt idx="18706">
                  <c:v>137275.73</c:v>
                </c:pt>
                <c:pt idx="18707">
                  <c:v>137276.73</c:v>
                </c:pt>
                <c:pt idx="18708">
                  <c:v>137277.73</c:v>
                </c:pt>
                <c:pt idx="18709">
                  <c:v>137278.73</c:v>
                </c:pt>
                <c:pt idx="18710">
                  <c:v>137283.44</c:v>
                </c:pt>
                <c:pt idx="18711">
                  <c:v>137284.44</c:v>
                </c:pt>
                <c:pt idx="18712">
                  <c:v>137285.44</c:v>
                </c:pt>
                <c:pt idx="18713">
                  <c:v>137286.44</c:v>
                </c:pt>
                <c:pt idx="18714">
                  <c:v>137287.44</c:v>
                </c:pt>
                <c:pt idx="18715">
                  <c:v>137288.44</c:v>
                </c:pt>
                <c:pt idx="18716">
                  <c:v>137289.44</c:v>
                </c:pt>
                <c:pt idx="18717">
                  <c:v>137290.44</c:v>
                </c:pt>
                <c:pt idx="18718">
                  <c:v>137291.44</c:v>
                </c:pt>
                <c:pt idx="18719">
                  <c:v>137292.44</c:v>
                </c:pt>
                <c:pt idx="18720">
                  <c:v>137416.45</c:v>
                </c:pt>
                <c:pt idx="18721">
                  <c:v>137417.45</c:v>
                </c:pt>
                <c:pt idx="18722">
                  <c:v>137418.45</c:v>
                </c:pt>
                <c:pt idx="18723">
                  <c:v>137419.45</c:v>
                </c:pt>
                <c:pt idx="18724">
                  <c:v>137420.45</c:v>
                </c:pt>
                <c:pt idx="18725">
                  <c:v>137421.45</c:v>
                </c:pt>
                <c:pt idx="18726">
                  <c:v>137422.45</c:v>
                </c:pt>
                <c:pt idx="18727">
                  <c:v>137423.45</c:v>
                </c:pt>
                <c:pt idx="18728">
                  <c:v>137424.45</c:v>
                </c:pt>
                <c:pt idx="18729">
                  <c:v>137425.46</c:v>
                </c:pt>
                <c:pt idx="18730">
                  <c:v>137430.16</c:v>
                </c:pt>
                <c:pt idx="18731">
                  <c:v>137431.16</c:v>
                </c:pt>
                <c:pt idx="18732">
                  <c:v>137432.16</c:v>
                </c:pt>
                <c:pt idx="18733">
                  <c:v>137433.16</c:v>
                </c:pt>
                <c:pt idx="18734">
                  <c:v>137434.16</c:v>
                </c:pt>
                <c:pt idx="18735">
                  <c:v>137435.17</c:v>
                </c:pt>
                <c:pt idx="18736">
                  <c:v>137436.17</c:v>
                </c:pt>
                <c:pt idx="18737">
                  <c:v>137437.17</c:v>
                </c:pt>
                <c:pt idx="18738">
                  <c:v>137438.17</c:v>
                </c:pt>
                <c:pt idx="18739">
                  <c:v>137439.17</c:v>
                </c:pt>
                <c:pt idx="18740">
                  <c:v>137563.27</c:v>
                </c:pt>
                <c:pt idx="18741">
                  <c:v>137564.27</c:v>
                </c:pt>
                <c:pt idx="18742">
                  <c:v>137565.28</c:v>
                </c:pt>
                <c:pt idx="18743">
                  <c:v>137566.28</c:v>
                </c:pt>
                <c:pt idx="18744">
                  <c:v>137567.28</c:v>
                </c:pt>
                <c:pt idx="18745">
                  <c:v>137568.28</c:v>
                </c:pt>
                <c:pt idx="18746">
                  <c:v>137569.28</c:v>
                </c:pt>
                <c:pt idx="18747">
                  <c:v>137570.28</c:v>
                </c:pt>
                <c:pt idx="18748">
                  <c:v>137571.28</c:v>
                </c:pt>
                <c:pt idx="18749">
                  <c:v>137572.28</c:v>
                </c:pt>
                <c:pt idx="18750">
                  <c:v>137576.99</c:v>
                </c:pt>
                <c:pt idx="18751">
                  <c:v>137577.99</c:v>
                </c:pt>
                <c:pt idx="18752">
                  <c:v>137578.99</c:v>
                </c:pt>
                <c:pt idx="18753">
                  <c:v>137579.99</c:v>
                </c:pt>
                <c:pt idx="18754">
                  <c:v>137580.99</c:v>
                </c:pt>
                <c:pt idx="18755">
                  <c:v>137581.99</c:v>
                </c:pt>
                <c:pt idx="18756">
                  <c:v>137582.99</c:v>
                </c:pt>
                <c:pt idx="18757">
                  <c:v>137583.99</c:v>
                </c:pt>
                <c:pt idx="18758">
                  <c:v>137584.99</c:v>
                </c:pt>
                <c:pt idx="18759">
                  <c:v>137585.99</c:v>
                </c:pt>
                <c:pt idx="18760">
                  <c:v>137710.1</c:v>
                </c:pt>
                <c:pt idx="18761">
                  <c:v>137711.1</c:v>
                </c:pt>
                <c:pt idx="18762">
                  <c:v>137712.1</c:v>
                </c:pt>
                <c:pt idx="18763">
                  <c:v>137713.1</c:v>
                </c:pt>
                <c:pt idx="18764">
                  <c:v>137714.1</c:v>
                </c:pt>
                <c:pt idx="18765">
                  <c:v>137715.1</c:v>
                </c:pt>
                <c:pt idx="18766">
                  <c:v>137716.1</c:v>
                </c:pt>
                <c:pt idx="18767">
                  <c:v>137717.1</c:v>
                </c:pt>
                <c:pt idx="18768">
                  <c:v>137718.1</c:v>
                </c:pt>
                <c:pt idx="18769">
                  <c:v>137719.1</c:v>
                </c:pt>
                <c:pt idx="18770">
                  <c:v>137723.81</c:v>
                </c:pt>
                <c:pt idx="18771">
                  <c:v>137724.81</c:v>
                </c:pt>
                <c:pt idx="18772">
                  <c:v>137725.81</c:v>
                </c:pt>
                <c:pt idx="18773">
                  <c:v>137726.81</c:v>
                </c:pt>
                <c:pt idx="18774">
                  <c:v>137727.81</c:v>
                </c:pt>
                <c:pt idx="18775">
                  <c:v>137728.81</c:v>
                </c:pt>
                <c:pt idx="18776">
                  <c:v>137729.81</c:v>
                </c:pt>
                <c:pt idx="18777">
                  <c:v>137730.81</c:v>
                </c:pt>
                <c:pt idx="18778">
                  <c:v>137731.81</c:v>
                </c:pt>
                <c:pt idx="18779">
                  <c:v>137732.82</c:v>
                </c:pt>
                <c:pt idx="18780">
                  <c:v>137856.92</c:v>
                </c:pt>
                <c:pt idx="18781">
                  <c:v>137857.92</c:v>
                </c:pt>
                <c:pt idx="18782">
                  <c:v>137858.92</c:v>
                </c:pt>
                <c:pt idx="18783">
                  <c:v>137859.92</c:v>
                </c:pt>
                <c:pt idx="18784">
                  <c:v>137860.92</c:v>
                </c:pt>
                <c:pt idx="18785">
                  <c:v>137861.93</c:v>
                </c:pt>
                <c:pt idx="18786">
                  <c:v>137862.93</c:v>
                </c:pt>
                <c:pt idx="18787">
                  <c:v>137863.93</c:v>
                </c:pt>
                <c:pt idx="18788">
                  <c:v>137864.93</c:v>
                </c:pt>
                <c:pt idx="18789">
                  <c:v>137865.93</c:v>
                </c:pt>
                <c:pt idx="18790">
                  <c:v>137870.64</c:v>
                </c:pt>
                <c:pt idx="18791">
                  <c:v>137871.64</c:v>
                </c:pt>
                <c:pt idx="18792">
                  <c:v>137872.64</c:v>
                </c:pt>
                <c:pt idx="18793">
                  <c:v>137873.64</c:v>
                </c:pt>
                <c:pt idx="18794">
                  <c:v>137874.64</c:v>
                </c:pt>
                <c:pt idx="18795">
                  <c:v>137875.64</c:v>
                </c:pt>
                <c:pt idx="18796">
                  <c:v>137876.64</c:v>
                </c:pt>
                <c:pt idx="18797">
                  <c:v>137877.64</c:v>
                </c:pt>
                <c:pt idx="18798">
                  <c:v>137878.64</c:v>
                </c:pt>
                <c:pt idx="18799">
                  <c:v>137879.64</c:v>
                </c:pt>
                <c:pt idx="18800">
                  <c:v>138003.75</c:v>
                </c:pt>
                <c:pt idx="18801">
                  <c:v>138004.75</c:v>
                </c:pt>
                <c:pt idx="18802">
                  <c:v>138005.75</c:v>
                </c:pt>
                <c:pt idx="18803">
                  <c:v>138006.75</c:v>
                </c:pt>
                <c:pt idx="18804">
                  <c:v>138007.75</c:v>
                </c:pt>
                <c:pt idx="18805">
                  <c:v>138008.75</c:v>
                </c:pt>
                <c:pt idx="18806">
                  <c:v>138009.76</c:v>
                </c:pt>
                <c:pt idx="18807">
                  <c:v>138010.76</c:v>
                </c:pt>
                <c:pt idx="18808">
                  <c:v>138011.76</c:v>
                </c:pt>
                <c:pt idx="18809">
                  <c:v>138012.76</c:v>
                </c:pt>
                <c:pt idx="18810">
                  <c:v>138017.47</c:v>
                </c:pt>
                <c:pt idx="18811">
                  <c:v>138018.47</c:v>
                </c:pt>
                <c:pt idx="18812">
                  <c:v>138019.47</c:v>
                </c:pt>
                <c:pt idx="18813">
                  <c:v>138020.47</c:v>
                </c:pt>
                <c:pt idx="18814">
                  <c:v>138021.47</c:v>
                </c:pt>
                <c:pt idx="18815">
                  <c:v>138022.47</c:v>
                </c:pt>
                <c:pt idx="18816">
                  <c:v>138023.47</c:v>
                </c:pt>
                <c:pt idx="18817">
                  <c:v>138024.47</c:v>
                </c:pt>
                <c:pt idx="18818">
                  <c:v>138025.47</c:v>
                </c:pt>
                <c:pt idx="18819">
                  <c:v>138026.47</c:v>
                </c:pt>
                <c:pt idx="18820">
                  <c:v>138150.56</c:v>
                </c:pt>
                <c:pt idx="18821">
                  <c:v>138151.56</c:v>
                </c:pt>
                <c:pt idx="18822">
                  <c:v>138152.56</c:v>
                </c:pt>
                <c:pt idx="18823">
                  <c:v>138153.57</c:v>
                </c:pt>
                <c:pt idx="18824">
                  <c:v>138154.57</c:v>
                </c:pt>
                <c:pt idx="18825">
                  <c:v>138155.57</c:v>
                </c:pt>
                <c:pt idx="18826">
                  <c:v>138156.57</c:v>
                </c:pt>
                <c:pt idx="18827">
                  <c:v>138157.57</c:v>
                </c:pt>
                <c:pt idx="18828">
                  <c:v>138158.57</c:v>
                </c:pt>
                <c:pt idx="18829">
                  <c:v>138159.57</c:v>
                </c:pt>
                <c:pt idx="18830">
                  <c:v>138164.28</c:v>
                </c:pt>
                <c:pt idx="18831">
                  <c:v>138165.28</c:v>
                </c:pt>
                <c:pt idx="18832">
                  <c:v>138166.28</c:v>
                </c:pt>
                <c:pt idx="18833">
                  <c:v>138167.28</c:v>
                </c:pt>
                <c:pt idx="18834">
                  <c:v>138168.28</c:v>
                </c:pt>
                <c:pt idx="18835">
                  <c:v>138169.28</c:v>
                </c:pt>
                <c:pt idx="18836">
                  <c:v>138170.28</c:v>
                </c:pt>
                <c:pt idx="18837">
                  <c:v>138171.28</c:v>
                </c:pt>
                <c:pt idx="18838">
                  <c:v>138172.29</c:v>
                </c:pt>
                <c:pt idx="18839">
                  <c:v>138173.29</c:v>
                </c:pt>
                <c:pt idx="18840">
                  <c:v>138297.39</c:v>
                </c:pt>
                <c:pt idx="18841">
                  <c:v>138298.39</c:v>
                </c:pt>
                <c:pt idx="18842">
                  <c:v>138299.39</c:v>
                </c:pt>
                <c:pt idx="18843">
                  <c:v>138300.39</c:v>
                </c:pt>
                <c:pt idx="18844">
                  <c:v>138301.39</c:v>
                </c:pt>
                <c:pt idx="18845">
                  <c:v>138302.39</c:v>
                </c:pt>
                <c:pt idx="18846">
                  <c:v>138303.39</c:v>
                </c:pt>
                <c:pt idx="18847">
                  <c:v>138304.4</c:v>
                </c:pt>
                <c:pt idx="18848">
                  <c:v>138305.4</c:v>
                </c:pt>
                <c:pt idx="18849">
                  <c:v>138306.4</c:v>
                </c:pt>
                <c:pt idx="18850">
                  <c:v>138311.11</c:v>
                </c:pt>
                <c:pt idx="18851">
                  <c:v>138312.11</c:v>
                </c:pt>
                <c:pt idx="18852">
                  <c:v>138313.11</c:v>
                </c:pt>
                <c:pt idx="18853">
                  <c:v>138314.11</c:v>
                </c:pt>
                <c:pt idx="18854">
                  <c:v>138315.11</c:v>
                </c:pt>
                <c:pt idx="18855">
                  <c:v>138316.11</c:v>
                </c:pt>
                <c:pt idx="18856">
                  <c:v>138317.11</c:v>
                </c:pt>
                <c:pt idx="18857">
                  <c:v>138318.11</c:v>
                </c:pt>
                <c:pt idx="18858">
                  <c:v>138319.11</c:v>
                </c:pt>
                <c:pt idx="18859">
                  <c:v>138320.11</c:v>
                </c:pt>
                <c:pt idx="18860">
                  <c:v>138444.21</c:v>
                </c:pt>
                <c:pt idx="18861">
                  <c:v>138445.21</c:v>
                </c:pt>
                <c:pt idx="18862">
                  <c:v>138446.22</c:v>
                </c:pt>
                <c:pt idx="18863">
                  <c:v>138447.22</c:v>
                </c:pt>
                <c:pt idx="18864">
                  <c:v>138448.22</c:v>
                </c:pt>
                <c:pt idx="18865">
                  <c:v>138449.22</c:v>
                </c:pt>
                <c:pt idx="18866">
                  <c:v>138450.22</c:v>
                </c:pt>
                <c:pt idx="18867">
                  <c:v>138451.22</c:v>
                </c:pt>
                <c:pt idx="18868">
                  <c:v>138452.22</c:v>
                </c:pt>
                <c:pt idx="18869">
                  <c:v>138453.22</c:v>
                </c:pt>
                <c:pt idx="18870">
                  <c:v>138457.93</c:v>
                </c:pt>
                <c:pt idx="18871">
                  <c:v>138458.93</c:v>
                </c:pt>
                <c:pt idx="18872">
                  <c:v>138459.93</c:v>
                </c:pt>
                <c:pt idx="18873">
                  <c:v>138460.93</c:v>
                </c:pt>
                <c:pt idx="18874">
                  <c:v>138461.93</c:v>
                </c:pt>
                <c:pt idx="18875">
                  <c:v>138462.93</c:v>
                </c:pt>
                <c:pt idx="18876">
                  <c:v>138463.93</c:v>
                </c:pt>
                <c:pt idx="18877">
                  <c:v>138464.93</c:v>
                </c:pt>
                <c:pt idx="18878">
                  <c:v>138465.93</c:v>
                </c:pt>
                <c:pt idx="18879">
                  <c:v>138466.94</c:v>
                </c:pt>
                <c:pt idx="18880">
                  <c:v>138590.99</c:v>
                </c:pt>
                <c:pt idx="18881">
                  <c:v>138591.99</c:v>
                </c:pt>
                <c:pt idx="18882">
                  <c:v>138592.99</c:v>
                </c:pt>
                <c:pt idx="18883">
                  <c:v>138593.99</c:v>
                </c:pt>
                <c:pt idx="18884">
                  <c:v>138594.99</c:v>
                </c:pt>
                <c:pt idx="18885">
                  <c:v>138595.99</c:v>
                </c:pt>
                <c:pt idx="18886">
                  <c:v>138596.99</c:v>
                </c:pt>
                <c:pt idx="18887">
                  <c:v>138597.99</c:v>
                </c:pt>
                <c:pt idx="18888">
                  <c:v>138598.99</c:v>
                </c:pt>
                <c:pt idx="18889">
                  <c:v>138600.0</c:v>
                </c:pt>
                <c:pt idx="18890">
                  <c:v>138604.7</c:v>
                </c:pt>
                <c:pt idx="18891">
                  <c:v>138605.7</c:v>
                </c:pt>
                <c:pt idx="18892">
                  <c:v>138606.71</c:v>
                </c:pt>
                <c:pt idx="18893">
                  <c:v>138607.71</c:v>
                </c:pt>
                <c:pt idx="18894">
                  <c:v>138608.71</c:v>
                </c:pt>
                <c:pt idx="18895">
                  <c:v>138609.71</c:v>
                </c:pt>
                <c:pt idx="18896">
                  <c:v>138610.71</c:v>
                </c:pt>
                <c:pt idx="18897">
                  <c:v>138611.71</c:v>
                </c:pt>
                <c:pt idx="18898">
                  <c:v>138612.71</c:v>
                </c:pt>
                <c:pt idx="18899">
                  <c:v>138613.71</c:v>
                </c:pt>
                <c:pt idx="18900">
                  <c:v>138737.82</c:v>
                </c:pt>
                <c:pt idx="18901">
                  <c:v>138738.82</c:v>
                </c:pt>
                <c:pt idx="18902">
                  <c:v>138739.82</c:v>
                </c:pt>
                <c:pt idx="18903">
                  <c:v>138740.82</c:v>
                </c:pt>
                <c:pt idx="18904">
                  <c:v>138741.82</c:v>
                </c:pt>
                <c:pt idx="18905">
                  <c:v>138742.82</c:v>
                </c:pt>
                <c:pt idx="18906">
                  <c:v>138743.82</c:v>
                </c:pt>
                <c:pt idx="18907">
                  <c:v>138744.82</c:v>
                </c:pt>
                <c:pt idx="18908">
                  <c:v>138745.82</c:v>
                </c:pt>
                <c:pt idx="18909">
                  <c:v>138746.82</c:v>
                </c:pt>
                <c:pt idx="18910">
                  <c:v>138751.53</c:v>
                </c:pt>
                <c:pt idx="18911">
                  <c:v>138752.53</c:v>
                </c:pt>
                <c:pt idx="18912">
                  <c:v>138753.53</c:v>
                </c:pt>
                <c:pt idx="18913">
                  <c:v>138754.53</c:v>
                </c:pt>
                <c:pt idx="18914">
                  <c:v>138755.54</c:v>
                </c:pt>
                <c:pt idx="18915">
                  <c:v>138756.54</c:v>
                </c:pt>
                <c:pt idx="18916">
                  <c:v>138757.54</c:v>
                </c:pt>
                <c:pt idx="18917">
                  <c:v>138758.54</c:v>
                </c:pt>
                <c:pt idx="18918">
                  <c:v>138759.54</c:v>
                </c:pt>
                <c:pt idx="18919">
                  <c:v>138760.54</c:v>
                </c:pt>
                <c:pt idx="18920">
                  <c:v>138884.64</c:v>
                </c:pt>
                <c:pt idx="18921">
                  <c:v>138885.64</c:v>
                </c:pt>
                <c:pt idx="18922">
                  <c:v>138886.64</c:v>
                </c:pt>
                <c:pt idx="18923">
                  <c:v>138887.65</c:v>
                </c:pt>
                <c:pt idx="18924">
                  <c:v>138888.65</c:v>
                </c:pt>
                <c:pt idx="18925">
                  <c:v>138889.65</c:v>
                </c:pt>
                <c:pt idx="18926">
                  <c:v>138890.65</c:v>
                </c:pt>
                <c:pt idx="18927">
                  <c:v>138891.65</c:v>
                </c:pt>
                <c:pt idx="18928">
                  <c:v>138892.65</c:v>
                </c:pt>
                <c:pt idx="18929">
                  <c:v>138893.65</c:v>
                </c:pt>
                <c:pt idx="18930">
                  <c:v>138898.36</c:v>
                </c:pt>
                <c:pt idx="18931">
                  <c:v>138899.36</c:v>
                </c:pt>
                <c:pt idx="18932">
                  <c:v>138900.36</c:v>
                </c:pt>
                <c:pt idx="18933">
                  <c:v>138901.36</c:v>
                </c:pt>
                <c:pt idx="18934">
                  <c:v>138902.36</c:v>
                </c:pt>
                <c:pt idx="18935">
                  <c:v>138903.36</c:v>
                </c:pt>
                <c:pt idx="18936">
                  <c:v>138904.36</c:v>
                </c:pt>
                <c:pt idx="18937">
                  <c:v>138905.36</c:v>
                </c:pt>
                <c:pt idx="18938">
                  <c:v>138906.36</c:v>
                </c:pt>
                <c:pt idx="18939">
                  <c:v>138907.36</c:v>
                </c:pt>
                <c:pt idx="18940">
                  <c:v>139031.45</c:v>
                </c:pt>
                <c:pt idx="18941">
                  <c:v>139032.46</c:v>
                </c:pt>
                <c:pt idx="18942">
                  <c:v>139033.46</c:v>
                </c:pt>
                <c:pt idx="18943">
                  <c:v>139034.46</c:v>
                </c:pt>
                <c:pt idx="18944">
                  <c:v>139035.46</c:v>
                </c:pt>
                <c:pt idx="18945">
                  <c:v>139036.46</c:v>
                </c:pt>
                <c:pt idx="18946">
                  <c:v>139037.46</c:v>
                </c:pt>
                <c:pt idx="18947">
                  <c:v>139038.46</c:v>
                </c:pt>
                <c:pt idx="18948">
                  <c:v>139039.46</c:v>
                </c:pt>
                <c:pt idx="18949">
                  <c:v>139040.46</c:v>
                </c:pt>
                <c:pt idx="18950">
                  <c:v>139045.17</c:v>
                </c:pt>
                <c:pt idx="18951">
                  <c:v>139046.17</c:v>
                </c:pt>
                <c:pt idx="18952">
                  <c:v>139047.17</c:v>
                </c:pt>
                <c:pt idx="18953">
                  <c:v>139048.17</c:v>
                </c:pt>
                <c:pt idx="18954">
                  <c:v>139049.17</c:v>
                </c:pt>
                <c:pt idx="18955">
                  <c:v>139050.17</c:v>
                </c:pt>
                <c:pt idx="18956">
                  <c:v>139051.17</c:v>
                </c:pt>
                <c:pt idx="18957">
                  <c:v>139052.17</c:v>
                </c:pt>
                <c:pt idx="18958">
                  <c:v>139053.17</c:v>
                </c:pt>
                <c:pt idx="18959">
                  <c:v>139054.18</c:v>
                </c:pt>
                <c:pt idx="18960">
                  <c:v>139178.28</c:v>
                </c:pt>
                <c:pt idx="18961">
                  <c:v>139179.28</c:v>
                </c:pt>
                <c:pt idx="18962">
                  <c:v>139180.28</c:v>
                </c:pt>
                <c:pt idx="18963">
                  <c:v>139181.28</c:v>
                </c:pt>
                <c:pt idx="18964">
                  <c:v>139182.28</c:v>
                </c:pt>
                <c:pt idx="18965">
                  <c:v>139183.28</c:v>
                </c:pt>
                <c:pt idx="18966">
                  <c:v>139184.28</c:v>
                </c:pt>
                <c:pt idx="18967">
                  <c:v>139185.28</c:v>
                </c:pt>
                <c:pt idx="18968">
                  <c:v>139186.28</c:v>
                </c:pt>
                <c:pt idx="18969">
                  <c:v>139187.28</c:v>
                </c:pt>
                <c:pt idx="18970">
                  <c:v>139191.99</c:v>
                </c:pt>
                <c:pt idx="18971">
                  <c:v>139192.99</c:v>
                </c:pt>
                <c:pt idx="18972">
                  <c:v>139193.99</c:v>
                </c:pt>
                <c:pt idx="18973">
                  <c:v>139194.99</c:v>
                </c:pt>
                <c:pt idx="18974">
                  <c:v>139195.99</c:v>
                </c:pt>
                <c:pt idx="18975">
                  <c:v>139196.99</c:v>
                </c:pt>
                <c:pt idx="18976">
                  <c:v>139198.0</c:v>
                </c:pt>
                <c:pt idx="18977">
                  <c:v>139199.0</c:v>
                </c:pt>
                <c:pt idx="18978">
                  <c:v>139200.0</c:v>
                </c:pt>
                <c:pt idx="18979">
                  <c:v>139201.0</c:v>
                </c:pt>
                <c:pt idx="18980">
                  <c:v>139325.1</c:v>
                </c:pt>
                <c:pt idx="18981">
                  <c:v>139326.1</c:v>
                </c:pt>
                <c:pt idx="18982">
                  <c:v>139327.11</c:v>
                </c:pt>
                <c:pt idx="18983">
                  <c:v>139328.11</c:v>
                </c:pt>
                <c:pt idx="18984">
                  <c:v>139329.11</c:v>
                </c:pt>
                <c:pt idx="18985">
                  <c:v>139330.11</c:v>
                </c:pt>
                <c:pt idx="18986">
                  <c:v>139331.11</c:v>
                </c:pt>
                <c:pt idx="18987">
                  <c:v>139332.11</c:v>
                </c:pt>
                <c:pt idx="18988">
                  <c:v>139333.11</c:v>
                </c:pt>
                <c:pt idx="18989">
                  <c:v>139334.11</c:v>
                </c:pt>
                <c:pt idx="18990">
                  <c:v>139338.82</c:v>
                </c:pt>
                <c:pt idx="18991">
                  <c:v>139339.82</c:v>
                </c:pt>
                <c:pt idx="18992">
                  <c:v>139340.82</c:v>
                </c:pt>
                <c:pt idx="18993">
                  <c:v>139341.82</c:v>
                </c:pt>
                <c:pt idx="18994">
                  <c:v>139342.82</c:v>
                </c:pt>
                <c:pt idx="18995">
                  <c:v>139343.82</c:v>
                </c:pt>
                <c:pt idx="18996">
                  <c:v>139344.83</c:v>
                </c:pt>
                <c:pt idx="18997">
                  <c:v>139345.83</c:v>
                </c:pt>
                <c:pt idx="18998">
                  <c:v>139346.83</c:v>
                </c:pt>
                <c:pt idx="18999">
                  <c:v>139347.83</c:v>
                </c:pt>
                <c:pt idx="19000">
                  <c:v>139471.93</c:v>
                </c:pt>
                <c:pt idx="19001">
                  <c:v>139472.93</c:v>
                </c:pt>
                <c:pt idx="19002">
                  <c:v>139473.94</c:v>
                </c:pt>
                <c:pt idx="19003">
                  <c:v>139474.94</c:v>
                </c:pt>
                <c:pt idx="19004">
                  <c:v>139475.94</c:v>
                </c:pt>
                <c:pt idx="19005">
                  <c:v>139476.94</c:v>
                </c:pt>
                <c:pt idx="19006">
                  <c:v>139477.94</c:v>
                </c:pt>
                <c:pt idx="19007">
                  <c:v>139478.94</c:v>
                </c:pt>
                <c:pt idx="19008">
                  <c:v>139479.94</c:v>
                </c:pt>
                <c:pt idx="19009">
                  <c:v>139480.94</c:v>
                </c:pt>
                <c:pt idx="19010">
                  <c:v>139485.65</c:v>
                </c:pt>
                <c:pt idx="19011">
                  <c:v>139486.65</c:v>
                </c:pt>
                <c:pt idx="19012">
                  <c:v>139487.65</c:v>
                </c:pt>
                <c:pt idx="19013">
                  <c:v>139488.65</c:v>
                </c:pt>
                <c:pt idx="19014">
                  <c:v>139489.65</c:v>
                </c:pt>
                <c:pt idx="19015">
                  <c:v>139490.65</c:v>
                </c:pt>
                <c:pt idx="19016">
                  <c:v>139491.65</c:v>
                </c:pt>
                <c:pt idx="19017">
                  <c:v>139492.65</c:v>
                </c:pt>
                <c:pt idx="19018">
                  <c:v>139493.65</c:v>
                </c:pt>
                <c:pt idx="19019">
                  <c:v>139494.66</c:v>
                </c:pt>
                <c:pt idx="19020">
                  <c:v>139618.76</c:v>
                </c:pt>
                <c:pt idx="19021">
                  <c:v>139619.76</c:v>
                </c:pt>
                <c:pt idx="19022">
                  <c:v>139620.76</c:v>
                </c:pt>
                <c:pt idx="19023">
                  <c:v>139621.76</c:v>
                </c:pt>
                <c:pt idx="19024">
                  <c:v>139622.76</c:v>
                </c:pt>
                <c:pt idx="19025">
                  <c:v>139623.77</c:v>
                </c:pt>
                <c:pt idx="19026">
                  <c:v>139624.77</c:v>
                </c:pt>
                <c:pt idx="19027">
                  <c:v>139625.77</c:v>
                </c:pt>
                <c:pt idx="19028">
                  <c:v>139626.77</c:v>
                </c:pt>
                <c:pt idx="19029">
                  <c:v>139627.77</c:v>
                </c:pt>
                <c:pt idx="19030">
                  <c:v>139632.48</c:v>
                </c:pt>
                <c:pt idx="19031">
                  <c:v>139633.48</c:v>
                </c:pt>
                <c:pt idx="19032">
                  <c:v>139634.48</c:v>
                </c:pt>
                <c:pt idx="19033">
                  <c:v>139635.48</c:v>
                </c:pt>
                <c:pt idx="19034">
                  <c:v>139636.48</c:v>
                </c:pt>
                <c:pt idx="19035">
                  <c:v>139637.48</c:v>
                </c:pt>
                <c:pt idx="19036">
                  <c:v>139638.48</c:v>
                </c:pt>
                <c:pt idx="19037">
                  <c:v>139639.48</c:v>
                </c:pt>
                <c:pt idx="19038">
                  <c:v>139640.48</c:v>
                </c:pt>
                <c:pt idx="19039">
                  <c:v>139641.48</c:v>
                </c:pt>
                <c:pt idx="19040">
                  <c:v>139765.59</c:v>
                </c:pt>
                <c:pt idx="19041">
                  <c:v>139766.59</c:v>
                </c:pt>
                <c:pt idx="19042">
                  <c:v>139767.59</c:v>
                </c:pt>
                <c:pt idx="19043">
                  <c:v>139768.59</c:v>
                </c:pt>
                <c:pt idx="19044">
                  <c:v>139769.59</c:v>
                </c:pt>
                <c:pt idx="19045">
                  <c:v>139770.59</c:v>
                </c:pt>
                <c:pt idx="19046">
                  <c:v>139771.59</c:v>
                </c:pt>
                <c:pt idx="19047">
                  <c:v>139772.6</c:v>
                </c:pt>
                <c:pt idx="19048">
                  <c:v>139773.6</c:v>
                </c:pt>
                <c:pt idx="19049">
                  <c:v>139774.6</c:v>
                </c:pt>
                <c:pt idx="19050">
                  <c:v>139779.31</c:v>
                </c:pt>
                <c:pt idx="19051">
                  <c:v>139780.31</c:v>
                </c:pt>
                <c:pt idx="19052">
                  <c:v>139781.31</c:v>
                </c:pt>
                <c:pt idx="19053">
                  <c:v>139782.31</c:v>
                </c:pt>
                <c:pt idx="19054">
                  <c:v>139783.31</c:v>
                </c:pt>
                <c:pt idx="19055">
                  <c:v>139784.31</c:v>
                </c:pt>
                <c:pt idx="19056">
                  <c:v>139785.31</c:v>
                </c:pt>
                <c:pt idx="19057">
                  <c:v>139786.31</c:v>
                </c:pt>
                <c:pt idx="19058">
                  <c:v>139787.31</c:v>
                </c:pt>
                <c:pt idx="19059">
                  <c:v>139788.31</c:v>
                </c:pt>
                <c:pt idx="19060">
                  <c:v>139912.41</c:v>
                </c:pt>
                <c:pt idx="19061">
                  <c:v>139913.42</c:v>
                </c:pt>
                <c:pt idx="19062">
                  <c:v>139914.42</c:v>
                </c:pt>
                <c:pt idx="19063">
                  <c:v>139915.42</c:v>
                </c:pt>
                <c:pt idx="19064">
                  <c:v>139916.42</c:v>
                </c:pt>
                <c:pt idx="19065">
                  <c:v>139917.42</c:v>
                </c:pt>
                <c:pt idx="19066">
                  <c:v>139918.42</c:v>
                </c:pt>
                <c:pt idx="19067">
                  <c:v>139919.42</c:v>
                </c:pt>
                <c:pt idx="19068">
                  <c:v>139920.42</c:v>
                </c:pt>
                <c:pt idx="19069">
                  <c:v>139921.42</c:v>
                </c:pt>
                <c:pt idx="19070">
                  <c:v>139926.13</c:v>
                </c:pt>
                <c:pt idx="19071">
                  <c:v>139927.13</c:v>
                </c:pt>
                <c:pt idx="19072">
                  <c:v>139928.13</c:v>
                </c:pt>
                <c:pt idx="19073">
                  <c:v>139929.13</c:v>
                </c:pt>
                <c:pt idx="19074">
                  <c:v>139930.13</c:v>
                </c:pt>
                <c:pt idx="19075">
                  <c:v>139931.14</c:v>
                </c:pt>
                <c:pt idx="19076">
                  <c:v>139932.14</c:v>
                </c:pt>
                <c:pt idx="19077">
                  <c:v>139933.14</c:v>
                </c:pt>
                <c:pt idx="19078">
                  <c:v>139934.14</c:v>
                </c:pt>
                <c:pt idx="19079">
                  <c:v>139935.14</c:v>
                </c:pt>
                <c:pt idx="19080">
                  <c:v>140059.24</c:v>
                </c:pt>
                <c:pt idx="19081">
                  <c:v>140060.24</c:v>
                </c:pt>
                <c:pt idx="19082">
                  <c:v>140061.25</c:v>
                </c:pt>
                <c:pt idx="19083">
                  <c:v>140062.25</c:v>
                </c:pt>
                <c:pt idx="19084">
                  <c:v>140063.25</c:v>
                </c:pt>
                <c:pt idx="19085">
                  <c:v>140064.25</c:v>
                </c:pt>
                <c:pt idx="19086">
                  <c:v>140065.25</c:v>
                </c:pt>
                <c:pt idx="19087">
                  <c:v>140066.25</c:v>
                </c:pt>
                <c:pt idx="19088">
                  <c:v>140067.25</c:v>
                </c:pt>
                <c:pt idx="19089">
                  <c:v>140068.25</c:v>
                </c:pt>
                <c:pt idx="19090">
                  <c:v>140072.96</c:v>
                </c:pt>
                <c:pt idx="19091">
                  <c:v>140073.96</c:v>
                </c:pt>
                <c:pt idx="19092">
                  <c:v>140074.96</c:v>
                </c:pt>
                <c:pt idx="19093">
                  <c:v>140075.96</c:v>
                </c:pt>
                <c:pt idx="19094">
                  <c:v>140076.96</c:v>
                </c:pt>
                <c:pt idx="19095">
                  <c:v>140077.96</c:v>
                </c:pt>
                <c:pt idx="19096">
                  <c:v>140078.96</c:v>
                </c:pt>
                <c:pt idx="19097">
                  <c:v>140079.96</c:v>
                </c:pt>
                <c:pt idx="19098">
                  <c:v>140080.96</c:v>
                </c:pt>
                <c:pt idx="19099">
                  <c:v>140081.96</c:v>
                </c:pt>
                <c:pt idx="19100">
                  <c:v>140206.07</c:v>
                </c:pt>
                <c:pt idx="19101">
                  <c:v>140207.07</c:v>
                </c:pt>
                <c:pt idx="19102">
                  <c:v>140208.07</c:v>
                </c:pt>
                <c:pt idx="19103">
                  <c:v>140209.07</c:v>
                </c:pt>
                <c:pt idx="19104">
                  <c:v>140210.07</c:v>
                </c:pt>
                <c:pt idx="19105">
                  <c:v>140211.08</c:v>
                </c:pt>
                <c:pt idx="19106">
                  <c:v>140212.08</c:v>
                </c:pt>
                <c:pt idx="19107">
                  <c:v>140213.08</c:v>
                </c:pt>
                <c:pt idx="19108">
                  <c:v>140214.08</c:v>
                </c:pt>
                <c:pt idx="19109">
                  <c:v>140215.08</c:v>
                </c:pt>
                <c:pt idx="19110">
                  <c:v>140219.79</c:v>
                </c:pt>
                <c:pt idx="19111">
                  <c:v>140220.79</c:v>
                </c:pt>
                <c:pt idx="19112">
                  <c:v>140221.79</c:v>
                </c:pt>
                <c:pt idx="19113">
                  <c:v>140222.79</c:v>
                </c:pt>
                <c:pt idx="19114">
                  <c:v>140223.79</c:v>
                </c:pt>
                <c:pt idx="19115">
                  <c:v>140224.79</c:v>
                </c:pt>
                <c:pt idx="19116">
                  <c:v>140225.79</c:v>
                </c:pt>
                <c:pt idx="19117">
                  <c:v>140226.79</c:v>
                </c:pt>
                <c:pt idx="19118">
                  <c:v>140227.8</c:v>
                </c:pt>
                <c:pt idx="19119">
                  <c:v>140228.8</c:v>
                </c:pt>
                <c:pt idx="19120">
                  <c:v>140352.9</c:v>
                </c:pt>
                <c:pt idx="19121">
                  <c:v>140353.9</c:v>
                </c:pt>
                <c:pt idx="19122">
                  <c:v>140354.9</c:v>
                </c:pt>
                <c:pt idx="19123">
                  <c:v>140355.9</c:v>
                </c:pt>
                <c:pt idx="19124">
                  <c:v>140356.9</c:v>
                </c:pt>
                <c:pt idx="19125">
                  <c:v>140357.91</c:v>
                </c:pt>
                <c:pt idx="19126">
                  <c:v>140358.91</c:v>
                </c:pt>
                <c:pt idx="19127">
                  <c:v>140359.91</c:v>
                </c:pt>
                <c:pt idx="19128">
                  <c:v>140360.91</c:v>
                </c:pt>
                <c:pt idx="19129">
                  <c:v>140361.91</c:v>
                </c:pt>
                <c:pt idx="19130">
                  <c:v>140366.62</c:v>
                </c:pt>
                <c:pt idx="19131">
                  <c:v>140367.62</c:v>
                </c:pt>
                <c:pt idx="19132">
                  <c:v>140368.62</c:v>
                </c:pt>
                <c:pt idx="19133">
                  <c:v>140369.62</c:v>
                </c:pt>
                <c:pt idx="19134">
                  <c:v>140370.62</c:v>
                </c:pt>
                <c:pt idx="19135">
                  <c:v>140371.62</c:v>
                </c:pt>
                <c:pt idx="19136">
                  <c:v>140372.62</c:v>
                </c:pt>
                <c:pt idx="19137">
                  <c:v>140373.62</c:v>
                </c:pt>
                <c:pt idx="19138">
                  <c:v>140374.63</c:v>
                </c:pt>
                <c:pt idx="19139">
                  <c:v>140375.63</c:v>
                </c:pt>
                <c:pt idx="19140">
                  <c:v>140499.73</c:v>
                </c:pt>
                <c:pt idx="19141">
                  <c:v>140500.73</c:v>
                </c:pt>
                <c:pt idx="19142">
                  <c:v>140501.73</c:v>
                </c:pt>
                <c:pt idx="19143">
                  <c:v>140502.73</c:v>
                </c:pt>
                <c:pt idx="19144">
                  <c:v>140503.74</c:v>
                </c:pt>
                <c:pt idx="19145">
                  <c:v>140504.74</c:v>
                </c:pt>
                <c:pt idx="19146">
                  <c:v>140505.74</c:v>
                </c:pt>
                <c:pt idx="19147">
                  <c:v>140506.74</c:v>
                </c:pt>
                <c:pt idx="19148">
                  <c:v>140507.74</c:v>
                </c:pt>
                <c:pt idx="19149">
                  <c:v>140508.74</c:v>
                </c:pt>
                <c:pt idx="19150">
                  <c:v>140513.45</c:v>
                </c:pt>
                <c:pt idx="19151">
                  <c:v>140514.45</c:v>
                </c:pt>
                <c:pt idx="19152">
                  <c:v>140515.45</c:v>
                </c:pt>
                <c:pt idx="19153">
                  <c:v>140516.45</c:v>
                </c:pt>
                <c:pt idx="19154">
                  <c:v>140517.45</c:v>
                </c:pt>
                <c:pt idx="19155">
                  <c:v>140518.45</c:v>
                </c:pt>
                <c:pt idx="19156">
                  <c:v>140519.45</c:v>
                </c:pt>
                <c:pt idx="19157">
                  <c:v>140520.45</c:v>
                </c:pt>
                <c:pt idx="19158">
                  <c:v>140521.45</c:v>
                </c:pt>
                <c:pt idx="19159">
                  <c:v>140522.45</c:v>
                </c:pt>
                <c:pt idx="19160">
                  <c:v>140646.55</c:v>
                </c:pt>
                <c:pt idx="19161">
                  <c:v>140647.55</c:v>
                </c:pt>
                <c:pt idx="19162">
                  <c:v>140648.55</c:v>
                </c:pt>
                <c:pt idx="19163">
                  <c:v>140649.55</c:v>
                </c:pt>
                <c:pt idx="19164">
                  <c:v>140650.56</c:v>
                </c:pt>
                <c:pt idx="19165">
                  <c:v>140651.56</c:v>
                </c:pt>
                <c:pt idx="19166">
                  <c:v>140652.56</c:v>
                </c:pt>
                <c:pt idx="19167">
                  <c:v>140653.56</c:v>
                </c:pt>
                <c:pt idx="19168">
                  <c:v>140654.56</c:v>
                </c:pt>
                <c:pt idx="19169">
                  <c:v>140655.56</c:v>
                </c:pt>
                <c:pt idx="19170">
                  <c:v>140660.27</c:v>
                </c:pt>
                <c:pt idx="19171">
                  <c:v>140661.27</c:v>
                </c:pt>
                <c:pt idx="19172">
                  <c:v>140662.27</c:v>
                </c:pt>
                <c:pt idx="19173">
                  <c:v>140663.27</c:v>
                </c:pt>
                <c:pt idx="19174">
                  <c:v>140664.27</c:v>
                </c:pt>
                <c:pt idx="19175">
                  <c:v>140665.27</c:v>
                </c:pt>
                <c:pt idx="19176">
                  <c:v>140666.27</c:v>
                </c:pt>
                <c:pt idx="19177">
                  <c:v>140667.27</c:v>
                </c:pt>
                <c:pt idx="19178">
                  <c:v>140668.27</c:v>
                </c:pt>
                <c:pt idx="19179">
                  <c:v>140669.27</c:v>
                </c:pt>
                <c:pt idx="19180">
                  <c:v>140793.38</c:v>
                </c:pt>
                <c:pt idx="19181">
                  <c:v>140794.38</c:v>
                </c:pt>
                <c:pt idx="19182">
                  <c:v>140795.38</c:v>
                </c:pt>
                <c:pt idx="19183">
                  <c:v>140796.38</c:v>
                </c:pt>
                <c:pt idx="19184">
                  <c:v>140797.38</c:v>
                </c:pt>
                <c:pt idx="19185">
                  <c:v>140798.38</c:v>
                </c:pt>
                <c:pt idx="19186">
                  <c:v>140799.39</c:v>
                </c:pt>
                <c:pt idx="19187">
                  <c:v>140800.39</c:v>
                </c:pt>
                <c:pt idx="19188">
                  <c:v>140801.39</c:v>
                </c:pt>
                <c:pt idx="19189">
                  <c:v>140802.39</c:v>
                </c:pt>
                <c:pt idx="19190">
                  <c:v>140807.1</c:v>
                </c:pt>
                <c:pt idx="19191">
                  <c:v>140808.1</c:v>
                </c:pt>
                <c:pt idx="19192">
                  <c:v>140809.1</c:v>
                </c:pt>
                <c:pt idx="19193">
                  <c:v>140810.1</c:v>
                </c:pt>
                <c:pt idx="19194">
                  <c:v>140811.1</c:v>
                </c:pt>
                <c:pt idx="19195">
                  <c:v>140812.1</c:v>
                </c:pt>
                <c:pt idx="19196">
                  <c:v>140813.1</c:v>
                </c:pt>
                <c:pt idx="19197">
                  <c:v>140814.1</c:v>
                </c:pt>
                <c:pt idx="19198">
                  <c:v>140815.1</c:v>
                </c:pt>
                <c:pt idx="19199">
                  <c:v>140816.1</c:v>
                </c:pt>
                <c:pt idx="19200">
                  <c:v>140940.21</c:v>
                </c:pt>
                <c:pt idx="19201">
                  <c:v>140941.21</c:v>
                </c:pt>
                <c:pt idx="19202">
                  <c:v>140942.21</c:v>
                </c:pt>
                <c:pt idx="19203">
                  <c:v>140943.21</c:v>
                </c:pt>
                <c:pt idx="19204">
                  <c:v>140944.21</c:v>
                </c:pt>
                <c:pt idx="19205">
                  <c:v>140945.21</c:v>
                </c:pt>
                <c:pt idx="19206">
                  <c:v>140946.21</c:v>
                </c:pt>
                <c:pt idx="19207">
                  <c:v>140947.21</c:v>
                </c:pt>
                <c:pt idx="19208">
                  <c:v>140948.21</c:v>
                </c:pt>
                <c:pt idx="19209">
                  <c:v>140949.21</c:v>
                </c:pt>
                <c:pt idx="19210">
                  <c:v>140953.92</c:v>
                </c:pt>
                <c:pt idx="19211">
                  <c:v>140954.92</c:v>
                </c:pt>
                <c:pt idx="19212">
                  <c:v>140955.92</c:v>
                </c:pt>
                <c:pt idx="19213">
                  <c:v>140956.92</c:v>
                </c:pt>
                <c:pt idx="19214">
                  <c:v>140957.92</c:v>
                </c:pt>
                <c:pt idx="19215">
                  <c:v>140958.92</c:v>
                </c:pt>
                <c:pt idx="19216">
                  <c:v>140959.92</c:v>
                </c:pt>
                <c:pt idx="19217">
                  <c:v>140960.92</c:v>
                </c:pt>
                <c:pt idx="19218">
                  <c:v>140961.92</c:v>
                </c:pt>
                <c:pt idx="19219">
                  <c:v>140962.93</c:v>
                </c:pt>
                <c:pt idx="19220">
                  <c:v>141086.94</c:v>
                </c:pt>
                <c:pt idx="19221">
                  <c:v>141087.94</c:v>
                </c:pt>
                <c:pt idx="19222">
                  <c:v>141088.94</c:v>
                </c:pt>
                <c:pt idx="19223">
                  <c:v>141089.94</c:v>
                </c:pt>
                <c:pt idx="19224">
                  <c:v>141090.94</c:v>
                </c:pt>
                <c:pt idx="19225">
                  <c:v>141091.94</c:v>
                </c:pt>
                <c:pt idx="19226">
                  <c:v>141092.95</c:v>
                </c:pt>
                <c:pt idx="19227">
                  <c:v>141093.95</c:v>
                </c:pt>
                <c:pt idx="19228">
                  <c:v>141094.95</c:v>
                </c:pt>
                <c:pt idx="19229">
                  <c:v>141095.95</c:v>
                </c:pt>
                <c:pt idx="19230">
                  <c:v>141100.66</c:v>
                </c:pt>
                <c:pt idx="19231">
                  <c:v>141101.66</c:v>
                </c:pt>
                <c:pt idx="19232">
                  <c:v>141102.66</c:v>
                </c:pt>
                <c:pt idx="19233">
                  <c:v>141103.66</c:v>
                </c:pt>
                <c:pt idx="19234">
                  <c:v>141104.66</c:v>
                </c:pt>
                <c:pt idx="19235">
                  <c:v>141105.66</c:v>
                </c:pt>
                <c:pt idx="19236">
                  <c:v>141106.66</c:v>
                </c:pt>
                <c:pt idx="19237">
                  <c:v>141107.66</c:v>
                </c:pt>
                <c:pt idx="19238">
                  <c:v>141108.66</c:v>
                </c:pt>
                <c:pt idx="19239">
                  <c:v>141109.66</c:v>
                </c:pt>
                <c:pt idx="19240">
                  <c:v>141233.76</c:v>
                </c:pt>
                <c:pt idx="19241">
                  <c:v>141234.77</c:v>
                </c:pt>
                <c:pt idx="19242">
                  <c:v>141235.77</c:v>
                </c:pt>
                <c:pt idx="19243">
                  <c:v>141236.77</c:v>
                </c:pt>
                <c:pt idx="19244">
                  <c:v>141237.77</c:v>
                </c:pt>
                <c:pt idx="19245">
                  <c:v>141238.77</c:v>
                </c:pt>
                <c:pt idx="19246">
                  <c:v>141239.77</c:v>
                </c:pt>
                <c:pt idx="19247">
                  <c:v>141240.77</c:v>
                </c:pt>
                <c:pt idx="19248">
                  <c:v>141241.77</c:v>
                </c:pt>
                <c:pt idx="19249">
                  <c:v>141242.77</c:v>
                </c:pt>
                <c:pt idx="19250">
                  <c:v>141247.48</c:v>
                </c:pt>
                <c:pt idx="19251">
                  <c:v>141248.48</c:v>
                </c:pt>
                <c:pt idx="19252">
                  <c:v>141249.48</c:v>
                </c:pt>
                <c:pt idx="19253">
                  <c:v>141250.48</c:v>
                </c:pt>
                <c:pt idx="19254">
                  <c:v>141251.48</c:v>
                </c:pt>
                <c:pt idx="19255">
                  <c:v>141252.48</c:v>
                </c:pt>
                <c:pt idx="19256">
                  <c:v>141253.48</c:v>
                </c:pt>
                <c:pt idx="19257">
                  <c:v>141254.48</c:v>
                </c:pt>
                <c:pt idx="19258">
                  <c:v>141255.48</c:v>
                </c:pt>
                <c:pt idx="19259">
                  <c:v>141256.49</c:v>
                </c:pt>
                <c:pt idx="19260">
                  <c:v>141380.59</c:v>
                </c:pt>
                <c:pt idx="19261">
                  <c:v>141381.59</c:v>
                </c:pt>
                <c:pt idx="19262">
                  <c:v>141382.59</c:v>
                </c:pt>
                <c:pt idx="19263">
                  <c:v>141383.6</c:v>
                </c:pt>
                <c:pt idx="19264">
                  <c:v>141384.6</c:v>
                </c:pt>
                <c:pt idx="19265">
                  <c:v>141385.6</c:v>
                </c:pt>
                <c:pt idx="19266">
                  <c:v>141386.6</c:v>
                </c:pt>
                <c:pt idx="19267">
                  <c:v>141387.6</c:v>
                </c:pt>
                <c:pt idx="19268">
                  <c:v>141388.6</c:v>
                </c:pt>
                <c:pt idx="19269">
                  <c:v>141389.6</c:v>
                </c:pt>
                <c:pt idx="19270">
                  <c:v>141394.31</c:v>
                </c:pt>
                <c:pt idx="19271">
                  <c:v>141395.31</c:v>
                </c:pt>
                <c:pt idx="19272">
                  <c:v>141396.31</c:v>
                </c:pt>
                <c:pt idx="19273">
                  <c:v>141397.31</c:v>
                </c:pt>
                <c:pt idx="19274">
                  <c:v>141398.31</c:v>
                </c:pt>
                <c:pt idx="19275">
                  <c:v>141399.31</c:v>
                </c:pt>
                <c:pt idx="19276">
                  <c:v>141400.31</c:v>
                </c:pt>
                <c:pt idx="19277">
                  <c:v>141401.31</c:v>
                </c:pt>
                <c:pt idx="19278">
                  <c:v>141402.31</c:v>
                </c:pt>
                <c:pt idx="19279">
                  <c:v>141403.31</c:v>
                </c:pt>
                <c:pt idx="19280">
                  <c:v>141527.42</c:v>
                </c:pt>
                <c:pt idx="19281">
                  <c:v>141528.42</c:v>
                </c:pt>
                <c:pt idx="19282">
                  <c:v>141529.42</c:v>
                </c:pt>
                <c:pt idx="19283">
                  <c:v>141530.42</c:v>
                </c:pt>
                <c:pt idx="19284">
                  <c:v>141531.42</c:v>
                </c:pt>
                <c:pt idx="19285">
                  <c:v>141532.42</c:v>
                </c:pt>
                <c:pt idx="19286">
                  <c:v>141533.43</c:v>
                </c:pt>
                <c:pt idx="19287">
                  <c:v>141534.43</c:v>
                </c:pt>
                <c:pt idx="19288">
                  <c:v>141535.43</c:v>
                </c:pt>
                <c:pt idx="19289">
                  <c:v>141536.43</c:v>
                </c:pt>
                <c:pt idx="19290">
                  <c:v>141541.14</c:v>
                </c:pt>
                <c:pt idx="19291">
                  <c:v>141542.14</c:v>
                </c:pt>
                <c:pt idx="19292">
                  <c:v>141543.14</c:v>
                </c:pt>
                <c:pt idx="19293">
                  <c:v>141544.14</c:v>
                </c:pt>
                <c:pt idx="19294">
                  <c:v>141545.14</c:v>
                </c:pt>
                <c:pt idx="19295">
                  <c:v>141546.14</c:v>
                </c:pt>
                <c:pt idx="19296">
                  <c:v>141547.14</c:v>
                </c:pt>
                <c:pt idx="19297">
                  <c:v>141548.14</c:v>
                </c:pt>
                <c:pt idx="19298">
                  <c:v>141549.14</c:v>
                </c:pt>
                <c:pt idx="19299">
                  <c:v>141550.14</c:v>
                </c:pt>
                <c:pt idx="19300">
                  <c:v>141674.25</c:v>
                </c:pt>
                <c:pt idx="19301">
                  <c:v>141675.25</c:v>
                </c:pt>
                <c:pt idx="19302">
                  <c:v>141676.25</c:v>
                </c:pt>
                <c:pt idx="19303">
                  <c:v>141677.25</c:v>
                </c:pt>
                <c:pt idx="19304">
                  <c:v>141678.25</c:v>
                </c:pt>
                <c:pt idx="19305">
                  <c:v>141679.25</c:v>
                </c:pt>
                <c:pt idx="19306">
                  <c:v>141680.25</c:v>
                </c:pt>
                <c:pt idx="19307">
                  <c:v>141681.25</c:v>
                </c:pt>
                <c:pt idx="19308">
                  <c:v>141682.25</c:v>
                </c:pt>
                <c:pt idx="19309">
                  <c:v>141683.26</c:v>
                </c:pt>
                <c:pt idx="19310">
                  <c:v>141687.96</c:v>
                </c:pt>
                <c:pt idx="19311">
                  <c:v>141688.96</c:v>
                </c:pt>
                <c:pt idx="19312">
                  <c:v>141689.96</c:v>
                </c:pt>
                <c:pt idx="19313">
                  <c:v>141690.96</c:v>
                </c:pt>
                <c:pt idx="19314">
                  <c:v>141691.96</c:v>
                </c:pt>
                <c:pt idx="19315">
                  <c:v>141692.96</c:v>
                </c:pt>
                <c:pt idx="19316">
                  <c:v>141693.96</c:v>
                </c:pt>
                <c:pt idx="19317">
                  <c:v>141694.96</c:v>
                </c:pt>
                <c:pt idx="19318">
                  <c:v>141695.96</c:v>
                </c:pt>
                <c:pt idx="19319">
                  <c:v>141696.97</c:v>
                </c:pt>
                <c:pt idx="19320">
                  <c:v>141821.07</c:v>
                </c:pt>
                <c:pt idx="19321">
                  <c:v>141822.07</c:v>
                </c:pt>
                <c:pt idx="19322">
                  <c:v>141823.07</c:v>
                </c:pt>
                <c:pt idx="19323">
                  <c:v>141824.07</c:v>
                </c:pt>
                <c:pt idx="19324">
                  <c:v>141825.08</c:v>
                </c:pt>
                <c:pt idx="19325">
                  <c:v>141826.08</c:v>
                </c:pt>
                <c:pt idx="19326">
                  <c:v>141827.08</c:v>
                </c:pt>
                <c:pt idx="19327">
                  <c:v>141828.08</c:v>
                </c:pt>
                <c:pt idx="19328">
                  <c:v>141829.08</c:v>
                </c:pt>
                <c:pt idx="19329">
                  <c:v>141830.08</c:v>
                </c:pt>
                <c:pt idx="19330">
                  <c:v>141834.79</c:v>
                </c:pt>
                <c:pt idx="19331">
                  <c:v>141835.79</c:v>
                </c:pt>
                <c:pt idx="19332">
                  <c:v>141836.79</c:v>
                </c:pt>
                <c:pt idx="19333">
                  <c:v>141837.79</c:v>
                </c:pt>
                <c:pt idx="19334">
                  <c:v>141838.79</c:v>
                </c:pt>
                <c:pt idx="19335">
                  <c:v>141839.79</c:v>
                </c:pt>
                <c:pt idx="19336">
                  <c:v>141840.79</c:v>
                </c:pt>
                <c:pt idx="19337">
                  <c:v>141841.79</c:v>
                </c:pt>
                <c:pt idx="19338">
                  <c:v>141842.8</c:v>
                </c:pt>
                <c:pt idx="19339">
                  <c:v>141843.8</c:v>
                </c:pt>
                <c:pt idx="19340">
                  <c:v>141967.9</c:v>
                </c:pt>
                <c:pt idx="19341">
                  <c:v>141968.9</c:v>
                </c:pt>
                <c:pt idx="19342">
                  <c:v>141969.9</c:v>
                </c:pt>
                <c:pt idx="19343">
                  <c:v>141970.9</c:v>
                </c:pt>
                <c:pt idx="19344">
                  <c:v>141971.9</c:v>
                </c:pt>
                <c:pt idx="19345">
                  <c:v>141972.9</c:v>
                </c:pt>
                <c:pt idx="19346">
                  <c:v>141973.91</c:v>
                </c:pt>
                <c:pt idx="19347">
                  <c:v>141974.91</c:v>
                </c:pt>
                <c:pt idx="19348">
                  <c:v>141975.91</c:v>
                </c:pt>
                <c:pt idx="19349">
                  <c:v>141976.91</c:v>
                </c:pt>
                <c:pt idx="19350">
                  <c:v>141981.62</c:v>
                </c:pt>
                <c:pt idx="19351">
                  <c:v>141982.62</c:v>
                </c:pt>
                <c:pt idx="19352">
                  <c:v>141983.62</c:v>
                </c:pt>
                <c:pt idx="19353">
                  <c:v>141984.62</c:v>
                </c:pt>
                <c:pt idx="19354">
                  <c:v>141985.62</c:v>
                </c:pt>
                <c:pt idx="19355">
                  <c:v>141986.62</c:v>
                </c:pt>
                <c:pt idx="19356">
                  <c:v>141987.62</c:v>
                </c:pt>
                <c:pt idx="19357">
                  <c:v>141988.62</c:v>
                </c:pt>
                <c:pt idx="19358">
                  <c:v>141989.62</c:v>
                </c:pt>
                <c:pt idx="19359">
                  <c:v>141990.62</c:v>
                </c:pt>
                <c:pt idx="19360">
                  <c:v>142114.73</c:v>
                </c:pt>
                <c:pt idx="19361">
                  <c:v>142115.73</c:v>
                </c:pt>
                <c:pt idx="19362">
                  <c:v>142116.73</c:v>
                </c:pt>
                <c:pt idx="19363">
                  <c:v>142117.73</c:v>
                </c:pt>
                <c:pt idx="19364">
                  <c:v>142118.73</c:v>
                </c:pt>
                <c:pt idx="19365">
                  <c:v>142119.73</c:v>
                </c:pt>
                <c:pt idx="19366">
                  <c:v>142120.73</c:v>
                </c:pt>
                <c:pt idx="19367">
                  <c:v>142121.73</c:v>
                </c:pt>
                <c:pt idx="19368">
                  <c:v>142122.73</c:v>
                </c:pt>
                <c:pt idx="19369">
                  <c:v>142123.74</c:v>
                </c:pt>
                <c:pt idx="19370">
                  <c:v>142128.44</c:v>
                </c:pt>
                <c:pt idx="19371">
                  <c:v>142129.44</c:v>
                </c:pt>
                <c:pt idx="19372">
                  <c:v>142130.44</c:v>
                </c:pt>
                <c:pt idx="19373">
                  <c:v>142131.44</c:v>
                </c:pt>
                <c:pt idx="19374">
                  <c:v>142132.44</c:v>
                </c:pt>
                <c:pt idx="19375">
                  <c:v>142133.45</c:v>
                </c:pt>
                <c:pt idx="19376">
                  <c:v>142134.45</c:v>
                </c:pt>
                <c:pt idx="19377">
                  <c:v>142135.45</c:v>
                </c:pt>
                <c:pt idx="19378">
                  <c:v>142136.45</c:v>
                </c:pt>
                <c:pt idx="19379">
                  <c:v>142137.45</c:v>
                </c:pt>
                <c:pt idx="19380">
                  <c:v>142261.47</c:v>
                </c:pt>
                <c:pt idx="19381">
                  <c:v>142262.47</c:v>
                </c:pt>
                <c:pt idx="19382">
                  <c:v>142263.47</c:v>
                </c:pt>
                <c:pt idx="19383">
                  <c:v>142264.48</c:v>
                </c:pt>
                <c:pt idx="19384">
                  <c:v>142265.48</c:v>
                </c:pt>
                <c:pt idx="19385">
                  <c:v>142266.48</c:v>
                </c:pt>
                <c:pt idx="19386">
                  <c:v>142267.48</c:v>
                </c:pt>
                <c:pt idx="19387">
                  <c:v>142268.48</c:v>
                </c:pt>
                <c:pt idx="19388">
                  <c:v>142269.48</c:v>
                </c:pt>
                <c:pt idx="19389">
                  <c:v>142270.48</c:v>
                </c:pt>
                <c:pt idx="19390">
                  <c:v>142275.19</c:v>
                </c:pt>
                <c:pt idx="19391">
                  <c:v>142276.19</c:v>
                </c:pt>
                <c:pt idx="19392">
                  <c:v>142277.19</c:v>
                </c:pt>
                <c:pt idx="19393">
                  <c:v>142278.19</c:v>
                </c:pt>
                <c:pt idx="19394">
                  <c:v>142279.19</c:v>
                </c:pt>
                <c:pt idx="19395">
                  <c:v>142280.19</c:v>
                </c:pt>
                <c:pt idx="19396">
                  <c:v>142281.19</c:v>
                </c:pt>
                <c:pt idx="19397">
                  <c:v>142282.19</c:v>
                </c:pt>
                <c:pt idx="19398">
                  <c:v>142283.19</c:v>
                </c:pt>
                <c:pt idx="19399">
                  <c:v>142284.19</c:v>
                </c:pt>
                <c:pt idx="19400">
                  <c:v>142408.29</c:v>
                </c:pt>
                <c:pt idx="19401">
                  <c:v>142409.29</c:v>
                </c:pt>
                <c:pt idx="19402">
                  <c:v>142410.29</c:v>
                </c:pt>
                <c:pt idx="19403">
                  <c:v>142411.29</c:v>
                </c:pt>
                <c:pt idx="19404">
                  <c:v>142412.29</c:v>
                </c:pt>
                <c:pt idx="19405">
                  <c:v>142413.29</c:v>
                </c:pt>
                <c:pt idx="19406">
                  <c:v>142414.29</c:v>
                </c:pt>
                <c:pt idx="19407">
                  <c:v>142415.29</c:v>
                </c:pt>
                <c:pt idx="19408">
                  <c:v>142416.29</c:v>
                </c:pt>
                <c:pt idx="19409">
                  <c:v>142417.29</c:v>
                </c:pt>
                <c:pt idx="19410">
                  <c:v>142422.0</c:v>
                </c:pt>
                <c:pt idx="19411">
                  <c:v>142423.0</c:v>
                </c:pt>
                <c:pt idx="19412">
                  <c:v>142424.0</c:v>
                </c:pt>
                <c:pt idx="19413">
                  <c:v>142425.0</c:v>
                </c:pt>
                <c:pt idx="19414">
                  <c:v>142426.0</c:v>
                </c:pt>
                <c:pt idx="19415">
                  <c:v>142427.0</c:v>
                </c:pt>
                <c:pt idx="19416">
                  <c:v>142428.0</c:v>
                </c:pt>
                <c:pt idx="19417">
                  <c:v>142429.0</c:v>
                </c:pt>
                <c:pt idx="19418">
                  <c:v>142430.0</c:v>
                </c:pt>
                <c:pt idx="19419">
                  <c:v>142431.0</c:v>
                </c:pt>
                <c:pt idx="19420">
                  <c:v>142555.11</c:v>
                </c:pt>
                <c:pt idx="19421">
                  <c:v>142556.11</c:v>
                </c:pt>
                <c:pt idx="19422">
                  <c:v>142557.11</c:v>
                </c:pt>
                <c:pt idx="19423">
                  <c:v>142558.11</c:v>
                </c:pt>
                <c:pt idx="19424">
                  <c:v>142559.11</c:v>
                </c:pt>
                <c:pt idx="19425">
                  <c:v>142560.11</c:v>
                </c:pt>
                <c:pt idx="19426">
                  <c:v>142561.12</c:v>
                </c:pt>
                <c:pt idx="19427">
                  <c:v>142562.12</c:v>
                </c:pt>
                <c:pt idx="19428">
                  <c:v>142563.12</c:v>
                </c:pt>
                <c:pt idx="19429">
                  <c:v>142564.12</c:v>
                </c:pt>
                <c:pt idx="19430">
                  <c:v>142568.83</c:v>
                </c:pt>
                <c:pt idx="19431">
                  <c:v>142569.83</c:v>
                </c:pt>
                <c:pt idx="19432">
                  <c:v>142570.83</c:v>
                </c:pt>
                <c:pt idx="19433">
                  <c:v>142571.83</c:v>
                </c:pt>
                <c:pt idx="19434">
                  <c:v>142572.83</c:v>
                </c:pt>
                <c:pt idx="19435">
                  <c:v>142573.83</c:v>
                </c:pt>
                <c:pt idx="19436">
                  <c:v>142574.83</c:v>
                </c:pt>
                <c:pt idx="19437">
                  <c:v>142575.83</c:v>
                </c:pt>
                <c:pt idx="19438">
                  <c:v>142576.83</c:v>
                </c:pt>
                <c:pt idx="19439">
                  <c:v>142577.83</c:v>
                </c:pt>
                <c:pt idx="19440">
                  <c:v>142701.94</c:v>
                </c:pt>
                <c:pt idx="19441">
                  <c:v>142702.94</c:v>
                </c:pt>
                <c:pt idx="19442">
                  <c:v>142703.94</c:v>
                </c:pt>
                <c:pt idx="19443">
                  <c:v>142704.94</c:v>
                </c:pt>
                <c:pt idx="19444">
                  <c:v>142705.94</c:v>
                </c:pt>
                <c:pt idx="19445">
                  <c:v>142706.94</c:v>
                </c:pt>
                <c:pt idx="19446">
                  <c:v>142707.94</c:v>
                </c:pt>
                <c:pt idx="19447">
                  <c:v>142708.94</c:v>
                </c:pt>
                <c:pt idx="19448">
                  <c:v>142709.94</c:v>
                </c:pt>
                <c:pt idx="19449">
                  <c:v>142710.94</c:v>
                </c:pt>
                <c:pt idx="19450">
                  <c:v>142715.65</c:v>
                </c:pt>
                <c:pt idx="19451">
                  <c:v>142716.65</c:v>
                </c:pt>
                <c:pt idx="19452">
                  <c:v>142717.65</c:v>
                </c:pt>
                <c:pt idx="19453">
                  <c:v>142718.65</c:v>
                </c:pt>
                <c:pt idx="19454">
                  <c:v>142719.65</c:v>
                </c:pt>
                <c:pt idx="19455">
                  <c:v>142720.65</c:v>
                </c:pt>
                <c:pt idx="19456">
                  <c:v>142721.65</c:v>
                </c:pt>
                <c:pt idx="19457">
                  <c:v>142722.66</c:v>
                </c:pt>
                <c:pt idx="19458">
                  <c:v>142723.66</c:v>
                </c:pt>
                <c:pt idx="19459">
                  <c:v>142724.66</c:v>
                </c:pt>
                <c:pt idx="19460">
                  <c:v>142848.76</c:v>
                </c:pt>
                <c:pt idx="19461">
                  <c:v>142849.76</c:v>
                </c:pt>
                <c:pt idx="19462">
                  <c:v>142850.76</c:v>
                </c:pt>
                <c:pt idx="19463">
                  <c:v>142851.77</c:v>
                </c:pt>
                <c:pt idx="19464">
                  <c:v>142852.77</c:v>
                </c:pt>
                <c:pt idx="19465">
                  <c:v>142853.77</c:v>
                </c:pt>
                <c:pt idx="19466">
                  <c:v>142854.77</c:v>
                </c:pt>
                <c:pt idx="19467">
                  <c:v>142855.77</c:v>
                </c:pt>
                <c:pt idx="19468">
                  <c:v>142856.77</c:v>
                </c:pt>
                <c:pt idx="19469">
                  <c:v>142857.77</c:v>
                </c:pt>
                <c:pt idx="19470">
                  <c:v>142862.48</c:v>
                </c:pt>
                <c:pt idx="19471">
                  <c:v>142863.48</c:v>
                </c:pt>
                <c:pt idx="19472">
                  <c:v>142864.48</c:v>
                </c:pt>
                <c:pt idx="19473">
                  <c:v>142865.48</c:v>
                </c:pt>
                <c:pt idx="19474">
                  <c:v>142866.48</c:v>
                </c:pt>
                <c:pt idx="19475">
                  <c:v>142867.48</c:v>
                </c:pt>
                <c:pt idx="19476">
                  <c:v>142868.48</c:v>
                </c:pt>
                <c:pt idx="19477">
                  <c:v>142869.49</c:v>
                </c:pt>
                <c:pt idx="19478">
                  <c:v>142870.49</c:v>
                </c:pt>
                <c:pt idx="19479">
                  <c:v>142871.49</c:v>
                </c:pt>
                <c:pt idx="19480">
                  <c:v>142995.6</c:v>
                </c:pt>
                <c:pt idx="19481">
                  <c:v>142996.6</c:v>
                </c:pt>
                <c:pt idx="19482">
                  <c:v>142997.6</c:v>
                </c:pt>
                <c:pt idx="19483">
                  <c:v>142998.6</c:v>
                </c:pt>
                <c:pt idx="19484">
                  <c:v>142999.6</c:v>
                </c:pt>
                <c:pt idx="19485">
                  <c:v>143000.6</c:v>
                </c:pt>
                <c:pt idx="19486">
                  <c:v>143001.6</c:v>
                </c:pt>
                <c:pt idx="19487">
                  <c:v>143002.6</c:v>
                </c:pt>
                <c:pt idx="19488">
                  <c:v>143003.6</c:v>
                </c:pt>
                <c:pt idx="19489">
                  <c:v>143004.6</c:v>
                </c:pt>
                <c:pt idx="19490">
                  <c:v>143009.31</c:v>
                </c:pt>
                <c:pt idx="19491">
                  <c:v>143010.31</c:v>
                </c:pt>
                <c:pt idx="19492">
                  <c:v>143011.31</c:v>
                </c:pt>
                <c:pt idx="19493">
                  <c:v>143012.31</c:v>
                </c:pt>
                <c:pt idx="19494">
                  <c:v>143013.31</c:v>
                </c:pt>
                <c:pt idx="19495">
                  <c:v>143014.31</c:v>
                </c:pt>
                <c:pt idx="19496">
                  <c:v>143015.31</c:v>
                </c:pt>
                <c:pt idx="19497">
                  <c:v>143016.31</c:v>
                </c:pt>
                <c:pt idx="19498">
                  <c:v>143017.31</c:v>
                </c:pt>
                <c:pt idx="19499">
                  <c:v>143018.31</c:v>
                </c:pt>
                <c:pt idx="19500">
                  <c:v>143142.42</c:v>
                </c:pt>
                <c:pt idx="19501">
                  <c:v>143143.42</c:v>
                </c:pt>
                <c:pt idx="19502">
                  <c:v>143144.42</c:v>
                </c:pt>
                <c:pt idx="19503">
                  <c:v>143145.42</c:v>
                </c:pt>
                <c:pt idx="19504">
                  <c:v>143146.42</c:v>
                </c:pt>
                <c:pt idx="19505">
                  <c:v>143147.42</c:v>
                </c:pt>
                <c:pt idx="19506">
                  <c:v>143148.42</c:v>
                </c:pt>
                <c:pt idx="19507">
                  <c:v>143149.42</c:v>
                </c:pt>
                <c:pt idx="19508">
                  <c:v>143150.43</c:v>
                </c:pt>
                <c:pt idx="19509">
                  <c:v>143151.43</c:v>
                </c:pt>
                <c:pt idx="19510">
                  <c:v>143156.13</c:v>
                </c:pt>
                <c:pt idx="19511">
                  <c:v>143157.13</c:v>
                </c:pt>
                <c:pt idx="19512">
                  <c:v>143158.14</c:v>
                </c:pt>
                <c:pt idx="19513">
                  <c:v>143159.14</c:v>
                </c:pt>
                <c:pt idx="19514">
                  <c:v>143160.14</c:v>
                </c:pt>
                <c:pt idx="19515">
                  <c:v>143161.14</c:v>
                </c:pt>
                <c:pt idx="19516">
                  <c:v>143162.14</c:v>
                </c:pt>
                <c:pt idx="19517">
                  <c:v>143163.14</c:v>
                </c:pt>
                <c:pt idx="19518">
                  <c:v>143164.14</c:v>
                </c:pt>
                <c:pt idx="19519">
                  <c:v>143165.14</c:v>
                </c:pt>
                <c:pt idx="19520">
                  <c:v>143289.24</c:v>
                </c:pt>
                <c:pt idx="19521">
                  <c:v>143290.25</c:v>
                </c:pt>
                <c:pt idx="19522">
                  <c:v>143291.25</c:v>
                </c:pt>
                <c:pt idx="19523">
                  <c:v>143292.25</c:v>
                </c:pt>
                <c:pt idx="19524">
                  <c:v>143293.25</c:v>
                </c:pt>
                <c:pt idx="19525">
                  <c:v>143294.25</c:v>
                </c:pt>
                <c:pt idx="19526">
                  <c:v>143295.25</c:v>
                </c:pt>
                <c:pt idx="19527">
                  <c:v>143296.25</c:v>
                </c:pt>
                <c:pt idx="19528">
                  <c:v>143297.25</c:v>
                </c:pt>
                <c:pt idx="19529">
                  <c:v>143298.25</c:v>
                </c:pt>
                <c:pt idx="19530">
                  <c:v>143302.96</c:v>
                </c:pt>
                <c:pt idx="19531">
                  <c:v>143303.96</c:v>
                </c:pt>
                <c:pt idx="19532">
                  <c:v>143304.96</c:v>
                </c:pt>
                <c:pt idx="19533">
                  <c:v>143305.96</c:v>
                </c:pt>
                <c:pt idx="19534">
                  <c:v>143306.96</c:v>
                </c:pt>
                <c:pt idx="19535">
                  <c:v>143307.96</c:v>
                </c:pt>
                <c:pt idx="19536">
                  <c:v>143308.96</c:v>
                </c:pt>
                <c:pt idx="19537">
                  <c:v>143309.97</c:v>
                </c:pt>
                <c:pt idx="19538">
                  <c:v>143310.97</c:v>
                </c:pt>
                <c:pt idx="19539">
                  <c:v>143311.97</c:v>
                </c:pt>
                <c:pt idx="19540">
                  <c:v>143436.07</c:v>
                </c:pt>
                <c:pt idx="19541">
                  <c:v>143437.08</c:v>
                </c:pt>
                <c:pt idx="19542">
                  <c:v>143438.08</c:v>
                </c:pt>
                <c:pt idx="19543">
                  <c:v>143439.08</c:v>
                </c:pt>
                <c:pt idx="19544">
                  <c:v>143440.08</c:v>
                </c:pt>
                <c:pt idx="19545">
                  <c:v>143441.08</c:v>
                </c:pt>
                <c:pt idx="19546">
                  <c:v>143442.08</c:v>
                </c:pt>
                <c:pt idx="19547">
                  <c:v>143443.08</c:v>
                </c:pt>
                <c:pt idx="19548">
                  <c:v>143444.08</c:v>
                </c:pt>
                <c:pt idx="19549">
                  <c:v>143445.08</c:v>
                </c:pt>
                <c:pt idx="19550">
                  <c:v>143449.79</c:v>
                </c:pt>
                <c:pt idx="19551">
                  <c:v>143450.79</c:v>
                </c:pt>
                <c:pt idx="19552">
                  <c:v>143451.79</c:v>
                </c:pt>
                <c:pt idx="19553">
                  <c:v>143452.79</c:v>
                </c:pt>
                <c:pt idx="19554">
                  <c:v>143453.79</c:v>
                </c:pt>
                <c:pt idx="19555">
                  <c:v>143454.79</c:v>
                </c:pt>
                <c:pt idx="19556">
                  <c:v>143455.8</c:v>
                </c:pt>
                <c:pt idx="19557">
                  <c:v>143456.8</c:v>
                </c:pt>
                <c:pt idx="19558">
                  <c:v>143457.8</c:v>
                </c:pt>
                <c:pt idx="19559">
                  <c:v>143458.8</c:v>
                </c:pt>
                <c:pt idx="19560">
                  <c:v>143582.9</c:v>
                </c:pt>
                <c:pt idx="19561">
                  <c:v>143583.9</c:v>
                </c:pt>
                <c:pt idx="19562">
                  <c:v>143584.9</c:v>
                </c:pt>
                <c:pt idx="19563">
                  <c:v>143585.91</c:v>
                </c:pt>
                <c:pt idx="19564">
                  <c:v>143586.91</c:v>
                </c:pt>
                <c:pt idx="19565">
                  <c:v>143587.91</c:v>
                </c:pt>
                <c:pt idx="19566">
                  <c:v>143588.91</c:v>
                </c:pt>
                <c:pt idx="19567">
                  <c:v>143589.91</c:v>
                </c:pt>
                <c:pt idx="19568">
                  <c:v>143590.91</c:v>
                </c:pt>
                <c:pt idx="19569">
                  <c:v>143591.91</c:v>
                </c:pt>
                <c:pt idx="19570">
                  <c:v>143596.62</c:v>
                </c:pt>
                <c:pt idx="19571">
                  <c:v>143597.62</c:v>
                </c:pt>
                <c:pt idx="19572">
                  <c:v>143598.62</c:v>
                </c:pt>
                <c:pt idx="19573">
                  <c:v>143599.62</c:v>
                </c:pt>
                <c:pt idx="19574">
                  <c:v>143600.62</c:v>
                </c:pt>
                <c:pt idx="19575">
                  <c:v>143601.62</c:v>
                </c:pt>
                <c:pt idx="19576">
                  <c:v>143602.62</c:v>
                </c:pt>
                <c:pt idx="19577">
                  <c:v>143603.62</c:v>
                </c:pt>
                <c:pt idx="19578">
                  <c:v>143604.62</c:v>
                </c:pt>
                <c:pt idx="19579">
                  <c:v>143605.62</c:v>
                </c:pt>
                <c:pt idx="19580">
                  <c:v>143729.73</c:v>
                </c:pt>
                <c:pt idx="19581">
                  <c:v>143730.73</c:v>
                </c:pt>
                <c:pt idx="19582">
                  <c:v>143731.73</c:v>
                </c:pt>
                <c:pt idx="19583">
                  <c:v>143732.73</c:v>
                </c:pt>
                <c:pt idx="19584">
                  <c:v>143733.73</c:v>
                </c:pt>
                <c:pt idx="19585">
                  <c:v>143734.73</c:v>
                </c:pt>
                <c:pt idx="19586">
                  <c:v>143735.73</c:v>
                </c:pt>
                <c:pt idx="19587">
                  <c:v>143736.73</c:v>
                </c:pt>
                <c:pt idx="19588">
                  <c:v>143737.73</c:v>
                </c:pt>
                <c:pt idx="19589">
                  <c:v>143738.74</c:v>
                </c:pt>
                <c:pt idx="19590">
                  <c:v>143743.44</c:v>
                </c:pt>
                <c:pt idx="19591">
                  <c:v>143744.44</c:v>
                </c:pt>
                <c:pt idx="19592">
                  <c:v>143745.44</c:v>
                </c:pt>
                <c:pt idx="19593">
                  <c:v>143746.44</c:v>
                </c:pt>
                <c:pt idx="19594">
                  <c:v>143747.44</c:v>
                </c:pt>
                <c:pt idx="19595">
                  <c:v>143748.45</c:v>
                </c:pt>
                <c:pt idx="19596">
                  <c:v>143749.45</c:v>
                </c:pt>
                <c:pt idx="19597">
                  <c:v>143750.45</c:v>
                </c:pt>
                <c:pt idx="19598">
                  <c:v>143751.45</c:v>
                </c:pt>
                <c:pt idx="19599">
                  <c:v>143752.45</c:v>
                </c:pt>
                <c:pt idx="19600">
                  <c:v>143876.55</c:v>
                </c:pt>
                <c:pt idx="19601">
                  <c:v>143877.56</c:v>
                </c:pt>
                <c:pt idx="19602">
                  <c:v>143878.56</c:v>
                </c:pt>
                <c:pt idx="19603">
                  <c:v>143879.56</c:v>
                </c:pt>
                <c:pt idx="19604">
                  <c:v>143880.56</c:v>
                </c:pt>
                <c:pt idx="19605">
                  <c:v>143881.56</c:v>
                </c:pt>
                <c:pt idx="19606">
                  <c:v>143882.56</c:v>
                </c:pt>
                <c:pt idx="19607">
                  <c:v>143883.56</c:v>
                </c:pt>
                <c:pt idx="19608">
                  <c:v>143884.56</c:v>
                </c:pt>
                <c:pt idx="19609">
                  <c:v>143885.56</c:v>
                </c:pt>
                <c:pt idx="19610">
                  <c:v>143890.27</c:v>
                </c:pt>
                <c:pt idx="19611">
                  <c:v>143891.27</c:v>
                </c:pt>
                <c:pt idx="19612">
                  <c:v>143892.27</c:v>
                </c:pt>
                <c:pt idx="19613">
                  <c:v>143893.27</c:v>
                </c:pt>
                <c:pt idx="19614">
                  <c:v>143894.28</c:v>
                </c:pt>
                <c:pt idx="19615">
                  <c:v>143895.28</c:v>
                </c:pt>
                <c:pt idx="19616">
                  <c:v>143896.28</c:v>
                </c:pt>
                <c:pt idx="19617">
                  <c:v>143897.28</c:v>
                </c:pt>
                <c:pt idx="19618">
                  <c:v>143898.28</c:v>
                </c:pt>
                <c:pt idx="19619">
                  <c:v>143899.28</c:v>
                </c:pt>
                <c:pt idx="19620">
                  <c:v>144023.38</c:v>
                </c:pt>
                <c:pt idx="19621">
                  <c:v>144024.38</c:v>
                </c:pt>
                <c:pt idx="19622">
                  <c:v>144025.38</c:v>
                </c:pt>
                <c:pt idx="19623">
                  <c:v>144026.38</c:v>
                </c:pt>
                <c:pt idx="19624">
                  <c:v>144027.38</c:v>
                </c:pt>
                <c:pt idx="19625">
                  <c:v>144028.39</c:v>
                </c:pt>
                <c:pt idx="19626">
                  <c:v>144029.39</c:v>
                </c:pt>
                <c:pt idx="19627">
                  <c:v>144030.39</c:v>
                </c:pt>
                <c:pt idx="19628">
                  <c:v>144031.39</c:v>
                </c:pt>
                <c:pt idx="19629">
                  <c:v>144032.39</c:v>
                </c:pt>
                <c:pt idx="19630">
                  <c:v>144037.1</c:v>
                </c:pt>
                <c:pt idx="19631">
                  <c:v>144038.1</c:v>
                </c:pt>
                <c:pt idx="19632">
                  <c:v>144039.1</c:v>
                </c:pt>
                <c:pt idx="19633">
                  <c:v>144040.1</c:v>
                </c:pt>
                <c:pt idx="19634">
                  <c:v>144041.1</c:v>
                </c:pt>
                <c:pt idx="19635">
                  <c:v>144042.1</c:v>
                </c:pt>
                <c:pt idx="19636">
                  <c:v>144043.1</c:v>
                </c:pt>
                <c:pt idx="19637">
                  <c:v>144044.1</c:v>
                </c:pt>
                <c:pt idx="19638">
                  <c:v>144045.1</c:v>
                </c:pt>
                <c:pt idx="19639">
                  <c:v>144046.1</c:v>
                </c:pt>
                <c:pt idx="19640">
                  <c:v>144170.21</c:v>
                </c:pt>
                <c:pt idx="19641">
                  <c:v>144171.21</c:v>
                </c:pt>
                <c:pt idx="19642">
                  <c:v>144172.21</c:v>
                </c:pt>
                <c:pt idx="19643">
                  <c:v>144173.21</c:v>
                </c:pt>
                <c:pt idx="19644">
                  <c:v>144174.21</c:v>
                </c:pt>
                <c:pt idx="19645">
                  <c:v>144175.21</c:v>
                </c:pt>
                <c:pt idx="19646">
                  <c:v>144176.21</c:v>
                </c:pt>
                <c:pt idx="19647">
                  <c:v>144177.21</c:v>
                </c:pt>
                <c:pt idx="19648">
                  <c:v>144178.21</c:v>
                </c:pt>
                <c:pt idx="19649">
                  <c:v>144179.21</c:v>
                </c:pt>
                <c:pt idx="19650">
                  <c:v>144183.92</c:v>
                </c:pt>
                <c:pt idx="19651">
                  <c:v>144184.92</c:v>
                </c:pt>
                <c:pt idx="19652">
                  <c:v>144185.92</c:v>
                </c:pt>
                <c:pt idx="19653">
                  <c:v>144186.92</c:v>
                </c:pt>
                <c:pt idx="19654">
                  <c:v>144187.92</c:v>
                </c:pt>
                <c:pt idx="19655">
                  <c:v>144188.93</c:v>
                </c:pt>
                <c:pt idx="19656">
                  <c:v>144189.93</c:v>
                </c:pt>
                <c:pt idx="19657">
                  <c:v>144190.93</c:v>
                </c:pt>
                <c:pt idx="19658">
                  <c:v>144191.93</c:v>
                </c:pt>
                <c:pt idx="19659">
                  <c:v>144192.93</c:v>
                </c:pt>
                <c:pt idx="19660">
                  <c:v>144317.03</c:v>
                </c:pt>
                <c:pt idx="19661">
                  <c:v>144318.04</c:v>
                </c:pt>
                <c:pt idx="19662">
                  <c:v>144319.04</c:v>
                </c:pt>
                <c:pt idx="19663">
                  <c:v>144320.04</c:v>
                </c:pt>
                <c:pt idx="19664">
                  <c:v>144321.04</c:v>
                </c:pt>
                <c:pt idx="19665">
                  <c:v>144322.04</c:v>
                </c:pt>
                <c:pt idx="19666">
                  <c:v>144323.04</c:v>
                </c:pt>
                <c:pt idx="19667">
                  <c:v>144324.04</c:v>
                </c:pt>
                <c:pt idx="19668">
                  <c:v>144325.04</c:v>
                </c:pt>
                <c:pt idx="19669">
                  <c:v>144326.04</c:v>
                </c:pt>
                <c:pt idx="19670">
                  <c:v>144330.75</c:v>
                </c:pt>
                <c:pt idx="19671">
                  <c:v>144331.75</c:v>
                </c:pt>
                <c:pt idx="19672">
                  <c:v>144332.75</c:v>
                </c:pt>
                <c:pt idx="19673">
                  <c:v>144333.75</c:v>
                </c:pt>
                <c:pt idx="19674">
                  <c:v>144334.75</c:v>
                </c:pt>
                <c:pt idx="19675">
                  <c:v>144335.75</c:v>
                </c:pt>
                <c:pt idx="19676">
                  <c:v>144336.75</c:v>
                </c:pt>
                <c:pt idx="19677">
                  <c:v>144337.75</c:v>
                </c:pt>
                <c:pt idx="19678">
                  <c:v>144338.75</c:v>
                </c:pt>
                <c:pt idx="19679">
                  <c:v>144339.76</c:v>
                </c:pt>
                <c:pt idx="19680">
                  <c:v>144463.86</c:v>
                </c:pt>
                <c:pt idx="19681">
                  <c:v>144464.86</c:v>
                </c:pt>
                <c:pt idx="19682">
                  <c:v>144465.87</c:v>
                </c:pt>
                <c:pt idx="19683">
                  <c:v>144466.87</c:v>
                </c:pt>
                <c:pt idx="19684">
                  <c:v>144467.87</c:v>
                </c:pt>
                <c:pt idx="19685">
                  <c:v>144468.87</c:v>
                </c:pt>
                <c:pt idx="19686">
                  <c:v>144469.87</c:v>
                </c:pt>
                <c:pt idx="19687">
                  <c:v>144470.87</c:v>
                </c:pt>
                <c:pt idx="19688">
                  <c:v>144471.87</c:v>
                </c:pt>
                <c:pt idx="19689">
                  <c:v>144472.87</c:v>
                </c:pt>
                <c:pt idx="19690">
                  <c:v>144477.58</c:v>
                </c:pt>
                <c:pt idx="19691">
                  <c:v>144478.58</c:v>
                </c:pt>
                <c:pt idx="19692">
                  <c:v>144479.58</c:v>
                </c:pt>
                <c:pt idx="19693">
                  <c:v>144480.58</c:v>
                </c:pt>
                <c:pt idx="19694">
                  <c:v>144481.58</c:v>
                </c:pt>
                <c:pt idx="19695">
                  <c:v>144482.58</c:v>
                </c:pt>
                <c:pt idx="19696">
                  <c:v>144483.58</c:v>
                </c:pt>
                <c:pt idx="19697">
                  <c:v>144484.59</c:v>
                </c:pt>
                <c:pt idx="19698">
                  <c:v>144485.59</c:v>
                </c:pt>
                <c:pt idx="19699">
                  <c:v>144486.59</c:v>
                </c:pt>
                <c:pt idx="19700">
                  <c:v>144610.69</c:v>
                </c:pt>
                <c:pt idx="19701">
                  <c:v>144611.69</c:v>
                </c:pt>
                <c:pt idx="19702">
                  <c:v>144612.69</c:v>
                </c:pt>
                <c:pt idx="19703">
                  <c:v>144613.69</c:v>
                </c:pt>
                <c:pt idx="19704">
                  <c:v>144614.7</c:v>
                </c:pt>
                <c:pt idx="19705">
                  <c:v>144615.7</c:v>
                </c:pt>
                <c:pt idx="19706">
                  <c:v>144616.7</c:v>
                </c:pt>
                <c:pt idx="19707">
                  <c:v>144617.7</c:v>
                </c:pt>
                <c:pt idx="19708">
                  <c:v>144618.7</c:v>
                </c:pt>
                <c:pt idx="19709">
                  <c:v>144619.7</c:v>
                </c:pt>
                <c:pt idx="19710">
                  <c:v>144624.41</c:v>
                </c:pt>
                <c:pt idx="19711">
                  <c:v>144625.41</c:v>
                </c:pt>
                <c:pt idx="19712">
                  <c:v>144626.41</c:v>
                </c:pt>
                <c:pt idx="19713">
                  <c:v>144627.41</c:v>
                </c:pt>
                <c:pt idx="19714">
                  <c:v>144628.41</c:v>
                </c:pt>
                <c:pt idx="19715">
                  <c:v>144629.41</c:v>
                </c:pt>
                <c:pt idx="19716">
                  <c:v>144630.41</c:v>
                </c:pt>
                <c:pt idx="19717">
                  <c:v>144631.41</c:v>
                </c:pt>
                <c:pt idx="19718">
                  <c:v>144632.41</c:v>
                </c:pt>
                <c:pt idx="19719">
                  <c:v>144633.42</c:v>
                </c:pt>
                <c:pt idx="19720">
                  <c:v>144757.45</c:v>
                </c:pt>
                <c:pt idx="19721">
                  <c:v>144758.45</c:v>
                </c:pt>
                <c:pt idx="19722">
                  <c:v>144759.45</c:v>
                </c:pt>
                <c:pt idx="19723">
                  <c:v>144760.45</c:v>
                </c:pt>
                <c:pt idx="19724">
                  <c:v>144761.45</c:v>
                </c:pt>
                <c:pt idx="19725">
                  <c:v>144762.46</c:v>
                </c:pt>
                <c:pt idx="19726">
                  <c:v>144763.46</c:v>
                </c:pt>
                <c:pt idx="19727">
                  <c:v>144764.46</c:v>
                </c:pt>
                <c:pt idx="19728">
                  <c:v>144765.46</c:v>
                </c:pt>
                <c:pt idx="19729">
                  <c:v>144766.46</c:v>
                </c:pt>
                <c:pt idx="19730">
                  <c:v>144771.17</c:v>
                </c:pt>
                <c:pt idx="19731">
                  <c:v>144772.17</c:v>
                </c:pt>
                <c:pt idx="19732">
                  <c:v>144773.17</c:v>
                </c:pt>
                <c:pt idx="19733">
                  <c:v>144774.17</c:v>
                </c:pt>
                <c:pt idx="19734">
                  <c:v>144775.17</c:v>
                </c:pt>
                <c:pt idx="19735">
                  <c:v>144776.17</c:v>
                </c:pt>
                <c:pt idx="19736">
                  <c:v>144777.17</c:v>
                </c:pt>
                <c:pt idx="19737">
                  <c:v>144778.17</c:v>
                </c:pt>
                <c:pt idx="19738">
                  <c:v>144779.17</c:v>
                </c:pt>
                <c:pt idx="19739">
                  <c:v>144780.17</c:v>
                </c:pt>
                <c:pt idx="19740">
                  <c:v>144904.27</c:v>
                </c:pt>
                <c:pt idx="19741">
                  <c:v>144905.28</c:v>
                </c:pt>
                <c:pt idx="19742">
                  <c:v>144906.28</c:v>
                </c:pt>
                <c:pt idx="19743">
                  <c:v>144907.28</c:v>
                </c:pt>
                <c:pt idx="19744">
                  <c:v>144908.28</c:v>
                </c:pt>
                <c:pt idx="19745">
                  <c:v>144909.28</c:v>
                </c:pt>
                <c:pt idx="19746">
                  <c:v>144910.28</c:v>
                </c:pt>
                <c:pt idx="19747">
                  <c:v>144911.28</c:v>
                </c:pt>
                <c:pt idx="19748">
                  <c:v>144912.28</c:v>
                </c:pt>
                <c:pt idx="19749">
                  <c:v>144913.28</c:v>
                </c:pt>
                <c:pt idx="19750">
                  <c:v>144917.99</c:v>
                </c:pt>
                <c:pt idx="19751">
                  <c:v>144918.99</c:v>
                </c:pt>
                <c:pt idx="19752">
                  <c:v>144919.99</c:v>
                </c:pt>
                <c:pt idx="19753">
                  <c:v>144920.99</c:v>
                </c:pt>
                <c:pt idx="19754">
                  <c:v>144921.99</c:v>
                </c:pt>
                <c:pt idx="19755">
                  <c:v>144922.99</c:v>
                </c:pt>
                <c:pt idx="19756">
                  <c:v>144923.99</c:v>
                </c:pt>
                <c:pt idx="19757">
                  <c:v>144924.99</c:v>
                </c:pt>
                <c:pt idx="19758">
                  <c:v>144925.99</c:v>
                </c:pt>
                <c:pt idx="19759">
                  <c:v>144926.99</c:v>
                </c:pt>
                <c:pt idx="19760">
                  <c:v>145051.1</c:v>
                </c:pt>
                <c:pt idx="19761">
                  <c:v>145052.1</c:v>
                </c:pt>
                <c:pt idx="19762">
                  <c:v>145053.1</c:v>
                </c:pt>
                <c:pt idx="19763">
                  <c:v>145054.1</c:v>
                </c:pt>
                <c:pt idx="19764">
                  <c:v>145055.1</c:v>
                </c:pt>
                <c:pt idx="19765">
                  <c:v>145056.1</c:v>
                </c:pt>
                <c:pt idx="19766">
                  <c:v>145057.1</c:v>
                </c:pt>
                <c:pt idx="19767">
                  <c:v>145058.1</c:v>
                </c:pt>
                <c:pt idx="19768">
                  <c:v>145059.1</c:v>
                </c:pt>
                <c:pt idx="19769">
                  <c:v>145060.1</c:v>
                </c:pt>
                <c:pt idx="19770">
                  <c:v>145064.81</c:v>
                </c:pt>
                <c:pt idx="19771">
                  <c:v>145065.81</c:v>
                </c:pt>
                <c:pt idx="19772">
                  <c:v>145066.82</c:v>
                </c:pt>
                <c:pt idx="19773">
                  <c:v>145067.82</c:v>
                </c:pt>
                <c:pt idx="19774">
                  <c:v>145068.82</c:v>
                </c:pt>
                <c:pt idx="19775">
                  <c:v>145069.82</c:v>
                </c:pt>
                <c:pt idx="19776">
                  <c:v>145070.82</c:v>
                </c:pt>
                <c:pt idx="19777">
                  <c:v>145071.82</c:v>
                </c:pt>
                <c:pt idx="19778">
                  <c:v>145072.82</c:v>
                </c:pt>
                <c:pt idx="19779">
                  <c:v>145073.82</c:v>
                </c:pt>
                <c:pt idx="19780">
                  <c:v>145197.92</c:v>
                </c:pt>
                <c:pt idx="19781">
                  <c:v>145198.92</c:v>
                </c:pt>
                <c:pt idx="19782">
                  <c:v>145199.92</c:v>
                </c:pt>
                <c:pt idx="19783">
                  <c:v>145200.92</c:v>
                </c:pt>
                <c:pt idx="19784">
                  <c:v>145201.93</c:v>
                </c:pt>
                <c:pt idx="19785">
                  <c:v>145202.93</c:v>
                </c:pt>
                <c:pt idx="19786">
                  <c:v>145203.93</c:v>
                </c:pt>
                <c:pt idx="19787">
                  <c:v>145204.93</c:v>
                </c:pt>
                <c:pt idx="19788">
                  <c:v>145205.93</c:v>
                </c:pt>
                <c:pt idx="19789">
                  <c:v>145206.93</c:v>
                </c:pt>
                <c:pt idx="19790">
                  <c:v>145211.64</c:v>
                </c:pt>
                <c:pt idx="19791">
                  <c:v>145212.64</c:v>
                </c:pt>
                <c:pt idx="19792">
                  <c:v>145213.64</c:v>
                </c:pt>
                <c:pt idx="19793">
                  <c:v>145214.64</c:v>
                </c:pt>
                <c:pt idx="19794">
                  <c:v>145215.64</c:v>
                </c:pt>
                <c:pt idx="19795">
                  <c:v>145216.64</c:v>
                </c:pt>
                <c:pt idx="19796">
                  <c:v>145217.64</c:v>
                </c:pt>
                <c:pt idx="19797">
                  <c:v>145218.64</c:v>
                </c:pt>
                <c:pt idx="19798">
                  <c:v>145219.64</c:v>
                </c:pt>
                <c:pt idx="19799">
                  <c:v>145220.64</c:v>
                </c:pt>
                <c:pt idx="19800">
                  <c:v>145344.73</c:v>
                </c:pt>
                <c:pt idx="19801">
                  <c:v>145345.73</c:v>
                </c:pt>
                <c:pt idx="19802">
                  <c:v>145346.74</c:v>
                </c:pt>
                <c:pt idx="19803">
                  <c:v>145347.74</c:v>
                </c:pt>
                <c:pt idx="19804">
                  <c:v>145348.74</c:v>
                </c:pt>
                <c:pt idx="19805">
                  <c:v>145349.74</c:v>
                </c:pt>
                <c:pt idx="19806">
                  <c:v>145350.74</c:v>
                </c:pt>
                <c:pt idx="19807">
                  <c:v>145351.74</c:v>
                </c:pt>
                <c:pt idx="19808">
                  <c:v>145352.74</c:v>
                </c:pt>
                <c:pt idx="19809">
                  <c:v>145353.74</c:v>
                </c:pt>
                <c:pt idx="19810">
                  <c:v>145358.45</c:v>
                </c:pt>
                <c:pt idx="19811">
                  <c:v>145359.45</c:v>
                </c:pt>
                <c:pt idx="19812">
                  <c:v>145360.45</c:v>
                </c:pt>
                <c:pt idx="19813">
                  <c:v>145361.45</c:v>
                </c:pt>
                <c:pt idx="19814">
                  <c:v>145362.45</c:v>
                </c:pt>
                <c:pt idx="19815">
                  <c:v>145363.45</c:v>
                </c:pt>
                <c:pt idx="19816">
                  <c:v>145364.45</c:v>
                </c:pt>
                <c:pt idx="19817">
                  <c:v>145365.45</c:v>
                </c:pt>
                <c:pt idx="19818">
                  <c:v>145366.45</c:v>
                </c:pt>
                <c:pt idx="19819">
                  <c:v>145367.45</c:v>
                </c:pt>
                <c:pt idx="19820">
                  <c:v>145491.56</c:v>
                </c:pt>
                <c:pt idx="19821">
                  <c:v>145492.56</c:v>
                </c:pt>
                <c:pt idx="19822">
                  <c:v>145493.56</c:v>
                </c:pt>
                <c:pt idx="19823">
                  <c:v>145494.56</c:v>
                </c:pt>
                <c:pt idx="19824">
                  <c:v>145495.56</c:v>
                </c:pt>
                <c:pt idx="19825">
                  <c:v>145496.57</c:v>
                </c:pt>
                <c:pt idx="19826">
                  <c:v>145497.57</c:v>
                </c:pt>
                <c:pt idx="19827">
                  <c:v>145498.57</c:v>
                </c:pt>
                <c:pt idx="19828">
                  <c:v>145499.57</c:v>
                </c:pt>
                <c:pt idx="19829">
                  <c:v>145500.57</c:v>
                </c:pt>
                <c:pt idx="19830">
                  <c:v>145505.28</c:v>
                </c:pt>
                <c:pt idx="19831">
                  <c:v>145506.28</c:v>
                </c:pt>
                <c:pt idx="19832">
                  <c:v>145507.28</c:v>
                </c:pt>
                <c:pt idx="19833">
                  <c:v>145508.28</c:v>
                </c:pt>
                <c:pt idx="19834">
                  <c:v>145509.28</c:v>
                </c:pt>
                <c:pt idx="19835">
                  <c:v>145510.28</c:v>
                </c:pt>
                <c:pt idx="19836">
                  <c:v>145511.28</c:v>
                </c:pt>
                <c:pt idx="19837">
                  <c:v>145512.28</c:v>
                </c:pt>
                <c:pt idx="19838">
                  <c:v>145513.28</c:v>
                </c:pt>
                <c:pt idx="19839">
                  <c:v>145514.28</c:v>
                </c:pt>
                <c:pt idx="19840">
                  <c:v>145638.35</c:v>
                </c:pt>
                <c:pt idx="19841">
                  <c:v>145639.35</c:v>
                </c:pt>
                <c:pt idx="19842">
                  <c:v>145640.35</c:v>
                </c:pt>
                <c:pt idx="19843">
                  <c:v>145641.36</c:v>
                </c:pt>
                <c:pt idx="19844">
                  <c:v>145642.36</c:v>
                </c:pt>
                <c:pt idx="19845">
                  <c:v>145643.36</c:v>
                </c:pt>
                <c:pt idx="19846">
                  <c:v>145644.36</c:v>
                </c:pt>
                <c:pt idx="19847">
                  <c:v>145645.36</c:v>
                </c:pt>
                <c:pt idx="19848">
                  <c:v>145646.36</c:v>
                </c:pt>
                <c:pt idx="19849">
                  <c:v>145647.36</c:v>
                </c:pt>
                <c:pt idx="19850">
                  <c:v>145652.07</c:v>
                </c:pt>
                <c:pt idx="19851">
                  <c:v>145653.07</c:v>
                </c:pt>
                <c:pt idx="19852">
                  <c:v>145654.07</c:v>
                </c:pt>
                <c:pt idx="19853">
                  <c:v>145655.07</c:v>
                </c:pt>
                <c:pt idx="19854">
                  <c:v>145656.07</c:v>
                </c:pt>
                <c:pt idx="19855">
                  <c:v>145657.07</c:v>
                </c:pt>
                <c:pt idx="19856">
                  <c:v>145658.07</c:v>
                </c:pt>
                <c:pt idx="19857">
                  <c:v>145659.07</c:v>
                </c:pt>
                <c:pt idx="19858">
                  <c:v>145660.07</c:v>
                </c:pt>
                <c:pt idx="19859">
                  <c:v>145661.07</c:v>
                </c:pt>
                <c:pt idx="19860">
                  <c:v>145785.13</c:v>
                </c:pt>
                <c:pt idx="19861">
                  <c:v>145786.13</c:v>
                </c:pt>
                <c:pt idx="19862">
                  <c:v>145787.13</c:v>
                </c:pt>
                <c:pt idx="19863">
                  <c:v>145788.13</c:v>
                </c:pt>
                <c:pt idx="19864">
                  <c:v>145789.13</c:v>
                </c:pt>
                <c:pt idx="19865">
                  <c:v>145790.13</c:v>
                </c:pt>
                <c:pt idx="19866">
                  <c:v>145791.13</c:v>
                </c:pt>
                <c:pt idx="19867">
                  <c:v>145792.13</c:v>
                </c:pt>
                <c:pt idx="19868">
                  <c:v>145793.13</c:v>
                </c:pt>
                <c:pt idx="19869">
                  <c:v>145794.13</c:v>
                </c:pt>
                <c:pt idx="19870">
                  <c:v>145798.84</c:v>
                </c:pt>
                <c:pt idx="19871">
                  <c:v>145799.85</c:v>
                </c:pt>
                <c:pt idx="19872">
                  <c:v>145800.85</c:v>
                </c:pt>
                <c:pt idx="19873">
                  <c:v>145801.85</c:v>
                </c:pt>
                <c:pt idx="19874">
                  <c:v>145802.85</c:v>
                </c:pt>
                <c:pt idx="19875">
                  <c:v>145803.85</c:v>
                </c:pt>
                <c:pt idx="19876">
                  <c:v>145804.85</c:v>
                </c:pt>
                <c:pt idx="19877">
                  <c:v>145805.85</c:v>
                </c:pt>
                <c:pt idx="19878">
                  <c:v>145806.85</c:v>
                </c:pt>
                <c:pt idx="19879">
                  <c:v>145807.85</c:v>
                </c:pt>
                <c:pt idx="19880">
                  <c:v>145931.95</c:v>
                </c:pt>
                <c:pt idx="19881">
                  <c:v>145932.96</c:v>
                </c:pt>
                <c:pt idx="19882">
                  <c:v>145933.96</c:v>
                </c:pt>
                <c:pt idx="19883">
                  <c:v>145934.96</c:v>
                </c:pt>
                <c:pt idx="19884">
                  <c:v>145935.96</c:v>
                </c:pt>
                <c:pt idx="19885">
                  <c:v>145936.96</c:v>
                </c:pt>
                <c:pt idx="19886">
                  <c:v>145937.96</c:v>
                </c:pt>
                <c:pt idx="19887">
                  <c:v>145938.96</c:v>
                </c:pt>
                <c:pt idx="19888">
                  <c:v>145939.96</c:v>
                </c:pt>
                <c:pt idx="19889">
                  <c:v>145940.96</c:v>
                </c:pt>
                <c:pt idx="19890">
                  <c:v>145945.67</c:v>
                </c:pt>
                <c:pt idx="19891">
                  <c:v>145946.67</c:v>
                </c:pt>
                <c:pt idx="19892">
                  <c:v>145947.67</c:v>
                </c:pt>
                <c:pt idx="19893">
                  <c:v>145948.67</c:v>
                </c:pt>
                <c:pt idx="19894">
                  <c:v>145949.67</c:v>
                </c:pt>
                <c:pt idx="19895">
                  <c:v>145950.67</c:v>
                </c:pt>
                <c:pt idx="19896">
                  <c:v>145951.67</c:v>
                </c:pt>
                <c:pt idx="19897">
                  <c:v>145952.67</c:v>
                </c:pt>
                <c:pt idx="19898">
                  <c:v>145953.67</c:v>
                </c:pt>
                <c:pt idx="19899">
                  <c:v>145954.67</c:v>
                </c:pt>
                <c:pt idx="19900">
                  <c:v>146078.78</c:v>
                </c:pt>
                <c:pt idx="19901">
                  <c:v>146079.78</c:v>
                </c:pt>
                <c:pt idx="19902">
                  <c:v>146080.78</c:v>
                </c:pt>
                <c:pt idx="19903">
                  <c:v>146081.78</c:v>
                </c:pt>
                <c:pt idx="19904">
                  <c:v>146082.79</c:v>
                </c:pt>
                <c:pt idx="19905">
                  <c:v>146083.79</c:v>
                </c:pt>
                <c:pt idx="19906">
                  <c:v>146084.79</c:v>
                </c:pt>
                <c:pt idx="19907">
                  <c:v>146085.79</c:v>
                </c:pt>
                <c:pt idx="19908">
                  <c:v>146086.79</c:v>
                </c:pt>
                <c:pt idx="19909">
                  <c:v>146087.79</c:v>
                </c:pt>
                <c:pt idx="19910">
                  <c:v>146092.5</c:v>
                </c:pt>
                <c:pt idx="19911">
                  <c:v>146093.5</c:v>
                </c:pt>
                <c:pt idx="19912">
                  <c:v>146094.5</c:v>
                </c:pt>
                <c:pt idx="19913">
                  <c:v>146095.5</c:v>
                </c:pt>
                <c:pt idx="19914">
                  <c:v>146096.5</c:v>
                </c:pt>
                <c:pt idx="19915">
                  <c:v>146097.5</c:v>
                </c:pt>
                <c:pt idx="19916">
                  <c:v>146098.5</c:v>
                </c:pt>
                <c:pt idx="19917">
                  <c:v>146099.5</c:v>
                </c:pt>
                <c:pt idx="19918">
                  <c:v>146100.5</c:v>
                </c:pt>
                <c:pt idx="19919">
                  <c:v>146101.5</c:v>
                </c:pt>
                <c:pt idx="19920">
                  <c:v>146225.61</c:v>
                </c:pt>
                <c:pt idx="19921">
                  <c:v>146226.61</c:v>
                </c:pt>
                <c:pt idx="19922">
                  <c:v>146227.61</c:v>
                </c:pt>
                <c:pt idx="19923">
                  <c:v>146228.61</c:v>
                </c:pt>
                <c:pt idx="19924">
                  <c:v>146229.61</c:v>
                </c:pt>
                <c:pt idx="19925">
                  <c:v>146230.61</c:v>
                </c:pt>
                <c:pt idx="19926">
                  <c:v>146231.62</c:v>
                </c:pt>
                <c:pt idx="19927">
                  <c:v>146232.62</c:v>
                </c:pt>
                <c:pt idx="19928">
                  <c:v>146233.62</c:v>
                </c:pt>
                <c:pt idx="19929">
                  <c:v>146234.62</c:v>
                </c:pt>
                <c:pt idx="19930">
                  <c:v>146239.33</c:v>
                </c:pt>
                <c:pt idx="19931">
                  <c:v>146240.33</c:v>
                </c:pt>
                <c:pt idx="19932">
                  <c:v>146241.33</c:v>
                </c:pt>
                <c:pt idx="19933">
                  <c:v>146242.33</c:v>
                </c:pt>
                <c:pt idx="19934">
                  <c:v>146243.33</c:v>
                </c:pt>
                <c:pt idx="19935">
                  <c:v>146244.33</c:v>
                </c:pt>
                <c:pt idx="19936">
                  <c:v>146245.33</c:v>
                </c:pt>
                <c:pt idx="19937">
                  <c:v>146246.33</c:v>
                </c:pt>
                <c:pt idx="19938">
                  <c:v>146247.33</c:v>
                </c:pt>
                <c:pt idx="19939">
                  <c:v>146248.33</c:v>
                </c:pt>
                <c:pt idx="19940">
                  <c:v>146372.43</c:v>
                </c:pt>
                <c:pt idx="19941">
                  <c:v>146373.43</c:v>
                </c:pt>
                <c:pt idx="19942">
                  <c:v>146374.43</c:v>
                </c:pt>
                <c:pt idx="19943">
                  <c:v>146375.44</c:v>
                </c:pt>
                <c:pt idx="19944">
                  <c:v>146376.44</c:v>
                </c:pt>
                <c:pt idx="19945">
                  <c:v>146377.44</c:v>
                </c:pt>
                <c:pt idx="19946">
                  <c:v>146378.44</c:v>
                </c:pt>
                <c:pt idx="19947">
                  <c:v>146379.44</c:v>
                </c:pt>
                <c:pt idx="19948">
                  <c:v>146380.44</c:v>
                </c:pt>
                <c:pt idx="19949">
                  <c:v>146381.44</c:v>
                </c:pt>
                <c:pt idx="19950">
                  <c:v>146386.15</c:v>
                </c:pt>
                <c:pt idx="19951">
                  <c:v>146387.15</c:v>
                </c:pt>
                <c:pt idx="19952">
                  <c:v>146388.15</c:v>
                </c:pt>
                <c:pt idx="19953">
                  <c:v>146389.15</c:v>
                </c:pt>
                <c:pt idx="19954">
                  <c:v>146390.15</c:v>
                </c:pt>
                <c:pt idx="19955">
                  <c:v>146391.15</c:v>
                </c:pt>
                <c:pt idx="19956">
                  <c:v>146392.15</c:v>
                </c:pt>
                <c:pt idx="19957">
                  <c:v>146393.15</c:v>
                </c:pt>
                <c:pt idx="19958">
                  <c:v>146394.15</c:v>
                </c:pt>
                <c:pt idx="19959">
                  <c:v>146395.15</c:v>
                </c:pt>
                <c:pt idx="19960">
                  <c:v>146519.26</c:v>
                </c:pt>
                <c:pt idx="19961">
                  <c:v>146520.26</c:v>
                </c:pt>
                <c:pt idx="19962">
                  <c:v>146521.26</c:v>
                </c:pt>
                <c:pt idx="19963">
                  <c:v>146522.26</c:v>
                </c:pt>
                <c:pt idx="19964">
                  <c:v>146523.26</c:v>
                </c:pt>
                <c:pt idx="19965">
                  <c:v>146524.26</c:v>
                </c:pt>
                <c:pt idx="19966">
                  <c:v>146525.27</c:v>
                </c:pt>
                <c:pt idx="19967">
                  <c:v>146526.27</c:v>
                </c:pt>
                <c:pt idx="19968">
                  <c:v>146527.27</c:v>
                </c:pt>
                <c:pt idx="19969">
                  <c:v>146528.27</c:v>
                </c:pt>
                <c:pt idx="19970">
                  <c:v>146532.98</c:v>
                </c:pt>
                <c:pt idx="19971">
                  <c:v>146533.98</c:v>
                </c:pt>
                <c:pt idx="19972">
                  <c:v>146534.98</c:v>
                </c:pt>
                <c:pt idx="19973">
                  <c:v>146535.98</c:v>
                </c:pt>
                <c:pt idx="19974">
                  <c:v>146536.98</c:v>
                </c:pt>
                <c:pt idx="19975">
                  <c:v>146537.98</c:v>
                </c:pt>
                <c:pt idx="19976">
                  <c:v>146538.98</c:v>
                </c:pt>
                <c:pt idx="19977">
                  <c:v>146539.98</c:v>
                </c:pt>
                <c:pt idx="19978">
                  <c:v>146540.98</c:v>
                </c:pt>
                <c:pt idx="19979">
                  <c:v>146541.98</c:v>
                </c:pt>
                <c:pt idx="19980">
                  <c:v>146666.09</c:v>
                </c:pt>
                <c:pt idx="19981">
                  <c:v>146667.09</c:v>
                </c:pt>
                <c:pt idx="19982">
                  <c:v>146668.09</c:v>
                </c:pt>
                <c:pt idx="19983">
                  <c:v>146669.09</c:v>
                </c:pt>
                <c:pt idx="19984">
                  <c:v>146670.09</c:v>
                </c:pt>
                <c:pt idx="19985">
                  <c:v>146671.09</c:v>
                </c:pt>
                <c:pt idx="19986">
                  <c:v>146672.1</c:v>
                </c:pt>
                <c:pt idx="19987">
                  <c:v>146673.1</c:v>
                </c:pt>
                <c:pt idx="19988">
                  <c:v>146674.1</c:v>
                </c:pt>
                <c:pt idx="19989">
                  <c:v>146675.1</c:v>
                </c:pt>
                <c:pt idx="19990">
                  <c:v>146679.81</c:v>
                </c:pt>
                <c:pt idx="19991">
                  <c:v>146680.81</c:v>
                </c:pt>
                <c:pt idx="19992">
                  <c:v>146681.81</c:v>
                </c:pt>
                <c:pt idx="19993">
                  <c:v>146682.81</c:v>
                </c:pt>
                <c:pt idx="19994">
                  <c:v>146683.81</c:v>
                </c:pt>
                <c:pt idx="19995">
                  <c:v>146684.81</c:v>
                </c:pt>
                <c:pt idx="19996">
                  <c:v>146685.81</c:v>
                </c:pt>
                <c:pt idx="19997">
                  <c:v>146686.81</c:v>
                </c:pt>
                <c:pt idx="19998">
                  <c:v>146687.81</c:v>
                </c:pt>
                <c:pt idx="19999">
                  <c:v>146688.81</c:v>
                </c:pt>
                <c:pt idx="20000">
                  <c:v>146812.92</c:v>
                </c:pt>
                <c:pt idx="20001">
                  <c:v>146813.92</c:v>
                </c:pt>
                <c:pt idx="20002">
                  <c:v>146814.92</c:v>
                </c:pt>
                <c:pt idx="20003">
                  <c:v>146815.92</c:v>
                </c:pt>
                <c:pt idx="20004">
                  <c:v>146816.92</c:v>
                </c:pt>
                <c:pt idx="20005">
                  <c:v>146817.92</c:v>
                </c:pt>
                <c:pt idx="20006">
                  <c:v>146818.92</c:v>
                </c:pt>
                <c:pt idx="20007">
                  <c:v>146819.92</c:v>
                </c:pt>
                <c:pt idx="20008">
                  <c:v>146820.92</c:v>
                </c:pt>
                <c:pt idx="20009">
                  <c:v>146821.93</c:v>
                </c:pt>
                <c:pt idx="20010">
                  <c:v>146826.63</c:v>
                </c:pt>
                <c:pt idx="20011">
                  <c:v>146827.64</c:v>
                </c:pt>
                <c:pt idx="20012">
                  <c:v>146828.64</c:v>
                </c:pt>
                <c:pt idx="20013">
                  <c:v>146829.64</c:v>
                </c:pt>
                <c:pt idx="20014">
                  <c:v>146830.64</c:v>
                </c:pt>
                <c:pt idx="20015">
                  <c:v>146831.64</c:v>
                </c:pt>
                <c:pt idx="20016">
                  <c:v>146832.64</c:v>
                </c:pt>
                <c:pt idx="20017">
                  <c:v>146833.64</c:v>
                </c:pt>
                <c:pt idx="20018">
                  <c:v>146834.64</c:v>
                </c:pt>
                <c:pt idx="20019">
                  <c:v>146835.64</c:v>
                </c:pt>
                <c:pt idx="20020">
                  <c:v>146959.75</c:v>
                </c:pt>
                <c:pt idx="20021">
                  <c:v>146960.75</c:v>
                </c:pt>
                <c:pt idx="20022">
                  <c:v>146961.75</c:v>
                </c:pt>
                <c:pt idx="20023">
                  <c:v>146962.75</c:v>
                </c:pt>
                <c:pt idx="20024">
                  <c:v>146963.75</c:v>
                </c:pt>
                <c:pt idx="20025">
                  <c:v>146964.75</c:v>
                </c:pt>
                <c:pt idx="20026">
                  <c:v>146965.75</c:v>
                </c:pt>
                <c:pt idx="20027">
                  <c:v>146966.75</c:v>
                </c:pt>
                <c:pt idx="20028">
                  <c:v>146967.75</c:v>
                </c:pt>
                <c:pt idx="20029">
                  <c:v>146968.75</c:v>
                </c:pt>
                <c:pt idx="20030">
                  <c:v>146973.46</c:v>
                </c:pt>
                <c:pt idx="20031">
                  <c:v>146974.46</c:v>
                </c:pt>
                <c:pt idx="20032">
                  <c:v>146975.46</c:v>
                </c:pt>
                <c:pt idx="20033">
                  <c:v>146976.46</c:v>
                </c:pt>
                <c:pt idx="20034">
                  <c:v>146977.46</c:v>
                </c:pt>
                <c:pt idx="20035">
                  <c:v>146978.46</c:v>
                </c:pt>
                <c:pt idx="20036">
                  <c:v>146979.46</c:v>
                </c:pt>
                <c:pt idx="20037">
                  <c:v>146980.47</c:v>
                </c:pt>
                <c:pt idx="20038">
                  <c:v>146981.47</c:v>
                </c:pt>
                <c:pt idx="20039">
                  <c:v>146982.47</c:v>
                </c:pt>
                <c:pt idx="20040">
                  <c:v>147106.56</c:v>
                </c:pt>
                <c:pt idx="20041">
                  <c:v>147107.56</c:v>
                </c:pt>
                <c:pt idx="20042">
                  <c:v>147108.56</c:v>
                </c:pt>
                <c:pt idx="20043">
                  <c:v>147109.56</c:v>
                </c:pt>
                <c:pt idx="20044">
                  <c:v>147110.56</c:v>
                </c:pt>
                <c:pt idx="20045">
                  <c:v>147111.57</c:v>
                </c:pt>
                <c:pt idx="20046">
                  <c:v>147112.57</c:v>
                </c:pt>
                <c:pt idx="20047">
                  <c:v>147113.57</c:v>
                </c:pt>
                <c:pt idx="20048">
                  <c:v>147114.57</c:v>
                </c:pt>
                <c:pt idx="20049">
                  <c:v>147115.57</c:v>
                </c:pt>
                <c:pt idx="20050">
                  <c:v>147120.28</c:v>
                </c:pt>
                <c:pt idx="20051">
                  <c:v>147121.28</c:v>
                </c:pt>
                <c:pt idx="20052">
                  <c:v>147122.28</c:v>
                </c:pt>
                <c:pt idx="20053">
                  <c:v>147123.28</c:v>
                </c:pt>
                <c:pt idx="20054">
                  <c:v>147124.28</c:v>
                </c:pt>
                <c:pt idx="20055">
                  <c:v>147125.28</c:v>
                </c:pt>
                <c:pt idx="20056">
                  <c:v>147126.28</c:v>
                </c:pt>
                <c:pt idx="20057">
                  <c:v>147127.28</c:v>
                </c:pt>
                <c:pt idx="20058">
                  <c:v>147128.28</c:v>
                </c:pt>
                <c:pt idx="20059">
                  <c:v>147129.28</c:v>
                </c:pt>
                <c:pt idx="20060">
                  <c:v>147253.38</c:v>
                </c:pt>
                <c:pt idx="20061">
                  <c:v>147254.39</c:v>
                </c:pt>
                <c:pt idx="20062">
                  <c:v>147255.39</c:v>
                </c:pt>
                <c:pt idx="20063">
                  <c:v>147256.39</c:v>
                </c:pt>
                <c:pt idx="20064">
                  <c:v>147257.39</c:v>
                </c:pt>
                <c:pt idx="20065">
                  <c:v>147258.39</c:v>
                </c:pt>
                <c:pt idx="20066">
                  <c:v>147259.39</c:v>
                </c:pt>
                <c:pt idx="20067">
                  <c:v>147260.39</c:v>
                </c:pt>
                <c:pt idx="20068">
                  <c:v>147261.39</c:v>
                </c:pt>
                <c:pt idx="20069">
                  <c:v>147262.39</c:v>
                </c:pt>
                <c:pt idx="20070">
                  <c:v>147267.1</c:v>
                </c:pt>
                <c:pt idx="20071">
                  <c:v>147268.1</c:v>
                </c:pt>
                <c:pt idx="20072">
                  <c:v>147269.1</c:v>
                </c:pt>
                <c:pt idx="20073">
                  <c:v>147270.1</c:v>
                </c:pt>
                <c:pt idx="20074">
                  <c:v>147271.1</c:v>
                </c:pt>
                <c:pt idx="20075">
                  <c:v>147272.1</c:v>
                </c:pt>
                <c:pt idx="20076">
                  <c:v>147273.1</c:v>
                </c:pt>
                <c:pt idx="20077">
                  <c:v>147274.1</c:v>
                </c:pt>
                <c:pt idx="20078">
                  <c:v>147275.11</c:v>
                </c:pt>
                <c:pt idx="20079">
                  <c:v>147276.11</c:v>
                </c:pt>
                <c:pt idx="20080">
                  <c:v>147400.21</c:v>
                </c:pt>
                <c:pt idx="20081">
                  <c:v>147401.21</c:v>
                </c:pt>
                <c:pt idx="20082">
                  <c:v>147402.21</c:v>
                </c:pt>
                <c:pt idx="20083">
                  <c:v>147403.21</c:v>
                </c:pt>
                <c:pt idx="20084">
                  <c:v>147404.22</c:v>
                </c:pt>
                <c:pt idx="20085">
                  <c:v>147405.22</c:v>
                </c:pt>
                <c:pt idx="20086">
                  <c:v>147406.22</c:v>
                </c:pt>
                <c:pt idx="20087">
                  <c:v>147407.22</c:v>
                </c:pt>
                <c:pt idx="20088">
                  <c:v>147408.22</c:v>
                </c:pt>
                <c:pt idx="20089">
                  <c:v>147409.22</c:v>
                </c:pt>
                <c:pt idx="20090">
                  <c:v>147413.93</c:v>
                </c:pt>
                <c:pt idx="20091">
                  <c:v>147414.93</c:v>
                </c:pt>
                <c:pt idx="20092">
                  <c:v>147415.93</c:v>
                </c:pt>
                <c:pt idx="20093">
                  <c:v>147416.93</c:v>
                </c:pt>
                <c:pt idx="20094">
                  <c:v>147417.93</c:v>
                </c:pt>
                <c:pt idx="20095">
                  <c:v>147418.93</c:v>
                </c:pt>
                <c:pt idx="20096">
                  <c:v>147419.93</c:v>
                </c:pt>
                <c:pt idx="20097">
                  <c:v>147420.93</c:v>
                </c:pt>
                <c:pt idx="20098">
                  <c:v>147421.93</c:v>
                </c:pt>
                <c:pt idx="20099">
                  <c:v>147422.93</c:v>
                </c:pt>
                <c:pt idx="20100">
                  <c:v>147547.04</c:v>
                </c:pt>
                <c:pt idx="20101">
                  <c:v>147548.04</c:v>
                </c:pt>
                <c:pt idx="20102">
                  <c:v>147549.04</c:v>
                </c:pt>
                <c:pt idx="20103">
                  <c:v>147550.04</c:v>
                </c:pt>
                <c:pt idx="20104">
                  <c:v>147551.04</c:v>
                </c:pt>
                <c:pt idx="20105">
                  <c:v>147552.04</c:v>
                </c:pt>
                <c:pt idx="20106">
                  <c:v>147553.04</c:v>
                </c:pt>
                <c:pt idx="20107">
                  <c:v>147554.04</c:v>
                </c:pt>
                <c:pt idx="20108">
                  <c:v>147555.04</c:v>
                </c:pt>
                <c:pt idx="20109">
                  <c:v>147556.04</c:v>
                </c:pt>
                <c:pt idx="20110">
                  <c:v>147560.75</c:v>
                </c:pt>
                <c:pt idx="20111">
                  <c:v>147561.75</c:v>
                </c:pt>
                <c:pt idx="20112">
                  <c:v>147562.75</c:v>
                </c:pt>
                <c:pt idx="20113">
                  <c:v>147563.75</c:v>
                </c:pt>
                <c:pt idx="20114">
                  <c:v>147564.75</c:v>
                </c:pt>
                <c:pt idx="20115">
                  <c:v>147565.75</c:v>
                </c:pt>
                <c:pt idx="20116">
                  <c:v>147566.75</c:v>
                </c:pt>
                <c:pt idx="20117">
                  <c:v>147567.75</c:v>
                </c:pt>
                <c:pt idx="20118">
                  <c:v>147568.76</c:v>
                </c:pt>
                <c:pt idx="20119">
                  <c:v>147569.76</c:v>
                </c:pt>
                <c:pt idx="20120">
                  <c:v>147693.86</c:v>
                </c:pt>
                <c:pt idx="20121">
                  <c:v>147694.86</c:v>
                </c:pt>
                <c:pt idx="20122">
                  <c:v>147695.87</c:v>
                </c:pt>
                <c:pt idx="20123">
                  <c:v>147696.87</c:v>
                </c:pt>
                <c:pt idx="20124">
                  <c:v>147697.87</c:v>
                </c:pt>
                <c:pt idx="20125">
                  <c:v>147698.87</c:v>
                </c:pt>
                <c:pt idx="20126">
                  <c:v>147699.87</c:v>
                </c:pt>
                <c:pt idx="20127">
                  <c:v>147700.87</c:v>
                </c:pt>
                <c:pt idx="20128">
                  <c:v>147701.87</c:v>
                </c:pt>
                <c:pt idx="20129">
                  <c:v>147702.87</c:v>
                </c:pt>
                <c:pt idx="20130">
                  <c:v>147707.58</c:v>
                </c:pt>
                <c:pt idx="20131">
                  <c:v>147708.58</c:v>
                </c:pt>
                <c:pt idx="20132">
                  <c:v>147709.58</c:v>
                </c:pt>
                <c:pt idx="20133">
                  <c:v>147710.58</c:v>
                </c:pt>
                <c:pt idx="20134">
                  <c:v>147711.58</c:v>
                </c:pt>
                <c:pt idx="20135">
                  <c:v>147712.58</c:v>
                </c:pt>
                <c:pt idx="20136">
                  <c:v>147713.58</c:v>
                </c:pt>
                <c:pt idx="20137">
                  <c:v>147714.58</c:v>
                </c:pt>
                <c:pt idx="20138">
                  <c:v>147715.58</c:v>
                </c:pt>
                <c:pt idx="20139">
                  <c:v>147716.59</c:v>
                </c:pt>
                <c:pt idx="20140">
                  <c:v>147840.69</c:v>
                </c:pt>
                <c:pt idx="20141">
                  <c:v>147841.69</c:v>
                </c:pt>
                <c:pt idx="20142">
                  <c:v>147842.69</c:v>
                </c:pt>
                <c:pt idx="20143">
                  <c:v>147843.69</c:v>
                </c:pt>
                <c:pt idx="20144">
                  <c:v>147844.69</c:v>
                </c:pt>
                <c:pt idx="20145">
                  <c:v>147845.69</c:v>
                </c:pt>
                <c:pt idx="20146">
                  <c:v>147846.7</c:v>
                </c:pt>
                <c:pt idx="20147">
                  <c:v>147847.7</c:v>
                </c:pt>
                <c:pt idx="20148">
                  <c:v>147848.7</c:v>
                </c:pt>
                <c:pt idx="20149">
                  <c:v>147849.7</c:v>
                </c:pt>
                <c:pt idx="20150">
                  <c:v>147854.41</c:v>
                </c:pt>
                <c:pt idx="20151">
                  <c:v>147855.41</c:v>
                </c:pt>
                <c:pt idx="20152">
                  <c:v>147856.41</c:v>
                </c:pt>
                <c:pt idx="20153">
                  <c:v>147857.41</c:v>
                </c:pt>
                <c:pt idx="20154">
                  <c:v>147858.41</c:v>
                </c:pt>
                <c:pt idx="20155">
                  <c:v>147859.41</c:v>
                </c:pt>
                <c:pt idx="20156">
                  <c:v>147860.41</c:v>
                </c:pt>
                <c:pt idx="20157">
                  <c:v>147861.41</c:v>
                </c:pt>
                <c:pt idx="20158">
                  <c:v>147862.41</c:v>
                </c:pt>
                <c:pt idx="20159">
                  <c:v>147863.41</c:v>
                </c:pt>
                <c:pt idx="20160">
                  <c:v>147987.45</c:v>
                </c:pt>
                <c:pt idx="20161">
                  <c:v>147988.46</c:v>
                </c:pt>
                <c:pt idx="20162">
                  <c:v>147989.46</c:v>
                </c:pt>
                <c:pt idx="20163">
                  <c:v>147990.46</c:v>
                </c:pt>
                <c:pt idx="20164">
                  <c:v>147991.46</c:v>
                </c:pt>
                <c:pt idx="20165">
                  <c:v>147992.46</c:v>
                </c:pt>
                <c:pt idx="20166">
                  <c:v>147993.46</c:v>
                </c:pt>
                <c:pt idx="20167">
                  <c:v>147994.46</c:v>
                </c:pt>
                <c:pt idx="20168">
                  <c:v>147995.46</c:v>
                </c:pt>
                <c:pt idx="20169">
                  <c:v>147996.46</c:v>
                </c:pt>
                <c:pt idx="20170">
                  <c:v>148001.17</c:v>
                </c:pt>
                <c:pt idx="20171">
                  <c:v>148002.17</c:v>
                </c:pt>
                <c:pt idx="20172">
                  <c:v>148003.17</c:v>
                </c:pt>
                <c:pt idx="20173">
                  <c:v>148004.17</c:v>
                </c:pt>
                <c:pt idx="20174">
                  <c:v>148005.17</c:v>
                </c:pt>
                <c:pt idx="20175">
                  <c:v>148006.17</c:v>
                </c:pt>
                <c:pt idx="20176">
                  <c:v>148007.17</c:v>
                </c:pt>
                <c:pt idx="20177">
                  <c:v>148008.17</c:v>
                </c:pt>
                <c:pt idx="20178">
                  <c:v>148009.18</c:v>
                </c:pt>
                <c:pt idx="20179">
                  <c:v>148010.18</c:v>
                </c:pt>
                <c:pt idx="20180">
                  <c:v>148134.28</c:v>
                </c:pt>
                <c:pt idx="20181">
                  <c:v>148135.28</c:v>
                </c:pt>
                <c:pt idx="20182">
                  <c:v>148136.28</c:v>
                </c:pt>
                <c:pt idx="20183">
                  <c:v>148137.28</c:v>
                </c:pt>
                <c:pt idx="20184">
                  <c:v>148138.29</c:v>
                </c:pt>
                <c:pt idx="20185">
                  <c:v>148139.29</c:v>
                </c:pt>
                <c:pt idx="20186">
                  <c:v>148140.29</c:v>
                </c:pt>
                <c:pt idx="20187">
                  <c:v>148141.29</c:v>
                </c:pt>
                <c:pt idx="20188">
                  <c:v>148142.29</c:v>
                </c:pt>
                <c:pt idx="20189">
                  <c:v>148143.29</c:v>
                </c:pt>
                <c:pt idx="20190">
                  <c:v>148147.99</c:v>
                </c:pt>
                <c:pt idx="20191">
                  <c:v>148148.99</c:v>
                </c:pt>
                <c:pt idx="20192">
                  <c:v>148150.0</c:v>
                </c:pt>
                <c:pt idx="20193">
                  <c:v>148151.0</c:v>
                </c:pt>
                <c:pt idx="20194">
                  <c:v>148152.0</c:v>
                </c:pt>
                <c:pt idx="20195">
                  <c:v>148153.0</c:v>
                </c:pt>
                <c:pt idx="20196">
                  <c:v>148154.0</c:v>
                </c:pt>
                <c:pt idx="20197">
                  <c:v>148155.0</c:v>
                </c:pt>
                <c:pt idx="20198">
                  <c:v>148156.0</c:v>
                </c:pt>
                <c:pt idx="20199">
                  <c:v>148157.0</c:v>
                </c:pt>
                <c:pt idx="20200">
                  <c:v>148281.11</c:v>
                </c:pt>
                <c:pt idx="20201">
                  <c:v>148282.11</c:v>
                </c:pt>
                <c:pt idx="20202">
                  <c:v>148283.11</c:v>
                </c:pt>
                <c:pt idx="20203">
                  <c:v>148284.11</c:v>
                </c:pt>
                <c:pt idx="20204">
                  <c:v>148285.11</c:v>
                </c:pt>
                <c:pt idx="20205">
                  <c:v>148286.11</c:v>
                </c:pt>
                <c:pt idx="20206">
                  <c:v>148287.11</c:v>
                </c:pt>
                <c:pt idx="20207">
                  <c:v>148288.11</c:v>
                </c:pt>
                <c:pt idx="20208">
                  <c:v>148289.11</c:v>
                </c:pt>
                <c:pt idx="20209">
                  <c:v>148290.11</c:v>
                </c:pt>
                <c:pt idx="20210">
                  <c:v>148294.82</c:v>
                </c:pt>
                <c:pt idx="20211">
                  <c:v>148295.82</c:v>
                </c:pt>
                <c:pt idx="20212">
                  <c:v>148296.82</c:v>
                </c:pt>
                <c:pt idx="20213">
                  <c:v>148297.82</c:v>
                </c:pt>
                <c:pt idx="20214">
                  <c:v>148298.82</c:v>
                </c:pt>
                <c:pt idx="20215">
                  <c:v>148299.82</c:v>
                </c:pt>
                <c:pt idx="20216">
                  <c:v>148300.82</c:v>
                </c:pt>
                <c:pt idx="20217">
                  <c:v>148301.82</c:v>
                </c:pt>
                <c:pt idx="20218">
                  <c:v>148302.83</c:v>
                </c:pt>
                <c:pt idx="20219">
                  <c:v>148303.83</c:v>
                </c:pt>
                <c:pt idx="20220">
                  <c:v>148427.93</c:v>
                </c:pt>
                <c:pt idx="20221">
                  <c:v>148428.93</c:v>
                </c:pt>
                <c:pt idx="20222">
                  <c:v>148429.93</c:v>
                </c:pt>
                <c:pt idx="20223">
                  <c:v>148430.93</c:v>
                </c:pt>
                <c:pt idx="20224">
                  <c:v>148431.94</c:v>
                </c:pt>
                <c:pt idx="20225">
                  <c:v>148432.94</c:v>
                </c:pt>
                <c:pt idx="20226">
                  <c:v>148433.94</c:v>
                </c:pt>
                <c:pt idx="20227">
                  <c:v>148434.94</c:v>
                </c:pt>
                <c:pt idx="20228">
                  <c:v>148435.94</c:v>
                </c:pt>
                <c:pt idx="20229">
                  <c:v>148436.94</c:v>
                </c:pt>
                <c:pt idx="20230">
                  <c:v>148441.65</c:v>
                </c:pt>
                <c:pt idx="20231">
                  <c:v>148442.65</c:v>
                </c:pt>
                <c:pt idx="20232">
                  <c:v>148443.65</c:v>
                </c:pt>
                <c:pt idx="20233">
                  <c:v>148444.65</c:v>
                </c:pt>
                <c:pt idx="20234">
                  <c:v>148445.65</c:v>
                </c:pt>
                <c:pt idx="20235">
                  <c:v>148446.65</c:v>
                </c:pt>
                <c:pt idx="20236">
                  <c:v>148447.65</c:v>
                </c:pt>
                <c:pt idx="20237">
                  <c:v>148448.65</c:v>
                </c:pt>
                <c:pt idx="20238">
                  <c:v>148449.65</c:v>
                </c:pt>
                <c:pt idx="20239">
                  <c:v>148450.65</c:v>
                </c:pt>
                <c:pt idx="20240">
                  <c:v>148574.76</c:v>
                </c:pt>
                <c:pt idx="20241">
                  <c:v>148575.76</c:v>
                </c:pt>
                <c:pt idx="20242">
                  <c:v>148576.76</c:v>
                </c:pt>
                <c:pt idx="20243">
                  <c:v>148577.76</c:v>
                </c:pt>
                <c:pt idx="20244">
                  <c:v>148578.76</c:v>
                </c:pt>
                <c:pt idx="20245">
                  <c:v>148579.76</c:v>
                </c:pt>
                <c:pt idx="20246">
                  <c:v>148580.76</c:v>
                </c:pt>
                <c:pt idx="20247">
                  <c:v>148581.76</c:v>
                </c:pt>
                <c:pt idx="20248">
                  <c:v>148582.76</c:v>
                </c:pt>
                <c:pt idx="20249">
                  <c:v>148583.76</c:v>
                </c:pt>
                <c:pt idx="20250">
                  <c:v>148588.47</c:v>
                </c:pt>
                <c:pt idx="20251">
                  <c:v>148589.47</c:v>
                </c:pt>
                <c:pt idx="20252">
                  <c:v>148590.47</c:v>
                </c:pt>
                <c:pt idx="20253">
                  <c:v>148591.47</c:v>
                </c:pt>
                <c:pt idx="20254">
                  <c:v>148592.47</c:v>
                </c:pt>
                <c:pt idx="20255">
                  <c:v>148593.47</c:v>
                </c:pt>
                <c:pt idx="20256">
                  <c:v>148594.47</c:v>
                </c:pt>
                <c:pt idx="20257">
                  <c:v>148595.48</c:v>
                </c:pt>
                <c:pt idx="20258">
                  <c:v>148596.48</c:v>
                </c:pt>
                <c:pt idx="20259">
                  <c:v>148597.48</c:v>
                </c:pt>
                <c:pt idx="20260">
                  <c:v>148721.58</c:v>
                </c:pt>
                <c:pt idx="20261">
                  <c:v>148722.58</c:v>
                </c:pt>
                <c:pt idx="20262">
                  <c:v>148723.59</c:v>
                </c:pt>
                <c:pt idx="20263">
                  <c:v>148724.59</c:v>
                </c:pt>
                <c:pt idx="20264">
                  <c:v>148725.59</c:v>
                </c:pt>
                <c:pt idx="20265">
                  <c:v>148726.59</c:v>
                </c:pt>
                <c:pt idx="20266">
                  <c:v>148727.59</c:v>
                </c:pt>
                <c:pt idx="20267">
                  <c:v>148728.59</c:v>
                </c:pt>
                <c:pt idx="20268">
                  <c:v>148729.59</c:v>
                </c:pt>
                <c:pt idx="20269">
                  <c:v>148730.59</c:v>
                </c:pt>
                <c:pt idx="20270">
                  <c:v>148735.3</c:v>
                </c:pt>
                <c:pt idx="20271">
                  <c:v>148736.3</c:v>
                </c:pt>
                <c:pt idx="20272">
                  <c:v>148737.3</c:v>
                </c:pt>
                <c:pt idx="20273">
                  <c:v>148738.3</c:v>
                </c:pt>
                <c:pt idx="20274">
                  <c:v>148739.3</c:v>
                </c:pt>
                <c:pt idx="20275">
                  <c:v>148740.3</c:v>
                </c:pt>
                <c:pt idx="20276">
                  <c:v>148741.3</c:v>
                </c:pt>
                <c:pt idx="20277">
                  <c:v>148742.3</c:v>
                </c:pt>
                <c:pt idx="20278">
                  <c:v>148743.3</c:v>
                </c:pt>
                <c:pt idx="20279">
                  <c:v>148744.31</c:v>
                </c:pt>
                <c:pt idx="20280">
                  <c:v>148868.41</c:v>
                </c:pt>
                <c:pt idx="20281">
                  <c:v>148869.41</c:v>
                </c:pt>
                <c:pt idx="20282">
                  <c:v>148870.41</c:v>
                </c:pt>
                <c:pt idx="20283">
                  <c:v>148871.41</c:v>
                </c:pt>
                <c:pt idx="20284">
                  <c:v>148872.41</c:v>
                </c:pt>
                <c:pt idx="20285">
                  <c:v>148873.41</c:v>
                </c:pt>
                <c:pt idx="20286">
                  <c:v>148874.41</c:v>
                </c:pt>
                <c:pt idx="20287">
                  <c:v>148875.42</c:v>
                </c:pt>
                <c:pt idx="20288">
                  <c:v>148876.42</c:v>
                </c:pt>
                <c:pt idx="20289">
                  <c:v>148877.42</c:v>
                </c:pt>
                <c:pt idx="20290">
                  <c:v>148882.13</c:v>
                </c:pt>
                <c:pt idx="20291">
                  <c:v>148883.13</c:v>
                </c:pt>
                <c:pt idx="20292">
                  <c:v>148884.13</c:v>
                </c:pt>
                <c:pt idx="20293">
                  <c:v>148885.13</c:v>
                </c:pt>
                <c:pt idx="20294">
                  <c:v>148886.13</c:v>
                </c:pt>
                <c:pt idx="20295">
                  <c:v>148887.13</c:v>
                </c:pt>
                <c:pt idx="20296">
                  <c:v>148888.13</c:v>
                </c:pt>
                <c:pt idx="20297">
                  <c:v>148889.13</c:v>
                </c:pt>
                <c:pt idx="20298">
                  <c:v>148890.13</c:v>
                </c:pt>
                <c:pt idx="20299">
                  <c:v>148891.13</c:v>
                </c:pt>
                <c:pt idx="20300">
                  <c:v>149015.24</c:v>
                </c:pt>
                <c:pt idx="20301">
                  <c:v>149016.24</c:v>
                </c:pt>
                <c:pt idx="20302">
                  <c:v>149017.24</c:v>
                </c:pt>
                <c:pt idx="20303">
                  <c:v>149018.24</c:v>
                </c:pt>
                <c:pt idx="20304">
                  <c:v>149019.24</c:v>
                </c:pt>
                <c:pt idx="20305">
                  <c:v>149020.24</c:v>
                </c:pt>
                <c:pt idx="20306">
                  <c:v>149021.24</c:v>
                </c:pt>
                <c:pt idx="20307">
                  <c:v>149022.24</c:v>
                </c:pt>
                <c:pt idx="20308">
                  <c:v>149023.24</c:v>
                </c:pt>
                <c:pt idx="20309">
                  <c:v>149024.24</c:v>
                </c:pt>
                <c:pt idx="20310">
                  <c:v>149028.95</c:v>
                </c:pt>
                <c:pt idx="20311">
                  <c:v>149029.95</c:v>
                </c:pt>
                <c:pt idx="20312">
                  <c:v>149030.95</c:v>
                </c:pt>
                <c:pt idx="20313">
                  <c:v>149031.95</c:v>
                </c:pt>
                <c:pt idx="20314">
                  <c:v>149032.95</c:v>
                </c:pt>
                <c:pt idx="20315">
                  <c:v>149033.95</c:v>
                </c:pt>
                <c:pt idx="20316">
                  <c:v>149034.96</c:v>
                </c:pt>
                <c:pt idx="20317">
                  <c:v>149035.96</c:v>
                </c:pt>
                <c:pt idx="20318">
                  <c:v>149036.96</c:v>
                </c:pt>
                <c:pt idx="20319">
                  <c:v>149037.96</c:v>
                </c:pt>
                <c:pt idx="20320">
                  <c:v>149161.97</c:v>
                </c:pt>
                <c:pt idx="20321">
                  <c:v>149162.97</c:v>
                </c:pt>
                <c:pt idx="20322">
                  <c:v>149163.97</c:v>
                </c:pt>
                <c:pt idx="20323">
                  <c:v>149164.97</c:v>
                </c:pt>
                <c:pt idx="20324">
                  <c:v>149165.98</c:v>
                </c:pt>
                <c:pt idx="20325">
                  <c:v>149166.98</c:v>
                </c:pt>
                <c:pt idx="20326">
                  <c:v>149167.98</c:v>
                </c:pt>
                <c:pt idx="20327">
                  <c:v>149168.98</c:v>
                </c:pt>
                <c:pt idx="20328">
                  <c:v>149169.98</c:v>
                </c:pt>
                <c:pt idx="20329">
                  <c:v>149170.98</c:v>
                </c:pt>
                <c:pt idx="20330">
                  <c:v>149175.69</c:v>
                </c:pt>
                <c:pt idx="20331">
                  <c:v>149176.69</c:v>
                </c:pt>
                <c:pt idx="20332">
                  <c:v>149177.69</c:v>
                </c:pt>
                <c:pt idx="20333">
                  <c:v>149178.69</c:v>
                </c:pt>
                <c:pt idx="20334">
                  <c:v>149179.69</c:v>
                </c:pt>
                <c:pt idx="20335">
                  <c:v>149180.69</c:v>
                </c:pt>
                <c:pt idx="20336">
                  <c:v>149181.69</c:v>
                </c:pt>
                <c:pt idx="20337">
                  <c:v>149182.69</c:v>
                </c:pt>
                <c:pt idx="20338">
                  <c:v>149183.69</c:v>
                </c:pt>
                <c:pt idx="20339">
                  <c:v>149184.69</c:v>
                </c:pt>
                <c:pt idx="20340">
                  <c:v>149308.8</c:v>
                </c:pt>
                <c:pt idx="20341">
                  <c:v>149309.8</c:v>
                </c:pt>
                <c:pt idx="20342">
                  <c:v>149310.8</c:v>
                </c:pt>
                <c:pt idx="20343">
                  <c:v>149311.8</c:v>
                </c:pt>
                <c:pt idx="20344">
                  <c:v>149312.8</c:v>
                </c:pt>
                <c:pt idx="20345">
                  <c:v>149313.8</c:v>
                </c:pt>
                <c:pt idx="20346">
                  <c:v>149314.8</c:v>
                </c:pt>
                <c:pt idx="20347">
                  <c:v>149315.81</c:v>
                </c:pt>
                <c:pt idx="20348">
                  <c:v>149316.81</c:v>
                </c:pt>
                <c:pt idx="20349">
                  <c:v>149317.81</c:v>
                </c:pt>
                <c:pt idx="20350">
                  <c:v>149322.51</c:v>
                </c:pt>
                <c:pt idx="20351">
                  <c:v>149323.52</c:v>
                </c:pt>
                <c:pt idx="20352">
                  <c:v>149324.52</c:v>
                </c:pt>
                <c:pt idx="20353">
                  <c:v>149325.52</c:v>
                </c:pt>
                <c:pt idx="20354">
                  <c:v>149326.52</c:v>
                </c:pt>
                <c:pt idx="20355">
                  <c:v>149327.52</c:v>
                </c:pt>
                <c:pt idx="20356">
                  <c:v>149328.52</c:v>
                </c:pt>
                <c:pt idx="20357">
                  <c:v>149329.52</c:v>
                </c:pt>
                <c:pt idx="20358">
                  <c:v>149330.52</c:v>
                </c:pt>
                <c:pt idx="20359">
                  <c:v>149331.52</c:v>
                </c:pt>
                <c:pt idx="20360">
                  <c:v>149455.63</c:v>
                </c:pt>
                <c:pt idx="20361">
                  <c:v>149456.63</c:v>
                </c:pt>
                <c:pt idx="20362">
                  <c:v>149457.63</c:v>
                </c:pt>
                <c:pt idx="20363">
                  <c:v>149458.63</c:v>
                </c:pt>
                <c:pt idx="20364">
                  <c:v>149459.63</c:v>
                </c:pt>
                <c:pt idx="20365">
                  <c:v>149460.63</c:v>
                </c:pt>
                <c:pt idx="20366">
                  <c:v>149461.63</c:v>
                </c:pt>
                <c:pt idx="20367">
                  <c:v>149462.63</c:v>
                </c:pt>
                <c:pt idx="20368">
                  <c:v>149463.64</c:v>
                </c:pt>
                <c:pt idx="20369">
                  <c:v>149464.64</c:v>
                </c:pt>
                <c:pt idx="20370">
                  <c:v>149469.35</c:v>
                </c:pt>
                <c:pt idx="20371">
                  <c:v>149470.35</c:v>
                </c:pt>
                <c:pt idx="20372">
                  <c:v>149471.35</c:v>
                </c:pt>
                <c:pt idx="20373">
                  <c:v>149472.35</c:v>
                </c:pt>
                <c:pt idx="20374">
                  <c:v>149473.35</c:v>
                </c:pt>
                <c:pt idx="20375">
                  <c:v>149474.35</c:v>
                </c:pt>
                <c:pt idx="20376">
                  <c:v>149475.35</c:v>
                </c:pt>
                <c:pt idx="20377">
                  <c:v>149476.35</c:v>
                </c:pt>
                <c:pt idx="20378">
                  <c:v>149477.35</c:v>
                </c:pt>
                <c:pt idx="20379">
                  <c:v>149478.35</c:v>
                </c:pt>
                <c:pt idx="20380">
                  <c:v>149602.46</c:v>
                </c:pt>
                <c:pt idx="20381">
                  <c:v>149603.46</c:v>
                </c:pt>
                <c:pt idx="20382">
                  <c:v>149604.46</c:v>
                </c:pt>
                <c:pt idx="20383">
                  <c:v>149605.46</c:v>
                </c:pt>
                <c:pt idx="20384">
                  <c:v>149606.46</c:v>
                </c:pt>
                <c:pt idx="20385">
                  <c:v>149607.46</c:v>
                </c:pt>
                <c:pt idx="20386">
                  <c:v>149608.46</c:v>
                </c:pt>
                <c:pt idx="20387">
                  <c:v>149609.46</c:v>
                </c:pt>
                <c:pt idx="20388">
                  <c:v>149610.46</c:v>
                </c:pt>
                <c:pt idx="20389">
                  <c:v>149611.46</c:v>
                </c:pt>
                <c:pt idx="20390">
                  <c:v>149616.17</c:v>
                </c:pt>
                <c:pt idx="20391">
                  <c:v>149617.17</c:v>
                </c:pt>
                <c:pt idx="20392">
                  <c:v>149618.18</c:v>
                </c:pt>
                <c:pt idx="20393">
                  <c:v>149619.18</c:v>
                </c:pt>
                <c:pt idx="20394">
                  <c:v>149620.18</c:v>
                </c:pt>
                <c:pt idx="20395">
                  <c:v>149621.18</c:v>
                </c:pt>
                <c:pt idx="20396">
                  <c:v>149622.18</c:v>
                </c:pt>
                <c:pt idx="20397">
                  <c:v>149623.18</c:v>
                </c:pt>
                <c:pt idx="20398">
                  <c:v>149624.18</c:v>
                </c:pt>
                <c:pt idx="20399">
                  <c:v>149625.18</c:v>
                </c:pt>
                <c:pt idx="20400">
                  <c:v>149749.29</c:v>
                </c:pt>
                <c:pt idx="20401">
                  <c:v>149750.29</c:v>
                </c:pt>
                <c:pt idx="20402">
                  <c:v>149751.29</c:v>
                </c:pt>
                <c:pt idx="20403">
                  <c:v>149752.29</c:v>
                </c:pt>
                <c:pt idx="20404">
                  <c:v>149753.29</c:v>
                </c:pt>
                <c:pt idx="20405">
                  <c:v>149754.29</c:v>
                </c:pt>
                <c:pt idx="20406">
                  <c:v>149755.29</c:v>
                </c:pt>
                <c:pt idx="20407">
                  <c:v>149756.29</c:v>
                </c:pt>
                <c:pt idx="20408">
                  <c:v>149757.3</c:v>
                </c:pt>
                <c:pt idx="20409">
                  <c:v>149758.3</c:v>
                </c:pt>
                <c:pt idx="20410">
                  <c:v>149763.0</c:v>
                </c:pt>
                <c:pt idx="20411">
                  <c:v>149764.0</c:v>
                </c:pt>
                <c:pt idx="20412">
                  <c:v>149765.0</c:v>
                </c:pt>
                <c:pt idx="20413">
                  <c:v>149766.0</c:v>
                </c:pt>
                <c:pt idx="20414">
                  <c:v>149767.01</c:v>
                </c:pt>
                <c:pt idx="20415">
                  <c:v>149768.01</c:v>
                </c:pt>
                <c:pt idx="20416">
                  <c:v>149769.01</c:v>
                </c:pt>
                <c:pt idx="20417">
                  <c:v>149770.01</c:v>
                </c:pt>
                <c:pt idx="20418">
                  <c:v>149771.01</c:v>
                </c:pt>
                <c:pt idx="20419">
                  <c:v>149772.01</c:v>
                </c:pt>
                <c:pt idx="20420">
                  <c:v>149896.12</c:v>
                </c:pt>
                <c:pt idx="20421">
                  <c:v>149897.12</c:v>
                </c:pt>
                <c:pt idx="20422">
                  <c:v>149898.12</c:v>
                </c:pt>
                <c:pt idx="20423">
                  <c:v>149899.12</c:v>
                </c:pt>
                <c:pt idx="20424">
                  <c:v>149900.12</c:v>
                </c:pt>
                <c:pt idx="20425">
                  <c:v>149901.12</c:v>
                </c:pt>
                <c:pt idx="20426">
                  <c:v>149902.12</c:v>
                </c:pt>
                <c:pt idx="20427">
                  <c:v>149903.12</c:v>
                </c:pt>
                <c:pt idx="20428">
                  <c:v>149904.12</c:v>
                </c:pt>
                <c:pt idx="20429">
                  <c:v>149905.12</c:v>
                </c:pt>
                <c:pt idx="20430">
                  <c:v>149909.83</c:v>
                </c:pt>
                <c:pt idx="20431">
                  <c:v>149910.83</c:v>
                </c:pt>
                <c:pt idx="20432">
                  <c:v>149911.83</c:v>
                </c:pt>
                <c:pt idx="20433">
                  <c:v>149912.83</c:v>
                </c:pt>
                <c:pt idx="20434">
                  <c:v>149913.83</c:v>
                </c:pt>
                <c:pt idx="20435">
                  <c:v>149914.84</c:v>
                </c:pt>
                <c:pt idx="20436">
                  <c:v>149915.84</c:v>
                </c:pt>
                <c:pt idx="20437">
                  <c:v>149916.84</c:v>
                </c:pt>
                <c:pt idx="20438">
                  <c:v>149917.84</c:v>
                </c:pt>
                <c:pt idx="20439">
                  <c:v>149918.84</c:v>
                </c:pt>
                <c:pt idx="20440">
                  <c:v>150042.94</c:v>
                </c:pt>
                <c:pt idx="20441">
                  <c:v>150043.94</c:v>
                </c:pt>
                <c:pt idx="20442">
                  <c:v>150044.94</c:v>
                </c:pt>
                <c:pt idx="20443">
                  <c:v>150045.94</c:v>
                </c:pt>
                <c:pt idx="20444">
                  <c:v>150046.95</c:v>
                </c:pt>
                <c:pt idx="20445">
                  <c:v>150047.95</c:v>
                </c:pt>
                <c:pt idx="20446">
                  <c:v>150048.95</c:v>
                </c:pt>
                <c:pt idx="20447">
                  <c:v>150049.95</c:v>
                </c:pt>
                <c:pt idx="20448">
                  <c:v>150050.95</c:v>
                </c:pt>
                <c:pt idx="20449">
                  <c:v>150051.95</c:v>
                </c:pt>
                <c:pt idx="20450">
                  <c:v>150056.66</c:v>
                </c:pt>
                <c:pt idx="20451">
                  <c:v>150057.66</c:v>
                </c:pt>
                <c:pt idx="20452">
                  <c:v>150058.66</c:v>
                </c:pt>
                <c:pt idx="20453">
                  <c:v>150059.66</c:v>
                </c:pt>
                <c:pt idx="20454">
                  <c:v>150060.66</c:v>
                </c:pt>
                <c:pt idx="20455">
                  <c:v>150061.66</c:v>
                </c:pt>
                <c:pt idx="20456">
                  <c:v>150062.66</c:v>
                </c:pt>
                <c:pt idx="20457">
                  <c:v>150063.66</c:v>
                </c:pt>
                <c:pt idx="20458">
                  <c:v>150064.66</c:v>
                </c:pt>
                <c:pt idx="20459">
                  <c:v>150065.66</c:v>
                </c:pt>
                <c:pt idx="20460">
                  <c:v>150189.77</c:v>
                </c:pt>
                <c:pt idx="20461">
                  <c:v>150190.77</c:v>
                </c:pt>
                <c:pt idx="20462">
                  <c:v>150191.77</c:v>
                </c:pt>
                <c:pt idx="20463">
                  <c:v>150192.77</c:v>
                </c:pt>
                <c:pt idx="20464">
                  <c:v>150193.77</c:v>
                </c:pt>
                <c:pt idx="20465">
                  <c:v>150194.77</c:v>
                </c:pt>
                <c:pt idx="20466">
                  <c:v>150195.77</c:v>
                </c:pt>
                <c:pt idx="20467">
                  <c:v>150196.77</c:v>
                </c:pt>
                <c:pt idx="20468">
                  <c:v>150197.78</c:v>
                </c:pt>
                <c:pt idx="20469">
                  <c:v>150198.78</c:v>
                </c:pt>
                <c:pt idx="20470">
                  <c:v>150203.48</c:v>
                </c:pt>
                <c:pt idx="20471">
                  <c:v>150204.48</c:v>
                </c:pt>
                <c:pt idx="20472">
                  <c:v>150205.49</c:v>
                </c:pt>
                <c:pt idx="20473">
                  <c:v>150206.49</c:v>
                </c:pt>
                <c:pt idx="20474">
                  <c:v>150207.49</c:v>
                </c:pt>
                <c:pt idx="20475">
                  <c:v>150208.49</c:v>
                </c:pt>
                <c:pt idx="20476">
                  <c:v>150209.49</c:v>
                </c:pt>
                <c:pt idx="20477">
                  <c:v>150210.49</c:v>
                </c:pt>
                <c:pt idx="20478">
                  <c:v>150211.49</c:v>
                </c:pt>
                <c:pt idx="20479">
                  <c:v>150212.49</c:v>
                </c:pt>
                <c:pt idx="20480">
                  <c:v>150336.6</c:v>
                </c:pt>
                <c:pt idx="20481">
                  <c:v>150337.6</c:v>
                </c:pt>
                <c:pt idx="20482">
                  <c:v>150338.6</c:v>
                </c:pt>
                <c:pt idx="20483">
                  <c:v>150339.6</c:v>
                </c:pt>
                <c:pt idx="20484">
                  <c:v>150340.6</c:v>
                </c:pt>
                <c:pt idx="20485">
                  <c:v>150341.6</c:v>
                </c:pt>
                <c:pt idx="20486">
                  <c:v>150342.6</c:v>
                </c:pt>
                <c:pt idx="20487">
                  <c:v>150343.6</c:v>
                </c:pt>
                <c:pt idx="20488">
                  <c:v>150344.6</c:v>
                </c:pt>
                <c:pt idx="20489">
                  <c:v>150345.6</c:v>
                </c:pt>
                <c:pt idx="20490">
                  <c:v>150350.31</c:v>
                </c:pt>
                <c:pt idx="20491">
                  <c:v>150351.31</c:v>
                </c:pt>
                <c:pt idx="20492">
                  <c:v>150352.31</c:v>
                </c:pt>
                <c:pt idx="20493">
                  <c:v>150353.31</c:v>
                </c:pt>
                <c:pt idx="20494">
                  <c:v>150354.31</c:v>
                </c:pt>
                <c:pt idx="20495">
                  <c:v>150355.31</c:v>
                </c:pt>
                <c:pt idx="20496">
                  <c:v>150356.31</c:v>
                </c:pt>
                <c:pt idx="20497">
                  <c:v>150357.31</c:v>
                </c:pt>
                <c:pt idx="20498">
                  <c:v>150358.32</c:v>
                </c:pt>
                <c:pt idx="20499">
                  <c:v>150359.32</c:v>
                </c:pt>
                <c:pt idx="20500">
                  <c:v>150483.42</c:v>
                </c:pt>
                <c:pt idx="20501">
                  <c:v>150484.42</c:v>
                </c:pt>
                <c:pt idx="20502">
                  <c:v>150485.42</c:v>
                </c:pt>
                <c:pt idx="20503">
                  <c:v>150486.42</c:v>
                </c:pt>
                <c:pt idx="20504">
                  <c:v>150487.42</c:v>
                </c:pt>
                <c:pt idx="20505">
                  <c:v>150488.42</c:v>
                </c:pt>
                <c:pt idx="20506">
                  <c:v>150489.43</c:v>
                </c:pt>
                <c:pt idx="20507">
                  <c:v>150490.43</c:v>
                </c:pt>
                <c:pt idx="20508">
                  <c:v>150491.43</c:v>
                </c:pt>
                <c:pt idx="20509">
                  <c:v>150492.43</c:v>
                </c:pt>
                <c:pt idx="20510">
                  <c:v>150497.14</c:v>
                </c:pt>
                <c:pt idx="20511">
                  <c:v>150498.14</c:v>
                </c:pt>
                <c:pt idx="20512">
                  <c:v>150499.14</c:v>
                </c:pt>
                <c:pt idx="20513">
                  <c:v>150500.14</c:v>
                </c:pt>
                <c:pt idx="20514">
                  <c:v>150501.14</c:v>
                </c:pt>
                <c:pt idx="20515">
                  <c:v>150502.14</c:v>
                </c:pt>
                <c:pt idx="20516">
                  <c:v>150503.14</c:v>
                </c:pt>
                <c:pt idx="20517">
                  <c:v>150504.14</c:v>
                </c:pt>
                <c:pt idx="20518">
                  <c:v>150505.14</c:v>
                </c:pt>
                <c:pt idx="20519">
                  <c:v>150506.14</c:v>
                </c:pt>
                <c:pt idx="20520">
                  <c:v>150630.2</c:v>
                </c:pt>
                <c:pt idx="20521">
                  <c:v>150631.2</c:v>
                </c:pt>
                <c:pt idx="20522">
                  <c:v>150632.2</c:v>
                </c:pt>
                <c:pt idx="20523">
                  <c:v>150633.2</c:v>
                </c:pt>
                <c:pt idx="20524">
                  <c:v>150634.2</c:v>
                </c:pt>
                <c:pt idx="20525">
                  <c:v>150635.2</c:v>
                </c:pt>
                <c:pt idx="20526">
                  <c:v>150636.2</c:v>
                </c:pt>
                <c:pt idx="20527">
                  <c:v>150637.2</c:v>
                </c:pt>
                <c:pt idx="20528">
                  <c:v>150638.2</c:v>
                </c:pt>
                <c:pt idx="20529">
                  <c:v>150639.2</c:v>
                </c:pt>
                <c:pt idx="20530">
                  <c:v>150643.91</c:v>
                </c:pt>
                <c:pt idx="20531">
                  <c:v>150644.91</c:v>
                </c:pt>
                <c:pt idx="20532">
                  <c:v>150645.91</c:v>
                </c:pt>
                <c:pt idx="20533">
                  <c:v>150646.91</c:v>
                </c:pt>
                <c:pt idx="20534">
                  <c:v>150647.91</c:v>
                </c:pt>
                <c:pt idx="20535">
                  <c:v>150648.92</c:v>
                </c:pt>
                <c:pt idx="20536">
                  <c:v>150649.92</c:v>
                </c:pt>
                <c:pt idx="20537">
                  <c:v>150650.92</c:v>
                </c:pt>
                <c:pt idx="20538">
                  <c:v>150651.92</c:v>
                </c:pt>
                <c:pt idx="20539">
                  <c:v>150652.92</c:v>
                </c:pt>
                <c:pt idx="20540">
                  <c:v>150777.02</c:v>
                </c:pt>
                <c:pt idx="20541">
                  <c:v>150778.03</c:v>
                </c:pt>
                <c:pt idx="20542">
                  <c:v>150779.03</c:v>
                </c:pt>
                <c:pt idx="20543">
                  <c:v>150780.03</c:v>
                </c:pt>
                <c:pt idx="20544">
                  <c:v>150781.03</c:v>
                </c:pt>
                <c:pt idx="20545">
                  <c:v>150782.03</c:v>
                </c:pt>
                <c:pt idx="20546">
                  <c:v>150783.03</c:v>
                </c:pt>
                <c:pt idx="20547">
                  <c:v>150784.03</c:v>
                </c:pt>
                <c:pt idx="20548">
                  <c:v>150785.03</c:v>
                </c:pt>
                <c:pt idx="20549">
                  <c:v>150786.03</c:v>
                </c:pt>
                <c:pt idx="20550">
                  <c:v>150790.74</c:v>
                </c:pt>
                <c:pt idx="20551">
                  <c:v>150791.74</c:v>
                </c:pt>
                <c:pt idx="20552">
                  <c:v>150792.74</c:v>
                </c:pt>
                <c:pt idx="20553">
                  <c:v>150793.74</c:v>
                </c:pt>
                <c:pt idx="20554">
                  <c:v>150794.74</c:v>
                </c:pt>
                <c:pt idx="20555">
                  <c:v>150795.74</c:v>
                </c:pt>
                <c:pt idx="20556">
                  <c:v>150796.74</c:v>
                </c:pt>
                <c:pt idx="20557">
                  <c:v>150797.74</c:v>
                </c:pt>
                <c:pt idx="20558">
                  <c:v>150798.74</c:v>
                </c:pt>
                <c:pt idx="20559">
                  <c:v>150799.74</c:v>
                </c:pt>
                <c:pt idx="20560">
                  <c:v>150923.85</c:v>
                </c:pt>
                <c:pt idx="20561">
                  <c:v>150924.85</c:v>
                </c:pt>
                <c:pt idx="20562">
                  <c:v>150925.85</c:v>
                </c:pt>
                <c:pt idx="20563">
                  <c:v>150926.85</c:v>
                </c:pt>
                <c:pt idx="20564">
                  <c:v>150927.85</c:v>
                </c:pt>
                <c:pt idx="20565">
                  <c:v>150928.85</c:v>
                </c:pt>
                <c:pt idx="20566">
                  <c:v>150929.86</c:v>
                </c:pt>
                <c:pt idx="20567">
                  <c:v>150930.86</c:v>
                </c:pt>
                <c:pt idx="20568">
                  <c:v>150931.86</c:v>
                </c:pt>
                <c:pt idx="20569">
                  <c:v>150932.86</c:v>
                </c:pt>
                <c:pt idx="20570">
                  <c:v>150937.57</c:v>
                </c:pt>
                <c:pt idx="20571">
                  <c:v>150938.57</c:v>
                </c:pt>
                <c:pt idx="20572">
                  <c:v>150939.57</c:v>
                </c:pt>
                <c:pt idx="20573">
                  <c:v>150940.57</c:v>
                </c:pt>
                <c:pt idx="20574">
                  <c:v>150941.57</c:v>
                </c:pt>
                <c:pt idx="20575">
                  <c:v>150942.57</c:v>
                </c:pt>
                <c:pt idx="20576">
                  <c:v>150943.57</c:v>
                </c:pt>
                <c:pt idx="20577">
                  <c:v>150944.57</c:v>
                </c:pt>
                <c:pt idx="20578">
                  <c:v>150945.57</c:v>
                </c:pt>
                <c:pt idx="20579">
                  <c:v>150946.57</c:v>
                </c:pt>
                <c:pt idx="20580">
                  <c:v>151070.68</c:v>
                </c:pt>
                <c:pt idx="20581">
                  <c:v>151071.68</c:v>
                </c:pt>
                <c:pt idx="20582">
                  <c:v>151072.68</c:v>
                </c:pt>
                <c:pt idx="20583">
                  <c:v>151073.68</c:v>
                </c:pt>
                <c:pt idx="20584">
                  <c:v>151074.68</c:v>
                </c:pt>
                <c:pt idx="20585">
                  <c:v>151075.68</c:v>
                </c:pt>
                <c:pt idx="20586">
                  <c:v>151076.68</c:v>
                </c:pt>
                <c:pt idx="20587">
                  <c:v>151077.68</c:v>
                </c:pt>
                <c:pt idx="20588">
                  <c:v>151078.68</c:v>
                </c:pt>
                <c:pt idx="20589">
                  <c:v>151079.68</c:v>
                </c:pt>
                <c:pt idx="20590">
                  <c:v>151084.39</c:v>
                </c:pt>
                <c:pt idx="20591">
                  <c:v>151085.39</c:v>
                </c:pt>
                <c:pt idx="20592">
                  <c:v>151086.39</c:v>
                </c:pt>
                <c:pt idx="20593">
                  <c:v>151087.39</c:v>
                </c:pt>
                <c:pt idx="20594">
                  <c:v>151088.4</c:v>
                </c:pt>
                <c:pt idx="20595">
                  <c:v>151089.4</c:v>
                </c:pt>
                <c:pt idx="20596">
                  <c:v>151090.4</c:v>
                </c:pt>
                <c:pt idx="20597">
                  <c:v>151091.4</c:v>
                </c:pt>
                <c:pt idx="20598">
                  <c:v>151092.4</c:v>
                </c:pt>
                <c:pt idx="20599">
                  <c:v>151093.4</c:v>
                </c:pt>
                <c:pt idx="20600">
                  <c:v>151217.46</c:v>
                </c:pt>
                <c:pt idx="20601">
                  <c:v>151218.46</c:v>
                </c:pt>
                <c:pt idx="20602">
                  <c:v>151219.46</c:v>
                </c:pt>
                <c:pt idx="20603">
                  <c:v>151220.46</c:v>
                </c:pt>
                <c:pt idx="20604">
                  <c:v>151221.46</c:v>
                </c:pt>
                <c:pt idx="20605">
                  <c:v>151222.46</c:v>
                </c:pt>
                <c:pt idx="20606">
                  <c:v>151223.46</c:v>
                </c:pt>
                <c:pt idx="20607">
                  <c:v>151224.46</c:v>
                </c:pt>
                <c:pt idx="20608">
                  <c:v>151225.46</c:v>
                </c:pt>
                <c:pt idx="20609">
                  <c:v>151226.47</c:v>
                </c:pt>
                <c:pt idx="20610">
                  <c:v>151231.17</c:v>
                </c:pt>
                <c:pt idx="20611">
                  <c:v>151232.17</c:v>
                </c:pt>
                <c:pt idx="20612">
                  <c:v>151233.17</c:v>
                </c:pt>
                <c:pt idx="20613">
                  <c:v>151234.18</c:v>
                </c:pt>
                <c:pt idx="20614">
                  <c:v>151235.18</c:v>
                </c:pt>
                <c:pt idx="20615">
                  <c:v>151236.18</c:v>
                </c:pt>
                <c:pt idx="20616">
                  <c:v>151237.18</c:v>
                </c:pt>
                <c:pt idx="20617">
                  <c:v>151238.18</c:v>
                </c:pt>
                <c:pt idx="20618">
                  <c:v>151239.18</c:v>
                </c:pt>
                <c:pt idx="20619">
                  <c:v>151240.18</c:v>
                </c:pt>
                <c:pt idx="20620">
                  <c:v>151364.29</c:v>
                </c:pt>
                <c:pt idx="20621">
                  <c:v>151365.29</c:v>
                </c:pt>
                <c:pt idx="20622">
                  <c:v>151366.29</c:v>
                </c:pt>
                <c:pt idx="20623">
                  <c:v>151367.29</c:v>
                </c:pt>
                <c:pt idx="20624">
                  <c:v>151368.29</c:v>
                </c:pt>
                <c:pt idx="20625">
                  <c:v>151369.29</c:v>
                </c:pt>
                <c:pt idx="20626">
                  <c:v>151370.29</c:v>
                </c:pt>
                <c:pt idx="20627">
                  <c:v>151371.29</c:v>
                </c:pt>
                <c:pt idx="20628">
                  <c:v>151372.29</c:v>
                </c:pt>
                <c:pt idx="20629">
                  <c:v>151373.3</c:v>
                </c:pt>
                <c:pt idx="20630">
                  <c:v>151378.0</c:v>
                </c:pt>
                <c:pt idx="20631">
                  <c:v>151379.0</c:v>
                </c:pt>
                <c:pt idx="20632">
                  <c:v>151380.0</c:v>
                </c:pt>
                <c:pt idx="20633">
                  <c:v>151381.0</c:v>
                </c:pt>
                <c:pt idx="20634">
                  <c:v>151382.01</c:v>
                </c:pt>
                <c:pt idx="20635">
                  <c:v>151383.01</c:v>
                </c:pt>
                <c:pt idx="20636">
                  <c:v>151384.01</c:v>
                </c:pt>
                <c:pt idx="20637">
                  <c:v>151385.01</c:v>
                </c:pt>
                <c:pt idx="20638">
                  <c:v>151386.01</c:v>
                </c:pt>
                <c:pt idx="20639">
                  <c:v>151387.01</c:v>
                </c:pt>
                <c:pt idx="20640">
                  <c:v>151511.11</c:v>
                </c:pt>
                <c:pt idx="20641">
                  <c:v>151512.11</c:v>
                </c:pt>
                <c:pt idx="20642">
                  <c:v>151513.11</c:v>
                </c:pt>
                <c:pt idx="20643">
                  <c:v>151514.12</c:v>
                </c:pt>
                <c:pt idx="20644">
                  <c:v>151515.12</c:v>
                </c:pt>
                <c:pt idx="20645">
                  <c:v>151516.12</c:v>
                </c:pt>
                <c:pt idx="20646">
                  <c:v>151517.12</c:v>
                </c:pt>
                <c:pt idx="20647">
                  <c:v>151518.12</c:v>
                </c:pt>
                <c:pt idx="20648">
                  <c:v>151519.12</c:v>
                </c:pt>
                <c:pt idx="20649">
                  <c:v>151520.12</c:v>
                </c:pt>
                <c:pt idx="20650">
                  <c:v>151524.83</c:v>
                </c:pt>
                <c:pt idx="20651">
                  <c:v>151525.83</c:v>
                </c:pt>
                <c:pt idx="20652">
                  <c:v>151526.83</c:v>
                </c:pt>
                <c:pt idx="20653">
                  <c:v>151527.83</c:v>
                </c:pt>
                <c:pt idx="20654">
                  <c:v>151528.83</c:v>
                </c:pt>
                <c:pt idx="20655">
                  <c:v>151529.83</c:v>
                </c:pt>
                <c:pt idx="20656">
                  <c:v>151530.83</c:v>
                </c:pt>
                <c:pt idx="20657">
                  <c:v>151531.83</c:v>
                </c:pt>
                <c:pt idx="20658">
                  <c:v>151532.84</c:v>
                </c:pt>
                <c:pt idx="20659">
                  <c:v>151533.84</c:v>
                </c:pt>
                <c:pt idx="20660">
                  <c:v>151657.94</c:v>
                </c:pt>
                <c:pt idx="20661">
                  <c:v>151658.94</c:v>
                </c:pt>
                <c:pt idx="20662">
                  <c:v>151659.94</c:v>
                </c:pt>
                <c:pt idx="20663">
                  <c:v>151660.94</c:v>
                </c:pt>
                <c:pt idx="20664">
                  <c:v>151661.94</c:v>
                </c:pt>
                <c:pt idx="20665">
                  <c:v>151662.94</c:v>
                </c:pt>
                <c:pt idx="20666">
                  <c:v>151663.95</c:v>
                </c:pt>
                <c:pt idx="20667">
                  <c:v>151664.95</c:v>
                </c:pt>
                <c:pt idx="20668">
                  <c:v>151665.95</c:v>
                </c:pt>
                <c:pt idx="20669">
                  <c:v>151666.95</c:v>
                </c:pt>
                <c:pt idx="20670">
                  <c:v>151671.66</c:v>
                </c:pt>
                <c:pt idx="20671">
                  <c:v>151672.66</c:v>
                </c:pt>
                <c:pt idx="20672">
                  <c:v>151673.66</c:v>
                </c:pt>
                <c:pt idx="20673">
                  <c:v>151674.66</c:v>
                </c:pt>
                <c:pt idx="20674">
                  <c:v>151675.66</c:v>
                </c:pt>
                <c:pt idx="20675">
                  <c:v>151676.66</c:v>
                </c:pt>
                <c:pt idx="20676">
                  <c:v>151677.66</c:v>
                </c:pt>
                <c:pt idx="20677">
                  <c:v>151678.66</c:v>
                </c:pt>
                <c:pt idx="20678">
                  <c:v>151679.66</c:v>
                </c:pt>
                <c:pt idx="20679">
                  <c:v>151680.66</c:v>
                </c:pt>
                <c:pt idx="20680">
                  <c:v>151804.77</c:v>
                </c:pt>
                <c:pt idx="20681">
                  <c:v>151805.77</c:v>
                </c:pt>
                <c:pt idx="20682">
                  <c:v>151806.77</c:v>
                </c:pt>
                <c:pt idx="20683">
                  <c:v>151807.77</c:v>
                </c:pt>
                <c:pt idx="20684">
                  <c:v>151808.77</c:v>
                </c:pt>
                <c:pt idx="20685">
                  <c:v>151809.77</c:v>
                </c:pt>
                <c:pt idx="20686">
                  <c:v>151810.77</c:v>
                </c:pt>
                <c:pt idx="20687">
                  <c:v>151811.77</c:v>
                </c:pt>
                <c:pt idx="20688">
                  <c:v>151812.77</c:v>
                </c:pt>
                <c:pt idx="20689">
                  <c:v>151813.77</c:v>
                </c:pt>
                <c:pt idx="20690">
                  <c:v>151818.48</c:v>
                </c:pt>
                <c:pt idx="20691">
                  <c:v>151819.48</c:v>
                </c:pt>
                <c:pt idx="20692">
                  <c:v>151820.48</c:v>
                </c:pt>
                <c:pt idx="20693">
                  <c:v>151821.48</c:v>
                </c:pt>
                <c:pt idx="20694">
                  <c:v>151822.48</c:v>
                </c:pt>
                <c:pt idx="20695">
                  <c:v>151823.49</c:v>
                </c:pt>
                <c:pt idx="20696">
                  <c:v>151824.49</c:v>
                </c:pt>
                <c:pt idx="20697">
                  <c:v>151825.49</c:v>
                </c:pt>
                <c:pt idx="20698">
                  <c:v>151826.49</c:v>
                </c:pt>
                <c:pt idx="20699">
                  <c:v>151827.49</c:v>
                </c:pt>
                <c:pt idx="20700">
                  <c:v>151951.6</c:v>
                </c:pt>
                <c:pt idx="20701">
                  <c:v>151952.6</c:v>
                </c:pt>
                <c:pt idx="20702">
                  <c:v>151953.6</c:v>
                </c:pt>
                <c:pt idx="20703">
                  <c:v>151954.6</c:v>
                </c:pt>
                <c:pt idx="20704">
                  <c:v>151955.6</c:v>
                </c:pt>
                <c:pt idx="20705">
                  <c:v>151956.6</c:v>
                </c:pt>
                <c:pt idx="20706">
                  <c:v>151957.6</c:v>
                </c:pt>
                <c:pt idx="20707">
                  <c:v>151958.6</c:v>
                </c:pt>
                <c:pt idx="20708">
                  <c:v>151959.6</c:v>
                </c:pt>
                <c:pt idx="20709">
                  <c:v>151960.6</c:v>
                </c:pt>
                <c:pt idx="20710">
                  <c:v>151965.31</c:v>
                </c:pt>
                <c:pt idx="20711">
                  <c:v>151966.31</c:v>
                </c:pt>
                <c:pt idx="20712">
                  <c:v>151967.31</c:v>
                </c:pt>
                <c:pt idx="20713">
                  <c:v>151968.31</c:v>
                </c:pt>
                <c:pt idx="20714">
                  <c:v>151969.32</c:v>
                </c:pt>
                <c:pt idx="20715">
                  <c:v>151970.32</c:v>
                </c:pt>
                <c:pt idx="20716">
                  <c:v>151971.32</c:v>
                </c:pt>
                <c:pt idx="20717">
                  <c:v>151972.32</c:v>
                </c:pt>
                <c:pt idx="20718">
                  <c:v>151973.32</c:v>
                </c:pt>
                <c:pt idx="20719">
                  <c:v>151974.32</c:v>
                </c:pt>
                <c:pt idx="20720">
                  <c:v>152098.42</c:v>
                </c:pt>
                <c:pt idx="20721">
                  <c:v>152099.42</c:v>
                </c:pt>
                <c:pt idx="20722">
                  <c:v>152100.42</c:v>
                </c:pt>
                <c:pt idx="20723">
                  <c:v>152101.42</c:v>
                </c:pt>
                <c:pt idx="20724">
                  <c:v>152102.42</c:v>
                </c:pt>
                <c:pt idx="20725">
                  <c:v>152103.42</c:v>
                </c:pt>
                <c:pt idx="20726">
                  <c:v>152104.42</c:v>
                </c:pt>
                <c:pt idx="20727">
                  <c:v>152105.42</c:v>
                </c:pt>
                <c:pt idx="20728">
                  <c:v>152106.42</c:v>
                </c:pt>
                <c:pt idx="20729">
                  <c:v>152107.42</c:v>
                </c:pt>
                <c:pt idx="20730">
                  <c:v>152112.13</c:v>
                </c:pt>
                <c:pt idx="20731">
                  <c:v>152113.13</c:v>
                </c:pt>
                <c:pt idx="20732">
                  <c:v>152114.13</c:v>
                </c:pt>
                <c:pt idx="20733">
                  <c:v>152115.13</c:v>
                </c:pt>
                <c:pt idx="20734">
                  <c:v>152116.13</c:v>
                </c:pt>
                <c:pt idx="20735">
                  <c:v>152117.13</c:v>
                </c:pt>
                <c:pt idx="20736">
                  <c:v>152118.13</c:v>
                </c:pt>
                <c:pt idx="20737">
                  <c:v>152119.13</c:v>
                </c:pt>
                <c:pt idx="20738">
                  <c:v>152120.13</c:v>
                </c:pt>
                <c:pt idx="20739">
                  <c:v>152121.13</c:v>
                </c:pt>
                <c:pt idx="20740">
                  <c:v>152245.24</c:v>
                </c:pt>
                <c:pt idx="20741">
                  <c:v>152246.24</c:v>
                </c:pt>
                <c:pt idx="20742">
                  <c:v>152247.24</c:v>
                </c:pt>
                <c:pt idx="20743">
                  <c:v>152248.24</c:v>
                </c:pt>
                <c:pt idx="20744">
                  <c:v>152249.24</c:v>
                </c:pt>
                <c:pt idx="20745">
                  <c:v>152250.24</c:v>
                </c:pt>
                <c:pt idx="20746">
                  <c:v>152251.24</c:v>
                </c:pt>
                <c:pt idx="20747">
                  <c:v>152252.24</c:v>
                </c:pt>
                <c:pt idx="20748">
                  <c:v>152253.25</c:v>
                </c:pt>
                <c:pt idx="20749">
                  <c:v>152254.25</c:v>
                </c:pt>
                <c:pt idx="20750">
                  <c:v>152258.96</c:v>
                </c:pt>
                <c:pt idx="20751">
                  <c:v>152259.96</c:v>
                </c:pt>
                <c:pt idx="20752">
                  <c:v>152260.96</c:v>
                </c:pt>
                <c:pt idx="20753">
                  <c:v>152261.96</c:v>
                </c:pt>
                <c:pt idx="20754">
                  <c:v>152262.96</c:v>
                </c:pt>
                <c:pt idx="20755">
                  <c:v>152263.96</c:v>
                </c:pt>
                <c:pt idx="20756">
                  <c:v>152264.96</c:v>
                </c:pt>
                <c:pt idx="20757">
                  <c:v>152265.96</c:v>
                </c:pt>
                <c:pt idx="20758">
                  <c:v>152266.96</c:v>
                </c:pt>
                <c:pt idx="20759">
                  <c:v>152267.96</c:v>
                </c:pt>
                <c:pt idx="20760">
                  <c:v>152392.07</c:v>
                </c:pt>
                <c:pt idx="20761">
                  <c:v>152393.07</c:v>
                </c:pt>
                <c:pt idx="20762">
                  <c:v>152394.07</c:v>
                </c:pt>
                <c:pt idx="20763">
                  <c:v>152395.07</c:v>
                </c:pt>
                <c:pt idx="20764">
                  <c:v>152396.07</c:v>
                </c:pt>
                <c:pt idx="20765">
                  <c:v>152397.07</c:v>
                </c:pt>
                <c:pt idx="20766">
                  <c:v>152398.07</c:v>
                </c:pt>
                <c:pt idx="20767">
                  <c:v>152399.07</c:v>
                </c:pt>
                <c:pt idx="20768">
                  <c:v>152400.07</c:v>
                </c:pt>
                <c:pt idx="20769">
                  <c:v>152401.07</c:v>
                </c:pt>
                <c:pt idx="20770">
                  <c:v>152405.78</c:v>
                </c:pt>
                <c:pt idx="20771">
                  <c:v>152406.78</c:v>
                </c:pt>
                <c:pt idx="20772">
                  <c:v>152407.78</c:v>
                </c:pt>
                <c:pt idx="20773">
                  <c:v>152408.78</c:v>
                </c:pt>
                <c:pt idx="20774">
                  <c:v>152409.78</c:v>
                </c:pt>
                <c:pt idx="20775">
                  <c:v>152410.78</c:v>
                </c:pt>
                <c:pt idx="20776">
                  <c:v>152411.78</c:v>
                </c:pt>
                <c:pt idx="20777">
                  <c:v>152412.78</c:v>
                </c:pt>
                <c:pt idx="20778">
                  <c:v>152413.78</c:v>
                </c:pt>
                <c:pt idx="20779">
                  <c:v>152414.78</c:v>
                </c:pt>
                <c:pt idx="20780">
                  <c:v>152538.89</c:v>
                </c:pt>
                <c:pt idx="20781">
                  <c:v>152539.89</c:v>
                </c:pt>
                <c:pt idx="20782">
                  <c:v>152540.89</c:v>
                </c:pt>
                <c:pt idx="20783">
                  <c:v>152541.89</c:v>
                </c:pt>
                <c:pt idx="20784">
                  <c:v>152542.89</c:v>
                </c:pt>
                <c:pt idx="20785">
                  <c:v>152543.89</c:v>
                </c:pt>
                <c:pt idx="20786">
                  <c:v>152544.89</c:v>
                </c:pt>
                <c:pt idx="20787">
                  <c:v>152545.9</c:v>
                </c:pt>
                <c:pt idx="20788">
                  <c:v>152546.9</c:v>
                </c:pt>
                <c:pt idx="20789">
                  <c:v>152547.9</c:v>
                </c:pt>
                <c:pt idx="20790">
                  <c:v>152552.61</c:v>
                </c:pt>
                <c:pt idx="20791">
                  <c:v>152553.61</c:v>
                </c:pt>
                <c:pt idx="20792">
                  <c:v>152554.61</c:v>
                </c:pt>
                <c:pt idx="20793">
                  <c:v>152555.61</c:v>
                </c:pt>
                <c:pt idx="20794">
                  <c:v>152556.61</c:v>
                </c:pt>
                <c:pt idx="20795">
                  <c:v>152557.61</c:v>
                </c:pt>
                <c:pt idx="20796">
                  <c:v>152558.61</c:v>
                </c:pt>
                <c:pt idx="20797">
                  <c:v>152559.61</c:v>
                </c:pt>
                <c:pt idx="20798">
                  <c:v>152560.61</c:v>
                </c:pt>
                <c:pt idx="20799">
                  <c:v>152561.61</c:v>
                </c:pt>
                <c:pt idx="20800">
                  <c:v>152685.72</c:v>
                </c:pt>
                <c:pt idx="20801">
                  <c:v>152686.72</c:v>
                </c:pt>
                <c:pt idx="20802">
                  <c:v>152687.72</c:v>
                </c:pt>
                <c:pt idx="20803">
                  <c:v>152688.72</c:v>
                </c:pt>
                <c:pt idx="20804">
                  <c:v>152689.72</c:v>
                </c:pt>
                <c:pt idx="20805">
                  <c:v>152690.72</c:v>
                </c:pt>
                <c:pt idx="20806">
                  <c:v>152691.72</c:v>
                </c:pt>
                <c:pt idx="20807">
                  <c:v>152692.72</c:v>
                </c:pt>
                <c:pt idx="20808">
                  <c:v>152693.72</c:v>
                </c:pt>
                <c:pt idx="20809">
                  <c:v>152694.72</c:v>
                </c:pt>
                <c:pt idx="20810">
                  <c:v>152699.43</c:v>
                </c:pt>
                <c:pt idx="20811">
                  <c:v>152700.43</c:v>
                </c:pt>
                <c:pt idx="20812">
                  <c:v>152701.43</c:v>
                </c:pt>
                <c:pt idx="20813">
                  <c:v>152702.43</c:v>
                </c:pt>
                <c:pt idx="20814">
                  <c:v>152703.43</c:v>
                </c:pt>
                <c:pt idx="20815">
                  <c:v>152704.43</c:v>
                </c:pt>
                <c:pt idx="20816">
                  <c:v>152705.43</c:v>
                </c:pt>
                <c:pt idx="20817">
                  <c:v>152706.44</c:v>
                </c:pt>
                <c:pt idx="20818">
                  <c:v>152707.44</c:v>
                </c:pt>
                <c:pt idx="20819">
                  <c:v>152708.44</c:v>
                </c:pt>
                <c:pt idx="20820">
                  <c:v>152832.49</c:v>
                </c:pt>
                <c:pt idx="20821">
                  <c:v>152833.49</c:v>
                </c:pt>
                <c:pt idx="20822">
                  <c:v>152834.49</c:v>
                </c:pt>
                <c:pt idx="20823">
                  <c:v>152835.5</c:v>
                </c:pt>
                <c:pt idx="20824">
                  <c:v>152836.5</c:v>
                </c:pt>
                <c:pt idx="20825">
                  <c:v>152837.5</c:v>
                </c:pt>
                <c:pt idx="20826">
                  <c:v>152838.5</c:v>
                </c:pt>
                <c:pt idx="20827">
                  <c:v>152839.5</c:v>
                </c:pt>
                <c:pt idx="20828">
                  <c:v>152840.5</c:v>
                </c:pt>
                <c:pt idx="20829">
                  <c:v>152841.5</c:v>
                </c:pt>
                <c:pt idx="20830">
                  <c:v>152846.21</c:v>
                </c:pt>
                <c:pt idx="20831">
                  <c:v>152847.21</c:v>
                </c:pt>
                <c:pt idx="20832">
                  <c:v>152848.21</c:v>
                </c:pt>
                <c:pt idx="20833">
                  <c:v>152849.21</c:v>
                </c:pt>
                <c:pt idx="20834">
                  <c:v>152850.21</c:v>
                </c:pt>
                <c:pt idx="20835">
                  <c:v>152851.21</c:v>
                </c:pt>
                <c:pt idx="20836">
                  <c:v>152852.21</c:v>
                </c:pt>
                <c:pt idx="20837">
                  <c:v>152853.21</c:v>
                </c:pt>
                <c:pt idx="20838">
                  <c:v>152854.21</c:v>
                </c:pt>
                <c:pt idx="20839">
                  <c:v>152855.21</c:v>
                </c:pt>
                <c:pt idx="20840">
                  <c:v>152979.32</c:v>
                </c:pt>
                <c:pt idx="20841">
                  <c:v>152980.32</c:v>
                </c:pt>
                <c:pt idx="20842">
                  <c:v>152981.32</c:v>
                </c:pt>
                <c:pt idx="20843">
                  <c:v>152982.32</c:v>
                </c:pt>
                <c:pt idx="20844">
                  <c:v>152983.33</c:v>
                </c:pt>
                <c:pt idx="20845">
                  <c:v>152984.33</c:v>
                </c:pt>
                <c:pt idx="20846">
                  <c:v>152985.33</c:v>
                </c:pt>
                <c:pt idx="20847">
                  <c:v>152986.33</c:v>
                </c:pt>
                <c:pt idx="20848">
                  <c:v>152987.33</c:v>
                </c:pt>
                <c:pt idx="20849">
                  <c:v>152988.33</c:v>
                </c:pt>
                <c:pt idx="20850">
                  <c:v>152993.04</c:v>
                </c:pt>
                <c:pt idx="20851">
                  <c:v>152994.04</c:v>
                </c:pt>
                <c:pt idx="20852">
                  <c:v>152995.04</c:v>
                </c:pt>
                <c:pt idx="20853">
                  <c:v>152996.04</c:v>
                </c:pt>
                <c:pt idx="20854">
                  <c:v>152997.04</c:v>
                </c:pt>
                <c:pt idx="20855">
                  <c:v>152998.04</c:v>
                </c:pt>
                <c:pt idx="20856">
                  <c:v>152999.04</c:v>
                </c:pt>
                <c:pt idx="20857">
                  <c:v>153000.04</c:v>
                </c:pt>
                <c:pt idx="20858">
                  <c:v>153001.04</c:v>
                </c:pt>
                <c:pt idx="20859">
                  <c:v>153002.04</c:v>
                </c:pt>
                <c:pt idx="20860">
                  <c:v>153126.14</c:v>
                </c:pt>
                <c:pt idx="20861">
                  <c:v>153127.15</c:v>
                </c:pt>
                <c:pt idx="20862">
                  <c:v>153128.15</c:v>
                </c:pt>
                <c:pt idx="20863">
                  <c:v>153129.15</c:v>
                </c:pt>
                <c:pt idx="20864">
                  <c:v>153130.15</c:v>
                </c:pt>
                <c:pt idx="20865">
                  <c:v>153131.15</c:v>
                </c:pt>
                <c:pt idx="20866">
                  <c:v>153132.15</c:v>
                </c:pt>
                <c:pt idx="20867">
                  <c:v>153133.15</c:v>
                </c:pt>
                <c:pt idx="20868">
                  <c:v>153134.15</c:v>
                </c:pt>
                <c:pt idx="20869">
                  <c:v>153135.15</c:v>
                </c:pt>
                <c:pt idx="20870">
                  <c:v>153139.86</c:v>
                </c:pt>
                <c:pt idx="20871">
                  <c:v>153140.86</c:v>
                </c:pt>
                <c:pt idx="20872">
                  <c:v>153141.86</c:v>
                </c:pt>
                <c:pt idx="20873">
                  <c:v>153142.86</c:v>
                </c:pt>
                <c:pt idx="20874">
                  <c:v>153143.87</c:v>
                </c:pt>
                <c:pt idx="20875">
                  <c:v>153144.87</c:v>
                </c:pt>
                <c:pt idx="20876">
                  <c:v>153145.87</c:v>
                </c:pt>
                <c:pt idx="20877">
                  <c:v>153146.87</c:v>
                </c:pt>
                <c:pt idx="20878">
                  <c:v>153147.87</c:v>
                </c:pt>
                <c:pt idx="20879">
                  <c:v>153148.87</c:v>
                </c:pt>
                <c:pt idx="20880">
                  <c:v>153272.97</c:v>
                </c:pt>
                <c:pt idx="20881">
                  <c:v>153273.97</c:v>
                </c:pt>
                <c:pt idx="20882">
                  <c:v>153274.97</c:v>
                </c:pt>
                <c:pt idx="20883">
                  <c:v>153275.97</c:v>
                </c:pt>
                <c:pt idx="20884">
                  <c:v>153276.97</c:v>
                </c:pt>
                <c:pt idx="20885">
                  <c:v>153277.98</c:v>
                </c:pt>
                <c:pt idx="20886">
                  <c:v>153278.98</c:v>
                </c:pt>
                <c:pt idx="20887">
                  <c:v>153279.98</c:v>
                </c:pt>
                <c:pt idx="20888">
                  <c:v>153280.98</c:v>
                </c:pt>
                <c:pt idx="20889">
                  <c:v>153281.98</c:v>
                </c:pt>
                <c:pt idx="20890">
                  <c:v>153286.69</c:v>
                </c:pt>
                <c:pt idx="20891">
                  <c:v>153287.69</c:v>
                </c:pt>
                <c:pt idx="20892">
                  <c:v>153288.69</c:v>
                </c:pt>
                <c:pt idx="20893">
                  <c:v>153289.69</c:v>
                </c:pt>
                <c:pt idx="20894">
                  <c:v>153290.69</c:v>
                </c:pt>
                <c:pt idx="20895">
                  <c:v>153291.69</c:v>
                </c:pt>
                <c:pt idx="20896">
                  <c:v>153292.69</c:v>
                </c:pt>
                <c:pt idx="20897">
                  <c:v>153293.69</c:v>
                </c:pt>
                <c:pt idx="20898">
                  <c:v>153294.69</c:v>
                </c:pt>
                <c:pt idx="20899">
                  <c:v>153295.69</c:v>
                </c:pt>
                <c:pt idx="20900">
                  <c:v>153419.8</c:v>
                </c:pt>
                <c:pt idx="20901">
                  <c:v>153420.8</c:v>
                </c:pt>
                <c:pt idx="20902">
                  <c:v>153421.8</c:v>
                </c:pt>
                <c:pt idx="20903">
                  <c:v>153422.8</c:v>
                </c:pt>
                <c:pt idx="20904">
                  <c:v>153423.8</c:v>
                </c:pt>
                <c:pt idx="20905">
                  <c:v>153424.8</c:v>
                </c:pt>
                <c:pt idx="20906">
                  <c:v>153425.81</c:v>
                </c:pt>
                <c:pt idx="20907">
                  <c:v>153426.81</c:v>
                </c:pt>
                <c:pt idx="20908">
                  <c:v>153427.81</c:v>
                </c:pt>
                <c:pt idx="20909">
                  <c:v>153428.81</c:v>
                </c:pt>
                <c:pt idx="20910">
                  <c:v>153433.52</c:v>
                </c:pt>
                <c:pt idx="20911">
                  <c:v>153434.52</c:v>
                </c:pt>
                <c:pt idx="20912">
                  <c:v>153435.52</c:v>
                </c:pt>
                <c:pt idx="20913">
                  <c:v>153436.52</c:v>
                </c:pt>
                <c:pt idx="20914">
                  <c:v>153437.52</c:v>
                </c:pt>
                <c:pt idx="20915">
                  <c:v>153438.52</c:v>
                </c:pt>
                <c:pt idx="20916">
                  <c:v>153439.52</c:v>
                </c:pt>
                <c:pt idx="20917">
                  <c:v>153440.52</c:v>
                </c:pt>
                <c:pt idx="20918">
                  <c:v>153441.52</c:v>
                </c:pt>
                <c:pt idx="20919">
                  <c:v>153442.52</c:v>
                </c:pt>
                <c:pt idx="20920">
                  <c:v>153566.55</c:v>
                </c:pt>
                <c:pt idx="20921">
                  <c:v>153567.55</c:v>
                </c:pt>
                <c:pt idx="20922">
                  <c:v>153568.55</c:v>
                </c:pt>
                <c:pt idx="20923">
                  <c:v>153569.55</c:v>
                </c:pt>
                <c:pt idx="20924">
                  <c:v>153570.55</c:v>
                </c:pt>
                <c:pt idx="20925">
                  <c:v>153571.55</c:v>
                </c:pt>
                <c:pt idx="20926">
                  <c:v>153572.55</c:v>
                </c:pt>
                <c:pt idx="20927">
                  <c:v>153573.55</c:v>
                </c:pt>
                <c:pt idx="20928">
                  <c:v>153574.56</c:v>
                </c:pt>
                <c:pt idx="20929">
                  <c:v>153575.56</c:v>
                </c:pt>
                <c:pt idx="20930">
                  <c:v>153580.26</c:v>
                </c:pt>
                <c:pt idx="20931">
                  <c:v>153581.26</c:v>
                </c:pt>
                <c:pt idx="20932">
                  <c:v>153582.26</c:v>
                </c:pt>
                <c:pt idx="20933">
                  <c:v>153583.26</c:v>
                </c:pt>
                <c:pt idx="20934">
                  <c:v>153584.26</c:v>
                </c:pt>
                <c:pt idx="20935">
                  <c:v>153585.26</c:v>
                </c:pt>
                <c:pt idx="20936">
                  <c:v>153586.27</c:v>
                </c:pt>
                <c:pt idx="20937">
                  <c:v>153587.27</c:v>
                </c:pt>
                <c:pt idx="20938">
                  <c:v>153588.27</c:v>
                </c:pt>
                <c:pt idx="20939">
                  <c:v>153589.27</c:v>
                </c:pt>
                <c:pt idx="20940">
                  <c:v>153713.37</c:v>
                </c:pt>
                <c:pt idx="20941">
                  <c:v>153714.38</c:v>
                </c:pt>
                <c:pt idx="20942">
                  <c:v>153715.38</c:v>
                </c:pt>
                <c:pt idx="20943">
                  <c:v>153716.38</c:v>
                </c:pt>
                <c:pt idx="20944">
                  <c:v>153717.38</c:v>
                </c:pt>
                <c:pt idx="20945">
                  <c:v>153718.38</c:v>
                </c:pt>
                <c:pt idx="20946">
                  <c:v>153719.38</c:v>
                </c:pt>
                <c:pt idx="20947">
                  <c:v>153720.38</c:v>
                </c:pt>
                <c:pt idx="20948">
                  <c:v>153721.38</c:v>
                </c:pt>
                <c:pt idx="20949">
                  <c:v>153722.38</c:v>
                </c:pt>
                <c:pt idx="20950">
                  <c:v>153727.09</c:v>
                </c:pt>
                <c:pt idx="20951">
                  <c:v>153728.09</c:v>
                </c:pt>
                <c:pt idx="20952">
                  <c:v>153729.09</c:v>
                </c:pt>
                <c:pt idx="20953">
                  <c:v>153730.09</c:v>
                </c:pt>
                <c:pt idx="20954">
                  <c:v>153731.09</c:v>
                </c:pt>
                <c:pt idx="20955">
                  <c:v>153732.1</c:v>
                </c:pt>
                <c:pt idx="20956">
                  <c:v>153733.1</c:v>
                </c:pt>
                <c:pt idx="20957">
                  <c:v>153734.1</c:v>
                </c:pt>
                <c:pt idx="20958">
                  <c:v>153735.1</c:v>
                </c:pt>
                <c:pt idx="20959">
                  <c:v>153736.1</c:v>
                </c:pt>
                <c:pt idx="20960">
                  <c:v>153860.2</c:v>
                </c:pt>
                <c:pt idx="20961">
                  <c:v>153861.2</c:v>
                </c:pt>
                <c:pt idx="20962">
                  <c:v>153862.2</c:v>
                </c:pt>
                <c:pt idx="20963">
                  <c:v>153863.2</c:v>
                </c:pt>
                <c:pt idx="20964">
                  <c:v>153864.2</c:v>
                </c:pt>
                <c:pt idx="20965">
                  <c:v>153865.2</c:v>
                </c:pt>
                <c:pt idx="20966">
                  <c:v>153866.21</c:v>
                </c:pt>
                <c:pt idx="20967">
                  <c:v>153867.21</c:v>
                </c:pt>
                <c:pt idx="20968">
                  <c:v>153868.21</c:v>
                </c:pt>
                <c:pt idx="20969">
                  <c:v>153869.21</c:v>
                </c:pt>
                <c:pt idx="20970">
                  <c:v>153873.92</c:v>
                </c:pt>
                <c:pt idx="20971">
                  <c:v>153874.92</c:v>
                </c:pt>
                <c:pt idx="20972">
                  <c:v>153875.92</c:v>
                </c:pt>
                <c:pt idx="20973">
                  <c:v>153876.92</c:v>
                </c:pt>
                <c:pt idx="20974">
                  <c:v>153877.92</c:v>
                </c:pt>
                <c:pt idx="20975">
                  <c:v>153878.92</c:v>
                </c:pt>
                <c:pt idx="20976">
                  <c:v>153879.92</c:v>
                </c:pt>
                <c:pt idx="20977">
                  <c:v>153880.92</c:v>
                </c:pt>
                <c:pt idx="20978">
                  <c:v>153881.92</c:v>
                </c:pt>
                <c:pt idx="20979">
                  <c:v>153882.92</c:v>
                </c:pt>
                <c:pt idx="20980">
                  <c:v>154007.03</c:v>
                </c:pt>
                <c:pt idx="20981">
                  <c:v>154008.03</c:v>
                </c:pt>
                <c:pt idx="20982">
                  <c:v>154009.03</c:v>
                </c:pt>
                <c:pt idx="20983">
                  <c:v>154010.03</c:v>
                </c:pt>
                <c:pt idx="20984">
                  <c:v>154011.03</c:v>
                </c:pt>
                <c:pt idx="20985">
                  <c:v>154012.03</c:v>
                </c:pt>
                <c:pt idx="20986">
                  <c:v>154013.03</c:v>
                </c:pt>
                <c:pt idx="20987">
                  <c:v>154014.03</c:v>
                </c:pt>
                <c:pt idx="20988">
                  <c:v>154015.04</c:v>
                </c:pt>
                <c:pt idx="20989">
                  <c:v>154016.04</c:v>
                </c:pt>
                <c:pt idx="20990">
                  <c:v>154020.74</c:v>
                </c:pt>
                <c:pt idx="20991">
                  <c:v>154021.74</c:v>
                </c:pt>
                <c:pt idx="20992">
                  <c:v>154022.74</c:v>
                </c:pt>
                <c:pt idx="20993">
                  <c:v>154023.74</c:v>
                </c:pt>
                <c:pt idx="20994">
                  <c:v>154024.75</c:v>
                </c:pt>
                <c:pt idx="20995">
                  <c:v>154025.75</c:v>
                </c:pt>
                <c:pt idx="20996">
                  <c:v>154026.75</c:v>
                </c:pt>
                <c:pt idx="20997">
                  <c:v>154027.75</c:v>
                </c:pt>
                <c:pt idx="20998">
                  <c:v>154028.75</c:v>
                </c:pt>
                <c:pt idx="20999">
                  <c:v>154029.75</c:v>
                </c:pt>
                <c:pt idx="21000">
                  <c:v>154153.85</c:v>
                </c:pt>
                <c:pt idx="21001">
                  <c:v>154154.86</c:v>
                </c:pt>
                <c:pt idx="21002">
                  <c:v>154155.86</c:v>
                </c:pt>
                <c:pt idx="21003">
                  <c:v>154156.86</c:v>
                </c:pt>
                <c:pt idx="21004">
                  <c:v>154157.86</c:v>
                </c:pt>
                <c:pt idx="21005">
                  <c:v>154158.86</c:v>
                </c:pt>
                <c:pt idx="21006">
                  <c:v>154159.86</c:v>
                </c:pt>
                <c:pt idx="21007">
                  <c:v>154160.86</c:v>
                </c:pt>
                <c:pt idx="21008">
                  <c:v>154161.86</c:v>
                </c:pt>
                <c:pt idx="21009">
                  <c:v>154162.86</c:v>
                </c:pt>
                <c:pt idx="21010">
                  <c:v>154167.57</c:v>
                </c:pt>
                <c:pt idx="21011">
                  <c:v>154168.57</c:v>
                </c:pt>
                <c:pt idx="21012">
                  <c:v>154169.57</c:v>
                </c:pt>
                <c:pt idx="21013">
                  <c:v>154170.57</c:v>
                </c:pt>
                <c:pt idx="21014">
                  <c:v>154171.57</c:v>
                </c:pt>
                <c:pt idx="21015">
                  <c:v>154172.57</c:v>
                </c:pt>
                <c:pt idx="21016">
                  <c:v>154173.57</c:v>
                </c:pt>
                <c:pt idx="21017">
                  <c:v>154174.57</c:v>
                </c:pt>
                <c:pt idx="21018">
                  <c:v>154175.57</c:v>
                </c:pt>
                <c:pt idx="21019">
                  <c:v>154176.57</c:v>
                </c:pt>
                <c:pt idx="21020">
                  <c:v>154300.68</c:v>
                </c:pt>
                <c:pt idx="21021">
                  <c:v>154301.68</c:v>
                </c:pt>
                <c:pt idx="21022">
                  <c:v>154302.68</c:v>
                </c:pt>
                <c:pt idx="21023">
                  <c:v>154303.68</c:v>
                </c:pt>
                <c:pt idx="21024">
                  <c:v>154304.68</c:v>
                </c:pt>
                <c:pt idx="21025">
                  <c:v>154305.68</c:v>
                </c:pt>
                <c:pt idx="21026">
                  <c:v>154306.68</c:v>
                </c:pt>
                <c:pt idx="21027">
                  <c:v>154307.68</c:v>
                </c:pt>
                <c:pt idx="21028">
                  <c:v>154308.69</c:v>
                </c:pt>
                <c:pt idx="21029">
                  <c:v>154309.69</c:v>
                </c:pt>
                <c:pt idx="21030">
                  <c:v>154314.4</c:v>
                </c:pt>
                <c:pt idx="21031">
                  <c:v>154315.4</c:v>
                </c:pt>
                <c:pt idx="21032">
                  <c:v>154316.4</c:v>
                </c:pt>
                <c:pt idx="21033">
                  <c:v>154317.4</c:v>
                </c:pt>
                <c:pt idx="21034">
                  <c:v>154318.4</c:v>
                </c:pt>
                <c:pt idx="21035">
                  <c:v>154319.4</c:v>
                </c:pt>
                <c:pt idx="21036">
                  <c:v>154320.4</c:v>
                </c:pt>
                <c:pt idx="21037">
                  <c:v>154321.4</c:v>
                </c:pt>
                <c:pt idx="21038">
                  <c:v>154322.4</c:v>
                </c:pt>
                <c:pt idx="21039">
                  <c:v>154323.4</c:v>
                </c:pt>
                <c:pt idx="21040">
                  <c:v>154447.51</c:v>
                </c:pt>
                <c:pt idx="21041">
                  <c:v>154448.51</c:v>
                </c:pt>
                <c:pt idx="21042">
                  <c:v>154449.51</c:v>
                </c:pt>
                <c:pt idx="21043">
                  <c:v>154450.51</c:v>
                </c:pt>
                <c:pt idx="21044">
                  <c:v>154451.51</c:v>
                </c:pt>
                <c:pt idx="21045">
                  <c:v>154452.51</c:v>
                </c:pt>
                <c:pt idx="21046">
                  <c:v>154453.51</c:v>
                </c:pt>
                <c:pt idx="21047">
                  <c:v>154454.51</c:v>
                </c:pt>
                <c:pt idx="21048">
                  <c:v>154455.51</c:v>
                </c:pt>
                <c:pt idx="21049">
                  <c:v>154456.52</c:v>
                </c:pt>
                <c:pt idx="21050">
                  <c:v>154461.22</c:v>
                </c:pt>
                <c:pt idx="21051">
                  <c:v>154462.22</c:v>
                </c:pt>
                <c:pt idx="21052">
                  <c:v>154463.22</c:v>
                </c:pt>
                <c:pt idx="21053">
                  <c:v>154464.22</c:v>
                </c:pt>
                <c:pt idx="21054">
                  <c:v>154465.23</c:v>
                </c:pt>
                <c:pt idx="21055">
                  <c:v>154466.23</c:v>
                </c:pt>
                <c:pt idx="21056">
                  <c:v>154467.23</c:v>
                </c:pt>
                <c:pt idx="21057">
                  <c:v>154468.23</c:v>
                </c:pt>
                <c:pt idx="21058">
                  <c:v>154469.23</c:v>
                </c:pt>
                <c:pt idx="21059">
                  <c:v>154470.23</c:v>
                </c:pt>
                <c:pt idx="21060">
                  <c:v>154594.34</c:v>
                </c:pt>
                <c:pt idx="21061">
                  <c:v>154595.34</c:v>
                </c:pt>
                <c:pt idx="21062">
                  <c:v>154596.34</c:v>
                </c:pt>
                <c:pt idx="21063">
                  <c:v>154597.34</c:v>
                </c:pt>
                <c:pt idx="21064">
                  <c:v>154598.34</c:v>
                </c:pt>
                <c:pt idx="21065">
                  <c:v>154599.34</c:v>
                </c:pt>
                <c:pt idx="21066">
                  <c:v>154600.34</c:v>
                </c:pt>
                <c:pt idx="21067">
                  <c:v>154601.34</c:v>
                </c:pt>
                <c:pt idx="21068">
                  <c:v>154602.34</c:v>
                </c:pt>
                <c:pt idx="21069">
                  <c:v>154603.34</c:v>
                </c:pt>
                <c:pt idx="21070">
                  <c:v>154608.05</c:v>
                </c:pt>
                <c:pt idx="21071">
                  <c:v>154609.05</c:v>
                </c:pt>
                <c:pt idx="21072">
                  <c:v>154610.05</c:v>
                </c:pt>
                <c:pt idx="21073">
                  <c:v>154611.05</c:v>
                </c:pt>
                <c:pt idx="21074">
                  <c:v>154612.05</c:v>
                </c:pt>
                <c:pt idx="21075">
                  <c:v>154613.05</c:v>
                </c:pt>
                <c:pt idx="21076">
                  <c:v>154614.05</c:v>
                </c:pt>
                <c:pt idx="21077">
                  <c:v>154615.05</c:v>
                </c:pt>
                <c:pt idx="21078">
                  <c:v>154616.05</c:v>
                </c:pt>
                <c:pt idx="21079">
                  <c:v>154617.05</c:v>
                </c:pt>
                <c:pt idx="21080">
                  <c:v>154741.16</c:v>
                </c:pt>
                <c:pt idx="21081">
                  <c:v>154742.16</c:v>
                </c:pt>
                <c:pt idx="21082">
                  <c:v>154743.16</c:v>
                </c:pt>
                <c:pt idx="21083">
                  <c:v>154744.16</c:v>
                </c:pt>
                <c:pt idx="21084">
                  <c:v>154745.16</c:v>
                </c:pt>
                <c:pt idx="21085">
                  <c:v>154746.16</c:v>
                </c:pt>
                <c:pt idx="21086">
                  <c:v>154747.16</c:v>
                </c:pt>
                <c:pt idx="21087">
                  <c:v>154748.16</c:v>
                </c:pt>
                <c:pt idx="21088">
                  <c:v>154749.16</c:v>
                </c:pt>
                <c:pt idx="21089">
                  <c:v>154750.16</c:v>
                </c:pt>
                <c:pt idx="21090">
                  <c:v>154754.87</c:v>
                </c:pt>
                <c:pt idx="21091">
                  <c:v>154755.87</c:v>
                </c:pt>
                <c:pt idx="21092">
                  <c:v>154756.87</c:v>
                </c:pt>
                <c:pt idx="21093">
                  <c:v>154757.87</c:v>
                </c:pt>
                <c:pt idx="21094">
                  <c:v>154758.88</c:v>
                </c:pt>
                <c:pt idx="21095">
                  <c:v>154759.88</c:v>
                </c:pt>
                <c:pt idx="21096">
                  <c:v>154760.88</c:v>
                </c:pt>
                <c:pt idx="21097">
                  <c:v>154761.88</c:v>
                </c:pt>
                <c:pt idx="21098">
                  <c:v>154762.88</c:v>
                </c:pt>
                <c:pt idx="21099">
                  <c:v>154763.88</c:v>
                </c:pt>
                <c:pt idx="21100">
                  <c:v>154887.99</c:v>
                </c:pt>
                <c:pt idx="21101">
                  <c:v>154888.99</c:v>
                </c:pt>
                <c:pt idx="21102">
                  <c:v>154889.99</c:v>
                </c:pt>
                <c:pt idx="21103">
                  <c:v>154890.99</c:v>
                </c:pt>
                <c:pt idx="21104">
                  <c:v>154891.99</c:v>
                </c:pt>
                <c:pt idx="21105">
                  <c:v>154892.99</c:v>
                </c:pt>
                <c:pt idx="21106">
                  <c:v>154893.99</c:v>
                </c:pt>
                <c:pt idx="21107">
                  <c:v>154894.99</c:v>
                </c:pt>
                <c:pt idx="21108">
                  <c:v>154895.99</c:v>
                </c:pt>
                <c:pt idx="21109">
                  <c:v>154896.99</c:v>
                </c:pt>
                <c:pt idx="21110">
                  <c:v>154901.7</c:v>
                </c:pt>
                <c:pt idx="21111">
                  <c:v>154902.7</c:v>
                </c:pt>
                <c:pt idx="21112">
                  <c:v>154903.7</c:v>
                </c:pt>
                <c:pt idx="21113">
                  <c:v>154904.7</c:v>
                </c:pt>
                <c:pt idx="21114">
                  <c:v>154905.71</c:v>
                </c:pt>
                <c:pt idx="21115">
                  <c:v>154906.71</c:v>
                </c:pt>
                <c:pt idx="21116">
                  <c:v>154907.71</c:v>
                </c:pt>
                <c:pt idx="21117">
                  <c:v>154908.71</c:v>
                </c:pt>
                <c:pt idx="21118">
                  <c:v>154909.71</c:v>
                </c:pt>
                <c:pt idx="21119">
                  <c:v>154910.71</c:v>
                </c:pt>
                <c:pt idx="21120">
                  <c:v>155034.81</c:v>
                </c:pt>
                <c:pt idx="21121">
                  <c:v>155035.82</c:v>
                </c:pt>
                <c:pt idx="21122">
                  <c:v>155036.82</c:v>
                </c:pt>
                <c:pt idx="21123">
                  <c:v>155037.82</c:v>
                </c:pt>
                <c:pt idx="21124">
                  <c:v>155038.82</c:v>
                </c:pt>
                <c:pt idx="21125">
                  <c:v>155039.82</c:v>
                </c:pt>
                <c:pt idx="21126">
                  <c:v>155040.82</c:v>
                </c:pt>
                <c:pt idx="21127">
                  <c:v>155041.82</c:v>
                </c:pt>
                <c:pt idx="21128">
                  <c:v>155042.82</c:v>
                </c:pt>
                <c:pt idx="21129">
                  <c:v>155043.82</c:v>
                </c:pt>
                <c:pt idx="21130">
                  <c:v>155048.53</c:v>
                </c:pt>
                <c:pt idx="21131">
                  <c:v>155049.53</c:v>
                </c:pt>
                <c:pt idx="21132">
                  <c:v>155050.53</c:v>
                </c:pt>
                <c:pt idx="21133">
                  <c:v>155051.53</c:v>
                </c:pt>
                <c:pt idx="21134">
                  <c:v>155052.53</c:v>
                </c:pt>
                <c:pt idx="21135">
                  <c:v>155053.53</c:v>
                </c:pt>
                <c:pt idx="21136">
                  <c:v>155054.54</c:v>
                </c:pt>
                <c:pt idx="21137">
                  <c:v>155055.54</c:v>
                </c:pt>
                <c:pt idx="21138">
                  <c:v>155056.54</c:v>
                </c:pt>
                <c:pt idx="21139">
                  <c:v>155057.54</c:v>
                </c:pt>
                <c:pt idx="21140">
                  <c:v>155181.59</c:v>
                </c:pt>
                <c:pt idx="21141">
                  <c:v>155182.59</c:v>
                </c:pt>
                <c:pt idx="21142">
                  <c:v>155183.59</c:v>
                </c:pt>
                <c:pt idx="21143">
                  <c:v>155184.59</c:v>
                </c:pt>
                <c:pt idx="21144">
                  <c:v>155185.59</c:v>
                </c:pt>
                <c:pt idx="21145">
                  <c:v>155186.59</c:v>
                </c:pt>
                <c:pt idx="21146">
                  <c:v>155187.59</c:v>
                </c:pt>
                <c:pt idx="21147">
                  <c:v>155188.59</c:v>
                </c:pt>
                <c:pt idx="21148">
                  <c:v>155189.59</c:v>
                </c:pt>
                <c:pt idx="21149">
                  <c:v>155190.59</c:v>
                </c:pt>
                <c:pt idx="21150">
                  <c:v>155195.3</c:v>
                </c:pt>
                <c:pt idx="21151">
                  <c:v>155196.3</c:v>
                </c:pt>
                <c:pt idx="21152">
                  <c:v>155197.3</c:v>
                </c:pt>
                <c:pt idx="21153">
                  <c:v>155198.3</c:v>
                </c:pt>
                <c:pt idx="21154">
                  <c:v>155199.31</c:v>
                </c:pt>
                <c:pt idx="21155">
                  <c:v>155200.31</c:v>
                </c:pt>
                <c:pt idx="21156">
                  <c:v>155201.31</c:v>
                </c:pt>
                <c:pt idx="21157">
                  <c:v>155202.31</c:v>
                </c:pt>
                <c:pt idx="21158">
                  <c:v>155203.31</c:v>
                </c:pt>
                <c:pt idx="21159">
                  <c:v>155204.31</c:v>
                </c:pt>
                <c:pt idx="21160">
                  <c:v>155328.4</c:v>
                </c:pt>
                <c:pt idx="21161">
                  <c:v>155329.41</c:v>
                </c:pt>
                <c:pt idx="21162">
                  <c:v>155330.41</c:v>
                </c:pt>
                <c:pt idx="21163">
                  <c:v>155331.41</c:v>
                </c:pt>
                <c:pt idx="21164">
                  <c:v>155332.41</c:v>
                </c:pt>
                <c:pt idx="21165">
                  <c:v>155333.41</c:v>
                </c:pt>
                <c:pt idx="21166">
                  <c:v>155334.41</c:v>
                </c:pt>
                <c:pt idx="21167">
                  <c:v>155335.41</c:v>
                </c:pt>
                <c:pt idx="21168">
                  <c:v>155336.41</c:v>
                </c:pt>
                <c:pt idx="21169">
                  <c:v>155337.41</c:v>
                </c:pt>
                <c:pt idx="21170">
                  <c:v>155342.12</c:v>
                </c:pt>
                <c:pt idx="21171">
                  <c:v>155343.12</c:v>
                </c:pt>
                <c:pt idx="21172">
                  <c:v>155344.12</c:v>
                </c:pt>
                <c:pt idx="21173">
                  <c:v>155345.12</c:v>
                </c:pt>
                <c:pt idx="21174">
                  <c:v>155346.12</c:v>
                </c:pt>
                <c:pt idx="21175">
                  <c:v>155347.12</c:v>
                </c:pt>
                <c:pt idx="21176">
                  <c:v>155348.12</c:v>
                </c:pt>
                <c:pt idx="21177">
                  <c:v>155349.12</c:v>
                </c:pt>
                <c:pt idx="21178">
                  <c:v>155350.12</c:v>
                </c:pt>
                <c:pt idx="21179">
                  <c:v>155351.12</c:v>
                </c:pt>
                <c:pt idx="21180">
                  <c:v>155475.23</c:v>
                </c:pt>
                <c:pt idx="21181">
                  <c:v>155476.23</c:v>
                </c:pt>
                <c:pt idx="21182">
                  <c:v>155477.23</c:v>
                </c:pt>
                <c:pt idx="21183">
                  <c:v>155478.23</c:v>
                </c:pt>
                <c:pt idx="21184">
                  <c:v>155479.23</c:v>
                </c:pt>
                <c:pt idx="21185">
                  <c:v>155480.23</c:v>
                </c:pt>
                <c:pt idx="21186">
                  <c:v>155481.23</c:v>
                </c:pt>
                <c:pt idx="21187">
                  <c:v>155482.23</c:v>
                </c:pt>
                <c:pt idx="21188">
                  <c:v>155483.24</c:v>
                </c:pt>
                <c:pt idx="21189">
                  <c:v>155484.24</c:v>
                </c:pt>
                <c:pt idx="21190">
                  <c:v>155488.94</c:v>
                </c:pt>
                <c:pt idx="21191">
                  <c:v>155489.94</c:v>
                </c:pt>
                <c:pt idx="21192">
                  <c:v>155490.94</c:v>
                </c:pt>
                <c:pt idx="21193">
                  <c:v>155491.94</c:v>
                </c:pt>
                <c:pt idx="21194">
                  <c:v>155492.95</c:v>
                </c:pt>
                <c:pt idx="21195">
                  <c:v>155493.95</c:v>
                </c:pt>
                <c:pt idx="21196">
                  <c:v>155494.95</c:v>
                </c:pt>
                <c:pt idx="21197">
                  <c:v>155495.95</c:v>
                </c:pt>
                <c:pt idx="21198">
                  <c:v>155496.95</c:v>
                </c:pt>
                <c:pt idx="21199">
                  <c:v>155497.95</c:v>
                </c:pt>
                <c:pt idx="21200">
                  <c:v>155622.06</c:v>
                </c:pt>
                <c:pt idx="21201">
                  <c:v>155623.06</c:v>
                </c:pt>
                <c:pt idx="21202">
                  <c:v>155624.06</c:v>
                </c:pt>
                <c:pt idx="21203">
                  <c:v>155625.06</c:v>
                </c:pt>
                <c:pt idx="21204">
                  <c:v>155626.06</c:v>
                </c:pt>
                <c:pt idx="21205">
                  <c:v>155627.06</c:v>
                </c:pt>
                <c:pt idx="21206">
                  <c:v>155628.06</c:v>
                </c:pt>
                <c:pt idx="21207">
                  <c:v>155629.06</c:v>
                </c:pt>
                <c:pt idx="21208">
                  <c:v>155630.06</c:v>
                </c:pt>
                <c:pt idx="21209">
                  <c:v>155631.06</c:v>
                </c:pt>
                <c:pt idx="21210">
                  <c:v>155635.77</c:v>
                </c:pt>
                <c:pt idx="21211">
                  <c:v>155636.77</c:v>
                </c:pt>
                <c:pt idx="21212">
                  <c:v>155637.77</c:v>
                </c:pt>
                <c:pt idx="21213">
                  <c:v>155638.77</c:v>
                </c:pt>
                <c:pt idx="21214">
                  <c:v>155639.77</c:v>
                </c:pt>
                <c:pt idx="21215">
                  <c:v>155640.78</c:v>
                </c:pt>
                <c:pt idx="21216">
                  <c:v>155641.78</c:v>
                </c:pt>
                <c:pt idx="21217">
                  <c:v>155642.78</c:v>
                </c:pt>
                <c:pt idx="21218">
                  <c:v>155643.78</c:v>
                </c:pt>
                <c:pt idx="21219">
                  <c:v>155644.78</c:v>
                </c:pt>
                <c:pt idx="21220">
                  <c:v>155768.88</c:v>
                </c:pt>
                <c:pt idx="21221">
                  <c:v>155769.88</c:v>
                </c:pt>
                <c:pt idx="21222">
                  <c:v>155770.88</c:v>
                </c:pt>
                <c:pt idx="21223">
                  <c:v>155771.88</c:v>
                </c:pt>
                <c:pt idx="21224">
                  <c:v>155772.88</c:v>
                </c:pt>
                <c:pt idx="21225">
                  <c:v>155773.88</c:v>
                </c:pt>
                <c:pt idx="21226">
                  <c:v>155774.88</c:v>
                </c:pt>
                <c:pt idx="21227">
                  <c:v>155775.88</c:v>
                </c:pt>
                <c:pt idx="21228">
                  <c:v>155776.88</c:v>
                </c:pt>
                <c:pt idx="21229">
                  <c:v>155777.88</c:v>
                </c:pt>
                <c:pt idx="21230">
                  <c:v>155782.59</c:v>
                </c:pt>
                <c:pt idx="21231">
                  <c:v>155783.59</c:v>
                </c:pt>
                <c:pt idx="21232">
                  <c:v>155784.59</c:v>
                </c:pt>
                <c:pt idx="21233">
                  <c:v>155785.6</c:v>
                </c:pt>
                <c:pt idx="21234">
                  <c:v>155786.6</c:v>
                </c:pt>
                <c:pt idx="21235">
                  <c:v>155787.6</c:v>
                </c:pt>
                <c:pt idx="21236">
                  <c:v>155788.6</c:v>
                </c:pt>
                <c:pt idx="21237">
                  <c:v>155789.6</c:v>
                </c:pt>
                <c:pt idx="21238">
                  <c:v>155790.6</c:v>
                </c:pt>
                <c:pt idx="21239">
                  <c:v>155791.6</c:v>
                </c:pt>
                <c:pt idx="21240">
                  <c:v>155915.7</c:v>
                </c:pt>
                <c:pt idx="21241">
                  <c:v>155916.7</c:v>
                </c:pt>
                <c:pt idx="21242">
                  <c:v>155917.71</c:v>
                </c:pt>
                <c:pt idx="21243">
                  <c:v>155918.71</c:v>
                </c:pt>
                <c:pt idx="21244">
                  <c:v>155919.71</c:v>
                </c:pt>
                <c:pt idx="21245">
                  <c:v>155920.71</c:v>
                </c:pt>
                <c:pt idx="21246">
                  <c:v>155921.71</c:v>
                </c:pt>
                <c:pt idx="21247">
                  <c:v>155922.71</c:v>
                </c:pt>
                <c:pt idx="21248">
                  <c:v>155923.71</c:v>
                </c:pt>
                <c:pt idx="21249">
                  <c:v>155924.71</c:v>
                </c:pt>
                <c:pt idx="21250">
                  <c:v>155929.42</c:v>
                </c:pt>
                <c:pt idx="21251">
                  <c:v>155930.42</c:v>
                </c:pt>
                <c:pt idx="21252">
                  <c:v>155931.42</c:v>
                </c:pt>
                <c:pt idx="21253">
                  <c:v>155932.42</c:v>
                </c:pt>
                <c:pt idx="21254">
                  <c:v>155933.42</c:v>
                </c:pt>
                <c:pt idx="21255">
                  <c:v>155934.42</c:v>
                </c:pt>
                <c:pt idx="21256">
                  <c:v>155935.43</c:v>
                </c:pt>
                <c:pt idx="21257">
                  <c:v>155936.43</c:v>
                </c:pt>
                <c:pt idx="21258">
                  <c:v>155937.43</c:v>
                </c:pt>
                <c:pt idx="21259">
                  <c:v>155938.43</c:v>
                </c:pt>
                <c:pt idx="21260">
                  <c:v>156062.53</c:v>
                </c:pt>
                <c:pt idx="21261">
                  <c:v>156063.53</c:v>
                </c:pt>
                <c:pt idx="21262">
                  <c:v>156064.54</c:v>
                </c:pt>
                <c:pt idx="21263">
                  <c:v>156065.54</c:v>
                </c:pt>
                <c:pt idx="21264">
                  <c:v>156066.54</c:v>
                </c:pt>
                <c:pt idx="21265">
                  <c:v>156067.54</c:v>
                </c:pt>
                <c:pt idx="21266">
                  <c:v>156068.54</c:v>
                </c:pt>
                <c:pt idx="21267">
                  <c:v>156069.54</c:v>
                </c:pt>
                <c:pt idx="21268">
                  <c:v>156070.54</c:v>
                </c:pt>
                <c:pt idx="21269">
                  <c:v>156071.54</c:v>
                </c:pt>
                <c:pt idx="21270">
                  <c:v>156076.25</c:v>
                </c:pt>
                <c:pt idx="21271">
                  <c:v>156077.25</c:v>
                </c:pt>
                <c:pt idx="21272">
                  <c:v>156078.25</c:v>
                </c:pt>
                <c:pt idx="21273">
                  <c:v>156079.25</c:v>
                </c:pt>
                <c:pt idx="21274">
                  <c:v>156080.25</c:v>
                </c:pt>
                <c:pt idx="21275">
                  <c:v>156081.25</c:v>
                </c:pt>
                <c:pt idx="21276">
                  <c:v>156082.25</c:v>
                </c:pt>
                <c:pt idx="21277">
                  <c:v>156083.25</c:v>
                </c:pt>
                <c:pt idx="21278">
                  <c:v>156084.25</c:v>
                </c:pt>
                <c:pt idx="21279">
                  <c:v>156085.25</c:v>
                </c:pt>
                <c:pt idx="21280">
                  <c:v>156209.36</c:v>
                </c:pt>
                <c:pt idx="21281">
                  <c:v>156210.36</c:v>
                </c:pt>
                <c:pt idx="21282">
                  <c:v>156211.36</c:v>
                </c:pt>
                <c:pt idx="21283">
                  <c:v>156212.36</c:v>
                </c:pt>
                <c:pt idx="21284">
                  <c:v>156213.36</c:v>
                </c:pt>
                <c:pt idx="21285">
                  <c:v>156214.36</c:v>
                </c:pt>
                <c:pt idx="21286">
                  <c:v>156215.36</c:v>
                </c:pt>
                <c:pt idx="21287">
                  <c:v>156216.36</c:v>
                </c:pt>
                <c:pt idx="21288">
                  <c:v>156217.36</c:v>
                </c:pt>
                <c:pt idx="21289">
                  <c:v>156218.37</c:v>
                </c:pt>
                <c:pt idx="21290">
                  <c:v>156223.07</c:v>
                </c:pt>
                <c:pt idx="21291">
                  <c:v>156224.07</c:v>
                </c:pt>
                <c:pt idx="21292">
                  <c:v>156225.07</c:v>
                </c:pt>
                <c:pt idx="21293">
                  <c:v>156226.08</c:v>
                </c:pt>
                <c:pt idx="21294">
                  <c:v>156227.08</c:v>
                </c:pt>
                <c:pt idx="21295">
                  <c:v>156228.08</c:v>
                </c:pt>
                <c:pt idx="21296">
                  <c:v>156229.08</c:v>
                </c:pt>
                <c:pt idx="21297">
                  <c:v>156230.08</c:v>
                </c:pt>
                <c:pt idx="21298">
                  <c:v>156231.08</c:v>
                </c:pt>
                <c:pt idx="21299">
                  <c:v>156232.08</c:v>
                </c:pt>
                <c:pt idx="21300">
                  <c:v>156356.18</c:v>
                </c:pt>
                <c:pt idx="21301">
                  <c:v>156357.18</c:v>
                </c:pt>
                <c:pt idx="21302">
                  <c:v>156358.19</c:v>
                </c:pt>
                <c:pt idx="21303">
                  <c:v>156359.19</c:v>
                </c:pt>
                <c:pt idx="21304">
                  <c:v>156360.19</c:v>
                </c:pt>
                <c:pt idx="21305">
                  <c:v>156361.19</c:v>
                </c:pt>
                <c:pt idx="21306">
                  <c:v>156362.19</c:v>
                </c:pt>
                <c:pt idx="21307">
                  <c:v>156363.19</c:v>
                </c:pt>
                <c:pt idx="21308">
                  <c:v>156364.19</c:v>
                </c:pt>
                <c:pt idx="21309">
                  <c:v>156365.19</c:v>
                </c:pt>
                <c:pt idx="21310">
                  <c:v>156369.9</c:v>
                </c:pt>
                <c:pt idx="21311">
                  <c:v>156370.9</c:v>
                </c:pt>
                <c:pt idx="21312">
                  <c:v>156371.9</c:v>
                </c:pt>
                <c:pt idx="21313">
                  <c:v>156372.9</c:v>
                </c:pt>
                <c:pt idx="21314">
                  <c:v>156373.9</c:v>
                </c:pt>
                <c:pt idx="21315">
                  <c:v>156374.9</c:v>
                </c:pt>
                <c:pt idx="21316">
                  <c:v>156375.9</c:v>
                </c:pt>
                <c:pt idx="21317">
                  <c:v>156376.9</c:v>
                </c:pt>
                <c:pt idx="21318">
                  <c:v>156377.9</c:v>
                </c:pt>
                <c:pt idx="21319">
                  <c:v>156378.9</c:v>
                </c:pt>
                <c:pt idx="21320">
                  <c:v>156503.01</c:v>
                </c:pt>
                <c:pt idx="21321">
                  <c:v>156504.01</c:v>
                </c:pt>
                <c:pt idx="21322">
                  <c:v>156505.01</c:v>
                </c:pt>
                <c:pt idx="21323">
                  <c:v>156506.01</c:v>
                </c:pt>
                <c:pt idx="21324">
                  <c:v>156507.01</c:v>
                </c:pt>
                <c:pt idx="21325">
                  <c:v>156508.01</c:v>
                </c:pt>
                <c:pt idx="21326">
                  <c:v>156509.01</c:v>
                </c:pt>
                <c:pt idx="21327">
                  <c:v>156510.01</c:v>
                </c:pt>
                <c:pt idx="21328">
                  <c:v>156511.01</c:v>
                </c:pt>
                <c:pt idx="21329">
                  <c:v>156512.01</c:v>
                </c:pt>
                <c:pt idx="21330">
                  <c:v>156516.72</c:v>
                </c:pt>
                <c:pt idx="21331">
                  <c:v>156517.72</c:v>
                </c:pt>
                <c:pt idx="21332">
                  <c:v>156518.72</c:v>
                </c:pt>
                <c:pt idx="21333">
                  <c:v>156519.72</c:v>
                </c:pt>
                <c:pt idx="21334">
                  <c:v>156520.72</c:v>
                </c:pt>
                <c:pt idx="21335">
                  <c:v>156521.72</c:v>
                </c:pt>
                <c:pt idx="21336">
                  <c:v>156522.72</c:v>
                </c:pt>
                <c:pt idx="21337">
                  <c:v>156523.73</c:v>
                </c:pt>
                <c:pt idx="21338">
                  <c:v>156524.73</c:v>
                </c:pt>
                <c:pt idx="21339">
                  <c:v>156525.73</c:v>
                </c:pt>
                <c:pt idx="21340">
                  <c:v>156649.83</c:v>
                </c:pt>
                <c:pt idx="21341">
                  <c:v>156650.83</c:v>
                </c:pt>
                <c:pt idx="21342">
                  <c:v>156651.83</c:v>
                </c:pt>
                <c:pt idx="21343">
                  <c:v>156652.83</c:v>
                </c:pt>
                <c:pt idx="21344">
                  <c:v>156653.83</c:v>
                </c:pt>
                <c:pt idx="21345">
                  <c:v>156654.83</c:v>
                </c:pt>
                <c:pt idx="21346">
                  <c:v>156655.83</c:v>
                </c:pt>
                <c:pt idx="21347">
                  <c:v>156656.84</c:v>
                </c:pt>
                <c:pt idx="21348">
                  <c:v>156657.84</c:v>
                </c:pt>
                <c:pt idx="21349">
                  <c:v>156658.84</c:v>
                </c:pt>
                <c:pt idx="21350">
                  <c:v>156663.55</c:v>
                </c:pt>
                <c:pt idx="21351">
                  <c:v>156664.55</c:v>
                </c:pt>
                <c:pt idx="21352">
                  <c:v>156665.55</c:v>
                </c:pt>
                <c:pt idx="21353">
                  <c:v>156666.55</c:v>
                </c:pt>
                <c:pt idx="21354">
                  <c:v>156667.55</c:v>
                </c:pt>
                <c:pt idx="21355">
                  <c:v>156668.55</c:v>
                </c:pt>
                <c:pt idx="21356">
                  <c:v>156669.55</c:v>
                </c:pt>
                <c:pt idx="21357">
                  <c:v>156670.55</c:v>
                </c:pt>
                <c:pt idx="21358">
                  <c:v>156671.55</c:v>
                </c:pt>
                <c:pt idx="21359">
                  <c:v>156672.55</c:v>
                </c:pt>
                <c:pt idx="21360">
                  <c:v>156796.66</c:v>
                </c:pt>
                <c:pt idx="21361">
                  <c:v>156797.66</c:v>
                </c:pt>
                <c:pt idx="21362">
                  <c:v>156798.66</c:v>
                </c:pt>
                <c:pt idx="21363">
                  <c:v>156799.66</c:v>
                </c:pt>
                <c:pt idx="21364">
                  <c:v>156800.66</c:v>
                </c:pt>
                <c:pt idx="21365">
                  <c:v>156801.66</c:v>
                </c:pt>
                <c:pt idx="21366">
                  <c:v>156802.66</c:v>
                </c:pt>
                <c:pt idx="21367">
                  <c:v>156803.66</c:v>
                </c:pt>
                <c:pt idx="21368">
                  <c:v>156804.66</c:v>
                </c:pt>
                <c:pt idx="21369">
                  <c:v>156805.66</c:v>
                </c:pt>
                <c:pt idx="21370">
                  <c:v>156810.37</c:v>
                </c:pt>
                <c:pt idx="21371">
                  <c:v>156811.37</c:v>
                </c:pt>
                <c:pt idx="21372">
                  <c:v>156812.37</c:v>
                </c:pt>
                <c:pt idx="21373">
                  <c:v>156813.37</c:v>
                </c:pt>
                <c:pt idx="21374">
                  <c:v>156814.37</c:v>
                </c:pt>
                <c:pt idx="21375">
                  <c:v>156815.37</c:v>
                </c:pt>
                <c:pt idx="21376">
                  <c:v>156816.38</c:v>
                </c:pt>
                <c:pt idx="21377">
                  <c:v>156817.38</c:v>
                </c:pt>
                <c:pt idx="21378">
                  <c:v>156818.38</c:v>
                </c:pt>
                <c:pt idx="21379">
                  <c:v>156819.38</c:v>
                </c:pt>
                <c:pt idx="21380">
                  <c:v>156943.48</c:v>
                </c:pt>
                <c:pt idx="21381">
                  <c:v>156944.48</c:v>
                </c:pt>
                <c:pt idx="21382">
                  <c:v>156945.48</c:v>
                </c:pt>
                <c:pt idx="21383">
                  <c:v>156946.48</c:v>
                </c:pt>
                <c:pt idx="21384">
                  <c:v>156947.48</c:v>
                </c:pt>
                <c:pt idx="21385">
                  <c:v>156948.48</c:v>
                </c:pt>
                <c:pt idx="21386">
                  <c:v>156949.49</c:v>
                </c:pt>
                <c:pt idx="21387">
                  <c:v>156950.49</c:v>
                </c:pt>
                <c:pt idx="21388">
                  <c:v>156951.49</c:v>
                </c:pt>
                <c:pt idx="21389">
                  <c:v>156952.49</c:v>
                </c:pt>
                <c:pt idx="21390">
                  <c:v>156957.2</c:v>
                </c:pt>
                <c:pt idx="21391">
                  <c:v>156958.2</c:v>
                </c:pt>
                <c:pt idx="21392">
                  <c:v>156959.2</c:v>
                </c:pt>
                <c:pt idx="21393">
                  <c:v>156960.2</c:v>
                </c:pt>
                <c:pt idx="21394">
                  <c:v>156961.2</c:v>
                </c:pt>
                <c:pt idx="21395">
                  <c:v>156962.2</c:v>
                </c:pt>
                <c:pt idx="21396">
                  <c:v>156963.2</c:v>
                </c:pt>
                <c:pt idx="21397">
                  <c:v>156964.2</c:v>
                </c:pt>
                <c:pt idx="21398">
                  <c:v>156965.2</c:v>
                </c:pt>
                <c:pt idx="21399">
                  <c:v>156966.2</c:v>
                </c:pt>
                <c:pt idx="21400">
                  <c:v>157090.31</c:v>
                </c:pt>
                <c:pt idx="21401">
                  <c:v>157091.31</c:v>
                </c:pt>
                <c:pt idx="21402">
                  <c:v>157092.31</c:v>
                </c:pt>
                <c:pt idx="21403">
                  <c:v>157093.31</c:v>
                </c:pt>
                <c:pt idx="21404">
                  <c:v>157094.31</c:v>
                </c:pt>
                <c:pt idx="21405">
                  <c:v>157095.31</c:v>
                </c:pt>
                <c:pt idx="21406">
                  <c:v>157096.31</c:v>
                </c:pt>
                <c:pt idx="21407">
                  <c:v>157097.32</c:v>
                </c:pt>
                <c:pt idx="21408">
                  <c:v>157098.32</c:v>
                </c:pt>
                <c:pt idx="21409">
                  <c:v>157099.32</c:v>
                </c:pt>
                <c:pt idx="21410">
                  <c:v>157104.03</c:v>
                </c:pt>
                <c:pt idx="21411">
                  <c:v>157105.03</c:v>
                </c:pt>
                <c:pt idx="21412">
                  <c:v>157106.03</c:v>
                </c:pt>
                <c:pt idx="21413">
                  <c:v>157107.03</c:v>
                </c:pt>
                <c:pt idx="21414">
                  <c:v>157108.03</c:v>
                </c:pt>
                <c:pt idx="21415">
                  <c:v>157109.03</c:v>
                </c:pt>
                <c:pt idx="21416">
                  <c:v>157110.03</c:v>
                </c:pt>
                <c:pt idx="21417">
                  <c:v>157111.03</c:v>
                </c:pt>
                <c:pt idx="21418">
                  <c:v>157112.03</c:v>
                </c:pt>
                <c:pt idx="21419">
                  <c:v>157113.03</c:v>
                </c:pt>
                <c:pt idx="21420">
                  <c:v>157237.14</c:v>
                </c:pt>
                <c:pt idx="21421">
                  <c:v>157238.14</c:v>
                </c:pt>
                <c:pt idx="21422">
                  <c:v>157239.14</c:v>
                </c:pt>
                <c:pt idx="21423">
                  <c:v>157240.14</c:v>
                </c:pt>
                <c:pt idx="21424">
                  <c:v>157241.14</c:v>
                </c:pt>
                <c:pt idx="21425">
                  <c:v>157242.14</c:v>
                </c:pt>
                <c:pt idx="21426">
                  <c:v>157243.14</c:v>
                </c:pt>
                <c:pt idx="21427">
                  <c:v>157244.14</c:v>
                </c:pt>
                <c:pt idx="21428">
                  <c:v>157245.14</c:v>
                </c:pt>
                <c:pt idx="21429">
                  <c:v>157246.14</c:v>
                </c:pt>
                <c:pt idx="21430">
                  <c:v>157250.85</c:v>
                </c:pt>
                <c:pt idx="21431">
                  <c:v>157251.85</c:v>
                </c:pt>
                <c:pt idx="21432">
                  <c:v>157252.85</c:v>
                </c:pt>
                <c:pt idx="21433">
                  <c:v>157253.85</c:v>
                </c:pt>
                <c:pt idx="21434">
                  <c:v>157254.85</c:v>
                </c:pt>
                <c:pt idx="21435">
                  <c:v>157255.85</c:v>
                </c:pt>
                <c:pt idx="21436">
                  <c:v>157256.85</c:v>
                </c:pt>
                <c:pt idx="21437">
                  <c:v>157257.85</c:v>
                </c:pt>
                <c:pt idx="21438">
                  <c:v>157258.85</c:v>
                </c:pt>
                <c:pt idx="21439">
                  <c:v>157259.86</c:v>
                </c:pt>
                <c:pt idx="21440">
                  <c:v>157383.96</c:v>
                </c:pt>
                <c:pt idx="21441">
                  <c:v>157384.96</c:v>
                </c:pt>
                <c:pt idx="21442">
                  <c:v>157385.96</c:v>
                </c:pt>
                <c:pt idx="21443">
                  <c:v>157386.96</c:v>
                </c:pt>
                <c:pt idx="21444">
                  <c:v>157387.96</c:v>
                </c:pt>
                <c:pt idx="21445">
                  <c:v>157388.97</c:v>
                </c:pt>
                <c:pt idx="21446">
                  <c:v>157389.97</c:v>
                </c:pt>
                <c:pt idx="21447">
                  <c:v>157390.97</c:v>
                </c:pt>
                <c:pt idx="21448">
                  <c:v>157391.97</c:v>
                </c:pt>
                <c:pt idx="21449">
                  <c:v>157392.97</c:v>
                </c:pt>
                <c:pt idx="21450">
                  <c:v>157397.68</c:v>
                </c:pt>
                <c:pt idx="21451">
                  <c:v>157398.68</c:v>
                </c:pt>
                <c:pt idx="21452">
                  <c:v>157399.68</c:v>
                </c:pt>
                <c:pt idx="21453">
                  <c:v>157400.68</c:v>
                </c:pt>
                <c:pt idx="21454">
                  <c:v>157401.68</c:v>
                </c:pt>
                <c:pt idx="21455">
                  <c:v>157402.68</c:v>
                </c:pt>
                <c:pt idx="21456">
                  <c:v>157403.68</c:v>
                </c:pt>
                <c:pt idx="21457">
                  <c:v>157404.68</c:v>
                </c:pt>
                <c:pt idx="21458">
                  <c:v>157405.68</c:v>
                </c:pt>
                <c:pt idx="21459">
                  <c:v>157406.68</c:v>
                </c:pt>
                <c:pt idx="21460">
                  <c:v>157530.79</c:v>
                </c:pt>
                <c:pt idx="21461">
                  <c:v>157531.79</c:v>
                </c:pt>
                <c:pt idx="21462">
                  <c:v>157532.79</c:v>
                </c:pt>
                <c:pt idx="21463">
                  <c:v>157533.79</c:v>
                </c:pt>
                <c:pt idx="21464">
                  <c:v>157534.79</c:v>
                </c:pt>
                <c:pt idx="21465">
                  <c:v>157535.79</c:v>
                </c:pt>
                <c:pt idx="21466">
                  <c:v>157536.79</c:v>
                </c:pt>
                <c:pt idx="21467">
                  <c:v>157537.79</c:v>
                </c:pt>
                <c:pt idx="21468">
                  <c:v>157538.8</c:v>
                </c:pt>
                <c:pt idx="21469">
                  <c:v>157539.8</c:v>
                </c:pt>
                <c:pt idx="21470">
                  <c:v>157544.5</c:v>
                </c:pt>
                <c:pt idx="21471">
                  <c:v>157545.5</c:v>
                </c:pt>
                <c:pt idx="21472">
                  <c:v>157546.51</c:v>
                </c:pt>
                <c:pt idx="21473">
                  <c:v>157547.51</c:v>
                </c:pt>
                <c:pt idx="21474">
                  <c:v>157548.51</c:v>
                </c:pt>
                <c:pt idx="21475">
                  <c:v>157549.51</c:v>
                </c:pt>
                <c:pt idx="21476">
                  <c:v>157550.51</c:v>
                </c:pt>
                <c:pt idx="21477">
                  <c:v>157551.51</c:v>
                </c:pt>
                <c:pt idx="21478">
                  <c:v>157552.51</c:v>
                </c:pt>
                <c:pt idx="21479">
                  <c:v>157553.51</c:v>
                </c:pt>
                <c:pt idx="21480">
                  <c:v>157677.62</c:v>
                </c:pt>
                <c:pt idx="21481">
                  <c:v>157678.62</c:v>
                </c:pt>
                <c:pt idx="21482">
                  <c:v>157679.62</c:v>
                </c:pt>
                <c:pt idx="21483">
                  <c:v>157680.62</c:v>
                </c:pt>
                <c:pt idx="21484">
                  <c:v>157681.62</c:v>
                </c:pt>
                <c:pt idx="21485">
                  <c:v>157682.62</c:v>
                </c:pt>
                <c:pt idx="21486">
                  <c:v>157683.62</c:v>
                </c:pt>
                <c:pt idx="21487">
                  <c:v>157684.62</c:v>
                </c:pt>
                <c:pt idx="21488">
                  <c:v>157685.62</c:v>
                </c:pt>
                <c:pt idx="21489">
                  <c:v>157686.63</c:v>
                </c:pt>
                <c:pt idx="21490">
                  <c:v>157691.33</c:v>
                </c:pt>
                <c:pt idx="21491">
                  <c:v>157692.33</c:v>
                </c:pt>
                <c:pt idx="21492">
                  <c:v>157693.33</c:v>
                </c:pt>
                <c:pt idx="21493">
                  <c:v>157694.33</c:v>
                </c:pt>
                <c:pt idx="21494">
                  <c:v>157695.34</c:v>
                </c:pt>
                <c:pt idx="21495">
                  <c:v>157696.34</c:v>
                </c:pt>
                <c:pt idx="21496">
                  <c:v>157697.34</c:v>
                </c:pt>
                <c:pt idx="21497">
                  <c:v>157698.34</c:v>
                </c:pt>
                <c:pt idx="21498">
                  <c:v>157699.34</c:v>
                </c:pt>
                <c:pt idx="21499">
                  <c:v>157700.34</c:v>
                </c:pt>
                <c:pt idx="21500">
                  <c:v>157824.44</c:v>
                </c:pt>
                <c:pt idx="21501">
                  <c:v>157825.44</c:v>
                </c:pt>
                <c:pt idx="21502">
                  <c:v>157826.45</c:v>
                </c:pt>
                <c:pt idx="21503">
                  <c:v>157827.45</c:v>
                </c:pt>
                <c:pt idx="21504">
                  <c:v>157828.45</c:v>
                </c:pt>
                <c:pt idx="21505">
                  <c:v>157829.45</c:v>
                </c:pt>
                <c:pt idx="21506">
                  <c:v>157830.45</c:v>
                </c:pt>
                <c:pt idx="21507">
                  <c:v>157831.45</c:v>
                </c:pt>
                <c:pt idx="21508">
                  <c:v>157832.45</c:v>
                </c:pt>
                <c:pt idx="21509">
                  <c:v>157833.45</c:v>
                </c:pt>
                <c:pt idx="21510">
                  <c:v>157838.16</c:v>
                </c:pt>
                <c:pt idx="21511">
                  <c:v>157839.16</c:v>
                </c:pt>
                <c:pt idx="21512">
                  <c:v>157840.16</c:v>
                </c:pt>
                <c:pt idx="21513">
                  <c:v>157841.16</c:v>
                </c:pt>
                <c:pt idx="21514">
                  <c:v>157842.16</c:v>
                </c:pt>
                <c:pt idx="21515">
                  <c:v>157843.16</c:v>
                </c:pt>
                <c:pt idx="21516">
                  <c:v>157844.16</c:v>
                </c:pt>
                <c:pt idx="21517">
                  <c:v>157845.16</c:v>
                </c:pt>
                <c:pt idx="21518">
                  <c:v>157846.16</c:v>
                </c:pt>
                <c:pt idx="21519">
                  <c:v>157847.16</c:v>
                </c:pt>
                <c:pt idx="21520">
                  <c:v>157971.27</c:v>
                </c:pt>
                <c:pt idx="21521">
                  <c:v>157972.27</c:v>
                </c:pt>
                <c:pt idx="21522">
                  <c:v>157973.27</c:v>
                </c:pt>
                <c:pt idx="21523">
                  <c:v>157974.27</c:v>
                </c:pt>
                <c:pt idx="21524">
                  <c:v>157975.27</c:v>
                </c:pt>
                <c:pt idx="21525">
                  <c:v>157976.27</c:v>
                </c:pt>
                <c:pt idx="21526">
                  <c:v>157977.27</c:v>
                </c:pt>
                <c:pt idx="21527">
                  <c:v>157978.28</c:v>
                </c:pt>
                <c:pt idx="21528">
                  <c:v>157979.28</c:v>
                </c:pt>
                <c:pt idx="21529">
                  <c:v>157980.28</c:v>
                </c:pt>
                <c:pt idx="21530">
                  <c:v>157984.98</c:v>
                </c:pt>
                <c:pt idx="21531">
                  <c:v>157985.98</c:v>
                </c:pt>
                <c:pt idx="21532">
                  <c:v>157986.99</c:v>
                </c:pt>
                <c:pt idx="21533">
                  <c:v>157987.99</c:v>
                </c:pt>
                <c:pt idx="21534">
                  <c:v>157988.99</c:v>
                </c:pt>
                <c:pt idx="21535">
                  <c:v>157989.99</c:v>
                </c:pt>
                <c:pt idx="21536">
                  <c:v>157990.99</c:v>
                </c:pt>
                <c:pt idx="21537">
                  <c:v>157991.99</c:v>
                </c:pt>
                <c:pt idx="21538">
                  <c:v>157992.99</c:v>
                </c:pt>
                <c:pt idx="21539">
                  <c:v>157993.99</c:v>
                </c:pt>
                <c:pt idx="21540">
                  <c:v>158118.1</c:v>
                </c:pt>
                <c:pt idx="21541">
                  <c:v>158119.1</c:v>
                </c:pt>
                <c:pt idx="21542">
                  <c:v>158120.1</c:v>
                </c:pt>
                <c:pt idx="21543">
                  <c:v>158121.1</c:v>
                </c:pt>
                <c:pt idx="21544">
                  <c:v>158122.1</c:v>
                </c:pt>
                <c:pt idx="21545">
                  <c:v>158123.1</c:v>
                </c:pt>
                <c:pt idx="21546">
                  <c:v>158124.1</c:v>
                </c:pt>
                <c:pt idx="21547">
                  <c:v>158125.1</c:v>
                </c:pt>
                <c:pt idx="21548">
                  <c:v>158126.1</c:v>
                </c:pt>
                <c:pt idx="21549">
                  <c:v>158127.1</c:v>
                </c:pt>
                <c:pt idx="21550">
                  <c:v>158131.81</c:v>
                </c:pt>
                <c:pt idx="21551">
                  <c:v>158132.81</c:v>
                </c:pt>
                <c:pt idx="21552">
                  <c:v>158133.81</c:v>
                </c:pt>
                <c:pt idx="21553">
                  <c:v>158134.81</c:v>
                </c:pt>
                <c:pt idx="21554">
                  <c:v>158135.81</c:v>
                </c:pt>
                <c:pt idx="21555">
                  <c:v>158136.81</c:v>
                </c:pt>
                <c:pt idx="21556">
                  <c:v>158137.81</c:v>
                </c:pt>
                <c:pt idx="21557">
                  <c:v>158138.82</c:v>
                </c:pt>
                <c:pt idx="21558">
                  <c:v>158139.82</c:v>
                </c:pt>
                <c:pt idx="21559">
                  <c:v>158140.82</c:v>
                </c:pt>
                <c:pt idx="21560">
                  <c:v>158264.92</c:v>
                </c:pt>
                <c:pt idx="21561">
                  <c:v>158265.92</c:v>
                </c:pt>
                <c:pt idx="21562">
                  <c:v>158266.92</c:v>
                </c:pt>
                <c:pt idx="21563">
                  <c:v>158267.92</c:v>
                </c:pt>
                <c:pt idx="21564">
                  <c:v>158268.93</c:v>
                </c:pt>
                <c:pt idx="21565">
                  <c:v>158269.93</c:v>
                </c:pt>
                <c:pt idx="21566">
                  <c:v>158270.93</c:v>
                </c:pt>
                <c:pt idx="21567">
                  <c:v>158271.93</c:v>
                </c:pt>
                <c:pt idx="21568">
                  <c:v>158272.93</c:v>
                </c:pt>
                <c:pt idx="21569">
                  <c:v>158273.93</c:v>
                </c:pt>
                <c:pt idx="21570">
                  <c:v>158278.64</c:v>
                </c:pt>
                <c:pt idx="21571">
                  <c:v>158279.64</c:v>
                </c:pt>
                <c:pt idx="21572">
                  <c:v>158280.64</c:v>
                </c:pt>
                <c:pt idx="21573">
                  <c:v>158281.64</c:v>
                </c:pt>
                <c:pt idx="21574">
                  <c:v>158282.64</c:v>
                </c:pt>
                <c:pt idx="21575">
                  <c:v>158283.64</c:v>
                </c:pt>
                <c:pt idx="21576">
                  <c:v>158284.64</c:v>
                </c:pt>
                <c:pt idx="21577">
                  <c:v>158285.64</c:v>
                </c:pt>
                <c:pt idx="21578">
                  <c:v>158286.64</c:v>
                </c:pt>
                <c:pt idx="21579">
                  <c:v>158287.64</c:v>
                </c:pt>
                <c:pt idx="21580">
                  <c:v>158411.75</c:v>
                </c:pt>
                <c:pt idx="21581">
                  <c:v>158412.75</c:v>
                </c:pt>
                <c:pt idx="21582">
                  <c:v>158413.75</c:v>
                </c:pt>
                <c:pt idx="21583">
                  <c:v>158414.75</c:v>
                </c:pt>
                <c:pt idx="21584">
                  <c:v>158415.75</c:v>
                </c:pt>
                <c:pt idx="21585">
                  <c:v>158416.76</c:v>
                </c:pt>
                <c:pt idx="21586">
                  <c:v>158417.76</c:v>
                </c:pt>
                <c:pt idx="21587">
                  <c:v>158418.76</c:v>
                </c:pt>
                <c:pt idx="21588">
                  <c:v>158419.76</c:v>
                </c:pt>
                <c:pt idx="21589">
                  <c:v>158420.76</c:v>
                </c:pt>
                <c:pt idx="21590">
                  <c:v>158425.47</c:v>
                </c:pt>
                <c:pt idx="21591">
                  <c:v>158426.47</c:v>
                </c:pt>
                <c:pt idx="21592">
                  <c:v>158427.47</c:v>
                </c:pt>
                <c:pt idx="21593">
                  <c:v>158428.47</c:v>
                </c:pt>
                <c:pt idx="21594">
                  <c:v>158429.47</c:v>
                </c:pt>
                <c:pt idx="21595">
                  <c:v>158430.47</c:v>
                </c:pt>
                <c:pt idx="21596">
                  <c:v>158431.47</c:v>
                </c:pt>
                <c:pt idx="21597">
                  <c:v>158432.47</c:v>
                </c:pt>
                <c:pt idx="21598">
                  <c:v>158433.47</c:v>
                </c:pt>
                <c:pt idx="21599">
                  <c:v>158434.47</c:v>
                </c:pt>
                <c:pt idx="21600">
                  <c:v>158558.54</c:v>
                </c:pt>
                <c:pt idx="21601">
                  <c:v>158559.54</c:v>
                </c:pt>
                <c:pt idx="21602">
                  <c:v>158560.54</c:v>
                </c:pt>
                <c:pt idx="21603">
                  <c:v>158561.54</c:v>
                </c:pt>
                <c:pt idx="21604">
                  <c:v>158562.54</c:v>
                </c:pt>
                <c:pt idx="21605">
                  <c:v>158563.54</c:v>
                </c:pt>
                <c:pt idx="21606">
                  <c:v>158564.54</c:v>
                </c:pt>
                <c:pt idx="21607">
                  <c:v>158565.54</c:v>
                </c:pt>
                <c:pt idx="21608">
                  <c:v>158566.54</c:v>
                </c:pt>
                <c:pt idx="21609">
                  <c:v>158567.54</c:v>
                </c:pt>
                <c:pt idx="21610">
                  <c:v>158572.25</c:v>
                </c:pt>
                <c:pt idx="21611">
                  <c:v>158573.25</c:v>
                </c:pt>
                <c:pt idx="21612">
                  <c:v>158574.25</c:v>
                </c:pt>
                <c:pt idx="21613">
                  <c:v>158575.25</c:v>
                </c:pt>
                <c:pt idx="21614">
                  <c:v>158576.25</c:v>
                </c:pt>
                <c:pt idx="21615">
                  <c:v>158577.25</c:v>
                </c:pt>
                <c:pt idx="21616">
                  <c:v>158578.25</c:v>
                </c:pt>
                <c:pt idx="21617">
                  <c:v>158579.25</c:v>
                </c:pt>
                <c:pt idx="21618">
                  <c:v>158580.25</c:v>
                </c:pt>
                <c:pt idx="21619">
                  <c:v>158581.26</c:v>
                </c:pt>
                <c:pt idx="21620">
                  <c:v>158705.36</c:v>
                </c:pt>
                <c:pt idx="21621">
                  <c:v>158706.36</c:v>
                </c:pt>
                <c:pt idx="21622">
                  <c:v>158707.36</c:v>
                </c:pt>
                <c:pt idx="21623">
                  <c:v>158708.37</c:v>
                </c:pt>
                <c:pt idx="21624">
                  <c:v>158709.37</c:v>
                </c:pt>
                <c:pt idx="21625">
                  <c:v>158710.37</c:v>
                </c:pt>
                <c:pt idx="21626">
                  <c:v>158711.37</c:v>
                </c:pt>
                <c:pt idx="21627">
                  <c:v>158712.37</c:v>
                </c:pt>
                <c:pt idx="21628">
                  <c:v>158713.37</c:v>
                </c:pt>
                <c:pt idx="21629">
                  <c:v>158714.37</c:v>
                </c:pt>
                <c:pt idx="21630">
                  <c:v>158719.08</c:v>
                </c:pt>
                <c:pt idx="21631">
                  <c:v>158720.08</c:v>
                </c:pt>
                <c:pt idx="21632">
                  <c:v>158721.08</c:v>
                </c:pt>
                <c:pt idx="21633">
                  <c:v>158722.08</c:v>
                </c:pt>
                <c:pt idx="21634">
                  <c:v>158723.08</c:v>
                </c:pt>
                <c:pt idx="21635">
                  <c:v>158724.08</c:v>
                </c:pt>
                <c:pt idx="21636">
                  <c:v>158725.08</c:v>
                </c:pt>
                <c:pt idx="21637">
                  <c:v>158726.08</c:v>
                </c:pt>
                <c:pt idx="21638">
                  <c:v>158727.08</c:v>
                </c:pt>
                <c:pt idx="21639">
                  <c:v>158728.08</c:v>
                </c:pt>
                <c:pt idx="21640">
                  <c:v>158852.19</c:v>
                </c:pt>
                <c:pt idx="21641">
                  <c:v>158853.19</c:v>
                </c:pt>
                <c:pt idx="21642">
                  <c:v>158854.19</c:v>
                </c:pt>
                <c:pt idx="21643">
                  <c:v>158855.19</c:v>
                </c:pt>
                <c:pt idx="21644">
                  <c:v>158856.19</c:v>
                </c:pt>
                <c:pt idx="21645">
                  <c:v>158857.19</c:v>
                </c:pt>
                <c:pt idx="21646">
                  <c:v>158858.19</c:v>
                </c:pt>
                <c:pt idx="21647">
                  <c:v>158859.19</c:v>
                </c:pt>
                <c:pt idx="21648">
                  <c:v>158860.19</c:v>
                </c:pt>
                <c:pt idx="21649">
                  <c:v>158861.19</c:v>
                </c:pt>
                <c:pt idx="21650">
                  <c:v>158865.9</c:v>
                </c:pt>
                <c:pt idx="21651">
                  <c:v>158866.9</c:v>
                </c:pt>
                <c:pt idx="21652">
                  <c:v>158867.9</c:v>
                </c:pt>
                <c:pt idx="21653">
                  <c:v>158868.9</c:v>
                </c:pt>
                <c:pt idx="21654">
                  <c:v>158869.9</c:v>
                </c:pt>
                <c:pt idx="21655">
                  <c:v>158870.9</c:v>
                </c:pt>
                <c:pt idx="21656">
                  <c:v>158871.9</c:v>
                </c:pt>
                <c:pt idx="21657">
                  <c:v>158872.9</c:v>
                </c:pt>
                <c:pt idx="21658">
                  <c:v>158873.9</c:v>
                </c:pt>
                <c:pt idx="21659">
                  <c:v>158874.9</c:v>
                </c:pt>
                <c:pt idx="21660">
                  <c:v>158999.01</c:v>
                </c:pt>
                <c:pt idx="21661">
                  <c:v>159000.01</c:v>
                </c:pt>
                <c:pt idx="21662">
                  <c:v>159001.01</c:v>
                </c:pt>
                <c:pt idx="21663">
                  <c:v>159002.01</c:v>
                </c:pt>
                <c:pt idx="21664">
                  <c:v>159003.01</c:v>
                </c:pt>
                <c:pt idx="21665">
                  <c:v>159004.01</c:v>
                </c:pt>
                <c:pt idx="21666">
                  <c:v>159005.01</c:v>
                </c:pt>
                <c:pt idx="21667">
                  <c:v>159006.01</c:v>
                </c:pt>
                <c:pt idx="21668">
                  <c:v>159007.01</c:v>
                </c:pt>
                <c:pt idx="21669">
                  <c:v>159008.02</c:v>
                </c:pt>
                <c:pt idx="21670">
                  <c:v>159012.72</c:v>
                </c:pt>
                <c:pt idx="21671">
                  <c:v>159013.72</c:v>
                </c:pt>
                <c:pt idx="21672">
                  <c:v>159014.73</c:v>
                </c:pt>
                <c:pt idx="21673">
                  <c:v>159015.73</c:v>
                </c:pt>
                <c:pt idx="21674">
                  <c:v>159016.73</c:v>
                </c:pt>
                <c:pt idx="21675">
                  <c:v>159017.73</c:v>
                </c:pt>
                <c:pt idx="21676">
                  <c:v>159018.73</c:v>
                </c:pt>
                <c:pt idx="21677">
                  <c:v>159019.73</c:v>
                </c:pt>
                <c:pt idx="21678">
                  <c:v>159020.73</c:v>
                </c:pt>
                <c:pt idx="21679">
                  <c:v>159021.73</c:v>
                </c:pt>
                <c:pt idx="21680">
                  <c:v>159145.84</c:v>
                </c:pt>
                <c:pt idx="21681">
                  <c:v>159146.84</c:v>
                </c:pt>
                <c:pt idx="21682">
                  <c:v>159147.84</c:v>
                </c:pt>
                <c:pt idx="21683">
                  <c:v>159148.84</c:v>
                </c:pt>
                <c:pt idx="21684">
                  <c:v>159149.84</c:v>
                </c:pt>
                <c:pt idx="21685">
                  <c:v>159150.84</c:v>
                </c:pt>
                <c:pt idx="21686">
                  <c:v>159151.84</c:v>
                </c:pt>
                <c:pt idx="21687">
                  <c:v>159152.84</c:v>
                </c:pt>
                <c:pt idx="21688">
                  <c:v>159153.84</c:v>
                </c:pt>
                <c:pt idx="21689">
                  <c:v>159154.84</c:v>
                </c:pt>
                <c:pt idx="21690">
                  <c:v>159159.55</c:v>
                </c:pt>
                <c:pt idx="21691">
                  <c:v>159160.55</c:v>
                </c:pt>
                <c:pt idx="21692">
                  <c:v>159161.55</c:v>
                </c:pt>
                <c:pt idx="21693">
                  <c:v>159162.55</c:v>
                </c:pt>
                <c:pt idx="21694">
                  <c:v>159163.55</c:v>
                </c:pt>
                <c:pt idx="21695">
                  <c:v>159164.55</c:v>
                </c:pt>
                <c:pt idx="21696">
                  <c:v>159165.55</c:v>
                </c:pt>
                <c:pt idx="21697">
                  <c:v>159166.55</c:v>
                </c:pt>
                <c:pt idx="21698">
                  <c:v>159167.55</c:v>
                </c:pt>
                <c:pt idx="21699">
                  <c:v>159168.55</c:v>
                </c:pt>
                <c:pt idx="21700">
                  <c:v>159292.57</c:v>
                </c:pt>
                <c:pt idx="21701">
                  <c:v>159293.57</c:v>
                </c:pt>
                <c:pt idx="21702">
                  <c:v>159294.57</c:v>
                </c:pt>
                <c:pt idx="21703">
                  <c:v>159295.57</c:v>
                </c:pt>
                <c:pt idx="21704">
                  <c:v>159296.57</c:v>
                </c:pt>
                <c:pt idx="21705">
                  <c:v>159297.58</c:v>
                </c:pt>
                <c:pt idx="21706">
                  <c:v>159298.58</c:v>
                </c:pt>
                <c:pt idx="21707">
                  <c:v>159299.58</c:v>
                </c:pt>
                <c:pt idx="21708">
                  <c:v>159300.58</c:v>
                </c:pt>
                <c:pt idx="21709">
                  <c:v>159301.58</c:v>
                </c:pt>
                <c:pt idx="21710">
                  <c:v>159306.28</c:v>
                </c:pt>
                <c:pt idx="21711">
                  <c:v>159307.29</c:v>
                </c:pt>
                <c:pt idx="21712">
                  <c:v>159308.29</c:v>
                </c:pt>
                <c:pt idx="21713">
                  <c:v>159309.29</c:v>
                </c:pt>
                <c:pt idx="21714">
                  <c:v>159310.29</c:v>
                </c:pt>
                <c:pt idx="21715">
                  <c:v>159311.29</c:v>
                </c:pt>
                <c:pt idx="21716">
                  <c:v>159312.29</c:v>
                </c:pt>
                <c:pt idx="21717">
                  <c:v>159313.29</c:v>
                </c:pt>
                <c:pt idx="21718">
                  <c:v>159314.29</c:v>
                </c:pt>
                <c:pt idx="21719">
                  <c:v>159315.29</c:v>
                </c:pt>
                <c:pt idx="21720">
                  <c:v>159439.31</c:v>
                </c:pt>
                <c:pt idx="21721">
                  <c:v>159440.31</c:v>
                </c:pt>
                <c:pt idx="21722">
                  <c:v>159441.32</c:v>
                </c:pt>
                <c:pt idx="21723">
                  <c:v>159442.32</c:v>
                </c:pt>
                <c:pt idx="21724">
                  <c:v>159443.32</c:v>
                </c:pt>
                <c:pt idx="21725">
                  <c:v>159444.32</c:v>
                </c:pt>
                <c:pt idx="21726">
                  <c:v>159445.32</c:v>
                </c:pt>
                <c:pt idx="21727">
                  <c:v>159446.32</c:v>
                </c:pt>
                <c:pt idx="21728">
                  <c:v>159447.32</c:v>
                </c:pt>
                <c:pt idx="21729">
                  <c:v>159448.32</c:v>
                </c:pt>
                <c:pt idx="21730">
                  <c:v>159453.03</c:v>
                </c:pt>
                <c:pt idx="21731">
                  <c:v>159454.03</c:v>
                </c:pt>
                <c:pt idx="21732">
                  <c:v>159455.03</c:v>
                </c:pt>
                <c:pt idx="21733">
                  <c:v>159456.03</c:v>
                </c:pt>
                <c:pt idx="21734">
                  <c:v>159457.03</c:v>
                </c:pt>
                <c:pt idx="21735">
                  <c:v>159458.03</c:v>
                </c:pt>
                <c:pt idx="21736">
                  <c:v>159459.03</c:v>
                </c:pt>
                <c:pt idx="21737">
                  <c:v>159460.03</c:v>
                </c:pt>
                <c:pt idx="21738">
                  <c:v>159461.03</c:v>
                </c:pt>
                <c:pt idx="21739">
                  <c:v>159462.03</c:v>
                </c:pt>
                <c:pt idx="21740">
                  <c:v>159586.14</c:v>
                </c:pt>
                <c:pt idx="21741">
                  <c:v>159587.14</c:v>
                </c:pt>
                <c:pt idx="21742">
                  <c:v>159588.14</c:v>
                </c:pt>
                <c:pt idx="21743">
                  <c:v>159589.14</c:v>
                </c:pt>
                <c:pt idx="21744">
                  <c:v>159590.14</c:v>
                </c:pt>
                <c:pt idx="21745">
                  <c:v>159591.14</c:v>
                </c:pt>
                <c:pt idx="21746">
                  <c:v>159592.14</c:v>
                </c:pt>
                <c:pt idx="21747">
                  <c:v>159593.14</c:v>
                </c:pt>
                <c:pt idx="21748">
                  <c:v>159594.14</c:v>
                </c:pt>
                <c:pt idx="21749">
                  <c:v>159595.14</c:v>
                </c:pt>
                <c:pt idx="21750">
                  <c:v>159599.85</c:v>
                </c:pt>
                <c:pt idx="21751">
                  <c:v>159600.85</c:v>
                </c:pt>
                <c:pt idx="21752">
                  <c:v>159601.85</c:v>
                </c:pt>
                <c:pt idx="21753">
                  <c:v>159602.85</c:v>
                </c:pt>
                <c:pt idx="21754">
                  <c:v>159603.85</c:v>
                </c:pt>
                <c:pt idx="21755">
                  <c:v>159604.85</c:v>
                </c:pt>
                <c:pt idx="21756">
                  <c:v>159605.85</c:v>
                </c:pt>
                <c:pt idx="21757">
                  <c:v>159606.85</c:v>
                </c:pt>
                <c:pt idx="21758">
                  <c:v>159607.86</c:v>
                </c:pt>
                <c:pt idx="21759">
                  <c:v>159608.85</c:v>
                </c:pt>
                <c:pt idx="21760">
                  <c:v>159732.96</c:v>
                </c:pt>
                <c:pt idx="21761">
                  <c:v>159733.96</c:v>
                </c:pt>
                <c:pt idx="21762">
                  <c:v>159734.96</c:v>
                </c:pt>
                <c:pt idx="21763">
                  <c:v>159735.96</c:v>
                </c:pt>
                <c:pt idx="21764">
                  <c:v>159736.96</c:v>
                </c:pt>
                <c:pt idx="21765">
                  <c:v>159737.96</c:v>
                </c:pt>
                <c:pt idx="21766">
                  <c:v>159738.96</c:v>
                </c:pt>
                <c:pt idx="21767">
                  <c:v>159739.96</c:v>
                </c:pt>
                <c:pt idx="21768">
                  <c:v>159740.96</c:v>
                </c:pt>
                <c:pt idx="21769">
                  <c:v>159741.97</c:v>
                </c:pt>
                <c:pt idx="21770">
                  <c:v>159746.67</c:v>
                </c:pt>
                <c:pt idx="21771">
                  <c:v>159747.67</c:v>
                </c:pt>
                <c:pt idx="21772">
                  <c:v>159748.68</c:v>
                </c:pt>
                <c:pt idx="21773">
                  <c:v>159749.68</c:v>
                </c:pt>
                <c:pt idx="21774">
                  <c:v>159750.68</c:v>
                </c:pt>
                <c:pt idx="21775">
                  <c:v>159751.68</c:v>
                </c:pt>
                <c:pt idx="21776">
                  <c:v>159752.68</c:v>
                </c:pt>
                <c:pt idx="21777">
                  <c:v>159753.68</c:v>
                </c:pt>
                <c:pt idx="21778">
                  <c:v>159754.68</c:v>
                </c:pt>
                <c:pt idx="21779">
                  <c:v>159755.68</c:v>
                </c:pt>
                <c:pt idx="21780">
                  <c:v>159879.79</c:v>
                </c:pt>
                <c:pt idx="21781">
                  <c:v>159880.79</c:v>
                </c:pt>
                <c:pt idx="21782">
                  <c:v>159881.79</c:v>
                </c:pt>
                <c:pt idx="21783">
                  <c:v>159882.79</c:v>
                </c:pt>
                <c:pt idx="21784">
                  <c:v>159883.79</c:v>
                </c:pt>
                <c:pt idx="21785">
                  <c:v>159884.79</c:v>
                </c:pt>
                <c:pt idx="21786">
                  <c:v>159885.79</c:v>
                </c:pt>
                <c:pt idx="21787">
                  <c:v>159886.79</c:v>
                </c:pt>
                <c:pt idx="21788">
                  <c:v>159887.79</c:v>
                </c:pt>
                <c:pt idx="21789">
                  <c:v>159888.79</c:v>
                </c:pt>
                <c:pt idx="21790">
                  <c:v>159893.5</c:v>
                </c:pt>
                <c:pt idx="21791">
                  <c:v>159894.5</c:v>
                </c:pt>
                <c:pt idx="21792">
                  <c:v>159895.5</c:v>
                </c:pt>
                <c:pt idx="21793">
                  <c:v>159896.5</c:v>
                </c:pt>
                <c:pt idx="21794">
                  <c:v>159897.5</c:v>
                </c:pt>
                <c:pt idx="21795">
                  <c:v>159898.5</c:v>
                </c:pt>
                <c:pt idx="21796">
                  <c:v>159899.5</c:v>
                </c:pt>
                <c:pt idx="21797">
                  <c:v>159900.5</c:v>
                </c:pt>
                <c:pt idx="21798">
                  <c:v>159901.51</c:v>
                </c:pt>
                <c:pt idx="21799">
                  <c:v>159902.51</c:v>
                </c:pt>
                <c:pt idx="21800">
                  <c:v>160026.55</c:v>
                </c:pt>
                <c:pt idx="21801">
                  <c:v>160027.55</c:v>
                </c:pt>
                <c:pt idx="21802">
                  <c:v>160028.55</c:v>
                </c:pt>
                <c:pt idx="21803">
                  <c:v>160029.55</c:v>
                </c:pt>
                <c:pt idx="21804">
                  <c:v>160030.56</c:v>
                </c:pt>
                <c:pt idx="21805">
                  <c:v>160031.56</c:v>
                </c:pt>
                <c:pt idx="21806">
                  <c:v>160032.56</c:v>
                </c:pt>
                <c:pt idx="21807">
                  <c:v>160033.56</c:v>
                </c:pt>
                <c:pt idx="21808">
                  <c:v>160034.56</c:v>
                </c:pt>
                <c:pt idx="21809">
                  <c:v>160035.56</c:v>
                </c:pt>
                <c:pt idx="21810">
                  <c:v>160040.27</c:v>
                </c:pt>
                <c:pt idx="21811">
                  <c:v>160041.26</c:v>
                </c:pt>
                <c:pt idx="21812">
                  <c:v>160042.26</c:v>
                </c:pt>
                <c:pt idx="21813">
                  <c:v>160043.27</c:v>
                </c:pt>
                <c:pt idx="21814">
                  <c:v>160044.27</c:v>
                </c:pt>
                <c:pt idx="21815">
                  <c:v>160045.27</c:v>
                </c:pt>
                <c:pt idx="21816">
                  <c:v>160046.27</c:v>
                </c:pt>
                <c:pt idx="21817">
                  <c:v>160047.27</c:v>
                </c:pt>
                <c:pt idx="21818">
                  <c:v>160048.27</c:v>
                </c:pt>
                <c:pt idx="21819">
                  <c:v>160049.27</c:v>
                </c:pt>
                <c:pt idx="21820">
                  <c:v>160173.37</c:v>
                </c:pt>
                <c:pt idx="21821">
                  <c:v>160174.37</c:v>
                </c:pt>
                <c:pt idx="21822">
                  <c:v>160175.38</c:v>
                </c:pt>
                <c:pt idx="21823">
                  <c:v>160176.38</c:v>
                </c:pt>
                <c:pt idx="21824">
                  <c:v>160177.38</c:v>
                </c:pt>
                <c:pt idx="21825">
                  <c:v>160178.38</c:v>
                </c:pt>
                <c:pt idx="21826">
                  <c:v>160179.38</c:v>
                </c:pt>
                <c:pt idx="21827">
                  <c:v>160180.38</c:v>
                </c:pt>
                <c:pt idx="21828">
                  <c:v>160181.38</c:v>
                </c:pt>
                <c:pt idx="21829">
                  <c:v>160182.38</c:v>
                </c:pt>
                <c:pt idx="21830">
                  <c:v>160187.09</c:v>
                </c:pt>
                <c:pt idx="21831">
                  <c:v>160188.09</c:v>
                </c:pt>
                <c:pt idx="21832">
                  <c:v>160189.09</c:v>
                </c:pt>
                <c:pt idx="21833">
                  <c:v>160190.09</c:v>
                </c:pt>
                <c:pt idx="21834">
                  <c:v>160191.09</c:v>
                </c:pt>
                <c:pt idx="21835">
                  <c:v>160192.09</c:v>
                </c:pt>
                <c:pt idx="21836">
                  <c:v>160193.09</c:v>
                </c:pt>
                <c:pt idx="21837">
                  <c:v>160194.09</c:v>
                </c:pt>
                <c:pt idx="21838">
                  <c:v>160195.09</c:v>
                </c:pt>
                <c:pt idx="21839">
                  <c:v>160196.09</c:v>
                </c:pt>
                <c:pt idx="21840">
                  <c:v>160320.2</c:v>
                </c:pt>
                <c:pt idx="21841">
                  <c:v>160321.2</c:v>
                </c:pt>
                <c:pt idx="21842">
                  <c:v>160322.2</c:v>
                </c:pt>
                <c:pt idx="21843">
                  <c:v>160323.2</c:v>
                </c:pt>
                <c:pt idx="21844">
                  <c:v>160324.2</c:v>
                </c:pt>
                <c:pt idx="21845">
                  <c:v>160325.2</c:v>
                </c:pt>
                <c:pt idx="21846">
                  <c:v>160326.2</c:v>
                </c:pt>
                <c:pt idx="21847">
                  <c:v>160327.2</c:v>
                </c:pt>
                <c:pt idx="21848">
                  <c:v>160328.21</c:v>
                </c:pt>
                <c:pt idx="21849">
                  <c:v>160329.21</c:v>
                </c:pt>
                <c:pt idx="21850">
                  <c:v>160333.91</c:v>
                </c:pt>
                <c:pt idx="21851">
                  <c:v>160334.91</c:v>
                </c:pt>
                <c:pt idx="21852">
                  <c:v>160335.91</c:v>
                </c:pt>
                <c:pt idx="21853">
                  <c:v>160336.91</c:v>
                </c:pt>
                <c:pt idx="21854">
                  <c:v>160337.91</c:v>
                </c:pt>
                <c:pt idx="21855">
                  <c:v>160338.91</c:v>
                </c:pt>
                <c:pt idx="21856">
                  <c:v>160339.91</c:v>
                </c:pt>
                <c:pt idx="21857">
                  <c:v>160340.92</c:v>
                </c:pt>
                <c:pt idx="21858">
                  <c:v>160341.92</c:v>
                </c:pt>
                <c:pt idx="21859">
                  <c:v>160342.92</c:v>
                </c:pt>
                <c:pt idx="21860">
                  <c:v>160467.02</c:v>
                </c:pt>
                <c:pt idx="21861">
                  <c:v>160468.02</c:v>
                </c:pt>
                <c:pt idx="21862">
                  <c:v>160469.03</c:v>
                </c:pt>
                <c:pt idx="21863">
                  <c:v>160470.03</c:v>
                </c:pt>
                <c:pt idx="21864">
                  <c:v>160471.03</c:v>
                </c:pt>
                <c:pt idx="21865">
                  <c:v>160472.03</c:v>
                </c:pt>
                <c:pt idx="21866">
                  <c:v>160473.03</c:v>
                </c:pt>
                <c:pt idx="21867">
                  <c:v>160474.03</c:v>
                </c:pt>
                <c:pt idx="21868">
                  <c:v>160475.03</c:v>
                </c:pt>
                <c:pt idx="21869">
                  <c:v>160476.03</c:v>
                </c:pt>
                <c:pt idx="21870">
                  <c:v>160480.74</c:v>
                </c:pt>
                <c:pt idx="21871">
                  <c:v>160481.74</c:v>
                </c:pt>
                <c:pt idx="21872">
                  <c:v>160482.74</c:v>
                </c:pt>
                <c:pt idx="21873">
                  <c:v>160483.74</c:v>
                </c:pt>
                <c:pt idx="21874">
                  <c:v>160484.74</c:v>
                </c:pt>
                <c:pt idx="21875">
                  <c:v>160485.74</c:v>
                </c:pt>
                <c:pt idx="21876">
                  <c:v>160486.74</c:v>
                </c:pt>
                <c:pt idx="21877">
                  <c:v>160487.74</c:v>
                </c:pt>
                <c:pt idx="21878">
                  <c:v>160488.74</c:v>
                </c:pt>
                <c:pt idx="21879">
                  <c:v>160489.74</c:v>
                </c:pt>
                <c:pt idx="21880">
                  <c:v>160613.85</c:v>
                </c:pt>
                <c:pt idx="21881">
                  <c:v>160614.85</c:v>
                </c:pt>
                <c:pt idx="21882">
                  <c:v>160615.85</c:v>
                </c:pt>
                <c:pt idx="21883">
                  <c:v>160616.85</c:v>
                </c:pt>
                <c:pt idx="21884">
                  <c:v>160617.85</c:v>
                </c:pt>
                <c:pt idx="21885">
                  <c:v>160618.85</c:v>
                </c:pt>
                <c:pt idx="21886">
                  <c:v>160619.85</c:v>
                </c:pt>
                <c:pt idx="21887">
                  <c:v>160620.85</c:v>
                </c:pt>
                <c:pt idx="21888">
                  <c:v>160621.85</c:v>
                </c:pt>
                <c:pt idx="21889">
                  <c:v>160622.86</c:v>
                </c:pt>
                <c:pt idx="21890">
                  <c:v>160627.56</c:v>
                </c:pt>
                <c:pt idx="21891">
                  <c:v>160628.56</c:v>
                </c:pt>
                <c:pt idx="21892">
                  <c:v>160629.56</c:v>
                </c:pt>
                <c:pt idx="21893">
                  <c:v>160630.56</c:v>
                </c:pt>
                <c:pt idx="21894">
                  <c:v>160631.56</c:v>
                </c:pt>
                <c:pt idx="21895">
                  <c:v>160632.57</c:v>
                </c:pt>
                <c:pt idx="21896">
                  <c:v>160633.56</c:v>
                </c:pt>
                <c:pt idx="21897">
                  <c:v>160634.57</c:v>
                </c:pt>
                <c:pt idx="21898">
                  <c:v>160635.57</c:v>
                </c:pt>
                <c:pt idx="21899">
                  <c:v>160636.57</c:v>
                </c:pt>
                <c:pt idx="21900">
                  <c:v>160760.67</c:v>
                </c:pt>
                <c:pt idx="21901">
                  <c:v>160761.67</c:v>
                </c:pt>
                <c:pt idx="21902">
                  <c:v>160762.67</c:v>
                </c:pt>
                <c:pt idx="21903">
                  <c:v>160763.68</c:v>
                </c:pt>
                <c:pt idx="21904">
                  <c:v>160764.68</c:v>
                </c:pt>
                <c:pt idx="21905">
                  <c:v>160765.68</c:v>
                </c:pt>
                <c:pt idx="21906">
                  <c:v>160766.68</c:v>
                </c:pt>
                <c:pt idx="21907">
                  <c:v>160767.68</c:v>
                </c:pt>
                <c:pt idx="21908">
                  <c:v>160768.68</c:v>
                </c:pt>
                <c:pt idx="21909">
                  <c:v>160769.68</c:v>
                </c:pt>
                <c:pt idx="21910">
                  <c:v>160774.39</c:v>
                </c:pt>
                <c:pt idx="21911">
                  <c:v>160775.39</c:v>
                </c:pt>
                <c:pt idx="21912">
                  <c:v>160776.39</c:v>
                </c:pt>
                <c:pt idx="21913">
                  <c:v>160777.39</c:v>
                </c:pt>
                <c:pt idx="21914">
                  <c:v>160778.39</c:v>
                </c:pt>
                <c:pt idx="21915">
                  <c:v>160779.39</c:v>
                </c:pt>
                <c:pt idx="21916">
                  <c:v>160780.39</c:v>
                </c:pt>
                <c:pt idx="21917">
                  <c:v>160781.39</c:v>
                </c:pt>
                <c:pt idx="21918">
                  <c:v>160782.39</c:v>
                </c:pt>
                <c:pt idx="21919">
                  <c:v>160783.39</c:v>
                </c:pt>
                <c:pt idx="21920">
                  <c:v>160907.4</c:v>
                </c:pt>
                <c:pt idx="21921">
                  <c:v>160908.41</c:v>
                </c:pt>
                <c:pt idx="21922">
                  <c:v>160909.41</c:v>
                </c:pt>
                <c:pt idx="21923">
                  <c:v>160910.41</c:v>
                </c:pt>
                <c:pt idx="21924">
                  <c:v>160911.41</c:v>
                </c:pt>
                <c:pt idx="21925">
                  <c:v>160912.41</c:v>
                </c:pt>
                <c:pt idx="21926">
                  <c:v>160913.41</c:v>
                </c:pt>
                <c:pt idx="21927">
                  <c:v>160914.41</c:v>
                </c:pt>
                <c:pt idx="21928">
                  <c:v>160915.41</c:v>
                </c:pt>
                <c:pt idx="21929">
                  <c:v>160916.41</c:v>
                </c:pt>
                <c:pt idx="21930">
                  <c:v>160921.12</c:v>
                </c:pt>
                <c:pt idx="21931">
                  <c:v>160922.12</c:v>
                </c:pt>
                <c:pt idx="21932">
                  <c:v>160923.12</c:v>
                </c:pt>
                <c:pt idx="21933">
                  <c:v>160924.12</c:v>
                </c:pt>
                <c:pt idx="21934">
                  <c:v>160925.12</c:v>
                </c:pt>
                <c:pt idx="21935">
                  <c:v>160926.12</c:v>
                </c:pt>
                <c:pt idx="21936">
                  <c:v>160927.12</c:v>
                </c:pt>
                <c:pt idx="21937">
                  <c:v>160928.12</c:v>
                </c:pt>
                <c:pt idx="21938">
                  <c:v>160929.12</c:v>
                </c:pt>
                <c:pt idx="21939">
                  <c:v>160930.12</c:v>
                </c:pt>
                <c:pt idx="21940">
                  <c:v>161054.23</c:v>
                </c:pt>
                <c:pt idx="21941">
                  <c:v>161055.23</c:v>
                </c:pt>
                <c:pt idx="21942">
                  <c:v>161056.23</c:v>
                </c:pt>
                <c:pt idx="21943">
                  <c:v>161057.23</c:v>
                </c:pt>
                <c:pt idx="21944">
                  <c:v>161058.23</c:v>
                </c:pt>
                <c:pt idx="21945">
                  <c:v>161059.23</c:v>
                </c:pt>
                <c:pt idx="21946">
                  <c:v>161060.23</c:v>
                </c:pt>
                <c:pt idx="21947">
                  <c:v>161061.23</c:v>
                </c:pt>
                <c:pt idx="21948">
                  <c:v>161062.24</c:v>
                </c:pt>
                <c:pt idx="21949">
                  <c:v>161063.24</c:v>
                </c:pt>
                <c:pt idx="21950">
                  <c:v>161067.94</c:v>
                </c:pt>
                <c:pt idx="21951">
                  <c:v>161068.95</c:v>
                </c:pt>
                <c:pt idx="21952">
                  <c:v>161069.95</c:v>
                </c:pt>
                <c:pt idx="21953">
                  <c:v>161070.95</c:v>
                </c:pt>
                <c:pt idx="21954">
                  <c:v>161071.95</c:v>
                </c:pt>
                <c:pt idx="21955">
                  <c:v>161072.95</c:v>
                </c:pt>
                <c:pt idx="21956">
                  <c:v>161073.95</c:v>
                </c:pt>
                <c:pt idx="21957">
                  <c:v>161074.95</c:v>
                </c:pt>
                <c:pt idx="21958">
                  <c:v>161075.95</c:v>
                </c:pt>
                <c:pt idx="21959">
                  <c:v>161076.95</c:v>
                </c:pt>
                <c:pt idx="21960">
                  <c:v>161200.99</c:v>
                </c:pt>
                <c:pt idx="21961">
                  <c:v>161201.99</c:v>
                </c:pt>
                <c:pt idx="21962">
                  <c:v>161202.99</c:v>
                </c:pt>
                <c:pt idx="21963">
                  <c:v>161203.99</c:v>
                </c:pt>
                <c:pt idx="21964">
                  <c:v>161205.0</c:v>
                </c:pt>
                <c:pt idx="21965">
                  <c:v>161206.0</c:v>
                </c:pt>
                <c:pt idx="21966">
                  <c:v>161206.99</c:v>
                </c:pt>
                <c:pt idx="21967">
                  <c:v>161208.0</c:v>
                </c:pt>
                <c:pt idx="21968">
                  <c:v>161209.0</c:v>
                </c:pt>
                <c:pt idx="21969">
                  <c:v>161210.0</c:v>
                </c:pt>
                <c:pt idx="21970">
                  <c:v>161214.71</c:v>
                </c:pt>
                <c:pt idx="21971">
                  <c:v>161215.71</c:v>
                </c:pt>
                <c:pt idx="21972">
                  <c:v>161216.71</c:v>
                </c:pt>
                <c:pt idx="21973">
                  <c:v>161217.71</c:v>
                </c:pt>
                <c:pt idx="21974">
                  <c:v>161218.71</c:v>
                </c:pt>
                <c:pt idx="21975">
                  <c:v>161219.71</c:v>
                </c:pt>
                <c:pt idx="21976">
                  <c:v>161220.71</c:v>
                </c:pt>
                <c:pt idx="21977">
                  <c:v>161221.71</c:v>
                </c:pt>
                <c:pt idx="21978">
                  <c:v>161222.71</c:v>
                </c:pt>
                <c:pt idx="21979">
                  <c:v>161223.71</c:v>
                </c:pt>
                <c:pt idx="21980">
                  <c:v>161347.82</c:v>
                </c:pt>
                <c:pt idx="21981">
                  <c:v>161348.82</c:v>
                </c:pt>
                <c:pt idx="21982">
                  <c:v>161349.82</c:v>
                </c:pt>
                <c:pt idx="21983">
                  <c:v>161350.82</c:v>
                </c:pt>
                <c:pt idx="21984">
                  <c:v>161351.82</c:v>
                </c:pt>
                <c:pt idx="21985">
                  <c:v>161352.82</c:v>
                </c:pt>
                <c:pt idx="21986">
                  <c:v>161353.82</c:v>
                </c:pt>
                <c:pt idx="21987">
                  <c:v>161354.82</c:v>
                </c:pt>
                <c:pt idx="21988">
                  <c:v>161355.82</c:v>
                </c:pt>
                <c:pt idx="21989">
                  <c:v>161356.82</c:v>
                </c:pt>
                <c:pt idx="21990">
                  <c:v>161361.53</c:v>
                </c:pt>
                <c:pt idx="21991">
                  <c:v>161362.53</c:v>
                </c:pt>
                <c:pt idx="21992">
                  <c:v>161363.53</c:v>
                </c:pt>
                <c:pt idx="21993">
                  <c:v>161364.53</c:v>
                </c:pt>
                <c:pt idx="21994">
                  <c:v>161365.53</c:v>
                </c:pt>
                <c:pt idx="21995">
                  <c:v>161366.53</c:v>
                </c:pt>
                <c:pt idx="21996">
                  <c:v>161367.53</c:v>
                </c:pt>
                <c:pt idx="21997">
                  <c:v>161368.54</c:v>
                </c:pt>
                <c:pt idx="21998">
                  <c:v>161369.54</c:v>
                </c:pt>
                <c:pt idx="21999">
                  <c:v>161370.54</c:v>
                </c:pt>
                <c:pt idx="22000">
                  <c:v>161494.64</c:v>
                </c:pt>
                <c:pt idx="22001">
                  <c:v>161495.64</c:v>
                </c:pt>
                <c:pt idx="22002">
                  <c:v>161496.64</c:v>
                </c:pt>
                <c:pt idx="22003">
                  <c:v>161497.64</c:v>
                </c:pt>
                <c:pt idx="22004">
                  <c:v>161498.65</c:v>
                </c:pt>
                <c:pt idx="22005">
                  <c:v>161499.65</c:v>
                </c:pt>
                <c:pt idx="22006">
                  <c:v>161500.65</c:v>
                </c:pt>
                <c:pt idx="22007">
                  <c:v>161501.65</c:v>
                </c:pt>
                <c:pt idx="22008">
                  <c:v>161502.65</c:v>
                </c:pt>
                <c:pt idx="22009">
                  <c:v>161503.65</c:v>
                </c:pt>
                <c:pt idx="22010">
                  <c:v>161508.36</c:v>
                </c:pt>
                <c:pt idx="22011">
                  <c:v>161509.36</c:v>
                </c:pt>
                <c:pt idx="22012">
                  <c:v>161510.36</c:v>
                </c:pt>
                <c:pt idx="22013">
                  <c:v>161511.36</c:v>
                </c:pt>
                <c:pt idx="22014">
                  <c:v>161512.36</c:v>
                </c:pt>
                <c:pt idx="22015">
                  <c:v>161513.36</c:v>
                </c:pt>
                <c:pt idx="22016">
                  <c:v>161514.36</c:v>
                </c:pt>
                <c:pt idx="22017">
                  <c:v>161515.36</c:v>
                </c:pt>
                <c:pt idx="22018">
                  <c:v>161516.36</c:v>
                </c:pt>
                <c:pt idx="22019">
                  <c:v>161517.36</c:v>
                </c:pt>
                <c:pt idx="22020">
                  <c:v>161641.47</c:v>
                </c:pt>
                <c:pt idx="22021">
                  <c:v>161642.47</c:v>
                </c:pt>
                <c:pt idx="22022">
                  <c:v>161643.47</c:v>
                </c:pt>
                <c:pt idx="22023">
                  <c:v>161644.47</c:v>
                </c:pt>
                <c:pt idx="22024">
                  <c:v>161645.47</c:v>
                </c:pt>
                <c:pt idx="22025">
                  <c:v>161646.47</c:v>
                </c:pt>
                <c:pt idx="22026">
                  <c:v>161647.48</c:v>
                </c:pt>
                <c:pt idx="22027">
                  <c:v>161648.48</c:v>
                </c:pt>
                <c:pt idx="22028">
                  <c:v>161649.48</c:v>
                </c:pt>
                <c:pt idx="22029">
                  <c:v>161650.48</c:v>
                </c:pt>
                <c:pt idx="22030">
                  <c:v>161655.19</c:v>
                </c:pt>
                <c:pt idx="22031">
                  <c:v>161656.19</c:v>
                </c:pt>
                <c:pt idx="22032">
                  <c:v>161657.19</c:v>
                </c:pt>
                <c:pt idx="22033">
                  <c:v>161658.19</c:v>
                </c:pt>
                <c:pt idx="22034">
                  <c:v>161659.19</c:v>
                </c:pt>
                <c:pt idx="22035">
                  <c:v>161660.19</c:v>
                </c:pt>
                <c:pt idx="22036">
                  <c:v>161661.19</c:v>
                </c:pt>
                <c:pt idx="22037">
                  <c:v>161662.19</c:v>
                </c:pt>
                <c:pt idx="22038">
                  <c:v>161663.19</c:v>
                </c:pt>
                <c:pt idx="22039">
                  <c:v>161664.19</c:v>
                </c:pt>
                <c:pt idx="22040">
                  <c:v>161788.3</c:v>
                </c:pt>
                <c:pt idx="22041">
                  <c:v>161789.3</c:v>
                </c:pt>
                <c:pt idx="22042">
                  <c:v>161790.3</c:v>
                </c:pt>
                <c:pt idx="22043">
                  <c:v>161791.3</c:v>
                </c:pt>
                <c:pt idx="22044">
                  <c:v>161792.3</c:v>
                </c:pt>
                <c:pt idx="22045">
                  <c:v>161793.3</c:v>
                </c:pt>
                <c:pt idx="22046">
                  <c:v>161794.3</c:v>
                </c:pt>
                <c:pt idx="22047">
                  <c:v>161795.3</c:v>
                </c:pt>
                <c:pt idx="22048">
                  <c:v>161796.3</c:v>
                </c:pt>
                <c:pt idx="22049">
                  <c:v>161797.3</c:v>
                </c:pt>
                <c:pt idx="22050">
                  <c:v>161802.01</c:v>
                </c:pt>
                <c:pt idx="22051">
                  <c:v>161803.01</c:v>
                </c:pt>
                <c:pt idx="22052">
                  <c:v>161804.01</c:v>
                </c:pt>
                <c:pt idx="22053">
                  <c:v>161805.01</c:v>
                </c:pt>
                <c:pt idx="22054">
                  <c:v>161806.01</c:v>
                </c:pt>
                <c:pt idx="22055">
                  <c:v>161807.01</c:v>
                </c:pt>
                <c:pt idx="22056">
                  <c:v>161808.01</c:v>
                </c:pt>
                <c:pt idx="22057">
                  <c:v>161809.01</c:v>
                </c:pt>
                <c:pt idx="22058">
                  <c:v>161810.01</c:v>
                </c:pt>
                <c:pt idx="22059">
                  <c:v>161811.01</c:v>
                </c:pt>
                <c:pt idx="22060">
                  <c:v>161935.12</c:v>
                </c:pt>
                <c:pt idx="22061">
                  <c:v>161936.12</c:v>
                </c:pt>
                <c:pt idx="22062">
                  <c:v>161937.12</c:v>
                </c:pt>
                <c:pt idx="22063">
                  <c:v>161938.12</c:v>
                </c:pt>
                <c:pt idx="22064">
                  <c:v>161939.12</c:v>
                </c:pt>
                <c:pt idx="22065">
                  <c:v>161940.12</c:v>
                </c:pt>
                <c:pt idx="22066">
                  <c:v>161941.12</c:v>
                </c:pt>
                <c:pt idx="22067">
                  <c:v>161942.12</c:v>
                </c:pt>
                <c:pt idx="22068">
                  <c:v>161943.12</c:v>
                </c:pt>
                <c:pt idx="22069">
                  <c:v>161944.12</c:v>
                </c:pt>
                <c:pt idx="22070">
                  <c:v>161948.83</c:v>
                </c:pt>
                <c:pt idx="22071">
                  <c:v>161949.83</c:v>
                </c:pt>
                <c:pt idx="22072">
                  <c:v>161950.83</c:v>
                </c:pt>
                <c:pt idx="22073">
                  <c:v>161951.83</c:v>
                </c:pt>
                <c:pt idx="22074">
                  <c:v>161952.83</c:v>
                </c:pt>
                <c:pt idx="22075">
                  <c:v>161953.84</c:v>
                </c:pt>
                <c:pt idx="22076">
                  <c:v>161954.84</c:v>
                </c:pt>
                <c:pt idx="22077">
                  <c:v>161955.84</c:v>
                </c:pt>
                <c:pt idx="22078">
                  <c:v>161956.84</c:v>
                </c:pt>
                <c:pt idx="22079">
                  <c:v>161957.84</c:v>
                </c:pt>
                <c:pt idx="22080">
                  <c:v>162081.94</c:v>
                </c:pt>
                <c:pt idx="22081">
                  <c:v>162082.94</c:v>
                </c:pt>
                <c:pt idx="22082">
                  <c:v>162083.95</c:v>
                </c:pt>
                <c:pt idx="22083">
                  <c:v>162084.95</c:v>
                </c:pt>
                <c:pt idx="22084">
                  <c:v>162085.95</c:v>
                </c:pt>
                <c:pt idx="22085">
                  <c:v>162086.95</c:v>
                </c:pt>
                <c:pt idx="22086">
                  <c:v>162087.95</c:v>
                </c:pt>
                <c:pt idx="22087">
                  <c:v>162088.95</c:v>
                </c:pt>
                <c:pt idx="22088">
                  <c:v>162089.95</c:v>
                </c:pt>
                <c:pt idx="22089">
                  <c:v>162090.95</c:v>
                </c:pt>
                <c:pt idx="22090">
                  <c:v>162095.66</c:v>
                </c:pt>
                <c:pt idx="22091">
                  <c:v>162096.66</c:v>
                </c:pt>
                <c:pt idx="22092">
                  <c:v>162097.66</c:v>
                </c:pt>
                <c:pt idx="22093">
                  <c:v>162098.66</c:v>
                </c:pt>
                <c:pt idx="22094">
                  <c:v>162099.66</c:v>
                </c:pt>
                <c:pt idx="22095">
                  <c:v>162100.66</c:v>
                </c:pt>
                <c:pt idx="22096">
                  <c:v>162101.66</c:v>
                </c:pt>
                <c:pt idx="22097">
                  <c:v>162102.66</c:v>
                </c:pt>
                <c:pt idx="22098">
                  <c:v>162103.66</c:v>
                </c:pt>
                <c:pt idx="22099">
                  <c:v>162104.66</c:v>
                </c:pt>
                <c:pt idx="22100">
                  <c:v>162228.77</c:v>
                </c:pt>
                <c:pt idx="22101">
                  <c:v>162229.77</c:v>
                </c:pt>
                <c:pt idx="22102">
                  <c:v>162230.77</c:v>
                </c:pt>
                <c:pt idx="22103">
                  <c:v>162231.77</c:v>
                </c:pt>
                <c:pt idx="22104">
                  <c:v>162232.77</c:v>
                </c:pt>
                <c:pt idx="22105">
                  <c:v>162233.77</c:v>
                </c:pt>
                <c:pt idx="22106">
                  <c:v>162234.77</c:v>
                </c:pt>
                <c:pt idx="22107">
                  <c:v>162235.77</c:v>
                </c:pt>
                <c:pt idx="22108">
                  <c:v>162236.77</c:v>
                </c:pt>
                <c:pt idx="22109">
                  <c:v>162237.78</c:v>
                </c:pt>
                <c:pt idx="22110">
                  <c:v>162242.48</c:v>
                </c:pt>
                <c:pt idx="22111">
                  <c:v>162243.48</c:v>
                </c:pt>
                <c:pt idx="22112">
                  <c:v>162244.49</c:v>
                </c:pt>
                <c:pt idx="22113">
                  <c:v>162245.49</c:v>
                </c:pt>
                <c:pt idx="22114">
                  <c:v>162246.49</c:v>
                </c:pt>
                <c:pt idx="22115">
                  <c:v>162247.49</c:v>
                </c:pt>
                <c:pt idx="22116">
                  <c:v>162248.49</c:v>
                </c:pt>
                <c:pt idx="22117">
                  <c:v>162249.49</c:v>
                </c:pt>
                <c:pt idx="22118">
                  <c:v>162250.49</c:v>
                </c:pt>
                <c:pt idx="22119">
                  <c:v>162251.49</c:v>
                </c:pt>
                <c:pt idx="22120">
                  <c:v>162375.55</c:v>
                </c:pt>
                <c:pt idx="22121">
                  <c:v>162376.55</c:v>
                </c:pt>
                <c:pt idx="22122">
                  <c:v>162377.55</c:v>
                </c:pt>
                <c:pt idx="22123">
                  <c:v>162378.55</c:v>
                </c:pt>
                <c:pt idx="22124">
                  <c:v>162379.55</c:v>
                </c:pt>
                <c:pt idx="22125">
                  <c:v>162380.55</c:v>
                </c:pt>
                <c:pt idx="22126">
                  <c:v>162381.55</c:v>
                </c:pt>
                <c:pt idx="22127">
                  <c:v>162382.56</c:v>
                </c:pt>
                <c:pt idx="22128">
                  <c:v>162383.56</c:v>
                </c:pt>
                <c:pt idx="22129">
                  <c:v>162384.56</c:v>
                </c:pt>
                <c:pt idx="22130">
                  <c:v>162389.26</c:v>
                </c:pt>
                <c:pt idx="22131">
                  <c:v>162390.26</c:v>
                </c:pt>
                <c:pt idx="22132">
                  <c:v>162391.26</c:v>
                </c:pt>
                <c:pt idx="22133">
                  <c:v>162392.26</c:v>
                </c:pt>
                <c:pt idx="22134">
                  <c:v>162393.27</c:v>
                </c:pt>
                <c:pt idx="22135">
                  <c:v>162394.27</c:v>
                </c:pt>
                <c:pt idx="22136">
                  <c:v>162395.27</c:v>
                </c:pt>
                <c:pt idx="22137">
                  <c:v>162396.27</c:v>
                </c:pt>
                <c:pt idx="22138">
                  <c:v>162397.27</c:v>
                </c:pt>
                <c:pt idx="22139">
                  <c:v>162398.27</c:v>
                </c:pt>
                <c:pt idx="22140">
                  <c:v>162522.37</c:v>
                </c:pt>
                <c:pt idx="22141">
                  <c:v>162523.38</c:v>
                </c:pt>
                <c:pt idx="22142">
                  <c:v>162524.38</c:v>
                </c:pt>
                <c:pt idx="22143">
                  <c:v>162525.38</c:v>
                </c:pt>
                <c:pt idx="22144">
                  <c:v>162526.38</c:v>
                </c:pt>
                <c:pt idx="22145">
                  <c:v>162527.38</c:v>
                </c:pt>
                <c:pt idx="22146">
                  <c:v>162528.38</c:v>
                </c:pt>
                <c:pt idx="22147">
                  <c:v>162529.38</c:v>
                </c:pt>
                <c:pt idx="22148">
                  <c:v>162530.38</c:v>
                </c:pt>
                <c:pt idx="22149">
                  <c:v>162531.38</c:v>
                </c:pt>
                <c:pt idx="22150">
                  <c:v>162536.09</c:v>
                </c:pt>
                <c:pt idx="22151">
                  <c:v>162537.09</c:v>
                </c:pt>
                <c:pt idx="22152">
                  <c:v>162538.09</c:v>
                </c:pt>
                <c:pt idx="22153">
                  <c:v>162539.09</c:v>
                </c:pt>
                <c:pt idx="22154">
                  <c:v>162540.09</c:v>
                </c:pt>
                <c:pt idx="22155">
                  <c:v>162541.09</c:v>
                </c:pt>
                <c:pt idx="22156">
                  <c:v>162542.09</c:v>
                </c:pt>
                <c:pt idx="22157">
                  <c:v>162543.09</c:v>
                </c:pt>
                <c:pt idx="22158">
                  <c:v>162544.09</c:v>
                </c:pt>
                <c:pt idx="22159">
                  <c:v>162545.1</c:v>
                </c:pt>
                <c:pt idx="22160">
                  <c:v>162669.2</c:v>
                </c:pt>
                <c:pt idx="22161">
                  <c:v>162670.2</c:v>
                </c:pt>
                <c:pt idx="22162">
                  <c:v>162671.2</c:v>
                </c:pt>
                <c:pt idx="22163">
                  <c:v>162672.2</c:v>
                </c:pt>
                <c:pt idx="22164">
                  <c:v>162673.2</c:v>
                </c:pt>
                <c:pt idx="22165">
                  <c:v>162674.2</c:v>
                </c:pt>
                <c:pt idx="22166">
                  <c:v>162675.2</c:v>
                </c:pt>
                <c:pt idx="22167">
                  <c:v>162676.2</c:v>
                </c:pt>
                <c:pt idx="22168">
                  <c:v>162677.2</c:v>
                </c:pt>
                <c:pt idx="22169">
                  <c:v>162678.2</c:v>
                </c:pt>
                <c:pt idx="22170">
                  <c:v>162682.91</c:v>
                </c:pt>
                <c:pt idx="22171">
                  <c:v>162683.91</c:v>
                </c:pt>
                <c:pt idx="22172">
                  <c:v>162684.91</c:v>
                </c:pt>
                <c:pt idx="22173">
                  <c:v>162685.91</c:v>
                </c:pt>
                <c:pt idx="22174">
                  <c:v>162686.92</c:v>
                </c:pt>
                <c:pt idx="22175">
                  <c:v>162687.92</c:v>
                </c:pt>
                <c:pt idx="22176">
                  <c:v>162688.92</c:v>
                </c:pt>
                <c:pt idx="22177">
                  <c:v>162689.92</c:v>
                </c:pt>
                <c:pt idx="22178">
                  <c:v>162690.92</c:v>
                </c:pt>
                <c:pt idx="22179">
                  <c:v>162691.92</c:v>
                </c:pt>
                <c:pt idx="22180">
                  <c:v>162816.03</c:v>
                </c:pt>
                <c:pt idx="22181">
                  <c:v>162817.03</c:v>
                </c:pt>
                <c:pt idx="22182">
                  <c:v>162818.03</c:v>
                </c:pt>
                <c:pt idx="22183">
                  <c:v>162819.03</c:v>
                </c:pt>
                <c:pt idx="22184">
                  <c:v>162820.03</c:v>
                </c:pt>
                <c:pt idx="22185">
                  <c:v>162821.03</c:v>
                </c:pt>
                <c:pt idx="22186">
                  <c:v>162822.03</c:v>
                </c:pt>
                <c:pt idx="22187">
                  <c:v>162823.03</c:v>
                </c:pt>
                <c:pt idx="22188">
                  <c:v>162824.03</c:v>
                </c:pt>
                <c:pt idx="22189">
                  <c:v>162825.03</c:v>
                </c:pt>
                <c:pt idx="22190">
                  <c:v>162829.74</c:v>
                </c:pt>
                <c:pt idx="22191">
                  <c:v>162830.74</c:v>
                </c:pt>
                <c:pt idx="22192">
                  <c:v>162831.74</c:v>
                </c:pt>
                <c:pt idx="22193">
                  <c:v>162832.74</c:v>
                </c:pt>
                <c:pt idx="22194">
                  <c:v>162833.74</c:v>
                </c:pt>
                <c:pt idx="22195">
                  <c:v>162834.74</c:v>
                </c:pt>
                <c:pt idx="22196">
                  <c:v>162835.74</c:v>
                </c:pt>
                <c:pt idx="22197">
                  <c:v>162836.74</c:v>
                </c:pt>
                <c:pt idx="22198">
                  <c:v>162837.74</c:v>
                </c:pt>
                <c:pt idx="22199">
                  <c:v>162838.74</c:v>
                </c:pt>
                <c:pt idx="22200">
                  <c:v>162962.85</c:v>
                </c:pt>
                <c:pt idx="22201">
                  <c:v>162963.85</c:v>
                </c:pt>
                <c:pt idx="22202">
                  <c:v>162964.85</c:v>
                </c:pt>
                <c:pt idx="22203">
                  <c:v>162965.85</c:v>
                </c:pt>
                <c:pt idx="22204">
                  <c:v>162966.85</c:v>
                </c:pt>
                <c:pt idx="22205">
                  <c:v>162967.85</c:v>
                </c:pt>
                <c:pt idx="22206">
                  <c:v>162968.85</c:v>
                </c:pt>
                <c:pt idx="22207">
                  <c:v>162969.85</c:v>
                </c:pt>
                <c:pt idx="22208">
                  <c:v>162970.85</c:v>
                </c:pt>
                <c:pt idx="22209">
                  <c:v>162971.86</c:v>
                </c:pt>
                <c:pt idx="22210">
                  <c:v>162976.56</c:v>
                </c:pt>
                <c:pt idx="22211">
                  <c:v>162977.57</c:v>
                </c:pt>
                <c:pt idx="22212">
                  <c:v>162978.57</c:v>
                </c:pt>
                <c:pt idx="22213">
                  <c:v>162979.57</c:v>
                </c:pt>
                <c:pt idx="22214">
                  <c:v>162980.57</c:v>
                </c:pt>
                <c:pt idx="22215">
                  <c:v>162981.57</c:v>
                </c:pt>
                <c:pt idx="22216">
                  <c:v>162982.57</c:v>
                </c:pt>
                <c:pt idx="22217">
                  <c:v>162983.57</c:v>
                </c:pt>
                <c:pt idx="22218">
                  <c:v>162984.57</c:v>
                </c:pt>
                <c:pt idx="22219">
                  <c:v>162985.57</c:v>
                </c:pt>
                <c:pt idx="22220">
                  <c:v>163109.67</c:v>
                </c:pt>
                <c:pt idx="22221">
                  <c:v>163110.67</c:v>
                </c:pt>
                <c:pt idx="22222">
                  <c:v>163111.68</c:v>
                </c:pt>
                <c:pt idx="22223">
                  <c:v>163112.68</c:v>
                </c:pt>
                <c:pt idx="22224">
                  <c:v>163113.68</c:v>
                </c:pt>
                <c:pt idx="22225">
                  <c:v>163114.68</c:v>
                </c:pt>
                <c:pt idx="22226">
                  <c:v>163115.68</c:v>
                </c:pt>
                <c:pt idx="22227">
                  <c:v>163116.68</c:v>
                </c:pt>
                <c:pt idx="22228">
                  <c:v>163117.68</c:v>
                </c:pt>
                <c:pt idx="22229">
                  <c:v>163118.68</c:v>
                </c:pt>
                <c:pt idx="22230">
                  <c:v>163123.39</c:v>
                </c:pt>
                <c:pt idx="22231">
                  <c:v>163124.39</c:v>
                </c:pt>
                <c:pt idx="22232">
                  <c:v>163125.39</c:v>
                </c:pt>
                <c:pt idx="22233">
                  <c:v>163126.39</c:v>
                </c:pt>
                <c:pt idx="22234">
                  <c:v>163127.39</c:v>
                </c:pt>
                <c:pt idx="22235">
                  <c:v>163128.39</c:v>
                </c:pt>
                <c:pt idx="22236">
                  <c:v>163129.39</c:v>
                </c:pt>
                <c:pt idx="22237">
                  <c:v>163130.39</c:v>
                </c:pt>
                <c:pt idx="22238">
                  <c:v>163131.39</c:v>
                </c:pt>
                <c:pt idx="22239">
                  <c:v>163132.39</c:v>
                </c:pt>
                <c:pt idx="22240">
                  <c:v>163256.4</c:v>
                </c:pt>
                <c:pt idx="22241">
                  <c:v>163257.41</c:v>
                </c:pt>
                <c:pt idx="22242">
                  <c:v>163258.41</c:v>
                </c:pt>
                <c:pt idx="22243">
                  <c:v>163259.41</c:v>
                </c:pt>
                <c:pt idx="22244">
                  <c:v>163260.41</c:v>
                </c:pt>
                <c:pt idx="22245">
                  <c:v>163261.41</c:v>
                </c:pt>
                <c:pt idx="22246">
                  <c:v>163262.41</c:v>
                </c:pt>
                <c:pt idx="22247">
                  <c:v>163263.41</c:v>
                </c:pt>
                <c:pt idx="22248">
                  <c:v>163264.41</c:v>
                </c:pt>
                <c:pt idx="22249">
                  <c:v>163265.41</c:v>
                </c:pt>
                <c:pt idx="22250">
                  <c:v>163270.12</c:v>
                </c:pt>
                <c:pt idx="22251">
                  <c:v>163271.12</c:v>
                </c:pt>
                <c:pt idx="22252">
                  <c:v>163272.12</c:v>
                </c:pt>
                <c:pt idx="22253">
                  <c:v>163273.12</c:v>
                </c:pt>
                <c:pt idx="22254">
                  <c:v>163274.12</c:v>
                </c:pt>
                <c:pt idx="22255">
                  <c:v>163275.12</c:v>
                </c:pt>
                <c:pt idx="22256">
                  <c:v>163276.12</c:v>
                </c:pt>
                <c:pt idx="22257">
                  <c:v>163277.12</c:v>
                </c:pt>
                <c:pt idx="22258">
                  <c:v>163278.13</c:v>
                </c:pt>
                <c:pt idx="22259">
                  <c:v>163279.13</c:v>
                </c:pt>
                <c:pt idx="22260">
                  <c:v>163403.23</c:v>
                </c:pt>
                <c:pt idx="22261">
                  <c:v>163404.23</c:v>
                </c:pt>
                <c:pt idx="22262">
                  <c:v>163405.23</c:v>
                </c:pt>
                <c:pt idx="22263">
                  <c:v>163406.23</c:v>
                </c:pt>
                <c:pt idx="22264">
                  <c:v>163407.23</c:v>
                </c:pt>
                <c:pt idx="22265">
                  <c:v>163408.24</c:v>
                </c:pt>
                <c:pt idx="22266">
                  <c:v>163409.24</c:v>
                </c:pt>
                <c:pt idx="22267">
                  <c:v>163410.24</c:v>
                </c:pt>
                <c:pt idx="22268">
                  <c:v>163411.24</c:v>
                </c:pt>
                <c:pt idx="22269">
                  <c:v>163412.24</c:v>
                </c:pt>
                <c:pt idx="22270">
                  <c:v>163416.95</c:v>
                </c:pt>
                <c:pt idx="22271">
                  <c:v>163417.95</c:v>
                </c:pt>
                <c:pt idx="22272">
                  <c:v>163418.95</c:v>
                </c:pt>
                <c:pt idx="22273">
                  <c:v>163419.95</c:v>
                </c:pt>
                <c:pt idx="22274">
                  <c:v>163420.95</c:v>
                </c:pt>
                <c:pt idx="22275">
                  <c:v>163421.95</c:v>
                </c:pt>
                <c:pt idx="22276">
                  <c:v>163422.95</c:v>
                </c:pt>
                <c:pt idx="22277">
                  <c:v>163423.95</c:v>
                </c:pt>
                <c:pt idx="22278">
                  <c:v>163424.95</c:v>
                </c:pt>
                <c:pt idx="22279">
                  <c:v>163425.95</c:v>
                </c:pt>
                <c:pt idx="22280">
                  <c:v>163550.06</c:v>
                </c:pt>
                <c:pt idx="22281">
                  <c:v>163551.06</c:v>
                </c:pt>
                <c:pt idx="22282">
                  <c:v>163552.06</c:v>
                </c:pt>
                <c:pt idx="22283">
                  <c:v>163553.06</c:v>
                </c:pt>
                <c:pt idx="22284">
                  <c:v>163554.06</c:v>
                </c:pt>
                <c:pt idx="22285">
                  <c:v>163555.06</c:v>
                </c:pt>
                <c:pt idx="22286">
                  <c:v>163556.06</c:v>
                </c:pt>
                <c:pt idx="22287">
                  <c:v>163557.06</c:v>
                </c:pt>
                <c:pt idx="22288">
                  <c:v>163558.06</c:v>
                </c:pt>
                <c:pt idx="22289">
                  <c:v>163559.06</c:v>
                </c:pt>
                <c:pt idx="22290">
                  <c:v>163563.77</c:v>
                </c:pt>
                <c:pt idx="22291">
                  <c:v>163564.77</c:v>
                </c:pt>
                <c:pt idx="22292">
                  <c:v>163565.77</c:v>
                </c:pt>
                <c:pt idx="22293">
                  <c:v>163566.77</c:v>
                </c:pt>
                <c:pt idx="22294">
                  <c:v>163567.77</c:v>
                </c:pt>
                <c:pt idx="22295">
                  <c:v>163568.78</c:v>
                </c:pt>
                <c:pt idx="22296">
                  <c:v>163569.78</c:v>
                </c:pt>
                <c:pt idx="22297">
                  <c:v>163570.78</c:v>
                </c:pt>
                <c:pt idx="22298">
                  <c:v>163571.78</c:v>
                </c:pt>
                <c:pt idx="22299">
                  <c:v>163572.78</c:v>
                </c:pt>
                <c:pt idx="22300">
                  <c:v>163696.88</c:v>
                </c:pt>
                <c:pt idx="22301">
                  <c:v>163697.88</c:v>
                </c:pt>
                <c:pt idx="22302">
                  <c:v>163698.89</c:v>
                </c:pt>
                <c:pt idx="22303">
                  <c:v>163699.89</c:v>
                </c:pt>
                <c:pt idx="22304">
                  <c:v>163700.89</c:v>
                </c:pt>
                <c:pt idx="22305">
                  <c:v>163701.89</c:v>
                </c:pt>
                <c:pt idx="22306">
                  <c:v>163702.89</c:v>
                </c:pt>
                <c:pt idx="22307">
                  <c:v>163703.89</c:v>
                </c:pt>
                <c:pt idx="22308">
                  <c:v>163704.89</c:v>
                </c:pt>
                <c:pt idx="22309">
                  <c:v>163705.89</c:v>
                </c:pt>
                <c:pt idx="22310">
                  <c:v>163710.6</c:v>
                </c:pt>
                <c:pt idx="22311">
                  <c:v>163711.6</c:v>
                </c:pt>
                <c:pt idx="22312">
                  <c:v>163712.6</c:v>
                </c:pt>
                <c:pt idx="22313">
                  <c:v>163713.6</c:v>
                </c:pt>
                <c:pt idx="22314">
                  <c:v>163714.6</c:v>
                </c:pt>
                <c:pt idx="22315">
                  <c:v>163715.6</c:v>
                </c:pt>
                <c:pt idx="22316">
                  <c:v>163716.6</c:v>
                </c:pt>
                <c:pt idx="22317">
                  <c:v>163717.6</c:v>
                </c:pt>
                <c:pt idx="22318">
                  <c:v>163718.6</c:v>
                </c:pt>
                <c:pt idx="22319">
                  <c:v>163719.6</c:v>
                </c:pt>
                <c:pt idx="22320">
                  <c:v>163843.71</c:v>
                </c:pt>
                <c:pt idx="22321">
                  <c:v>163844.71</c:v>
                </c:pt>
                <c:pt idx="22322">
                  <c:v>163845.71</c:v>
                </c:pt>
                <c:pt idx="22323">
                  <c:v>163846.71</c:v>
                </c:pt>
                <c:pt idx="22324">
                  <c:v>163847.71</c:v>
                </c:pt>
                <c:pt idx="22325">
                  <c:v>163848.71</c:v>
                </c:pt>
                <c:pt idx="22326">
                  <c:v>163849.71</c:v>
                </c:pt>
                <c:pt idx="22327">
                  <c:v>163850.71</c:v>
                </c:pt>
                <c:pt idx="22328">
                  <c:v>163851.72</c:v>
                </c:pt>
                <c:pt idx="22329">
                  <c:v>163852.72</c:v>
                </c:pt>
                <c:pt idx="22330">
                  <c:v>163857.42</c:v>
                </c:pt>
                <c:pt idx="22331">
                  <c:v>163858.43</c:v>
                </c:pt>
                <c:pt idx="22332">
                  <c:v>163859.42</c:v>
                </c:pt>
                <c:pt idx="22333">
                  <c:v>163860.42</c:v>
                </c:pt>
                <c:pt idx="22334">
                  <c:v>163861.42</c:v>
                </c:pt>
                <c:pt idx="22335">
                  <c:v>163862.42</c:v>
                </c:pt>
                <c:pt idx="22336">
                  <c:v>163863.42</c:v>
                </c:pt>
                <c:pt idx="22337">
                  <c:v>163864.42</c:v>
                </c:pt>
                <c:pt idx="22338">
                  <c:v>163865.43</c:v>
                </c:pt>
                <c:pt idx="22339">
                  <c:v>163866.43</c:v>
                </c:pt>
                <c:pt idx="22340">
                  <c:v>163990.49</c:v>
                </c:pt>
                <c:pt idx="22341">
                  <c:v>163991.49</c:v>
                </c:pt>
                <c:pt idx="22342">
                  <c:v>163992.49</c:v>
                </c:pt>
                <c:pt idx="22343">
                  <c:v>163993.49</c:v>
                </c:pt>
                <c:pt idx="22344">
                  <c:v>163994.49</c:v>
                </c:pt>
                <c:pt idx="22345">
                  <c:v>163995.49</c:v>
                </c:pt>
                <c:pt idx="22346">
                  <c:v>163996.49</c:v>
                </c:pt>
                <c:pt idx="22347">
                  <c:v>163997.49</c:v>
                </c:pt>
                <c:pt idx="22348">
                  <c:v>163998.49</c:v>
                </c:pt>
                <c:pt idx="22349">
                  <c:v>163999.49</c:v>
                </c:pt>
                <c:pt idx="22350">
                  <c:v>164004.2</c:v>
                </c:pt>
                <c:pt idx="22351">
                  <c:v>164005.2</c:v>
                </c:pt>
                <c:pt idx="22352">
                  <c:v>164006.2</c:v>
                </c:pt>
                <c:pt idx="22353">
                  <c:v>164007.2</c:v>
                </c:pt>
                <c:pt idx="22354">
                  <c:v>164008.21</c:v>
                </c:pt>
                <c:pt idx="22355">
                  <c:v>164009.21</c:v>
                </c:pt>
                <c:pt idx="22356">
                  <c:v>164010.21</c:v>
                </c:pt>
                <c:pt idx="22357">
                  <c:v>164011.21</c:v>
                </c:pt>
                <c:pt idx="22358">
                  <c:v>164012.21</c:v>
                </c:pt>
                <c:pt idx="22359">
                  <c:v>164013.21</c:v>
                </c:pt>
                <c:pt idx="22360">
                  <c:v>164137.32</c:v>
                </c:pt>
                <c:pt idx="22361">
                  <c:v>164138.32</c:v>
                </c:pt>
                <c:pt idx="22362">
                  <c:v>164139.32</c:v>
                </c:pt>
                <c:pt idx="22363">
                  <c:v>164140.32</c:v>
                </c:pt>
                <c:pt idx="22364">
                  <c:v>164141.32</c:v>
                </c:pt>
                <c:pt idx="22365">
                  <c:v>164142.32</c:v>
                </c:pt>
                <c:pt idx="22366">
                  <c:v>164143.32</c:v>
                </c:pt>
                <c:pt idx="22367">
                  <c:v>164144.32</c:v>
                </c:pt>
                <c:pt idx="22368">
                  <c:v>164145.32</c:v>
                </c:pt>
                <c:pt idx="22369">
                  <c:v>164146.32</c:v>
                </c:pt>
                <c:pt idx="22370">
                  <c:v>164151.03</c:v>
                </c:pt>
                <c:pt idx="22371">
                  <c:v>164152.03</c:v>
                </c:pt>
                <c:pt idx="22372">
                  <c:v>164153.03</c:v>
                </c:pt>
                <c:pt idx="22373">
                  <c:v>164154.03</c:v>
                </c:pt>
                <c:pt idx="22374">
                  <c:v>164155.03</c:v>
                </c:pt>
                <c:pt idx="22375">
                  <c:v>164156.03</c:v>
                </c:pt>
                <c:pt idx="22376">
                  <c:v>164157.03</c:v>
                </c:pt>
                <c:pt idx="22377">
                  <c:v>164158.03</c:v>
                </c:pt>
                <c:pt idx="22378">
                  <c:v>164159.03</c:v>
                </c:pt>
                <c:pt idx="22379">
                  <c:v>164160.03</c:v>
                </c:pt>
                <c:pt idx="22380">
                  <c:v>164284.14</c:v>
                </c:pt>
                <c:pt idx="22381">
                  <c:v>164285.14</c:v>
                </c:pt>
                <c:pt idx="22382">
                  <c:v>164286.14</c:v>
                </c:pt>
                <c:pt idx="22383">
                  <c:v>164287.14</c:v>
                </c:pt>
                <c:pt idx="22384">
                  <c:v>164288.14</c:v>
                </c:pt>
                <c:pt idx="22385">
                  <c:v>164289.14</c:v>
                </c:pt>
                <c:pt idx="22386">
                  <c:v>164290.14</c:v>
                </c:pt>
                <c:pt idx="22387">
                  <c:v>164291.14</c:v>
                </c:pt>
                <c:pt idx="22388">
                  <c:v>164292.14</c:v>
                </c:pt>
                <c:pt idx="22389">
                  <c:v>164293.14</c:v>
                </c:pt>
                <c:pt idx="22390">
                  <c:v>164297.85</c:v>
                </c:pt>
                <c:pt idx="22391">
                  <c:v>164298.85</c:v>
                </c:pt>
                <c:pt idx="22392">
                  <c:v>164299.86</c:v>
                </c:pt>
                <c:pt idx="22393">
                  <c:v>164300.86</c:v>
                </c:pt>
                <c:pt idx="22394">
                  <c:v>164301.86</c:v>
                </c:pt>
                <c:pt idx="22395">
                  <c:v>164302.86</c:v>
                </c:pt>
                <c:pt idx="22396">
                  <c:v>164303.86</c:v>
                </c:pt>
                <c:pt idx="22397">
                  <c:v>164304.86</c:v>
                </c:pt>
                <c:pt idx="22398">
                  <c:v>164305.86</c:v>
                </c:pt>
                <c:pt idx="22399">
                  <c:v>164306.86</c:v>
                </c:pt>
                <c:pt idx="22400">
                  <c:v>164430.96</c:v>
                </c:pt>
                <c:pt idx="22401">
                  <c:v>164431.96</c:v>
                </c:pt>
                <c:pt idx="22402">
                  <c:v>164432.96</c:v>
                </c:pt>
                <c:pt idx="22403">
                  <c:v>164433.97</c:v>
                </c:pt>
                <c:pt idx="22404">
                  <c:v>164434.97</c:v>
                </c:pt>
                <c:pt idx="22405">
                  <c:v>164435.97</c:v>
                </c:pt>
                <c:pt idx="22406">
                  <c:v>164436.97</c:v>
                </c:pt>
                <c:pt idx="22407">
                  <c:v>164437.97</c:v>
                </c:pt>
                <c:pt idx="22408">
                  <c:v>164438.97</c:v>
                </c:pt>
                <c:pt idx="22409">
                  <c:v>164439.97</c:v>
                </c:pt>
                <c:pt idx="22410">
                  <c:v>164444.68</c:v>
                </c:pt>
                <c:pt idx="22411">
                  <c:v>164445.68</c:v>
                </c:pt>
                <c:pt idx="22412">
                  <c:v>164446.68</c:v>
                </c:pt>
                <c:pt idx="22413">
                  <c:v>164447.68</c:v>
                </c:pt>
                <c:pt idx="22414">
                  <c:v>164448.68</c:v>
                </c:pt>
                <c:pt idx="22415">
                  <c:v>164449.68</c:v>
                </c:pt>
                <c:pt idx="22416">
                  <c:v>164450.68</c:v>
                </c:pt>
                <c:pt idx="22417">
                  <c:v>164451.68</c:v>
                </c:pt>
                <c:pt idx="22418">
                  <c:v>164452.68</c:v>
                </c:pt>
                <c:pt idx="22419">
                  <c:v>164453.68</c:v>
                </c:pt>
                <c:pt idx="22420">
                  <c:v>164577.72</c:v>
                </c:pt>
                <c:pt idx="22421">
                  <c:v>164578.72</c:v>
                </c:pt>
                <c:pt idx="22422">
                  <c:v>164579.72</c:v>
                </c:pt>
                <c:pt idx="22423">
                  <c:v>164580.72</c:v>
                </c:pt>
                <c:pt idx="22424">
                  <c:v>164581.72</c:v>
                </c:pt>
                <c:pt idx="22425">
                  <c:v>164582.72</c:v>
                </c:pt>
                <c:pt idx="22426">
                  <c:v>164583.72</c:v>
                </c:pt>
                <c:pt idx="22427">
                  <c:v>164584.72</c:v>
                </c:pt>
                <c:pt idx="22428">
                  <c:v>164585.73</c:v>
                </c:pt>
                <c:pt idx="22429">
                  <c:v>164586.73</c:v>
                </c:pt>
                <c:pt idx="22430">
                  <c:v>164591.43</c:v>
                </c:pt>
                <c:pt idx="22431">
                  <c:v>164592.43</c:v>
                </c:pt>
                <c:pt idx="22432">
                  <c:v>164593.43</c:v>
                </c:pt>
                <c:pt idx="22433">
                  <c:v>164594.43</c:v>
                </c:pt>
                <c:pt idx="22434">
                  <c:v>164595.44</c:v>
                </c:pt>
                <c:pt idx="22435">
                  <c:v>164596.44</c:v>
                </c:pt>
                <c:pt idx="22436">
                  <c:v>164597.44</c:v>
                </c:pt>
                <c:pt idx="22437">
                  <c:v>164598.44</c:v>
                </c:pt>
                <c:pt idx="22438">
                  <c:v>164599.44</c:v>
                </c:pt>
                <c:pt idx="22439">
                  <c:v>164600.44</c:v>
                </c:pt>
                <c:pt idx="22440">
                  <c:v>164724.55</c:v>
                </c:pt>
                <c:pt idx="22441">
                  <c:v>164725.55</c:v>
                </c:pt>
                <c:pt idx="22442">
                  <c:v>164726.55</c:v>
                </c:pt>
                <c:pt idx="22443">
                  <c:v>164727.55</c:v>
                </c:pt>
                <c:pt idx="22444">
                  <c:v>164728.55</c:v>
                </c:pt>
                <c:pt idx="22445">
                  <c:v>164729.55</c:v>
                </c:pt>
                <c:pt idx="22446">
                  <c:v>164730.55</c:v>
                </c:pt>
                <c:pt idx="22447">
                  <c:v>164731.55</c:v>
                </c:pt>
                <c:pt idx="22448">
                  <c:v>164732.55</c:v>
                </c:pt>
                <c:pt idx="22449">
                  <c:v>164733.55</c:v>
                </c:pt>
                <c:pt idx="22450">
                  <c:v>164738.26</c:v>
                </c:pt>
                <c:pt idx="22451">
                  <c:v>164739.26</c:v>
                </c:pt>
                <c:pt idx="22452">
                  <c:v>164740.26</c:v>
                </c:pt>
                <c:pt idx="22453">
                  <c:v>164741.26</c:v>
                </c:pt>
                <c:pt idx="22454">
                  <c:v>164742.26</c:v>
                </c:pt>
                <c:pt idx="22455">
                  <c:v>164743.26</c:v>
                </c:pt>
                <c:pt idx="22456">
                  <c:v>164744.26</c:v>
                </c:pt>
                <c:pt idx="22457">
                  <c:v>164745.26</c:v>
                </c:pt>
                <c:pt idx="22458">
                  <c:v>164746.26</c:v>
                </c:pt>
                <c:pt idx="22459">
                  <c:v>164747.26</c:v>
                </c:pt>
                <c:pt idx="22460">
                  <c:v>164871.37</c:v>
                </c:pt>
                <c:pt idx="22461">
                  <c:v>164872.37</c:v>
                </c:pt>
                <c:pt idx="22462">
                  <c:v>164873.37</c:v>
                </c:pt>
                <c:pt idx="22463">
                  <c:v>164874.37</c:v>
                </c:pt>
                <c:pt idx="22464">
                  <c:v>164875.37</c:v>
                </c:pt>
                <c:pt idx="22465">
                  <c:v>164876.37</c:v>
                </c:pt>
                <c:pt idx="22466">
                  <c:v>164877.37</c:v>
                </c:pt>
                <c:pt idx="22467">
                  <c:v>164878.37</c:v>
                </c:pt>
                <c:pt idx="22468">
                  <c:v>164879.37</c:v>
                </c:pt>
                <c:pt idx="22469">
                  <c:v>164880.37</c:v>
                </c:pt>
                <c:pt idx="22470">
                  <c:v>164885.08</c:v>
                </c:pt>
                <c:pt idx="22471">
                  <c:v>164886.08</c:v>
                </c:pt>
                <c:pt idx="22472">
                  <c:v>164887.09</c:v>
                </c:pt>
                <c:pt idx="22473">
                  <c:v>164888.09</c:v>
                </c:pt>
                <c:pt idx="22474">
                  <c:v>164889.09</c:v>
                </c:pt>
                <c:pt idx="22475">
                  <c:v>164890.09</c:v>
                </c:pt>
                <c:pt idx="22476">
                  <c:v>164891.09</c:v>
                </c:pt>
                <c:pt idx="22477">
                  <c:v>164892.09</c:v>
                </c:pt>
                <c:pt idx="22478">
                  <c:v>164893.09</c:v>
                </c:pt>
                <c:pt idx="22479">
                  <c:v>164894.09</c:v>
                </c:pt>
                <c:pt idx="22480">
                  <c:v>165018.19</c:v>
                </c:pt>
                <c:pt idx="22481">
                  <c:v>165019.2</c:v>
                </c:pt>
                <c:pt idx="22482">
                  <c:v>165020.2</c:v>
                </c:pt>
                <c:pt idx="22483">
                  <c:v>165021.2</c:v>
                </c:pt>
                <c:pt idx="22484">
                  <c:v>165022.2</c:v>
                </c:pt>
                <c:pt idx="22485">
                  <c:v>165023.2</c:v>
                </c:pt>
                <c:pt idx="22486">
                  <c:v>165024.2</c:v>
                </c:pt>
                <c:pt idx="22487">
                  <c:v>165025.2</c:v>
                </c:pt>
                <c:pt idx="22488">
                  <c:v>165026.2</c:v>
                </c:pt>
                <c:pt idx="22489">
                  <c:v>165027.2</c:v>
                </c:pt>
                <c:pt idx="22490">
                  <c:v>165031.91</c:v>
                </c:pt>
                <c:pt idx="22491">
                  <c:v>165032.91</c:v>
                </c:pt>
                <c:pt idx="22492">
                  <c:v>165033.91</c:v>
                </c:pt>
                <c:pt idx="22493">
                  <c:v>165034.91</c:v>
                </c:pt>
                <c:pt idx="22494">
                  <c:v>165035.91</c:v>
                </c:pt>
                <c:pt idx="22495">
                  <c:v>165036.91</c:v>
                </c:pt>
                <c:pt idx="22496">
                  <c:v>165037.91</c:v>
                </c:pt>
                <c:pt idx="22497">
                  <c:v>165038.91</c:v>
                </c:pt>
                <c:pt idx="22498">
                  <c:v>165039.92</c:v>
                </c:pt>
                <c:pt idx="22499">
                  <c:v>165040.92</c:v>
                </c:pt>
                <c:pt idx="22500">
                  <c:v>165164.99</c:v>
                </c:pt>
                <c:pt idx="22501">
                  <c:v>165165.99</c:v>
                </c:pt>
                <c:pt idx="22502">
                  <c:v>165166.99</c:v>
                </c:pt>
                <c:pt idx="22503">
                  <c:v>165167.99</c:v>
                </c:pt>
                <c:pt idx="22504">
                  <c:v>165168.99</c:v>
                </c:pt>
                <c:pt idx="22505">
                  <c:v>165169.99</c:v>
                </c:pt>
                <c:pt idx="22506">
                  <c:v>165170.99</c:v>
                </c:pt>
                <c:pt idx="22507">
                  <c:v>165171.99</c:v>
                </c:pt>
                <c:pt idx="22508">
                  <c:v>165172.99</c:v>
                </c:pt>
                <c:pt idx="22509">
                  <c:v>165174.0</c:v>
                </c:pt>
                <c:pt idx="22510">
                  <c:v>165178.7</c:v>
                </c:pt>
                <c:pt idx="22511">
                  <c:v>165179.71</c:v>
                </c:pt>
                <c:pt idx="22512">
                  <c:v>165180.71</c:v>
                </c:pt>
                <c:pt idx="22513">
                  <c:v>165181.71</c:v>
                </c:pt>
                <c:pt idx="22514">
                  <c:v>165182.71</c:v>
                </c:pt>
                <c:pt idx="22515">
                  <c:v>165183.71</c:v>
                </c:pt>
                <c:pt idx="22516">
                  <c:v>165184.71</c:v>
                </c:pt>
                <c:pt idx="22517">
                  <c:v>165185.71</c:v>
                </c:pt>
                <c:pt idx="22518">
                  <c:v>165186.71</c:v>
                </c:pt>
                <c:pt idx="22519">
                  <c:v>165187.71</c:v>
                </c:pt>
                <c:pt idx="22520">
                  <c:v>165311.77</c:v>
                </c:pt>
                <c:pt idx="22521">
                  <c:v>165312.77</c:v>
                </c:pt>
                <c:pt idx="22522">
                  <c:v>165313.77</c:v>
                </c:pt>
                <c:pt idx="22523">
                  <c:v>165314.77</c:v>
                </c:pt>
                <c:pt idx="22524">
                  <c:v>165315.77</c:v>
                </c:pt>
                <c:pt idx="22525">
                  <c:v>165316.77</c:v>
                </c:pt>
                <c:pt idx="22526">
                  <c:v>165317.77</c:v>
                </c:pt>
                <c:pt idx="22527">
                  <c:v>165318.77</c:v>
                </c:pt>
                <c:pt idx="22528">
                  <c:v>165319.77</c:v>
                </c:pt>
                <c:pt idx="22529">
                  <c:v>165320.77</c:v>
                </c:pt>
                <c:pt idx="22530">
                  <c:v>165325.48</c:v>
                </c:pt>
                <c:pt idx="22531">
                  <c:v>165326.48</c:v>
                </c:pt>
                <c:pt idx="22532">
                  <c:v>165327.48</c:v>
                </c:pt>
                <c:pt idx="22533">
                  <c:v>165328.48</c:v>
                </c:pt>
                <c:pt idx="22534">
                  <c:v>165329.48</c:v>
                </c:pt>
                <c:pt idx="22535">
                  <c:v>165330.48</c:v>
                </c:pt>
                <c:pt idx="22536">
                  <c:v>165331.48</c:v>
                </c:pt>
                <c:pt idx="22537">
                  <c:v>165332.48</c:v>
                </c:pt>
                <c:pt idx="22538">
                  <c:v>165333.48</c:v>
                </c:pt>
                <c:pt idx="22539">
                  <c:v>165334.48</c:v>
                </c:pt>
                <c:pt idx="22540">
                  <c:v>165458.56</c:v>
                </c:pt>
                <c:pt idx="22541">
                  <c:v>165459.56</c:v>
                </c:pt>
                <c:pt idx="22542">
                  <c:v>165460.57</c:v>
                </c:pt>
                <c:pt idx="22543">
                  <c:v>165461.57</c:v>
                </c:pt>
                <c:pt idx="22544">
                  <c:v>165462.57</c:v>
                </c:pt>
                <c:pt idx="22545">
                  <c:v>165463.57</c:v>
                </c:pt>
                <c:pt idx="22546">
                  <c:v>165464.57</c:v>
                </c:pt>
                <c:pt idx="22547">
                  <c:v>165465.57</c:v>
                </c:pt>
                <c:pt idx="22548">
                  <c:v>165466.57</c:v>
                </c:pt>
                <c:pt idx="22549">
                  <c:v>165467.57</c:v>
                </c:pt>
                <c:pt idx="22550">
                  <c:v>165472.28</c:v>
                </c:pt>
                <c:pt idx="22551">
                  <c:v>165473.28</c:v>
                </c:pt>
                <c:pt idx="22552">
                  <c:v>165474.28</c:v>
                </c:pt>
                <c:pt idx="22553">
                  <c:v>165475.28</c:v>
                </c:pt>
                <c:pt idx="22554">
                  <c:v>165476.28</c:v>
                </c:pt>
                <c:pt idx="22555">
                  <c:v>165477.28</c:v>
                </c:pt>
                <c:pt idx="22556">
                  <c:v>165478.28</c:v>
                </c:pt>
                <c:pt idx="22557">
                  <c:v>165479.28</c:v>
                </c:pt>
                <c:pt idx="22558">
                  <c:v>165480.28</c:v>
                </c:pt>
                <c:pt idx="22559">
                  <c:v>165481.28</c:v>
                </c:pt>
                <c:pt idx="22560">
                  <c:v>165605.39</c:v>
                </c:pt>
                <c:pt idx="22561">
                  <c:v>165606.39</c:v>
                </c:pt>
                <c:pt idx="22562">
                  <c:v>165607.39</c:v>
                </c:pt>
                <c:pt idx="22563">
                  <c:v>165608.39</c:v>
                </c:pt>
                <c:pt idx="22564">
                  <c:v>165609.39</c:v>
                </c:pt>
                <c:pt idx="22565">
                  <c:v>165610.39</c:v>
                </c:pt>
                <c:pt idx="22566">
                  <c:v>165611.4</c:v>
                </c:pt>
                <c:pt idx="22567">
                  <c:v>165612.4</c:v>
                </c:pt>
                <c:pt idx="22568">
                  <c:v>165613.4</c:v>
                </c:pt>
                <c:pt idx="22569">
                  <c:v>165614.4</c:v>
                </c:pt>
                <c:pt idx="22570">
                  <c:v>165619.11</c:v>
                </c:pt>
                <c:pt idx="22571">
                  <c:v>165620.11</c:v>
                </c:pt>
                <c:pt idx="22572">
                  <c:v>165621.11</c:v>
                </c:pt>
                <c:pt idx="22573">
                  <c:v>165622.11</c:v>
                </c:pt>
                <c:pt idx="22574">
                  <c:v>165623.11</c:v>
                </c:pt>
                <c:pt idx="22575">
                  <c:v>165624.11</c:v>
                </c:pt>
                <c:pt idx="22576">
                  <c:v>165625.11</c:v>
                </c:pt>
                <c:pt idx="22577">
                  <c:v>165626.11</c:v>
                </c:pt>
                <c:pt idx="22578">
                  <c:v>165627.11</c:v>
                </c:pt>
                <c:pt idx="22579">
                  <c:v>165628.11</c:v>
                </c:pt>
                <c:pt idx="22580">
                  <c:v>165752.21</c:v>
                </c:pt>
                <c:pt idx="22581">
                  <c:v>165753.22</c:v>
                </c:pt>
                <c:pt idx="22582">
                  <c:v>165754.22</c:v>
                </c:pt>
                <c:pt idx="22583">
                  <c:v>165755.22</c:v>
                </c:pt>
                <c:pt idx="22584">
                  <c:v>165756.22</c:v>
                </c:pt>
                <c:pt idx="22585">
                  <c:v>165757.22</c:v>
                </c:pt>
                <c:pt idx="22586">
                  <c:v>165758.22</c:v>
                </c:pt>
                <c:pt idx="22587">
                  <c:v>165759.22</c:v>
                </c:pt>
                <c:pt idx="22588">
                  <c:v>165760.22</c:v>
                </c:pt>
                <c:pt idx="22589">
                  <c:v>165761.22</c:v>
                </c:pt>
                <c:pt idx="22590">
                  <c:v>165765.93</c:v>
                </c:pt>
                <c:pt idx="22591">
                  <c:v>165766.93</c:v>
                </c:pt>
                <c:pt idx="22592">
                  <c:v>165767.93</c:v>
                </c:pt>
                <c:pt idx="22593">
                  <c:v>165768.93</c:v>
                </c:pt>
                <c:pt idx="22594">
                  <c:v>165769.93</c:v>
                </c:pt>
                <c:pt idx="22595">
                  <c:v>165770.93</c:v>
                </c:pt>
                <c:pt idx="22596">
                  <c:v>165771.93</c:v>
                </c:pt>
                <c:pt idx="22597">
                  <c:v>165772.93</c:v>
                </c:pt>
                <c:pt idx="22598">
                  <c:v>165773.93</c:v>
                </c:pt>
                <c:pt idx="22599">
                  <c:v>165774.94</c:v>
                </c:pt>
                <c:pt idx="22600">
                  <c:v>165899.04</c:v>
                </c:pt>
                <c:pt idx="22601">
                  <c:v>165900.04</c:v>
                </c:pt>
                <c:pt idx="22602">
                  <c:v>165901.04</c:v>
                </c:pt>
                <c:pt idx="22603">
                  <c:v>165902.04</c:v>
                </c:pt>
                <c:pt idx="22604">
                  <c:v>165903.04</c:v>
                </c:pt>
                <c:pt idx="22605">
                  <c:v>165904.04</c:v>
                </c:pt>
                <c:pt idx="22606">
                  <c:v>165905.04</c:v>
                </c:pt>
                <c:pt idx="22607">
                  <c:v>165906.04</c:v>
                </c:pt>
                <c:pt idx="22608">
                  <c:v>165907.04</c:v>
                </c:pt>
                <c:pt idx="22609">
                  <c:v>165908.04</c:v>
                </c:pt>
                <c:pt idx="22610">
                  <c:v>165912.75</c:v>
                </c:pt>
                <c:pt idx="22611">
                  <c:v>165913.75</c:v>
                </c:pt>
                <c:pt idx="22612">
                  <c:v>165914.75</c:v>
                </c:pt>
                <c:pt idx="22613">
                  <c:v>165915.75</c:v>
                </c:pt>
                <c:pt idx="22614">
                  <c:v>165916.75</c:v>
                </c:pt>
                <c:pt idx="22615">
                  <c:v>165917.75</c:v>
                </c:pt>
                <c:pt idx="22616">
                  <c:v>165918.75</c:v>
                </c:pt>
                <c:pt idx="22617">
                  <c:v>165919.75</c:v>
                </c:pt>
                <c:pt idx="22618">
                  <c:v>165920.75</c:v>
                </c:pt>
                <c:pt idx="22619">
                  <c:v>165921.76</c:v>
                </c:pt>
                <c:pt idx="22620">
                  <c:v>166045.86</c:v>
                </c:pt>
                <c:pt idx="22621">
                  <c:v>166046.86</c:v>
                </c:pt>
                <c:pt idx="22622">
                  <c:v>166047.86</c:v>
                </c:pt>
                <c:pt idx="22623">
                  <c:v>166048.87</c:v>
                </c:pt>
                <c:pt idx="22624">
                  <c:v>166049.87</c:v>
                </c:pt>
                <c:pt idx="22625">
                  <c:v>166050.87</c:v>
                </c:pt>
                <c:pt idx="22626">
                  <c:v>166051.87</c:v>
                </c:pt>
                <c:pt idx="22627">
                  <c:v>166052.87</c:v>
                </c:pt>
                <c:pt idx="22628">
                  <c:v>166053.87</c:v>
                </c:pt>
                <c:pt idx="22629">
                  <c:v>166054.87</c:v>
                </c:pt>
                <c:pt idx="22630">
                  <c:v>166059.58</c:v>
                </c:pt>
                <c:pt idx="22631">
                  <c:v>166060.58</c:v>
                </c:pt>
                <c:pt idx="22632">
                  <c:v>166061.58</c:v>
                </c:pt>
                <c:pt idx="22633">
                  <c:v>166062.58</c:v>
                </c:pt>
                <c:pt idx="22634">
                  <c:v>166063.58</c:v>
                </c:pt>
                <c:pt idx="22635">
                  <c:v>166064.58</c:v>
                </c:pt>
                <c:pt idx="22636">
                  <c:v>166065.59</c:v>
                </c:pt>
                <c:pt idx="22637">
                  <c:v>166066.59</c:v>
                </c:pt>
                <c:pt idx="22638">
                  <c:v>166067.59</c:v>
                </c:pt>
                <c:pt idx="22639">
                  <c:v>166068.59</c:v>
                </c:pt>
                <c:pt idx="22640">
                  <c:v>166192.69</c:v>
                </c:pt>
                <c:pt idx="22641">
                  <c:v>166193.69</c:v>
                </c:pt>
                <c:pt idx="22642">
                  <c:v>166194.69</c:v>
                </c:pt>
                <c:pt idx="22643">
                  <c:v>166195.7</c:v>
                </c:pt>
                <c:pt idx="22644">
                  <c:v>166196.7</c:v>
                </c:pt>
                <c:pt idx="22645">
                  <c:v>166197.7</c:v>
                </c:pt>
                <c:pt idx="22646">
                  <c:v>166198.7</c:v>
                </c:pt>
                <c:pt idx="22647">
                  <c:v>166199.7</c:v>
                </c:pt>
                <c:pt idx="22648">
                  <c:v>166200.7</c:v>
                </c:pt>
                <c:pt idx="22649">
                  <c:v>166201.7</c:v>
                </c:pt>
                <c:pt idx="22650">
                  <c:v>166206.41</c:v>
                </c:pt>
                <c:pt idx="22651">
                  <c:v>166207.41</c:v>
                </c:pt>
                <c:pt idx="22652">
                  <c:v>166208.41</c:v>
                </c:pt>
                <c:pt idx="22653">
                  <c:v>166209.41</c:v>
                </c:pt>
                <c:pt idx="22654">
                  <c:v>166210.41</c:v>
                </c:pt>
                <c:pt idx="22655">
                  <c:v>166211.41</c:v>
                </c:pt>
                <c:pt idx="22656">
                  <c:v>166212.41</c:v>
                </c:pt>
                <c:pt idx="22657">
                  <c:v>166213.41</c:v>
                </c:pt>
                <c:pt idx="22658">
                  <c:v>166214.41</c:v>
                </c:pt>
                <c:pt idx="22659">
                  <c:v>166215.41</c:v>
                </c:pt>
                <c:pt idx="22660">
                  <c:v>166339.42</c:v>
                </c:pt>
                <c:pt idx="22661">
                  <c:v>166340.42</c:v>
                </c:pt>
                <c:pt idx="22662">
                  <c:v>166341.43</c:v>
                </c:pt>
                <c:pt idx="22663">
                  <c:v>166342.43</c:v>
                </c:pt>
                <c:pt idx="22664">
                  <c:v>166343.43</c:v>
                </c:pt>
                <c:pt idx="22665">
                  <c:v>166344.43</c:v>
                </c:pt>
                <c:pt idx="22666">
                  <c:v>166345.43</c:v>
                </c:pt>
                <c:pt idx="22667">
                  <c:v>166346.43</c:v>
                </c:pt>
                <c:pt idx="22668">
                  <c:v>166347.43</c:v>
                </c:pt>
                <c:pt idx="22669">
                  <c:v>166348.43</c:v>
                </c:pt>
                <c:pt idx="22670">
                  <c:v>166353.14</c:v>
                </c:pt>
                <c:pt idx="22671">
                  <c:v>166354.14</c:v>
                </c:pt>
                <c:pt idx="22672">
                  <c:v>166355.14</c:v>
                </c:pt>
                <c:pt idx="22673">
                  <c:v>166356.14</c:v>
                </c:pt>
                <c:pt idx="22674">
                  <c:v>166357.14</c:v>
                </c:pt>
                <c:pt idx="22675">
                  <c:v>166358.14</c:v>
                </c:pt>
                <c:pt idx="22676">
                  <c:v>166359.14</c:v>
                </c:pt>
                <c:pt idx="22677">
                  <c:v>166360.14</c:v>
                </c:pt>
                <c:pt idx="22678">
                  <c:v>166361.14</c:v>
                </c:pt>
                <c:pt idx="22679">
                  <c:v>166362.15</c:v>
                </c:pt>
                <c:pt idx="22680">
                  <c:v>166486.25</c:v>
                </c:pt>
                <c:pt idx="22681">
                  <c:v>166487.25</c:v>
                </c:pt>
                <c:pt idx="22682">
                  <c:v>166488.25</c:v>
                </c:pt>
                <c:pt idx="22683">
                  <c:v>166489.25</c:v>
                </c:pt>
                <c:pt idx="22684">
                  <c:v>166490.25</c:v>
                </c:pt>
                <c:pt idx="22685">
                  <c:v>166491.25</c:v>
                </c:pt>
                <c:pt idx="22686">
                  <c:v>166492.26</c:v>
                </c:pt>
                <c:pt idx="22687">
                  <c:v>166493.26</c:v>
                </c:pt>
                <c:pt idx="22688">
                  <c:v>166494.26</c:v>
                </c:pt>
                <c:pt idx="22689">
                  <c:v>166495.26</c:v>
                </c:pt>
                <c:pt idx="22690">
                  <c:v>166499.97</c:v>
                </c:pt>
                <c:pt idx="22691">
                  <c:v>166500.97</c:v>
                </c:pt>
                <c:pt idx="22692">
                  <c:v>166501.97</c:v>
                </c:pt>
                <c:pt idx="22693">
                  <c:v>166502.97</c:v>
                </c:pt>
                <c:pt idx="22694">
                  <c:v>166503.97</c:v>
                </c:pt>
                <c:pt idx="22695">
                  <c:v>166504.97</c:v>
                </c:pt>
                <c:pt idx="22696">
                  <c:v>166505.97</c:v>
                </c:pt>
                <c:pt idx="22697">
                  <c:v>166506.97</c:v>
                </c:pt>
                <c:pt idx="22698">
                  <c:v>166507.97</c:v>
                </c:pt>
                <c:pt idx="22699">
                  <c:v>166508.97</c:v>
                </c:pt>
                <c:pt idx="22700">
                  <c:v>166633.08</c:v>
                </c:pt>
                <c:pt idx="22701">
                  <c:v>166634.08</c:v>
                </c:pt>
                <c:pt idx="22702">
                  <c:v>166635.08</c:v>
                </c:pt>
                <c:pt idx="22703">
                  <c:v>166636.08</c:v>
                </c:pt>
                <c:pt idx="22704">
                  <c:v>166637.08</c:v>
                </c:pt>
                <c:pt idx="22705">
                  <c:v>166638.08</c:v>
                </c:pt>
                <c:pt idx="22706">
                  <c:v>166639.08</c:v>
                </c:pt>
                <c:pt idx="22707">
                  <c:v>166640.08</c:v>
                </c:pt>
                <c:pt idx="22708">
                  <c:v>166641.08</c:v>
                </c:pt>
                <c:pt idx="22709">
                  <c:v>166642.09</c:v>
                </c:pt>
                <c:pt idx="22710">
                  <c:v>166646.79</c:v>
                </c:pt>
                <c:pt idx="22711">
                  <c:v>166647.79</c:v>
                </c:pt>
                <c:pt idx="22712">
                  <c:v>166648.8</c:v>
                </c:pt>
                <c:pt idx="22713">
                  <c:v>166649.8</c:v>
                </c:pt>
                <c:pt idx="22714">
                  <c:v>166650.8</c:v>
                </c:pt>
                <c:pt idx="22715">
                  <c:v>166651.8</c:v>
                </c:pt>
                <c:pt idx="22716">
                  <c:v>166652.8</c:v>
                </c:pt>
                <c:pt idx="22717">
                  <c:v>166653.8</c:v>
                </c:pt>
                <c:pt idx="22718">
                  <c:v>166654.8</c:v>
                </c:pt>
                <c:pt idx="22719">
                  <c:v>166655.8</c:v>
                </c:pt>
                <c:pt idx="22720">
                  <c:v>166779.81</c:v>
                </c:pt>
                <c:pt idx="22721">
                  <c:v>166780.81</c:v>
                </c:pt>
                <c:pt idx="22722">
                  <c:v>166781.81</c:v>
                </c:pt>
                <c:pt idx="22723">
                  <c:v>166782.81</c:v>
                </c:pt>
                <c:pt idx="22724">
                  <c:v>166783.81</c:v>
                </c:pt>
                <c:pt idx="22725">
                  <c:v>166784.81</c:v>
                </c:pt>
                <c:pt idx="22726">
                  <c:v>166785.82</c:v>
                </c:pt>
                <c:pt idx="22727">
                  <c:v>166786.82</c:v>
                </c:pt>
                <c:pt idx="22728">
                  <c:v>166787.82</c:v>
                </c:pt>
                <c:pt idx="22729">
                  <c:v>166788.82</c:v>
                </c:pt>
                <c:pt idx="22730">
                  <c:v>166793.53</c:v>
                </c:pt>
                <c:pt idx="22731">
                  <c:v>166794.53</c:v>
                </c:pt>
                <c:pt idx="22732">
                  <c:v>166795.53</c:v>
                </c:pt>
                <c:pt idx="22733">
                  <c:v>166796.53</c:v>
                </c:pt>
                <c:pt idx="22734">
                  <c:v>166797.53</c:v>
                </c:pt>
                <c:pt idx="22735">
                  <c:v>166798.53</c:v>
                </c:pt>
                <c:pt idx="22736">
                  <c:v>166799.53</c:v>
                </c:pt>
                <c:pt idx="22737">
                  <c:v>166800.53</c:v>
                </c:pt>
                <c:pt idx="22738">
                  <c:v>166801.53</c:v>
                </c:pt>
                <c:pt idx="22739">
                  <c:v>166802.53</c:v>
                </c:pt>
                <c:pt idx="22740">
                  <c:v>166926.64</c:v>
                </c:pt>
                <c:pt idx="22741">
                  <c:v>166927.64</c:v>
                </c:pt>
                <c:pt idx="22742">
                  <c:v>166928.64</c:v>
                </c:pt>
                <c:pt idx="22743">
                  <c:v>166929.64</c:v>
                </c:pt>
                <c:pt idx="22744">
                  <c:v>166930.64</c:v>
                </c:pt>
                <c:pt idx="22745">
                  <c:v>166931.64</c:v>
                </c:pt>
                <c:pt idx="22746">
                  <c:v>166932.65</c:v>
                </c:pt>
                <c:pt idx="22747">
                  <c:v>166933.65</c:v>
                </c:pt>
                <c:pt idx="22748">
                  <c:v>166934.65</c:v>
                </c:pt>
                <c:pt idx="22749">
                  <c:v>166935.65</c:v>
                </c:pt>
                <c:pt idx="22750">
                  <c:v>166940.36</c:v>
                </c:pt>
                <c:pt idx="22751">
                  <c:v>166941.36</c:v>
                </c:pt>
                <c:pt idx="22752">
                  <c:v>166942.36</c:v>
                </c:pt>
                <c:pt idx="22753">
                  <c:v>166943.36</c:v>
                </c:pt>
                <c:pt idx="22754">
                  <c:v>166944.36</c:v>
                </c:pt>
                <c:pt idx="22755">
                  <c:v>166945.36</c:v>
                </c:pt>
                <c:pt idx="22756">
                  <c:v>166946.36</c:v>
                </c:pt>
                <c:pt idx="22757">
                  <c:v>166947.36</c:v>
                </c:pt>
                <c:pt idx="22758">
                  <c:v>166948.36</c:v>
                </c:pt>
                <c:pt idx="22759">
                  <c:v>166949.36</c:v>
                </c:pt>
                <c:pt idx="22760">
                  <c:v>167073.4</c:v>
                </c:pt>
                <c:pt idx="22761">
                  <c:v>167074.41</c:v>
                </c:pt>
                <c:pt idx="22762">
                  <c:v>167075.41</c:v>
                </c:pt>
                <c:pt idx="22763">
                  <c:v>167076.41</c:v>
                </c:pt>
                <c:pt idx="22764">
                  <c:v>167077.41</c:v>
                </c:pt>
                <c:pt idx="22765">
                  <c:v>167078.41</c:v>
                </c:pt>
                <c:pt idx="22766">
                  <c:v>167079.41</c:v>
                </c:pt>
                <c:pt idx="22767">
                  <c:v>167080.41</c:v>
                </c:pt>
                <c:pt idx="22768">
                  <c:v>167081.41</c:v>
                </c:pt>
                <c:pt idx="22769">
                  <c:v>167082.41</c:v>
                </c:pt>
                <c:pt idx="22770">
                  <c:v>167087.12</c:v>
                </c:pt>
                <c:pt idx="22771">
                  <c:v>167088.12</c:v>
                </c:pt>
                <c:pt idx="22772">
                  <c:v>167089.12</c:v>
                </c:pt>
                <c:pt idx="22773">
                  <c:v>167090.12</c:v>
                </c:pt>
                <c:pt idx="22774">
                  <c:v>167091.12</c:v>
                </c:pt>
                <c:pt idx="22775">
                  <c:v>167092.12</c:v>
                </c:pt>
                <c:pt idx="22776">
                  <c:v>167093.12</c:v>
                </c:pt>
                <c:pt idx="22777">
                  <c:v>167094.12</c:v>
                </c:pt>
                <c:pt idx="22778">
                  <c:v>167095.12</c:v>
                </c:pt>
                <c:pt idx="22779">
                  <c:v>167096.12</c:v>
                </c:pt>
                <c:pt idx="22780">
                  <c:v>167220.19</c:v>
                </c:pt>
                <c:pt idx="22781">
                  <c:v>167221.19</c:v>
                </c:pt>
                <c:pt idx="22782">
                  <c:v>167222.19</c:v>
                </c:pt>
                <c:pt idx="22783">
                  <c:v>167223.19</c:v>
                </c:pt>
                <c:pt idx="22784">
                  <c:v>167224.2</c:v>
                </c:pt>
                <c:pt idx="22785">
                  <c:v>167225.2</c:v>
                </c:pt>
                <c:pt idx="22786">
                  <c:v>167226.2</c:v>
                </c:pt>
                <c:pt idx="22787">
                  <c:v>167227.2</c:v>
                </c:pt>
                <c:pt idx="22788">
                  <c:v>167228.2</c:v>
                </c:pt>
                <c:pt idx="22789">
                  <c:v>167229.2</c:v>
                </c:pt>
                <c:pt idx="22790">
                  <c:v>167233.91</c:v>
                </c:pt>
                <c:pt idx="22791">
                  <c:v>167234.91</c:v>
                </c:pt>
                <c:pt idx="22792">
                  <c:v>167235.91</c:v>
                </c:pt>
                <c:pt idx="22793">
                  <c:v>167236.91</c:v>
                </c:pt>
                <c:pt idx="22794">
                  <c:v>167237.91</c:v>
                </c:pt>
                <c:pt idx="22795">
                  <c:v>167238.91</c:v>
                </c:pt>
                <c:pt idx="22796">
                  <c:v>167239.91</c:v>
                </c:pt>
                <c:pt idx="22797">
                  <c:v>167240.91</c:v>
                </c:pt>
                <c:pt idx="22798">
                  <c:v>167241.91</c:v>
                </c:pt>
                <c:pt idx="22799">
                  <c:v>167242.91</c:v>
                </c:pt>
                <c:pt idx="22800">
                  <c:v>167367.02</c:v>
                </c:pt>
                <c:pt idx="22801">
                  <c:v>167368.02</c:v>
                </c:pt>
                <c:pt idx="22802">
                  <c:v>167369.02</c:v>
                </c:pt>
                <c:pt idx="22803">
                  <c:v>167370.02</c:v>
                </c:pt>
                <c:pt idx="22804">
                  <c:v>167371.02</c:v>
                </c:pt>
                <c:pt idx="22805">
                  <c:v>167372.02</c:v>
                </c:pt>
                <c:pt idx="22806">
                  <c:v>167373.02</c:v>
                </c:pt>
                <c:pt idx="22807">
                  <c:v>167374.03</c:v>
                </c:pt>
                <c:pt idx="22808">
                  <c:v>167375.03</c:v>
                </c:pt>
                <c:pt idx="22809">
                  <c:v>167376.03</c:v>
                </c:pt>
                <c:pt idx="22810">
                  <c:v>167380.73</c:v>
                </c:pt>
                <c:pt idx="22811">
                  <c:v>167381.73</c:v>
                </c:pt>
                <c:pt idx="22812">
                  <c:v>167382.74</c:v>
                </c:pt>
                <c:pt idx="22813">
                  <c:v>167383.74</c:v>
                </c:pt>
                <c:pt idx="22814">
                  <c:v>167384.74</c:v>
                </c:pt>
                <c:pt idx="22815">
                  <c:v>167385.74</c:v>
                </c:pt>
                <c:pt idx="22816">
                  <c:v>167386.74</c:v>
                </c:pt>
                <c:pt idx="22817">
                  <c:v>167387.74</c:v>
                </c:pt>
                <c:pt idx="22818">
                  <c:v>167388.74</c:v>
                </c:pt>
                <c:pt idx="22819">
                  <c:v>167389.74</c:v>
                </c:pt>
                <c:pt idx="22820">
                  <c:v>167513.84</c:v>
                </c:pt>
                <c:pt idx="22821">
                  <c:v>167514.85</c:v>
                </c:pt>
                <c:pt idx="22822">
                  <c:v>167515.85</c:v>
                </c:pt>
                <c:pt idx="22823">
                  <c:v>167516.85</c:v>
                </c:pt>
                <c:pt idx="22824">
                  <c:v>167517.85</c:v>
                </c:pt>
                <c:pt idx="22825">
                  <c:v>167518.85</c:v>
                </c:pt>
                <c:pt idx="22826">
                  <c:v>167519.85</c:v>
                </c:pt>
                <c:pt idx="22827">
                  <c:v>167520.85</c:v>
                </c:pt>
                <c:pt idx="22828">
                  <c:v>167521.85</c:v>
                </c:pt>
                <c:pt idx="22829">
                  <c:v>167522.85</c:v>
                </c:pt>
                <c:pt idx="22830">
                  <c:v>167527.56</c:v>
                </c:pt>
                <c:pt idx="22831">
                  <c:v>167528.56</c:v>
                </c:pt>
                <c:pt idx="22832">
                  <c:v>167529.56</c:v>
                </c:pt>
                <c:pt idx="22833">
                  <c:v>167530.56</c:v>
                </c:pt>
                <c:pt idx="22834">
                  <c:v>167531.56</c:v>
                </c:pt>
                <c:pt idx="22835">
                  <c:v>167532.56</c:v>
                </c:pt>
                <c:pt idx="22836">
                  <c:v>167533.56</c:v>
                </c:pt>
                <c:pt idx="22837">
                  <c:v>167534.56</c:v>
                </c:pt>
                <c:pt idx="22838">
                  <c:v>167535.56</c:v>
                </c:pt>
                <c:pt idx="22839">
                  <c:v>167536.56</c:v>
                </c:pt>
                <c:pt idx="22840">
                  <c:v>167660.67</c:v>
                </c:pt>
                <c:pt idx="22841">
                  <c:v>167661.67</c:v>
                </c:pt>
                <c:pt idx="22842">
                  <c:v>167662.67</c:v>
                </c:pt>
                <c:pt idx="22843">
                  <c:v>167663.67</c:v>
                </c:pt>
                <c:pt idx="22844">
                  <c:v>167664.67</c:v>
                </c:pt>
                <c:pt idx="22845">
                  <c:v>167665.67</c:v>
                </c:pt>
                <c:pt idx="22846">
                  <c:v>167666.67</c:v>
                </c:pt>
                <c:pt idx="22847">
                  <c:v>167667.68</c:v>
                </c:pt>
                <c:pt idx="22848">
                  <c:v>167668.68</c:v>
                </c:pt>
                <c:pt idx="22849">
                  <c:v>167669.68</c:v>
                </c:pt>
                <c:pt idx="22850">
                  <c:v>167674.38</c:v>
                </c:pt>
                <c:pt idx="22851">
                  <c:v>167675.39</c:v>
                </c:pt>
                <c:pt idx="22852">
                  <c:v>167676.39</c:v>
                </c:pt>
                <c:pt idx="22853">
                  <c:v>167677.39</c:v>
                </c:pt>
                <c:pt idx="22854">
                  <c:v>167678.39</c:v>
                </c:pt>
                <c:pt idx="22855">
                  <c:v>167679.39</c:v>
                </c:pt>
                <c:pt idx="22856">
                  <c:v>167680.39</c:v>
                </c:pt>
                <c:pt idx="22857">
                  <c:v>167681.39</c:v>
                </c:pt>
                <c:pt idx="22858">
                  <c:v>167682.39</c:v>
                </c:pt>
                <c:pt idx="22859">
                  <c:v>167683.39</c:v>
                </c:pt>
                <c:pt idx="22860">
                  <c:v>167807.49</c:v>
                </c:pt>
                <c:pt idx="22861">
                  <c:v>167808.49</c:v>
                </c:pt>
                <c:pt idx="22862">
                  <c:v>167809.49</c:v>
                </c:pt>
                <c:pt idx="22863">
                  <c:v>167810.49</c:v>
                </c:pt>
                <c:pt idx="22864">
                  <c:v>167811.49</c:v>
                </c:pt>
                <c:pt idx="22865">
                  <c:v>167812.5</c:v>
                </c:pt>
                <c:pt idx="22866">
                  <c:v>167813.5</c:v>
                </c:pt>
                <c:pt idx="22867">
                  <c:v>167814.5</c:v>
                </c:pt>
                <c:pt idx="22868">
                  <c:v>167815.5</c:v>
                </c:pt>
                <c:pt idx="22869">
                  <c:v>167816.5</c:v>
                </c:pt>
                <c:pt idx="22870">
                  <c:v>167821.21</c:v>
                </c:pt>
                <c:pt idx="22871">
                  <c:v>167822.21</c:v>
                </c:pt>
                <c:pt idx="22872">
                  <c:v>167823.21</c:v>
                </c:pt>
                <c:pt idx="22873">
                  <c:v>167824.21</c:v>
                </c:pt>
                <c:pt idx="22874">
                  <c:v>167825.21</c:v>
                </c:pt>
                <c:pt idx="22875">
                  <c:v>167826.21</c:v>
                </c:pt>
                <c:pt idx="22876">
                  <c:v>167827.21</c:v>
                </c:pt>
                <c:pt idx="22877">
                  <c:v>167828.21</c:v>
                </c:pt>
                <c:pt idx="22878">
                  <c:v>167829.21</c:v>
                </c:pt>
                <c:pt idx="22879">
                  <c:v>167830.21</c:v>
                </c:pt>
                <c:pt idx="22880">
                  <c:v>167954.32</c:v>
                </c:pt>
                <c:pt idx="22881">
                  <c:v>167955.32</c:v>
                </c:pt>
                <c:pt idx="22882">
                  <c:v>167956.32</c:v>
                </c:pt>
                <c:pt idx="22883">
                  <c:v>167957.32</c:v>
                </c:pt>
                <c:pt idx="22884">
                  <c:v>167958.32</c:v>
                </c:pt>
                <c:pt idx="22885">
                  <c:v>167959.32</c:v>
                </c:pt>
                <c:pt idx="22886">
                  <c:v>167960.32</c:v>
                </c:pt>
                <c:pt idx="22887">
                  <c:v>167961.32</c:v>
                </c:pt>
                <c:pt idx="22888">
                  <c:v>167962.32</c:v>
                </c:pt>
                <c:pt idx="22889">
                  <c:v>167963.33</c:v>
                </c:pt>
                <c:pt idx="22890">
                  <c:v>167968.03</c:v>
                </c:pt>
                <c:pt idx="22891">
                  <c:v>167969.03</c:v>
                </c:pt>
                <c:pt idx="22892">
                  <c:v>167970.03</c:v>
                </c:pt>
                <c:pt idx="22893">
                  <c:v>167971.03</c:v>
                </c:pt>
                <c:pt idx="22894">
                  <c:v>167972.03</c:v>
                </c:pt>
                <c:pt idx="22895">
                  <c:v>167973.03</c:v>
                </c:pt>
                <c:pt idx="22896">
                  <c:v>167974.04</c:v>
                </c:pt>
                <c:pt idx="22897">
                  <c:v>167975.03</c:v>
                </c:pt>
                <c:pt idx="22898">
                  <c:v>167976.04</c:v>
                </c:pt>
                <c:pt idx="22899">
                  <c:v>167977.03</c:v>
                </c:pt>
                <c:pt idx="22900">
                  <c:v>168101.14</c:v>
                </c:pt>
                <c:pt idx="22901">
                  <c:v>168102.14</c:v>
                </c:pt>
                <c:pt idx="22902">
                  <c:v>168103.14</c:v>
                </c:pt>
                <c:pt idx="22903">
                  <c:v>168104.14</c:v>
                </c:pt>
                <c:pt idx="22904">
                  <c:v>168105.14</c:v>
                </c:pt>
                <c:pt idx="22905">
                  <c:v>168106.14</c:v>
                </c:pt>
                <c:pt idx="22906">
                  <c:v>168107.14</c:v>
                </c:pt>
                <c:pt idx="22907">
                  <c:v>168108.14</c:v>
                </c:pt>
                <c:pt idx="22908">
                  <c:v>168109.15</c:v>
                </c:pt>
                <c:pt idx="22909">
                  <c:v>168110.15</c:v>
                </c:pt>
                <c:pt idx="22910">
                  <c:v>168114.86</c:v>
                </c:pt>
                <c:pt idx="22911">
                  <c:v>168115.86</c:v>
                </c:pt>
                <c:pt idx="22912">
                  <c:v>168116.86</c:v>
                </c:pt>
                <c:pt idx="22913">
                  <c:v>168117.86</c:v>
                </c:pt>
                <c:pt idx="22914">
                  <c:v>168118.86</c:v>
                </c:pt>
                <c:pt idx="22915">
                  <c:v>168119.86</c:v>
                </c:pt>
                <c:pt idx="22916">
                  <c:v>168120.86</c:v>
                </c:pt>
                <c:pt idx="22917">
                  <c:v>168121.86</c:v>
                </c:pt>
                <c:pt idx="22918">
                  <c:v>168122.86</c:v>
                </c:pt>
                <c:pt idx="22919">
                  <c:v>168123.86</c:v>
                </c:pt>
                <c:pt idx="22920">
                  <c:v>168247.97</c:v>
                </c:pt>
                <c:pt idx="22921">
                  <c:v>168248.97</c:v>
                </c:pt>
                <c:pt idx="22922">
                  <c:v>168249.97</c:v>
                </c:pt>
                <c:pt idx="22923">
                  <c:v>168250.97</c:v>
                </c:pt>
                <c:pt idx="22924">
                  <c:v>168251.97</c:v>
                </c:pt>
                <c:pt idx="22925">
                  <c:v>168252.97</c:v>
                </c:pt>
                <c:pt idx="22926">
                  <c:v>168253.97</c:v>
                </c:pt>
                <c:pt idx="22927">
                  <c:v>168254.97</c:v>
                </c:pt>
                <c:pt idx="22928">
                  <c:v>168255.97</c:v>
                </c:pt>
                <c:pt idx="22929">
                  <c:v>168256.97</c:v>
                </c:pt>
                <c:pt idx="22930">
                  <c:v>168261.68</c:v>
                </c:pt>
                <c:pt idx="22931">
                  <c:v>168262.68</c:v>
                </c:pt>
                <c:pt idx="22932">
                  <c:v>168263.68</c:v>
                </c:pt>
                <c:pt idx="22933">
                  <c:v>168264.68</c:v>
                </c:pt>
                <c:pt idx="22934">
                  <c:v>168265.68</c:v>
                </c:pt>
                <c:pt idx="22935">
                  <c:v>168266.69</c:v>
                </c:pt>
                <c:pt idx="22936">
                  <c:v>168267.69</c:v>
                </c:pt>
                <c:pt idx="22937">
                  <c:v>168268.69</c:v>
                </c:pt>
                <c:pt idx="22938">
                  <c:v>168269.69</c:v>
                </c:pt>
                <c:pt idx="22939">
                  <c:v>168270.69</c:v>
                </c:pt>
                <c:pt idx="22940">
                  <c:v>168394.74</c:v>
                </c:pt>
                <c:pt idx="22941">
                  <c:v>168395.74</c:v>
                </c:pt>
                <c:pt idx="22942">
                  <c:v>168396.74</c:v>
                </c:pt>
                <c:pt idx="22943">
                  <c:v>168397.74</c:v>
                </c:pt>
                <c:pt idx="22944">
                  <c:v>168398.74</c:v>
                </c:pt>
                <c:pt idx="22945">
                  <c:v>168399.74</c:v>
                </c:pt>
                <c:pt idx="22946">
                  <c:v>168400.74</c:v>
                </c:pt>
                <c:pt idx="22947">
                  <c:v>168401.75</c:v>
                </c:pt>
                <c:pt idx="22948">
                  <c:v>168402.75</c:v>
                </c:pt>
                <c:pt idx="22949">
                  <c:v>168403.75</c:v>
                </c:pt>
                <c:pt idx="22950">
                  <c:v>168408.46</c:v>
                </c:pt>
                <c:pt idx="22951">
                  <c:v>168409.45</c:v>
                </c:pt>
                <c:pt idx="22952">
                  <c:v>168410.46</c:v>
                </c:pt>
                <c:pt idx="22953">
                  <c:v>168411.46</c:v>
                </c:pt>
                <c:pt idx="22954">
                  <c:v>168412.46</c:v>
                </c:pt>
                <c:pt idx="22955">
                  <c:v>168413.46</c:v>
                </c:pt>
                <c:pt idx="22956">
                  <c:v>168414.46</c:v>
                </c:pt>
                <c:pt idx="22957">
                  <c:v>168415.46</c:v>
                </c:pt>
                <c:pt idx="22958">
                  <c:v>168416.46</c:v>
                </c:pt>
                <c:pt idx="22959">
                  <c:v>168417.46</c:v>
                </c:pt>
                <c:pt idx="22960">
                  <c:v>168541.57</c:v>
                </c:pt>
                <c:pt idx="22961">
                  <c:v>168542.57</c:v>
                </c:pt>
                <c:pt idx="22962">
                  <c:v>168543.57</c:v>
                </c:pt>
                <c:pt idx="22963">
                  <c:v>168544.57</c:v>
                </c:pt>
                <c:pt idx="22964">
                  <c:v>168545.57</c:v>
                </c:pt>
                <c:pt idx="22965">
                  <c:v>168546.57</c:v>
                </c:pt>
                <c:pt idx="22966">
                  <c:v>168547.57</c:v>
                </c:pt>
                <c:pt idx="22967">
                  <c:v>168548.57</c:v>
                </c:pt>
                <c:pt idx="22968">
                  <c:v>168549.57</c:v>
                </c:pt>
                <c:pt idx="22969">
                  <c:v>168550.57</c:v>
                </c:pt>
                <c:pt idx="22970">
                  <c:v>168555.28</c:v>
                </c:pt>
                <c:pt idx="22971">
                  <c:v>168556.28</c:v>
                </c:pt>
                <c:pt idx="22972">
                  <c:v>168557.28</c:v>
                </c:pt>
                <c:pt idx="22973">
                  <c:v>168558.28</c:v>
                </c:pt>
                <c:pt idx="22974">
                  <c:v>168559.28</c:v>
                </c:pt>
                <c:pt idx="22975">
                  <c:v>168560.29</c:v>
                </c:pt>
                <c:pt idx="22976">
                  <c:v>168561.29</c:v>
                </c:pt>
                <c:pt idx="22977">
                  <c:v>168562.29</c:v>
                </c:pt>
                <c:pt idx="22978">
                  <c:v>168563.29</c:v>
                </c:pt>
                <c:pt idx="22979">
                  <c:v>168564.29</c:v>
                </c:pt>
                <c:pt idx="22980">
                  <c:v>168688.35</c:v>
                </c:pt>
                <c:pt idx="22981">
                  <c:v>168689.35</c:v>
                </c:pt>
                <c:pt idx="22982">
                  <c:v>168690.36</c:v>
                </c:pt>
                <c:pt idx="22983">
                  <c:v>168691.36</c:v>
                </c:pt>
                <c:pt idx="22984">
                  <c:v>168692.36</c:v>
                </c:pt>
                <c:pt idx="22985">
                  <c:v>168693.36</c:v>
                </c:pt>
                <c:pt idx="22986">
                  <c:v>168694.36</c:v>
                </c:pt>
                <c:pt idx="22987">
                  <c:v>168695.36</c:v>
                </c:pt>
                <c:pt idx="22988">
                  <c:v>168696.36</c:v>
                </c:pt>
                <c:pt idx="22989">
                  <c:v>168697.36</c:v>
                </c:pt>
                <c:pt idx="22990">
                  <c:v>168702.07</c:v>
                </c:pt>
                <c:pt idx="22991">
                  <c:v>168703.07</c:v>
                </c:pt>
                <c:pt idx="22992">
                  <c:v>168704.07</c:v>
                </c:pt>
                <c:pt idx="22993">
                  <c:v>168705.07</c:v>
                </c:pt>
                <c:pt idx="22994">
                  <c:v>168706.07</c:v>
                </c:pt>
                <c:pt idx="22995">
                  <c:v>168707.07</c:v>
                </c:pt>
                <c:pt idx="22996">
                  <c:v>168708.07</c:v>
                </c:pt>
                <c:pt idx="22997">
                  <c:v>168709.07</c:v>
                </c:pt>
                <c:pt idx="22998">
                  <c:v>168710.07</c:v>
                </c:pt>
                <c:pt idx="22999">
                  <c:v>168711.08</c:v>
                </c:pt>
                <c:pt idx="23000">
                  <c:v>168835.18</c:v>
                </c:pt>
                <c:pt idx="23001">
                  <c:v>168836.18</c:v>
                </c:pt>
                <c:pt idx="23002">
                  <c:v>168837.18</c:v>
                </c:pt>
                <c:pt idx="23003">
                  <c:v>168838.18</c:v>
                </c:pt>
                <c:pt idx="23004">
                  <c:v>168839.18</c:v>
                </c:pt>
                <c:pt idx="23005">
                  <c:v>168840.19</c:v>
                </c:pt>
                <c:pt idx="23006">
                  <c:v>168841.19</c:v>
                </c:pt>
                <c:pt idx="23007">
                  <c:v>168842.19</c:v>
                </c:pt>
                <c:pt idx="23008">
                  <c:v>168843.19</c:v>
                </c:pt>
                <c:pt idx="23009">
                  <c:v>168844.19</c:v>
                </c:pt>
                <c:pt idx="23010">
                  <c:v>168848.9</c:v>
                </c:pt>
                <c:pt idx="23011">
                  <c:v>168849.9</c:v>
                </c:pt>
                <c:pt idx="23012">
                  <c:v>168850.9</c:v>
                </c:pt>
                <c:pt idx="23013">
                  <c:v>168851.9</c:v>
                </c:pt>
                <c:pt idx="23014">
                  <c:v>168852.9</c:v>
                </c:pt>
                <c:pt idx="23015">
                  <c:v>168853.9</c:v>
                </c:pt>
                <c:pt idx="23016">
                  <c:v>168854.9</c:v>
                </c:pt>
                <c:pt idx="23017">
                  <c:v>168855.9</c:v>
                </c:pt>
                <c:pt idx="23018">
                  <c:v>168856.9</c:v>
                </c:pt>
                <c:pt idx="23019">
                  <c:v>168857.9</c:v>
                </c:pt>
                <c:pt idx="23020">
                  <c:v>168982.01</c:v>
                </c:pt>
                <c:pt idx="23021">
                  <c:v>168983.01</c:v>
                </c:pt>
                <c:pt idx="23022">
                  <c:v>168984.01</c:v>
                </c:pt>
                <c:pt idx="23023">
                  <c:v>168985.01</c:v>
                </c:pt>
                <c:pt idx="23024">
                  <c:v>168986.01</c:v>
                </c:pt>
                <c:pt idx="23025">
                  <c:v>168987.01</c:v>
                </c:pt>
                <c:pt idx="23026">
                  <c:v>168988.01</c:v>
                </c:pt>
                <c:pt idx="23027">
                  <c:v>168989.01</c:v>
                </c:pt>
                <c:pt idx="23028">
                  <c:v>168990.01</c:v>
                </c:pt>
                <c:pt idx="23029">
                  <c:v>168991.01</c:v>
                </c:pt>
                <c:pt idx="23030">
                  <c:v>168995.72</c:v>
                </c:pt>
                <c:pt idx="23031">
                  <c:v>168996.72</c:v>
                </c:pt>
                <c:pt idx="23032">
                  <c:v>168997.72</c:v>
                </c:pt>
                <c:pt idx="23033">
                  <c:v>168998.72</c:v>
                </c:pt>
                <c:pt idx="23034">
                  <c:v>168999.72</c:v>
                </c:pt>
                <c:pt idx="23035">
                  <c:v>169000.72</c:v>
                </c:pt>
                <c:pt idx="23036">
                  <c:v>169001.72</c:v>
                </c:pt>
                <c:pt idx="23037">
                  <c:v>169002.72</c:v>
                </c:pt>
                <c:pt idx="23038">
                  <c:v>169003.73</c:v>
                </c:pt>
                <c:pt idx="23039">
                  <c:v>169004.73</c:v>
                </c:pt>
                <c:pt idx="23040">
                  <c:v>169128.83</c:v>
                </c:pt>
                <c:pt idx="23041">
                  <c:v>169129.84</c:v>
                </c:pt>
                <c:pt idx="23042">
                  <c:v>169130.84</c:v>
                </c:pt>
                <c:pt idx="23043">
                  <c:v>169131.84</c:v>
                </c:pt>
                <c:pt idx="23044">
                  <c:v>169132.84</c:v>
                </c:pt>
                <c:pt idx="23045">
                  <c:v>169133.84</c:v>
                </c:pt>
                <c:pt idx="23046">
                  <c:v>169134.84</c:v>
                </c:pt>
                <c:pt idx="23047">
                  <c:v>169135.84</c:v>
                </c:pt>
                <c:pt idx="23048">
                  <c:v>169136.84</c:v>
                </c:pt>
                <c:pt idx="23049">
                  <c:v>169137.84</c:v>
                </c:pt>
                <c:pt idx="23050">
                  <c:v>169142.55</c:v>
                </c:pt>
                <c:pt idx="23051">
                  <c:v>169143.55</c:v>
                </c:pt>
                <c:pt idx="23052">
                  <c:v>169144.55</c:v>
                </c:pt>
                <c:pt idx="23053">
                  <c:v>169145.55</c:v>
                </c:pt>
                <c:pt idx="23054">
                  <c:v>169146.55</c:v>
                </c:pt>
                <c:pt idx="23055">
                  <c:v>169147.55</c:v>
                </c:pt>
                <c:pt idx="23056">
                  <c:v>169148.55</c:v>
                </c:pt>
                <c:pt idx="23057">
                  <c:v>169149.55</c:v>
                </c:pt>
                <c:pt idx="23058">
                  <c:v>169150.55</c:v>
                </c:pt>
                <c:pt idx="23059">
                  <c:v>169151.55</c:v>
                </c:pt>
                <c:pt idx="23060">
                  <c:v>169275.66</c:v>
                </c:pt>
                <c:pt idx="23061">
                  <c:v>169276.66</c:v>
                </c:pt>
                <c:pt idx="23062">
                  <c:v>169277.66</c:v>
                </c:pt>
                <c:pt idx="23063">
                  <c:v>169278.66</c:v>
                </c:pt>
                <c:pt idx="23064">
                  <c:v>169279.66</c:v>
                </c:pt>
                <c:pt idx="23065">
                  <c:v>169280.66</c:v>
                </c:pt>
                <c:pt idx="23066">
                  <c:v>169281.66</c:v>
                </c:pt>
                <c:pt idx="23067">
                  <c:v>169282.67</c:v>
                </c:pt>
                <c:pt idx="23068">
                  <c:v>169283.67</c:v>
                </c:pt>
                <c:pt idx="23069">
                  <c:v>169284.67</c:v>
                </c:pt>
                <c:pt idx="23070">
                  <c:v>169289.38</c:v>
                </c:pt>
                <c:pt idx="23071">
                  <c:v>169290.38</c:v>
                </c:pt>
                <c:pt idx="23072">
                  <c:v>169291.38</c:v>
                </c:pt>
                <c:pt idx="23073">
                  <c:v>169292.38</c:v>
                </c:pt>
                <c:pt idx="23074">
                  <c:v>169293.38</c:v>
                </c:pt>
                <c:pt idx="23075">
                  <c:v>169294.38</c:v>
                </c:pt>
                <c:pt idx="23076">
                  <c:v>169295.38</c:v>
                </c:pt>
                <c:pt idx="23077">
                  <c:v>169296.38</c:v>
                </c:pt>
                <c:pt idx="23078">
                  <c:v>169297.38</c:v>
                </c:pt>
                <c:pt idx="23079">
                  <c:v>169298.38</c:v>
                </c:pt>
                <c:pt idx="23080">
                  <c:v>169422.39</c:v>
                </c:pt>
                <c:pt idx="23081">
                  <c:v>169423.39</c:v>
                </c:pt>
                <c:pt idx="23082">
                  <c:v>169424.39</c:v>
                </c:pt>
                <c:pt idx="23083">
                  <c:v>169425.39</c:v>
                </c:pt>
                <c:pt idx="23084">
                  <c:v>169426.4</c:v>
                </c:pt>
                <c:pt idx="23085">
                  <c:v>169427.4</c:v>
                </c:pt>
                <c:pt idx="23086">
                  <c:v>169428.4</c:v>
                </c:pt>
                <c:pt idx="23087">
                  <c:v>169429.4</c:v>
                </c:pt>
                <c:pt idx="23088">
                  <c:v>169430.4</c:v>
                </c:pt>
                <c:pt idx="23089">
                  <c:v>169431.4</c:v>
                </c:pt>
                <c:pt idx="23090">
                  <c:v>169436.11</c:v>
                </c:pt>
                <c:pt idx="23091">
                  <c:v>169437.11</c:v>
                </c:pt>
                <c:pt idx="23092">
                  <c:v>169438.11</c:v>
                </c:pt>
                <c:pt idx="23093">
                  <c:v>169439.11</c:v>
                </c:pt>
                <c:pt idx="23094">
                  <c:v>169440.11</c:v>
                </c:pt>
                <c:pt idx="23095">
                  <c:v>169441.11</c:v>
                </c:pt>
                <c:pt idx="23096">
                  <c:v>169442.11</c:v>
                </c:pt>
                <c:pt idx="23097">
                  <c:v>169443.11</c:v>
                </c:pt>
                <c:pt idx="23098">
                  <c:v>169444.11</c:v>
                </c:pt>
                <c:pt idx="23099">
                  <c:v>169445.11</c:v>
                </c:pt>
                <c:pt idx="23100">
                  <c:v>169569.22</c:v>
                </c:pt>
                <c:pt idx="23101">
                  <c:v>169570.22</c:v>
                </c:pt>
                <c:pt idx="23102">
                  <c:v>169571.22</c:v>
                </c:pt>
                <c:pt idx="23103">
                  <c:v>169572.22</c:v>
                </c:pt>
                <c:pt idx="23104">
                  <c:v>169573.22</c:v>
                </c:pt>
                <c:pt idx="23105">
                  <c:v>169574.22</c:v>
                </c:pt>
                <c:pt idx="23106">
                  <c:v>169575.22</c:v>
                </c:pt>
                <c:pt idx="23107">
                  <c:v>169576.23</c:v>
                </c:pt>
                <c:pt idx="23108">
                  <c:v>169577.23</c:v>
                </c:pt>
                <c:pt idx="23109">
                  <c:v>169578.23</c:v>
                </c:pt>
                <c:pt idx="23110">
                  <c:v>169582.94</c:v>
                </c:pt>
                <c:pt idx="23111">
                  <c:v>169583.94</c:v>
                </c:pt>
                <c:pt idx="23112">
                  <c:v>169584.94</c:v>
                </c:pt>
                <c:pt idx="23113">
                  <c:v>169585.94</c:v>
                </c:pt>
                <c:pt idx="23114">
                  <c:v>169586.94</c:v>
                </c:pt>
                <c:pt idx="23115">
                  <c:v>169587.94</c:v>
                </c:pt>
                <c:pt idx="23116">
                  <c:v>169588.94</c:v>
                </c:pt>
                <c:pt idx="23117">
                  <c:v>169589.94</c:v>
                </c:pt>
                <c:pt idx="23118">
                  <c:v>169590.94</c:v>
                </c:pt>
                <c:pt idx="23119">
                  <c:v>169591.94</c:v>
                </c:pt>
                <c:pt idx="23120">
                  <c:v>169715.99</c:v>
                </c:pt>
                <c:pt idx="23121">
                  <c:v>169716.99</c:v>
                </c:pt>
                <c:pt idx="23122">
                  <c:v>169717.99</c:v>
                </c:pt>
                <c:pt idx="23123">
                  <c:v>169718.99</c:v>
                </c:pt>
                <c:pt idx="23124">
                  <c:v>169719.99</c:v>
                </c:pt>
                <c:pt idx="23125">
                  <c:v>169720.99</c:v>
                </c:pt>
                <c:pt idx="23126">
                  <c:v>169721.99</c:v>
                </c:pt>
                <c:pt idx="23127">
                  <c:v>169722.99</c:v>
                </c:pt>
                <c:pt idx="23128">
                  <c:v>169723.99</c:v>
                </c:pt>
                <c:pt idx="23129">
                  <c:v>169725.0</c:v>
                </c:pt>
                <c:pt idx="23130">
                  <c:v>169729.7</c:v>
                </c:pt>
                <c:pt idx="23131">
                  <c:v>169730.7</c:v>
                </c:pt>
                <c:pt idx="23132">
                  <c:v>169731.7</c:v>
                </c:pt>
                <c:pt idx="23133">
                  <c:v>169732.7</c:v>
                </c:pt>
                <c:pt idx="23134">
                  <c:v>169733.71</c:v>
                </c:pt>
                <c:pt idx="23135">
                  <c:v>169734.71</c:v>
                </c:pt>
                <c:pt idx="23136">
                  <c:v>169735.71</c:v>
                </c:pt>
                <c:pt idx="23137">
                  <c:v>169736.71</c:v>
                </c:pt>
                <c:pt idx="23138">
                  <c:v>169737.71</c:v>
                </c:pt>
                <c:pt idx="23139">
                  <c:v>169738.71</c:v>
                </c:pt>
                <c:pt idx="23140">
                  <c:v>169862.82</c:v>
                </c:pt>
                <c:pt idx="23141">
                  <c:v>169863.82</c:v>
                </c:pt>
                <c:pt idx="23142">
                  <c:v>169864.82</c:v>
                </c:pt>
                <c:pt idx="23143">
                  <c:v>169865.82</c:v>
                </c:pt>
                <c:pt idx="23144">
                  <c:v>169866.82</c:v>
                </c:pt>
                <c:pt idx="23145">
                  <c:v>169867.82</c:v>
                </c:pt>
                <c:pt idx="23146">
                  <c:v>169868.82</c:v>
                </c:pt>
                <c:pt idx="23147">
                  <c:v>169869.82</c:v>
                </c:pt>
                <c:pt idx="23148">
                  <c:v>169870.82</c:v>
                </c:pt>
                <c:pt idx="23149">
                  <c:v>169871.82</c:v>
                </c:pt>
                <c:pt idx="23150">
                  <c:v>169876.53</c:v>
                </c:pt>
                <c:pt idx="23151">
                  <c:v>169877.53</c:v>
                </c:pt>
                <c:pt idx="23152">
                  <c:v>169878.53</c:v>
                </c:pt>
                <c:pt idx="23153">
                  <c:v>169879.53</c:v>
                </c:pt>
                <c:pt idx="23154">
                  <c:v>169880.53</c:v>
                </c:pt>
                <c:pt idx="23155">
                  <c:v>169881.53</c:v>
                </c:pt>
                <c:pt idx="23156">
                  <c:v>169882.54</c:v>
                </c:pt>
                <c:pt idx="23157">
                  <c:v>169883.54</c:v>
                </c:pt>
                <c:pt idx="23158">
                  <c:v>169884.54</c:v>
                </c:pt>
                <c:pt idx="23159">
                  <c:v>169885.54</c:v>
                </c:pt>
                <c:pt idx="23160">
                  <c:v>170009.64</c:v>
                </c:pt>
                <c:pt idx="23161">
                  <c:v>170010.64</c:v>
                </c:pt>
                <c:pt idx="23162">
                  <c:v>170011.65</c:v>
                </c:pt>
                <c:pt idx="23163">
                  <c:v>170012.65</c:v>
                </c:pt>
                <c:pt idx="23164">
                  <c:v>170013.65</c:v>
                </c:pt>
                <c:pt idx="23165">
                  <c:v>170014.65</c:v>
                </c:pt>
                <c:pt idx="23166">
                  <c:v>170015.65</c:v>
                </c:pt>
                <c:pt idx="23167">
                  <c:v>170016.65</c:v>
                </c:pt>
                <c:pt idx="23168">
                  <c:v>170017.65</c:v>
                </c:pt>
                <c:pt idx="23169">
                  <c:v>170018.65</c:v>
                </c:pt>
                <c:pt idx="23170">
                  <c:v>170023.36</c:v>
                </c:pt>
                <c:pt idx="23171">
                  <c:v>170024.36</c:v>
                </c:pt>
                <c:pt idx="23172">
                  <c:v>170025.36</c:v>
                </c:pt>
                <c:pt idx="23173">
                  <c:v>170026.36</c:v>
                </c:pt>
                <c:pt idx="23174">
                  <c:v>170027.36</c:v>
                </c:pt>
                <c:pt idx="23175">
                  <c:v>170028.36</c:v>
                </c:pt>
                <c:pt idx="23176">
                  <c:v>170029.36</c:v>
                </c:pt>
                <c:pt idx="23177">
                  <c:v>170030.36</c:v>
                </c:pt>
                <c:pt idx="23178">
                  <c:v>170031.36</c:v>
                </c:pt>
                <c:pt idx="23179">
                  <c:v>170032.36</c:v>
                </c:pt>
                <c:pt idx="23180">
                  <c:v>170156.47</c:v>
                </c:pt>
                <c:pt idx="23181">
                  <c:v>170157.47</c:v>
                </c:pt>
                <c:pt idx="23182">
                  <c:v>170158.47</c:v>
                </c:pt>
                <c:pt idx="23183">
                  <c:v>170159.47</c:v>
                </c:pt>
                <c:pt idx="23184">
                  <c:v>170160.47</c:v>
                </c:pt>
                <c:pt idx="23185">
                  <c:v>170161.47</c:v>
                </c:pt>
                <c:pt idx="23186">
                  <c:v>170162.47</c:v>
                </c:pt>
                <c:pt idx="23187">
                  <c:v>170163.47</c:v>
                </c:pt>
                <c:pt idx="23188">
                  <c:v>170164.47</c:v>
                </c:pt>
                <c:pt idx="23189">
                  <c:v>170165.48</c:v>
                </c:pt>
                <c:pt idx="23190">
                  <c:v>170170.18</c:v>
                </c:pt>
                <c:pt idx="23191">
                  <c:v>170171.18</c:v>
                </c:pt>
                <c:pt idx="23192">
                  <c:v>170172.18</c:v>
                </c:pt>
                <c:pt idx="23193">
                  <c:v>170173.18</c:v>
                </c:pt>
                <c:pt idx="23194">
                  <c:v>170174.18</c:v>
                </c:pt>
                <c:pt idx="23195">
                  <c:v>170175.19</c:v>
                </c:pt>
                <c:pt idx="23196">
                  <c:v>170176.18</c:v>
                </c:pt>
                <c:pt idx="23197">
                  <c:v>170177.18</c:v>
                </c:pt>
                <c:pt idx="23198">
                  <c:v>170178.19</c:v>
                </c:pt>
                <c:pt idx="23199">
                  <c:v>170179.18</c:v>
                </c:pt>
                <c:pt idx="23200">
                  <c:v>170303.29</c:v>
                </c:pt>
                <c:pt idx="23201">
                  <c:v>170304.29</c:v>
                </c:pt>
                <c:pt idx="23202">
                  <c:v>170305.29</c:v>
                </c:pt>
                <c:pt idx="23203">
                  <c:v>170306.29</c:v>
                </c:pt>
                <c:pt idx="23204">
                  <c:v>170307.29</c:v>
                </c:pt>
                <c:pt idx="23205">
                  <c:v>170308.3</c:v>
                </c:pt>
                <c:pt idx="23206">
                  <c:v>170309.3</c:v>
                </c:pt>
                <c:pt idx="23207">
                  <c:v>170310.3</c:v>
                </c:pt>
                <c:pt idx="23208">
                  <c:v>170311.3</c:v>
                </c:pt>
                <c:pt idx="23209">
                  <c:v>170312.3</c:v>
                </c:pt>
                <c:pt idx="23210">
                  <c:v>170317.01</c:v>
                </c:pt>
                <c:pt idx="23211">
                  <c:v>170318.01</c:v>
                </c:pt>
                <c:pt idx="23212">
                  <c:v>170319.01</c:v>
                </c:pt>
                <c:pt idx="23213">
                  <c:v>170320.01</c:v>
                </c:pt>
                <c:pt idx="23214">
                  <c:v>170321.01</c:v>
                </c:pt>
                <c:pt idx="23215">
                  <c:v>170322.01</c:v>
                </c:pt>
                <c:pt idx="23216">
                  <c:v>170323.01</c:v>
                </c:pt>
                <c:pt idx="23217">
                  <c:v>170324.01</c:v>
                </c:pt>
                <c:pt idx="23218">
                  <c:v>170325.01</c:v>
                </c:pt>
                <c:pt idx="23219">
                  <c:v>170326.01</c:v>
                </c:pt>
                <c:pt idx="23220">
                  <c:v>170450.12</c:v>
                </c:pt>
                <c:pt idx="23221">
                  <c:v>170451.12</c:v>
                </c:pt>
                <c:pt idx="23222">
                  <c:v>170452.12</c:v>
                </c:pt>
                <c:pt idx="23223">
                  <c:v>170453.12</c:v>
                </c:pt>
                <c:pt idx="23224">
                  <c:v>170454.12</c:v>
                </c:pt>
                <c:pt idx="23225">
                  <c:v>170455.12</c:v>
                </c:pt>
                <c:pt idx="23226">
                  <c:v>170456.12</c:v>
                </c:pt>
                <c:pt idx="23227">
                  <c:v>170457.12</c:v>
                </c:pt>
                <c:pt idx="23228">
                  <c:v>170458.12</c:v>
                </c:pt>
                <c:pt idx="23229">
                  <c:v>170459.12</c:v>
                </c:pt>
                <c:pt idx="23230">
                  <c:v>170463.83</c:v>
                </c:pt>
                <c:pt idx="23231">
                  <c:v>170464.84</c:v>
                </c:pt>
                <c:pt idx="23232">
                  <c:v>170465.84</c:v>
                </c:pt>
                <c:pt idx="23233">
                  <c:v>170466.84</c:v>
                </c:pt>
                <c:pt idx="23234">
                  <c:v>170467.84</c:v>
                </c:pt>
                <c:pt idx="23235">
                  <c:v>170468.84</c:v>
                </c:pt>
                <c:pt idx="23236">
                  <c:v>170469.84</c:v>
                </c:pt>
                <c:pt idx="23237">
                  <c:v>170470.84</c:v>
                </c:pt>
                <c:pt idx="23238">
                  <c:v>170471.84</c:v>
                </c:pt>
                <c:pt idx="23239">
                  <c:v>170472.84</c:v>
                </c:pt>
                <c:pt idx="23240">
                  <c:v>170596.94</c:v>
                </c:pt>
                <c:pt idx="23241">
                  <c:v>170597.95</c:v>
                </c:pt>
                <c:pt idx="23242">
                  <c:v>170598.95</c:v>
                </c:pt>
                <c:pt idx="23243">
                  <c:v>170599.95</c:v>
                </c:pt>
                <c:pt idx="23244">
                  <c:v>170600.95</c:v>
                </c:pt>
                <c:pt idx="23245">
                  <c:v>170601.95</c:v>
                </c:pt>
                <c:pt idx="23246">
                  <c:v>170602.95</c:v>
                </c:pt>
                <c:pt idx="23247">
                  <c:v>170603.95</c:v>
                </c:pt>
                <c:pt idx="23248">
                  <c:v>170604.95</c:v>
                </c:pt>
                <c:pt idx="23249">
                  <c:v>170605.95</c:v>
                </c:pt>
                <c:pt idx="23250">
                  <c:v>170610.66</c:v>
                </c:pt>
                <c:pt idx="23251">
                  <c:v>170611.66</c:v>
                </c:pt>
                <c:pt idx="23252">
                  <c:v>170612.66</c:v>
                </c:pt>
                <c:pt idx="23253">
                  <c:v>170613.66</c:v>
                </c:pt>
                <c:pt idx="23254">
                  <c:v>170614.66</c:v>
                </c:pt>
                <c:pt idx="23255">
                  <c:v>170615.66</c:v>
                </c:pt>
                <c:pt idx="23256">
                  <c:v>170616.66</c:v>
                </c:pt>
                <c:pt idx="23257">
                  <c:v>170617.66</c:v>
                </c:pt>
                <c:pt idx="23258">
                  <c:v>170618.66</c:v>
                </c:pt>
                <c:pt idx="23259">
                  <c:v>170619.67</c:v>
                </c:pt>
                <c:pt idx="23260">
                  <c:v>170743.77</c:v>
                </c:pt>
                <c:pt idx="23261">
                  <c:v>170744.77</c:v>
                </c:pt>
                <c:pt idx="23262">
                  <c:v>170745.77</c:v>
                </c:pt>
                <c:pt idx="23263">
                  <c:v>170746.77</c:v>
                </c:pt>
                <c:pt idx="23264">
                  <c:v>170747.78</c:v>
                </c:pt>
                <c:pt idx="23265">
                  <c:v>170748.78</c:v>
                </c:pt>
                <c:pt idx="23266">
                  <c:v>170749.78</c:v>
                </c:pt>
                <c:pt idx="23267">
                  <c:v>170750.78</c:v>
                </c:pt>
                <c:pt idx="23268">
                  <c:v>170751.78</c:v>
                </c:pt>
                <c:pt idx="23269">
                  <c:v>170752.78</c:v>
                </c:pt>
                <c:pt idx="23270">
                  <c:v>170757.48</c:v>
                </c:pt>
                <c:pt idx="23271">
                  <c:v>170758.49</c:v>
                </c:pt>
                <c:pt idx="23272">
                  <c:v>170759.49</c:v>
                </c:pt>
                <c:pt idx="23273">
                  <c:v>170760.49</c:v>
                </c:pt>
                <c:pt idx="23274">
                  <c:v>170761.49</c:v>
                </c:pt>
                <c:pt idx="23275">
                  <c:v>170762.49</c:v>
                </c:pt>
                <c:pt idx="23276">
                  <c:v>170763.49</c:v>
                </c:pt>
                <c:pt idx="23277">
                  <c:v>170764.49</c:v>
                </c:pt>
                <c:pt idx="23278">
                  <c:v>170765.49</c:v>
                </c:pt>
                <c:pt idx="23279">
                  <c:v>170766.49</c:v>
                </c:pt>
                <c:pt idx="23280">
                  <c:v>170890.51</c:v>
                </c:pt>
                <c:pt idx="23281">
                  <c:v>170891.51</c:v>
                </c:pt>
                <c:pt idx="23282">
                  <c:v>170892.51</c:v>
                </c:pt>
                <c:pt idx="23283">
                  <c:v>170893.51</c:v>
                </c:pt>
                <c:pt idx="23284">
                  <c:v>170894.51</c:v>
                </c:pt>
                <c:pt idx="23285">
                  <c:v>170895.51</c:v>
                </c:pt>
                <c:pt idx="23286">
                  <c:v>170896.51</c:v>
                </c:pt>
                <c:pt idx="23287">
                  <c:v>170897.51</c:v>
                </c:pt>
                <c:pt idx="23288">
                  <c:v>170898.51</c:v>
                </c:pt>
                <c:pt idx="23289">
                  <c:v>170899.51</c:v>
                </c:pt>
                <c:pt idx="23290">
                  <c:v>170904.22</c:v>
                </c:pt>
                <c:pt idx="23291">
                  <c:v>170905.22</c:v>
                </c:pt>
                <c:pt idx="23292">
                  <c:v>170906.22</c:v>
                </c:pt>
                <c:pt idx="23293">
                  <c:v>170907.22</c:v>
                </c:pt>
                <c:pt idx="23294">
                  <c:v>170908.22</c:v>
                </c:pt>
                <c:pt idx="23295">
                  <c:v>170909.23</c:v>
                </c:pt>
                <c:pt idx="23296">
                  <c:v>170910.23</c:v>
                </c:pt>
                <c:pt idx="23297">
                  <c:v>170911.23</c:v>
                </c:pt>
                <c:pt idx="23298">
                  <c:v>170912.23</c:v>
                </c:pt>
                <c:pt idx="23299">
                  <c:v>170913.23</c:v>
                </c:pt>
                <c:pt idx="23300">
                  <c:v>171037.33</c:v>
                </c:pt>
                <c:pt idx="23301">
                  <c:v>171038.33</c:v>
                </c:pt>
                <c:pt idx="23302">
                  <c:v>171039.33</c:v>
                </c:pt>
                <c:pt idx="23303">
                  <c:v>171040.33</c:v>
                </c:pt>
                <c:pt idx="23304">
                  <c:v>171041.34</c:v>
                </c:pt>
                <c:pt idx="23305">
                  <c:v>171042.34</c:v>
                </c:pt>
                <c:pt idx="23306">
                  <c:v>171043.34</c:v>
                </c:pt>
                <c:pt idx="23307">
                  <c:v>171044.34</c:v>
                </c:pt>
                <c:pt idx="23308">
                  <c:v>171045.34</c:v>
                </c:pt>
                <c:pt idx="23309">
                  <c:v>171046.34</c:v>
                </c:pt>
                <c:pt idx="23310">
                  <c:v>171051.05</c:v>
                </c:pt>
                <c:pt idx="23311">
                  <c:v>171052.05</c:v>
                </c:pt>
                <c:pt idx="23312">
                  <c:v>171053.05</c:v>
                </c:pt>
                <c:pt idx="23313">
                  <c:v>171054.05</c:v>
                </c:pt>
                <c:pt idx="23314">
                  <c:v>171055.05</c:v>
                </c:pt>
                <c:pt idx="23315">
                  <c:v>171056.05</c:v>
                </c:pt>
                <c:pt idx="23316">
                  <c:v>171057.05</c:v>
                </c:pt>
                <c:pt idx="23317">
                  <c:v>171058.05</c:v>
                </c:pt>
                <c:pt idx="23318">
                  <c:v>171059.05</c:v>
                </c:pt>
                <c:pt idx="23319">
                  <c:v>171060.05</c:v>
                </c:pt>
                <c:pt idx="23320">
                  <c:v>171184.15</c:v>
                </c:pt>
                <c:pt idx="23321">
                  <c:v>171185.16</c:v>
                </c:pt>
                <c:pt idx="23322">
                  <c:v>171186.16</c:v>
                </c:pt>
                <c:pt idx="23323">
                  <c:v>171187.16</c:v>
                </c:pt>
                <c:pt idx="23324">
                  <c:v>171188.16</c:v>
                </c:pt>
                <c:pt idx="23325">
                  <c:v>171189.16</c:v>
                </c:pt>
                <c:pt idx="23326">
                  <c:v>171190.16</c:v>
                </c:pt>
                <c:pt idx="23327">
                  <c:v>171191.16</c:v>
                </c:pt>
                <c:pt idx="23328">
                  <c:v>171192.16</c:v>
                </c:pt>
                <c:pt idx="23329">
                  <c:v>171193.16</c:v>
                </c:pt>
                <c:pt idx="23330">
                  <c:v>171197.87</c:v>
                </c:pt>
                <c:pt idx="23331">
                  <c:v>171198.87</c:v>
                </c:pt>
                <c:pt idx="23332">
                  <c:v>171199.87</c:v>
                </c:pt>
                <c:pt idx="23333">
                  <c:v>171200.87</c:v>
                </c:pt>
                <c:pt idx="23334">
                  <c:v>171201.88</c:v>
                </c:pt>
                <c:pt idx="23335">
                  <c:v>171202.88</c:v>
                </c:pt>
                <c:pt idx="23336">
                  <c:v>171203.88</c:v>
                </c:pt>
                <c:pt idx="23337">
                  <c:v>171204.88</c:v>
                </c:pt>
                <c:pt idx="23338">
                  <c:v>171205.88</c:v>
                </c:pt>
                <c:pt idx="23339">
                  <c:v>171206.88</c:v>
                </c:pt>
                <c:pt idx="23340">
                  <c:v>171330.98</c:v>
                </c:pt>
                <c:pt idx="23341">
                  <c:v>171331.98</c:v>
                </c:pt>
                <c:pt idx="23342">
                  <c:v>171332.98</c:v>
                </c:pt>
                <c:pt idx="23343">
                  <c:v>171333.99</c:v>
                </c:pt>
                <c:pt idx="23344">
                  <c:v>171334.99</c:v>
                </c:pt>
                <c:pt idx="23345">
                  <c:v>171335.99</c:v>
                </c:pt>
                <c:pt idx="23346">
                  <c:v>171336.99</c:v>
                </c:pt>
                <c:pt idx="23347">
                  <c:v>171337.99</c:v>
                </c:pt>
                <c:pt idx="23348">
                  <c:v>171338.99</c:v>
                </c:pt>
                <c:pt idx="23349">
                  <c:v>171339.99</c:v>
                </c:pt>
                <c:pt idx="23350">
                  <c:v>171344.7</c:v>
                </c:pt>
                <c:pt idx="23351">
                  <c:v>171345.7</c:v>
                </c:pt>
                <c:pt idx="23352">
                  <c:v>171346.7</c:v>
                </c:pt>
                <c:pt idx="23353">
                  <c:v>171347.7</c:v>
                </c:pt>
                <c:pt idx="23354">
                  <c:v>171348.7</c:v>
                </c:pt>
                <c:pt idx="23355">
                  <c:v>171349.7</c:v>
                </c:pt>
                <c:pt idx="23356">
                  <c:v>171350.7</c:v>
                </c:pt>
                <c:pt idx="23357">
                  <c:v>171351.7</c:v>
                </c:pt>
                <c:pt idx="23358">
                  <c:v>171352.7</c:v>
                </c:pt>
                <c:pt idx="23359">
                  <c:v>171353.7</c:v>
                </c:pt>
                <c:pt idx="23360">
                  <c:v>171477.81</c:v>
                </c:pt>
                <c:pt idx="23361">
                  <c:v>171478.81</c:v>
                </c:pt>
                <c:pt idx="23362">
                  <c:v>171479.81</c:v>
                </c:pt>
                <c:pt idx="23363">
                  <c:v>171480.82</c:v>
                </c:pt>
                <c:pt idx="23364">
                  <c:v>171481.82</c:v>
                </c:pt>
                <c:pt idx="23365">
                  <c:v>171482.82</c:v>
                </c:pt>
                <c:pt idx="23366">
                  <c:v>171483.82</c:v>
                </c:pt>
                <c:pt idx="23367">
                  <c:v>171484.82</c:v>
                </c:pt>
                <c:pt idx="23368">
                  <c:v>171485.82</c:v>
                </c:pt>
                <c:pt idx="23369">
                  <c:v>171486.82</c:v>
                </c:pt>
                <c:pt idx="23370">
                  <c:v>171491.53</c:v>
                </c:pt>
                <c:pt idx="23371">
                  <c:v>171492.53</c:v>
                </c:pt>
                <c:pt idx="23372">
                  <c:v>171493.53</c:v>
                </c:pt>
                <c:pt idx="23373">
                  <c:v>171494.53</c:v>
                </c:pt>
                <c:pt idx="23374">
                  <c:v>171495.53</c:v>
                </c:pt>
                <c:pt idx="23375">
                  <c:v>171496.53</c:v>
                </c:pt>
                <c:pt idx="23376">
                  <c:v>171497.53</c:v>
                </c:pt>
                <c:pt idx="23377">
                  <c:v>171498.53</c:v>
                </c:pt>
                <c:pt idx="23378">
                  <c:v>171499.53</c:v>
                </c:pt>
                <c:pt idx="23379">
                  <c:v>171500.53</c:v>
                </c:pt>
                <c:pt idx="23380">
                  <c:v>171624.64</c:v>
                </c:pt>
                <c:pt idx="23381">
                  <c:v>171625.64</c:v>
                </c:pt>
                <c:pt idx="23382">
                  <c:v>171626.64</c:v>
                </c:pt>
                <c:pt idx="23383">
                  <c:v>171627.64</c:v>
                </c:pt>
                <c:pt idx="23384">
                  <c:v>171628.64</c:v>
                </c:pt>
                <c:pt idx="23385">
                  <c:v>171629.64</c:v>
                </c:pt>
                <c:pt idx="23386">
                  <c:v>171630.64</c:v>
                </c:pt>
                <c:pt idx="23387">
                  <c:v>171631.65</c:v>
                </c:pt>
                <c:pt idx="23388">
                  <c:v>171632.65</c:v>
                </c:pt>
                <c:pt idx="23389">
                  <c:v>171633.65</c:v>
                </c:pt>
                <c:pt idx="23390">
                  <c:v>171638.36</c:v>
                </c:pt>
                <c:pt idx="23391">
                  <c:v>171639.36</c:v>
                </c:pt>
                <c:pt idx="23392">
                  <c:v>171640.36</c:v>
                </c:pt>
                <c:pt idx="23393">
                  <c:v>171641.36</c:v>
                </c:pt>
                <c:pt idx="23394">
                  <c:v>171642.36</c:v>
                </c:pt>
                <c:pt idx="23395">
                  <c:v>171643.36</c:v>
                </c:pt>
                <c:pt idx="23396">
                  <c:v>171644.36</c:v>
                </c:pt>
                <c:pt idx="23397">
                  <c:v>171645.36</c:v>
                </c:pt>
                <c:pt idx="23398">
                  <c:v>171646.36</c:v>
                </c:pt>
                <c:pt idx="23399">
                  <c:v>171647.36</c:v>
                </c:pt>
                <c:pt idx="23400">
                  <c:v>171771.47</c:v>
                </c:pt>
                <c:pt idx="23401">
                  <c:v>171772.47</c:v>
                </c:pt>
                <c:pt idx="23402">
                  <c:v>171773.47</c:v>
                </c:pt>
                <c:pt idx="23403">
                  <c:v>171774.47</c:v>
                </c:pt>
                <c:pt idx="23404">
                  <c:v>171775.47</c:v>
                </c:pt>
                <c:pt idx="23405">
                  <c:v>171776.47</c:v>
                </c:pt>
                <c:pt idx="23406">
                  <c:v>171777.47</c:v>
                </c:pt>
                <c:pt idx="23407">
                  <c:v>171778.47</c:v>
                </c:pt>
                <c:pt idx="23408">
                  <c:v>171779.47</c:v>
                </c:pt>
                <c:pt idx="23409">
                  <c:v>171780.47</c:v>
                </c:pt>
                <c:pt idx="23410">
                  <c:v>171785.18</c:v>
                </c:pt>
                <c:pt idx="23411">
                  <c:v>171786.18</c:v>
                </c:pt>
                <c:pt idx="23412">
                  <c:v>171787.18</c:v>
                </c:pt>
                <c:pt idx="23413">
                  <c:v>171788.18</c:v>
                </c:pt>
                <c:pt idx="23414">
                  <c:v>171789.18</c:v>
                </c:pt>
                <c:pt idx="23415">
                  <c:v>171790.19</c:v>
                </c:pt>
                <c:pt idx="23416">
                  <c:v>171791.19</c:v>
                </c:pt>
                <c:pt idx="23417">
                  <c:v>171792.19</c:v>
                </c:pt>
                <c:pt idx="23418">
                  <c:v>171793.19</c:v>
                </c:pt>
                <c:pt idx="23419">
                  <c:v>171794.19</c:v>
                </c:pt>
                <c:pt idx="23420">
                  <c:v>171918.29</c:v>
                </c:pt>
                <c:pt idx="23421">
                  <c:v>171919.29</c:v>
                </c:pt>
                <c:pt idx="23422">
                  <c:v>171920.29</c:v>
                </c:pt>
                <c:pt idx="23423">
                  <c:v>171921.29</c:v>
                </c:pt>
                <c:pt idx="23424">
                  <c:v>171922.29</c:v>
                </c:pt>
                <c:pt idx="23425">
                  <c:v>171923.29</c:v>
                </c:pt>
                <c:pt idx="23426">
                  <c:v>171924.29</c:v>
                </c:pt>
                <c:pt idx="23427">
                  <c:v>171925.29</c:v>
                </c:pt>
                <c:pt idx="23428">
                  <c:v>171926.29</c:v>
                </c:pt>
                <c:pt idx="23429">
                  <c:v>171927.29</c:v>
                </c:pt>
                <c:pt idx="23430">
                  <c:v>171932.0</c:v>
                </c:pt>
                <c:pt idx="23431">
                  <c:v>171933.0</c:v>
                </c:pt>
                <c:pt idx="23432">
                  <c:v>171934.0</c:v>
                </c:pt>
                <c:pt idx="23433">
                  <c:v>171935.0</c:v>
                </c:pt>
                <c:pt idx="23434">
                  <c:v>171936.0</c:v>
                </c:pt>
                <c:pt idx="23435">
                  <c:v>171937.0</c:v>
                </c:pt>
                <c:pt idx="23436">
                  <c:v>171938.0</c:v>
                </c:pt>
                <c:pt idx="23437">
                  <c:v>171939.0</c:v>
                </c:pt>
                <c:pt idx="23438">
                  <c:v>171940.0</c:v>
                </c:pt>
                <c:pt idx="23439">
                  <c:v>171941.0</c:v>
                </c:pt>
                <c:pt idx="23440">
                  <c:v>172065.11</c:v>
                </c:pt>
                <c:pt idx="23441">
                  <c:v>172066.11</c:v>
                </c:pt>
                <c:pt idx="23442">
                  <c:v>172067.11</c:v>
                </c:pt>
                <c:pt idx="23443">
                  <c:v>172068.11</c:v>
                </c:pt>
                <c:pt idx="23444">
                  <c:v>172069.11</c:v>
                </c:pt>
                <c:pt idx="23445">
                  <c:v>172070.11</c:v>
                </c:pt>
                <c:pt idx="23446">
                  <c:v>172071.11</c:v>
                </c:pt>
                <c:pt idx="23447">
                  <c:v>172072.11</c:v>
                </c:pt>
                <c:pt idx="23448">
                  <c:v>172073.12</c:v>
                </c:pt>
                <c:pt idx="23449">
                  <c:v>172074.12</c:v>
                </c:pt>
                <c:pt idx="23450">
                  <c:v>172078.82</c:v>
                </c:pt>
                <c:pt idx="23451">
                  <c:v>172079.83</c:v>
                </c:pt>
                <c:pt idx="23452">
                  <c:v>172080.83</c:v>
                </c:pt>
                <c:pt idx="23453">
                  <c:v>172081.83</c:v>
                </c:pt>
                <c:pt idx="23454">
                  <c:v>172082.83</c:v>
                </c:pt>
                <c:pt idx="23455">
                  <c:v>172083.83</c:v>
                </c:pt>
                <c:pt idx="23456">
                  <c:v>172084.83</c:v>
                </c:pt>
                <c:pt idx="23457">
                  <c:v>172085.83</c:v>
                </c:pt>
                <c:pt idx="23458">
                  <c:v>172086.83</c:v>
                </c:pt>
                <c:pt idx="23459">
                  <c:v>172087.83</c:v>
                </c:pt>
                <c:pt idx="23460">
                  <c:v>172211.93</c:v>
                </c:pt>
                <c:pt idx="23461">
                  <c:v>172212.94</c:v>
                </c:pt>
                <c:pt idx="23462">
                  <c:v>172213.94</c:v>
                </c:pt>
                <c:pt idx="23463">
                  <c:v>172214.94</c:v>
                </c:pt>
                <c:pt idx="23464">
                  <c:v>172215.94</c:v>
                </c:pt>
                <c:pt idx="23465">
                  <c:v>172216.94</c:v>
                </c:pt>
                <c:pt idx="23466">
                  <c:v>172217.94</c:v>
                </c:pt>
                <c:pt idx="23467">
                  <c:v>172218.94</c:v>
                </c:pt>
                <c:pt idx="23468">
                  <c:v>172219.94</c:v>
                </c:pt>
                <c:pt idx="23469">
                  <c:v>172220.94</c:v>
                </c:pt>
                <c:pt idx="23470">
                  <c:v>172225.65</c:v>
                </c:pt>
                <c:pt idx="23471">
                  <c:v>172226.65</c:v>
                </c:pt>
                <c:pt idx="23472">
                  <c:v>172227.65</c:v>
                </c:pt>
                <c:pt idx="23473">
                  <c:v>172228.65</c:v>
                </c:pt>
                <c:pt idx="23474">
                  <c:v>172229.65</c:v>
                </c:pt>
                <c:pt idx="23475">
                  <c:v>172230.65</c:v>
                </c:pt>
                <c:pt idx="23476">
                  <c:v>172231.65</c:v>
                </c:pt>
                <c:pt idx="23477">
                  <c:v>172232.65</c:v>
                </c:pt>
                <c:pt idx="23478">
                  <c:v>172233.65</c:v>
                </c:pt>
                <c:pt idx="23479">
                  <c:v>172234.65</c:v>
                </c:pt>
                <c:pt idx="23480">
                  <c:v>172358.76</c:v>
                </c:pt>
                <c:pt idx="23481">
                  <c:v>172359.76</c:v>
                </c:pt>
                <c:pt idx="23482">
                  <c:v>172360.76</c:v>
                </c:pt>
                <c:pt idx="23483">
                  <c:v>172361.76</c:v>
                </c:pt>
                <c:pt idx="23484">
                  <c:v>172362.76</c:v>
                </c:pt>
                <c:pt idx="23485">
                  <c:v>172363.76</c:v>
                </c:pt>
                <c:pt idx="23486">
                  <c:v>172364.76</c:v>
                </c:pt>
                <c:pt idx="23487">
                  <c:v>172365.76</c:v>
                </c:pt>
                <c:pt idx="23488">
                  <c:v>172366.77</c:v>
                </c:pt>
                <c:pt idx="23489">
                  <c:v>172367.77</c:v>
                </c:pt>
                <c:pt idx="23490">
                  <c:v>172372.48</c:v>
                </c:pt>
                <c:pt idx="23491">
                  <c:v>172373.48</c:v>
                </c:pt>
                <c:pt idx="23492">
                  <c:v>172374.48</c:v>
                </c:pt>
                <c:pt idx="23493">
                  <c:v>172375.48</c:v>
                </c:pt>
                <c:pt idx="23494">
                  <c:v>172376.48</c:v>
                </c:pt>
                <c:pt idx="23495">
                  <c:v>172377.48</c:v>
                </c:pt>
                <c:pt idx="23496">
                  <c:v>172378.48</c:v>
                </c:pt>
                <c:pt idx="23497">
                  <c:v>172379.48</c:v>
                </c:pt>
                <c:pt idx="23498">
                  <c:v>172380.48</c:v>
                </c:pt>
                <c:pt idx="23499">
                  <c:v>172381.48</c:v>
                </c:pt>
                <c:pt idx="23500">
                  <c:v>172505.59</c:v>
                </c:pt>
                <c:pt idx="23501">
                  <c:v>172506.59</c:v>
                </c:pt>
                <c:pt idx="23502">
                  <c:v>172507.59</c:v>
                </c:pt>
                <c:pt idx="23503">
                  <c:v>172508.59</c:v>
                </c:pt>
                <c:pt idx="23504">
                  <c:v>172509.59</c:v>
                </c:pt>
                <c:pt idx="23505">
                  <c:v>172510.59</c:v>
                </c:pt>
                <c:pt idx="23506">
                  <c:v>172511.59</c:v>
                </c:pt>
                <c:pt idx="23507">
                  <c:v>172512.59</c:v>
                </c:pt>
                <c:pt idx="23508">
                  <c:v>172513.6</c:v>
                </c:pt>
                <c:pt idx="23509">
                  <c:v>172514.6</c:v>
                </c:pt>
                <c:pt idx="23510">
                  <c:v>172519.3</c:v>
                </c:pt>
                <c:pt idx="23511">
                  <c:v>172520.31</c:v>
                </c:pt>
                <c:pt idx="23512">
                  <c:v>172521.31</c:v>
                </c:pt>
                <c:pt idx="23513">
                  <c:v>172522.31</c:v>
                </c:pt>
                <c:pt idx="23514">
                  <c:v>172523.31</c:v>
                </c:pt>
                <c:pt idx="23515">
                  <c:v>172524.31</c:v>
                </c:pt>
                <c:pt idx="23516">
                  <c:v>172525.31</c:v>
                </c:pt>
                <c:pt idx="23517">
                  <c:v>172526.31</c:v>
                </c:pt>
                <c:pt idx="23518">
                  <c:v>172527.31</c:v>
                </c:pt>
                <c:pt idx="23519">
                  <c:v>172528.31</c:v>
                </c:pt>
                <c:pt idx="23520">
                  <c:v>172652.41</c:v>
                </c:pt>
                <c:pt idx="23521">
                  <c:v>172653.41</c:v>
                </c:pt>
                <c:pt idx="23522">
                  <c:v>172654.41</c:v>
                </c:pt>
                <c:pt idx="23523">
                  <c:v>172655.41</c:v>
                </c:pt>
                <c:pt idx="23524">
                  <c:v>172656.41</c:v>
                </c:pt>
                <c:pt idx="23525">
                  <c:v>172657.42</c:v>
                </c:pt>
                <c:pt idx="23526">
                  <c:v>172658.42</c:v>
                </c:pt>
                <c:pt idx="23527">
                  <c:v>172659.42</c:v>
                </c:pt>
                <c:pt idx="23528">
                  <c:v>172660.42</c:v>
                </c:pt>
                <c:pt idx="23529">
                  <c:v>172661.42</c:v>
                </c:pt>
                <c:pt idx="23530">
                  <c:v>172666.13</c:v>
                </c:pt>
                <c:pt idx="23531">
                  <c:v>172667.13</c:v>
                </c:pt>
                <c:pt idx="23532">
                  <c:v>172668.13</c:v>
                </c:pt>
                <c:pt idx="23533">
                  <c:v>172669.13</c:v>
                </c:pt>
                <c:pt idx="23534">
                  <c:v>172670.13</c:v>
                </c:pt>
                <c:pt idx="23535">
                  <c:v>172671.13</c:v>
                </c:pt>
                <c:pt idx="23536">
                  <c:v>172672.13</c:v>
                </c:pt>
                <c:pt idx="23537">
                  <c:v>172673.13</c:v>
                </c:pt>
                <c:pt idx="23538">
                  <c:v>172674.13</c:v>
                </c:pt>
                <c:pt idx="23539">
                  <c:v>172675.13</c:v>
                </c:pt>
                <c:pt idx="23540">
                  <c:v>172799.24</c:v>
                </c:pt>
                <c:pt idx="23541">
                  <c:v>172800.24</c:v>
                </c:pt>
                <c:pt idx="23542">
                  <c:v>172801.24</c:v>
                </c:pt>
                <c:pt idx="23543">
                  <c:v>172802.24</c:v>
                </c:pt>
                <c:pt idx="23544">
                  <c:v>172803.24</c:v>
                </c:pt>
                <c:pt idx="23545">
                  <c:v>172804.24</c:v>
                </c:pt>
                <c:pt idx="23546">
                  <c:v>172805.24</c:v>
                </c:pt>
                <c:pt idx="23547">
                  <c:v>172806.24</c:v>
                </c:pt>
                <c:pt idx="23548">
                  <c:v>172807.24</c:v>
                </c:pt>
                <c:pt idx="23549">
                  <c:v>172808.24</c:v>
                </c:pt>
                <c:pt idx="23550">
                  <c:v>172812.95</c:v>
                </c:pt>
                <c:pt idx="23551">
                  <c:v>172813.95</c:v>
                </c:pt>
                <c:pt idx="23552">
                  <c:v>172814.95</c:v>
                </c:pt>
                <c:pt idx="23553">
                  <c:v>172815.95</c:v>
                </c:pt>
                <c:pt idx="23554">
                  <c:v>172816.95</c:v>
                </c:pt>
                <c:pt idx="23555">
                  <c:v>172817.96</c:v>
                </c:pt>
                <c:pt idx="23556">
                  <c:v>172818.96</c:v>
                </c:pt>
                <c:pt idx="23557">
                  <c:v>172819.96</c:v>
                </c:pt>
                <c:pt idx="23558">
                  <c:v>172820.96</c:v>
                </c:pt>
                <c:pt idx="23559">
                  <c:v>172821.96</c:v>
                </c:pt>
                <c:pt idx="23560">
                  <c:v>172946.06</c:v>
                </c:pt>
                <c:pt idx="23561">
                  <c:v>172947.07</c:v>
                </c:pt>
                <c:pt idx="23562">
                  <c:v>172948.07</c:v>
                </c:pt>
                <c:pt idx="23563">
                  <c:v>172949.07</c:v>
                </c:pt>
                <c:pt idx="23564">
                  <c:v>172950.07</c:v>
                </c:pt>
                <c:pt idx="23565">
                  <c:v>172951.07</c:v>
                </c:pt>
                <c:pt idx="23566">
                  <c:v>172952.07</c:v>
                </c:pt>
                <c:pt idx="23567">
                  <c:v>172953.07</c:v>
                </c:pt>
                <c:pt idx="23568">
                  <c:v>172954.07</c:v>
                </c:pt>
                <c:pt idx="23569">
                  <c:v>172955.07</c:v>
                </c:pt>
                <c:pt idx="23570">
                  <c:v>172959.78</c:v>
                </c:pt>
                <c:pt idx="23571">
                  <c:v>172960.78</c:v>
                </c:pt>
                <c:pt idx="23572">
                  <c:v>172961.78</c:v>
                </c:pt>
                <c:pt idx="23573">
                  <c:v>172962.78</c:v>
                </c:pt>
                <c:pt idx="23574">
                  <c:v>172963.78</c:v>
                </c:pt>
                <c:pt idx="23575">
                  <c:v>172964.78</c:v>
                </c:pt>
                <c:pt idx="23576">
                  <c:v>172965.78</c:v>
                </c:pt>
                <c:pt idx="23577">
                  <c:v>172966.78</c:v>
                </c:pt>
                <c:pt idx="23578">
                  <c:v>172967.78</c:v>
                </c:pt>
                <c:pt idx="23579">
                  <c:v>172968.79</c:v>
                </c:pt>
                <c:pt idx="23580">
                  <c:v>173092.89</c:v>
                </c:pt>
                <c:pt idx="23581">
                  <c:v>173093.89</c:v>
                </c:pt>
                <c:pt idx="23582">
                  <c:v>173094.89</c:v>
                </c:pt>
                <c:pt idx="23583">
                  <c:v>173095.89</c:v>
                </c:pt>
                <c:pt idx="23584">
                  <c:v>173096.89</c:v>
                </c:pt>
                <c:pt idx="23585">
                  <c:v>173097.89</c:v>
                </c:pt>
                <c:pt idx="23586">
                  <c:v>173098.89</c:v>
                </c:pt>
                <c:pt idx="23587">
                  <c:v>173099.89</c:v>
                </c:pt>
                <c:pt idx="23588">
                  <c:v>173100.89</c:v>
                </c:pt>
                <c:pt idx="23589">
                  <c:v>173101.9</c:v>
                </c:pt>
                <c:pt idx="23590">
                  <c:v>173106.61</c:v>
                </c:pt>
                <c:pt idx="23591">
                  <c:v>173107.61</c:v>
                </c:pt>
                <c:pt idx="23592">
                  <c:v>173108.61</c:v>
                </c:pt>
                <c:pt idx="23593">
                  <c:v>173109.61</c:v>
                </c:pt>
                <c:pt idx="23594">
                  <c:v>173110.61</c:v>
                </c:pt>
                <c:pt idx="23595">
                  <c:v>173111.61</c:v>
                </c:pt>
                <c:pt idx="23596">
                  <c:v>173112.61</c:v>
                </c:pt>
                <c:pt idx="23597">
                  <c:v>173113.61</c:v>
                </c:pt>
                <c:pt idx="23598">
                  <c:v>173114.61</c:v>
                </c:pt>
                <c:pt idx="23599">
                  <c:v>173115.61</c:v>
                </c:pt>
                <c:pt idx="23600">
                  <c:v>173239.71</c:v>
                </c:pt>
                <c:pt idx="23601">
                  <c:v>173240.71</c:v>
                </c:pt>
                <c:pt idx="23602">
                  <c:v>173241.71</c:v>
                </c:pt>
                <c:pt idx="23603">
                  <c:v>173242.71</c:v>
                </c:pt>
                <c:pt idx="23604">
                  <c:v>173243.71</c:v>
                </c:pt>
                <c:pt idx="23605">
                  <c:v>173244.71</c:v>
                </c:pt>
                <c:pt idx="23606">
                  <c:v>173245.72</c:v>
                </c:pt>
                <c:pt idx="23607">
                  <c:v>173246.72</c:v>
                </c:pt>
                <c:pt idx="23608">
                  <c:v>173247.72</c:v>
                </c:pt>
                <c:pt idx="23609">
                  <c:v>173248.72</c:v>
                </c:pt>
                <c:pt idx="23610">
                  <c:v>173253.43</c:v>
                </c:pt>
                <c:pt idx="23611">
                  <c:v>173254.43</c:v>
                </c:pt>
                <c:pt idx="23612">
                  <c:v>173255.43</c:v>
                </c:pt>
                <c:pt idx="23613">
                  <c:v>173256.43</c:v>
                </c:pt>
                <c:pt idx="23614">
                  <c:v>173257.43</c:v>
                </c:pt>
                <c:pt idx="23615">
                  <c:v>173258.43</c:v>
                </c:pt>
                <c:pt idx="23616">
                  <c:v>173259.43</c:v>
                </c:pt>
                <c:pt idx="23617">
                  <c:v>173260.43</c:v>
                </c:pt>
                <c:pt idx="23618">
                  <c:v>173261.43</c:v>
                </c:pt>
                <c:pt idx="23619">
                  <c:v>173262.43</c:v>
                </c:pt>
                <c:pt idx="23620">
                  <c:v>173386.54</c:v>
                </c:pt>
                <c:pt idx="23621">
                  <c:v>173387.54</c:v>
                </c:pt>
                <c:pt idx="23622">
                  <c:v>173388.54</c:v>
                </c:pt>
                <c:pt idx="23623">
                  <c:v>173389.54</c:v>
                </c:pt>
                <c:pt idx="23624">
                  <c:v>173390.54</c:v>
                </c:pt>
                <c:pt idx="23625">
                  <c:v>173391.54</c:v>
                </c:pt>
                <c:pt idx="23626">
                  <c:v>173392.54</c:v>
                </c:pt>
                <c:pt idx="23627">
                  <c:v>173393.55</c:v>
                </c:pt>
                <c:pt idx="23628">
                  <c:v>173394.55</c:v>
                </c:pt>
                <c:pt idx="23629">
                  <c:v>173395.55</c:v>
                </c:pt>
                <c:pt idx="23630">
                  <c:v>173400.26</c:v>
                </c:pt>
                <c:pt idx="23631">
                  <c:v>173401.26</c:v>
                </c:pt>
                <c:pt idx="23632">
                  <c:v>173402.26</c:v>
                </c:pt>
                <c:pt idx="23633">
                  <c:v>173403.26</c:v>
                </c:pt>
                <c:pt idx="23634">
                  <c:v>173404.26</c:v>
                </c:pt>
                <c:pt idx="23635">
                  <c:v>173405.26</c:v>
                </c:pt>
                <c:pt idx="23636">
                  <c:v>173406.26</c:v>
                </c:pt>
                <c:pt idx="23637">
                  <c:v>173407.26</c:v>
                </c:pt>
                <c:pt idx="23638">
                  <c:v>173408.26</c:v>
                </c:pt>
                <c:pt idx="23639">
                  <c:v>173409.26</c:v>
                </c:pt>
                <c:pt idx="23640">
                  <c:v>173533.37</c:v>
                </c:pt>
                <c:pt idx="23641">
                  <c:v>173534.37</c:v>
                </c:pt>
                <c:pt idx="23642">
                  <c:v>173535.37</c:v>
                </c:pt>
                <c:pt idx="23643">
                  <c:v>173536.37</c:v>
                </c:pt>
                <c:pt idx="23644">
                  <c:v>173537.37</c:v>
                </c:pt>
                <c:pt idx="23645">
                  <c:v>173538.37</c:v>
                </c:pt>
                <c:pt idx="23646">
                  <c:v>173539.37</c:v>
                </c:pt>
                <c:pt idx="23647">
                  <c:v>173540.37</c:v>
                </c:pt>
                <c:pt idx="23648">
                  <c:v>173541.37</c:v>
                </c:pt>
                <c:pt idx="23649">
                  <c:v>173542.37</c:v>
                </c:pt>
                <c:pt idx="23650">
                  <c:v>173547.08</c:v>
                </c:pt>
                <c:pt idx="23651">
                  <c:v>173548.08</c:v>
                </c:pt>
                <c:pt idx="23652">
                  <c:v>173549.08</c:v>
                </c:pt>
                <c:pt idx="23653">
                  <c:v>173550.09</c:v>
                </c:pt>
                <c:pt idx="23654">
                  <c:v>173551.09</c:v>
                </c:pt>
                <c:pt idx="23655">
                  <c:v>173552.09</c:v>
                </c:pt>
                <c:pt idx="23656">
                  <c:v>173553.09</c:v>
                </c:pt>
                <c:pt idx="23657">
                  <c:v>173554.09</c:v>
                </c:pt>
                <c:pt idx="23658">
                  <c:v>173555.09</c:v>
                </c:pt>
                <c:pt idx="23659">
                  <c:v>173556.09</c:v>
                </c:pt>
                <c:pt idx="23660">
                  <c:v>173680.19</c:v>
                </c:pt>
                <c:pt idx="23661">
                  <c:v>173681.19</c:v>
                </c:pt>
                <c:pt idx="23662">
                  <c:v>173682.19</c:v>
                </c:pt>
                <c:pt idx="23663">
                  <c:v>173683.19</c:v>
                </c:pt>
                <c:pt idx="23664">
                  <c:v>173684.19</c:v>
                </c:pt>
                <c:pt idx="23665">
                  <c:v>173685.2</c:v>
                </c:pt>
                <c:pt idx="23666">
                  <c:v>173686.2</c:v>
                </c:pt>
                <c:pt idx="23667">
                  <c:v>173687.2</c:v>
                </c:pt>
                <c:pt idx="23668">
                  <c:v>173688.2</c:v>
                </c:pt>
                <c:pt idx="23669">
                  <c:v>173689.2</c:v>
                </c:pt>
                <c:pt idx="23670">
                  <c:v>173693.91</c:v>
                </c:pt>
                <c:pt idx="23671">
                  <c:v>173694.91</c:v>
                </c:pt>
                <c:pt idx="23672">
                  <c:v>173695.91</c:v>
                </c:pt>
                <c:pt idx="23673">
                  <c:v>173696.91</c:v>
                </c:pt>
                <c:pt idx="23674">
                  <c:v>173697.91</c:v>
                </c:pt>
                <c:pt idx="23675">
                  <c:v>173698.91</c:v>
                </c:pt>
                <c:pt idx="23676">
                  <c:v>173699.91</c:v>
                </c:pt>
                <c:pt idx="23677">
                  <c:v>173700.91</c:v>
                </c:pt>
                <c:pt idx="23678">
                  <c:v>173701.91</c:v>
                </c:pt>
                <c:pt idx="23679">
                  <c:v>173702.91</c:v>
                </c:pt>
                <c:pt idx="23680">
                  <c:v>173827.02</c:v>
                </c:pt>
                <c:pt idx="23681">
                  <c:v>173828.02</c:v>
                </c:pt>
                <c:pt idx="23682">
                  <c:v>173829.02</c:v>
                </c:pt>
                <c:pt idx="23683">
                  <c:v>173830.02</c:v>
                </c:pt>
                <c:pt idx="23684">
                  <c:v>173831.02</c:v>
                </c:pt>
                <c:pt idx="23685">
                  <c:v>173832.02</c:v>
                </c:pt>
                <c:pt idx="23686">
                  <c:v>173833.03</c:v>
                </c:pt>
                <c:pt idx="23687">
                  <c:v>173834.03</c:v>
                </c:pt>
                <c:pt idx="23688">
                  <c:v>173835.03</c:v>
                </c:pt>
                <c:pt idx="23689">
                  <c:v>173836.03</c:v>
                </c:pt>
                <c:pt idx="23690">
                  <c:v>173840.73</c:v>
                </c:pt>
                <c:pt idx="23691">
                  <c:v>173841.74</c:v>
                </c:pt>
                <c:pt idx="23692">
                  <c:v>173842.74</c:v>
                </c:pt>
                <c:pt idx="23693">
                  <c:v>173843.74</c:v>
                </c:pt>
                <c:pt idx="23694">
                  <c:v>173844.74</c:v>
                </c:pt>
                <c:pt idx="23695">
                  <c:v>173845.74</c:v>
                </c:pt>
                <c:pt idx="23696">
                  <c:v>173846.74</c:v>
                </c:pt>
                <c:pt idx="23697">
                  <c:v>173847.74</c:v>
                </c:pt>
                <c:pt idx="23698">
                  <c:v>173848.74</c:v>
                </c:pt>
                <c:pt idx="23699">
                  <c:v>173849.74</c:v>
                </c:pt>
                <c:pt idx="23700">
                  <c:v>173973.84</c:v>
                </c:pt>
                <c:pt idx="23701">
                  <c:v>173974.84</c:v>
                </c:pt>
                <c:pt idx="23702">
                  <c:v>173975.84</c:v>
                </c:pt>
                <c:pt idx="23703">
                  <c:v>173976.84</c:v>
                </c:pt>
                <c:pt idx="23704">
                  <c:v>173977.84</c:v>
                </c:pt>
                <c:pt idx="23705">
                  <c:v>173978.85</c:v>
                </c:pt>
                <c:pt idx="23706">
                  <c:v>173979.85</c:v>
                </c:pt>
                <c:pt idx="23707">
                  <c:v>173980.85</c:v>
                </c:pt>
                <c:pt idx="23708">
                  <c:v>173981.85</c:v>
                </c:pt>
                <c:pt idx="23709">
                  <c:v>173982.85</c:v>
                </c:pt>
                <c:pt idx="23710">
                  <c:v>173987.56</c:v>
                </c:pt>
                <c:pt idx="23711">
                  <c:v>173988.56</c:v>
                </c:pt>
                <c:pt idx="23712">
                  <c:v>173989.56</c:v>
                </c:pt>
                <c:pt idx="23713">
                  <c:v>173990.56</c:v>
                </c:pt>
                <c:pt idx="23714">
                  <c:v>173991.56</c:v>
                </c:pt>
                <c:pt idx="23715">
                  <c:v>173992.56</c:v>
                </c:pt>
                <c:pt idx="23716">
                  <c:v>173993.56</c:v>
                </c:pt>
                <c:pt idx="23717">
                  <c:v>173994.56</c:v>
                </c:pt>
                <c:pt idx="23718">
                  <c:v>173995.56</c:v>
                </c:pt>
                <c:pt idx="23719">
                  <c:v>173996.56</c:v>
                </c:pt>
                <c:pt idx="23720">
                  <c:v>174120.67</c:v>
                </c:pt>
                <c:pt idx="23721">
                  <c:v>174121.67</c:v>
                </c:pt>
                <c:pt idx="23722">
                  <c:v>174122.67</c:v>
                </c:pt>
                <c:pt idx="23723">
                  <c:v>174123.67</c:v>
                </c:pt>
                <c:pt idx="23724">
                  <c:v>174124.67</c:v>
                </c:pt>
                <c:pt idx="23725">
                  <c:v>174125.67</c:v>
                </c:pt>
                <c:pt idx="23726">
                  <c:v>174126.67</c:v>
                </c:pt>
                <c:pt idx="23727">
                  <c:v>174127.67</c:v>
                </c:pt>
                <c:pt idx="23728">
                  <c:v>174128.67</c:v>
                </c:pt>
                <c:pt idx="23729">
                  <c:v>174129.68</c:v>
                </c:pt>
                <c:pt idx="23730">
                  <c:v>174134.38</c:v>
                </c:pt>
                <c:pt idx="23731">
                  <c:v>174135.39</c:v>
                </c:pt>
                <c:pt idx="23732">
                  <c:v>174136.39</c:v>
                </c:pt>
                <c:pt idx="23733">
                  <c:v>174137.39</c:v>
                </c:pt>
                <c:pt idx="23734">
                  <c:v>174138.39</c:v>
                </c:pt>
                <c:pt idx="23735">
                  <c:v>174139.39</c:v>
                </c:pt>
                <c:pt idx="23736">
                  <c:v>174140.39</c:v>
                </c:pt>
                <c:pt idx="23737">
                  <c:v>174141.39</c:v>
                </c:pt>
                <c:pt idx="23738">
                  <c:v>174142.39</c:v>
                </c:pt>
                <c:pt idx="23739">
                  <c:v>174143.39</c:v>
                </c:pt>
                <c:pt idx="23740">
                  <c:v>174267.4</c:v>
                </c:pt>
                <c:pt idx="23741">
                  <c:v>174268.41</c:v>
                </c:pt>
                <c:pt idx="23742">
                  <c:v>174269.41</c:v>
                </c:pt>
                <c:pt idx="23743">
                  <c:v>174270.41</c:v>
                </c:pt>
                <c:pt idx="23744">
                  <c:v>174271.41</c:v>
                </c:pt>
                <c:pt idx="23745">
                  <c:v>174272.41</c:v>
                </c:pt>
                <c:pt idx="23746">
                  <c:v>174273.41</c:v>
                </c:pt>
                <c:pt idx="23747">
                  <c:v>174274.41</c:v>
                </c:pt>
                <c:pt idx="23748">
                  <c:v>174275.41</c:v>
                </c:pt>
                <c:pt idx="23749">
                  <c:v>174276.41</c:v>
                </c:pt>
                <c:pt idx="23750">
                  <c:v>174281.12</c:v>
                </c:pt>
                <c:pt idx="23751">
                  <c:v>174282.12</c:v>
                </c:pt>
                <c:pt idx="23752">
                  <c:v>174283.12</c:v>
                </c:pt>
                <c:pt idx="23753">
                  <c:v>174284.12</c:v>
                </c:pt>
                <c:pt idx="23754">
                  <c:v>174285.12</c:v>
                </c:pt>
                <c:pt idx="23755">
                  <c:v>174286.12</c:v>
                </c:pt>
                <c:pt idx="23756">
                  <c:v>174287.12</c:v>
                </c:pt>
                <c:pt idx="23757">
                  <c:v>174288.12</c:v>
                </c:pt>
                <c:pt idx="23758">
                  <c:v>174289.12</c:v>
                </c:pt>
                <c:pt idx="23759">
                  <c:v>174290.12</c:v>
                </c:pt>
                <c:pt idx="23760">
                  <c:v>174414.23</c:v>
                </c:pt>
                <c:pt idx="23761">
                  <c:v>174415.23</c:v>
                </c:pt>
                <c:pt idx="23762">
                  <c:v>174416.23</c:v>
                </c:pt>
                <c:pt idx="23763">
                  <c:v>174417.23</c:v>
                </c:pt>
                <c:pt idx="23764">
                  <c:v>174418.23</c:v>
                </c:pt>
                <c:pt idx="23765">
                  <c:v>174419.23</c:v>
                </c:pt>
                <c:pt idx="23766">
                  <c:v>174420.23</c:v>
                </c:pt>
                <c:pt idx="23767">
                  <c:v>174421.23</c:v>
                </c:pt>
                <c:pt idx="23768">
                  <c:v>174422.23</c:v>
                </c:pt>
                <c:pt idx="23769">
                  <c:v>174423.24</c:v>
                </c:pt>
                <c:pt idx="23770">
                  <c:v>174427.94</c:v>
                </c:pt>
                <c:pt idx="23771">
                  <c:v>174428.94</c:v>
                </c:pt>
                <c:pt idx="23772">
                  <c:v>174429.94</c:v>
                </c:pt>
                <c:pt idx="23773">
                  <c:v>174430.95</c:v>
                </c:pt>
                <c:pt idx="23774">
                  <c:v>174431.95</c:v>
                </c:pt>
                <c:pt idx="23775">
                  <c:v>174432.95</c:v>
                </c:pt>
                <c:pt idx="23776">
                  <c:v>174433.95</c:v>
                </c:pt>
                <c:pt idx="23777">
                  <c:v>174434.95</c:v>
                </c:pt>
                <c:pt idx="23778">
                  <c:v>174435.95</c:v>
                </c:pt>
                <c:pt idx="23779">
                  <c:v>174436.95</c:v>
                </c:pt>
                <c:pt idx="23780">
                  <c:v>174561.05</c:v>
                </c:pt>
                <c:pt idx="23781">
                  <c:v>174562.06</c:v>
                </c:pt>
                <c:pt idx="23782">
                  <c:v>174563.06</c:v>
                </c:pt>
                <c:pt idx="23783">
                  <c:v>174564.06</c:v>
                </c:pt>
                <c:pt idx="23784">
                  <c:v>174565.06</c:v>
                </c:pt>
                <c:pt idx="23785">
                  <c:v>174566.06</c:v>
                </c:pt>
                <c:pt idx="23786">
                  <c:v>174567.06</c:v>
                </c:pt>
                <c:pt idx="23787">
                  <c:v>174568.06</c:v>
                </c:pt>
                <c:pt idx="23788">
                  <c:v>174569.06</c:v>
                </c:pt>
                <c:pt idx="23789">
                  <c:v>174570.06</c:v>
                </c:pt>
                <c:pt idx="23790">
                  <c:v>174574.77</c:v>
                </c:pt>
                <c:pt idx="23791">
                  <c:v>174575.77</c:v>
                </c:pt>
                <c:pt idx="23792">
                  <c:v>174576.77</c:v>
                </c:pt>
                <c:pt idx="23793">
                  <c:v>174577.77</c:v>
                </c:pt>
                <c:pt idx="23794">
                  <c:v>174578.77</c:v>
                </c:pt>
                <c:pt idx="23795">
                  <c:v>174579.77</c:v>
                </c:pt>
                <c:pt idx="23796">
                  <c:v>174580.77</c:v>
                </c:pt>
                <c:pt idx="23797">
                  <c:v>174581.77</c:v>
                </c:pt>
                <c:pt idx="23798">
                  <c:v>174582.78</c:v>
                </c:pt>
                <c:pt idx="23799">
                  <c:v>174583.78</c:v>
                </c:pt>
                <c:pt idx="23800">
                  <c:v>174707.88</c:v>
                </c:pt>
                <c:pt idx="23801">
                  <c:v>174708.88</c:v>
                </c:pt>
                <c:pt idx="23802">
                  <c:v>174709.88</c:v>
                </c:pt>
                <c:pt idx="23803">
                  <c:v>174710.88</c:v>
                </c:pt>
                <c:pt idx="23804">
                  <c:v>174711.88</c:v>
                </c:pt>
                <c:pt idx="23805">
                  <c:v>174712.88</c:v>
                </c:pt>
                <c:pt idx="23806">
                  <c:v>174713.88</c:v>
                </c:pt>
                <c:pt idx="23807">
                  <c:v>174714.89</c:v>
                </c:pt>
                <c:pt idx="23808">
                  <c:v>174715.89</c:v>
                </c:pt>
                <c:pt idx="23809">
                  <c:v>174716.89</c:v>
                </c:pt>
                <c:pt idx="23810">
                  <c:v>174721.6</c:v>
                </c:pt>
                <c:pt idx="23811">
                  <c:v>174722.6</c:v>
                </c:pt>
                <c:pt idx="23812">
                  <c:v>174723.6</c:v>
                </c:pt>
                <c:pt idx="23813">
                  <c:v>174724.6</c:v>
                </c:pt>
                <c:pt idx="23814">
                  <c:v>174725.6</c:v>
                </c:pt>
                <c:pt idx="23815">
                  <c:v>174726.6</c:v>
                </c:pt>
                <c:pt idx="23816">
                  <c:v>174727.6</c:v>
                </c:pt>
                <c:pt idx="23817">
                  <c:v>174728.6</c:v>
                </c:pt>
                <c:pt idx="23818">
                  <c:v>174729.6</c:v>
                </c:pt>
                <c:pt idx="23819">
                  <c:v>174730.6</c:v>
                </c:pt>
                <c:pt idx="23820">
                  <c:v>174854.63</c:v>
                </c:pt>
                <c:pt idx="23821">
                  <c:v>174855.63</c:v>
                </c:pt>
                <c:pt idx="23822">
                  <c:v>174856.63</c:v>
                </c:pt>
                <c:pt idx="23823">
                  <c:v>174857.63</c:v>
                </c:pt>
                <c:pt idx="23824">
                  <c:v>174858.63</c:v>
                </c:pt>
                <c:pt idx="23825">
                  <c:v>174859.63</c:v>
                </c:pt>
                <c:pt idx="23826">
                  <c:v>174860.63</c:v>
                </c:pt>
                <c:pt idx="23827">
                  <c:v>174861.63</c:v>
                </c:pt>
                <c:pt idx="23828">
                  <c:v>174862.63</c:v>
                </c:pt>
                <c:pt idx="23829">
                  <c:v>174863.64</c:v>
                </c:pt>
                <c:pt idx="23830">
                  <c:v>174868.35</c:v>
                </c:pt>
                <c:pt idx="23831">
                  <c:v>174869.35</c:v>
                </c:pt>
                <c:pt idx="23832">
                  <c:v>174870.35</c:v>
                </c:pt>
                <c:pt idx="23833">
                  <c:v>174871.35</c:v>
                </c:pt>
                <c:pt idx="23834">
                  <c:v>174872.35</c:v>
                </c:pt>
                <c:pt idx="23835">
                  <c:v>174873.35</c:v>
                </c:pt>
                <c:pt idx="23836">
                  <c:v>174874.35</c:v>
                </c:pt>
                <c:pt idx="23837">
                  <c:v>174875.35</c:v>
                </c:pt>
                <c:pt idx="23838">
                  <c:v>174876.35</c:v>
                </c:pt>
                <c:pt idx="23839">
                  <c:v>174877.35</c:v>
                </c:pt>
                <c:pt idx="23840">
                  <c:v>175001.46</c:v>
                </c:pt>
                <c:pt idx="23841">
                  <c:v>175002.46</c:v>
                </c:pt>
                <c:pt idx="23842">
                  <c:v>175003.46</c:v>
                </c:pt>
                <c:pt idx="23843">
                  <c:v>175004.46</c:v>
                </c:pt>
                <c:pt idx="23844">
                  <c:v>175005.46</c:v>
                </c:pt>
                <c:pt idx="23845">
                  <c:v>175006.46</c:v>
                </c:pt>
                <c:pt idx="23846">
                  <c:v>175007.46</c:v>
                </c:pt>
                <c:pt idx="23847">
                  <c:v>175008.46</c:v>
                </c:pt>
                <c:pt idx="23848">
                  <c:v>175009.46</c:v>
                </c:pt>
                <c:pt idx="23849">
                  <c:v>175010.46</c:v>
                </c:pt>
                <c:pt idx="23850">
                  <c:v>175015.17</c:v>
                </c:pt>
                <c:pt idx="23851">
                  <c:v>175016.17</c:v>
                </c:pt>
                <c:pt idx="23852">
                  <c:v>175017.17</c:v>
                </c:pt>
                <c:pt idx="23853">
                  <c:v>175018.17</c:v>
                </c:pt>
                <c:pt idx="23854">
                  <c:v>175019.17</c:v>
                </c:pt>
                <c:pt idx="23855">
                  <c:v>175020.17</c:v>
                </c:pt>
                <c:pt idx="23856">
                  <c:v>175021.17</c:v>
                </c:pt>
                <c:pt idx="23857">
                  <c:v>175022.17</c:v>
                </c:pt>
                <c:pt idx="23858">
                  <c:v>175023.17</c:v>
                </c:pt>
                <c:pt idx="23859">
                  <c:v>175024.17</c:v>
                </c:pt>
                <c:pt idx="23860">
                  <c:v>175148.28</c:v>
                </c:pt>
                <c:pt idx="23861">
                  <c:v>175149.28</c:v>
                </c:pt>
                <c:pt idx="23862">
                  <c:v>175150.28</c:v>
                </c:pt>
                <c:pt idx="23863">
                  <c:v>175151.28</c:v>
                </c:pt>
                <c:pt idx="23864">
                  <c:v>175152.28</c:v>
                </c:pt>
                <c:pt idx="23865">
                  <c:v>175153.28</c:v>
                </c:pt>
                <c:pt idx="23866">
                  <c:v>175154.29</c:v>
                </c:pt>
                <c:pt idx="23867">
                  <c:v>175155.29</c:v>
                </c:pt>
                <c:pt idx="23868">
                  <c:v>175156.29</c:v>
                </c:pt>
                <c:pt idx="23869">
                  <c:v>175157.29</c:v>
                </c:pt>
                <c:pt idx="23870">
                  <c:v>175162.0</c:v>
                </c:pt>
                <c:pt idx="23871">
                  <c:v>175163.0</c:v>
                </c:pt>
                <c:pt idx="23872">
                  <c:v>175164.0</c:v>
                </c:pt>
                <c:pt idx="23873">
                  <c:v>175165.0</c:v>
                </c:pt>
                <c:pt idx="23874">
                  <c:v>175166.0</c:v>
                </c:pt>
                <c:pt idx="23875">
                  <c:v>175167.0</c:v>
                </c:pt>
                <c:pt idx="23876">
                  <c:v>175168.0</c:v>
                </c:pt>
                <c:pt idx="23877">
                  <c:v>175169.0</c:v>
                </c:pt>
                <c:pt idx="23878">
                  <c:v>175170.0</c:v>
                </c:pt>
                <c:pt idx="23879">
                  <c:v>175171.0</c:v>
                </c:pt>
                <c:pt idx="23880">
                  <c:v>175295.11</c:v>
                </c:pt>
                <c:pt idx="23881">
                  <c:v>175296.11</c:v>
                </c:pt>
                <c:pt idx="23882">
                  <c:v>175297.11</c:v>
                </c:pt>
                <c:pt idx="23883">
                  <c:v>175298.11</c:v>
                </c:pt>
                <c:pt idx="23884">
                  <c:v>175299.11</c:v>
                </c:pt>
                <c:pt idx="23885">
                  <c:v>175300.11</c:v>
                </c:pt>
                <c:pt idx="23886">
                  <c:v>175301.11</c:v>
                </c:pt>
                <c:pt idx="23887">
                  <c:v>175302.11</c:v>
                </c:pt>
                <c:pt idx="23888">
                  <c:v>175303.11</c:v>
                </c:pt>
                <c:pt idx="23889">
                  <c:v>175304.11</c:v>
                </c:pt>
                <c:pt idx="23890">
                  <c:v>175308.82</c:v>
                </c:pt>
                <c:pt idx="23891">
                  <c:v>175309.82</c:v>
                </c:pt>
                <c:pt idx="23892">
                  <c:v>175310.83</c:v>
                </c:pt>
                <c:pt idx="23893">
                  <c:v>175311.83</c:v>
                </c:pt>
                <c:pt idx="23894">
                  <c:v>175312.83</c:v>
                </c:pt>
                <c:pt idx="23895">
                  <c:v>175313.83</c:v>
                </c:pt>
                <c:pt idx="23896">
                  <c:v>175314.83</c:v>
                </c:pt>
                <c:pt idx="23897">
                  <c:v>175315.83</c:v>
                </c:pt>
                <c:pt idx="23898">
                  <c:v>175316.83</c:v>
                </c:pt>
                <c:pt idx="23899">
                  <c:v>175317.83</c:v>
                </c:pt>
                <c:pt idx="23900">
                  <c:v>175441.93</c:v>
                </c:pt>
                <c:pt idx="23901">
                  <c:v>175442.94</c:v>
                </c:pt>
                <c:pt idx="23902">
                  <c:v>175443.94</c:v>
                </c:pt>
                <c:pt idx="23903">
                  <c:v>175444.94</c:v>
                </c:pt>
                <c:pt idx="23904">
                  <c:v>175445.94</c:v>
                </c:pt>
                <c:pt idx="23905">
                  <c:v>175446.94</c:v>
                </c:pt>
                <c:pt idx="23906">
                  <c:v>175447.94</c:v>
                </c:pt>
                <c:pt idx="23907">
                  <c:v>175448.94</c:v>
                </c:pt>
                <c:pt idx="23908">
                  <c:v>175449.94</c:v>
                </c:pt>
                <c:pt idx="23909">
                  <c:v>175450.94</c:v>
                </c:pt>
                <c:pt idx="23910">
                  <c:v>175455.65</c:v>
                </c:pt>
                <c:pt idx="23911">
                  <c:v>175456.65</c:v>
                </c:pt>
                <c:pt idx="23912">
                  <c:v>175457.65</c:v>
                </c:pt>
                <c:pt idx="23913">
                  <c:v>175458.65</c:v>
                </c:pt>
                <c:pt idx="23914">
                  <c:v>175459.65</c:v>
                </c:pt>
                <c:pt idx="23915">
                  <c:v>175460.65</c:v>
                </c:pt>
                <c:pt idx="23916">
                  <c:v>175461.65</c:v>
                </c:pt>
                <c:pt idx="23917">
                  <c:v>175462.65</c:v>
                </c:pt>
                <c:pt idx="23918">
                  <c:v>175463.66</c:v>
                </c:pt>
                <c:pt idx="23919">
                  <c:v>175464.66</c:v>
                </c:pt>
                <c:pt idx="23920">
                  <c:v>175588.75</c:v>
                </c:pt>
                <c:pt idx="23921">
                  <c:v>175589.75</c:v>
                </c:pt>
                <c:pt idx="23922">
                  <c:v>175590.75</c:v>
                </c:pt>
                <c:pt idx="23923">
                  <c:v>175591.75</c:v>
                </c:pt>
                <c:pt idx="23924">
                  <c:v>175592.75</c:v>
                </c:pt>
                <c:pt idx="23925">
                  <c:v>175593.75</c:v>
                </c:pt>
                <c:pt idx="23926">
                  <c:v>175594.75</c:v>
                </c:pt>
                <c:pt idx="23927">
                  <c:v>175595.75</c:v>
                </c:pt>
                <c:pt idx="23928">
                  <c:v>175596.76</c:v>
                </c:pt>
                <c:pt idx="23929">
                  <c:v>175597.76</c:v>
                </c:pt>
                <c:pt idx="23930">
                  <c:v>175602.47</c:v>
                </c:pt>
                <c:pt idx="23931">
                  <c:v>175603.47</c:v>
                </c:pt>
                <c:pt idx="23932">
                  <c:v>175604.47</c:v>
                </c:pt>
                <c:pt idx="23933">
                  <c:v>175605.47</c:v>
                </c:pt>
                <c:pt idx="23934">
                  <c:v>175606.47</c:v>
                </c:pt>
                <c:pt idx="23935">
                  <c:v>175607.47</c:v>
                </c:pt>
                <c:pt idx="23936">
                  <c:v>175608.47</c:v>
                </c:pt>
                <c:pt idx="23937">
                  <c:v>175609.47</c:v>
                </c:pt>
                <c:pt idx="23938">
                  <c:v>175610.47</c:v>
                </c:pt>
                <c:pt idx="23939">
                  <c:v>175611.47</c:v>
                </c:pt>
                <c:pt idx="23940">
                  <c:v>175735.49</c:v>
                </c:pt>
                <c:pt idx="23941">
                  <c:v>175736.49</c:v>
                </c:pt>
                <c:pt idx="23942">
                  <c:v>175737.49</c:v>
                </c:pt>
                <c:pt idx="23943">
                  <c:v>175738.49</c:v>
                </c:pt>
                <c:pt idx="23944">
                  <c:v>175739.49</c:v>
                </c:pt>
                <c:pt idx="23945">
                  <c:v>175740.49</c:v>
                </c:pt>
                <c:pt idx="23946">
                  <c:v>175741.49</c:v>
                </c:pt>
                <c:pt idx="23947">
                  <c:v>175742.49</c:v>
                </c:pt>
                <c:pt idx="23948">
                  <c:v>175743.49</c:v>
                </c:pt>
                <c:pt idx="23949">
                  <c:v>175744.49</c:v>
                </c:pt>
                <c:pt idx="23950">
                  <c:v>175749.2</c:v>
                </c:pt>
                <c:pt idx="23951">
                  <c:v>175750.2</c:v>
                </c:pt>
                <c:pt idx="23952">
                  <c:v>175751.2</c:v>
                </c:pt>
                <c:pt idx="23953">
                  <c:v>175752.21</c:v>
                </c:pt>
                <c:pt idx="23954">
                  <c:v>175753.21</c:v>
                </c:pt>
                <c:pt idx="23955">
                  <c:v>175754.21</c:v>
                </c:pt>
                <c:pt idx="23956">
                  <c:v>175755.21</c:v>
                </c:pt>
                <c:pt idx="23957">
                  <c:v>175756.21</c:v>
                </c:pt>
                <c:pt idx="23958">
                  <c:v>175757.21</c:v>
                </c:pt>
                <c:pt idx="23959">
                  <c:v>175758.21</c:v>
                </c:pt>
                <c:pt idx="23960">
                  <c:v>175882.31</c:v>
                </c:pt>
                <c:pt idx="23961">
                  <c:v>175883.32</c:v>
                </c:pt>
                <c:pt idx="23962">
                  <c:v>175884.32</c:v>
                </c:pt>
                <c:pt idx="23963">
                  <c:v>175885.32</c:v>
                </c:pt>
                <c:pt idx="23964">
                  <c:v>175886.32</c:v>
                </c:pt>
                <c:pt idx="23965">
                  <c:v>175887.32</c:v>
                </c:pt>
                <c:pt idx="23966">
                  <c:v>175888.32</c:v>
                </c:pt>
                <c:pt idx="23967">
                  <c:v>175889.32</c:v>
                </c:pt>
                <c:pt idx="23968">
                  <c:v>175890.32</c:v>
                </c:pt>
                <c:pt idx="23969">
                  <c:v>175891.32</c:v>
                </c:pt>
                <c:pt idx="23970">
                  <c:v>175896.03</c:v>
                </c:pt>
                <c:pt idx="23971">
                  <c:v>175897.03</c:v>
                </c:pt>
                <c:pt idx="23972">
                  <c:v>175898.03</c:v>
                </c:pt>
                <c:pt idx="23973">
                  <c:v>175899.03</c:v>
                </c:pt>
                <c:pt idx="23974">
                  <c:v>175900.03</c:v>
                </c:pt>
                <c:pt idx="23975">
                  <c:v>175901.03</c:v>
                </c:pt>
                <c:pt idx="23976">
                  <c:v>175902.03</c:v>
                </c:pt>
                <c:pt idx="23977">
                  <c:v>175903.03</c:v>
                </c:pt>
                <c:pt idx="23978">
                  <c:v>175904.03</c:v>
                </c:pt>
                <c:pt idx="23979">
                  <c:v>175905.03</c:v>
                </c:pt>
                <c:pt idx="23980">
                  <c:v>176029.13</c:v>
                </c:pt>
                <c:pt idx="23981">
                  <c:v>176030.13</c:v>
                </c:pt>
                <c:pt idx="23982">
                  <c:v>176031.13</c:v>
                </c:pt>
                <c:pt idx="23983">
                  <c:v>176032.14</c:v>
                </c:pt>
                <c:pt idx="23984">
                  <c:v>176033.14</c:v>
                </c:pt>
                <c:pt idx="23985">
                  <c:v>176034.14</c:v>
                </c:pt>
                <c:pt idx="23986">
                  <c:v>176035.14</c:v>
                </c:pt>
                <c:pt idx="23987">
                  <c:v>176036.14</c:v>
                </c:pt>
                <c:pt idx="23988">
                  <c:v>176037.14</c:v>
                </c:pt>
                <c:pt idx="23989">
                  <c:v>176038.14</c:v>
                </c:pt>
                <c:pt idx="23990">
                  <c:v>176042.85</c:v>
                </c:pt>
                <c:pt idx="23991">
                  <c:v>176043.85</c:v>
                </c:pt>
                <c:pt idx="23992">
                  <c:v>176044.85</c:v>
                </c:pt>
                <c:pt idx="23993">
                  <c:v>176045.85</c:v>
                </c:pt>
                <c:pt idx="23994">
                  <c:v>176046.85</c:v>
                </c:pt>
                <c:pt idx="23995">
                  <c:v>176047.85</c:v>
                </c:pt>
                <c:pt idx="23996">
                  <c:v>176048.85</c:v>
                </c:pt>
                <c:pt idx="23997">
                  <c:v>176049.85</c:v>
                </c:pt>
                <c:pt idx="23998">
                  <c:v>176050.85</c:v>
                </c:pt>
                <c:pt idx="23999">
                  <c:v>176051.85</c:v>
                </c:pt>
                <c:pt idx="24000">
                  <c:v>176175.96</c:v>
                </c:pt>
                <c:pt idx="24001">
                  <c:v>176176.96</c:v>
                </c:pt>
                <c:pt idx="24002">
                  <c:v>176177.96</c:v>
                </c:pt>
                <c:pt idx="24003">
                  <c:v>176178.96</c:v>
                </c:pt>
                <c:pt idx="24004">
                  <c:v>176179.96</c:v>
                </c:pt>
                <c:pt idx="24005">
                  <c:v>176180.96</c:v>
                </c:pt>
                <c:pt idx="24006">
                  <c:v>176181.96</c:v>
                </c:pt>
                <c:pt idx="24007">
                  <c:v>176182.96</c:v>
                </c:pt>
                <c:pt idx="24008">
                  <c:v>176183.96</c:v>
                </c:pt>
                <c:pt idx="24009">
                  <c:v>176184.96</c:v>
                </c:pt>
                <c:pt idx="24010">
                  <c:v>176189.67</c:v>
                </c:pt>
                <c:pt idx="24011">
                  <c:v>176190.67</c:v>
                </c:pt>
                <c:pt idx="24012">
                  <c:v>176191.67</c:v>
                </c:pt>
                <c:pt idx="24013">
                  <c:v>176192.67</c:v>
                </c:pt>
                <c:pt idx="24014">
                  <c:v>176193.67</c:v>
                </c:pt>
                <c:pt idx="24015">
                  <c:v>176194.67</c:v>
                </c:pt>
                <c:pt idx="24016">
                  <c:v>176195.67</c:v>
                </c:pt>
                <c:pt idx="24017">
                  <c:v>176196.67</c:v>
                </c:pt>
                <c:pt idx="24018">
                  <c:v>176197.67</c:v>
                </c:pt>
                <c:pt idx="24019">
                  <c:v>176198.67</c:v>
                </c:pt>
                <c:pt idx="24020">
                  <c:v>176322.78</c:v>
                </c:pt>
                <c:pt idx="24021">
                  <c:v>176323.78</c:v>
                </c:pt>
                <c:pt idx="24022">
                  <c:v>176324.78</c:v>
                </c:pt>
                <c:pt idx="24023">
                  <c:v>176325.78</c:v>
                </c:pt>
                <c:pt idx="24024">
                  <c:v>176326.78</c:v>
                </c:pt>
                <c:pt idx="24025">
                  <c:v>176327.78</c:v>
                </c:pt>
                <c:pt idx="24026">
                  <c:v>176328.78</c:v>
                </c:pt>
                <c:pt idx="24027">
                  <c:v>176329.79</c:v>
                </c:pt>
                <c:pt idx="24028">
                  <c:v>176330.79</c:v>
                </c:pt>
                <c:pt idx="24029">
                  <c:v>176331.79</c:v>
                </c:pt>
                <c:pt idx="24030">
                  <c:v>176336.49</c:v>
                </c:pt>
                <c:pt idx="24031">
                  <c:v>176337.5</c:v>
                </c:pt>
                <c:pt idx="24032">
                  <c:v>176338.5</c:v>
                </c:pt>
                <c:pt idx="24033">
                  <c:v>176339.5</c:v>
                </c:pt>
                <c:pt idx="24034">
                  <c:v>176340.5</c:v>
                </c:pt>
                <c:pt idx="24035">
                  <c:v>176341.5</c:v>
                </c:pt>
                <c:pt idx="24036">
                  <c:v>176342.5</c:v>
                </c:pt>
                <c:pt idx="24037">
                  <c:v>176343.5</c:v>
                </c:pt>
                <c:pt idx="24038">
                  <c:v>176344.5</c:v>
                </c:pt>
                <c:pt idx="24039">
                  <c:v>176345.5</c:v>
                </c:pt>
                <c:pt idx="24040">
                  <c:v>176469.53</c:v>
                </c:pt>
                <c:pt idx="24041">
                  <c:v>176470.53</c:v>
                </c:pt>
                <c:pt idx="24042">
                  <c:v>176471.54</c:v>
                </c:pt>
                <c:pt idx="24043">
                  <c:v>176472.54</c:v>
                </c:pt>
                <c:pt idx="24044">
                  <c:v>176473.54</c:v>
                </c:pt>
                <c:pt idx="24045">
                  <c:v>176474.54</c:v>
                </c:pt>
                <c:pt idx="24046">
                  <c:v>176475.54</c:v>
                </c:pt>
                <c:pt idx="24047">
                  <c:v>176476.54</c:v>
                </c:pt>
                <c:pt idx="24048">
                  <c:v>176477.54</c:v>
                </c:pt>
                <c:pt idx="24049">
                  <c:v>176478.54</c:v>
                </c:pt>
                <c:pt idx="24050">
                  <c:v>176483.25</c:v>
                </c:pt>
                <c:pt idx="24051">
                  <c:v>176484.25</c:v>
                </c:pt>
                <c:pt idx="24052">
                  <c:v>176485.25</c:v>
                </c:pt>
                <c:pt idx="24053">
                  <c:v>176486.25</c:v>
                </c:pt>
                <c:pt idx="24054">
                  <c:v>176487.25</c:v>
                </c:pt>
                <c:pt idx="24055">
                  <c:v>176488.25</c:v>
                </c:pt>
                <c:pt idx="24056">
                  <c:v>176489.25</c:v>
                </c:pt>
                <c:pt idx="24057">
                  <c:v>176490.25</c:v>
                </c:pt>
                <c:pt idx="24058">
                  <c:v>176491.25</c:v>
                </c:pt>
                <c:pt idx="24059">
                  <c:v>176492.25</c:v>
                </c:pt>
                <c:pt idx="24060">
                  <c:v>176616.36</c:v>
                </c:pt>
                <c:pt idx="24061">
                  <c:v>176617.36</c:v>
                </c:pt>
                <c:pt idx="24062">
                  <c:v>176618.36</c:v>
                </c:pt>
                <c:pt idx="24063">
                  <c:v>176619.36</c:v>
                </c:pt>
                <c:pt idx="24064">
                  <c:v>176620.36</c:v>
                </c:pt>
                <c:pt idx="24065">
                  <c:v>176621.36</c:v>
                </c:pt>
                <c:pt idx="24066">
                  <c:v>176622.37</c:v>
                </c:pt>
                <c:pt idx="24067">
                  <c:v>176623.37</c:v>
                </c:pt>
                <c:pt idx="24068">
                  <c:v>176624.37</c:v>
                </c:pt>
                <c:pt idx="24069">
                  <c:v>176625.37</c:v>
                </c:pt>
                <c:pt idx="24070">
                  <c:v>176630.08</c:v>
                </c:pt>
                <c:pt idx="24071">
                  <c:v>176631.08</c:v>
                </c:pt>
                <c:pt idx="24072">
                  <c:v>176632.08</c:v>
                </c:pt>
                <c:pt idx="24073">
                  <c:v>176633.08</c:v>
                </c:pt>
                <c:pt idx="24074">
                  <c:v>176634.08</c:v>
                </c:pt>
                <c:pt idx="24075">
                  <c:v>176635.08</c:v>
                </c:pt>
                <c:pt idx="24076">
                  <c:v>176636.08</c:v>
                </c:pt>
                <c:pt idx="24077">
                  <c:v>176637.08</c:v>
                </c:pt>
                <c:pt idx="24078">
                  <c:v>176638.08</c:v>
                </c:pt>
                <c:pt idx="24079">
                  <c:v>176639.08</c:v>
                </c:pt>
                <c:pt idx="24080">
                  <c:v>176763.19</c:v>
                </c:pt>
                <c:pt idx="24081">
                  <c:v>176764.19</c:v>
                </c:pt>
                <c:pt idx="24082">
                  <c:v>176765.19</c:v>
                </c:pt>
                <c:pt idx="24083">
                  <c:v>176766.19</c:v>
                </c:pt>
                <c:pt idx="24084">
                  <c:v>176767.19</c:v>
                </c:pt>
                <c:pt idx="24085">
                  <c:v>176768.19</c:v>
                </c:pt>
                <c:pt idx="24086">
                  <c:v>176769.19</c:v>
                </c:pt>
                <c:pt idx="24087">
                  <c:v>176770.19</c:v>
                </c:pt>
                <c:pt idx="24088">
                  <c:v>176771.19</c:v>
                </c:pt>
                <c:pt idx="24089">
                  <c:v>176772.19</c:v>
                </c:pt>
                <c:pt idx="24090">
                  <c:v>176776.9</c:v>
                </c:pt>
                <c:pt idx="24091">
                  <c:v>176777.9</c:v>
                </c:pt>
                <c:pt idx="24092">
                  <c:v>176778.9</c:v>
                </c:pt>
                <c:pt idx="24093">
                  <c:v>176779.9</c:v>
                </c:pt>
                <c:pt idx="24094">
                  <c:v>176780.9</c:v>
                </c:pt>
                <c:pt idx="24095">
                  <c:v>176781.9</c:v>
                </c:pt>
                <c:pt idx="24096">
                  <c:v>176782.9</c:v>
                </c:pt>
                <c:pt idx="24097">
                  <c:v>176783.9</c:v>
                </c:pt>
                <c:pt idx="24098">
                  <c:v>176784.9</c:v>
                </c:pt>
                <c:pt idx="24099">
                  <c:v>176785.9</c:v>
                </c:pt>
                <c:pt idx="24100">
                  <c:v>176910.0</c:v>
                </c:pt>
                <c:pt idx="24101">
                  <c:v>176911.0</c:v>
                </c:pt>
                <c:pt idx="24102">
                  <c:v>176912.0</c:v>
                </c:pt>
                <c:pt idx="24103">
                  <c:v>176913.0</c:v>
                </c:pt>
                <c:pt idx="24104">
                  <c:v>176914.0</c:v>
                </c:pt>
                <c:pt idx="24105">
                  <c:v>176915.0</c:v>
                </c:pt>
                <c:pt idx="24106">
                  <c:v>176916.0</c:v>
                </c:pt>
                <c:pt idx="24107">
                  <c:v>176917.0</c:v>
                </c:pt>
                <c:pt idx="24108">
                  <c:v>176918.0</c:v>
                </c:pt>
                <c:pt idx="24109">
                  <c:v>176919.0</c:v>
                </c:pt>
                <c:pt idx="24110">
                  <c:v>176923.71</c:v>
                </c:pt>
                <c:pt idx="24111">
                  <c:v>176924.71</c:v>
                </c:pt>
                <c:pt idx="24112">
                  <c:v>176925.71</c:v>
                </c:pt>
                <c:pt idx="24113">
                  <c:v>176926.72</c:v>
                </c:pt>
                <c:pt idx="24114">
                  <c:v>176927.72</c:v>
                </c:pt>
                <c:pt idx="24115">
                  <c:v>176928.72</c:v>
                </c:pt>
                <c:pt idx="24116">
                  <c:v>176929.72</c:v>
                </c:pt>
                <c:pt idx="24117">
                  <c:v>176930.72</c:v>
                </c:pt>
                <c:pt idx="24118">
                  <c:v>176931.72</c:v>
                </c:pt>
                <c:pt idx="24119">
                  <c:v>176932.72</c:v>
                </c:pt>
                <c:pt idx="24120">
                  <c:v>177056.82</c:v>
                </c:pt>
                <c:pt idx="24121">
                  <c:v>177057.83</c:v>
                </c:pt>
                <c:pt idx="24122">
                  <c:v>177058.83</c:v>
                </c:pt>
                <c:pt idx="24123">
                  <c:v>177059.83</c:v>
                </c:pt>
                <c:pt idx="24124">
                  <c:v>177060.83</c:v>
                </c:pt>
                <c:pt idx="24125">
                  <c:v>177061.83</c:v>
                </c:pt>
                <c:pt idx="24126">
                  <c:v>177062.83</c:v>
                </c:pt>
                <c:pt idx="24127">
                  <c:v>177063.83</c:v>
                </c:pt>
                <c:pt idx="24128">
                  <c:v>177064.83</c:v>
                </c:pt>
                <c:pt idx="24129">
                  <c:v>177065.83</c:v>
                </c:pt>
                <c:pt idx="24130">
                  <c:v>177070.54</c:v>
                </c:pt>
                <c:pt idx="24131">
                  <c:v>177071.54</c:v>
                </c:pt>
                <c:pt idx="24132">
                  <c:v>177072.54</c:v>
                </c:pt>
                <c:pt idx="24133">
                  <c:v>177073.54</c:v>
                </c:pt>
                <c:pt idx="24134">
                  <c:v>177074.54</c:v>
                </c:pt>
                <c:pt idx="24135">
                  <c:v>177075.54</c:v>
                </c:pt>
                <c:pt idx="24136">
                  <c:v>177076.54</c:v>
                </c:pt>
                <c:pt idx="24137">
                  <c:v>177077.54</c:v>
                </c:pt>
                <c:pt idx="24138">
                  <c:v>177078.54</c:v>
                </c:pt>
                <c:pt idx="24139">
                  <c:v>177079.54</c:v>
                </c:pt>
                <c:pt idx="24140">
                  <c:v>177203.65</c:v>
                </c:pt>
                <c:pt idx="24141">
                  <c:v>177204.65</c:v>
                </c:pt>
                <c:pt idx="24142">
                  <c:v>177205.65</c:v>
                </c:pt>
                <c:pt idx="24143">
                  <c:v>177206.65</c:v>
                </c:pt>
                <c:pt idx="24144">
                  <c:v>177207.65</c:v>
                </c:pt>
                <c:pt idx="24145">
                  <c:v>177208.65</c:v>
                </c:pt>
                <c:pt idx="24146">
                  <c:v>177209.65</c:v>
                </c:pt>
                <c:pt idx="24147">
                  <c:v>177210.65</c:v>
                </c:pt>
                <c:pt idx="24148">
                  <c:v>177211.66</c:v>
                </c:pt>
                <c:pt idx="24149">
                  <c:v>177212.66</c:v>
                </c:pt>
                <c:pt idx="24150">
                  <c:v>177217.37</c:v>
                </c:pt>
                <c:pt idx="24151">
                  <c:v>177218.37</c:v>
                </c:pt>
                <c:pt idx="24152">
                  <c:v>177219.37</c:v>
                </c:pt>
                <c:pt idx="24153">
                  <c:v>177220.37</c:v>
                </c:pt>
                <c:pt idx="24154">
                  <c:v>177221.37</c:v>
                </c:pt>
                <c:pt idx="24155">
                  <c:v>177222.37</c:v>
                </c:pt>
                <c:pt idx="24156">
                  <c:v>177223.37</c:v>
                </c:pt>
                <c:pt idx="24157">
                  <c:v>177224.37</c:v>
                </c:pt>
                <c:pt idx="24158">
                  <c:v>177225.37</c:v>
                </c:pt>
                <c:pt idx="24159">
                  <c:v>177226.37</c:v>
                </c:pt>
                <c:pt idx="24160">
                  <c:v>177350.45</c:v>
                </c:pt>
                <c:pt idx="24161">
                  <c:v>177351.45</c:v>
                </c:pt>
                <c:pt idx="24162">
                  <c:v>177352.45</c:v>
                </c:pt>
                <c:pt idx="24163">
                  <c:v>177353.46</c:v>
                </c:pt>
                <c:pt idx="24164">
                  <c:v>177354.46</c:v>
                </c:pt>
                <c:pt idx="24165">
                  <c:v>177355.46</c:v>
                </c:pt>
                <c:pt idx="24166">
                  <c:v>177356.46</c:v>
                </c:pt>
                <c:pt idx="24167">
                  <c:v>177357.46</c:v>
                </c:pt>
                <c:pt idx="24168">
                  <c:v>177358.46</c:v>
                </c:pt>
                <c:pt idx="24169">
                  <c:v>177359.46</c:v>
                </c:pt>
                <c:pt idx="24170">
                  <c:v>177364.17</c:v>
                </c:pt>
                <c:pt idx="24171">
                  <c:v>177365.17</c:v>
                </c:pt>
                <c:pt idx="24172">
                  <c:v>177366.17</c:v>
                </c:pt>
                <c:pt idx="24173">
                  <c:v>177367.17</c:v>
                </c:pt>
                <c:pt idx="24174">
                  <c:v>177368.17</c:v>
                </c:pt>
                <c:pt idx="24175">
                  <c:v>177369.17</c:v>
                </c:pt>
                <c:pt idx="24176">
                  <c:v>177370.17</c:v>
                </c:pt>
                <c:pt idx="24177">
                  <c:v>177371.17</c:v>
                </c:pt>
                <c:pt idx="24178">
                  <c:v>177372.17</c:v>
                </c:pt>
                <c:pt idx="24179">
                  <c:v>177373.17</c:v>
                </c:pt>
                <c:pt idx="24180">
                  <c:v>177497.28</c:v>
                </c:pt>
                <c:pt idx="24181">
                  <c:v>177498.28</c:v>
                </c:pt>
                <c:pt idx="24182">
                  <c:v>177499.28</c:v>
                </c:pt>
                <c:pt idx="24183">
                  <c:v>177500.28</c:v>
                </c:pt>
                <c:pt idx="24184">
                  <c:v>177501.28</c:v>
                </c:pt>
                <c:pt idx="24185">
                  <c:v>177502.28</c:v>
                </c:pt>
                <c:pt idx="24186">
                  <c:v>177503.28</c:v>
                </c:pt>
                <c:pt idx="24187">
                  <c:v>177504.28</c:v>
                </c:pt>
                <c:pt idx="24188">
                  <c:v>177505.28</c:v>
                </c:pt>
                <c:pt idx="24189">
                  <c:v>177506.28</c:v>
                </c:pt>
                <c:pt idx="24190">
                  <c:v>177510.99</c:v>
                </c:pt>
                <c:pt idx="24191">
                  <c:v>177511.99</c:v>
                </c:pt>
                <c:pt idx="24192">
                  <c:v>177512.99</c:v>
                </c:pt>
                <c:pt idx="24193">
                  <c:v>177513.99</c:v>
                </c:pt>
                <c:pt idx="24194">
                  <c:v>177514.99</c:v>
                </c:pt>
                <c:pt idx="24195">
                  <c:v>177515.99</c:v>
                </c:pt>
                <c:pt idx="24196">
                  <c:v>177516.99</c:v>
                </c:pt>
                <c:pt idx="24197">
                  <c:v>177517.99</c:v>
                </c:pt>
                <c:pt idx="24198">
                  <c:v>177518.99</c:v>
                </c:pt>
                <c:pt idx="24199">
                  <c:v>177520.0</c:v>
                </c:pt>
                <c:pt idx="24200">
                  <c:v>177644.1</c:v>
                </c:pt>
                <c:pt idx="24201">
                  <c:v>177645.1</c:v>
                </c:pt>
                <c:pt idx="24202">
                  <c:v>177646.1</c:v>
                </c:pt>
                <c:pt idx="24203">
                  <c:v>177647.1</c:v>
                </c:pt>
                <c:pt idx="24204">
                  <c:v>177648.1</c:v>
                </c:pt>
                <c:pt idx="24205">
                  <c:v>177649.11</c:v>
                </c:pt>
                <c:pt idx="24206">
                  <c:v>177650.11</c:v>
                </c:pt>
                <c:pt idx="24207">
                  <c:v>177651.11</c:v>
                </c:pt>
                <c:pt idx="24208">
                  <c:v>177652.11</c:v>
                </c:pt>
                <c:pt idx="24209">
                  <c:v>177653.11</c:v>
                </c:pt>
                <c:pt idx="24210">
                  <c:v>177657.82</c:v>
                </c:pt>
                <c:pt idx="24211">
                  <c:v>177658.82</c:v>
                </c:pt>
                <c:pt idx="24212">
                  <c:v>177659.82</c:v>
                </c:pt>
                <c:pt idx="24213">
                  <c:v>177660.82</c:v>
                </c:pt>
                <c:pt idx="24214">
                  <c:v>177661.82</c:v>
                </c:pt>
                <c:pt idx="24215">
                  <c:v>177662.82</c:v>
                </c:pt>
                <c:pt idx="24216">
                  <c:v>177663.82</c:v>
                </c:pt>
                <c:pt idx="24217">
                  <c:v>177664.82</c:v>
                </c:pt>
                <c:pt idx="24218">
                  <c:v>177665.82</c:v>
                </c:pt>
                <c:pt idx="24219">
                  <c:v>177666.82</c:v>
                </c:pt>
                <c:pt idx="24220">
                  <c:v>177790.92</c:v>
                </c:pt>
                <c:pt idx="24221">
                  <c:v>177791.93</c:v>
                </c:pt>
                <c:pt idx="24222">
                  <c:v>177792.93</c:v>
                </c:pt>
                <c:pt idx="24223">
                  <c:v>177793.93</c:v>
                </c:pt>
                <c:pt idx="24224">
                  <c:v>177794.93</c:v>
                </c:pt>
                <c:pt idx="24225">
                  <c:v>177795.93</c:v>
                </c:pt>
                <c:pt idx="24226">
                  <c:v>177796.93</c:v>
                </c:pt>
                <c:pt idx="24227">
                  <c:v>177797.93</c:v>
                </c:pt>
                <c:pt idx="24228">
                  <c:v>177798.93</c:v>
                </c:pt>
                <c:pt idx="24229">
                  <c:v>177799.93</c:v>
                </c:pt>
                <c:pt idx="24230">
                  <c:v>177804.64</c:v>
                </c:pt>
                <c:pt idx="24231">
                  <c:v>177805.64</c:v>
                </c:pt>
                <c:pt idx="24232">
                  <c:v>177806.64</c:v>
                </c:pt>
                <c:pt idx="24233">
                  <c:v>177807.64</c:v>
                </c:pt>
                <c:pt idx="24234">
                  <c:v>177808.65</c:v>
                </c:pt>
                <c:pt idx="24235">
                  <c:v>177809.65</c:v>
                </c:pt>
                <c:pt idx="24236">
                  <c:v>177810.65</c:v>
                </c:pt>
                <c:pt idx="24237">
                  <c:v>177811.65</c:v>
                </c:pt>
                <c:pt idx="24238">
                  <c:v>177812.65</c:v>
                </c:pt>
                <c:pt idx="24239">
                  <c:v>177813.65</c:v>
                </c:pt>
                <c:pt idx="24240">
                  <c:v>177937.75</c:v>
                </c:pt>
                <c:pt idx="24241">
                  <c:v>177938.75</c:v>
                </c:pt>
                <c:pt idx="24242">
                  <c:v>177939.76</c:v>
                </c:pt>
                <c:pt idx="24243">
                  <c:v>177940.76</c:v>
                </c:pt>
                <c:pt idx="24244">
                  <c:v>177941.76</c:v>
                </c:pt>
                <c:pt idx="24245">
                  <c:v>177942.76</c:v>
                </c:pt>
                <c:pt idx="24246">
                  <c:v>177943.76</c:v>
                </c:pt>
                <c:pt idx="24247">
                  <c:v>177944.76</c:v>
                </c:pt>
                <c:pt idx="24248">
                  <c:v>177945.76</c:v>
                </c:pt>
                <c:pt idx="24249">
                  <c:v>177946.76</c:v>
                </c:pt>
                <c:pt idx="24250">
                  <c:v>177951.47</c:v>
                </c:pt>
                <c:pt idx="24251">
                  <c:v>177952.47</c:v>
                </c:pt>
                <c:pt idx="24252">
                  <c:v>177953.47</c:v>
                </c:pt>
                <c:pt idx="24253">
                  <c:v>177954.47</c:v>
                </c:pt>
                <c:pt idx="24254">
                  <c:v>177955.47</c:v>
                </c:pt>
                <c:pt idx="24255">
                  <c:v>177956.47</c:v>
                </c:pt>
                <c:pt idx="24256">
                  <c:v>177957.47</c:v>
                </c:pt>
                <c:pt idx="24257">
                  <c:v>177958.47</c:v>
                </c:pt>
                <c:pt idx="24258">
                  <c:v>177959.48</c:v>
                </c:pt>
                <c:pt idx="24259">
                  <c:v>177960.48</c:v>
                </c:pt>
                <c:pt idx="24260">
                  <c:v>178084.58</c:v>
                </c:pt>
                <c:pt idx="24261">
                  <c:v>178085.58</c:v>
                </c:pt>
                <c:pt idx="24262">
                  <c:v>178086.58</c:v>
                </c:pt>
                <c:pt idx="24263">
                  <c:v>178087.58</c:v>
                </c:pt>
                <c:pt idx="24264">
                  <c:v>178088.59</c:v>
                </c:pt>
                <c:pt idx="24265">
                  <c:v>178089.59</c:v>
                </c:pt>
                <c:pt idx="24266">
                  <c:v>178090.59</c:v>
                </c:pt>
                <c:pt idx="24267">
                  <c:v>178091.59</c:v>
                </c:pt>
                <c:pt idx="24268">
                  <c:v>178092.59</c:v>
                </c:pt>
                <c:pt idx="24269">
                  <c:v>178093.59</c:v>
                </c:pt>
                <c:pt idx="24270">
                  <c:v>178098.3</c:v>
                </c:pt>
                <c:pt idx="24271">
                  <c:v>178099.3</c:v>
                </c:pt>
                <c:pt idx="24272">
                  <c:v>178100.3</c:v>
                </c:pt>
                <c:pt idx="24273">
                  <c:v>178101.3</c:v>
                </c:pt>
                <c:pt idx="24274">
                  <c:v>178102.3</c:v>
                </c:pt>
                <c:pt idx="24275">
                  <c:v>178103.3</c:v>
                </c:pt>
                <c:pt idx="24276">
                  <c:v>178104.3</c:v>
                </c:pt>
                <c:pt idx="24277">
                  <c:v>178105.3</c:v>
                </c:pt>
                <c:pt idx="24278">
                  <c:v>178106.3</c:v>
                </c:pt>
                <c:pt idx="24279">
                  <c:v>178107.3</c:v>
                </c:pt>
                <c:pt idx="24280">
                  <c:v>178231.33</c:v>
                </c:pt>
                <c:pt idx="24281">
                  <c:v>178232.33</c:v>
                </c:pt>
                <c:pt idx="24282">
                  <c:v>178233.33</c:v>
                </c:pt>
                <c:pt idx="24283">
                  <c:v>178234.33</c:v>
                </c:pt>
                <c:pt idx="24284">
                  <c:v>178235.34</c:v>
                </c:pt>
                <c:pt idx="24285">
                  <c:v>178236.34</c:v>
                </c:pt>
                <c:pt idx="24286">
                  <c:v>178237.34</c:v>
                </c:pt>
                <c:pt idx="24287">
                  <c:v>178238.34</c:v>
                </c:pt>
                <c:pt idx="24288">
                  <c:v>178239.34</c:v>
                </c:pt>
                <c:pt idx="24289">
                  <c:v>178240.34</c:v>
                </c:pt>
                <c:pt idx="24290">
                  <c:v>178245.05</c:v>
                </c:pt>
                <c:pt idx="24291">
                  <c:v>178246.05</c:v>
                </c:pt>
                <c:pt idx="24292">
                  <c:v>178247.05</c:v>
                </c:pt>
                <c:pt idx="24293">
                  <c:v>178248.05</c:v>
                </c:pt>
                <c:pt idx="24294">
                  <c:v>178249.05</c:v>
                </c:pt>
                <c:pt idx="24295">
                  <c:v>178250.05</c:v>
                </c:pt>
                <c:pt idx="24296">
                  <c:v>178251.05</c:v>
                </c:pt>
                <c:pt idx="24297">
                  <c:v>178252.05</c:v>
                </c:pt>
                <c:pt idx="24298">
                  <c:v>178253.05</c:v>
                </c:pt>
                <c:pt idx="24299">
                  <c:v>178254.05</c:v>
                </c:pt>
                <c:pt idx="24300">
                  <c:v>178378.15</c:v>
                </c:pt>
                <c:pt idx="24301">
                  <c:v>178379.16</c:v>
                </c:pt>
                <c:pt idx="24302">
                  <c:v>178380.16</c:v>
                </c:pt>
                <c:pt idx="24303">
                  <c:v>178381.16</c:v>
                </c:pt>
                <c:pt idx="24304">
                  <c:v>178382.16</c:v>
                </c:pt>
                <c:pt idx="24305">
                  <c:v>178383.16</c:v>
                </c:pt>
                <c:pt idx="24306">
                  <c:v>178384.16</c:v>
                </c:pt>
                <c:pt idx="24307">
                  <c:v>178385.16</c:v>
                </c:pt>
                <c:pt idx="24308">
                  <c:v>178386.16</c:v>
                </c:pt>
                <c:pt idx="24309">
                  <c:v>178387.16</c:v>
                </c:pt>
                <c:pt idx="24310">
                  <c:v>178391.87</c:v>
                </c:pt>
                <c:pt idx="24311">
                  <c:v>178392.87</c:v>
                </c:pt>
                <c:pt idx="24312">
                  <c:v>178393.87</c:v>
                </c:pt>
                <c:pt idx="24313">
                  <c:v>178394.87</c:v>
                </c:pt>
                <c:pt idx="24314">
                  <c:v>178395.87</c:v>
                </c:pt>
                <c:pt idx="24315">
                  <c:v>178396.87</c:v>
                </c:pt>
                <c:pt idx="24316">
                  <c:v>178397.87</c:v>
                </c:pt>
                <c:pt idx="24317">
                  <c:v>178398.87</c:v>
                </c:pt>
                <c:pt idx="24318">
                  <c:v>178399.87</c:v>
                </c:pt>
                <c:pt idx="24319">
                  <c:v>178400.87</c:v>
                </c:pt>
                <c:pt idx="24320">
                  <c:v>178524.98</c:v>
                </c:pt>
                <c:pt idx="24321">
                  <c:v>178525.98</c:v>
                </c:pt>
                <c:pt idx="24322">
                  <c:v>178526.98</c:v>
                </c:pt>
                <c:pt idx="24323">
                  <c:v>178527.98</c:v>
                </c:pt>
                <c:pt idx="24324">
                  <c:v>178528.98</c:v>
                </c:pt>
                <c:pt idx="24325">
                  <c:v>178529.98</c:v>
                </c:pt>
                <c:pt idx="24326">
                  <c:v>178530.99</c:v>
                </c:pt>
                <c:pt idx="24327">
                  <c:v>178531.99</c:v>
                </c:pt>
                <c:pt idx="24328">
                  <c:v>178532.99</c:v>
                </c:pt>
                <c:pt idx="24329">
                  <c:v>178533.99</c:v>
                </c:pt>
                <c:pt idx="24330">
                  <c:v>178538.7</c:v>
                </c:pt>
                <c:pt idx="24331">
                  <c:v>178539.7</c:v>
                </c:pt>
                <c:pt idx="24332">
                  <c:v>178540.7</c:v>
                </c:pt>
                <c:pt idx="24333">
                  <c:v>178541.7</c:v>
                </c:pt>
                <c:pt idx="24334">
                  <c:v>178542.7</c:v>
                </c:pt>
                <c:pt idx="24335">
                  <c:v>178543.7</c:v>
                </c:pt>
                <c:pt idx="24336">
                  <c:v>178544.7</c:v>
                </c:pt>
                <c:pt idx="24337">
                  <c:v>178545.7</c:v>
                </c:pt>
                <c:pt idx="24338">
                  <c:v>178546.7</c:v>
                </c:pt>
                <c:pt idx="24339">
                  <c:v>178547.7</c:v>
                </c:pt>
                <c:pt idx="24340">
                  <c:v>178671.81</c:v>
                </c:pt>
                <c:pt idx="24341">
                  <c:v>178672.81</c:v>
                </c:pt>
                <c:pt idx="24342">
                  <c:v>178673.81</c:v>
                </c:pt>
                <c:pt idx="24343">
                  <c:v>178674.81</c:v>
                </c:pt>
                <c:pt idx="24344">
                  <c:v>178675.81</c:v>
                </c:pt>
                <c:pt idx="24345">
                  <c:v>178676.81</c:v>
                </c:pt>
                <c:pt idx="24346">
                  <c:v>178677.81</c:v>
                </c:pt>
                <c:pt idx="24347">
                  <c:v>178678.81</c:v>
                </c:pt>
                <c:pt idx="24348">
                  <c:v>178679.81</c:v>
                </c:pt>
                <c:pt idx="24349">
                  <c:v>178680.81</c:v>
                </c:pt>
                <c:pt idx="24350">
                  <c:v>178685.52</c:v>
                </c:pt>
                <c:pt idx="24351">
                  <c:v>178686.52</c:v>
                </c:pt>
                <c:pt idx="24352">
                  <c:v>178687.52</c:v>
                </c:pt>
                <c:pt idx="24353">
                  <c:v>178688.52</c:v>
                </c:pt>
                <c:pt idx="24354">
                  <c:v>178689.52</c:v>
                </c:pt>
                <c:pt idx="24355">
                  <c:v>178690.52</c:v>
                </c:pt>
                <c:pt idx="24356">
                  <c:v>178691.53</c:v>
                </c:pt>
                <c:pt idx="24357">
                  <c:v>178692.53</c:v>
                </c:pt>
                <c:pt idx="24358">
                  <c:v>178693.53</c:v>
                </c:pt>
                <c:pt idx="24359">
                  <c:v>178694.53</c:v>
                </c:pt>
                <c:pt idx="24360">
                  <c:v>178818.59</c:v>
                </c:pt>
                <c:pt idx="24361">
                  <c:v>178819.59</c:v>
                </c:pt>
                <c:pt idx="24362">
                  <c:v>178820.59</c:v>
                </c:pt>
                <c:pt idx="24363">
                  <c:v>178821.59</c:v>
                </c:pt>
                <c:pt idx="24364">
                  <c:v>178822.59</c:v>
                </c:pt>
                <c:pt idx="24365">
                  <c:v>178823.59</c:v>
                </c:pt>
                <c:pt idx="24366">
                  <c:v>178824.59</c:v>
                </c:pt>
                <c:pt idx="24367">
                  <c:v>178825.59</c:v>
                </c:pt>
                <c:pt idx="24368">
                  <c:v>178826.59</c:v>
                </c:pt>
                <c:pt idx="24369">
                  <c:v>178827.59</c:v>
                </c:pt>
                <c:pt idx="24370">
                  <c:v>178832.3</c:v>
                </c:pt>
                <c:pt idx="24371">
                  <c:v>178833.3</c:v>
                </c:pt>
                <c:pt idx="24372">
                  <c:v>178834.3</c:v>
                </c:pt>
                <c:pt idx="24373">
                  <c:v>178835.3</c:v>
                </c:pt>
                <c:pt idx="24374">
                  <c:v>178836.3</c:v>
                </c:pt>
                <c:pt idx="24375">
                  <c:v>178837.3</c:v>
                </c:pt>
                <c:pt idx="24376">
                  <c:v>178838.3</c:v>
                </c:pt>
                <c:pt idx="24377">
                  <c:v>178839.3</c:v>
                </c:pt>
                <c:pt idx="24378">
                  <c:v>178840.3</c:v>
                </c:pt>
                <c:pt idx="24379">
                  <c:v>178841.3</c:v>
                </c:pt>
                <c:pt idx="24380">
                  <c:v>178965.41</c:v>
                </c:pt>
                <c:pt idx="24381">
                  <c:v>178966.41</c:v>
                </c:pt>
                <c:pt idx="24382">
                  <c:v>178967.41</c:v>
                </c:pt>
                <c:pt idx="24383">
                  <c:v>178968.41</c:v>
                </c:pt>
                <c:pt idx="24384">
                  <c:v>178969.41</c:v>
                </c:pt>
                <c:pt idx="24385">
                  <c:v>178970.41</c:v>
                </c:pt>
                <c:pt idx="24386">
                  <c:v>178971.41</c:v>
                </c:pt>
                <c:pt idx="24387">
                  <c:v>178972.41</c:v>
                </c:pt>
                <c:pt idx="24388">
                  <c:v>178973.41</c:v>
                </c:pt>
                <c:pt idx="24389">
                  <c:v>178974.41</c:v>
                </c:pt>
                <c:pt idx="24390">
                  <c:v>178979.12</c:v>
                </c:pt>
                <c:pt idx="24391">
                  <c:v>178980.12</c:v>
                </c:pt>
                <c:pt idx="24392">
                  <c:v>178981.12</c:v>
                </c:pt>
                <c:pt idx="24393">
                  <c:v>178982.12</c:v>
                </c:pt>
                <c:pt idx="24394">
                  <c:v>178983.12</c:v>
                </c:pt>
                <c:pt idx="24395">
                  <c:v>178984.13</c:v>
                </c:pt>
                <c:pt idx="24396">
                  <c:v>178985.13</c:v>
                </c:pt>
                <c:pt idx="24397">
                  <c:v>178986.13</c:v>
                </c:pt>
                <c:pt idx="24398">
                  <c:v>178987.13</c:v>
                </c:pt>
                <c:pt idx="24399">
                  <c:v>178988.13</c:v>
                </c:pt>
                <c:pt idx="24400">
                  <c:v>179112.24</c:v>
                </c:pt>
                <c:pt idx="24401">
                  <c:v>179113.24</c:v>
                </c:pt>
                <c:pt idx="24402">
                  <c:v>179114.24</c:v>
                </c:pt>
                <c:pt idx="24403">
                  <c:v>179115.24</c:v>
                </c:pt>
                <c:pt idx="24404">
                  <c:v>179116.24</c:v>
                </c:pt>
                <c:pt idx="24405">
                  <c:v>179117.24</c:v>
                </c:pt>
                <c:pt idx="24406">
                  <c:v>179118.24</c:v>
                </c:pt>
                <c:pt idx="24407">
                  <c:v>179119.24</c:v>
                </c:pt>
                <c:pt idx="24408">
                  <c:v>179120.24</c:v>
                </c:pt>
                <c:pt idx="24409">
                  <c:v>179121.24</c:v>
                </c:pt>
                <c:pt idx="24410">
                  <c:v>179125.95</c:v>
                </c:pt>
                <c:pt idx="24411">
                  <c:v>179126.95</c:v>
                </c:pt>
                <c:pt idx="24412">
                  <c:v>179127.95</c:v>
                </c:pt>
                <c:pt idx="24413">
                  <c:v>179128.95</c:v>
                </c:pt>
                <c:pt idx="24414">
                  <c:v>179129.95</c:v>
                </c:pt>
                <c:pt idx="24415">
                  <c:v>179130.95</c:v>
                </c:pt>
                <c:pt idx="24416">
                  <c:v>179131.96</c:v>
                </c:pt>
                <c:pt idx="24417">
                  <c:v>179132.96</c:v>
                </c:pt>
                <c:pt idx="24418">
                  <c:v>179133.96</c:v>
                </c:pt>
                <c:pt idx="24419">
                  <c:v>179134.96</c:v>
                </c:pt>
                <c:pt idx="24420">
                  <c:v>179258.98</c:v>
                </c:pt>
                <c:pt idx="24421">
                  <c:v>179259.98</c:v>
                </c:pt>
                <c:pt idx="24422">
                  <c:v>179260.98</c:v>
                </c:pt>
                <c:pt idx="24423">
                  <c:v>179261.99</c:v>
                </c:pt>
                <c:pt idx="24424">
                  <c:v>179262.99</c:v>
                </c:pt>
                <c:pt idx="24425">
                  <c:v>179263.99</c:v>
                </c:pt>
                <c:pt idx="24426">
                  <c:v>179264.99</c:v>
                </c:pt>
                <c:pt idx="24427">
                  <c:v>179265.99</c:v>
                </c:pt>
                <c:pt idx="24428">
                  <c:v>179266.99</c:v>
                </c:pt>
                <c:pt idx="24429">
                  <c:v>179267.99</c:v>
                </c:pt>
                <c:pt idx="24430">
                  <c:v>179272.7</c:v>
                </c:pt>
                <c:pt idx="24431">
                  <c:v>179273.7</c:v>
                </c:pt>
                <c:pt idx="24432">
                  <c:v>179274.7</c:v>
                </c:pt>
                <c:pt idx="24433">
                  <c:v>179275.7</c:v>
                </c:pt>
                <c:pt idx="24434">
                  <c:v>179276.7</c:v>
                </c:pt>
                <c:pt idx="24435">
                  <c:v>179277.7</c:v>
                </c:pt>
                <c:pt idx="24436">
                  <c:v>179278.7</c:v>
                </c:pt>
                <c:pt idx="24437">
                  <c:v>179279.7</c:v>
                </c:pt>
                <c:pt idx="24438">
                  <c:v>179280.7</c:v>
                </c:pt>
                <c:pt idx="24439">
                  <c:v>179281.71</c:v>
                </c:pt>
                <c:pt idx="24440">
                  <c:v>179405.81</c:v>
                </c:pt>
                <c:pt idx="24441">
                  <c:v>179406.81</c:v>
                </c:pt>
                <c:pt idx="24442">
                  <c:v>179407.81</c:v>
                </c:pt>
                <c:pt idx="24443">
                  <c:v>179408.81</c:v>
                </c:pt>
                <c:pt idx="24444">
                  <c:v>179409.81</c:v>
                </c:pt>
                <c:pt idx="24445">
                  <c:v>179410.82</c:v>
                </c:pt>
                <c:pt idx="24446">
                  <c:v>179411.82</c:v>
                </c:pt>
                <c:pt idx="24447">
                  <c:v>179412.82</c:v>
                </c:pt>
                <c:pt idx="24448">
                  <c:v>179413.82</c:v>
                </c:pt>
                <c:pt idx="24449">
                  <c:v>179414.82</c:v>
                </c:pt>
                <c:pt idx="24450">
                  <c:v>179419.53</c:v>
                </c:pt>
                <c:pt idx="24451">
                  <c:v>179420.53</c:v>
                </c:pt>
                <c:pt idx="24452">
                  <c:v>179421.53</c:v>
                </c:pt>
                <c:pt idx="24453">
                  <c:v>179422.53</c:v>
                </c:pt>
                <c:pt idx="24454">
                  <c:v>179423.53</c:v>
                </c:pt>
                <c:pt idx="24455">
                  <c:v>179424.53</c:v>
                </c:pt>
                <c:pt idx="24456">
                  <c:v>179425.53</c:v>
                </c:pt>
                <c:pt idx="24457">
                  <c:v>179426.53</c:v>
                </c:pt>
                <c:pt idx="24458">
                  <c:v>179427.53</c:v>
                </c:pt>
                <c:pt idx="24459">
                  <c:v>179428.53</c:v>
                </c:pt>
                <c:pt idx="24460">
                  <c:v>179552.64</c:v>
                </c:pt>
                <c:pt idx="24461">
                  <c:v>179553.64</c:v>
                </c:pt>
                <c:pt idx="24462">
                  <c:v>179554.64</c:v>
                </c:pt>
                <c:pt idx="24463">
                  <c:v>179555.64</c:v>
                </c:pt>
                <c:pt idx="24464">
                  <c:v>179556.64</c:v>
                </c:pt>
                <c:pt idx="24465">
                  <c:v>179557.65</c:v>
                </c:pt>
                <c:pt idx="24466">
                  <c:v>179558.65</c:v>
                </c:pt>
                <c:pt idx="24467">
                  <c:v>179559.65</c:v>
                </c:pt>
                <c:pt idx="24468">
                  <c:v>179560.65</c:v>
                </c:pt>
                <c:pt idx="24469">
                  <c:v>179561.65</c:v>
                </c:pt>
                <c:pt idx="24470">
                  <c:v>179566.36</c:v>
                </c:pt>
                <c:pt idx="24471">
                  <c:v>179567.36</c:v>
                </c:pt>
                <c:pt idx="24472">
                  <c:v>179568.36</c:v>
                </c:pt>
                <c:pt idx="24473">
                  <c:v>179569.36</c:v>
                </c:pt>
                <c:pt idx="24474">
                  <c:v>179570.36</c:v>
                </c:pt>
                <c:pt idx="24475">
                  <c:v>179571.36</c:v>
                </c:pt>
                <c:pt idx="24476">
                  <c:v>179572.36</c:v>
                </c:pt>
                <c:pt idx="24477">
                  <c:v>179573.36</c:v>
                </c:pt>
                <c:pt idx="24478">
                  <c:v>179574.36</c:v>
                </c:pt>
                <c:pt idx="24479">
                  <c:v>179575.36</c:v>
                </c:pt>
                <c:pt idx="24480">
                  <c:v>179699.4</c:v>
                </c:pt>
                <c:pt idx="24481">
                  <c:v>179700.41</c:v>
                </c:pt>
                <c:pt idx="24482">
                  <c:v>179701.41</c:v>
                </c:pt>
                <c:pt idx="24483">
                  <c:v>179702.41</c:v>
                </c:pt>
                <c:pt idx="24484">
                  <c:v>179703.41</c:v>
                </c:pt>
                <c:pt idx="24485">
                  <c:v>179704.41</c:v>
                </c:pt>
                <c:pt idx="24486">
                  <c:v>179705.41</c:v>
                </c:pt>
                <c:pt idx="24487">
                  <c:v>179706.41</c:v>
                </c:pt>
                <c:pt idx="24488">
                  <c:v>179707.41</c:v>
                </c:pt>
                <c:pt idx="24489">
                  <c:v>179708.41</c:v>
                </c:pt>
                <c:pt idx="24490">
                  <c:v>179713.12</c:v>
                </c:pt>
                <c:pt idx="24491">
                  <c:v>179714.12</c:v>
                </c:pt>
                <c:pt idx="24492">
                  <c:v>179715.12</c:v>
                </c:pt>
                <c:pt idx="24493">
                  <c:v>179716.12</c:v>
                </c:pt>
                <c:pt idx="24494">
                  <c:v>179717.12</c:v>
                </c:pt>
                <c:pt idx="24495">
                  <c:v>179718.12</c:v>
                </c:pt>
                <c:pt idx="24496">
                  <c:v>179719.12</c:v>
                </c:pt>
                <c:pt idx="24497">
                  <c:v>179720.12</c:v>
                </c:pt>
                <c:pt idx="24498">
                  <c:v>179721.12</c:v>
                </c:pt>
                <c:pt idx="24499">
                  <c:v>179722.12</c:v>
                </c:pt>
                <c:pt idx="24500">
                  <c:v>179846.23</c:v>
                </c:pt>
                <c:pt idx="24501">
                  <c:v>179847.23</c:v>
                </c:pt>
                <c:pt idx="24502">
                  <c:v>179848.23</c:v>
                </c:pt>
                <c:pt idx="24503">
                  <c:v>179849.23</c:v>
                </c:pt>
                <c:pt idx="24504">
                  <c:v>179850.23</c:v>
                </c:pt>
                <c:pt idx="24505">
                  <c:v>179851.23</c:v>
                </c:pt>
                <c:pt idx="24506">
                  <c:v>179852.23</c:v>
                </c:pt>
                <c:pt idx="24507">
                  <c:v>179853.23</c:v>
                </c:pt>
                <c:pt idx="24508">
                  <c:v>179854.23</c:v>
                </c:pt>
                <c:pt idx="24509">
                  <c:v>179855.23</c:v>
                </c:pt>
                <c:pt idx="24510">
                  <c:v>179859.94</c:v>
                </c:pt>
                <c:pt idx="24511">
                  <c:v>179860.94</c:v>
                </c:pt>
                <c:pt idx="24512">
                  <c:v>179861.95</c:v>
                </c:pt>
                <c:pt idx="24513">
                  <c:v>179862.95</c:v>
                </c:pt>
                <c:pt idx="24514">
                  <c:v>179863.95</c:v>
                </c:pt>
                <c:pt idx="24515">
                  <c:v>179864.95</c:v>
                </c:pt>
                <c:pt idx="24516">
                  <c:v>179865.95</c:v>
                </c:pt>
                <c:pt idx="24517">
                  <c:v>179866.95</c:v>
                </c:pt>
                <c:pt idx="24518">
                  <c:v>179867.95</c:v>
                </c:pt>
                <c:pt idx="24519">
                  <c:v>179868.95</c:v>
                </c:pt>
                <c:pt idx="24520">
                  <c:v>179993.05</c:v>
                </c:pt>
                <c:pt idx="24521">
                  <c:v>179994.05</c:v>
                </c:pt>
                <c:pt idx="24522">
                  <c:v>179995.05</c:v>
                </c:pt>
                <c:pt idx="24523">
                  <c:v>179996.05</c:v>
                </c:pt>
                <c:pt idx="24524">
                  <c:v>179997.06</c:v>
                </c:pt>
                <c:pt idx="24525">
                  <c:v>179998.06</c:v>
                </c:pt>
                <c:pt idx="24526">
                  <c:v>179999.06</c:v>
                </c:pt>
                <c:pt idx="24527">
                  <c:v>180000.06</c:v>
                </c:pt>
                <c:pt idx="24528">
                  <c:v>180001.06</c:v>
                </c:pt>
                <c:pt idx="24529">
                  <c:v>180002.06</c:v>
                </c:pt>
                <c:pt idx="24530">
                  <c:v>180006.77</c:v>
                </c:pt>
                <c:pt idx="24531">
                  <c:v>180007.77</c:v>
                </c:pt>
                <c:pt idx="24532">
                  <c:v>180008.77</c:v>
                </c:pt>
                <c:pt idx="24533">
                  <c:v>180009.77</c:v>
                </c:pt>
                <c:pt idx="24534">
                  <c:v>180010.77</c:v>
                </c:pt>
                <c:pt idx="24535">
                  <c:v>180011.77</c:v>
                </c:pt>
                <c:pt idx="24536">
                  <c:v>180012.77</c:v>
                </c:pt>
                <c:pt idx="24537">
                  <c:v>180013.77</c:v>
                </c:pt>
                <c:pt idx="24538">
                  <c:v>180014.77</c:v>
                </c:pt>
                <c:pt idx="24539">
                  <c:v>180015.77</c:v>
                </c:pt>
                <c:pt idx="24540">
                  <c:v>180139.88</c:v>
                </c:pt>
                <c:pt idx="24541">
                  <c:v>180140.88</c:v>
                </c:pt>
                <c:pt idx="24542">
                  <c:v>180141.88</c:v>
                </c:pt>
                <c:pt idx="24543">
                  <c:v>180142.88</c:v>
                </c:pt>
                <c:pt idx="24544">
                  <c:v>180143.88</c:v>
                </c:pt>
                <c:pt idx="24545">
                  <c:v>180144.88</c:v>
                </c:pt>
                <c:pt idx="24546">
                  <c:v>180145.88</c:v>
                </c:pt>
                <c:pt idx="24547">
                  <c:v>180146.89</c:v>
                </c:pt>
                <c:pt idx="24548">
                  <c:v>180147.89</c:v>
                </c:pt>
                <c:pt idx="24549">
                  <c:v>180148.89</c:v>
                </c:pt>
                <c:pt idx="24550">
                  <c:v>180153.6</c:v>
                </c:pt>
                <c:pt idx="24551">
                  <c:v>180154.6</c:v>
                </c:pt>
                <c:pt idx="24552">
                  <c:v>180155.6</c:v>
                </c:pt>
                <c:pt idx="24553">
                  <c:v>180156.6</c:v>
                </c:pt>
                <c:pt idx="24554">
                  <c:v>180157.6</c:v>
                </c:pt>
                <c:pt idx="24555">
                  <c:v>180158.6</c:v>
                </c:pt>
                <c:pt idx="24556">
                  <c:v>180159.6</c:v>
                </c:pt>
                <c:pt idx="24557">
                  <c:v>180160.6</c:v>
                </c:pt>
                <c:pt idx="24558">
                  <c:v>180161.6</c:v>
                </c:pt>
                <c:pt idx="24559">
                  <c:v>180162.6</c:v>
                </c:pt>
                <c:pt idx="24560">
                  <c:v>180286.7</c:v>
                </c:pt>
                <c:pt idx="24561">
                  <c:v>180287.71</c:v>
                </c:pt>
                <c:pt idx="24562">
                  <c:v>180288.71</c:v>
                </c:pt>
                <c:pt idx="24563">
                  <c:v>180289.71</c:v>
                </c:pt>
                <c:pt idx="24564">
                  <c:v>180290.71</c:v>
                </c:pt>
                <c:pt idx="24565">
                  <c:v>180291.71</c:v>
                </c:pt>
                <c:pt idx="24566">
                  <c:v>180292.71</c:v>
                </c:pt>
                <c:pt idx="24567">
                  <c:v>180293.71</c:v>
                </c:pt>
                <c:pt idx="24568">
                  <c:v>180294.71</c:v>
                </c:pt>
                <c:pt idx="24569">
                  <c:v>180295.71</c:v>
                </c:pt>
                <c:pt idx="24570">
                  <c:v>180300.42</c:v>
                </c:pt>
                <c:pt idx="24571">
                  <c:v>180301.42</c:v>
                </c:pt>
                <c:pt idx="24572">
                  <c:v>180302.42</c:v>
                </c:pt>
                <c:pt idx="24573">
                  <c:v>180303.42</c:v>
                </c:pt>
                <c:pt idx="24574">
                  <c:v>180304.42</c:v>
                </c:pt>
                <c:pt idx="24575">
                  <c:v>180305.42</c:v>
                </c:pt>
                <c:pt idx="24576">
                  <c:v>180306.43</c:v>
                </c:pt>
                <c:pt idx="24577">
                  <c:v>180307.43</c:v>
                </c:pt>
                <c:pt idx="24578">
                  <c:v>180308.43</c:v>
                </c:pt>
                <c:pt idx="24579">
                  <c:v>180309.43</c:v>
                </c:pt>
                <c:pt idx="24580">
                  <c:v>180433.49</c:v>
                </c:pt>
                <c:pt idx="24581">
                  <c:v>180434.49</c:v>
                </c:pt>
                <c:pt idx="24582">
                  <c:v>180435.49</c:v>
                </c:pt>
                <c:pt idx="24583">
                  <c:v>180436.49</c:v>
                </c:pt>
                <c:pt idx="24584">
                  <c:v>180437.49</c:v>
                </c:pt>
                <c:pt idx="24585">
                  <c:v>180438.49</c:v>
                </c:pt>
                <c:pt idx="24586">
                  <c:v>180439.49</c:v>
                </c:pt>
                <c:pt idx="24587">
                  <c:v>180440.49</c:v>
                </c:pt>
                <c:pt idx="24588">
                  <c:v>180441.49</c:v>
                </c:pt>
                <c:pt idx="24589">
                  <c:v>180442.49</c:v>
                </c:pt>
                <c:pt idx="24590">
                  <c:v>180447.2</c:v>
                </c:pt>
                <c:pt idx="24591">
                  <c:v>180448.2</c:v>
                </c:pt>
                <c:pt idx="24592">
                  <c:v>180449.2</c:v>
                </c:pt>
                <c:pt idx="24593">
                  <c:v>180450.2</c:v>
                </c:pt>
                <c:pt idx="24594">
                  <c:v>180451.2</c:v>
                </c:pt>
                <c:pt idx="24595">
                  <c:v>180452.2</c:v>
                </c:pt>
                <c:pt idx="24596">
                  <c:v>180453.2</c:v>
                </c:pt>
                <c:pt idx="24597">
                  <c:v>180454.2</c:v>
                </c:pt>
                <c:pt idx="24598">
                  <c:v>180455.2</c:v>
                </c:pt>
                <c:pt idx="24599">
                  <c:v>180456.21</c:v>
                </c:pt>
                <c:pt idx="24600">
                  <c:v>180580.29</c:v>
                </c:pt>
                <c:pt idx="24601">
                  <c:v>180581.29</c:v>
                </c:pt>
                <c:pt idx="24602">
                  <c:v>180582.29</c:v>
                </c:pt>
                <c:pt idx="24603">
                  <c:v>180583.29</c:v>
                </c:pt>
                <c:pt idx="24604">
                  <c:v>180584.29</c:v>
                </c:pt>
                <c:pt idx="24605">
                  <c:v>180585.29</c:v>
                </c:pt>
                <c:pt idx="24606">
                  <c:v>180586.29</c:v>
                </c:pt>
                <c:pt idx="24607">
                  <c:v>180587.29</c:v>
                </c:pt>
                <c:pt idx="24608">
                  <c:v>180588.29</c:v>
                </c:pt>
                <c:pt idx="24609">
                  <c:v>180589.29</c:v>
                </c:pt>
                <c:pt idx="24610">
                  <c:v>180594.0</c:v>
                </c:pt>
                <c:pt idx="24611">
                  <c:v>180595.0</c:v>
                </c:pt>
                <c:pt idx="24612">
                  <c:v>180596.0</c:v>
                </c:pt>
                <c:pt idx="24613">
                  <c:v>180597.0</c:v>
                </c:pt>
                <c:pt idx="24614">
                  <c:v>180598.0</c:v>
                </c:pt>
                <c:pt idx="24615">
                  <c:v>180599.0</c:v>
                </c:pt>
                <c:pt idx="24616">
                  <c:v>180600.0</c:v>
                </c:pt>
                <c:pt idx="24617">
                  <c:v>180601.0</c:v>
                </c:pt>
                <c:pt idx="24618">
                  <c:v>180602.0</c:v>
                </c:pt>
                <c:pt idx="24619">
                  <c:v>180603.0</c:v>
                </c:pt>
                <c:pt idx="24620">
                  <c:v>180727.01</c:v>
                </c:pt>
                <c:pt idx="24621">
                  <c:v>180728.01</c:v>
                </c:pt>
                <c:pt idx="24622">
                  <c:v>180729.01</c:v>
                </c:pt>
                <c:pt idx="24623">
                  <c:v>180730.01</c:v>
                </c:pt>
                <c:pt idx="24624">
                  <c:v>180731.01</c:v>
                </c:pt>
                <c:pt idx="24625">
                  <c:v>180732.01</c:v>
                </c:pt>
                <c:pt idx="24626">
                  <c:v>180733.02</c:v>
                </c:pt>
                <c:pt idx="24627">
                  <c:v>180734.02</c:v>
                </c:pt>
                <c:pt idx="24628">
                  <c:v>180735.02</c:v>
                </c:pt>
                <c:pt idx="24629">
                  <c:v>180736.02</c:v>
                </c:pt>
                <c:pt idx="24630">
                  <c:v>180740.73</c:v>
                </c:pt>
                <c:pt idx="24631">
                  <c:v>180741.73</c:v>
                </c:pt>
                <c:pt idx="24632">
                  <c:v>180742.73</c:v>
                </c:pt>
                <c:pt idx="24633">
                  <c:v>180743.73</c:v>
                </c:pt>
                <c:pt idx="24634">
                  <c:v>180744.73</c:v>
                </c:pt>
                <c:pt idx="24635">
                  <c:v>180745.73</c:v>
                </c:pt>
                <c:pt idx="24636">
                  <c:v>180746.73</c:v>
                </c:pt>
                <c:pt idx="24637">
                  <c:v>180747.73</c:v>
                </c:pt>
                <c:pt idx="24638">
                  <c:v>180748.73</c:v>
                </c:pt>
                <c:pt idx="24639">
                  <c:v>180749.73</c:v>
                </c:pt>
                <c:pt idx="24640">
                  <c:v>180873.84</c:v>
                </c:pt>
                <c:pt idx="24641">
                  <c:v>180874.84</c:v>
                </c:pt>
                <c:pt idx="24642">
                  <c:v>180875.84</c:v>
                </c:pt>
                <c:pt idx="24643">
                  <c:v>180876.84</c:v>
                </c:pt>
                <c:pt idx="24644">
                  <c:v>180877.84</c:v>
                </c:pt>
                <c:pt idx="24645">
                  <c:v>180878.84</c:v>
                </c:pt>
                <c:pt idx="24646">
                  <c:v>180879.84</c:v>
                </c:pt>
                <c:pt idx="24647">
                  <c:v>180880.84</c:v>
                </c:pt>
                <c:pt idx="24648">
                  <c:v>180881.84</c:v>
                </c:pt>
                <c:pt idx="24649">
                  <c:v>180882.85</c:v>
                </c:pt>
                <c:pt idx="24650">
                  <c:v>180887.55</c:v>
                </c:pt>
                <c:pt idx="24651">
                  <c:v>180888.55</c:v>
                </c:pt>
                <c:pt idx="24652">
                  <c:v>180889.55</c:v>
                </c:pt>
                <c:pt idx="24653">
                  <c:v>180890.56</c:v>
                </c:pt>
                <c:pt idx="24654">
                  <c:v>180891.56</c:v>
                </c:pt>
                <c:pt idx="24655">
                  <c:v>180892.56</c:v>
                </c:pt>
                <c:pt idx="24656">
                  <c:v>180893.56</c:v>
                </c:pt>
                <c:pt idx="24657">
                  <c:v>180894.56</c:v>
                </c:pt>
                <c:pt idx="24658">
                  <c:v>180895.56</c:v>
                </c:pt>
                <c:pt idx="24659">
                  <c:v>180896.56</c:v>
                </c:pt>
                <c:pt idx="24660">
                  <c:v>181020.66</c:v>
                </c:pt>
                <c:pt idx="24661">
                  <c:v>181021.66</c:v>
                </c:pt>
                <c:pt idx="24662">
                  <c:v>181022.67</c:v>
                </c:pt>
                <c:pt idx="24663">
                  <c:v>181023.67</c:v>
                </c:pt>
                <c:pt idx="24664">
                  <c:v>181024.67</c:v>
                </c:pt>
                <c:pt idx="24665">
                  <c:v>181025.67</c:v>
                </c:pt>
                <c:pt idx="24666">
                  <c:v>181026.67</c:v>
                </c:pt>
                <c:pt idx="24667">
                  <c:v>181027.67</c:v>
                </c:pt>
                <c:pt idx="24668">
                  <c:v>181028.67</c:v>
                </c:pt>
                <c:pt idx="24669">
                  <c:v>181029.67</c:v>
                </c:pt>
                <c:pt idx="24670">
                  <c:v>181034.38</c:v>
                </c:pt>
                <c:pt idx="24671">
                  <c:v>181035.38</c:v>
                </c:pt>
                <c:pt idx="24672">
                  <c:v>181036.38</c:v>
                </c:pt>
                <c:pt idx="24673">
                  <c:v>181037.38</c:v>
                </c:pt>
                <c:pt idx="24674">
                  <c:v>181038.38</c:v>
                </c:pt>
                <c:pt idx="24675">
                  <c:v>181039.38</c:v>
                </c:pt>
                <c:pt idx="24676">
                  <c:v>181040.38</c:v>
                </c:pt>
                <c:pt idx="24677">
                  <c:v>181041.38</c:v>
                </c:pt>
                <c:pt idx="24678">
                  <c:v>181042.38</c:v>
                </c:pt>
                <c:pt idx="24679">
                  <c:v>181043.39</c:v>
                </c:pt>
                <c:pt idx="24680">
                  <c:v>181167.4</c:v>
                </c:pt>
                <c:pt idx="24681">
                  <c:v>181168.4</c:v>
                </c:pt>
                <c:pt idx="24682">
                  <c:v>181169.41</c:v>
                </c:pt>
                <c:pt idx="24683">
                  <c:v>181170.41</c:v>
                </c:pt>
                <c:pt idx="24684">
                  <c:v>181171.41</c:v>
                </c:pt>
                <c:pt idx="24685">
                  <c:v>181172.41</c:v>
                </c:pt>
                <c:pt idx="24686">
                  <c:v>181173.41</c:v>
                </c:pt>
                <c:pt idx="24687">
                  <c:v>181174.41</c:v>
                </c:pt>
                <c:pt idx="24688">
                  <c:v>181175.41</c:v>
                </c:pt>
                <c:pt idx="24689">
                  <c:v>181176.41</c:v>
                </c:pt>
                <c:pt idx="24690">
                  <c:v>181181.12</c:v>
                </c:pt>
                <c:pt idx="24691">
                  <c:v>181182.12</c:v>
                </c:pt>
                <c:pt idx="24692">
                  <c:v>181183.12</c:v>
                </c:pt>
                <c:pt idx="24693">
                  <c:v>181184.12</c:v>
                </c:pt>
                <c:pt idx="24694">
                  <c:v>181185.12</c:v>
                </c:pt>
                <c:pt idx="24695">
                  <c:v>181186.12</c:v>
                </c:pt>
                <c:pt idx="24696">
                  <c:v>181187.12</c:v>
                </c:pt>
                <c:pt idx="24697">
                  <c:v>181188.12</c:v>
                </c:pt>
                <c:pt idx="24698">
                  <c:v>181189.12</c:v>
                </c:pt>
                <c:pt idx="24699">
                  <c:v>181190.12</c:v>
                </c:pt>
                <c:pt idx="24700">
                  <c:v>181314.23</c:v>
                </c:pt>
                <c:pt idx="24701">
                  <c:v>181315.23</c:v>
                </c:pt>
                <c:pt idx="24702">
                  <c:v>181316.23</c:v>
                </c:pt>
                <c:pt idx="24703">
                  <c:v>181317.23</c:v>
                </c:pt>
                <c:pt idx="24704">
                  <c:v>181318.23</c:v>
                </c:pt>
                <c:pt idx="24705">
                  <c:v>181319.23</c:v>
                </c:pt>
                <c:pt idx="24706">
                  <c:v>181320.23</c:v>
                </c:pt>
                <c:pt idx="24707">
                  <c:v>181321.23</c:v>
                </c:pt>
                <c:pt idx="24708">
                  <c:v>181322.23</c:v>
                </c:pt>
                <c:pt idx="24709">
                  <c:v>181323.23</c:v>
                </c:pt>
                <c:pt idx="24710">
                  <c:v>181327.94</c:v>
                </c:pt>
                <c:pt idx="24711">
                  <c:v>181328.94</c:v>
                </c:pt>
                <c:pt idx="24712">
                  <c:v>181329.95</c:v>
                </c:pt>
                <c:pt idx="24713">
                  <c:v>181330.95</c:v>
                </c:pt>
                <c:pt idx="24714">
                  <c:v>181331.95</c:v>
                </c:pt>
                <c:pt idx="24715">
                  <c:v>181332.95</c:v>
                </c:pt>
                <c:pt idx="24716">
                  <c:v>181333.95</c:v>
                </c:pt>
                <c:pt idx="24717">
                  <c:v>181334.95</c:v>
                </c:pt>
                <c:pt idx="24718">
                  <c:v>181335.95</c:v>
                </c:pt>
                <c:pt idx="24719">
                  <c:v>181336.95</c:v>
                </c:pt>
                <c:pt idx="24720">
                  <c:v>181461.06</c:v>
                </c:pt>
                <c:pt idx="24721">
                  <c:v>181462.06</c:v>
                </c:pt>
                <c:pt idx="24722">
                  <c:v>181463.06</c:v>
                </c:pt>
                <c:pt idx="24723">
                  <c:v>181464.06</c:v>
                </c:pt>
                <c:pt idx="24724">
                  <c:v>181465.06</c:v>
                </c:pt>
                <c:pt idx="24725">
                  <c:v>181466.06</c:v>
                </c:pt>
                <c:pt idx="24726">
                  <c:v>181467.06</c:v>
                </c:pt>
                <c:pt idx="24727">
                  <c:v>181468.06</c:v>
                </c:pt>
                <c:pt idx="24728">
                  <c:v>181469.06</c:v>
                </c:pt>
                <c:pt idx="24729">
                  <c:v>181470.06</c:v>
                </c:pt>
                <c:pt idx="24730">
                  <c:v>181474.77</c:v>
                </c:pt>
                <c:pt idx="24731">
                  <c:v>181475.77</c:v>
                </c:pt>
                <c:pt idx="24732">
                  <c:v>181476.77</c:v>
                </c:pt>
                <c:pt idx="24733">
                  <c:v>181477.77</c:v>
                </c:pt>
                <c:pt idx="24734">
                  <c:v>181478.78</c:v>
                </c:pt>
                <c:pt idx="24735">
                  <c:v>181479.78</c:v>
                </c:pt>
                <c:pt idx="24736">
                  <c:v>181480.78</c:v>
                </c:pt>
                <c:pt idx="24737">
                  <c:v>181481.78</c:v>
                </c:pt>
                <c:pt idx="24738">
                  <c:v>181482.78</c:v>
                </c:pt>
                <c:pt idx="24739">
                  <c:v>181483.78</c:v>
                </c:pt>
                <c:pt idx="24740">
                  <c:v>181607.89</c:v>
                </c:pt>
                <c:pt idx="24741">
                  <c:v>181608.89</c:v>
                </c:pt>
                <c:pt idx="24742">
                  <c:v>181609.89</c:v>
                </c:pt>
                <c:pt idx="24743">
                  <c:v>181610.89</c:v>
                </c:pt>
                <c:pt idx="24744">
                  <c:v>181611.89</c:v>
                </c:pt>
                <c:pt idx="24745">
                  <c:v>181612.89</c:v>
                </c:pt>
                <c:pt idx="24746">
                  <c:v>181613.89</c:v>
                </c:pt>
                <c:pt idx="24747">
                  <c:v>181614.89</c:v>
                </c:pt>
                <c:pt idx="24748">
                  <c:v>181615.89</c:v>
                </c:pt>
                <c:pt idx="24749">
                  <c:v>181616.89</c:v>
                </c:pt>
                <c:pt idx="24750">
                  <c:v>181621.6</c:v>
                </c:pt>
                <c:pt idx="24751">
                  <c:v>181622.6</c:v>
                </c:pt>
                <c:pt idx="24752">
                  <c:v>181623.6</c:v>
                </c:pt>
                <c:pt idx="24753">
                  <c:v>181624.6</c:v>
                </c:pt>
                <c:pt idx="24754">
                  <c:v>181625.6</c:v>
                </c:pt>
                <c:pt idx="24755">
                  <c:v>181626.6</c:v>
                </c:pt>
                <c:pt idx="24756">
                  <c:v>181627.6</c:v>
                </c:pt>
                <c:pt idx="24757">
                  <c:v>181628.6</c:v>
                </c:pt>
                <c:pt idx="24758">
                  <c:v>181629.6</c:v>
                </c:pt>
                <c:pt idx="24759">
                  <c:v>181630.6</c:v>
                </c:pt>
                <c:pt idx="24760">
                  <c:v>181754.71</c:v>
                </c:pt>
                <c:pt idx="24761">
                  <c:v>181755.71</c:v>
                </c:pt>
                <c:pt idx="24762">
                  <c:v>181756.71</c:v>
                </c:pt>
                <c:pt idx="24763">
                  <c:v>181757.71</c:v>
                </c:pt>
                <c:pt idx="24764">
                  <c:v>181758.71</c:v>
                </c:pt>
                <c:pt idx="24765">
                  <c:v>181759.71</c:v>
                </c:pt>
                <c:pt idx="24766">
                  <c:v>181760.71</c:v>
                </c:pt>
                <c:pt idx="24767">
                  <c:v>181761.71</c:v>
                </c:pt>
                <c:pt idx="24768">
                  <c:v>181762.72</c:v>
                </c:pt>
                <c:pt idx="24769">
                  <c:v>181763.72</c:v>
                </c:pt>
                <c:pt idx="24770">
                  <c:v>181768.43</c:v>
                </c:pt>
                <c:pt idx="24771">
                  <c:v>181769.43</c:v>
                </c:pt>
                <c:pt idx="24772">
                  <c:v>181770.43</c:v>
                </c:pt>
                <c:pt idx="24773">
                  <c:v>181771.43</c:v>
                </c:pt>
                <c:pt idx="24774">
                  <c:v>181772.43</c:v>
                </c:pt>
                <c:pt idx="24775">
                  <c:v>181773.43</c:v>
                </c:pt>
                <c:pt idx="24776">
                  <c:v>181774.43</c:v>
                </c:pt>
                <c:pt idx="24777">
                  <c:v>181775.43</c:v>
                </c:pt>
                <c:pt idx="24778">
                  <c:v>181776.43</c:v>
                </c:pt>
                <c:pt idx="24779">
                  <c:v>181777.43</c:v>
                </c:pt>
                <c:pt idx="24780">
                  <c:v>181901.54</c:v>
                </c:pt>
                <c:pt idx="24781">
                  <c:v>181902.54</c:v>
                </c:pt>
                <c:pt idx="24782">
                  <c:v>181903.54</c:v>
                </c:pt>
                <c:pt idx="24783">
                  <c:v>181904.54</c:v>
                </c:pt>
                <c:pt idx="24784">
                  <c:v>181905.54</c:v>
                </c:pt>
                <c:pt idx="24785">
                  <c:v>181906.54</c:v>
                </c:pt>
                <c:pt idx="24786">
                  <c:v>181907.54</c:v>
                </c:pt>
                <c:pt idx="24787">
                  <c:v>181908.54</c:v>
                </c:pt>
                <c:pt idx="24788">
                  <c:v>181909.54</c:v>
                </c:pt>
                <c:pt idx="24789">
                  <c:v>181910.54</c:v>
                </c:pt>
                <c:pt idx="24790">
                  <c:v>181915.25</c:v>
                </c:pt>
                <c:pt idx="24791">
                  <c:v>181916.25</c:v>
                </c:pt>
                <c:pt idx="24792">
                  <c:v>181917.25</c:v>
                </c:pt>
                <c:pt idx="24793">
                  <c:v>181918.25</c:v>
                </c:pt>
                <c:pt idx="24794">
                  <c:v>181919.25</c:v>
                </c:pt>
                <c:pt idx="24795">
                  <c:v>181920.25</c:v>
                </c:pt>
                <c:pt idx="24796">
                  <c:v>181921.25</c:v>
                </c:pt>
                <c:pt idx="24797">
                  <c:v>181922.25</c:v>
                </c:pt>
                <c:pt idx="24798">
                  <c:v>181923.25</c:v>
                </c:pt>
                <c:pt idx="24799">
                  <c:v>181924.25</c:v>
                </c:pt>
                <c:pt idx="24800">
                  <c:v>182048.29</c:v>
                </c:pt>
                <c:pt idx="24801">
                  <c:v>182049.29</c:v>
                </c:pt>
                <c:pt idx="24802">
                  <c:v>182050.29</c:v>
                </c:pt>
                <c:pt idx="24803">
                  <c:v>182051.29</c:v>
                </c:pt>
                <c:pt idx="24804">
                  <c:v>182052.29</c:v>
                </c:pt>
                <c:pt idx="24805">
                  <c:v>182053.29</c:v>
                </c:pt>
                <c:pt idx="24806">
                  <c:v>182054.29</c:v>
                </c:pt>
                <c:pt idx="24807">
                  <c:v>182055.29</c:v>
                </c:pt>
                <c:pt idx="24808">
                  <c:v>182056.29</c:v>
                </c:pt>
                <c:pt idx="24809">
                  <c:v>182057.29</c:v>
                </c:pt>
                <c:pt idx="24810">
                  <c:v>182062.0</c:v>
                </c:pt>
                <c:pt idx="24811">
                  <c:v>182063.0</c:v>
                </c:pt>
                <c:pt idx="24812">
                  <c:v>182064.0</c:v>
                </c:pt>
                <c:pt idx="24813">
                  <c:v>182065.0</c:v>
                </c:pt>
                <c:pt idx="24814">
                  <c:v>182066.0</c:v>
                </c:pt>
                <c:pt idx="24815">
                  <c:v>182067.0</c:v>
                </c:pt>
                <c:pt idx="24816">
                  <c:v>182068.0</c:v>
                </c:pt>
                <c:pt idx="24817">
                  <c:v>182069.0</c:v>
                </c:pt>
                <c:pt idx="24818">
                  <c:v>182070.0</c:v>
                </c:pt>
                <c:pt idx="24819">
                  <c:v>182071.0</c:v>
                </c:pt>
                <c:pt idx="24820">
                  <c:v>182195.11</c:v>
                </c:pt>
                <c:pt idx="24821">
                  <c:v>182196.11</c:v>
                </c:pt>
                <c:pt idx="24822">
                  <c:v>182197.11</c:v>
                </c:pt>
                <c:pt idx="24823">
                  <c:v>182198.11</c:v>
                </c:pt>
                <c:pt idx="24824">
                  <c:v>182199.11</c:v>
                </c:pt>
                <c:pt idx="24825">
                  <c:v>182200.11</c:v>
                </c:pt>
                <c:pt idx="24826">
                  <c:v>182201.11</c:v>
                </c:pt>
                <c:pt idx="24827">
                  <c:v>182202.12</c:v>
                </c:pt>
                <c:pt idx="24828">
                  <c:v>182203.12</c:v>
                </c:pt>
                <c:pt idx="24829">
                  <c:v>182204.12</c:v>
                </c:pt>
                <c:pt idx="24830">
                  <c:v>182208.83</c:v>
                </c:pt>
                <c:pt idx="24831">
                  <c:v>182209.83</c:v>
                </c:pt>
                <c:pt idx="24832">
                  <c:v>182210.83</c:v>
                </c:pt>
                <c:pt idx="24833">
                  <c:v>182211.83</c:v>
                </c:pt>
                <c:pt idx="24834">
                  <c:v>182212.83</c:v>
                </c:pt>
                <c:pt idx="24835">
                  <c:v>182213.83</c:v>
                </c:pt>
                <c:pt idx="24836">
                  <c:v>182214.83</c:v>
                </c:pt>
                <c:pt idx="24837">
                  <c:v>182215.83</c:v>
                </c:pt>
                <c:pt idx="24838">
                  <c:v>182216.83</c:v>
                </c:pt>
                <c:pt idx="24839">
                  <c:v>182217.83</c:v>
                </c:pt>
                <c:pt idx="24840">
                  <c:v>182341.94</c:v>
                </c:pt>
                <c:pt idx="24841">
                  <c:v>182342.94</c:v>
                </c:pt>
                <c:pt idx="24842">
                  <c:v>182343.94</c:v>
                </c:pt>
                <c:pt idx="24843">
                  <c:v>182344.94</c:v>
                </c:pt>
                <c:pt idx="24844">
                  <c:v>182345.94</c:v>
                </c:pt>
                <c:pt idx="24845">
                  <c:v>182346.94</c:v>
                </c:pt>
                <c:pt idx="24846">
                  <c:v>182347.94</c:v>
                </c:pt>
                <c:pt idx="24847">
                  <c:v>182348.94</c:v>
                </c:pt>
                <c:pt idx="24848">
                  <c:v>182349.94</c:v>
                </c:pt>
                <c:pt idx="24849">
                  <c:v>182350.94</c:v>
                </c:pt>
                <c:pt idx="24850">
                  <c:v>182355.65</c:v>
                </c:pt>
                <c:pt idx="24851">
                  <c:v>182356.65</c:v>
                </c:pt>
                <c:pt idx="24852">
                  <c:v>182357.65</c:v>
                </c:pt>
                <c:pt idx="24853">
                  <c:v>182358.65</c:v>
                </c:pt>
                <c:pt idx="24854">
                  <c:v>182359.65</c:v>
                </c:pt>
                <c:pt idx="24855">
                  <c:v>182360.65</c:v>
                </c:pt>
                <c:pt idx="24856">
                  <c:v>182361.66</c:v>
                </c:pt>
                <c:pt idx="24857">
                  <c:v>182362.66</c:v>
                </c:pt>
                <c:pt idx="24858">
                  <c:v>182363.66</c:v>
                </c:pt>
                <c:pt idx="24859">
                  <c:v>182364.66</c:v>
                </c:pt>
                <c:pt idx="24860">
                  <c:v>182488.76</c:v>
                </c:pt>
                <c:pt idx="24861">
                  <c:v>182489.76</c:v>
                </c:pt>
                <c:pt idx="24862">
                  <c:v>182490.77</c:v>
                </c:pt>
                <c:pt idx="24863">
                  <c:v>182491.77</c:v>
                </c:pt>
                <c:pt idx="24864">
                  <c:v>182492.77</c:v>
                </c:pt>
                <c:pt idx="24865">
                  <c:v>182493.77</c:v>
                </c:pt>
                <c:pt idx="24866">
                  <c:v>182494.77</c:v>
                </c:pt>
                <c:pt idx="24867">
                  <c:v>182495.77</c:v>
                </c:pt>
                <c:pt idx="24868">
                  <c:v>182496.77</c:v>
                </c:pt>
                <c:pt idx="24869">
                  <c:v>182497.77</c:v>
                </c:pt>
                <c:pt idx="24870">
                  <c:v>182502.48</c:v>
                </c:pt>
                <c:pt idx="24871">
                  <c:v>182503.48</c:v>
                </c:pt>
                <c:pt idx="24872">
                  <c:v>182504.48</c:v>
                </c:pt>
                <c:pt idx="24873">
                  <c:v>182505.48</c:v>
                </c:pt>
                <c:pt idx="24874">
                  <c:v>182506.48</c:v>
                </c:pt>
                <c:pt idx="24875">
                  <c:v>182507.48</c:v>
                </c:pt>
                <c:pt idx="24876">
                  <c:v>182508.48</c:v>
                </c:pt>
                <c:pt idx="24877">
                  <c:v>182509.48</c:v>
                </c:pt>
                <c:pt idx="24878">
                  <c:v>182510.48</c:v>
                </c:pt>
                <c:pt idx="24879">
                  <c:v>182511.48</c:v>
                </c:pt>
                <c:pt idx="24880">
                  <c:v>182635.59</c:v>
                </c:pt>
                <c:pt idx="24881">
                  <c:v>182636.59</c:v>
                </c:pt>
                <c:pt idx="24882">
                  <c:v>182637.59</c:v>
                </c:pt>
                <c:pt idx="24883">
                  <c:v>182638.59</c:v>
                </c:pt>
                <c:pt idx="24884">
                  <c:v>182639.59</c:v>
                </c:pt>
                <c:pt idx="24885">
                  <c:v>182640.6</c:v>
                </c:pt>
                <c:pt idx="24886">
                  <c:v>182641.6</c:v>
                </c:pt>
                <c:pt idx="24887">
                  <c:v>182642.6</c:v>
                </c:pt>
                <c:pt idx="24888">
                  <c:v>182643.6</c:v>
                </c:pt>
                <c:pt idx="24889">
                  <c:v>182644.6</c:v>
                </c:pt>
                <c:pt idx="24890">
                  <c:v>182649.31</c:v>
                </c:pt>
                <c:pt idx="24891">
                  <c:v>182650.31</c:v>
                </c:pt>
                <c:pt idx="24892">
                  <c:v>182651.31</c:v>
                </c:pt>
                <c:pt idx="24893">
                  <c:v>182652.31</c:v>
                </c:pt>
                <c:pt idx="24894">
                  <c:v>182653.31</c:v>
                </c:pt>
                <c:pt idx="24895">
                  <c:v>182654.31</c:v>
                </c:pt>
                <c:pt idx="24896">
                  <c:v>182655.31</c:v>
                </c:pt>
                <c:pt idx="24897">
                  <c:v>182656.31</c:v>
                </c:pt>
                <c:pt idx="24898">
                  <c:v>182657.31</c:v>
                </c:pt>
                <c:pt idx="24899">
                  <c:v>182658.31</c:v>
                </c:pt>
                <c:pt idx="24900">
                  <c:v>182782.4</c:v>
                </c:pt>
                <c:pt idx="24901">
                  <c:v>182783.41</c:v>
                </c:pt>
                <c:pt idx="24902">
                  <c:v>182784.41</c:v>
                </c:pt>
                <c:pt idx="24903">
                  <c:v>182785.41</c:v>
                </c:pt>
                <c:pt idx="24904">
                  <c:v>182786.41</c:v>
                </c:pt>
                <c:pt idx="24905">
                  <c:v>182787.41</c:v>
                </c:pt>
                <c:pt idx="24906">
                  <c:v>182788.41</c:v>
                </c:pt>
                <c:pt idx="24907">
                  <c:v>182789.41</c:v>
                </c:pt>
                <c:pt idx="24908">
                  <c:v>182790.41</c:v>
                </c:pt>
                <c:pt idx="24909">
                  <c:v>182791.41</c:v>
                </c:pt>
                <c:pt idx="24910">
                  <c:v>182796.12</c:v>
                </c:pt>
                <c:pt idx="24911">
                  <c:v>182797.12</c:v>
                </c:pt>
                <c:pt idx="24912">
                  <c:v>182798.12</c:v>
                </c:pt>
                <c:pt idx="24913">
                  <c:v>182799.12</c:v>
                </c:pt>
                <c:pt idx="24914">
                  <c:v>182800.12</c:v>
                </c:pt>
                <c:pt idx="24915">
                  <c:v>182801.12</c:v>
                </c:pt>
                <c:pt idx="24916">
                  <c:v>182802.12</c:v>
                </c:pt>
                <c:pt idx="24917">
                  <c:v>182803.12</c:v>
                </c:pt>
                <c:pt idx="24918">
                  <c:v>182804.12</c:v>
                </c:pt>
                <c:pt idx="24919">
                  <c:v>182805.13</c:v>
                </c:pt>
                <c:pt idx="24920">
                  <c:v>182929.23</c:v>
                </c:pt>
                <c:pt idx="24921">
                  <c:v>182930.23</c:v>
                </c:pt>
                <c:pt idx="24922">
                  <c:v>182931.23</c:v>
                </c:pt>
                <c:pt idx="24923">
                  <c:v>182932.23</c:v>
                </c:pt>
                <c:pt idx="24924">
                  <c:v>182933.23</c:v>
                </c:pt>
                <c:pt idx="24925">
                  <c:v>182934.23</c:v>
                </c:pt>
                <c:pt idx="24926">
                  <c:v>182935.24</c:v>
                </c:pt>
                <c:pt idx="24927">
                  <c:v>182936.24</c:v>
                </c:pt>
                <c:pt idx="24928">
                  <c:v>182937.24</c:v>
                </c:pt>
                <c:pt idx="24929">
                  <c:v>182938.24</c:v>
                </c:pt>
                <c:pt idx="24930">
                  <c:v>182942.95</c:v>
                </c:pt>
                <c:pt idx="24931">
                  <c:v>182943.95</c:v>
                </c:pt>
                <c:pt idx="24932">
                  <c:v>182944.95</c:v>
                </c:pt>
                <c:pt idx="24933">
                  <c:v>182945.95</c:v>
                </c:pt>
                <c:pt idx="24934">
                  <c:v>182946.95</c:v>
                </c:pt>
                <c:pt idx="24935">
                  <c:v>182947.95</c:v>
                </c:pt>
                <c:pt idx="24936">
                  <c:v>182948.95</c:v>
                </c:pt>
                <c:pt idx="24937">
                  <c:v>182949.95</c:v>
                </c:pt>
                <c:pt idx="24938">
                  <c:v>182950.95</c:v>
                </c:pt>
                <c:pt idx="24939">
                  <c:v>182951.95</c:v>
                </c:pt>
                <c:pt idx="24940">
                  <c:v>183076.06</c:v>
                </c:pt>
                <c:pt idx="24941">
                  <c:v>183077.06</c:v>
                </c:pt>
                <c:pt idx="24942">
                  <c:v>183078.06</c:v>
                </c:pt>
                <c:pt idx="24943">
                  <c:v>183079.06</c:v>
                </c:pt>
                <c:pt idx="24944">
                  <c:v>183080.06</c:v>
                </c:pt>
                <c:pt idx="24945">
                  <c:v>183081.06</c:v>
                </c:pt>
                <c:pt idx="24946">
                  <c:v>183082.06</c:v>
                </c:pt>
                <c:pt idx="24947">
                  <c:v>183083.06</c:v>
                </c:pt>
                <c:pt idx="24948">
                  <c:v>183084.06</c:v>
                </c:pt>
                <c:pt idx="24949">
                  <c:v>183085.06</c:v>
                </c:pt>
                <c:pt idx="24950">
                  <c:v>183089.77</c:v>
                </c:pt>
                <c:pt idx="24951">
                  <c:v>183090.77</c:v>
                </c:pt>
                <c:pt idx="24952">
                  <c:v>183091.77</c:v>
                </c:pt>
                <c:pt idx="24953">
                  <c:v>183092.77</c:v>
                </c:pt>
                <c:pt idx="24954">
                  <c:v>183093.77</c:v>
                </c:pt>
                <c:pt idx="24955">
                  <c:v>183094.78</c:v>
                </c:pt>
                <c:pt idx="24956">
                  <c:v>183095.78</c:v>
                </c:pt>
                <c:pt idx="24957">
                  <c:v>183096.78</c:v>
                </c:pt>
                <c:pt idx="24958">
                  <c:v>183097.78</c:v>
                </c:pt>
                <c:pt idx="24959">
                  <c:v>183098.78</c:v>
                </c:pt>
                <c:pt idx="24960">
                  <c:v>183222.88</c:v>
                </c:pt>
                <c:pt idx="24961">
                  <c:v>183223.88</c:v>
                </c:pt>
                <c:pt idx="24962">
                  <c:v>183224.88</c:v>
                </c:pt>
                <c:pt idx="24963">
                  <c:v>183225.88</c:v>
                </c:pt>
                <c:pt idx="24964">
                  <c:v>183226.89</c:v>
                </c:pt>
                <c:pt idx="24965">
                  <c:v>183227.89</c:v>
                </c:pt>
                <c:pt idx="24966">
                  <c:v>183228.89</c:v>
                </c:pt>
                <c:pt idx="24967">
                  <c:v>183229.89</c:v>
                </c:pt>
                <c:pt idx="24968">
                  <c:v>183230.89</c:v>
                </c:pt>
                <c:pt idx="24969">
                  <c:v>183231.89</c:v>
                </c:pt>
                <c:pt idx="24970">
                  <c:v>183236.6</c:v>
                </c:pt>
                <c:pt idx="24971">
                  <c:v>183237.6</c:v>
                </c:pt>
                <c:pt idx="24972">
                  <c:v>183238.6</c:v>
                </c:pt>
                <c:pt idx="24973">
                  <c:v>183239.6</c:v>
                </c:pt>
                <c:pt idx="24974">
                  <c:v>183240.6</c:v>
                </c:pt>
                <c:pt idx="24975">
                  <c:v>183241.6</c:v>
                </c:pt>
                <c:pt idx="24976">
                  <c:v>183242.6</c:v>
                </c:pt>
                <c:pt idx="24977">
                  <c:v>183243.6</c:v>
                </c:pt>
                <c:pt idx="24978">
                  <c:v>183244.6</c:v>
                </c:pt>
                <c:pt idx="24979">
                  <c:v>183245.6</c:v>
                </c:pt>
                <c:pt idx="24980">
                  <c:v>183369.71</c:v>
                </c:pt>
                <c:pt idx="24981">
                  <c:v>183370.71</c:v>
                </c:pt>
                <c:pt idx="24982">
                  <c:v>183371.71</c:v>
                </c:pt>
                <c:pt idx="24983">
                  <c:v>183372.71</c:v>
                </c:pt>
                <c:pt idx="24984">
                  <c:v>183373.71</c:v>
                </c:pt>
                <c:pt idx="24985">
                  <c:v>183374.71</c:v>
                </c:pt>
                <c:pt idx="24986">
                  <c:v>183375.71</c:v>
                </c:pt>
                <c:pt idx="24987">
                  <c:v>183376.71</c:v>
                </c:pt>
                <c:pt idx="24988">
                  <c:v>183377.71</c:v>
                </c:pt>
                <c:pt idx="24989">
                  <c:v>183378.71</c:v>
                </c:pt>
                <c:pt idx="24990">
                  <c:v>183383.42</c:v>
                </c:pt>
                <c:pt idx="24991">
                  <c:v>183384.42</c:v>
                </c:pt>
                <c:pt idx="24992">
                  <c:v>183385.42</c:v>
                </c:pt>
                <c:pt idx="24993">
                  <c:v>183386.43</c:v>
                </c:pt>
                <c:pt idx="24994">
                  <c:v>183387.43</c:v>
                </c:pt>
                <c:pt idx="24995">
                  <c:v>183388.43</c:v>
                </c:pt>
                <c:pt idx="24996">
                  <c:v>183389.43</c:v>
                </c:pt>
                <c:pt idx="24997">
                  <c:v>183390.43</c:v>
                </c:pt>
                <c:pt idx="24998">
                  <c:v>183391.43</c:v>
                </c:pt>
                <c:pt idx="24999">
                  <c:v>183392.43</c:v>
                </c:pt>
                <c:pt idx="25000">
                  <c:v>183516.45</c:v>
                </c:pt>
                <c:pt idx="25001">
                  <c:v>183517.45</c:v>
                </c:pt>
                <c:pt idx="25002">
                  <c:v>183518.46</c:v>
                </c:pt>
                <c:pt idx="25003">
                  <c:v>183519.46</c:v>
                </c:pt>
                <c:pt idx="25004">
                  <c:v>183520.46</c:v>
                </c:pt>
                <c:pt idx="25005">
                  <c:v>183521.46</c:v>
                </c:pt>
                <c:pt idx="25006">
                  <c:v>183522.46</c:v>
                </c:pt>
                <c:pt idx="25007">
                  <c:v>183523.46</c:v>
                </c:pt>
                <c:pt idx="25008">
                  <c:v>183524.46</c:v>
                </c:pt>
                <c:pt idx="25009">
                  <c:v>183525.46</c:v>
                </c:pt>
                <c:pt idx="25010">
                  <c:v>183530.17</c:v>
                </c:pt>
                <c:pt idx="25011">
                  <c:v>183531.17</c:v>
                </c:pt>
                <c:pt idx="25012">
                  <c:v>183532.17</c:v>
                </c:pt>
                <c:pt idx="25013">
                  <c:v>183533.17</c:v>
                </c:pt>
                <c:pt idx="25014">
                  <c:v>183534.17</c:v>
                </c:pt>
                <c:pt idx="25015">
                  <c:v>183535.17</c:v>
                </c:pt>
                <c:pt idx="25016">
                  <c:v>183536.17</c:v>
                </c:pt>
                <c:pt idx="25017">
                  <c:v>183537.17</c:v>
                </c:pt>
                <c:pt idx="25018">
                  <c:v>183538.17</c:v>
                </c:pt>
                <c:pt idx="25019">
                  <c:v>183539.17</c:v>
                </c:pt>
                <c:pt idx="25020">
                  <c:v>183663.28</c:v>
                </c:pt>
                <c:pt idx="25021">
                  <c:v>183664.28</c:v>
                </c:pt>
                <c:pt idx="25022">
                  <c:v>183665.28</c:v>
                </c:pt>
                <c:pt idx="25023">
                  <c:v>183666.28</c:v>
                </c:pt>
                <c:pt idx="25024">
                  <c:v>183667.28</c:v>
                </c:pt>
                <c:pt idx="25025">
                  <c:v>183668.28</c:v>
                </c:pt>
                <c:pt idx="25026">
                  <c:v>183669.28</c:v>
                </c:pt>
                <c:pt idx="25027">
                  <c:v>183670.28</c:v>
                </c:pt>
                <c:pt idx="25028">
                  <c:v>183671.28</c:v>
                </c:pt>
                <c:pt idx="25029">
                  <c:v>183672.29</c:v>
                </c:pt>
                <c:pt idx="25030">
                  <c:v>183676.99</c:v>
                </c:pt>
                <c:pt idx="25031">
                  <c:v>183677.99</c:v>
                </c:pt>
                <c:pt idx="25032">
                  <c:v>183678.99</c:v>
                </c:pt>
                <c:pt idx="25033">
                  <c:v>183679.99</c:v>
                </c:pt>
                <c:pt idx="25034">
                  <c:v>183681.0</c:v>
                </c:pt>
                <c:pt idx="25035">
                  <c:v>183682.0</c:v>
                </c:pt>
                <c:pt idx="25036">
                  <c:v>183683.0</c:v>
                </c:pt>
                <c:pt idx="25037">
                  <c:v>183684.0</c:v>
                </c:pt>
                <c:pt idx="25038">
                  <c:v>183685.0</c:v>
                </c:pt>
                <c:pt idx="25039">
                  <c:v>183686.0</c:v>
                </c:pt>
                <c:pt idx="25040">
                  <c:v>183810.11</c:v>
                </c:pt>
                <c:pt idx="25041">
                  <c:v>183811.11</c:v>
                </c:pt>
                <c:pt idx="25042">
                  <c:v>183812.11</c:v>
                </c:pt>
                <c:pt idx="25043">
                  <c:v>183813.11</c:v>
                </c:pt>
                <c:pt idx="25044">
                  <c:v>183814.11</c:v>
                </c:pt>
                <c:pt idx="25045">
                  <c:v>183815.11</c:v>
                </c:pt>
                <c:pt idx="25046">
                  <c:v>183816.11</c:v>
                </c:pt>
                <c:pt idx="25047">
                  <c:v>183817.11</c:v>
                </c:pt>
                <c:pt idx="25048">
                  <c:v>183818.11</c:v>
                </c:pt>
                <c:pt idx="25049">
                  <c:v>183819.11</c:v>
                </c:pt>
                <c:pt idx="25050">
                  <c:v>183823.82</c:v>
                </c:pt>
                <c:pt idx="25051">
                  <c:v>183824.82</c:v>
                </c:pt>
                <c:pt idx="25052">
                  <c:v>183825.82</c:v>
                </c:pt>
                <c:pt idx="25053">
                  <c:v>183826.82</c:v>
                </c:pt>
                <c:pt idx="25054">
                  <c:v>183827.82</c:v>
                </c:pt>
                <c:pt idx="25055">
                  <c:v>183828.82</c:v>
                </c:pt>
                <c:pt idx="25056">
                  <c:v>183829.83</c:v>
                </c:pt>
                <c:pt idx="25057">
                  <c:v>183830.83</c:v>
                </c:pt>
                <c:pt idx="25058">
                  <c:v>183831.83</c:v>
                </c:pt>
                <c:pt idx="25059">
                  <c:v>183832.83</c:v>
                </c:pt>
                <c:pt idx="25060">
                  <c:v>183956.93</c:v>
                </c:pt>
                <c:pt idx="25061">
                  <c:v>183957.93</c:v>
                </c:pt>
                <c:pt idx="25062">
                  <c:v>183958.93</c:v>
                </c:pt>
                <c:pt idx="25063">
                  <c:v>183959.93</c:v>
                </c:pt>
                <c:pt idx="25064">
                  <c:v>183960.93</c:v>
                </c:pt>
                <c:pt idx="25065">
                  <c:v>183961.94</c:v>
                </c:pt>
                <c:pt idx="25066">
                  <c:v>183962.94</c:v>
                </c:pt>
                <c:pt idx="25067">
                  <c:v>183963.94</c:v>
                </c:pt>
                <c:pt idx="25068">
                  <c:v>183964.94</c:v>
                </c:pt>
                <c:pt idx="25069">
                  <c:v>183965.94</c:v>
                </c:pt>
                <c:pt idx="25070">
                  <c:v>183970.65</c:v>
                </c:pt>
                <c:pt idx="25071">
                  <c:v>183971.65</c:v>
                </c:pt>
                <c:pt idx="25072">
                  <c:v>183972.65</c:v>
                </c:pt>
                <c:pt idx="25073">
                  <c:v>183973.65</c:v>
                </c:pt>
                <c:pt idx="25074">
                  <c:v>183974.65</c:v>
                </c:pt>
                <c:pt idx="25075">
                  <c:v>183975.65</c:v>
                </c:pt>
                <c:pt idx="25076">
                  <c:v>183976.65</c:v>
                </c:pt>
                <c:pt idx="25077">
                  <c:v>183977.65</c:v>
                </c:pt>
                <c:pt idx="25078">
                  <c:v>183978.65</c:v>
                </c:pt>
                <c:pt idx="25079">
                  <c:v>183979.65</c:v>
                </c:pt>
                <c:pt idx="25080">
                  <c:v>184103.76</c:v>
                </c:pt>
                <c:pt idx="25081">
                  <c:v>184104.76</c:v>
                </c:pt>
                <c:pt idx="25082">
                  <c:v>184105.76</c:v>
                </c:pt>
                <c:pt idx="25083">
                  <c:v>184106.76</c:v>
                </c:pt>
                <c:pt idx="25084">
                  <c:v>184107.76</c:v>
                </c:pt>
                <c:pt idx="25085">
                  <c:v>184108.76</c:v>
                </c:pt>
                <c:pt idx="25086">
                  <c:v>184109.76</c:v>
                </c:pt>
                <c:pt idx="25087">
                  <c:v>184110.76</c:v>
                </c:pt>
                <c:pt idx="25088">
                  <c:v>184111.76</c:v>
                </c:pt>
                <c:pt idx="25089">
                  <c:v>184112.76</c:v>
                </c:pt>
                <c:pt idx="25090">
                  <c:v>184117.47</c:v>
                </c:pt>
                <c:pt idx="25091">
                  <c:v>184118.47</c:v>
                </c:pt>
                <c:pt idx="25092">
                  <c:v>184119.48</c:v>
                </c:pt>
                <c:pt idx="25093">
                  <c:v>184120.48</c:v>
                </c:pt>
                <c:pt idx="25094">
                  <c:v>184121.48</c:v>
                </c:pt>
                <c:pt idx="25095">
                  <c:v>184122.48</c:v>
                </c:pt>
                <c:pt idx="25096">
                  <c:v>184123.48</c:v>
                </c:pt>
                <c:pt idx="25097">
                  <c:v>184124.48</c:v>
                </c:pt>
                <c:pt idx="25098">
                  <c:v>184125.48</c:v>
                </c:pt>
                <c:pt idx="25099">
                  <c:v>184126.48</c:v>
                </c:pt>
                <c:pt idx="25100">
                  <c:v>184250.58</c:v>
                </c:pt>
                <c:pt idx="25101">
                  <c:v>184251.58</c:v>
                </c:pt>
                <c:pt idx="25102">
                  <c:v>184252.58</c:v>
                </c:pt>
                <c:pt idx="25103">
                  <c:v>184253.58</c:v>
                </c:pt>
                <c:pt idx="25104">
                  <c:v>184254.58</c:v>
                </c:pt>
                <c:pt idx="25105">
                  <c:v>184255.58</c:v>
                </c:pt>
                <c:pt idx="25106">
                  <c:v>184256.58</c:v>
                </c:pt>
                <c:pt idx="25107">
                  <c:v>184257.58</c:v>
                </c:pt>
                <c:pt idx="25108">
                  <c:v>184258.58</c:v>
                </c:pt>
                <c:pt idx="25109">
                  <c:v>184259.58</c:v>
                </c:pt>
                <c:pt idx="25110">
                  <c:v>184264.29</c:v>
                </c:pt>
                <c:pt idx="25111">
                  <c:v>184265.29</c:v>
                </c:pt>
                <c:pt idx="25112">
                  <c:v>184266.29</c:v>
                </c:pt>
                <c:pt idx="25113">
                  <c:v>184267.29</c:v>
                </c:pt>
                <c:pt idx="25114">
                  <c:v>184268.29</c:v>
                </c:pt>
                <c:pt idx="25115">
                  <c:v>184269.29</c:v>
                </c:pt>
                <c:pt idx="25116">
                  <c:v>184270.29</c:v>
                </c:pt>
                <c:pt idx="25117">
                  <c:v>184271.29</c:v>
                </c:pt>
                <c:pt idx="25118">
                  <c:v>184272.29</c:v>
                </c:pt>
                <c:pt idx="25119">
                  <c:v>184273.29</c:v>
                </c:pt>
                <c:pt idx="25120">
                  <c:v>184397.4</c:v>
                </c:pt>
                <c:pt idx="25121">
                  <c:v>184398.4</c:v>
                </c:pt>
                <c:pt idx="25122">
                  <c:v>184399.4</c:v>
                </c:pt>
                <c:pt idx="25123">
                  <c:v>184400.4</c:v>
                </c:pt>
                <c:pt idx="25124">
                  <c:v>184401.4</c:v>
                </c:pt>
                <c:pt idx="25125">
                  <c:v>184402.4</c:v>
                </c:pt>
                <c:pt idx="25126">
                  <c:v>184403.4</c:v>
                </c:pt>
                <c:pt idx="25127">
                  <c:v>184404.4</c:v>
                </c:pt>
                <c:pt idx="25128">
                  <c:v>184405.41</c:v>
                </c:pt>
                <c:pt idx="25129">
                  <c:v>184406.41</c:v>
                </c:pt>
                <c:pt idx="25130">
                  <c:v>184411.12</c:v>
                </c:pt>
                <c:pt idx="25131">
                  <c:v>184412.12</c:v>
                </c:pt>
                <c:pt idx="25132">
                  <c:v>184413.12</c:v>
                </c:pt>
                <c:pt idx="25133">
                  <c:v>184414.12</c:v>
                </c:pt>
                <c:pt idx="25134">
                  <c:v>184415.12</c:v>
                </c:pt>
                <c:pt idx="25135">
                  <c:v>184416.12</c:v>
                </c:pt>
                <c:pt idx="25136">
                  <c:v>184417.12</c:v>
                </c:pt>
                <c:pt idx="25137">
                  <c:v>184418.12</c:v>
                </c:pt>
                <c:pt idx="25138">
                  <c:v>184419.12</c:v>
                </c:pt>
                <c:pt idx="25139">
                  <c:v>184420.12</c:v>
                </c:pt>
                <c:pt idx="25140">
                  <c:v>184544.23</c:v>
                </c:pt>
                <c:pt idx="25141">
                  <c:v>184545.23</c:v>
                </c:pt>
                <c:pt idx="25142">
                  <c:v>184546.23</c:v>
                </c:pt>
                <c:pt idx="25143">
                  <c:v>184547.23</c:v>
                </c:pt>
                <c:pt idx="25144">
                  <c:v>184548.23</c:v>
                </c:pt>
                <c:pt idx="25145">
                  <c:v>184549.23</c:v>
                </c:pt>
                <c:pt idx="25146">
                  <c:v>184550.23</c:v>
                </c:pt>
                <c:pt idx="25147">
                  <c:v>184551.23</c:v>
                </c:pt>
                <c:pt idx="25148">
                  <c:v>184552.23</c:v>
                </c:pt>
                <c:pt idx="25149">
                  <c:v>184553.23</c:v>
                </c:pt>
                <c:pt idx="25150">
                  <c:v>184557.94</c:v>
                </c:pt>
                <c:pt idx="25151">
                  <c:v>184558.94</c:v>
                </c:pt>
                <c:pt idx="25152">
                  <c:v>184559.94</c:v>
                </c:pt>
                <c:pt idx="25153">
                  <c:v>184560.94</c:v>
                </c:pt>
                <c:pt idx="25154">
                  <c:v>184561.94</c:v>
                </c:pt>
                <c:pt idx="25155">
                  <c:v>184562.94</c:v>
                </c:pt>
                <c:pt idx="25156">
                  <c:v>184563.94</c:v>
                </c:pt>
                <c:pt idx="25157">
                  <c:v>184564.94</c:v>
                </c:pt>
                <c:pt idx="25158">
                  <c:v>184565.94</c:v>
                </c:pt>
                <c:pt idx="25159">
                  <c:v>184566.94</c:v>
                </c:pt>
                <c:pt idx="25160">
                  <c:v>184691.05</c:v>
                </c:pt>
                <c:pt idx="25161">
                  <c:v>184692.05</c:v>
                </c:pt>
                <c:pt idx="25162">
                  <c:v>184693.05</c:v>
                </c:pt>
                <c:pt idx="25163">
                  <c:v>184694.05</c:v>
                </c:pt>
                <c:pt idx="25164">
                  <c:v>184695.05</c:v>
                </c:pt>
                <c:pt idx="25165">
                  <c:v>184696.05</c:v>
                </c:pt>
                <c:pt idx="25166">
                  <c:v>184697.05</c:v>
                </c:pt>
                <c:pt idx="25167">
                  <c:v>184698.06</c:v>
                </c:pt>
                <c:pt idx="25168">
                  <c:v>184699.06</c:v>
                </c:pt>
                <c:pt idx="25169">
                  <c:v>184700.06</c:v>
                </c:pt>
                <c:pt idx="25170">
                  <c:v>184704.76</c:v>
                </c:pt>
                <c:pt idx="25171">
                  <c:v>184705.76</c:v>
                </c:pt>
                <c:pt idx="25172">
                  <c:v>184706.76</c:v>
                </c:pt>
                <c:pt idx="25173">
                  <c:v>184707.77</c:v>
                </c:pt>
                <c:pt idx="25174">
                  <c:v>184708.77</c:v>
                </c:pt>
                <c:pt idx="25175">
                  <c:v>184709.77</c:v>
                </c:pt>
                <c:pt idx="25176">
                  <c:v>184710.77</c:v>
                </c:pt>
                <c:pt idx="25177">
                  <c:v>184711.77</c:v>
                </c:pt>
                <c:pt idx="25178">
                  <c:v>184712.77</c:v>
                </c:pt>
                <c:pt idx="25179">
                  <c:v>184713.77</c:v>
                </c:pt>
                <c:pt idx="25180">
                  <c:v>184837.88</c:v>
                </c:pt>
                <c:pt idx="25181">
                  <c:v>184838.88</c:v>
                </c:pt>
                <c:pt idx="25182">
                  <c:v>184839.88</c:v>
                </c:pt>
                <c:pt idx="25183">
                  <c:v>184840.88</c:v>
                </c:pt>
                <c:pt idx="25184">
                  <c:v>184841.88</c:v>
                </c:pt>
                <c:pt idx="25185">
                  <c:v>184842.88</c:v>
                </c:pt>
                <c:pt idx="25186">
                  <c:v>184843.88</c:v>
                </c:pt>
                <c:pt idx="25187">
                  <c:v>184844.88</c:v>
                </c:pt>
                <c:pt idx="25188">
                  <c:v>184845.88</c:v>
                </c:pt>
                <c:pt idx="25189">
                  <c:v>184846.88</c:v>
                </c:pt>
                <c:pt idx="25190">
                  <c:v>184851.59</c:v>
                </c:pt>
                <c:pt idx="25191">
                  <c:v>184852.59</c:v>
                </c:pt>
                <c:pt idx="25192">
                  <c:v>184853.59</c:v>
                </c:pt>
                <c:pt idx="25193">
                  <c:v>184854.59</c:v>
                </c:pt>
                <c:pt idx="25194">
                  <c:v>184855.59</c:v>
                </c:pt>
                <c:pt idx="25195">
                  <c:v>184856.59</c:v>
                </c:pt>
                <c:pt idx="25196">
                  <c:v>184857.6</c:v>
                </c:pt>
                <c:pt idx="25197">
                  <c:v>184858.59</c:v>
                </c:pt>
                <c:pt idx="25198">
                  <c:v>184859.6</c:v>
                </c:pt>
                <c:pt idx="25199">
                  <c:v>184860.6</c:v>
                </c:pt>
                <c:pt idx="25200">
                  <c:v>184984.7</c:v>
                </c:pt>
                <c:pt idx="25201">
                  <c:v>184985.7</c:v>
                </c:pt>
                <c:pt idx="25202">
                  <c:v>184986.7</c:v>
                </c:pt>
                <c:pt idx="25203">
                  <c:v>184987.7</c:v>
                </c:pt>
                <c:pt idx="25204">
                  <c:v>184988.7</c:v>
                </c:pt>
                <c:pt idx="25205">
                  <c:v>184989.7</c:v>
                </c:pt>
                <c:pt idx="25206">
                  <c:v>184990.7</c:v>
                </c:pt>
                <c:pt idx="25207">
                  <c:v>184991.71</c:v>
                </c:pt>
                <c:pt idx="25208">
                  <c:v>184992.71</c:v>
                </c:pt>
                <c:pt idx="25209">
                  <c:v>184993.71</c:v>
                </c:pt>
                <c:pt idx="25210">
                  <c:v>184998.42</c:v>
                </c:pt>
                <c:pt idx="25211">
                  <c:v>184999.42</c:v>
                </c:pt>
                <c:pt idx="25212">
                  <c:v>185000.42</c:v>
                </c:pt>
                <c:pt idx="25213">
                  <c:v>185001.42</c:v>
                </c:pt>
                <c:pt idx="25214">
                  <c:v>185002.42</c:v>
                </c:pt>
                <c:pt idx="25215">
                  <c:v>185003.42</c:v>
                </c:pt>
                <c:pt idx="25216">
                  <c:v>185004.42</c:v>
                </c:pt>
                <c:pt idx="25217">
                  <c:v>185005.42</c:v>
                </c:pt>
                <c:pt idx="25218">
                  <c:v>185006.42</c:v>
                </c:pt>
                <c:pt idx="25219">
                  <c:v>185007.42</c:v>
                </c:pt>
                <c:pt idx="25220">
                  <c:v>185131.53</c:v>
                </c:pt>
                <c:pt idx="25221">
                  <c:v>185132.53</c:v>
                </c:pt>
                <c:pt idx="25222">
                  <c:v>185133.53</c:v>
                </c:pt>
                <c:pt idx="25223">
                  <c:v>185134.53</c:v>
                </c:pt>
                <c:pt idx="25224">
                  <c:v>185135.53</c:v>
                </c:pt>
                <c:pt idx="25225">
                  <c:v>185136.53</c:v>
                </c:pt>
                <c:pt idx="25226">
                  <c:v>185137.54</c:v>
                </c:pt>
                <c:pt idx="25227">
                  <c:v>185138.54</c:v>
                </c:pt>
                <c:pt idx="25228">
                  <c:v>185139.54</c:v>
                </c:pt>
                <c:pt idx="25229">
                  <c:v>185140.54</c:v>
                </c:pt>
                <c:pt idx="25230">
                  <c:v>185145.25</c:v>
                </c:pt>
                <c:pt idx="25231">
                  <c:v>185146.24</c:v>
                </c:pt>
                <c:pt idx="25232">
                  <c:v>185147.25</c:v>
                </c:pt>
                <c:pt idx="25233">
                  <c:v>185148.25</c:v>
                </c:pt>
                <c:pt idx="25234">
                  <c:v>185149.25</c:v>
                </c:pt>
                <c:pt idx="25235">
                  <c:v>185150.25</c:v>
                </c:pt>
                <c:pt idx="25236">
                  <c:v>185151.25</c:v>
                </c:pt>
                <c:pt idx="25237">
                  <c:v>185152.25</c:v>
                </c:pt>
                <c:pt idx="25238">
                  <c:v>185153.25</c:v>
                </c:pt>
                <c:pt idx="25239">
                  <c:v>185154.25</c:v>
                </c:pt>
                <c:pt idx="25240">
                  <c:v>185278.36</c:v>
                </c:pt>
                <c:pt idx="25241">
                  <c:v>185279.36</c:v>
                </c:pt>
                <c:pt idx="25242">
                  <c:v>185280.36</c:v>
                </c:pt>
                <c:pt idx="25243">
                  <c:v>185281.36</c:v>
                </c:pt>
                <c:pt idx="25244">
                  <c:v>185282.36</c:v>
                </c:pt>
                <c:pt idx="25245">
                  <c:v>185283.36</c:v>
                </c:pt>
                <c:pt idx="25246">
                  <c:v>185284.36</c:v>
                </c:pt>
                <c:pt idx="25247">
                  <c:v>185285.36</c:v>
                </c:pt>
                <c:pt idx="25248">
                  <c:v>185286.36</c:v>
                </c:pt>
                <c:pt idx="25249">
                  <c:v>185287.36</c:v>
                </c:pt>
                <c:pt idx="25250">
                  <c:v>185292.07</c:v>
                </c:pt>
                <c:pt idx="25251">
                  <c:v>185293.07</c:v>
                </c:pt>
                <c:pt idx="25252">
                  <c:v>185294.07</c:v>
                </c:pt>
                <c:pt idx="25253">
                  <c:v>185295.07</c:v>
                </c:pt>
                <c:pt idx="25254">
                  <c:v>185296.08</c:v>
                </c:pt>
                <c:pt idx="25255">
                  <c:v>185297.08</c:v>
                </c:pt>
                <c:pt idx="25256">
                  <c:v>185298.08</c:v>
                </c:pt>
                <c:pt idx="25257">
                  <c:v>185299.08</c:v>
                </c:pt>
                <c:pt idx="25258">
                  <c:v>185300.08</c:v>
                </c:pt>
                <c:pt idx="25259">
                  <c:v>185301.08</c:v>
                </c:pt>
                <c:pt idx="25260">
                  <c:v>185425.18</c:v>
                </c:pt>
                <c:pt idx="25261">
                  <c:v>185426.18</c:v>
                </c:pt>
                <c:pt idx="25262">
                  <c:v>185427.18</c:v>
                </c:pt>
                <c:pt idx="25263">
                  <c:v>185428.19</c:v>
                </c:pt>
                <c:pt idx="25264">
                  <c:v>185429.19</c:v>
                </c:pt>
                <c:pt idx="25265">
                  <c:v>185430.19</c:v>
                </c:pt>
                <c:pt idx="25266">
                  <c:v>185431.19</c:v>
                </c:pt>
                <c:pt idx="25267">
                  <c:v>185432.19</c:v>
                </c:pt>
                <c:pt idx="25268">
                  <c:v>185433.19</c:v>
                </c:pt>
                <c:pt idx="25269">
                  <c:v>185434.19</c:v>
                </c:pt>
                <c:pt idx="25270">
                  <c:v>185438.9</c:v>
                </c:pt>
                <c:pt idx="25271">
                  <c:v>185439.9</c:v>
                </c:pt>
                <c:pt idx="25272">
                  <c:v>185440.9</c:v>
                </c:pt>
                <c:pt idx="25273">
                  <c:v>185441.9</c:v>
                </c:pt>
                <c:pt idx="25274">
                  <c:v>185442.9</c:v>
                </c:pt>
                <c:pt idx="25275">
                  <c:v>185443.9</c:v>
                </c:pt>
                <c:pt idx="25276">
                  <c:v>185444.9</c:v>
                </c:pt>
                <c:pt idx="25277">
                  <c:v>185445.9</c:v>
                </c:pt>
                <c:pt idx="25278">
                  <c:v>185446.9</c:v>
                </c:pt>
                <c:pt idx="25279">
                  <c:v>185447.9</c:v>
                </c:pt>
                <c:pt idx="25280">
                  <c:v>185571.96</c:v>
                </c:pt>
                <c:pt idx="25281">
                  <c:v>185572.96</c:v>
                </c:pt>
                <c:pt idx="25282">
                  <c:v>185573.96</c:v>
                </c:pt>
                <c:pt idx="25283">
                  <c:v>185574.97</c:v>
                </c:pt>
                <c:pt idx="25284">
                  <c:v>185575.97</c:v>
                </c:pt>
                <c:pt idx="25285">
                  <c:v>185576.97</c:v>
                </c:pt>
                <c:pt idx="25286">
                  <c:v>185577.97</c:v>
                </c:pt>
                <c:pt idx="25287">
                  <c:v>185578.97</c:v>
                </c:pt>
                <c:pt idx="25288">
                  <c:v>185579.97</c:v>
                </c:pt>
                <c:pt idx="25289">
                  <c:v>185580.97</c:v>
                </c:pt>
                <c:pt idx="25290">
                  <c:v>185585.68</c:v>
                </c:pt>
                <c:pt idx="25291">
                  <c:v>185586.68</c:v>
                </c:pt>
                <c:pt idx="25292">
                  <c:v>185587.68</c:v>
                </c:pt>
                <c:pt idx="25293">
                  <c:v>185588.68</c:v>
                </c:pt>
                <c:pt idx="25294">
                  <c:v>185589.68</c:v>
                </c:pt>
                <c:pt idx="25295">
                  <c:v>185590.68</c:v>
                </c:pt>
                <c:pt idx="25296">
                  <c:v>185591.68</c:v>
                </c:pt>
                <c:pt idx="25297">
                  <c:v>185592.68</c:v>
                </c:pt>
                <c:pt idx="25298">
                  <c:v>185593.68</c:v>
                </c:pt>
                <c:pt idx="25299">
                  <c:v>185594.69</c:v>
                </c:pt>
                <c:pt idx="25300">
                  <c:v>185718.79</c:v>
                </c:pt>
                <c:pt idx="25301">
                  <c:v>185719.79</c:v>
                </c:pt>
                <c:pt idx="25302">
                  <c:v>185720.79</c:v>
                </c:pt>
                <c:pt idx="25303">
                  <c:v>185721.79</c:v>
                </c:pt>
                <c:pt idx="25304">
                  <c:v>185722.79</c:v>
                </c:pt>
                <c:pt idx="25305">
                  <c:v>185723.79</c:v>
                </c:pt>
                <c:pt idx="25306">
                  <c:v>185724.79</c:v>
                </c:pt>
                <c:pt idx="25307">
                  <c:v>185725.8</c:v>
                </c:pt>
                <c:pt idx="25308">
                  <c:v>185726.8</c:v>
                </c:pt>
                <c:pt idx="25309">
                  <c:v>185727.8</c:v>
                </c:pt>
                <c:pt idx="25310">
                  <c:v>185732.5</c:v>
                </c:pt>
                <c:pt idx="25311">
                  <c:v>185733.5</c:v>
                </c:pt>
                <c:pt idx="25312">
                  <c:v>185734.5</c:v>
                </c:pt>
                <c:pt idx="25313">
                  <c:v>185735.51</c:v>
                </c:pt>
                <c:pt idx="25314">
                  <c:v>185736.51</c:v>
                </c:pt>
                <c:pt idx="25315">
                  <c:v>185737.51</c:v>
                </c:pt>
                <c:pt idx="25316">
                  <c:v>185738.51</c:v>
                </c:pt>
                <c:pt idx="25317">
                  <c:v>185739.51</c:v>
                </c:pt>
                <c:pt idx="25318">
                  <c:v>185740.51</c:v>
                </c:pt>
                <c:pt idx="25319">
                  <c:v>185741.51</c:v>
                </c:pt>
                <c:pt idx="25320">
                  <c:v>185865.62</c:v>
                </c:pt>
                <c:pt idx="25321">
                  <c:v>185866.62</c:v>
                </c:pt>
                <c:pt idx="25322">
                  <c:v>185867.62</c:v>
                </c:pt>
                <c:pt idx="25323">
                  <c:v>185868.62</c:v>
                </c:pt>
                <c:pt idx="25324">
                  <c:v>185869.62</c:v>
                </c:pt>
                <c:pt idx="25325">
                  <c:v>185870.62</c:v>
                </c:pt>
                <c:pt idx="25326">
                  <c:v>185871.62</c:v>
                </c:pt>
                <c:pt idx="25327">
                  <c:v>185872.62</c:v>
                </c:pt>
                <c:pt idx="25328">
                  <c:v>185873.62</c:v>
                </c:pt>
                <c:pt idx="25329">
                  <c:v>185874.62</c:v>
                </c:pt>
                <c:pt idx="25330">
                  <c:v>185879.33</c:v>
                </c:pt>
                <c:pt idx="25331">
                  <c:v>185880.34</c:v>
                </c:pt>
                <c:pt idx="25332">
                  <c:v>185881.34</c:v>
                </c:pt>
                <c:pt idx="25333">
                  <c:v>185882.34</c:v>
                </c:pt>
                <c:pt idx="25334">
                  <c:v>185883.34</c:v>
                </c:pt>
                <c:pt idx="25335">
                  <c:v>185884.34</c:v>
                </c:pt>
                <c:pt idx="25336">
                  <c:v>185885.34</c:v>
                </c:pt>
                <c:pt idx="25337">
                  <c:v>185886.34</c:v>
                </c:pt>
                <c:pt idx="25338">
                  <c:v>185887.34</c:v>
                </c:pt>
                <c:pt idx="25339">
                  <c:v>185888.34</c:v>
                </c:pt>
                <c:pt idx="25340">
                  <c:v>186012.4</c:v>
                </c:pt>
                <c:pt idx="25341">
                  <c:v>186013.41</c:v>
                </c:pt>
                <c:pt idx="25342">
                  <c:v>186014.41</c:v>
                </c:pt>
                <c:pt idx="25343">
                  <c:v>186015.41</c:v>
                </c:pt>
                <c:pt idx="25344">
                  <c:v>186016.41</c:v>
                </c:pt>
                <c:pt idx="25345">
                  <c:v>186017.41</c:v>
                </c:pt>
                <c:pt idx="25346">
                  <c:v>186018.41</c:v>
                </c:pt>
                <c:pt idx="25347">
                  <c:v>186019.41</c:v>
                </c:pt>
                <c:pt idx="25348">
                  <c:v>186020.41</c:v>
                </c:pt>
                <c:pt idx="25349">
                  <c:v>186021.41</c:v>
                </c:pt>
                <c:pt idx="25350">
                  <c:v>186026.12</c:v>
                </c:pt>
                <c:pt idx="25351">
                  <c:v>186027.12</c:v>
                </c:pt>
                <c:pt idx="25352">
                  <c:v>186028.12</c:v>
                </c:pt>
                <c:pt idx="25353">
                  <c:v>186029.12</c:v>
                </c:pt>
                <c:pt idx="25354">
                  <c:v>186030.12</c:v>
                </c:pt>
                <c:pt idx="25355">
                  <c:v>186031.12</c:v>
                </c:pt>
                <c:pt idx="25356">
                  <c:v>186032.12</c:v>
                </c:pt>
                <c:pt idx="25357">
                  <c:v>186033.12</c:v>
                </c:pt>
                <c:pt idx="25358">
                  <c:v>186034.12</c:v>
                </c:pt>
                <c:pt idx="25359">
                  <c:v>186035.13</c:v>
                </c:pt>
                <c:pt idx="25360">
                  <c:v>186159.22</c:v>
                </c:pt>
                <c:pt idx="25361">
                  <c:v>186160.22</c:v>
                </c:pt>
                <c:pt idx="25362">
                  <c:v>186161.23</c:v>
                </c:pt>
                <c:pt idx="25363">
                  <c:v>186162.23</c:v>
                </c:pt>
                <c:pt idx="25364">
                  <c:v>186163.23</c:v>
                </c:pt>
                <c:pt idx="25365">
                  <c:v>186164.23</c:v>
                </c:pt>
                <c:pt idx="25366">
                  <c:v>186165.23</c:v>
                </c:pt>
                <c:pt idx="25367">
                  <c:v>186166.23</c:v>
                </c:pt>
                <c:pt idx="25368">
                  <c:v>186167.23</c:v>
                </c:pt>
                <c:pt idx="25369">
                  <c:v>186168.23</c:v>
                </c:pt>
                <c:pt idx="25370">
                  <c:v>186172.94</c:v>
                </c:pt>
                <c:pt idx="25371">
                  <c:v>186173.94</c:v>
                </c:pt>
                <c:pt idx="25372">
                  <c:v>186174.94</c:v>
                </c:pt>
                <c:pt idx="25373">
                  <c:v>186175.94</c:v>
                </c:pt>
                <c:pt idx="25374">
                  <c:v>186176.94</c:v>
                </c:pt>
                <c:pt idx="25375">
                  <c:v>186177.94</c:v>
                </c:pt>
                <c:pt idx="25376">
                  <c:v>186178.94</c:v>
                </c:pt>
                <c:pt idx="25377">
                  <c:v>186179.94</c:v>
                </c:pt>
                <c:pt idx="25378">
                  <c:v>186180.94</c:v>
                </c:pt>
                <c:pt idx="25379">
                  <c:v>186181.94</c:v>
                </c:pt>
                <c:pt idx="25380">
                  <c:v>186306.05</c:v>
                </c:pt>
                <c:pt idx="25381">
                  <c:v>186307.05</c:v>
                </c:pt>
                <c:pt idx="25382">
                  <c:v>186308.05</c:v>
                </c:pt>
                <c:pt idx="25383">
                  <c:v>186309.05</c:v>
                </c:pt>
                <c:pt idx="25384">
                  <c:v>186310.05</c:v>
                </c:pt>
                <c:pt idx="25385">
                  <c:v>186311.06</c:v>
                </c:pt>
                <c:pt idx="25386">
                  <c:v>186312.06</c:v>
                </c:pt>
                <c:pt idx="25387">
                  <c:v>186313.06</c:v>
                </c:pt>
                <c:pt idx="25388">
                  <c:v>186314.06</c:v>
                </c:pt>
                <c:pt idx="25389">
                  <c:v>186315.06</c:v>
                </c:pt>
                <c:pt idx="25390">
                  <c:v>186319.77</c:v>
                </c:pt>
                <c:pt idx="25391">
                  <c:v>186320.77</c:v>
                </c:pt>
                <c:pt idx="25392">
                  <c:v>186321.77</c:v>
                </c:pt>
                <c:pt idx="25393">
                  <c:v>186322.77</c:v>
                </c:pt>
                <c:pt idx="25394">
                  <c:v>186323.77</c:v>
                </c:pt>
                <c:pt idx="25395">
                  <c:v>186324.77</c:v>
                </c:pt>
                <c:pt idx="25396">
                  <c:v>186325.77</c:v>
                </c:pt>
                <c:pt idx="25397">
                  <c:v>186326.77</c:v>
                </c:pt>
                <c:pt idx="25398">
                  <c:v>186327.77</c:v>
                </c:pt>
                <c:pt idx="25399">
                  <c:v>186328.77</c:v>
                </c:pt>
                <c:pt idx="25400">
                  <c:v>186452.88</c:v>
                </c:pt>
                <c:pt idx="25401">
                  <c:v>186453.88</c:v>
                </c:pt>
                <c:pt idx="25402">
                  <c:v>186454.88</c:v>
                </c:pt>
                <c:pt idx="25403">
                  <c:v>186455.88</c:v>
                </c:pt>
                <c:pt idx="25404">
                  <c:v>186456.88</c:v>
                </c:pt>
                <c:pt idx="25405">
                  <c:v>186457.88</c:v>
                </c:pt>
                <c:pt idx="25406">
                  <c:v>186458.88</c:v>
                </c:pt>
                <c:pt idx="25407">
                  <c:v>186459.88</c:v>
                </c:pt>
                <c:pt idx="25408">
                  <c:v>186460.88</c:v>
                </c:pt>
                <c:pt idx="25409">
                  <c:v>186461.88</c:v>
                </c:pt>
                <c:pt idx="25410">
                  <c:v>186466.59</c:v>
                </c:pt>
                <c:pt idx="25411">
                  <c:v>186467.59</c:v>
                </c:pt>
                <c:pt idx="25412">
                  <c:v>186468.59</c:v>
                </c:pt>
                <c:pt idx="25413">
                  <c:v>186469.59</c:v>
                </c:pt>
                <c:pt idx="25414">
                  <c:v>186470.59</c:v>
                </c:pt>
                <c:pt idx="25415">
                  <c:v>186471.6</c:v>
                </c:pt>
                <c:pt idx="25416">
                  <c:v>186472.6</c:v>
                </c:pt>
                <c:pt idx="25417">
                  <c:v>186473.6</c:v>
                </c:pt>
                <c:pt idx="25418">
                  <c:v>186474.6</c:v>
                </c:pt>
                <c:pt idx="25419">
                  <c:v>186475.6</c:v>
                </c:pt>
                <c:pt idx="25420">
                  <c:v>186599.7</c:v>
                </c:pt>
                <c:pt idx="25421">
                  <c:v>186600.71</c:v>
                </c:pt>
                <c:pt idx="25422">
                  <c:v>186601.71</c:v>
                </c:pt>
                <c:pt idx="25423">
                  <c:v>186602.71</c:v>
                </c:pt>
                <c:pt idx="25424">
                  <c:v>186603.71</c:v>
                </c:pt>
                <c:pt idx="25425">
                  <c:v>186604.71</c:v>
                </c:pt>
                <c:pt idx="25426">
                  <c:v>186605.71</c:v>
                </c:pt>
                <c:pt idx="25427">
                  <c:v>186606.71</c:v>
                </c:pt>
                <c:pt idx="25428">
                  <c:v>186607.71</c:v>
                </c:pt>
                <c:pt idx="25429">
                  <c:v>186608.71</c:v>
                </c:pt>
                <c:pt idx="25430">
                  <c:v>186613.42</c:v>
                </c:pt>
                <c:pt idx="25431">
                  <c:v>186614.42</c:v>
                </c:pt>
                <c:pt idx="25432">
                  <c:v>186615.42</c:v>
                </c:pt>
                <c:pt idx="25433">
                  <c:v>186616.42</c:v>
                </c:pt>
                <c:pt idx="25434">
                  <c:v>186617.43</c:v>
                </c:pt>
                <c:pt idx="25435">
                  <c:v>186618.43</c:v>
                </c:pt>
                <c:pt idx="25436">
                  <c:v>186619.43</c:v>
                </c:pt>
                <c:pt idx="25437">
                  <c:v>186620.43</c:v>
                </c:pt>
                <c:pt idx="25438">
                  <c:v>186621.43</c:v>
                </c:pt>
                <c:pt idx="25439">
                  <c:v>186622.43</c:v>
                </c:pt>
                <c:pt idx="25440">
                  <c:v>186746.54</c:v>
                </c:pt>
                <c:pt idx="25441">
                  <c:v>186747.54</c:v>
                </c:pt>
                <c:pt idx="25442">
                  <c:v>186748.54</c:v>
                </c:pt>
                <c:pt idx="25443">
                  <c:v>186749.54</c:v>
                </c:pt>
                <c:pt idx="25444">
                  <c:v>186750.54</c:v>
                </c:pt>
                <c:pt idx="25445">
                  <c:v>186751.54</c:v>
                </c:pt>
                <c:pt idx="25446">
                  <c:v>186752.54</c:v>
                </c:pt>
                <c:pt idx="25447">
                  <c:v>186753.54</c:v>
                </c:pt>
                <c:pt idx="25448">
                  <c:v>186754.54</c:v>
                </c:pt>
                <c:pt idx="25449">
                  <c:v>186755.54</c:v>
                </c:pt>
                <c:pt idx="25450">
                  <c:v>186760.25</c:v>
                </c:pt>
                <c:pt idx="25451">
                  <c:v>186761.25</c:v>
                </c:pt>
                <c:pt idx="25452">
                  <c:v>186762.25</c:v>
                </c:pt>
                <c:pt idx="25453">
                  <c:v>186763.25</c:v>
                </c:pt>
                <c:pt idx="25454">
                  <c:v>186764.25</c:v>
                </c:pt>
                <c:pt idx="25455">
                  <c:v>186765.25</c:v>
                </c:pt>
                <c:pt idx="25456">
                  <c:v>186766.25</c:v>
                </c:pt>
                <c:pt idx="25457">
                  <c:v>186767.25</c:v>
                </c:pt>
                <c:pt idx="25458">
                  <c:v>186768.25</c:v>
                </c:pt>
                <c:pt idx="25459">
                  <c:v>186769.25</c:v>
                </c:pt>
                <c:pt idx="25460">
                  <c:v>186893.36</c:v>
                </c:pt>
                <c:pt idx="25461">
                  <c:v>186894.36</c:v>
                </c:pt>
                <c:pt idx="25462">
                  <c:v>186895.36</c:v>
                </c:pt>
                <c:pt idx="25463">
                  <c:v>186896.36</c:v>
                </c:pt>
                <c:pt idx="25464">
                  <c:v>186897.36</c:v>
                </c:pt>
                <c:pt idx="25465">
                  <c:v>186898.37</c:v>
                </c:pt>
                <c:pt idx="25466">
                  <c:v>186899.37</c:v>
                </c:pt>
                <c:pt idx="25467">
                  <c:v>186900.37</c:v>
                </c:pt>
                <c:pt idx="25468">
                  <c:v>186901.37</c:v>
                </c:pt>
                <c:pt idx="25469">
                  <c:v>186902.37</c:v>
                </c:pt>
                <c:pt idx="25470">
                  <c:v>186907.08</c:v>
                </c:pt>
                <c:pt idx="25471">
                  <c:v>186908.08</c:v>
                </c:pt>
                <c:pt idx="25472">
                  <c:v>186909.08</c:v>
                </c:pt>
                <c:pt idx="25473">
                  <c:v>186910.08</c:v>
                </c:pt>
                <c:pt idx="25474">
                  <c:v>186911.08</c:v>
                </c:pt>
                <c:pt idx="25475">
                  <c:v>186912.08</c:v>
                </c:pt>
                <c:pt idx="25476">
                  <c:v>186913.08</c:v>
                </c:pt>
                <c:pt idx="25477">
                  <c:v>186914.08</c:v>
                </c:pt>
                <c:pt idx="25478">
                  <c:v>186915.08</c:v>
                </c:pt>
                <c:pt idx="25479">
                  <c:v>186916.08</c:v>
                </c:pt>
                <c:pt idx="25480">
                  <c:v>187040.18</c:v>
                </c:pt>
                <c:pt idx="25481">
                  <c:v>187041.18</c:v>
                </c:pt>
                <c:pt idx="25482">
                  <c:v>187042.18</c:v>
                </c:pt>
                <c:pt idx="25483">
                  <c:v>187043.19</c:v>
                </c:pt>
                <c:pt idx="25484">
                  <c:v>187044.19</c:v>
                </c:pt>
                <c:pt idx="25485">
                  <c:v>187045.19</c:v>
                </c:pt>
                <c:pt idx="25486">
                  <c:v>187046.19</c:v>
                </c:pt>
                <c:pt idx="25487">
                  <c:v>187047.19</c:v>
                </c:pt>
                <c:pt idx="25488">
                  <c:v>187048.19</c:v>
                </c:pt>
                <c:pt idx="25489">
                  <c:v>187049.19</c:v>
                </c:pt>
                <c:pt idx="25490">
                  <c:v>187053.9</c:v>
                </c:pt>
                <c:pt idx="25491">
                  <c:v>187054.9</c:v>
                </c:pt>
                <c:pt idx="25492">
                  <c:v>187055.9</c:v>
                </c:pt>
                <c:pt idx="25493">
                  <c:v>187056.9</c:v>
                </c:pt>
                <c:pt idx="25494">
                  <c:v>187057.9</c:v>
                </c:pt>
                <c:pt idx="25495">
                  <c:v>187058.9</c:v>
                </c:pt>
                <c:pt idx="25496">
                  <c:v>187059.9</c:v>
                </c:pt>
                <c:pt idx="25497">
                  <c:v>187060.9</c:v>
                </c:pt>
                <c:pt idx="25498">
                  <c:v>187061.9</c:v>
                </c:pt>
                <c:pt idx="25499">
                  <c:v>187062.9</c:v>
                </c:pt>
                <c:pt idx="25500">
                  <c:v>187187.01</c:v>
                </c:pt>
                <c:pt idx="25501">
                  <c:v>187188.01</c:v>
                </c:pt>
                <c:pt idx="25502">
                  <c:v>187189.01</c:v>
                </c:pt>
                <c:pt idx="25503">
                  <c:v>187190.01</c:v>
                </c:pt>
                <c:pt idx="25504">
                  <c:v>187191.01</c:v>
                </c:pt>
                <c:pt idx="25505">
                  <c:v>187192.01</c:v>
                </c:pt>
                <c:pt idx="25506">
                  <c:v>187193.01</c:v>
                </c:pt>
                <c:pt idx="25507">
                  <c:v>187194.01</c:v>
                </c:pt>
                <c:pt idx="25508">
                  <c:v>187195.01</c:v>
                </c:pt>
                <c:pt idx="25509">
                  <c:v>187196.02</c:v>
                </c:pt>
                <c:pt idx="25510">
                  <c:v>187200.72</c:v>
                </c:pt>
                <c:pt idx="25511">
                  <c:v>187201.72</c:v>
                </c:pt>
                <c:pt idx="25512">
                  <c:v>187202.73</c:v>
                </c:pt>
                <c:pt idx="25513">
                  <c:v>187203.73</c:v>
                </c:pt>
                <c:pt idx="25514">
                  <c:v>187204.73</c:v>
                </c:pt>
                <c:pt idx="25515">
                  <c:v>187205.73</c:v>
                </c:pt>
                <c:pt idx="25516">
                  <c:v>187206.73</c:v>
                </c:pt>
                <c:pt idx="25517">
                  <c:v>187207.73</c:v>
                </c:pt>
                <c:pt idx="25518">
                  <c:v>187208.73</c:v>
                </c:pt>
                <c:pt idx="25519">
                  <c:v>187209.73</c:v>
                </c:pt>
                <c:pt idx="25520">
                  <c:v>187333.84</c:v>
                </c:pt>
                <c:pt idx="25521">
                  <c:v>187334.84</c:v>
                </c:pt>
                <c:pt idx="25522">
                  <c:v>187335.84</c:v>
                </c:pt>
                <c:pt idx="25523">
                  <c:v>187336.84</c:v>
                </c:pt>
                <c:pt idx="25524">
                  <c:v>187337.84</c:v>
                </c:pt>
                <c:pt idx="25525">
                  <c:v>187338.84</c:v>
                </c:pt>
                <c:pt idx="25526">
                  <c:v>187339.84</c:v>
                </c:pt>
                <c:pt idx="25527">
                  <c:v>187340.84</c:v>
                </c:pt>
                <c:pt idx="25528">
                  <c:v>187341.84</c:v>
                </c:pt>
                <c:pt idx="25529">
                  <c:v>187342.85</c:v>
                </c:pt>
                <c:pt idx="25530">
                  <c:v>187347.55</c:v>
                </c:pt>
                <c:pt idx="25531">
                  <c:v>187348.55</c:v>
                </c:pt>
                <c:pt idx="25532">
                  <c:v>187349.55</c:v>
                </c:pt>
                <c:pt idx="25533">
                  <c:v>187350.55</c:v>
                </c:pt>
                <c:pt idx="25534">
                  <c:v>187351.56</c:v>
                </c:pt>
                <c:pt idx="25535">
                  <c:v>187352.56</c:v>
                </c:pt>
                <c:pt idx="25536">
                  <c:v>187353.56</c:v>
                </c:pt>
                <c:pt idx="25537">
                  <c:v>187354.56</c:v>
                </c:pt>
                <c:pt idx="25538">
                  <c:v>187355.56</c:v>
                </c:pt>
                <c:pt idx="25539">
                  <c:v>187356.56</c:v>
                </c:pt>
                <c:pt idx="25540">
                  <c:v>187480.66</c:v>
                </c:pt>
                <c:pt idx="25541">
                  <c:v>187481.66</c:v>
                </c:pt>
                <c:pt idx="25542">
                  <c:v>187482.66</c:v>
                </c:pt>
                <c:pt idx="25543">
                  <c:v>187483.67</c:v>
                </c:pt>
                <c:pt idx="25544">
                  <c:v>187484.67</c:v>
                </c:pt>
                <c:pt idx="25545">
                  <c:v>187485.67</c:v>
                </c:pt>
                <c:pt idx="25546">
                  <c:v>187486.67</c:v>
                </c:pt>
                <c:pt idx="25547">
                  <c:v>187487.67</c:v>
                </c:pt>
                <c:pt idx="25548">
                  <c:v>187488.67</c:v>
                </c:pt>
                <c:pt idx="25549">
                  <c:v>187489.67</c:v>
                </c:pt>
                <c:pt idx="25550">
                  <c:v>187494.38</c:v>
                </c:pt>
                <c:pt idx="25551">
                  <c:v>187495.38</c:v>
                </c:pt>
                <c:pt idx="25552">
                  <c:v>187496.38</c:v>
                </c:pt>
                <c:pt idx="25553">
                  <c:v>187497.38</c:v>
                </c:pt>
                <c:pt idx="25554">
                  <c:v>187498.38</c:v>
                </c:pt>
                <c:pt idx="25555">
                  <c:v>187499.38</c:v>
                </c:pt>
                <c:pt idx="25556">
                  <c:v>187500.38</c:v>
                </c:pt>
                <c:pt idx="25557">
                  <c:v>187501.38</c:v>
                </c:pt>
                <c:pt idx="25558">
                  <c:v>187502.38</c:v>
                </c:pt>
                <c:pt idx="25559">
                  <c:v>187503.38</c:v>
                </c:pt>
                <c:pt idx="25560">
                  <c:v>187627.49</c:v>
                </c:pt>
                <c:pt idx="25561">
                  <c:v>187628.49</c:v>
                </c:pt>
                <c:pt idx="25562">
                  <c:v>187629.49</c:v>
                </c:pt>
                <c:pt idx="25563">
                  <c:v>187630.49</c:v>
                </c:pt>
                <c:pt idx="25564">
                  <c:v>187631.49</c:v>
                </c:pt>
                <c:pt idx="25565">
                  <c:v>187632.49</c:v>
                </c:pt>
                <c:pt idx="25566">
                  <c:v>187633.49</c:v>
                </c:pt>
                <c:pt idx="25567">
                  <c:v>187634.49</c:v>
                </c:pt>
                <c:pt idx="25568">
                  <c:v>187635.49</c:v>
                </c:pt>
                <c:pt idx="25569">
                  <c:v>187636.49</c:v>
                </c:pt>
                <c:pt idx="25570">
                  <c:v>187641.2</c:v>
                </c:pt>
                <c:pt idx="25571">
                  <c:v>187642.2</c:v>
                </c:pt>
                <c:pt idx="25572">
                  <c:v>187643.2</c:v>
                </c:pt>
                <c:pt idx="25573">
                  <c:v>187644.2</c:v>
                </c:pt>
                <c:pt idx="25574">
                  <c:v>187645.2</c:v>
                </c:pt>
                <c:pt idx="25575">
                  <c:v>187646.2</c:v>
                </c:pt>
                <c:pt idx="25576">
                  <c:v>187647.2</c:v>
                </c:pt>
                <c:pt idx="25577">
                  <c:v>187648.21</c:v>
                </c:pt>
                <c:pt idx="25578">
                  <c:v>187649.21</c:v>
                </c:pt>
                <c:pt idx="25579">
                  <c:v>187650.21</c:v>
                </c:pt>
                <c:pt idx="25580">
                  <c:v>187774.31</c:v>
                </c:pt>
                <c:pt idx="25581">
                  <c:v>187775.32</c:v>
                </c:pt>
                <c:pt idx="25582">
                  <c:v>187776.32</c:v>
                </c:pt>
                <c:pt idx="25583">
                  <c:v>187777.32</c:v>
                </c:pt>
                <c:pt idx="25584">
                  <c:v>187778.32</c:v>
                </c:pt>
                <c:pt idx="25585">
                  <c:v>187779.32</c:v>
                </c:pt>
                <c:pt idx="25586">
                  <c:v>187780.32</c:v>
                </c:pt>
                <c:pt idx="25587">
                  <c:v>187781.32</c:v>
                </c:pt>
                <c:pt idx="25588">
                  <c:v>187782.32</c:v>
                </c:pt>
                <c:pt idx="25589">
                  <c:v>187783.32</c:v>
                </c:pt>
                <c:pt idx="25590">
                  <c:v>187788.03</c:v>
                </c:pt>
                <c:pt idx="25591">
                  <c:v>187789.03</c:v>
                </c:pt>
                <c:pt idx="25592">
                  <c:v>187790.03</c:v>
                </c:pt>
                <c:pt idx="25593">
                  <c:v>187791.03</c:v>
                </c:pt>
                <c:pt idx="25594">
                  <c:v>187792.03</c:v>
                </c:pt>
                <c:pt idx="25595">
                  <c:v>187793.03</c:v>
                </c:pt>
                <c:pt idx="25596">
                  <c:v>187794.03</c:v>
                </c:pt>
                <c:pt idx="25597">
                  <c:v>187795.04</c:v>
                </c:pt>
                <c:pt idx="25598">
                  <c:v>187796.04</c:v>
                </c:pt>
                <c:pt idx="25599">
                  <c:v>187797.04</c:v>
                </c:pt>
                <c:pt idx="25600">
                  <c:v>187921.14</c:v>
                </c:pt>
                <c:pt idx="25601">
                  <c:v>187922.14</c:v>
                </c:pt>
                <c:pt idx="25602">
                  <c:v>187923.14</c:v>
                </c:pt>
                <c:pt idx="25603">
                  <c:v>187924.14</c:v>
                </c:pt>
                <c:pt idx="25604">
                  <c:v>187925.15</c:v>
                </c:pt>
                <c:pt idx="25605">
                  <c:v>187926.15</c:v>
                </c:pt>
                <c:pt idx="25606">
                  <c:v>187927.15</c:v>
                </c:pt>
                <c:pt idx="25607">
                  <c:v>187928.15</c:v>
                </c:pt>
                <c:pt idx="25608">
                  <c:v>187929.15</c:v>
                </c:pt>
                <c:pt idx="25609">
                  <c:v>187930.15</c:v>
                </c:pt>
                <c:pt idx="25610">
                  <c:v>187934.86</c:v>
                </c:pt>
                <c:pt idx="25611">
                  <c:v>187935.86</c:v>
                </c:pt>
                <c:pt idx="25612">
                  <c:v>187936.86</c:v>
                </c:pt>
                <c:pt idx="25613">
                  <c:v>187937.86</c:v>
                </c:pt>
                <c:pt idx="25614">
                  <c:v>187938.86</c:v>
                </c:pt>
                <c:pt idx="25615">
                  <c:v>187939.86</c:v>
                </c:pt>
                <c:pt idx="25616">
                  <c:v>187940.86</c:v>
                </c:pt>
                <c:pt idx="25617">
                  <c:v>187941.86</c:v>
                </c:pt>
                <c:pt idx="25618">
                  <c:v>187942.86</c:v>
                </c:pt>
                <c:pt idx="25619">
                  <c:v>187943.87</c:v>
                </c:pt>
                <c:pt idx="25620">
                  <c:v>188067.97</c:v>
                </c:pt>
                <c:pt idx="25621">
                  <c:v>188068.97</c:v>
                </c:pt>
                <c:pt idx="25622">
                  <c:v>188069.97</c:v>
                </c:pt>
                <c:pt idx="25623">
                  <c:v>188070.97</c:v>
                </c:pt>
                <c:pt idx="25624">
                  <c:v>188071.97</c:v>
                </c:pt>
                <c:pt idx="25625">
                  <c:v>188072.97</c:v>
                </c:pt>
                <c:pt idx="25626">
                  <c:v>188073.97</c:v>
                </c:pt>
                <c:pt idx="25627">
                  <c:v>188074.98</c:v>
                </c:pt>
                <c:pt idx="25628">
                  <c:v>188075.98</c:v>
                </c:pt>
                <c:pt idx="25629">
                  <c:v>188076.98</c:v>
                </c:pt>
                <c:pt idx="25630">
                  <c:v>188081.69</c:v>
                </c:pt>
                <c:pt idx="25631">
                  <c:v>188082.69</c:v>
                </c:pt>
                <c:pt idx="25632">
                  <c:v>188083.69</c:v>
                </c:pt>
                <c:pt idx="25633">
                  <c:v>188084.69</c:v>
                </c:pt>
                <c:pt idx="25634">
                  <c:v>188085.69</c:v>
                </c:pt>
                <c:pt idx="25635">
                  <c:v>188086.69</c:v>
                </c:pt>
                <c:pt idx="25636">
                  <c:v>188087.69</c:v>
                </c:pt>
                <c:pt idx="25637">
                  <c:v>188088.69</c:v>
                </c:pt>
                <c:pt idx="25638">
                  <c:v>188089.69</c:v>
                </c:pt>
                <c:pt idx="25639">
                  <c:v>188090.69</c:v>
                </c:pt>
                <c:pt idx="25640">
                  <c:v>188214.8</c:v>
                </c:pt>
                <c:pt idx="25641">
                  <c:v>188215.8</c:v>
                </c:pt>
                <c:pt idx="25642">
                  <c:v>188216.8</c:v>
                </c:pt>
                <c:pt idx="25643">
                  <c:v>188217.8</c:v>
                </c:pt>
                <c:pt idx="25644">
                  <c:v>188218.8</c:v>
                </c:pt>
                <c:pt idx="25645">
                  <c:v>188219.8</c:v>
                </c:pt>
                <c:pt idx="25646">
                  <c:v>188220.8</c:v>
                </c:pt>
                <c:pt idx="25647">
                  <c:v>188221.81</c:v>
                </c:pt>
                <c:pt idx="25648">
                  <c:v>188222.81</c:v>
                </c:pt>
                <c:pt idx="25649">
                  <c:v>188223.81</c:v>
                </c:pt>
                <c:pt idx="25650">
                  <c:v>188228.51</c:v>
                </c:pt>
                <c:pt idx="25651">
                  <c:v>188229.51</c:v>
                </c:pt>
                <c:pt idx="25652">
                  <c:v>188230.52</c:v>
                </c:pt>
                <c:pt idx="25653">
                  <c:v>188231.52</c:v>
                </c:pt>
                <c:pt idx="25654">
                  <c:v>188232.52</c:v>
                </c:pt>
                <c:pt idx="25655">
                  <c:v>188233.52</c:v>
                </c:pt>
                <c:pt idx="25656">
                  <c:v>188234.52</c:v>
                </c:pt>
                <c:pt idx="25657">
                  <c:v>188235.52</c:v>
                </c:pt>
                <c:pt idx="25658">
                  <c:v>188236.52</c:v>
                </c:pt>
                <c:pt idx="25659">
                  <c:v>188237.52</c:v>
                </c:pt>
                <c:pt idx="25660">
                  <c:v>188361.63</c:v>
                </c:pt>
                <c:pt idx="25661">
                  <c:v>188362.63</c:v>
                </c:pt>
                <c:pt idx="25662">
                  <c:v>188363.63</c:v>
                </c:pt>
                <c:pt idx="25663">
                  <c:v>188364.63</c:v>
                </c:pt>
                <c:pt idx="25664">
                  <c:v>188365.63</c:v>
                </c:pt>
                <c:pt idx="25665">
                  <c:v>188366.63</c:v>
                </c:pt>
                <c:pt idx="25666">
                  <c:v>188367.63</c:v>
                </c:pt>
                <c:pt idx="25667">
                  <c:v>188368.63</c:v>
                </c:pt>
                <c:pt idx="25668">
                  <c:v>188369.63</c:v>
                </c:pt>
                <c:pt idx="25669">
                  <c:v>188370.63</c:v>
                </c:pt>
                <c:pt idx="25670">
                  <c:v>188375.34</c:v>
                </c:pt>
                <c:pt idx="25671">
                  <c:v>188376.34</c:v>
                </c:pt>
                <c:pt idx="25672">
                  <c:v>188377.34</c:v>
                </c:pt>
                <c:pt idx="25673">
                  <c:v>188378.34</c:v>
                </c:pt>
                <c:pt idx="25674">
                  <c:v>188379.34</c:v>
                </c:pt>
                <c:pt idx="25675">
                  <c:v>188380.34</c:v>
                </c:pt>
                <c:pt idx="25676">
                  <c:v>188381.35</c:v>
                </c:pt>
                <c:pt idx="25677">
                  <c:v>188382.34</c:v>
                </c:pt>
                <c:pt idx="25678">
                  <c:v>188383.35</c:v>
                </c:pt>
                <c:pt idx="25679">
                  <c:v>188384.35</c:v>
                </c:pt>
                <c:pt idx="25680">
                  <c:v>188508.45</c:v>
                </c:pt>
                <c:pt idx="25681">
                  <c:v>188509.45</c:v>
                </c:pt>
                <c:pt idx="25682">
                  <c:v>188510.45</c:v>
                </c:pt>
                <c:pt idx="25683">
                  <c:v>188511.45</c:v>
                </c:pt>
                <c:pt idx="25684">
                  <c:v>188512.45</c:v>
                </c:pt>
                <c:pt idx="25685">
                  <c:v>188513.46</c:v>
                </c:pt>
                <c:pt idx="25686">
                  <c:v>188514.46</c:v>
                </c:pt>
                <c:pt idx="25687">
                  <c:v>188515.46</c:v>
                </c:pt>
                <c:pt idx="25688">
                  <c:v>188516.46</c:v>
                </c:pt>
                <c:pt idx="25689">
                  <c:v>188517.46</c:v>
                </c:pt>
                <c:pt idx="25690">
                  <c:v>188522.17</c:v>
                </c:pt>
                <c:pt idx="25691">
                  <c:v>188523.17</c:v>
                </c:pt>
                <c:pt idx="25692">
                  <c:v>188524.17</c:v>
                </c:pt>
                <c:pt idx="25693">
                  <c:v>188525.17</c:v>
                </c:pt>
                <c:pt idx="25694">
                  <c:v>188526.17</c:v>
                </c:pt>
                <c:pt idx="25695">
                  <c:v>188527.17</c:v>
                </c:pt>
                <c:pt idx="25696">
                  <c:v>188528.17</c:v>
                </c:pt>
                <c:pt idx="25697">
                  <c:v>188529.17</c:v>
                </c:pt>
                <c:pt idx="25698">
                  <c:v>188530.17</c:v>
                </c:pt>
                <c:pt idx="25699">
                  <c:v>188531.17</c:v>
                </c:pt>
                <c:pt idx="25700">
                  <c:v>188655.25</c:v>
                </c:pt>
                <c:pt idx="25701">
                  <c:v>188656.25</c:v>
                </c:pt>
                <c:pt idx="25702">
                  <c:v>188657.25</c:v>
                </c:pt>
                <c:pt idx="25703">
                  <c:v>188658.25</c:v>
                </c:pt>
                <c:pt idx="25704">
                  <c:v>188659.25</c:v>
                </c:pt>
                <c:pt idx="25705">
                  <c:v>188660.26</c:v>
                </c:pt>
                <c:pt idx="25706">
                  <c:v>188661.26</c:v>
                </c:pt>
                <c:pt idx="25707">
                  <c:v>188662.26</c:v>
                </c:pt>
                <c:pt idx="25708">
                  <c:v>188663.26</c:v>
                </c:pt>
                <c:pt idx="25709">
                  <c:v>188664.26</c:v>
                </c:pt>
                <c:pt idx="25710">
                  <c:v>188668.97</c:v>
                </c:pt>
                <c:pt idx="25711">
                  <c:v>188669.97</c:v>
                </c:pt>
                <c:pt idx="25712">
                  <c:v>188670.97</c:v>
                </c:pt>
                <c:pt idx="25713">
                  <c:v>188671.97</c:v>
                </c:pt>
                <c:pt idx="25714">
                  <c:v>188672.97</c:v>
                </c:pt>
                <c:pt idx="25715">
                  <c:v>188673.97</c:v>
                </c:pt>
                <c:pt idx="25716">
                  <c:v>188674.97</c:v>
                </c:pt>
                <c:pt idx="25717">
                  <c:v>188675.97</c:v>
                </c:pt>
                <c:pt idx="25718">
                  <c:v>188676.97</c:v>
                </c:pt>
                <c:pt idx="25719">
                  <c:v>188677.97</c:v>
                </c:pt>
                <c:pt idx="25720">
                  <c:v>188801.99</c:v>
                </c:pt>
                <c:pt idx="25721">
                  <c:v>188802.99</c:v>
                </c:pt>
                <c:pt idx="25722">
                  <c:v>188803.99</c:v>
                </c:pt>
                <c:pt idx="25723">
                  <c:v>188804.99</c:v>
                </c:pt>
                <c:pt idx="25724">
                  <c:v>188805.99</c:v>
                </c:pt>
                <c:pt idx="25725">
                  <c:v>188806.99</c:v>
                </c:pt>
                <c:pt idx="25726">
                  <c:v>188807.99</c:v>
                </c:pt>
                <c:pt idx="25727">
                  <c:v>188808.99</c:v>
                </c:pt>
                <c:pt idx="25728">
                  <c:v>188809.99</c:v>
                </c:pt>
                <c:pt idx="25729">
                  <c:v>188811.0</c:v>
                </c:pt>
                <c:pt idx="25730">
                  <c:v>188815.7</c:v>
                </c:pt>
                <c:pt idx="25731">
                  <c:v>188816.71</c:v>
                </c:pt>
                <c:pt idx="25732">
                  <c:v>188817.7</c:v>
                </c:pt>
                <c:pt idx="25733">
                  <c:v>188818.71</c:v>
                </c:pt>
                <c:pt idx="25734">
                  <c:v>188819.71</c:v>
                </c:pt>
                <c:pt idx="25735">
                  <c:v>188820.71</c:v>
                </c:pt>
                <c:pt idx="25736">
                  <c:v>188821.71</c:v>
                </c:pt>
                <c:pt idx="25737">
                  <c:v>188822.71</c:v>
                </c:pt>
                <c:pt idx="25738">
                  <c:v>188823.71</c:v>
                </c:pt>
                <c:pt idx="25739">
                  <c:v>188824.71</c:v>
                </c:pt>
                <c:pt idx="25740">
                  <c:v>188948.82</c:v>
                </c:pt>
                <c:pt idx="25741">
                  <c:v>188949.82</c:v>
                </c:pt>
                <c:pt idx="25742">
                  <c:v>188950.82</c:v>
                </c:pt>
                <c:pt idx="25743">
                  <c:v>188951.82</c:v>
                </c:pt>
                <c:pt idx="25744">
                  <c:v>188952.82</c:v>
                </c:pt>
                <c:pt idx="25745">
                  <c:v>188953.82</c:v>
                </c:pt>
                <c:pt idx="25746">
                  <c:v>188954.82</c:v>
                </c:pt>
                <c:pt idx="25747">
                  <c:v>188955.82</c:v>
                </c:pt>
                <c:pt idx="25748">
                  <c:v>188956.82</c:v>
                </c:pt>
                <c:pt idx="25749">
                  <c:v>188957.82</c:v>
                </c:pt>
                <c:pt idx="25750">
                  <c:v>188962.53</c:v>
                </c:pt>
                <c:pt idx="25751">
                  <c:v>188963.53</c:v>
                </c:pt>
                <c:pt idx="25752">
                  <c:v>188964.54</c:v>
                </c:pt>
                <c:pt idx="25753">
                  <c:v>188965.54</c:v>
                </c:pt>
                <c:pt idx="25754">
                  <c:v>188966.54</c:v>
                </c:pt>
                <c:pt idx="25755">
                  <c:v>188967.54</c:v>
                </c:pt>
                <c:pt idx="25756">
                  <c:v>188968.54</c:v>
                </c:pt>
                <c:pt idx="25757">
                  <c:v>188969.54</c:v>
                </c:pt>
                <c:pt idx="25758">
                  <c:v>188970.54</c:v>
                </c:pt>
                <c:pt idx="25759">
                  <c:v>188971.54</c:v>
                </c:pt>
                <c:pt idx="25760">
                  <c:v>189095.64</c:v>
                </c:pt>
                <c:pt idx="25761">
                  <c:v>189096.65</c:v>
                </c:pt>
                <c:pt idx="25762">
                  <c:v>189097.65</c:v>
                </c:pt>
                <c:pt idx="25763">
                  <c:v>189098.65</c:v>
                </c:pt>
                <c:pt idx="25764">
                  <c:v>189099.65</c:v>
                </c:pt>
                <c:pt idx="25765">
                  <c:v>189100.65</c:v>
                </c:pt>
                <c:pt idx="25766">
                  <c:v>189101.65</c:v>
                </c:pt>
                <c:pt idx="25767">
                  <c:v>189102.65</c:v>
                </c:pt>
                <c:pt idx="25768">
                  <c:v>189103.65</c:v>
                </c:pt>
                <c:pt idx="25769">
                  <c:v>189104.65</c:v>
                </c:pt>
                <c:pt idx="25770">
                  <c:v>189109.36</c:v>
                </c:pt>
                <c:pt idx="25771">
                  <c:v>189110.36</c:v>
                </c:pt>
                <c:pt idx="25772">
                  <c:v>189111.36</c:v>
                </c:pt>
                <c:pt idx="25773">
                  <c:v>189112.36</c:v>
                </c:pt>
                <c:pt idx="25774">
                  <c:v>189113.36</c:v>
                </c:pt>
                <c:pt idx="25775">
                  <c:v>189114.36</c:v>
                </c:pt>
                <c:pt idx="25776">
                  <c:v>189115.36</c:v>
                </c:pt>
                <c:pt idx="25777">
                  <c:v>189116.37</c:v>
                </c:pt>
                <c:pt idx="25778">
                  <c:v>189117.37</c:v>
                </c:pt>
                <c:pt idx="25779">
                  <c:v>189118.37</c:v>
                </c:pt>
                <c:pt idx="25780">
                  <c:v>189242.4</c:v>
                </c:pt>
                <c:pt idx="25781">
                  <c:v>189243.4</c:v>
                </c:pt>
                <c:pt idx="25782">
                  <c:v>189244.4</c:v>
                </c:pt>
                <c:pt idx="25783">
                  <c:v>189245.41</c:v>
                </c:pt>
                <c:pt idx="25784">
                  <c:v>189246.41</c:v>
                </c:pt>
                <c:pt idx="25785">
                  <c:v>189247.41</c:v>
                </c:pt>
                <c:pt idx="25786">
                  <c:v>189248.41</c:v>
                </c:pt>
                <c:pt idx="25787">
                  <c:v>189249.41</c:v>
                </c:pt>
                <c:pt idx="25788">
                  <c:v>189250.41</c:v>
                </c:pt>
                <c:pt idx="25789">
                  <c:v>189251.41</c:v>
                </c:pt>
                <c:pt idx="25790">
                  <c:v>189256.12</c:v>
                </c:pt>
                <c:pt idx="25791">
                  <c:v>189257.12</c:v>
                </c:pt>
                <c:pt idx="25792">
                  <c:v>189258.12</c:v>
                </c:pt>
                <c:pt idx="25793">
                  <c:v>189259.12</c:v>
                </c:pt>
                <c:pt idx="25794">
                  <c:v>189260.12</c:v>
                </c:pt>
                <c:pt idx="25795">
                  <c:v>189261.12</c:v>
                </c:pt>
                <c:pt idx="25796">
                  <c:v>189262.12</c:v>
                </c:pt>
                <c:pt idx="25797">
                  <c:v>189263.12</c:v>
                </c:pt>
                <c:pt idx="25798">
                  <c:v>189264.12</c:v>
                </c:pt>
                <c:pt idx="25799">
                  <c:v>189265.12</c:v>
                </c:pt>
                <c:pt idx="25800">
                  <c:v>189389.23</c:v>
                </c:pt>
                <c:pt idx="25801">
                  <c:v>189390.23</c:v>
                </c:pt>
                <c:pt idx="25802">
                  <c:v>189391.23</c:v>
                </c:pt>
                <c:pt idx="25803">
                  <c:v>189392.23</c:v>
                </c:pt>
                <c:pt idx="25804">
                  <c:v>189393.23</c:v>
                </c:pt>
                <c:pt idx="25805">
                  <c:v>189394.23</c:v>
                </c:pt>
                <c:pt idx="25806">
                  <c:v>189395.23</c:v>
                </c:pt>
                <c:pt idx="25807">
                  <c:v>189396.24</c:v>
                </c:pt>
                <c:pt idx="25808">
                  <c:v>189397.24</c:v>
                </c:pt>
                <c:pt idx="25809">
                  <c:v>189398.24</c:v>
                </c:pt>
                <c:pt idx="25810">
                  <c:v>189402.95</c:v>
                </c:pt>
                <c:pt idx="25811">
                  <c:v>189403.95</c:v>
                </c:pt>
                <c:pt idx="25812">
                  <c:v>189404.95</c:v>
                </c:pt>
                <c:pt idx="25813">
                  <c:v>189405.95</c:v>
                </c:pt>
                <c:pt idx="25814">
                  <c:v>189406.95</c:v>
                </c:pt>
                <c:pt idx="25815">
                  <c:v>189407.95</c:v>
                </c:pt>
                <c:pt idx="25816">
                  <c:v>189408.95</c:v>
                </c:pt>
                <c:pt idx="25817">
                  <c:v>189409.95</c:v>
                </c:pt>
                <c:pt idx="25818">
                  <c:v>189410.95</c:v>
                </c:pt>
                <c:pt idx="25819">
                  <c:v>189411.95</c:v>
                </c:pt>
                <c:pt idx="25820">
                  <c:v>189536.06</c:v>
                </c:pt>
                <c:pt idx="25821">
                  <c:v>189537.06</c:v>
                </c:pt>
                <c:pt idx="25822">
                  <c:v>189538.06</c:v>
                </c:pt>
                <c:pt idx="25823">
                  <c:v>189539.06</c:v>
                </c:pt>
                <c:pt idx="25824">
                  <c:v>189540.06</c:v>
                </c:pt>
                <c:pt idx="25825">
                  <c:v>189541.06</c:v>
                </c:pt>
                <c:pt idx="25826">
                  <c:v>189542.06</c:v>
                </c:pt>
                <c:pt idx="25827">
                  <c:v>189543.07</c:v>
                </c:pt>
                <c:pt idx="25828">
                  <c:v>189544.07</c:v>
                </c:pt>
                <c:pt idx="25829">
                  <c:v>189545.07</c:v>
                </c:pt>
                <c:pt idx="25830">
                  <c:v>189549.78</c:v>
                </c:pt>
                <c:pt idx="25831">
                  <c:v>189550.78</c:v>
                </c:pt>
                <c:pt idx="25832">
                  <c:v>189551.78</c:v>
                </c:pt>
                <c:pt idx="25833">
                  <c:v>189552.78</c:v>
                </c:pt>
                <c:pt idx="25834">
                  <c:v>189553.78</c:v>
                </c:pt>
                <c:pt idx="25835">
                  <c:v>189554.78</c:v>
                </c:pt>
                <c:pt idx="25836">
                  <c:v>189555.78</c:v>
                </c:pt>
                <c:pt idx="25837">
                  <c:v>189556.78</c:v>
                </c:pt>
                <c:pt idx="25838">
                  <c:v>189557.78</c:v>
                </c:pt>
                <c:pt idx="25839">
                  <c:v>189558.78</c:v>
                </c:pt>
                <c:pt idx="25840">
                  <c:v>189682.79</c:v>
                </c:pt>
                <c:pt idx="25841">
                  <c:v>189683.79</c:v>
                </c:pt>
                <c:pt idx="25842">
                  <c:v>189684.79</c:v>
                </c:pt>
                <c:pt idx="25843">
                  <c:v>189685.79</c:v>
                </c:pt>
                <c:pt idx="25844">
                  <c:v>189686.8</c:v>
                </c:pt>
                <c:pt idx="25845">
                  <c:v>189687.8</c:v>
                </c:pt>
                <c:pt idx="25846">
                  <c:v>189688.8</c:v>
                </c:pt>
                <c:pt idx="25847">
                  <c:v>189689.8</c:v>
                </c:pt>
                <c:pt idx="25848">
                  <c:v>189690.8</c:v>
                </c:pt>
                <c:pt idx="25849">
                  <c:v>189691.8</c:v>
                </c:pt>
                <c:pt idx="25850">
                  <c:v>189696.51</c:v>
                </c:pt>
                <c:pt idx="25851">
                  <c:v>189697.51</c:v>
                </c:pt>
                <c:pt idx="25852">
                  <c:v>189698.51</c:v>
                </c:pt>
                <c:pt idx="25853">
                  <c:v>189699.51</c:v>
                </c:pt>
                <c:pt idx="25854">
                  <c:v>189700.51</c:v>
                </c:pt>
                <c:pt idx="25855">
                  <c:v>189701.51</c:v>
                </c:pt>
                <c:pt idx="25856">
                  <c:v>189702.51</c:v>
                </c:pt>
                <c:pt idx="25857">
                  <c:v>189703.51</c:v>
                </c:pt>
                <c:pt idx="25858">
                  <c:v>189704.51</c:v>
                </c:pt>
                <c:pt idx="25859">
                  <c:v>189705.51</c:v>
                </c:pt>
                <c:pt idx="25860">
                  <c:v>189829.62</c:v>
                </c:pt>
                <c:pt idx="25861">
                  <c:v>189830.62</c:v>
                </c:pt>
                <c:pt idx="25862">
                  <c:v>189831.62</c:v>
                </c:pt>
                <c:pt idx="25863">
                  <c:v>189832.62</c:v>
                </c:pt>
                <c:pt idx="25864">
                  <c:v>189833.62</c:v>
                </c:pt>
                <c:pt idx="25865">
                  <c:v>189834.62</c:v>
                </c:pt>
                <c:pt idx="25866">
                  <c:v>189835.62</c:v>
                </c:pt>
                <c:pt idx="25867">
                  <c:v>189836.62</c:v>
                </c:pt>
                <c:pt idx="25868">
                  <c:v>189837.62</c:v>
                </c:pt>
                <c:pt idx="25869">
                  <c:v>189838.63</c:v>
                </c:pt>
                <c:pt idx="25870">
                  <c:v>189843.34</c:v>
                </c:pt>
                <c:pt idx="25871">
                  <c:v>189844.34</c:v>
                </c:pt>
                <c:pt idx="25872">
                  <c:v>189845.34</c:v>
                </c:pt>
                <c:pt idx="25873">
                  <c:v>189846.34</c:v>
                </c:pt>
                <c:pt idx="25874">
                  <c:v>189847.34</c:v>
                </c:pt>
                <c:pt idx="25875">
                  <c:v>189848.34</c:v>
                </c:pt>
                <c:pt idx="25876">
                  <c:v>189849.34</c:v>
                </c:pt>
                <c:pt idx="25877">
                  <c:v>189850.34</c:v>
                </c:pt>
                <c:pt idx="25878">
                  <c:v>189851.34</c:v>
                </c:pt>
                <c:pt idx="25879">
                  <c:v>189852.34</c:v>
                </c:pt>
                <c:pt idx="25880">
                  <c:v>189976.4</c:v>
                </c:pt>
                <c:pt idx="25881">
                  <c:v>189977.41</c:v>
                </c:pt>
                <c:pt idx="25882">
                  <c:v>189978.41</c:v>
                </c:pt>
                <c:pt idx="25883">
                  <c:v>189979.41</c:v>
                </c:pt>
                <c:pt idx="25884">
                  <c:v>189980.41</c:v>
                </c:pt>
                <c:pt idx="25885">
                  <c:v>189981.41</c:v>
                </c:pt>
                <c:pt idx="25886">
                  <c:v>189982.41</c:v>
                </c:pt>
                <c:pt idx="25887">
                  <c:v>189983.41</c:v>
                </c:pt>
                <c:pt idx="25888">
                  <c:v>189984.41</c:v>
                </c:pt>
                <c:pt idx="25889">
                  <c:v>189985.41</c:v>
                </c:pt>
                <c:pt idx="25890">
                  <c:v>189990.12</c:v>
                </c:pt>
                <c:pt idx="25891">
                  <c:v>189991.12</c:v>
                </c:pt>
                <c:pt idx="25892">
                  <c:v>189992.12</c:v>
                </c:pt>
                <c:pt idx="25893">
                  <c:v>189993.12</c:v>
                </c:pt>
                <c:pt idx="25894">
                  <c:v>189994.12</c:v>
                </c:pt>
                <c:pt idx="25895">
                  <c:v>189995.12</c:v>
                </c:pt>
                <c:pt idx="25896">
                  <c:v>189996.12</c:v>
                </c:pt>
                <c:pt idx="25897">
                  <c:v>189997.12</c:v>
                </c:pt>
                <c:pt idx="25898">
                  <c:v>189998.12</c:v>
                </c:pt>
                <c:pt idx="25899">
                  <c:v>189999.12</c:v>
                </c:pt>
                <c:pt idx="25900">
                  <c:v>190123.23</c:v>
                </c:pt>
                <c:pt idx="25901">
                  <c:v>190124.23</c:v>
                </c:pt>
                <c:pt idx="25902">
                  <c:v>190125.23</c:v>
                </c:pt>
                <c:pt idx="25903">
                  <c:v>190126.23</c:v>
                </c:pt>
                <c:pt idx="25904">
                  <c:v>190127.23</c:v>
                </c:pt>
                <c:pt idx="25905">
                  <c:v>190128.23</c:v>
                </c:pt>
                <c:pt idx="25906">
                  <c:v>190129.23</c:v>
                </c:pt>
                <c:pt idx="25907">
                  <c:v>190130.23</c:v>
                </c:pt>
                <c:pt idx="25908">
                  <c:v>190131.23</c:v>
                </c:pt>
                <c:pt idx="25909">
                  <c:v>190132.23</c:v>
                </c:pt>
                <c:pt idx="25910">
                  <c:v>190136.94</c:v>
                </c:pt>
                <c:pt idx="25911">
                  <c:v>190137.94</c:v>
                </c:pt>
                <c:pt idx="25912">
                  <c:v>190138.94</c:v>
                </c:pt>
                <c:pt idx="25913">
                  <c:v>190139.94</c:v>
                </c:pt>
                <c:pt idx="25914">
                  <c:v>190140.94</c:v>
                </c:pt>
                <c:pt idx="25915">
                  <c:v>190141.94</c:v>
                </c:pt>
                <c:pt idx="25916">
                  <c:v>190142.94</c:v>
                </c:pt>
                <c:pt idx="25917">
                  <c:v>190143.94</c:v>
                </c:pt>
                <c:pt idx="25918">
                  <c:v>190144.94</c:v>
                </c:pt>
                <c:pt idx="25919">
                  <c:v>190145.94</c:v>
                </c:pt>
                <c:pt idx="25920">
                  <c:v>190270.05</c:v>
                </c:pt>
                <c:pt idx="25921">
                  <c:v>190271.05</c:v>
                </c:pt>
                <c:pt idx="25922">
                  <c:v>190272.05</c:v>
                </c:pt>
                <c:pt idx="25923">
                  <c:v>190273.05</c:v>
                </c:pt>
                <c:pt idx="25924">
                  <c:v>190274.05</c:v>
                </c:pt>
                <c:pt idx="25925">
                  <c:v>190275.05</c:v>
                </c:pt>
                <c:pt idx="25926">
                  <c:v>190276.06</c:v>
                </c:pt>
                <c:pt idx="25927">
                  <c:v>190277.06</c:v>
                </c:pt>
                <c:pt idx="25928">
                  <c:v>190278.06</c:v>
                </c:pt>
                <c:pt idx="25929">
                  <c:v>190279.06</c:v>
                </c:pt>
                <c:pt idx="25930">
                  <c:v>190283.77</c:v>
                </c:pt>
                <c:pt idx="25931">
                  <c:v>190284.77</c:v>
                </c:pt>
                <c:pt idx="25932">
                  <c:v>190285.77</c:v>
                </c:pt>
                <c:pt idx="25933">
                  <c:v>190286.77</c:v>
                </c:pt>
                <c:pt idx="25934">
                  <c:v>190287.77</c:v>
                </c:pt>
                <c:pt idx="25935">
                  <c:v>190288.77</c:v>
                </c:pt>
                <c:pt idx="25936">
                  <c:v>190289.77</c:v>
                </c:pt>
                <c:pt idx="25937">
                  <c:v>190290.77</c:v>
                </c:pt>
                <c:pt idx="25938">
                  <c:v>190291.77</c:v>
                </c:pt>
                <c:pt idx="25939">
                  <c:v>190292.77</c:v>
                </c:pt>
                <c:pt idx="25940">
                  <c:v>190416.88</c:v>
                </c:pt>
                <c:pt idx="25941">
                  <c:v>190417.88</c:v>
                </c:pt>
                <c:pt idx="25942">
                  <c:v>190418.88</c:v>
                </c:pt>
                <c:pt idx="25943">
                  <c:v>190419.88</c:v>
                </c:pt>
                <c:pt idx="25944">
                  <c:v>190420.88</c:v>
                </c:pt>
                <c:pt idx="25945">
                  <c:v>190421.88</c:v>
                </c:pt>
                <c:pt idx="25946">
                  <c:v>190422.88</c:v>
                </c:pt>
                <c:pt idx="25947">
                  <c:v>190423.88</c:v>
                </c:pt>
                <c:pt idx="25948">
                  <c:v>190424.88</c:v>
                </c:pt>
                <c:pt idx="25949">
                  <c:v>190425.88</c:v>
                </c:pt>
                <c:pt idx="25950">
                  <c:v>190430.59</c:v>
                </c:pt>
                <c:pt idx="25951">
                  <c:v>190431.59</c:v>
                </c:pt>
                <c:pt idx="25952">
                  <c:v>190432.59</c:v>
                </c:pt>
                <c:pt idx="25953">
                  <c:v>190433.59</c:v>
                </c:pt>
                <c:pt idx="25954">
                  <c:v>190434.59</c:v>
                </c:pt>
                <c:pt idx="25955">
                  <c:v>190435.59</c:v>
                </c:pt>
                <c:pt idx="25956">
                  <c:v>190436.6</c:v>
                </c:pt>
                <c:pt idx="25957">
                  <c:v>190437.6</c:v>
                </c:pt>
                <c:pt idx="25958">
                  <c:v>190438.6</c:v>
                </c:pt>
                <c:pt idx="25959">
                  <c:v>190439.6</c:v>
                </c:pt>
                <c:pt idx="25960">
                  <c:v>190563.61</c:v>
                </c:pt>
                <c:pt idx="25961">
                  <c:v>190564.61</c:v>
                </c:pt>
                <c:pt idx="25962">
                  <c:v>190565.61</c:v>
                </c:pt>
                <c:pt idx="25963">
                  <c:v>190566.61</c:v>
                </c:pt>
                <c:pt idx="25964">
                  <c:v>190567.61</c:v>
                </c:pt>
                <c:pt idx="25965">
                  <c:v>190568.61</c:v>
                </c:pt>
                <c:pt idx="25966">
                  <c:v>190569.61</c:v>
                </c:pt>
                <c:pt idx="25967">
                  <c:v>190570.61</c:v>
                </c:pt>
                <c:pt idx="25968">
                  <c:v>190571.61</c:v>
                </c:pt>
                <c:pt idx="25969">
                  <c:v>190572.61</c:v>
                </c:pt>
                <c:pt idx="25970">
                  <c:v>190577.32</c:v>
                </c:pt>
                <c:pt idx="25971">
                  <c:v>190578.32</c:v>
                </c:pt>
                <c:pt idx="25972">
                  <c:v>190579.32</c:v>
                </c:pt>
                <c:pt idx="25973">
                  <c:v>190580.32</c:v>
                </c:pt>
                <c:pt idx="25974">
                  <c:v>190581.32</c:v>
                </c:pt>
                <c:pt idx="25975">
                  <c:v>190582.32</c:v>
                </c:pt>
                <c:pt idx="25976">
                  <c:v>190583.32</c:v>
                </c:pt>
                <c:pt idx="25977">
                  <c:v>190584.32</c:v>
                </c:pt>
                <c:pt idx="25978">
                  <c:v>190585.32</c:v>
                </c:pt>
                <c:pt idx="25979">
                  <c:v>190586.32</c:v>
                </c:pt>
                <c:pt idx="25980">
                  <c:v>190710.43</c:v>
                </c:pt>
                <c:pt idx="25981">
                  <c:v>190711.43</c:v>
                </c:pt>
                <c:pt idx="25982">
                  <c:v>190712.43</c:v>
                </c:pt>
                <c:pt idx="25983">
                  <c:v>190713.43</c:v>
                </c:pt>
                <c:pt idx="25984">
                  <c:v>190714.43</c:v>
                </c:pt>
                <c:pt idx="25985">
                  <c:v>190715.43</c:v>
                </c:pt>
                <c:pt idx="25986">
                  <c:v>190716.43</c:v>
                </c:pt>
                <c:pt idx="25987">
                  <c:v>190717.43</c:v>
                </c:pt>
                <c:pt idx="25988">
                  <c:v>190718.43</c:v>
                </c:pt>
                <c:pt idx="25989">
                  <c:v>190719.43</c:v>
                </c:pt>
                <c:pt idx="25990">
                  <c:v>190724.14</c:v>
                </c:pt>
                <c:pt idx="25991">
                  <c:v>190725.14</c:v>
                </c:pt>
                <c:pt idx="25992">
                  <c:v>190726.14</c:v>
                </c:pt>
                <c:pt idx="25993">
                  <c:v>190727.14</c:v>
                </c:pt>
                <c:pt idx="25994">
                  <c:v>190728.15</c:v>
                </c:pt>
                <c:pt idx="25995">
                  <c:v>190729.15</c:v>
                </c:pt>
                <c:pt idx="25996">
                  <c:v>190730.15</c:v>
                </c:pt>
                <c:pt idx="25997">
                  <c:v>190731.15</c:v>
                </c:pt>
                <c:pt idx="25998">
                  <c:v>190732.15</c:v>
                </c:pt>
                <c:pt idx="25999">
                  <c:v>190733.15</c:v>
                </c:pt>
                <c:pt idx="26000">
                  <c:v>190857.26</c:v>
                </c:pt>
                <c:pt idx="26001">
                  <c:v>190858.26</c:v>
                </c:pt>
                <c:pt idx="26002">
                  <c:v>190859.26</c:v>
                </c:pt>
                <c:pt idx="26003">
                  <c:v>190860.26</c:v>
                </c:pt>
                <c:pt idx="26004">
                  <c:v>190861.26</c:v>
                </c:pt>
                <c:pt idx="26005">
                  <c:v>190862.26</c:v>
                </c:pt>
                <c:pt idx="26006">
                  <c:v>190863.26</c:v>
                </c:pt>
                <c:pt idx="26007">
                  <c:v>190864.26</c:v>
                </c:pt>
                <c:pt idx="26008">
                  <c:v>190865.26</c:v>
                </c:pt>
                <c:pt idx="26009">
                  <c:v>190866.26</c:v>
                </c:pt>
                <c:pt idx="26010">
                  <c:v>190870.97</c:v>
                </c:pt>
                <c:pt idx="26011">
                  <c:v>190871.97</c:v>
                </c:pt>
                <c:pt idx="26012">
                  <c:v>190872.97</c:v>
                </c:pt>
                <c:pt idx="26013">
                  <c:v>190873.97</c:v>
                </c:pt>
                <c:pt idx="26014">
                  <c:v>190874.97</c:v>
                </c:pt>
                <c:pt idx="26015">
                  <c:v>190875.97</c:v>
                </c:pt>
                <c:pt idx="26016">
                  <c:v>190876.97</c:v>
                </c:pt>
                <c:pt idx="26017">
                  <c:v>190877.97</c:v>
                </c:pt>
                <c:pt idx="26018">
                  <c:v>190878.97</c:v>
                </c:pt>
                <c:pt idx="26019">
                  <c:v>190879.97</c:v>
                </c:pt>
                <c:pt idx="26020">
                  <c:v>191004.08</c:v>
                </c:pt>
                <c:pt idx="26021">
                  <c:v>191005.08</c:v>
                </c:pt>
                <c:pt idx="26022">
                  <c:v>191006.08</c:v>
                </c:pt>
                <c:pt idx="26023">
                  <c:v>191007.08</c:v>
                </c:pt>
                <c:pt idx="26024">
                  <c:v>191008.09</c:v>
                </c:pt>
                <c:pt idx="26025">
                  <c:v>191009.09</c:v>
                </c:pt>
                <c:pt idx="26026">
                  <c:v>191010.09</c:v>
                </c:pt>
                <c:pt idx="26027">
                  <c:v>191011.09</c:v>
                </c:pt>
                <c:pt idx="26028">
                  <c:v>191012.09</c:v>
                </c:pt>
                <c:pt idx="26029">
                  <c:v>191013.09</c:v>
                </c:pt>
                <c:pt idx="26030">
                  <c:v>191017.8</c:v>
                </c:pt>
                <c:pt idx="26031">
                  <c:v>191018.8</c:v>
                </c:pt>
                <c:pt idx="26032">
                  <c:v>191019.8</c:v>
                </c:pt>
                <c:pt idx="26033">
                  <c:v>191020.8</c:v>
                </c:pt>
                <c:pt idx="26034">
                  <c:v>191021.8</c:v>
                </c:pt>
                <c:pt idx="26035">
                  <c:v>191022.8</c:v>
                </c:pt>
                <c:pt idx="26036">
                  <c:v>191023.8</c:v>
                </c:pt>
                <c:pt idx="26037">
                  <c:v>191024.8</c:v>
                </c:pt>
                <c:pt idx="26038">
                  <c:v>191025.8</c:v>
                </c:pt>
                <c:pt idx="26039">
                  <c:v>191026.8</c:v>
                </c:pt>
                <c:pt idx="26040">
                  <c:v>191150.91</c:v>
                </c:pt>
                <c:pt idx="26041">
                  <c:v>191151.91</c:v>
                </c:pt>
                <c:pt idx="26042">
                  <c:v>191152.91</c:v>
                </c:pt>
                <c:pt idx="26043">
                  <c:v>191153.91</c:v>
                </c:pt>
                <c:pt idx="26044">
                  <c:v>191154.91</c:v>
                </c:pt>
                <c:pt idx="26045">
                  <c:v>191155.91</c:v>
                </c:pt>
                <c:pt idx="26046">
                  <c:v>191156.91</c:v>
                </c:pt>
                <c:pt idx="26047">
                  <c:v>191157.91</c:v>
                </c:pt>
                <c:pt idx="26048">
                  <c:v>191158.91</c:v>
                </c:pt>
                <c:pt idx="26049">
                  <c:v>191159.91</c:v>
                </c:pt>
                <c:pt idx="26050">
                  <c:v>191164.62</c:v>
                </c:pt>
                <c:pt idx="26051">
                  <c:v>191165.62</c:v>
                </c:pt>
                <c:pt idx="26052">
                  <c:v>191166.62</c:v>
                </c:pt>
                <c:pt idx="26053">
                  <c:v>191167.62</c:v>
                </c:pt>
                <c:pt idx="26054">
                  <c:v>191168.62</c:v>
                </c:pt>
                <c:pt idx="26055">
                  <c:v>191169.62</c:v>
                </c:pt>
                <c:pt idx="26056">
                  <c:v>191170.63</c:v>
                </c:pt>
                <c:pt idx="26057">
                  <c:v>191171.63</c:v>
                </c:pt>
                <c:pt idx="26058">
                  <c:v>191172.63</c:v>
                </c:pt>
                <c:pt idx="26059">
                  <c:v>191173.63</c:v>
                </c:pt>
                <c:pt idx="26060">
                  <c:v>191297.73</c:v>
                </c:pt>
                <c:pt idx="26061">
                  <c:v>191298.74</c:v>
                </c:pt>
                <c:pt idx="26062">
                  <c:v>191299.74</c:v>
                </c:pt>
                <c:pt idx="26063">
                  <c:v>191300.73</c:v>
                </c:pt>
                <c:pt idx="26064">
                  <c:v>191301.73</c:v>
                </c:pt>
                <c:pt idx="26065">
                  <c:v>191302.74</c:v>
                </c:pt>
                <c:pt idx="26066">
                  <c:v>191303.74</c:v>
                </c:pt>
                <c:pt idx="26067">
                  <c:v>191304.74</c:v>
                </c:pt>
                <c:pt idx="26068">
                  <c:v>191305.74</c:v>
                </c:pt>
                <c:pt idx="26069">
                  <c:v>191306.74</c:v>
                </c:pt>
                <c:pt idx="26070">
                  <c:v>191311.45</c:v>
                </c:pt>
                <c:pt idx="26071">
                  <c:v>191312.45</c:v>
                </c:pt>
                <c:pt idx="26072">
                  <c:v>191313.45</c:v>
                </c:pt>
                <c:pt idx="26073">
                  <c:v>191314.45</c:v>
                </c:pt>
                <c:pt idx="26074">
                  <c:v>191315.45</c:v>
                </c:pt>
                <c:pt idx="26075">
                  <c:v>191316.45</c:v>
                </c:pt>
                <c:pt idx="26076">
                  <c:v>191317.45</c:v>
                </c:pt>
                <c:pt idx="26077">
                  <c:v>191318.45</c:v>
                </c:pt>
                <c:pt idx="26078">
                  <c:v>191319.45</c:v>
                </c:pt>
                <c:pt idx="26079">
                  <c:v>191320.45</c:v>
                </c:pt>
                <c:pt idx="26080">
                  <c:v>191444.56</c:v>
                </c:pt>
                <c:pt idx="26081">
                  <c:v>191445.56</c:v>
                </c:pt>
                <c:pt idx="26082">
                  <c:v>191446.56</c:v>
                </c:pt>
                <c:pt idx="26083">
                  <c:v>191447.56</c:v>
                </c:pt>
                <c:pt idx="26084">
                  <c:v>191448.56</c:v>
                </c:pt>
                <c:pt idx="26085">
                  <c:v>191449.56</c:v>
                </c:pt>
                <c:pt idx="26086">
                  <c:v>191450.57</c:v>
                </c:pt>
                <c:pt idx="26087">
                  <c:v>191451.57</c:v>
                </c:pt>
                <c:pt idx="26088">
                  <c:v>191452.57</c:v>
                </c:pt>
                <c:pt idx="26089">
                  <c:v>191453.57</c:v>
                </c:pt>
                <c:pt idx="26090">
                  <c:v>191458.28</c:v>
                </c:pt>
                <c:pt idx="26091">
                  <c:v>191459.28</c:v>
                </c:pt>
                <c:pt idx="26092">
                  <c:v>191460.28</c:v>
                </c:pt>
                <c:pt idx="26093">
                  <c:v>191461.28</c:v>
                </c:pt>
                <c:pt idx="26094">
                  <c:v>191462.28</c:v>
                </c:pt>
                <c:pt idx="26095">
                  <c:v>191463.28</c:v>
                </c:pt>
                <c:pt idx="26096">
                  <c:v>191464.28</c:v>
                </c:pt>
                <c:pt idx="26097">
                  <c:v>191465.28</c:v>
                </c:pt>
                <c:pt idx="26098">
                  <c:v>191466.28</c:v>
                </c:pt>
                <c:pt idx="26099">
                  <c:v>191467.28</c:v>
                </c:pt>
                <c:pt idx="26100">
                  <c:v>191591.39</c:v>
                </c:pt>
                <c:pt idx="26101">
                  <c:v>191592.39</c:v>
                </c:pt>
                <c:pt idx="26102">
                  <c:v>191593.39</c:v>
                </c:pt>
                <c:pt idx="26103">
                  <c:v>191594.39</c:v>
                </c:pt>
                <c:pt idx="26104">
                  <c:v>191595.39</c:v>
                </c:pt>
                <c:pt idx="26105">
                  <c:v>191596.39</c:v>
                </c:pt>
                <c:pt idx="26106">
                  <c:v>191597.39</c:v>
                </c:pt>
                <c:pt idx="26107">
                  <c:v>191598.39</c:v>
                </c:pt>
                <c:pt idx="26108">
                  <c:v>191599.39</c:v>
                </c:pt>
                <c:pt idx="26109">
                  <c:v>191600.39</c:v>
                </c:pt>
                <c:pt idx="26110">
                  <c:v>191605.1</c:v>
                </c:pt>
                <c:pt idx="26111">
                  <c:v>191606.1</c:v>
                </c:pt>
                <c:pt idx="26112">
                  <c:v>191607.1</c:v>
                </c:pt>
                <c:pt idx="26113">
                  <c:v>191608.1</c:v>
                </c:pt>
                <c:pt idx="26114">
                  <c:v>191609.1</c:v>
                </c:pt>
                <c:pt idx="26115">
                  <c:v>191610.1</c:v>
                </c:pt>
                <c:pt idx="26116">
                  <c:v>191611.11</c:v>
                </c:pt>
                <c:pt idx="26117">
                  <c:v>191612.11</c:v>
                </c:pt>
                <c:pt idx="26118">
                  <c:v>191613.11</c:v>
                </c:pt>
                <c:pt idx="26119">
                  <c:v>191614.11</c:v>
                </c:pt>
                <c:pt idx="26120">
                  <c:v>191738.17</c:v>
                </c:pt>
                <c:pt idx="26121">
                  <c:v>191739.17</c:v>
                </c:pt>
                <c:pt idx="26122">
                  <c:v>191740.17</c:v>
                </c:pt>
                <c:pt idx="26123">
                  <c:v>191741.17</c:v>
                </c:pt>
                <c:pt idx="26124">
                  <c:v>191742.17</c:v>
                </c:pt>
                <c:pt idx="26125">
                  <c:v>191743.17</c:v>
                </c:pt>
                <c:pt idx="26126">
                  <c:v>191744.17</c:v>
                </c:pt>
                <c:pt idx="26127">
                  <c:v>191745.17</c:v>
                </c:pt>
                <c:pt idx="26128">
                  <c:v>191746.17</c:v>
                </c:pt>
                <c:pt idx="26129">
                  <c:v>191747.17</c:v>
                </c:pt>
                <c:pt idx="26130">
                  <c:v>191751.88</c:v>
                </c:pt>
                <c:pt idx="26131">
                  <c:v>191752.88</c:v>
                </c:pt>
                <c:pt idx="26132">
                  <c:v>191753.88</c:v>
                </c:pt>
                <c:pt idx="26133">
                  <c:v>191754.88</c:v>
                </c:pt>
                <c:pt idx="26134">
                  <c:v>191755.88</c:v>
                </c:pt>
                <c:pt idx="26135">
                  <c:v>191756.88</c:v>
                </c:pt>
                <c:pt idx="26136">
                  <c:v>191757.88</c:v>
                </c:pt>
                <c:pt idx="26137">
                  <c:v>191758.88</c:v>
                </c:pt>
                <c:pt idx="26138">
                  <c:v>191759.88</c:v>
                </c:pt>
                <c:pt idx="26139">
                  <c:v>191760.88</c:v>
                </c:pt>
                <c:pt idx="26140">
                  <c:v>191884.99</c:v>
                </c:pt>
                <c:pt idx="26141">
                  <c:v>191885.99</c:v>
                </c:pt>
                <c:pt idx="26142">
                  <c:v>191886.99</c:v>
                </c:pt>
                <c:pt idx="26143">
                  <c:v>191887.99</c:v>
                </c:pt>
                <c:pt idx="26144">
                  <c:v>191888.99</c:v>
                </c:pt>
                <c:pt idx="26145">
                  <c:v>191889.99</c:v>
                </c:pt>
                <c:pt idx="26146">
                  <c:v>191891.0</c:v>
                </c:pt>
                <c:pt idx="26147">
                  <c:v>191892.0</c:v>
                </c:pt>
                <c:pt idx="26148">
                  <c:v>191893.0</c:v>
                </c:pt>
                <c:pt idx="26149">
                  <c:v>191894.0</c:v>
                </c:pt>
                <c:pt idx="26150">
                  <c:v>191898.71</c:v>
                </c:pt>
                <c:pt idx="26151">
                  <c:v>191899.71</c:v>
                </c:pt>
                <c:pt idx="26152">
                  <c:v>191900.71</c:v>
                </c:pt>
                <c:pt idx="26153">
                  <c:v>191901.71</c:v>
                </c:pt>
                <c:pt idx="26154">
                  <c:v>191902.71</c:v>
                </c:pt>
                <c:pt idx="26155">
                  <c:v>191903.71</c:v>
                </c:pt>
                <c:pt idx="26156">
                  <c:v>191904.71</c:v>
                </c:pt>
                <c:pt idx="26157">
                  <c:v>191905.71</c:v>
                </c:pt>
                <c:pt idx="26158">
                  <c:v>191906.71</c:v>
                </c:pt>
                <c:pt idx="26159">
                  <c:v>191907.71</c:v>
                </c:pt>
                <c:pt idx="26160">
                  <c:v>192031.82</c:v>
                </c:pt>
                <c:pt idx="26161">
                  <c:v>192032.82</c:v>
                </c:pt>
                <c:pt idx="26162">
                  <c:v>192033.82</c:v>
                </c:pt>
                <c:pt idx="26163">
                  <c:v>192034.82</c:v>
                </c:pt>
                <c:pt idx="26164">
                  <c:v>192035.82</c:v>
                </c:pt>
                <c:pt idx="26165">
                  <c:v>192036.82</c:v>
                </c:pt>
                <c:pt idx="26166">
                  <c:v>192037.83</c:v>
                </c:pt>
                <c:pt idx="26167">
                  <c:v>192038.83</c:v>
                </c:pt>
                <c:pt idx="26168">
                  <c:v>192039.83</c:v>
                </c:pt>
                <c:pt idx="26169">
                  <c:v>192040.83</c:v>
                </c:pt>
                <c:pt idx="26170">
                  <c:v>192045.54</c:v>
                </c:pt>
                <c:pt idx="26171">
                  <c:v>192046.54</c:v>
                </c:pt>
                <c:pt idx="26172">
                  <c:v>192047.54</c:v>
                </c:pt>
                <c:pt idx="26173">
                  <c:v>192048.54</c:v>
                </c:pt>
                <c:pt idx="26174">
                  <c:v>192049.54</c:v>
                </c:pt>
                <c:pt idx="26175">
                  <c:v>192050.54</c:v>
                </c:pt>
                <c:pt idx="26176">
                  <c:v>192051.54</c:v>
                </c:pt>
                <c:pt idx="26177">
                  <c:v>192052.54</c:v>
                </c:pt>
                <c:pt idx="26178">
                  <c:v>192053.54</c:v>
                </c:pt>
                <c:pt idx="26179">
                  <c:v>192054.54</c:v>
                </c:pt>
                <c:pt idx="26180">
                  <c:v>192178.56</c:v>
                </c:pt>
                <c:pt idx="26181">
                  <c:v>192179.56</c:v>
                </c:pt>
                <c:pt idx="26182">
                  <c:v>192180.57</c:v>
                </c:pt>
                <c:pt idx="26183">
                  <c:v>192181.57</c:v>
                </c:pt>
                <c:pt idx="26184">
                  <c:v>192182.57</c:v>
                </c:pt>
                <c:pt idx="26185">
                  <c:v>192183.57</c:v>
                </c:pt>
                <c:pt idx="26186">
                  <c:v>192184.57</c:v>
                </c:pt>
                <c:pt idx="26187">
                  <c:v>192185.57</c:v>
                </c:pt>
                <c:pt idx="26188">
                  <c:v>192186.57</c:v>
                </c:pt>
                <c:pt idx="26189">
                  <c:v>192187.57</c:v>
                </c:pt>
                <c:pt idx="26190">
                  <c:v>192192.28</c:v>
                </c:pt>
                <c:pt idx="26191">
                  <c:v>192193.28</c:v>
                </c:pt>
                <c:pt idx="26192">
                  <c:v>192194.28</c:v>
                </c:pt>
                <c:pt idx="26193">
                  <c:v>192195.28</c:v>
                </c:pt>
                <c:pt idx="26194">
                  <c:v>192196.28</c:v>
                </c:pt>
                <c:pt idx="26195">
                  <c:v>192197.28</c:v>
                </c:pt>
                <c:pt idx="26196">
                  <c:v>192198.28</c:v>
                </c:pt>
                <c:pt idx="26197">
                  <c:v>192199.28</c:v>
                </c:pt>
                <c:pt idx="26198">
                  <c:v>192200.28</c:v>
                </c:pt>
                <c:pt idx="26199">
                  <c:v>192201.28</c:v>
                </c:pt>
                <c:pt idx="26200">
                  <c:v>192325.39</c:v>
                </c:pt>
                <c:pt idx="26201">
                  <c:v>192326.39</c:v>
                </c:pt>
                <c:pt idx="26202">
                  <c:v>192327.39</c:v>
                </c:pt>
                <c:pt idx="26203">
                  <c:v>192328.39</c:v>
                </c:pt>
                <c:pt idx="26204">
                  <c:v>192329.39</c:v>
                </c:pt>
                <c:pt idx="26205">
                  <c:v>192330.39</c:v>
                </c:pt>
                <c:pt idx="26206">
                  <c:v>192331.39</c:v>
                </c:pt>
                <c:pt idx="26207">
                  <c:v>192332.39</c:v>
                </c:pt>
                <c:pt idx="26208">
                  <c:v>192333.39</c:v>
                </c:pt>
                <c:pt idx="26209">
                  <c:v>192334.39</c:v>
                </c:pt>
                <c:pt idx="26210">
                  <c:v>192339.1</c:v>
                </c:pt>
                <c:pt idx="26211">
                  <c:v>192340.1</c:v>
                </c:pt>
                <c:pt idx="26212">
                  <c:v>192341.1</c:v>
                </c:pt>
                <c:pt idx="26213">
                  <c:v>192342.1</c:v>
                </c:pt>
                <c:pt idx="26214">
                  <c:v>192343.1</c:v>
                </c:pt>
                <c:pt idx="26215">
                  <c:v>192344.11</c:v>
                </c:pt>
                <c:pt idx="26216">
                  <c:v>192345.11</c:v>
                </c:pt>
                <c:pt idx="26217">
                  <c:v>192346.11</c:v>
                </c:pt>
                <c:pt idx="26218">
                  <c:v>192347.11</c:v>
                </c:pt>
                <c:pt idx="26219">
                  <c:v>192348.11</c:v>
                </c:pt>
                <c:pt idx="26220">
                  <c:v>192472.21</c:v>
                </c:pt>
                <c:pt idx="26221">
                  <c:v>192473.21</c:v>
                </c:pt>
                <c:pt idx="26222">
                  <c:v>192474.21</c:v>
                </c:pt>
                <c:pt idx="26223">
                  <c:v>192475.21</c:v>
                </c:pt>
                <c:pt idx="26224">
                  <c:v>192476.22</c:v>
                </c:pt>
                <c:pt idx="26225">
                  <c:v>192477.22</c:v>
                </c:pt>
                <c:pt idx="26226">
                  <c:v>192478.22</c:v>
                </c:pt>
                <c:pt idx="26227">
                  <c:v>192479.22</c:v>
                </c:pt>
                <c:pt idx="26228">
                  <c:v>192480.22</c:v>
                </c:pt>
                <c:pt idx="26229">
                  <c:v>192481.22</c:v>
                </c:pt>
                <c:pt idx="26230">
                  <c:v>192485.93</c:v>
                </c:pt>
                <c:pt idx="26231">
                  <c:v>192486.93</c:v>
                </c:pt>
                <c:pt idx="26232">
                  <c:v>192487.93</c:v>
                </c:pt>
                <c:pt idx="26233">
                  <c:v>192488.93</c:v>
                </c:pt>
                <c:pt idx="26234">
                  <c:v>192489.93</c:v>
                </c:pt>
                <c:pt idx="26235">
                  <c:v>192490.93</c:v>
                </c:pt>
                <c:pt idx="26236">
                  <c:v>192491.93</c:v>
                </c:pt>
                <c:pt idx="26237">
                  <c:v>192492.93</c:v>
                </c:pt>
                <c:pt idx="26238">
                  <c:v>192493.93</c:v>
                </c:pt>
                <c:pt idx="26239">
                  <c:v>192494.93</c:v>
                </c:pt>
                <c:pt idx="26240">
                  <c:v>192618.94</c:v>
                </c:pt>
                <c:pt idx="26241">
                  <c:v>192619.95</c:v>
                </c:pt>
                <c:pt idx="26242">
                  <c:v>192620.95</c:v>
                </c:pt>
                <c:pt idx="26243">
                  <c:v>192621.95</c:v>
                </c:pt>
                <c:pt idx="26244">
                  <c:v>192622.95</c:v>
                </c:pt>
                <c:pt idx="26245">
                  <c:v>192623.95</c:v>
                </c:pt>
                <c:pt idx="26246">
                  <c:v>192624.95</c:v>
                </c:pt>
                <c:pt idx="26247">
                  <c:v>192625.95</c:v>
                </c:pt>
                <c:pt idx="26248">
                  <c:v>192626.95</c:v>
                </c:pt>
                <c:pt idx="26249">
                  <c:v>192627.95</c:v>
                </c:pt>
                <c:pt idx="26250">
                  <c:v>192632.66</c:v>
                </c:pt>
                <c:pt idx="26251">
                  <c:v>192633.66</c:v>
                </c:pt>
                <c:pt idx="26252">
                  <c:v>192634.66</c:v>
                </c:pt>
                <c:pt idx="26253">
                  <c:v>192635.66</c:v>
                </c:pt>
                <c:pt idx="26254">
                  <c:v>192636.66</c:v>
                </c:pt>
                <c:pt idx="26255">
                  <c:v>192637.66</c:v>
                </c:pt>
                <c:pt idx="26256">
                  <c:v>192638.66</c:v>
                </c:pt>
                <c:pt idx="26257">
                  <c:v>192639.66</c:v>
                </c:pt>
                <c:pt idx="26258">
                  <c:v>192640.66</c:v>
                </c:pt>
                <c:pt idx="26259">
                  <c:v>192641.67</c:v>
                </c:pt>
                <c:pt idx="26260">
                  <c:v>192765.77</c:v>
                </c:pt>
                <c:pt idx="26261">
                  <c:v>192766.77</c:v>
                </c:pt>
                <c:pt idx="26262">
                  <c:v>192767.77</c:v>
                </c:pt>
                <c:pt idx="26263">
                  <c:v>192768.77</c:v>
                </c:pt>
                <c:pt idx="26264">
                  <c:v>192769.77</c:v>
                </c:pt>
                <c:pt idx="26265">
                  <c:v>192770.78</c:v>
                </c:pt>
                <c:pt idx="26266">
                  <c:v>192771.78</c:v>
                </c:pt>
                <c:pt idx="26267">
                  <c:v>192772.78</c:v>
                </c:pt>
                <c:pt idx="26268">
                  <c:v>192773.78</c:v>
                </c:pt>
                <c:pt idx="26269">
                  <c:v>192774.78</c:v>
                </c:pt>
                <c:pt idx="26270">
                  <c:v>192779.49</c:v>
                </c:pt>
                <c:pt idx="26271">
                  <c:v>192780.49</c:v>
                </c:pt>
                <c:pt idx="26272">
                  <c:v>192781.49</c:v>
                </c:pt>
                <c:pt idx="26273">
                  <c:v>192782.49</c:v>
                </c:pt>
                <c:pt idx="26274">
                  <c:v>192783.49</c:v>
                </c:pt>
                <c:pt idx="26275">
                  <c:v>192784.49</c:v>
                </c:pt>
                <c:pt idx="26276">
                  <c:v>192785.49</c:v>
                </c:pt>
                <c:pt idx="26277">
                  <c:v>192786.49</c:v>
                </c:pt>
                <c:pt idx="26278">
                  <c:v>192787.49</c:v>
                </c:pt>
                <c:pt idx="26279">
                  <c:v>192788.49</c:v>
                </c:pt>
                <c:pt idx="26280">
                  <c:v>192912.6</c:v>
                </c:pt>
                <c:pt idx="26281">
                  <c:v>192913.6</c:v>
                </c:pt>
                <c:pt idx="26282">
                  <c:v>192914.6</c:v>
                </c:pt>
                <c:pt idx="26283">
                  <c:v>192915.6</c:v>
                </c:pt>
                <c:pt idx="26284">
                  <c:v>192916.6</c:v>
                </c:pt>
                <c:pt idx="26285">
                  <c:v>192917.6</c:v>
                </c:pt>
                <c:pt idx="26286">
                  <c:v>192918.6</c:v>
                </c:pt>
                <c:pt idx="26287">
                  <c:v>192919.6</c:v>
                </c:pt>
                <c:pt idx="26288">
                  <c:v>192920.6</c:v>
                </c:pt>
                <c:pt idx="26289">
                  <c:v>192921.6</c:v>
                </c:pt>
                <c:pt idx="26290">
                  <c:v>192926.31</c:v>
                </c:pt>
                <c:pt idx="26291">
                  <c:v>192927.31</c:v>
                </c:pt>
                <c:pt idx="26292">
                  <c:v>192928.32</c:v>
                </c:pt>
                <c:pt idx="26293">
                  <c:v>192929.31</c:v>
                </c:pt>
                <c:pt idx="26294">
                  <c:v>192930.32</c:v>
                </c:pt>
                <c:pt idx="26295">
                  <c:v>192931.32</c:v>
                </c:pt>
                <c:pt idx="26296">
                  <c:v>192932.32</c:v>
                </c:pt>
                <c:pt idx="26297">
                  <c:v>192933.32</c:v>
                </c:pt>
                <c:pt idx="26298">
                  <c:v>192934.32</c:v>
                </c:pt>
                <c:pt idx="26299">
                  <c:v>192935.32</c:v>
                </c:pt>
                <c:pt idx="26300">
                  <c:v>193059.42</c:v>
                </c:pt>
                <c:pt idx="26301">
                  <c:v>193060.42</c:v>
                </c:pt>
                <c:pt idx="26302">
                  <c:v>193061.42</c:v>
                </c:pt>
                <c:pt idx="26303">
                  <c:v>193062.42</c:v>
                </c:pt>
                <c:pt idx="26304">
                  <c:v>193063.43</c:v>
                </c:pt>
                <c:pt idx="26305">
                  <c:v>193064.43</c:v>
                </c:pt>
                <c:pt idx="26306">
                  <c:v>193065.43</c:v>
                </c:pt>
                <c:pt idx="26307">
                  <c:v>193066.43</c:v>
                </c:pt>
                <c:pt idx="26308">
                  <c:v>193067.43</c:v>
                </c:pt>
                <c:pt idx="26309">
                  <c:v>193068.43</c:v>
                </c:pt>
                <c:pt idx="26310">
                  <c:v>193073.14</c:v>
                </c:pt>
                <c:pt idx="26311">
                  <c:v>193074.14</c:v>
                </c:pt>
                <c:pt idx="26312">
                  <c:v>193075.14</c:v>
                </c:pt>
                <c:pt idx="26313">
                  <c:v>193076.14</c:v>
                </c:pt>
                <c:pt idx="26314">
                  <c:v>193077.14</c:v>
                </c:pt>
                <c:pt idx="26315">
                  <c:v>193078.14</c:v>
                </c:pt>
                <c:pt idx="26316">
                  <c:v>193079.14</c:v>
                </c:pt>
                <c:pt idx="26317">
                  <c:v>193080.14</c:v>
                </c:pt>
                <c:pt idx="26318">
                  <c:v>193081.14</c:v>
                </c:pt>
                <c:pt idx="26319">
                  <c:v>193082.14</c:v>
                </c:pt>
                <c:pt idx="26320">
                  <c:v>193206.2</c:v>
                </c:pt>
                <c:pt idx="26321">
                  <c:v>193207.2</c:v>
                </c:pt>
                <c:pt idx="26322">
                  <c:v>193208.2</c:v>
                </c:pt>
                <c:pt idx="26323">
                  <c:v>193209.21</c:v>
                </c:pt>
                <c:pt idx="26324">
                  <c:v>193210.21</c:v>
                </c:pt>
                <c:pt idx="26325">
                  <c:v>193211.21</c:v>
                </c:pt>
                <c:pt idx="26326">
                  <c:v>193212.21</c:v>
                </c:pt>
                <c:pt idx="26327">
                  <c:v>193213.21</c:v>
                </c:pt>
                <c:pt idx="26328">
                  <c:v>193214.21</c:v>
                </c:pt>
                <c:pt idx="26329">
                  <c:v>193215.21</c:v>
                </c:pt>
                <c:pt idx="26330">
                  <c:v>193219.92</c:v>
                </c:pt>
                <c:pt idx="26331">
                  <c:v>193220.92</c:v>
                </c:pt>
                <c:pt idx="26332">
                  <c:v>193221.92</c:v>
                </c:pt>
                <c:pt idx="26333">
                  <c:v>193222.92</c:v>
                </c:pt>
                <c:pt idx="26334">
                  <c:v>193223.92</c:v>
                </c:pt>
                <c:pt idx="26335">
                  <c:v>193224.92</c:v>
                </c:pt>
                <c:pt idx="26336">
                  <c:v>193225.92</c:v>
                </c:pt>
                <c:pt idx="26337">
                  <c:v>193226.92</c:v>
                </c:pt>
                <c:pt idx="26338">
                  <c:v>193227.92</c:v>
                </c:pt>
                <c:pt idx="26339">
                  <c:v>193228.92</c:v>
                </c:pt>
                <c:pt idx="26340">
                  <c:v>193353.02</c:v>
                </c:pt>
                <c:pt idx="26341">
                  <c:v>193354.02</c:v>
                </c:pt>
                <c:pt idx="26342">
                  <c:v>193355.02</c:v>
                </c:pt>
                <c:pt idx="26343">
                  <c:v>193356.03</c:v>
                </c:pt>
                <c:pt idx="26344">
                  <c:v>193357.03</c:v>
                </c:pt>
                <c:pt idx="26345">
                  <c:v>193358.03</c:v>
                </c:pt>
                <c:pt idx="26346">
                  <c:v>193359.03</c:v>
                </c:pt>
                <c:pt idx="26347">
                  <c:v>193360.03</c:v>
                </c:pt>
                <c:pt idx="26348">
                  <c:v>193361.03</c:v>
                </c:pt>
                <c:pt idx="26349">
                  <c:v>193362.03</c:v>
                </c:pt>
                <c:pt idx="26350">
                  <c:v>193366.74</c:v>
                </c:pt>
                <c:pt idx="26351">
                  <c:v>193367.74</c:v>
                </c:pt>
                <c:pt idx="26352">
                  <c:v>193368.74</c:v>
                </c:pt>
                <c:pt idx="26353">
                  <c:v>193369.74</c:v>
                </c:pt>
                <c:pt idx="26354">
                  <c:v>193370.74</c:v>
                </c:pt>
                <c:pt idx="26355">
                  <c:v>193371.74</c:v>
                </c:pt>
                <c:pt idx="26356">
                  <c:v>193372.74</c:v>
                </c:pt>
                <c:pt idx="26357">
                  <c:v>193373.74</c:v>
                </c:pt>
                <c:pt idx="26358">
                  <c:v>193374.74</c:v>
                </c:pt>
                <c:pt idx="26359">
                  <c:v>193375.74</c:v>
                </c:pt>
                <c:pt idx="26360">
                  <c:v>193499.85</c:v>
                </c:pt>
                <c:pt idx="26361">
                  <c:v>193500.85</c:v>
                </c:pt>
                <c:pt idx="26362">
                  <c:v>193501.85</c:v>
                </c:pt>
                <c:pt idx="26363">
                  <c:v>193502.85</c:v>
                </c:pt>
                <c:pt idx="26364">
                  <c:v>193503.85</c:v>
                </c:pt>
                <c:pt idx="26365">
                  <c:v>193504.86</c:v>
                </c:pt>
                <c:pt idx="26366">
                  <c:v>193505.86</c:v>
                </c:pt>
                <c:pt idx="26367">
                  <c:v>193506.86</c:v>
                </c:pt>
                <c:pt idx="26368">
                  <c:v>193507.86</c:v>
                </c:pt>
                <c:pt idx="26369">
                  <c:v>193508.86</c:v>
                </c:pt>
                <c:pt idx="26370">
                  <c:v>193513.57</c:v>
                </c:pt>
                <c:pt idx="26371">
                  <c:v>193514.57</c:v>
                </c:pt>
                <c:pt idx="26372">
                  <c:v>193515.57</c:v>
                </c:pt>
                <c:pt idx="26373">
                  <c:v>193516.57</c:v>
                </c:pt>
                <c:pt idx="26374">
                  <c:v>193517.57</c:v>
                </c:pt>
                <c:pt idx="26375">
                  <c:v>193518.57</c:v>
                </c:pt>
                <c:pt idx="26376">
                  <c:v>193519.57</c:v>
                </c:pt>
                <c:pt idx="26377">
                  <c:v>193520.57</c:v>
                </c:pt>
                <c:pt idx="26378">
                  <c:v>193521.57</c:v>
                </c:pt>
                <c:pt idx="26379">
                  <c:v>193522.57</c:v>
                </c:pt>
                <c:pt idx="26380">
                  <c:v>193646.6</c:v>
                </c:pt>
                <c:pt idx="26381">
                  <c:v>193647.6</c:v>
                </c:pt>
                <c:pt idx="26382">
                  <c:v>193648.61</c:v>
                </c:pt>
                <c:pt idx="26383">
                  <c:v>193649.61</c:v>
                </c:pt>
                <c:pt idx="26384">
                  <c:v>193650.61</c:v>
                </c:pt>
                <c:pt idx="26385">
                  <c:v>193651.61</c:v>
                </c:pt>
                <c:pt idx="26386">
                  <c:v>193652.61</c:v>
                </c:pt>
                <c:pt idx="26387">
                  <c:v>193653.61</c:v>
                </c:pt>
                <c:pt idx="26388">
                  <c:v>193654.61</c:v>
                </c:pt>
                <c:pt idx="26389">
                  <c:v>193655.61</c:v>
                </c:pt>
                <c:pt idx="26390">
                  <c:v>193660.32</c:v>
                </c:pt>
                <c:pt idx="26391">
                  <c:v>193661.32</c:v>
                </c:pt>
                <c:pt idx="26392">
                  <c:v>193662.32</c:v>
                </c:pt>
                <c:pt idx="26393">
                  <c:v>193663.32</c:v>
                </c:pt>
                <c:pt idx="26394">
                  <c:v>193664.32</c:v>
                </c:pt>
                <c:pt idx="26395">
                  <c:v>193665.32</c:v>
                </c:pt>
                <c:pt idx="26396">
                  <c:v>193666.32</c:v>
                </c:pt>
                <c:pt idx="26397">
                  <c:v>193667.32</c:v>
                </c:pt>
                <c:pt idx="26398">
                  <c:v>193668.32</c:v>
                </c:pt>
                <c:pt idx="26399">
                  <c:v>193669.32</c:v>
                </c:pt>
                <c:pt idx="26400">
                  <c:v>193793.43</c:v>
                </c:pt>
                <c:pt idx="26401">
                  <c:v>193794.43</c:v>
                </c:pt>
                <c:pt idx="26402">
                  <c:v>193795.43</c:v>
                </c:pt>
                <c:pt idx="26403">
                  <c:v>193796.43</c:v>
                </c:pt>
                <c:pt idx="26404">
                  <c:v>193797.43</c:v>
                </c:pt>
                <c:pt idx="26405">
                  <c:v>193798.43</c:v>
                </c:pt>
                <c:pt idx="26406">
                  <c:v>193799.43</c:v>
                </c:pt>
                <c:pt idx="26407">
                  <c:v>193800.43</c:v>
                </c:pt>
                <c:pt idx="26408">
                  <c:v>193801.43</c:v>
                </c:pt>
                <c:pt idx="26409">
                  <c:v>193802.44</c:v>
                </c:pt>
                <c:pt idx="26410">
                  <c:v>193807.14</c:v>
                </c:pt>
                <c:pt idx="26411">
                  <c:v>193808.14</c:v>
                </c:pt>
                <c:pt idx="26412">
                  <c:v>193809.14</c:v>
                </c:pt>
                <c:pt idx="26413">
                  <c:v>193810.14</c:v>
                </c:pt>
                <c:pt idx="26414">
                  <c:v>193811.14</c:v>
                </c:pt>
                <c:pt idx="26415">
                  <c:v>193812.15</c:v>
                </c:pt>
                <c:pt idx="26416">
                  <c:v>193813.15</c:v>
                </c:pt>
                <c:pt idx="26417">
                  <c:v>193814.15</c:v>
                </c:pt>
                <c:pt idx="26418">
                  <c:v>193815.15</c:v>
                </c:pt>
                <c:pt idx="26419">
                  <c:v>193816.15</c:v>
                </c:pt>
                <c:pt idx="26420">
                  <c:v>193940.25</c:v>
                </c:pt>
                <c:pt idx="26421">
                  <c:v>193941.25</c:v>
                </c:pt>
                <c:pt idx="26422">
                  <c:v>193942.25</c:v>
                </c:pt>
                <c:pt idx="26423">
                  <c:v>193943.25</c:v>
                </c:pt>
                <c:pt idx="26424">
                  <c:v>193944.25</c:v>
                </c:pt>
                <c:pt idx="26425">
                  <c:v>193945.25</c:v>
                </c:pt>
                <c:pt idx="26426">
                  <c:v>193946.26</c:v>
                </c:pt>
                <c:pt idx="26427">
                  <c:v>193947.26</c:v>
                </c:pt>
                <c:pt idx="26428">
                  <c:v>193948.26</c:v>
                </c:pt>
                <c:pt idx="26429">
                  <c:v>193949.26</c:v>
                </c:pt>
                <c:pt idx="26430">
                  <c:v>193953.96</c:v>
                </c:pt>
                <c:pt idx="26431">
                  <c:v>193954.96</c:v>
                </c:pt>
                <c:pt idx="26432">
                  <c:v>193955.97</c:v>
                </c:pt>
                <c:pt idx="26433">
                  <c:v>193956.97</c:v>
                </c:pt>
                <c:pt idx="26434">
                  <c:v>193957.97</c:v>
                </c:pt>
                <c:pt idx="26435">
                  <c:v>193958.97</c:v>
                </c:pt>
                <c:pt idx="26436">
                  <c:v>193959.97</c:v>
                </c:pt>
                <c:pt idx="26437">
                  <c:v>193960.97</c:v>
                </c:pt>
                <c:pt idx="26438">
                  <c:v>193961.97</c:v>
                </c:pt>
                <c:pt idx="26439">
                  <c:v>193962.97</c:v>
                </c:pt>
                <c:pt idx="26440">
                  <c:v>194087.08</c:v>
                </c:pt>
                <c:pt idx="26441">
                  <c:v>194088.08</c:v>
                </c:pt>
                <c:pt idx="26442">
                  <c:v>194089.08</c:v>
                </c:pt>
                <c:pt idx="26443">
                  <c:v>194090.08</c:v>
                </c:pt>
                <c:pt idx="26444">
                  <c:v>194091.08</c:v>
                </c:pt>
                <c:pt idx="26445">
                  <c:v>194092.08</c:v>
                </c:pt>
                <c:pt idx="26446">
                  <c:v>194093.08</c:v>
                </c:pt>
                <c:pt idx="26447">
                  <c:v>194094.08</c:v>
                </c:pt>
                <c:pt idx="26448">
                  <c:v>194095.08</c:v>
                </c:pt>
                <c:pt idx="26449">
                  <c:v>194096.08</c:v>
                </c:pt>
                <c:pt idx="26450">
                  <c:v>194100.79</c:v>
                </c:pt>
                <c:pt idx="26451">
                  <c:v>194101.79</c:v>
                </c:pt>
                <c:pt idx="26452">
                  <c:v>194102.79</c:v>
                </c:pt>
                <c:pt idx="26453">
                  <c:v>194103.79</c:v>
                </c:pt>
                <c:pt idx="26454">
                  <c:v>194104.8</c:v>
                </c:pt>
                <c:pt idx="26455">
                  <c:v>194105.8</c:v>
                </c:pt>
                <c:pt idx="26456">
                  <c:v>194106.8</c:v>
                </c:pt>
                <c:pt idx="26457">
                  <c:v>194107.8</c:v>
                </c:pt>
                <c:pt idx="26458">
                  <c:v>194108.8</c:v>
                </c:pt>
                <c:pt idx="26459">
                  <c:v>194109.8</c:v>
                </c:pt>
                <c:pt idx="26460">
                  <c:v>194233.9</c:v>
                </c:pt>
                <c:pt idx="26461">
                  <c:v>194234.9</c:v>
                </c:pt>
                <c:pt idx="26462">
                  <c:v>194235.9</c:v>
                </c:pt>
                <c:pt idx="26463">
                  <c:v>194236.91</c:v>
                </c:pt>
                <c:pt idx="26464">
                  <c:v>194237.91</c:v>
                </c:pt>
                <c:pt idx="26465">
                  <c:v>194238.91</c:v>
                </c:pt>
                <c:pt idx="26466">
                  <c:v>194239.91</c:v>
                </c:pt>
                <c:pt idx="26467">
                  <c:v>194240.91</c:v>
                </c:pt>
                <c:pt idx="26468">
                  <c:v>194241.91</c:v>
                </c:pt>
                <c:pt idx="26469">
                  <c:v>194242.91</c:v>
                </c:pt>
                <c:pt idx="26470">
                  <c:v>194247.62</c:v>
                </c:pt>
                <c:pt idx="26471">
                  <c:v>194248.62</c:v>
                </c:pt>
                <c:pt idx="26472">
                  <c:v>194249.62</c:v>
                </c:pt>
                <c:pt idx="26473">
                  <c:v>194250.62</c:v>
                </c:pt>
                <c:pt idx="26474">
                  <c:v>194251.62</c:v>
                </c:pt>
                <c:pt idx="26475">
                  <c:v>194252.62</c:v>
                </c:pt>
                <c:pt idx="26476">
                  <c:v>194253.62</c:v>
                </c:pt>
                <c:pt idx="26477">
                  <c:v>194254.62</c:v>
                </c:pt>
                <c:pt idx="26478">
                  <c:v>194255.62</c:v>
                </c:pt>
                <c:pt idx="26479">
                  <c:v>194256.62</c:v>
                </c:pt>
                <c:pt idx="26480">
                  <c:v>194380.64</c:v>
                </c:pt>
                <c:pt idx="26481">
                  <c:v>194381.64</c:v>
                </c:pt>
                <c:pt idx="26482">
                  <c:v>194382.64</c:v>
                </c:pt>
                <c:pt idx="26483">
                  <c:v>194383.64</c:v>
                </c:pt>
                <c:pt idx="26484">
                  <c:v>194384.64</c:v>
                </c:pt>
                <c:pt idx="26485">
                  <c:v>194385.64</c:v>
                </c:pt>
                <c:pt idx="26486">
                  <c:v>194386.64</c:v>
                </c:pt>
                <c:pt idx="26487">
                  <c:v>194387.64</c:v>
                </c:pt>
                <c:pt idx="26488">
                  <c:v>194388.64</c:v>
                </c:pt>
                <c:pt idx="26489">
                  <c:v>194389.64</c:v>
                </c:pt>
                <c:pt idx="26490">
                  <c:v>194394.35</c:v>
                </c:pt>
                <c:pt idx="26491">
                  <c:v>194395.35</c:v>
                </c:pt>
                <c:pt idx="26492">
                  <c:v>194396.35</c:v>
                </c:pt>
                <c:pt idx="26493">
                  <c:v>194397.35</c:v>
                </c:pt>
                <c:pt idx="26494">
                  <c:v>194398.35</c:v>
                </c:pt>
                <c:pt idx="26495">
                  <c:v>194399.36</c:v>
                </c:pt>
                <c:pt idx="26496">
                  <c:v>194400.36</c:v>
                </c:pt>
                <c:pt idx="26497">
                  <c:v>194401.36</c:v>
                </c:pt>
                <c:pt idx="26498">
                  <c:v>194402.36</c:v>
                </c:pt>
                <c:pt idx="26499">
                  <c:v>194403.36</c:v>
                </c:pt>
                <c:pt idx="26500">
                  <c:v>194527.45</c:v>
                </c:pt>
                <c:pt idx="26501">
                  <c:v>194528.46</c:v>
                </c:pt>
                <c:pt idx="26502">
                  <c:v>194529.46</c:v>
                </c:pt>
                <c:pt idx="26503">
                  <c:v>194530.46</c:v>
                </c:pt>
                <c:pt idx="26504">
                  <c:v>194531.46</c:v>
                </c:pt>
                <c:pt idx="26505">
                  <c:v>194532.46</c:v>
                </c:pt>
                <c:pt idx="26506">
                  <c:v>194533.46</c:v>
                </c:pt>
                <c:pt idx="26507">
                  <c:v>194534.46</c:v>
                </c:pt>
                <c:pt idx="26508">
                  <c:v>194535.46</c:v>
                </c:pt>
                <c:pt idx="26509">
                  <c:v>194536.46</c:v>
                </c:pt>
                <c:pt idx="26510">
                  <c:v>194541.17</c:v>
                </c:pt>
                <c:pt idx="26511">
                  <c:v>194542.17</c:v>
                </c:pt>
                <c:pt idx="26512">
                  <c:v>194543.17</c:v>
                </c:pt>
                <c:pt idx="26513">
                  <c:v>194544.17</c:v>
                </c:pt>
                <c:pt idx="26514">
                  <c:v>194545.17</c:v>
                </c:pt>
                <c:pt idx="26515">
                  <c:v>194546.17</c:v>
                </c:pt>
                <c:pt idx="26516">
                  <c:v>194547.17</c:v>
                </c:pt>
                <c:pt idx="26517">
                  <c:v>194548.17</c:v>
                </c:pt>
                <c:pt idx="26518">
                  <c:v>194549.17</c:v>
                </c:pt>
                <c:pt idx="26519">
                  <c:v>194550.17</c:v>
                </c:pt>
                <c:pt idx="26520">
                  <c:v>194674.28</c:v>
                </c:pt>
                <c:pt idx="26521">
                  <c:v>194675.28</c:v>
                </c:pt>
                <c:pt idx="26522">
                  <c:v>194676.28</c:v>
                </c:pt>
                <c:pt idx="26523">
                  <c:v>194677.28</c:v>
                </c:pt>
                <c:pt idx="26524">
                  <c:v>194678.28</c:v>
                </c:pt>
                <c:pt idx="26525">
                  <c:v>194679.29</c:v>
                </c:pt>
                <c:pt idx="26526">
                  <c:v>194680.29</c:v>
                </c:pt>
                <c:pt idx="26527">
                  <c:v>194681.29</c:v>
                </c:pt>
                <c:pt idx="26528">
                  <c:v>194682.29</c:v>
                </c:pt>
                <c:pt idx="26529">
                  <c:v>194683.29</c:v>
                </c:pt>
                <c:pt idx="26530">
                  <c:v>194688.0</c:v>
                </c:pt>
                <c:pt idx="26531">
                  <c:v>194689.0</c:v>
                </c:pt>
                <c:pt idx="26532">
                  <c:v>194690.0</c:v>
                </c:pt>
                <c:pt idx="26533">
                  <c:v>194691.0</c:v>
                </c:pt>
                <c:pt idx="26534">
                  <c:v>194692.0</c:v>
                </c:pt>
                <c:pt idx="26535">
                  <c:v>194693.0</c:v>
                </c:pt>
                <c:pt idx="26536">
                  <c:v>194694.0</c:v>
                </c:pt>
                <c:pt idx="26537">
                  <c:v>194695.0</c:v>
                </c:pt>
                <c:pt idx="26538">
                  <c:v>194696.0</c:v>
                </c:pt>
                <c:pt idx="26539">
                  <c:v>194697.0</c:v>
                </c:pt>
                <c:pt idx="26540">
                  <c:v>194821.04</c:v>
                </c:pt>
                <c:pt idx="26541">
                  <c:v>194822.04</c:v>
                </c:pt>
                <c:pt idx="26542">
                  <c:v>194823.04</c:v>
                </c:pt>
                <c:pt idx="26543">
                  <c:v>194824.04</c:v>
                </c:pt>
                <c:pt idx="26544">
                  <c:v>194825.04</c:v>
                </c:pt>
                <c:pt idx="26545">
                  <c:v>194826.04</c:v>
                </c:pt>
                <c:pt idx="26546">
                  <c:v>194827.04</c:v>
                </c:pt>
                <c:pt idx="26547">
                  <c:v>194828.04</c:v>
                </c:pt>
                <c:pt idx="26548">
                  <c:v>194829.05</c:v>
                </c:pt>
                <c:pt idx="26549">
                  <c:v>194830.05</c:v>
                </c:pt>
                <c:pt idx="26550">
                  <c:v>194834.75</c:v>
                </c:pt>
                <c:pt idx="26551">
                  <c:v>194835.75</c:v>
                </c:pt>
                <c:pt idx="26552">
                  <c:v>194836.75</c:v>
                </c:pt>
                <c:pt idx="26553">
                  <c:v>194837.75</c:v>
                </c:pt>
                <c:pt idx="26554">
                  <c:v>194838.76</c:v>
                </c:pt>
                <c:pt idx="26555">
                  <c:v>194839.76</c:v>
                </c:pt>
                <c:pt idx="26556">
                  <c:v>194840.76</c:v>
                </c:pt>
                <c:pt idx="26557">
                  <c:v>194841.76</c:v>
                </c:pt>
                <c:pt idx="26558">
                  <c:v>194842.76</c:v>
                </c:pt>
                <c:pt idx="26559">
                  <c:v>194843.76</c:v>
                </c:pt>
                <c:pt idx="26560">
                  <c:v>194967.87</c:v>
                </c:pt>
                <c:pt idx="26561">
                  <c:v>194968.87</c:v>
                </c:pt>
                <c:pt idx="26562">
                  <c:v>194969.87</c:v>
                </c:pt>
                <c:pt idx="26563">
                  <c:v>194970.87</c:v>
                </c:pt>
                <c:pt idx="26564">
                  <c:v>194971.87</c:v>
                </c:pt>
                <c:pt idx="26565">
                  <c:v>194972.87</c:v>
                </c:pt>
                <c:pt idx="26566">
                  <c:v>194973.87</c:v>
                </c:pt>
                <c:pt idx="26567">
                  <c:v>194974.87</c:v>
                </c:pt>
                <c:pt idx="26568">
                  <c:v>194975.87</c:v>
                </c:pt>
                <c:pt idx="26569">
                  <c:v>194976.87</c:v>
                </c:pt>
                <c:pt idx="26570">
                  <c:v>194981.58</c:v>
                </c:pt>
                <c:pt idx="26571">
                  <c:v>194982.58</c:v>
                </c:pt>
                <c:pt idx="26572">
                  <c:v>194983.58</c:v>
                </c:pt>
                <c:pt idx="26573">
                  <c:v>194984.58</c:v>
                </c:pt>
                <c:pt idx="26574">
                  <c:v>194985.58</c:v>
                </c:pt>
                <c:pt idx="26575">
                  <c:v>194986.58</c:v>
                </c:pt>
                <c:pt idx="26576">
                  <c:v>194987.58</c:v>
                </c:pt>
                <c:pt idx="26577">
                  <c:v>194988.58</c:v>
                </c:pt>
                <c:pt idx="26578">
                  <c:v>194989.59</c:v>
                </c:pt>
                <c:pt idx="26579">
                  <c:v>194990.59</c:v>
                </c:pt>
                <c:pt idx="26580">
                  <c:v>195114.69</c:v>
                </c:pt>
                <c:pt idx="26581">
                  <c:v>195115.69</c:v>
                </c:pt>
                <c:pt idx="26582">
                  <c:v>195116.69</c:v>
                </c:pt>
                <c:pt idx="26583">
                  <c:v>195117.69</c:v>
                </c:pt>
                <c:pt idx="26584">
                  <c:v>195118.69</c:v>
                </c:pt>
                <c:pt idx="26585">
                  <c:v>195119.69</c:v>
                </c:pt>
                <c:pt idx="26586">
                  <c:v>195120.69</c:v>
                </c:pt>
                <c:pt idx="26587">
                  <c:v>195121.69</c:v>
                </c:pt>
                <c:pt idx="26588">
                  <c:v>195122.69</c:v>
                </c:pt>
                <c:pt idx="26589">
                  <c:v>195123.7</c:v>
                </c:pt>
                <c:pt idx="26590">
                  <c:v>195128.4</c:v>
                </c:pt>
                <c:pt idx="26591">
                  <c:v>195129.4</c:v>
                </c:pt>
                <c:pt idx="26592">
                  <c:v>195130.4</c:v>
                </c:pt>
                <c:pt idx="26593">
                  <c:v>195131.41</c:v>
                </c:pt>
                <c:pt idx="26594">
                  <c:v>195132.41</c:v>
                </c:pt>
                <c:pt idx="26595">
                  <c:v>195133.41</c:v>
                </c:pt>
                <c:pt idx="26596">
                  <c:v>195134.41</c:v>
                </c:pt>
                <c:pt idx="26597">
                  <c:v>195135.41</c:v>
                </c:pt>
                <c:pt idx="26598">
                  <c:v>195136.41</c:v>
                </c:pt>
                <c:pt idx="26599">
                  <c:v>195137.41</c:v>
                </c:pt>
                <c:pt idx="26600">
                  <c:v>195261.43</c:v>
                </c:pt>
                <c:pt idx="26601">
                  <c:v>195262.43</c:v>
                </c:pt>
                <c:pt idx="26602">
                  <c:v>195263.43</c:v>
                </c:pt>
                <c:pt idx="26603">
                  <c:v>195264.43</c:v>
                </c:pt>
                <c:pt idx="26604">
                  <c:v>195265.43</c:v>
                </c:pt>
                <c:pt idx="26605">
                  <c:v>195266.43</c:v>
                </c:pt>
                <c:pt idx="26606">
                  <c:v>195267.43</c:v>
                </c:pt>
                <c:pt idx="26607">
                  <c:v>195268.43</c:v>
                </c:pt>
                <c:pt idx="26608">
                  <c:v>195269.43</c:v>
                </c:pt>
                <c:pt idx="26609">
                  <c:v>195270.43</c:v>
                </c:pt>
                <c:pt idx="26610">
                  <c:v>195275.14</c:v>
                </c:pt>
                <c:pt idx="26611">
                  <c:v>195276.14</c:v>
                </c:pt>
                <c:pt idx="26612">
                  <c:v>195277.14</c:v>
                </c:pt>
                <c:pt idx="26613">
                  <c:v>195278.14</c:v>
                </c:pt>
                <c:pt idx="26614">
                  <c:v>195279.14</c:v>
                </c:pt>
                <c:pt idx="26615">
                  <c:v>195280.14</c:v>
                </c:pt>
                <c:pt idx="26616">
                  <c:v>195281.14</c:v>
                </c:pt>
                <c:pt idx="26617">
                  <c:v>195282.14</c:v>
                </c:pt>
                <c:pt idx="26618">
                  <c:v>195283.15</c:v>
                </c:pt>
                <c:pt idx="26619">
                  <c:v>195284.15</c:v>
                </c:pt>
                <c:pt idx="26620">
                  <c:v>195408.25</c:v>
                </c:pt>
                <c:pt idx="26621">
                  <c:v>195409.25</c:v>
                </c:pt>
                <c:pt idx="26622">
                  <c:v>195410.25</c:v>
                </c:pt>
                <c:pt idx="26623">
                  <c:v>195411.25</c:v>
                </c:pt>
                <c:pt idx="26624">
                  <c:v>195412.25</c:v>
                </c:pt>
                <c:pt idx="26625">
                  <c:v>195413.26</c:v>
                </c:pt>
                <c:pt idx="26626">
                  <c:v>195414.26</c:v>
                </c:pt>
                <c:pt idx="26627">
                  <c:v>195415.26</c:v>
                </c:pt>
                <c:pt idx="26628">
                  <c:v>195416.26</c:v>
                </c:pt>
                <c:pt idx="26629">
                  <c:v>195417.26</c:v>
                </c:pt>
                <c:pt idx="26630">
                  <c:v>195421.97</c:v>
                </c:pt>
                <c:pt idx="26631">
                  <c:v>195422.97</c:v>
                </c:pt>
                <c:pt idx="26632">
                  <c:v>195423.97</c:v>
                </c:pt>
                <c:pt idx="26633">
                  <c:v>195424.97</c:v>
                </c:pt>
                <c:pt idx="26634">
                  <c:v>195425.97</c:v>
                </c:pt>
                <c:pt idx="26635">
                  <c:v>195426.97</c:v>
                </c:pt>
                <c:pt idx="26636">
                  <c:v>195427.97</c:v>
                </c:pt>
                <c:pt idx="26637">
                  <c:v>195428.97</c:v>
                </c:pt>
                <c:pt idx="26638">
                  <c:v>195429.97</c:v>
                </c:pt>
                <c:pt idx="26639">
                  <c:v>195430.97</c:v>
                </c:pt>
                <c:pt idx="26640">
                  <c:v>195555.08</c:v>
                </c:pt>
                <c:pt idx="26641">
                  <c:v>195556.08</c:v>
                </c:pt>
                <c:pt idx="26642">
                  <c:v>195557.08</c:v>
                </c:pt>
                <c:pt idx="26643">
                  <c:v>195558.08</c:v>
                </c:pt>
                <c:pt idx="26644">
                  <c:v>195559.08</c:v>
                </c:pt>
                <c:pt idx="26645">
                  <c:v>195560.08</c:v>
                </c:pt>
                <c:pt idx="26646">
                  <c:v>195561.09</c:v>
                </c:pt>
                <c:pt idx="26647">
                  <c:v>195562.09</c:v>
                </c:pt>
                <c:pt idx="26648">
                  <c:v>195563.09</c:v>
                </c:pt>
                <c:pt idx="26649">
                  <c:v>195564.09</c:v>
                </c:pt>
                <c:pt idx="26650">
                  <c:v>195568.8</c:v>
                </c:pt>
                <c:pt idx="26651">
                  <c:v>195569.8</c:v>
                </c:pt>
                <c:pt idx="26652">
                  <c:v>195570.8</c:v>
                </c:pt>
                <c:pt idx="26653">
                  <c:v>195571.8</c:v>
                </c:pt>
                <c:pt idx="26654">
                  <c:v>195572.8</c:v>
                </c:pt>
                <c:pt idx="26655">
                  <c:v>195573.8</c:v>
                </c:pt>
                <c:pt idx="26656">
                  <c:v>195574.8</c:v>
                </c:pt>
                <c:pt idx="26657">
                  <c:v>195575.8</c:v>
                </c:pt>
                <c:pt idx="26658">
                  <c:v>195576.8</c:v>
                </c:pt>
                <c:pt idx="26659">
                  <c:v>195577.8</c:v>
                </c:pt>
                <c:pt idx="26660">
                  <c:v>195701.91</c:v>
                </c:pt>
                <c:pt idx="26661">
                  <c:v>195702.91</c:v>
                </c:pt>
                <c:pt idx="26662">
                  <c:v>195703.91</c:v>
                </c:pt>
                <c:pt idx="26663">
                  <c:v>195704.91</c:v>
                </c:pt>
                <c:pt idx="26664">
                  <c:v>195705.91</c:v>
                </c:pt>
                <c:pt idx="26665">
                  <c:v>195706.91</c:v>
                </c:pt>
                <c:pt idx="26666">
                  <c:v>195707.91</c:v>
                </c:pt>
                <c:pt idx="26667">
                  <c:v>195708.91</c:v>
                </c:pt>
                <c:pt idx="26668">
                  <c:v>195709.91</c:v>
                </c:pt>
                <c:pt idx="26669">
                  <c:v>195710.91</c:v>
                </c:pt>
                <c:pt idx="26670">
                  <c:v>195715.62</c:v>
                </c:pt>
                <c:pt idx="26671">
                  <c:v>195716.62</c:v>
                </c:pt>
                <c:pt idx="26672">
                  <c:v>195717.62</c:v>
                </c:pt>
                <c:pt idx="26673">
                  <c:v>195718.62</c:v>
                </c:pt>
                <c:pt idx="26674">
                  <c:v>195719.62</c:v>
                </c:pt>
                <c:pt idx="26675">
                  <c:v>195720.63</c:v>
                </c:pt>
                <c:pt idx="26676">
                  <c:v>195721.63</c:v>
                </c:pt>
                <c:pt idx="26677">
                  <c:v>195722.63</c:v>
                </c:pt>
                <c:pt idx="26678">
                  <c:v>195723.63</c:v>
                </c:pt>
                <c:pt idx="26679">
                  <c:v>195724.63</c:v>
                </c:pt>
                <c:pt idx="26680">
                  <c:v>195848.73</c:v>
                </c:pt>
                <c:pt idx="26681">
                  <c:v>195849.73</c:v>
                </c:pt>
                <c:pt idx="26682">
                  <c:v>195850.73</c:v>
                </c:pt>
                <c:pt idx="26683">
                  <c:v>195851.74</c:v>
                </c:pt>
                <c:pt idx="26684">
                  <c:v>195852.74</c:v>
                </c:pt>
                <c:pt idx="26685">
                  <c:v>195853.74</c:v>
                </c:pt>
                <c:pt idx="26686">
                  <c:v>195854.74</c:v>
                </c:pt>
                <c:pt idx="26687">
                  <c:v>195855.74</c:v>
                </c:pt>
                <c:pt idx="26688">
                  <c:v>195856.74</c:v>
                </c:pt>
                <c:pt idx="26689">
                  <c:v>195857.74</c:v>
                </c:pt>
                <c:pt idx="26690">
                  <c:v>195862.45</c:v>
                </c:pt>
                <c:pt idx="26691">
                  <c:v>195863.45</c:v>
                </c:pt>
                <c:pt idx="26692">
                  <c:v>195864.45</c:v>
                </c:pt>
                <c:pt idx="26693">
                  <c:v>195865.45</c:v>
                </c:pt>
                <c:pt idx="26694">
                  <c:v>195866.45</c:v>
                </c:pt>
                <c:pt idx="26695">
                  <c:v>195867.45</c:v>
                </c:pt>
                <c:pt idx="26696">
                  <c:v>195868.45</c:v>
                </c:pt>
                <c:pt idx="26697">
                  <c:v>195869.45</c:v>
                </c:pt>
                <c:pt idx="26698">
                  <c:v>195870.45</c:v>
                </c:pt>
                <c:pt idx="26699">
                  <c:v>195871.46</c:v>
                </c:pt>
                <c:pt idx="26700">
                  <c:v>195995.56</c:v>
                </c:pt>
                <c:pt idx="26701">
                  <c:v>195996.56</c:v>
                </c:pt>
                <c:pt idx="26702">
                  <c:v>195997.56</c:v>
                </c:pt>
                <c:pt idx="26703">
                  <c:v>195998.57</c:v>
                </c:pt>
                <c:pt idx="26704">
                  <c:v>195999.57</c:v>
                </c:pt>
                <c:pt idx="26705">
                  <c:v>196000.57</c:v>
                </c:pt>
                <c:pt idx="26706">
                  <c:v>196001.57</c:v>
                </c:pt>
                <c:pt idx="26707">
                  <c:v>196002.57</c:v>
                </c:pt>
                <c:pt idx="26708">
                  <c:v>196003.57</c:v>
                </c:pt>
                <c:pt idx="26709">
                  <c:v>196004.57</c:v>
                </c:pt>
                <c:pt idx="26710">
                  <c:v>196009.28</c:v>
                </c:pt>
                <c:pt idx="26711">
                  <c:v>196010.28</c:v>
                </c:pt>
                <c:pt idx="26712">
                  <c:v>196011.28</c:v>
                </c:pt>
                <c:pt idx="26713">
                  <c:v>196012.28</c:v>
                </c:pt>
                <c:pt idx="26714">
                  <c:v>196013.28</c:v>
                </c:pt>
                <c:pt idx="26715">
                  <c:v>196014.28</c:v>
                </c:pt>
                <c:pt idx="26716">
                  <c:v>196015.28</c:v>
                </c:pt>
                <c:pt idx="26717">
                  <c:v>196016.28</c:v>
                </c:pt>
                <c:pt idx="26718">
                  <c:v>196017.29</c:v>
                </c:pt>
                <c:pt idx="26719">
                  <c:v>196018.29</c:v>
                </c:pt>
                <c:pt idx="26720">
                  <c:v>196142.39</c:v>
                </c:pt>
                <c:pt idx="26721">
                  <c:v>196143.39</c:v>
                </c:pt>
                <c:pt idx="26722">
                  <c:v>196144.39</c:v>
                </c:pt>
                <c:pt idx="26723">
                  <c:v>196145.39</c:v>
                </c:pt>
                <c:pt idx="26724">
                  <c:v>196146.39</c:v>
                </c:pt>
                <c:pt idx="26725">
                  <c:v>196147.39</c:v>
                </c:pt>
                <c:pt idx="26726">
                  <c:v>196148.4</c:v>
                </c:pt>
                <c:pt idx="26727">
                  <c:v>196149.4</c:v>
                </c:pt>
                <c:pt idx="26728">
                  <c:v>196150.4</c:v>
                </c:pt>
                <c:pt idx="26729">
                  <c:v>196151.4</c:v>
                </c:pt>
                <c:pt idx="26730">
                  <c:v>196156.11</c:v>
                </c:pt>
                <c:pt idx="26731">
                  <c:v>196157.11</c:v>
                </c:pt>
                <c:pt idx="26732">
                  <c:v>196158.11</c:v>
                </c:pt>
                <c:pt idx="26733">
                  <c:v>196159.11</c:v>
                </c:pt>
                <c:pt idx="26734">
                  <c:v>196160.11</c:v>
                </c:pt>
                <c:pt idx="26735">
                  <c:v>196161.11</c:v>
                </c:pt>
                <c:pt idx="26736">
                  <c:v>196162.11</c:v>
                </c:pt>
                <c:pt idx="26737">
                  <c:v>196163.11</c:v>
                </c:pt>
                <c:pt idx="26738">
                  <c:v>196164.11</c:v>
                </c:pt>
                <c:pt idx="26739">
                  <c:v>196165.11</c:v>
                </c:pt>
                <c:pt idx="26740">
                  <c:v>196289.22</c:v>
                </c:pt>
                <c:pt idx="26741">
                  <c:v>196290.22</c:v>
                </c:pt>
                <c:pt idx="26742">
                  <c:v>196291.22</c:v>
                </c:pt>
                <c:pt idx="26743">
                  <c:v>196292.22</c:v>
                </c:pt>
                <c:pt idx="26744">
                  <c:v>196293.22</c:v>
                </c:pt>
                <c:pt idx="26745">
                  <c:v>196294.22</c:v>
                </c:pt>
                <c:pt idx="26746">
                  <c:v>196295.22</c:v>
                </c:pt>
                <c:pt idx="26747">
                  <c:v>196296.22</c:v>
                </c:pt>
                <c:pt idx="26748">
                  <c:v>196297.22</c:v>
                </c:pt>
                <c:pt idx="26749">
                  <c:v>196298.22</c:v>
                </c:pt>
                <c:pt idx="26750">
                  <c:v>196302.93</c:v>
                </c:pt>
                <c:pt idx="26751">
                  <c:v>196303.93</c:v>
                </c:pt>
                <c:pt idx="26752">
                  <c:v>196304.93</c:v>
                </c:pt>
                <c:pt idx="26753">
                  <c:v>196305.93</c:v>
                </c:pt>
                <c:pt idx="26754">
                  <c:v>196306.93</c:v>
                </c:pt>
                <c:pt idx="26755">
                  <c:v>196307.94</c:v>
                </c:pt>
                <c:pt idx="26756">
                  <c:v>196308.94</c:v>
                </c:pt>
                <c:pt idx="26757">
                  <c:v>196309.94</c:v>
                </c:pt>
                <c:pt idx="26758">
                  <c:v>196310.94</c:v>
                </c:pt>
                <c:pt idx="26759">
                  <c:v>196311.94</c:v>
                </c:pt>
                <c:pt idx="26760">
                  <c:v>196435.95</c:v>
                </c:pt>
                <c:pt idx="26761">
                  <c:v>196436.95</c:v>
                </c:pt>
                <c:pt idx="26762">
                  <c:v>196437.95</c:v>
                </c:pt>
                <c:pt idx="26763">
                  <c:v>196438.95</c:v>
                </c:pt>
                <c:pt idx="26764">
                  <c:v>196439.95</c:v>
                </c:pt>
                <c:pt idx="26765">
                  <c:v>196440.95</c:v>
                </c:pt>
                <c:pt idx="26766">
                  <c:v>196441.95</c:v>
                </c:pt>
                <c:pt idx="26767">
                  <c:v>196442.96</c:v>
                </c:pt>
                <c:pt idx="26768">
                  <c:v>196443.96</c:v>
                </c:pt>
                <c:pt idx="26769">
                  <c:v>196444.96</c:v>
                </c:pt>
                <c:pt idx="26770">
                  <c:v>196449.67</c:v>
                </c:pt>
                <c:pt idx="26771">
                  <c:v>196450.67</c:v>
                </c:pt>
                <c:pt idx="26772">
                  <c:v>196451.67</c:v>
                </c:pt>
                <c:pt idx="26773">
                  <c:v>196452.67</c:v>
                </c:pt>
                <c:pt idx="26774">
                  <c:v>196453.67</c:v>
                </c:pt>
                <c:pt idx="26775">
                  <c:v>196454.67</c:v>
                </c:pt>
                <c:pt idx="26776">
                  <c:v>196455.67</c:v>
                </c:pt>
                <c:pt idx="26777">
                  <c:v>196456.67</c:v>
                </c:pt>
                <c:pt idx="26778">
                  <c:v>196457.67</c:v>
                </c:pt>
                <c:pt idx="26779">
                  <c:v>196458.67</c:v>
                </c:pt>
                <c:pt idx="26780">
                  <c:v>196582.78</c:v>
                </c:pt>
                <c:pt idx="26781">
                  <c:v>196583.78</c:v>
                </c:pt>
                <c:pt idx="26782">
                  <c:v>196584.78</c:v>
                </c:pt>
                <c:pt idx="26783">
                  <c:v>196585.78</c:v>
                </c:pt>
                <c:pt idx="26784">
                  <c:v>196586.78</c:v>
                </c:pt>
                <c:pt idx="26785">
                  <c:v>196587.78</c:v>
                </c:pt>
                <c:pt idx="26786">
                  <c:v>196588.78</c:v>
                </c:pt>
                <c:pt idx="26787">
                  <c:v>196589.78</c:v>
                </c:pt>
                <c:pt idx="26788">
                  <c:v>196590.78</c:v>
                </c:pt>
                <c:pt idx="26789">
                  <c:v>196591.78</c:v>
                </c:pt>
                <c:pt idx="26790">
                  <c:v>196596.49</c:v>
                </c:pt>
                <c:pt idx="26791">
                  <c:v>196597.49</c:v>
                </c:pt>
                <c:pt idx="26792">
                  <c:v>196598.49</c:v>
                </c:pt>
                <c:pt idx="26793">
                  <c:v>196599.49</c:v>
                </c:pt>
                <c:pt idx="26794">
                  <c:v>196600.49</c:v>
                </c:pt>
                <c:pt idx="26795">
                  <c:v>196601.5</c:v>
                </c:pt>
                <c:pt idx="26796">
                  <c:v>196602.5</c:v>
                </c:pt>
                <c:pt idx="26797">
                  <c:v>196603.5</c:v>
                </c:pt>
                <c:pt idx="26798">
                  <c:v>196604.5</c:v>
                </c:pt>
                <c:pt idx="26799">
                  <c:v>196605.5</c:v>
                </c:pt>
                <c:pt idx="26800">
                  <c:v>196729.6</c:v>
                </c:pt>
                <c:pt idx="26801">
                  <c:v>196730.61</c:v>
                </c:pt>
                <c:pt idx="26802">
                  <c:v>196731.61</c:v>
                </c:pt>
                <c:pt idx="26803">
                  <c:v>196732.61</c:v>
                </c:pt>
                <c:pt idx="26804">
                  <c:v>196733.61</c:v>
                </c:pt>
                <c:pt idx="26805">
                  <c:v>196734.61</c:v>
                </c:pt>
                <c:pt idx="26806">
                  <c:v>196735.61</c:v>
                </c:pt>
                <c:pt idx="26807">
                  <c:v>196736.61</c:v>
                </c:pt>
                <c:pt idx="26808">
                  <c:v>196737.61</c:v>
                </c:pt>
                <c:pt idx="26809">
                  <c:v>196738.61</c:v>
                </c:pt>
                <c:pt idx="26810">
                  <c:v>196743.32</c:v>
                </c:pt>
                <c:pt idx="26811">
                  <c:v>196744.32</c:v>
                </c:pt>
                <c:pt idx="26812">
                  <c:v>196745.32</c:v>
                </c:pt>
                <c:pt idx="26813">
                  <c:v>196746.32</c:v>
                </c:pt>
                <c:pt idx="26814">
                  <c:v>196747.32</c:v>
                </c:pt>
                <c:pt idx="26815">
                  <c:v>196748.32</c:v>
                </c:pt>
                <c:pt idx="26816">
                  <c:v>196749.33</c:v>
                </c:pt>
                <c:pt idx="26817">
                  <c:v>196750.33</c:v>
                </c:pt>
                <c:pt idx="26818">
                  <c:v>196751.33</c:v>
                </c:pt>
                <c:pt idx="26819">
                  <c:v>196752.33</c:v>
                </c:pt>
                <c:pt idx="26820">
                  <c:v>196876.4</c:v>
                </c:pt>
                <c:pt idx="26821">
                  <c:v>196877.41</c:v>
                </c:pt>
                <c:pt idx="26822">
                  <c:v>196878.41</c:v>
                </c:pt>
                <c:pt idx="26823">
                  <c:v>196879.41</c:v>
                </c:pt>
                <c:pt idx="26824">
                  <c:v>196880.41</c:v>
                </c:pt>
                <c:pt idx="26825">
                  <c:v>196881.41</c:v>
                </c:pt>
                <c:pt idx="26826">
                  <c:v>196882.41</c:v>
                </c:pt>
                <c:pt idx="26827">
                  <c:v>196883.41</c:v>
                </c:pt>
                <c:pt idx="26828">
                  <c:v>196884.41</c:v>
                </c:pt>
                <c:pt idx="26829">
                  <c:v>196885.41</c:v>
                </c:pt>
                <c:pt idx="26830">
                  <c:v>196890.12</c:v>
                </c:pt>
                <c:pt idx="26831">
                  <c:v>196891.12</c:v>
                </c:pt>
                <c:pt idx="26832">
                  <c:v>196892.12</c:v>
                </c:pt>
                <c:pt idx="26833">
                  <c:v>196893.12</c:v>
                </c:pt>
                <c:pt idx="26834">
                  <c:v>196894.12</c:v>
                </c:pt>
                <c:pt idx="26835">
                  <c:v>196895.13</c:v>
                </c:pt>
                <c:pt idx="26836">
                  <c:v>196896.13</c:v>
                </c:pt>
                <c:pt idx="26837">
                  <c:v>196897.13</c:v>
                </c:pt>
                <c:pt idx="26838">
                  <c:v>196898.13</c:v>
                </c:pt>
                <c:pt idx="26839">
                  <c:v>196899.13</c:v>
                </c:pt>
                <c:pt idx="26840">
                  <c:v>197023.23</c:v>
                </c:pt>
                <c:pt idx="26841">
                  <c:v>197024.23</c:v>
                </c:pt>
                <c:pt idx="26842">
                  <c:v>197025.23</c:v>
                </c:pt>
                <c:pt idx="26843">
                  <c:v>197026.24</c:v>
                </c:pt>
                <c:pt idx="26844">
                  <c:v>197027.24</c:v>
                </c:pt>
                <c:pt idx="26845">
                  <c:v>197028.24</c:v>
                </c:pt>
                <c:pt idx="26846">
                  <c:v>197029.24</c:v>
                </c:pt>
                <c:pt idx="26847">
                  <c:v>197030.24</c:v>
                </c:pt>
                <c:pt idx="26848">
                  <c:v>197031.24</c:v>
                </c:pt>
                <c:pt idx="26849">
                  <c:v>197032.24</c:v>
                </c:pt>
                <c:pt idx="26850">
                  <c:v>197036.95</c:v>
                </c:pt>
                <c:pt idx="26851">
                  <c:v>197037.95</c:v>
                </c:pt>
                <c:pt idx="26852">
                  <c:v>197038.95</c:v>
                </c:pt>
                <c:pt idx="26853">
                  <c:v>197039.95</c:v>
                </c:pt>
                <c:pt idx="26854">
                  <c:v>197040.95</c:v>
                </c:pt>
                <c:pt idx="26855">
                  <c:v>197041.95</c:v>
                </c:pt>
                <c:pt idx="26856">
                  <c:v>197042.95</c:v>
                </c:pt>
                <c:pt idx="26857">
                  <c:v>197043.95</c:v>
                </c:pt>
                <c:pt idx="26858">
                  <c:v>197044.95</c:v>
                </c:pt>
                <c:pt idx="26859">
                  <c:v>197045.95</c:v>
                </c:pt>
                <c:pt idx="26860">
                  <c:v>197170.06</c:v>
                </c:pt>
                <c:pt idx="26861">
                  <c:v>197171.06</c:v>
                </c:pt>
                <c:pt idx="26862">
                  <c:v>197172.06</c:v>
                </c:pt>
                <c:pt idx="26863">
                  <c:v>197173.06</c:v>
                </c:pt>
                <c:pt idx="26864">
                  <c:v>197174.06</c:v>
                </c:pt>
                <c:pt idx="26865">
                  <c:v>197175.06</c:v>
                </c:pt>
                <c:pt idx="26866">
                  <c:v>197176.06</c:v>
                </c:pt>
                <c:pt idx="26867">
                  <c:v>197177.06</c:v>
                </c:pt>
                <c:pt idx="26868">
                  <c:v>197178.06</c:v>
                </c:pt>
                <c:pt idx="26869">
                  <c:v>197179.07</c:v>
                </c:pt>
                <c:pt idx="26870">
                  <c:v>197183.77</c:v>
                </c:pt>
                <c:pt idx="26871">
                  <c:v>197184.77</c:v>
                </c:pt>
                <c:pt idx="26872">
                  <c:v>197185.77</c:v>
                </c:pt>
                <c:pt idx="26873">
                  <c:v>197186.78</c:v>
                </c:pt>
                <c:pt idx="26874">
                  <c:v>197187.78</c:v>
                </c:pt>
                <c:pt idx="26875">
                  <c:v>197188.78</c:v>
                </c:pt>
                <c:pt idx="26876">
                  <c:v>197189.78</c:v>
                </c:pt>
                <c:pt idx="26877">
                  <c:v>197190.78</c:v>
                </c:pt>
                <c:pt idx="26878">
                  <c:v>197191.78</c:v>
                </c:pt>
                <c:pt idx="26879">
                  <c:v>197192.78</c:v>
                </c:pt>
                <c:pt idx="26880">
                  <c:v>197316.89</c:v>
                </c:pt>
                <c:pt idx="26881">
                  <c:v>197317.89</c:v>
                </c:pt>
                <c:pt idx="26882">
                  <c:v>197318.89</c:v>
                </c:pt>
                <c:pt idx="26883">
                  <c:v>197319.89</c:v>
                </c:pt>
                <c:pt idx="26884">
                  <c:v>197320.89</c:v>
                </c:pt>
                <c:pt idx="26885">
                  <c:v>197321.89</c:v>
                </c:pt>
                <c:pt idx="26886">
                  <c:v>197322.89</c:v>
                </c:pt>
                <c:pt idx="26887">
                  <c:v>197323.89</c:v>
                </c:pt>
                <c:pt idx="26888">
                  <c:v>197324.89</c:v>
                </c:pt>
                <c:pt idx="26889">
                  <c:v>197325.89</c:v>
                </c:pt>
                <c:pt idx="26890">
                  <c:v>197330.6</c:v>
                </c:pt>
                <c:pt idx="26891">
                  <c:v>197331.6</c:v>
                </c:pt>
                <c:pt idx="26892">
                  <c:v>197332.6</c:v>
                </c:pt>
                <c:pt idx="26893">
                  <c:v>197333.61</c:v>
                </c:pt>
                <c:pt idx="26894">
                  <c:v>197334.61</c:v>
                </c:pt>
                <c:pt idx="26895">
                  <c:v>197335.61</c:v>
                </c:pt>
                <c:pt idx="26896">
                  <c:v>197336.61</c:v>
                </c:pt>
                <c:pt idx="26897">
                  <c:v>197337.61</c:v>
                </c:pt>
                <c:pt idx="26898">
                  <c:v>197338.61</c:v>
                </c:pt>
                <c:pt idx="26899">
                  <c:v>197339.61</c:v>
                </c:pt>
                <c:pt idx="26900">
                  <c:v>197463.71</c:v>
                </c:pt>
                <c:pt idx="26901">
                  <c:v>197464.72</c:v>
                </c:pt>
                <c:pt idx="26902">
                  <c:v>197465.72</c:v>
                </c:pt>
                <c:pt idx="26903">
                  <c:v>197466.72</c:v>
                </c:pt>
                <c:pt idx="26904">
                  <c:v>197467.72</c:v>
                </c:pt>
                <c:pt idx="26905">
                  <c:v>197468.72</c:v>
                </c:pt>
                <c:pt idx="26906">
                  <c:v>197469.72</c:v>
                </c:pt>
                <c:pt idx="26907">
                  <c:v>197470.72</c:v>
                </c:pt>
                <c:pt idx="26908">
                  <c:v>197471.72</c:v>
                </c:pt>
                <c:pt idx="26909">
                  <c:v>197472.72</c:v>
                </c:pt>
                <c:pt idx="26910">
                  <c:v>197477.43</c:v>
                </c:pt>
                <c:pt idx="26911">
                  <c:v>197478.43</c:v>
                </c:pt>
                <c:pt idx="26912">
                  <c:v>197479.43</c:v>
                </c:pt>
                <c:pt idx="26913">
                  <c:v>197480.43</c:v>
                </c:pt>
                <c:pt idx="26914">
                  <c:v>197481.43</c:v>
                </c:pt>
                <c:pt idx="26915">
                  <c:v>197482.43</c:v>
                </c:pt>
                <c:pt idx="26916">
                  <c:v>197483.44</c:v>
                </c:pt>
                <c:pt idx="26917">
                  <c:v>197484.44</c:v>
                </c:pt>
                <c:pt idx="26918">
                  <c:v>197485.44</c:v>
                </c:pt>
                <c:pt idx="26919">
                  <c:v>197486.44</c:v>
                </c:pt>
                <c:pt idx="26920">
                  <c:v>197610.49</c:v>
                </c:pt>
                <c:pt idx="26921">
                  <c:v>197611.49</c:v>
                </c:pt>
                <c:pt idx="26922">
                  <c:v>197612.49</c:v>
                </c:pt>
                <c:pt idx="26923">
                  <c:v>197613.49</c:v>
                </c:pt>
                <c:pt idx="26924">
                  <c:v>197614.49</c:v>
                </c:pt>
                <c:pt idx="26925">
                  <c:v>197615.49</c:v>
                </c:pt>
                <c:pt idx="26926">
                  <c:v>197616.49</c:v>
                </c:pt>
                <c:pt idx="26927">
                  <c:v>197617.49</c:v>
                </c:pt>
                <c:pt idx="26928">
                  <c:v>197618.49</c:v>
                </c:pt>
                <c:pt idx="26929">
                  <c:v>197619.5</c:v>
                </c:pt>
                <c:pt idx="26930">
                  <c:v>197624.2</c:v>
                </c:pt>
                <c:pt idx="26931">
                  <c:v>197625.2</c:v>
                </c:pt>
                <c:pt idx="26932">
                  <c:v>197626.21</c:v>
                </c:pt>
                <c:pt idx="26933">
                  <c:v>197627.21</c:v>
                </c:pt>
                <c:pt idx="26934">
                  <c:v>197628.21</c:v>
                </c:pt>
                <c:pt idx="26935">
                  <c:v>197629.21</c:v>
                </c:pt>
                <c:pt idx="26936">
                  <c:v>197630.21</c:v>
                </c:pt>
                <c:pt idx="26937">
                  <c:v>197631.21</c:v>
                </c:pt>
                <c:pt idx="26938">
                  <c:v>197632.21</c:v>
                </c:pt>
                <c:pt idx="26939">
                  <c:v>197633.21</c:v>
                </c:pt>
                <c:pt idx="26940">
                  <c:v>197757.31</c:v>
                </c:pt>
                <c:pt idx="26941">
                  <c:v>197758.31</c:v>
                </c:pt>
                <c:pt idx="26942">
                  <c:v>197759.32</c:v>
                </c:pt>
                <c:pt idx="26943">
                  <c:v>197760.32</c:v>
                </c:pt>
                <c:pt idx="26944">
                  <c:v>197761.32</c:v>
                </c:pt>
                <c:pt idx="26945">
                  <c:v>197762.32</c:v>
                </c:pt>
                <c:pt idx="26946">
                  <c:v>197763.32</c:v>
                </c:pt>
                <c:pt idx="26947">
                  <c:v>197764.32</c:v>
                </c:pt>
                <c:pt idx="26948">
                  <c:v>197765.32</c:v>
                </c:pt>
                <c:pt idx="26949">
                  <c:v>197766.32</c:v>
                </c:pt>
                <c:pt idx="26950">
                  <c:v>197771.03</c:v>
                </c:pt>
                <c:pt idx="26951">
                  <c:v>197772.03</c:v>
                </c:pt>
                <c:pt idx="26952">
                  <c:v>197773.03</c:v>
                </c:pt>
                <c:pt idx="26953">
                  <c:v>197774.03</c:v>
                </c:pt>
                <c:pt idx="26954">
                  <c:v>197775.03</c:v>
                </c:pt>
                <c:pt idx="26955">
                  <c:v>197776.03</c:v>
                </c:pt>
                <c:pt idx="26956">
                  <c:v>197777.03</c:v>
                </c:pt>
                <c:pt idx="26957">
                  <c:v>197778.03</c:v>
                </c:pt>
                <c:pt idx="26958">
                  <c:v>197779.03</c:v>
                </c:pt>
                <c:pt idx="26959">
                  <c:v>197780.03</c:v>
                </c:pt>
                <c:pt idx="26960">
                  <c:v>197904.14</c:v>
                </c:pt>
                <c:pt idx="26961">
                  <c:v>197905.14</c:v>
                </c:pt>
                <c:pt idx="26962">
                  <c:v>197906.14</c:v>
                </c:pt>
                <c:pt idx="26963">
                  <c:v>197907.14</c:v>
                </c:pt>
                <c:pt idx="26964">
                  <c:v>197908.14</c:v>
                </c:pt>
                <c:pt idx="26965">
                  <c:v>197909.14</c:v>
                </c:pt>
                <c:pt idx="26966">
                  <c:v>197910.14</c:v>
                </c:pt>
                <c:pt idx="26967">
                  <c:v>197911.14</c:v>
                </c:pt>
                <c:pt idx="26968">
                  <c:v>197912.14</c:v>
                </c:pt>
                <c:pt idx="26969">
                  <c:v>197913.14</c:v>
                </c:pt>
                <c:pt idx="26970">
                  <c:v>197917.85</c:v>
                </c:pt>
                <c:pt idx="26971">
                  <c:v>197918.85</c:v>
                </c:pt>
                <c:pt idx="26972">
                  <c:v>197919.85</c:v>
                </c:pt>
                <c:pt idx="26973">
                  <c:v>197920.85</c:v>
                </c:pt>
                <c:pt idx="26974">
                  <c:v>197921.85</c:v>
                </c:pt>
                <c:pt idx="26975">
                  <c:v>197922.85</c:v>
                </c:pt>
                <c:pt idx="26976">
                  <c:v>197923.85</c:v>
                </c:pt>
                <c:pt idx="26977">
                  <c:v>197924.86</c:v>
                </c:pt>
                <c:pt idx="26978">
                  <c:v>197925.86</c:v>
                </c:pt>
                <c:pt idx="26979">
                  <c:v>197926.86</c:v>
                </c:pt>
                <c:pt idx="26980">
                  <c:v>198050.96</c:v>
                </c:pt>
                <c:pt idx="26981">
                  <c:v>198051.96</c:v>
                </c:pt>
                <c:pt idx="26982">
                  <c:v>198052.96</c:v>
                </c:pt>
                <c:pt idx="26983">
                  <c:v>198053.96</c:v>
                </c:pt>
                <c:pt idx="26984">
                  <c:v>198054.96</c:v>
                </c:pt>
                <c:pt idx="26985">
                  <c:v>198055.96</c:v>
                </c:pt>
                <c:pt idx="26986">
                  <c:v>198056.97</c:v>
                </c:pt>
                <c:pt idx="26987">
                  <c:v>198057.97</c:v>
                </c:pt>
                <c:pt idx="26988">
                  <c:v>198058.97</c:v>
                </c:pt>
                <c:pt idx="26989">
                  <c:v>198059.97</c:v>
                </c:pt>
                <c:pt idx="26990">
                  <c:v>198064.68</c:v>
                </c:pt>
                <c:pt idx="26991">
                  <c:v>198065.68</c:v>
                </c:pt>
                <c:pt idx="26992">
                  <c:v>198066.68</c:v>
                </c:pt>
                <c:pt idx="26993">
                  <c:v>198067.68</c:v>
                </c:pt>
                <c:pt idx="26994">
                  <c:v>198068.68</c:v>
                </c:pt>
                <c:pt idx="26995">
                  <c:v>198069.68</c:v>
                </c:pt>
                <c:pt idx="26996">
                  <c:v>198070.68</c:v>
                </c:pt>
                <c:pt idx="26997">
                  <c:v>198071.68</c:v>
                </c:pt>
                <c:pt idx="26998">
                  <c:v>198072.68</c:v>
                </c:pt>
                <c:pt idx="26999">
                  <c:v>198073.68</c:v>
                </c:pt>
                <c:pt idx="27000">
                  <c:v>198197.79</c:v>
                </c:pt>
                <c:pt idx="27001">
                  <c:v>198198.79</c:v>
                </c:pt>
                <c:pt idx="27002">
                  <c:v>198199.79</c:v>
                </c:pt>
                <c:pt idx="27003">
                  <c:v>198200.79</c:v>
                </c:pt>
                <c:pt idx="27004">
                  <c:v>198201.79</c:v>
                </c:pt>
                <c:pt idx="27005">
                  <c:v>198202.79</c:v>
                </c:pt>
                <c:pt idx="27006">
                  <c:v>198203.79</c:v>
                </c:pt>
                <c:pt idx="27007">
                  <c:v>198204.79</c:v>
                </c:pt>
                <c:pt idx="27008">
                  <c:v>198205.79</c:v>
                </c:pt>
                <c:pt idx="27009">
                  <c:v>198206.8</c:v>
                </c:pt>
                <c:pt idx="27010">
                  <c:v>198211.5</c:v>
                </c:pt>
                <c:pt idx="27011">
                  <c:v>198212.5</c:v>
                </c:pt>
                <c:pt idx="27012">
                  <c:v>198213.5</c:v>
                </c:pt>
                <c:pt idx="27013">
                  <c:v>198214.5</c:v>
                </c:pt>
                <c:pt idx="27014">
                  <c:v>198215.51</c:v>
                </c:pt>
                <c:pt idx="27015">
                  <c:v>198216.51</c:v>
                </c:pt>
                <c:pt idx="27016">
                  <c:v>198217.51</c:v>
                </c:pt>
                <c:pt idx="27017">
                  <c:v>198218.51</c:v>
                </c:pt>
                <c:pt idx="27018">
                  <c:v>198219.51</c:v>
                </c:pt>
                <c:pt idx="27019">
                  <c:v>198220.51</c:v>
                </c:pt>
                <c:pt idx="27020">
                  <c:v>198344.62</c:v>
                </c:pt>
                <c:pt idx="27021">
                  <c:v>198345.62</c:v>
                </c:pt>
                <c:pt idx="27022">
                  <c:v>198346.62</c:v>
                </c:pt>
                <c:pt idx="27023">
                  <c:v>198347.62</c:v>
                </c:pt>
                <c:pt idx="27024">
                  <c:v>198348.62</c:v>
                </c:pt>
                <c:pt idx="27025">
                  <c:v>198349.62</c:v>
                </c:pt>
                <c:pt idx="27026">
                  <c:v>198350.62</c:v>
                </c:pt>
                <c:pt idx="27027">
                  <c:v>198351.62</c:v>
                </c:pt>
                <c:pt idx="27028">
                  <c:v>198352.62</c:v>
                </c:pt>
                <c:pt idx="27029">
                  <c:v>198353.62</c:v>
                </c:pt>
                <c:pt idx="27030">
                  <c:v>198358.33</c:v>
                </c:pt>
                <c:pt idx="27031">
                  <c:v>198359.33</c:v>
                </c:pt>
                <c:pt idx="27032">
                  <c:v>198360.33</c:v>
                </c:pt>
                <c:pt idx="27033">
                  <c:v>198361.33</c:v>
                </c:pt>
                <c:pt idx="27034">
                  <c:v>198362.33</c:v>
                </c:pt>
                <c:pt idx="27035">
                  <c:v>198363.33</c:v>
                </c:pt>
                <c:pt idx="27036">
                  <c:v>198364.33</c:v>
                </c:pt>
                <c:pt idx="27037">
                  <c:v>198365.33</c:v>
                </c:pt>
                <c:pt idx="27038">
                  <c:v>198366.33</c:v>
                </c:pt>
                <c:pt idx="27039">
                  <c:v>198367.33</c:v>
                </c:pt>
                <c:pt idx="27040">
                  <c:v>198491.44</c:v>
                </c:pt>
                <c:pt idx="27041">
                  <c:v>198492.44</c:v>
                </c:pt>
                <c:pt idx="27042">
                  <c:v>198493.44</c:v>
                </c:pt>
                <c:pt idx="27043">
                  <c:v>198494.44</c:v>
                </c:pt>
                <c:pt idx="27044">
                  <c:v>198495.44</c:v>
                </c:pt>
                <c:pt idx="27045">
                  <c:v>198496.44</c:v>
                </c:pt>
                <c:pt idx="27046">
                  <c:v>198497.44</c:v>
                </c:pt>
                <c:pt idx="27047">
                  <c:v>198498.44</c:v>
                </c:pt>
                <c:pt idx="27048">
                  <c:v>198499.44</c:v>
                </c:pt>
                <c:pt idx="27049">
                  <c:v>198500.45</c:v>
                </c:pt>
                <c:pt idx="27050">
                  <c:v>198505.15</c:v>
                </c:pt>
                <c:pt idx="27051">
                  <c:v>198506.15</c:v>
                </c:pt>
                <c:pt idx="27052">
                  <c:v>198507.16</c:v>
                </c:pt>
                <c:pt idx="27053">
                  <c:v>198508.16</c:v>
                </c:pt>
                <c:pt idx="27054">
                  <c:v>198509.16</c:v>
                </c:pt>
                <c:pt idx="27055">
                  <c:v>198510.16</c:v>
                </c:pt>
                <c:pt idx="27056">
                  <c:v>198511.16</c:v>
                </c:pt>
                <c:pt idx="27057">
                  <c:v>198512.16</c:v>
                </c:pt>
                <c:pt idx="27058">
                  <c:v>198513.16</c:v>
                </c:pt>
                <c:pt idx="27059">
                  <c:v>198514.16</c:v>
                </c:pt>
                <c:pt idx="27060">
                  <c:v>198638.26</c:v>
                </c:pt>
                <c:pt idx="27061">
                  <c:v>198639.26</c:v>
                </c:pt>
                <c:pt idx="27062">
                  <c:v>198640.26</c:v>
                </c:pt>
                <c:pt idx="27063">
                  <c:v>198641.26</c:v>
                </c:pt>
                <c:pt idx="27064">
                  <c:v>198642.26</c:v>
                </c:pt>
                <c:pt idx="27065">
                  <c:v>198643.27</c:v>
                </c:pt>
                <c:pt idx="27066">
                  <c:v>198644.27</c:v>
                </c:pt>
                <c:pt idx="27067">
                  <c:v>198645.27</c:v>
                </c:pt>
                <c:pt idx="27068">
                  <c:v>198646.27</c:v>
                </c:pt>
                <c:pt idx="27069">
                  <c:v>198647.27</c:v>
                </c:pt>
                <c:pt idx="27070">
                  <c:v>198651.98</c:v>
                </c:pt>
                <c:pt idx="27071">
                  <c:v>198652.98</c:v>
                </c:pt>
                <c:pt idx="27072">
                  <c:v>198653.98</c:v>
                </c:pt>
                <c:pt idx="27073">
                  <c:v>198654.98</c:v>
                </c:pt>
                <c:pt idx="27074">
                  <c:v>198655.98</c:v>
                </c:pt>
                <c:pt idx="27075">
                  <c:v>198656.98</c:v>
                </c:pt>
                <c:pt idx="27076">
                  <c:v>198657.98</c:v>
                </c:pt>
                <c:pt idx="27077">
                  <c:v>198658.98</c:v>
                </c:pt>
                <c:pt idx="27078">
                  <c:v>198659.98</c:v>
                </c:pt>
                <c:pt idx="27079">
                  <c:v>198660.98</c:v>
                </c:pt>
                <c:pt idx="27080">
                  <c:v>198784.99</c:v>
                </c:pt>
                <c:pt idx="27081">
                  <c:v>198785.99</c:v>
                </c:pt>
                <c:pt idx="27082">
                  <c:v>198786.99</c:v>
                </c:pt>
                <c:pt idx="27083">
                  <c:v>198787.99</c:v>
                </c:pt>
                <c:pt idx="27084">
                  <c:v>198788.99</c:v>
                </c:pt>
                <c:pt idx="27085">
                  <c:v>198789.99</c:v>
                </c:pt>
                <c:pt idx="27086">
                  <c:v>198790.99</c:v>
                </c:pt>
                <c:pt idx="27087">
                  <c:v>198791.99</c:v>
                </c:pt>
                <c:pt idx="27088">
                  <c:v>198792.99</c:v>
                </c:pt>
                <c:pt idx="27089">
                  <c:v>198793.99</c:v>
                </c:pt>
                <c:pt idx="27090">
                  <c:v>198798.7</c:v>
                </c:pt>
                <c:pt idx="27091">
                  <c:v>198799.7</c:v>
                </c:pt>
                <c:pt idx="27092">
                  <c:v>198800.7</c:v>
                </c:pt>
                <c:pt idx="27093">
                  <c:v>198801.71</c:v>
                </c:pt>
                <c:pt idx="27094">
                  <c:v>198802.71</c:v>
                </c:pt>
                <c:pt idx="27095">
                  <c:v>198803.71</c:v>
                </c:pt>
                <c:pt idx="27096">
                  <c:v>198804.71</c:v>
                </c:pt>
                <c:pt idx="27097">
                  <c:v>198805.71</c:v>
                </c:pt>
                <c:pt idx="27098">
                  <c:v>198806.71</c:v>
                </c:pt>
                <c:pt idx="27099">
                  <c:v>198807.71</c:v>
                </c:pt>
                <c:pt idx="27100">
                  <c:v>198931.82</c:v>
                </c:pt>
                <c:pt idx="27101">
                  <c:v>198932.82</c:v>
                </c:pt>
                <c:pt idx="27102">
                  <c:v>198933.82</c:v>
                </c:pt>
                <c:pt idx="27103">
                  <c:v>198934.82</c:v>
                </c:pt>
                <c:pt idx="27104">
                  <c:v>198935.82</c:v>
                </c:pt>
                <c:pt idx="27105">
                  <c:v>198936.82</c:v>
                </c:pt>
                <c:pt idx="27106">
                  <c:v>198937.82</c:v>
                </c:pt>
                <c:pt idx="27107">
                  <c:v>198938.82</c:v>
                </c:pt>
                <c:pt idx="27108">
                  <c:v>198939.82</c:v>
                </c:pt>
                <c:pt idx="27109">
                  <c:v>198940.83</c:v>
                </c:pt>
                <c:pt idx="27110">
                  <c:v>198945.53</c:v>
                </c:pt>
                <c:pt idx="27111">
                  <c:v>198946.53</c:v>
                </c:pt>
                <c:pt idx="27112">
                  <c:v>198947.54</c:v>
                </c:pt>
                <c:pt idx="27113">
                  <c:v>198948.54</c:v>
                </c:pt>
                <c:pt idx="27114">
                  <c:v>198949.54</c:v>
                </c:pt>
                <c:pt idx="27115">
                  <c:v>198950.54</c:v>
                </c:pt>
                <c:pt idx="27116">
                  <c:v>198951.54</c:v>
                </c:pt>
                <c:pt idx="27117">
                  <c:v>198952.54</c:v>
                </c:pt>
                <c:pt idx="27118">
                  <c:v>198953.54</c:v>
                </c:pt>
                <c:pt idx="27119">
                  <c:v>198954.54</c:v>
                </c:pt>
                <c:pt idx="27120">
                  <c:v>199078.65</c:v>
                </c:pt>
                <c:pt idx="27121">
                  <c:v>199079.65</c:v>
                </c:pt>
                <c:pt idx="27122">
                  <c:v>199080.65</c:v>
                </c:pt>
                <c:pt idx="27123">
                  <c:v>199081.65</c:v>
                </c:pt>
                <c:pt idx="27124">
                  <c:v>199082.65</c:v>
                </c:pt>
                <c:pt idx="27125">
                  <c:v>199083.65</c:v>
                </c:pt>
                <c:pt idx="27126">
                  <c:v>199084.65</c:v>
                </c:pt>
                <c:pt idx="27127">
                  <c:v>199085.65</c:v>
                </c:pt>
                <c:pt idx="27128">
                  <c:v>199086.65</c:v>
                </c:pt>
                <c:pt idx="27129">
                  <c:v>199087.65</c:v>
                </c:pt>
                <c:pt idx="27130">
                  <c:v>199092.36</c:v>
                </c:pt>
                <c:pt idx="27131">
                  <c:v>199093.36</c:v>
                </c:pt>
                <c:pt idx="27132">
                  <c:v>199094.36</c:v>
                </c:pt>
                <c:pt idx="27133">
                  <c:v>199095.37</c:v>
                </c:pt>
                <c:pt idx="27134">
                  <c:v>199096.37</c:v>
                </c:pt>
                <c:pt idx="27135">
                  <c:v>199097.37</c:v>
                </c:pt>
                <c:pt idx="27136">
                  <c:v>199098.37</c:v>
                </c:pt>
                <c:pt idx="27137">
                  <c:v>199099.37</c:v>
                </c:pt>
                <c:pt idx="27138">
                  <c:v>199100.37</c:v>
                </c:pt>
                <c:pt idx="27139">
                  <c:v>199101.37</c:v>
                </c:pt>
                <c:pt idx="27140">
                  <c:v>199225.47</c:v>
                </c:pt>
                <c:pt idx="27141">
                  <c:v>199226.47</c:v>
                </c:pt>
                <c:pt idx="27142">
                  <c:v>199227.47</c:v>
                </c:pt>
                <c:pt idx="27143">
                  <c:v>199228.47</c:v>
                </c:pt>
                <c:pt idx="27144">
                  <c:v>199229.48</c:v>
                </c:pt>
                <c:pt idx="27145">
                  <c:v>199230.48</c:v>
                </c:pt>
                <c:pt idx="27146">
                  <c:v>199231.48</c:v>
                </c:pt>
                <c:pt idx="27147">
                  <c:v>199232.48</c:v>
                </c:pt>
                <c:pt idx="27148">
                  <c:v>199233.48</c:v>
                </c:pt>
                <c:pt idx="27149">
                  <c:v>199234.48</c:v>
                </c:pt>
                <c:pt idx="27150">
                  <c:v>199239.19</c:v>
                </c:pt>
                <c:pt idx="27151">
                  <c:v>199240.19</c:v>
                </c:pt>
                <c:pt idx="27152">
                  <c:v>199241.19</c:v>
                </c:pt>
                <c:pt idx="27153">
                  <c:v>199242.19</c:v>
                </c:pt>
                <c:pt idx="27154">
                  <c:v>199243.19</c:v>
                </c:pt>
                <c:pt idx="27155">
                  <c:v>199244.19</c:v>
                </c:pt>
                <c:pt idx="27156">
                  <c:v>199245.19</c:v>
                </c:pt>
                <c:pt idx="27157">
                  <c:v>199246.19</c:v>
                </c:pt>
                <c:pt idx="27158">
                  <c:v>199247.19</c:v>
                </c:pt>
                <c:pt idx="27159">
                  <c:v>199248.19</c:v>
                </c:pt>
                <c:pt idx="27160">
                  <c:v>199372.29</c:v>
                </c:pt>
                <c:pt idx="27161">
                  <c:v>199373.29</c:v>
                </c:pt>
                <c:pt idx="27162">
                  <c:v>199374.29</c:v>
                </c:pt>
                <c:pt idx="27163">
                  <c:v>199375.29</c:v>
                </c:pt>
                <c:pt idx="27164">
                  <c:v>199376.29</c:v>
                </c:pt>
                <c:pt idx="27165">
                  <c:v>199377.29</c:v>
                </c:pt>
                <c:pt idx="27166">
                  <c:v>199378.29</c:v>
                </c:pt>
                <c:pt idx="27167">
                  <c:v>199379.29</c:v>
                </c:pt>
                <c:pt idx="27168">
                  <c:v>199380.29</c:v>
                </c:pt>
                <c:pt idx="27169">
                  <c:v>199381.29</c:v>
                </c:pt>
                <c:pt idx="27170">
                  <c:v>199386.0</c:v>
                </c:pt>
                <c:pt idx="27171">
                  <c:v>199387.0</c:v>
                </c:pt>
                <c:pt idx="27172">
                  <c:v>199388.0</c:v>
                </c:pt>
                <c:pt idx="27173">
                  <c:v>199389.0</c:v>
                </c:pt>
                <c:pt idx="27174">
                  <c:v>199390.0</c:v>
                </c:pt>
                <c:pt idx="27175">
                  <c:v>199391.0</c:v>
                </c:pt>
                <c:pt idx="27176">
                  <c:v>199392.0</c:v>
                </c:pt>
                <c:pt idx="27177">
                  <c:v>199393.0</c:v>
                </c:pt>
                <c:pt idx="27178">
                  <c:v>199394.0</c:v>
                </c:pt>
                <c:pt idx="27179">
                  <c:v>199395.0</c:v>
                </c:pt>
                <c:pt idx="27180">
                  <c:v>199519.11</c:v>
                </c:pt>
                <c:pt idx="27181">
                  <c:v>199520.11</c:v>
                </c:pt>
                <c:pt idx="27182">
                  <c:v>199521.11</c:v>
                </c:pt>
                <c:pt idx="27183">
                  <c:v>199522.11</c:v>
                </c:pt>
                <c:pt idx="27184">
                  <c:v>199523.11</c:v>
                </c:pt>
                <c:pt idx="27185">
                  <c:v>199524.11</c:v>
                </c:pt>
                <c:pt idx="27186">
                  <c:v>199525.11</c:v>
                </c:pt>
                <c:pt idx="27187">
                  <c:v>199526.12</c:v>
                </c:pt>
                <c:pt idx="27188">
                  <c:v>199527.12</c:v>
                </c:pt>
                <c:pt idx="27189">
                  <c:v>199528.12</c:v>
                </c:pt>
                <c:pt idx="27190">
                  <c:v>199532.82</c:v>
                </c:pt>
                <c:pt idx="27191">
                  <c:v>199533.82</c:v>
                </c:pt>
                <c:pt idx="27192">
                  <c:v>199534.82</c:v>
                </c:pt>
                <c:pt idx="27193">
                  <c:v>199535.83</c:v>
                </c:pt>
                <c:pt idx="27194">
                  <c:v>199536.83</c:v>
                </c:pt>
                <c:pt idx="27195">
                  <c:v>199537.83</c:v>
                </c:pt>
                <c:pt idx="27196">
                  <c:v>199538.83</c:v>
                </c:pt>
                <c:pt idx="27197">
                  <c:v>199539.83</c:v>
                </c:pt>
                <c:pt idx="27198">
                  <c:v>199540.83</c:v>
                </c:pt>
                <c:pt idx="27199">
                  <c:v>199541.83</c:v>
                </c:pt>
                <c:pt idx="27200">
                  <c:v>199665.93</c:v>
                </c:pt>
                <c:pt idx="27201">
                  <c:v>199666.93</c:v>
                </c:pt>
                <c:pt idx="27202">
                  <c:v>199667.93</c:v>
                </c:pt>
                <c:pt idx="27203">
                  <c:v>199668.93</c:v>
                </c:pt>
                <c:pt idx="27204">
                  <c:v>199669.94</c:v>
                </c:pt>
                <c:pt idx="27205">
                  <c:v>199670.94</c:v>
                </c:pt>
                <c:pt idx="27206">
                  <c:v>199671.94</c:v>
                </c:pt>
                <c:pt idx="27207">
                  <c:v>199672.94</c:v>
                </c:pt>
                <c:pt idx="27208">
                  <c:v>199673.94</c:v>
                </c:pt>
                <c:pt idx="27209">
                  <c:v>199674.94</c:v>
                </c:pt>
                <c:pt idx="27210">
                  <c:v>199679.65</c:v>
                </c:pt>
                <c:pt idx="27211">
                  <c:v>199680.65</c:v>
                </c:pt>
                <c:pt idx="27212">
                  <c:v>199681.65</c:v>
                </c:pt>
                <c:pt idx="27213">
                  <c:v>199682.65</c:v>
                </c:pt>
                <c:pt idx="27214">
                  <c:v>199683.65</c:v>
                </c:pt>
                <c:pt idx="27215">
                  <c:v>199684.65</c:v>
                </c:pt>
                <c:pt idx="27216">
                  <c:v>199685.65</c:v>
                </c:pt>
                <c:pt idx="27217">
                  <c:v>199686.65</c:v>
                </c:pt>
                <c:pt idx="27218">
                  <c:v>199687.65</c:v>
                </c:pt>
                <c:pt idx="27219">
                  <c:v>199688.65</c:v>
                </c:pt>
                <c:pt idx="27220">
                  <c:v>199812.76</c:v>
                </c:pt>
                <c:pt idx="27221">
                  <c:v>199813.76</c:v>
                </c:pt>
                <c:pt idx="27222">
                  <c:v>199814.76</c:v>
                </c:pt>
                <c:pt idx="27223">
                  <c:v>199815.76</c:v>
                </c:pt>
                <c:pt idx="27224">
                  <c:v>199816.76</c:v>
                </c:pt>
                <c:pt idx="27225">
                  <c:v>199817.76</c:v>
                </c:pt>
                <c:pt idx="27226">
                  <c:v>199818.77</c:v>
                </c:pt>
                <c:pt idx="27227">
                  <c:v>199819.77</c:v>
                </c:pt>
                <c:pt idx="27228">
                  <c:v>199820.77</c:v>
                </c:pt>
                <c:pt idx="27229">
                  <c:v>199821.77</c:v>
                </c:pt>
                <c:pt idx="27230">
                  <c:v>199826.48</c:v>
                </c:pt>
                <c:pt idx="27231">
                  <c:v>199827.48</c:v>
                </c:pt>
                <c:pt idx="27232">
                  <c:v>199828.48</c:v>
                </c:pt>
                <c:pt idx="27233">
                  <c:v>199829.48</c:v>
                </c:pt>
                <c:pt idx="27234">
                  <c:v>199830.48</c:v>
                </c:pt>
                <c:pt idx="27235">
                  <c:v>199831.48</c:v>
                </c:pt>
                <c:pt idx="27236">
                  <c:v>199832.48</c:v>
                </c:pt>
                <c:pt idx="27237">
                  <c:v>199833.48</c:v>
                </c:pt>
                <c:pt idx="27238">
                  <c:v>199834.48</c:v>
                </c:pt>
                <c:pt idx="27239">
                  <c:v>199835.48</c:v>
                </c:pt>
                <c:pt idx="27240">
                  <c:v>199959.59</c:v>
                </c:pt>
                <c:pt idx="27241">
                  <c:v>199960.59</c:v>
                </c:pt>
                <c:pt idx="27242">
                  <c:v>199961.59</c:v>
                </c:pt>
                <c:pt idx="27243">
                  <c:v>199962.59</c:v>
                </c:pt>
                <c:pt idx="27244">
                  <c:v>199963.59</c:v>
                </c:pt>
                <c:pt idx="27245">
                  <c:v>199964.59</c:v>
                </c:pt>
                <c:pt idx="27246">
                  <c:v>199965.59</c:v>
                </c:pt>
                <c:pt idx="27247">
                  <c:v>199966.59</c:v>
                </c:pt>
                <c:pt idx="27248">
                  <c:v>199967.59</c:v>
                </c:pt>
                <c:pt idx="27249">
                  <c:v>199968.59</c:v>
                </c:pt>
                <c:pt idx="27250">
                  <c:v>199973.3</c:v>
                </c:pt>
                <c:pt idx="27251">
                  <c:v>199974.3</c:v>
                </c:pt>
                <c:pt idx="27252">
                  <c:v>199975.3</c:v>
                </c:pt>
                <c:pt idx="27253">
                  <c:v>199976.3</c:v>
                </c:pt>
                <c:pt idx="27254">
                  <c:v>199977.3</c:v>
                </c:pt>
                <c:pt idx="27255">
                  <c:v>199978.3</c:v>
                </c:pt>
                <c:pt idx="27256">
                  <c:v>199979.3</c:v>
                </c:pt>
                <c:pt idx="27257">
                  <c:v>199980.31</c:v>
                </c:pt>
                <c:pt idx="27258">
                  <c:v>199981.31</c:v>
                </c:pt>
                <c:pt idx="27259">
                  <c:v>199982.31</c:v>
                </c:pt>
                <c:pt idx="27260">
                  <c:v>200106.37</c:v>
                </c:pt>
                <c:pt idx="27261">
                  <c:v>200107.37</c:v>
                </c:pt>
                <c:pt idx="27262">
                  <c:v>200108.37</c:v>
                </c:pt>
                <c:pt idx="27263">
                  <c:v>200109.37</c:v>
                </c:pt>
                <c:pt idx="27264">
                  <c:v>200110.37</c:v>
                </c:pt>
                <c:pt idx="27265">
                  <c:v>200111.37</c:v>
                </c:pt>
                <c:pt idx="27266">
                  <c:v>200112.38</c:v>
                </c:pt>
                <c:pt idx="27267">
                  <c:v>200113.38</c:v>
                </c:pt>
                <c:pt idx="27268">
                  <c:v>200114.38</c:v>
                </c:pt>
                <c:pt idx="27269">
                  <c:v>200115.38</c:v>
                </c:pt>
                <c:pt idx="27270">
                  <c:v>200120.09</c:v>
                </c:pt>
                <c:pt idx="27271">
                  <c:v>200121.09</c:v>
                </c:pt>
                <c:pt idx="27272">
                  <c:v>200122.09</c:v>
                </c:pt>
                <c:pt idx="27273">
                  <c:v>200123.09</c:v>
                </c:pt>
                <c:pt idx="27274">
                  <c:v>200124.09</c:v>
                </c:pt>
                <c:pt idx="27275">
                  <c:v>200125.09</c:v>
                </c:pt>
                <c:pt idx="27276">
                  <c:v>200126.09</c:v>
                </c:pt>
                <c:pt idx="27277">
                  <c:v>200127.09</c:v>
                </c:pt>
                <c:pt idx="27278">
                  <c:v>200128.09</c:v>
                </c:pt>
                <c:pt idx="27279">
                  <c:v>200129.09</c:v>
                </c:pt>
                <c:pt idx="27280">
                  <c:v>200253.2</c:v>
                </c:pt>
                <c:pt idx="27281">
                  <c:v>200254.2</c:v>
                </c:pt>
                <c:pt idx="27282">
                  <c:v>200255.2</c:v>
                </c:pt>
                <c:pt idx="27283">
                  <c:v>200256.2</c:v>
                </c:pt>
                <c:pt idx="27284">
                  <c:v>200257.2</c:v>
                </c:pt>
                <c:pt idx="27285">
                  <c:v>200258.2</c:v>
                </c:pt>
                <c:pt idx="27286">
                  <c:v>200259.2</c:v>
                </c:pt>
                <c:pt idx="27287">
                  <c:v>200260.2</c:v>
                </c:pt>
                <c:pt idx="27288">
                  <c:v>200261.2</c:v>
                </c:pt>
                <c:pt idx="27289">
                  <c:v>200262.2</c:v>
                </c:pt>
                <c:pt idx="27290">
                  <c:v>200266.91</c:v>
                </c:pt>
                <c:pt idx="27291">
                  <c:v>200267.91</c:v>
                </c:pt>
                <c:pt idx="27292">
                  <c:v>200268.91</c:v>
                </c:pt>
                <c:pt idx="27293">
                  <c:v>200269.91</c:v>
                </c:pt>
                <c:pt idx="27294">
                  <c:v>200270.91</c:v>
                </c:pt>
                <c:pt idx="27295">
                  <c:v>200271.91</c:v>
                </c:pt>
                <c:pt idx="27296">
                  <c:v>200272.91</c:v>
                </c:pt>
                <c:pt idx="27297">
                  <c:v>200273.91</c:v>
                </c:pt>
                <c:pt idx="27298">
                  <c:v>200274.92</c:v>
                </c:pt>
                <c:pt idx="27299">
                  <c:v>200275.92</c:v>
                </c:pt>
                <c:pt idx="27300">
                  <c:v>200400.02</c:v>
                </c:pt>
                <c:pt idx="27301">
                  <c:v>200401.02</c:v>
                </c:pt>
                <c:pt idx="27302">
                  <c:v>200402.02</c:v>
                </c:pt>
                <c:pt idx="27303">
                  <c:v>200403.03</c:v>
                </c:pt>
                <c:pt idx="27304">
                  <c:v>200404.03</c:v>
                </c:pt>
                <c:pt idx="27305">
                  <c:v>200405.03</c:v>
                </c:pt>
                <c:pt idx="27306">
                  <c:v>200406.03</c:v>
                </c:pt>
                <c:pt idx="27307">
                  <c:v>200407.03</c:v>
                </c:pt>
                <c:pt idx="27308">
                  <c:v>200408.03</c:v>
                </c:pt>
                <c:pt idx="27309">
                  <c:v>200409.03</c:v>
                </c:pt>
                <c:pt idx="27310">
                  <c:v>200413.74</c:v>
                </c:pt>
                <c:pt idx="27311">
                  <c:v>200414.74</c:v>
                </c:pt>
                <c:pt idx="27312">
                  <c:v>200415.74</c:v>
                </c:pt>
                <c:pt idx="27313">
                  <c:v>200416.74</c:v>
                </c:pt>
                <c:pt idx="27314">
                  <c:v>200417.74</c:v>
                </c:pt>
                <c:pt idx="27315">
                  <c:v>200418.74</c:v>
                </c:pt>
                <c:pt idx="27316">
                  <c:v>200419.74</c:v>
                </c:pt>
                <c:pt idx="27317">
                  <c:v>200420.74</c:v>
                </c:pt>
                <c:pt idx="27318">
                  <c:v>200421.74</c:v>
                </c:pt>
                <c:pt idx="27319">
                  <c:v>200422.74</c:v>
                </c:pt>
                <c:pt idx="27320">
                  <c:v>200546.8</c:v>
                </c:pt>
                <c:pt idx="27321">
                  <c:v>200547.81</c:v>
                </c:pt>
                <c:pt idx="27322">
                  <c:v>200548.81</c:v>
                </c:pt>
                <c:pt idx="27323">
                  <c:v>200549.81</c:v>
                </c:pt>
                <c:pt idx="27324">
                  <c:v>200550.81</c:v>
                </c:pt>
                <c:pt idx="27325">
                  <c:v>200551.81</c:v>
                </c:pt>
                <c:pt idx="27326">
                  <c:v>200552.81</c:v>
                </c:pt>
                <c:pt idx="27327">
                  <c:v>200553.81</c:v>
                </c:pt>
                <c:pt idx="27328">
                  <c:v>200554.81</c:v>
                </c:pt>
                <c:pt idx="27329">
                  <c:v>200555.81</c:v>
                </c:pt>
                <c:pt idx="27330">
                  <c:v>200560.52</c:v>
                </c:pt>
                <c:pt idx="27331">
                  <c:v>200561.52</c:v>
                </c:pt>
                <c:pt idx="27332">
                  <c:v>200562.52</c:v>
                </c:pt>
                <c:pt idx="27333">
                  <c:v>200563.52</c:v>
                </c:pt>
                <c:pt idx="27334">
                  <c:v>200564.52</c:v>
                </c:pt>
                <c:pt idx="27335">
                  <c:v>200565.52</c:v>
                </c:pt>
                <c:pt idx="27336">
                  <c:v>200566.53</c:v>
                </c:pt>
                <c:pt idx="27337">
                  <c:v>200567.53</c:v>
                </c:pt>
                <c:pt idx="27338">
                  <c:v>200568.53</c:v>
                </c:pt>
                <c:pt idx="27339">
                  <c:v>200569.53</c:v>
                </c:pt>
                <c:pt idx="27340">
                  <c:v>200693.63</c:v>
                </c:pt>
                <c:pt idx="27341">
                  <c:v>200694.63</c:v>
                </c:pt>
                <c:pt idx="27342">
                  <c:v>200695.63</c:v>
                </c:pt>
                <c:pt idx="27343">
                  <c:v>200696.63</c:v>
                </c:pt>
                <c:pt idx="27344">
                  <c:v>200697.64</c:v>
                </c:pt>
                <c:pt idx="27345">
                  <c:v>200698.64</c:v>
                </c:pt>
                <c:pt idx="27346">
                  <c:v>200699.64</c:v>
                </c:pt>
                <c:pt idx="27347">
                  <c:v>200700.64</c:v>
                </c:pt>
                <c:pt idx="27348">
                  <c:v>200701.64</c:v>
                </c:pt>
                <c:pt idx="27349">
                  <c:v>200702.64</c:v>
                </c:pt>
                <c:pt idx="27350">
                  <c:v>200707.35</c:v>
                </c:pt>
                <c:pt idx="27351">
                  <c:v>200708.35</c:v>
                </c:pt>
                <c:pt idx="27352">
                  <c:v>200709.35</c:v>
                </c:pt>
                <c:pt idx="27353">
                  <c:v>200710.35</c:v>
                </c:pt>
                <c:pt idx="27354">
                  <c:v>200711.35</c:v>
                </c:pt>
                <c:pt idx="27355">
                  <c:v>200712.35</c:v>
                </c:pt>
                <c:pt idx="27356">
                  <c:v>200713.35</c:v>
                </c:pt>
                <c:pt idx="27357">
                  <c:v>200714.35</c:v>
                </c:pt>
                <c:pt idx="27358">
                  <c:v>200715.35</c:v>
                </c:pt>
                <c:pt idx="27359">
                  <c:v>200716.35</c:v>
                </c:pt>
                <c:pt idx="27360">
                  <c:v>200840.46</c:v>
                </c:pt>
                <c:pt idx="27361">
                  <c:v>200841.46</c:v>
                </c:pt>
                <c:pt idx="27362">
                  <c:v>200842.46</c:v>
                </c:pt>
                <c:pt idx="27363">
                  <c:v>200843.46</c:v>
                </c:pt>
                <c:pt idx="27364">
                  <c:v>200844.46</c:v>
                </c:pt>
                <c:pt idx="27365">
                  <c:v>200845.46</c:v>
                </c:pt>
                <c:pt idx="27366">
                  <c:v>200846.46</c:v>
                </c:pt>
                <c:pt idx="27367">
                  <c:v>200847.46</c:v>
                </c:pt>
                <c:pt idx="27368">
                  <c:v>200848.46</c:v>
                </c:pt>
                <c:pt idx="27369">
                  <c:v>200849.47</c:v>
                </c:pt>
                <c:pt idx="27370">
                  <c:v>200854.17</c:v>
                </c:pt>
                <c:pt idx="27371">
                  <c:v>200855.17</c:v>
                </c:pt>
                <c:pt idx="27372">
                  <c:v>200856.18</c:v>
                </c:pt>
                <c:pt idx="27373">
                  <c:v>200857.18</c:v>
                </c:pt>
                <c:pt idx="27374">
                  <c:v>200858.18</c:v>
                </c:pt>
                <c:pt idx="27375">
                  <c:v>200859.18</c:v>
                </c:pt>
                <c:pt idx="27376">
                  <c:v>200860.18</c:v>
                </c:pt>
                <c:pt idx="27377">
                  <c:v>200861.18</c:v>
                </c:pt>
                <c:pt idx="27378">
                  <c:v>200862.18</c:v>
                </c:pt>
                <c:pt idx="27379">
                  <c:v>200863.18</c:v>
                </c:pt>
                <c:pt idx="27380">
                  <c:v>200987.28</c:v>
                </c:pt>
                <c:pt idx="27381">
                  <c:v>200988.28</c:v>
                </c:pt>
                <c:pt idx="27382">
                  <c:v>200989.29</c:v>
                </c:pt>
                <c:pt idx="27383">
                  <c:v>200990.29</c:v>
                </c:pt>
                <c:pt idx="27384">
                  <c:v>200991.29</c:v>
                </c:pt>
                <c:pt idx="27385">
                  <c:v>200992.29</c:v>
                </c:pt>
                <c:pt idx="27386">
                  <c:v>200993.29</c:v>
                </c:pt>
                <c:pt idx="27387">
                  <c:v>200994.29</c:v>
                </c:pt>
                <c:pt idx="27388">
                  <c:v>200995.29</c:v>
                </c:pt>
                <c:pt idx="27389">
                  <c:v>200996.29</c:v>
                </c:pt>
                <c:pt idx="27390">
                  <c:v>201001.0</c:v>
                </c:pt>
                <c:pt idx="27391">
                  <c:v>201002.0</c:v>
                </c:pt>
                <c:pt idx="27392">
                  <c:v>201003.0</c:v>
                </c:pt>
                <c:pt idx="27393">
                  <c:v>201004.0</c:v>
                </c:pt>
                <c:pt idx="27394">
                  <c:v>201005.0</c:v>
                </c:pt>
                <c:pt idx="27395">
                  <c:v>201006.0</c:v>
                </c:pt>
                <c:pt idx="27396">
                  <c:v>201007.0</c:v>
                </c:pt>
                <c:pt idx="27397">
                  <c:v>201008.0</c:v>
                </c:pt>
                <c:pt idx="27398">
                  <c:v>201009.0</c:v>
                </c:pt>
                <c:pt idx="27399">
                  <c:v>201010.0</c:v>
                </c:pt>
                <c:pt idx="27400">
                  <c:v>201134.11</c:v>
                </c:pt>
                <c:pt idx="27401">
                  <c:v>201135.11</c:v>
                </c:pt>
                <c:pt idx="27402">
                  <c:v>201136.11</c:v>
                </c:pt>
                <c:pt idx="27403">
                  <c:v>201137.11</c:v>
                </c:pt>
                <c:pt idx="27404">
                  <c:v>201138.11</c:v>
                </c:pt>
                <c:pt idx="27405">
                  <c:v>201139.11</c:v>
                </c:pt>
                <c:pt idx="27406">
                  <c:v>201140.11</c:v>
                </c:pt>
                <c:pt idx="27407">
                  <c:v>201141.11</c:v>
                </c:pt>
                <c:pt idx="27408">
                  <c:v>201142.11</c:v>
                </c:pt>
                <c:pt idx="27409">
                  <c:v>201143.11</c:v>
                </c:pt>
                <c:pt idx="27410">
                  <c:v>201147.82</c:v>
                </c:pt>
                <c:pt idx="27411">
                  <c:v>201148.82</c:v>
                </c:pt>
                <c:pt idx="27412">
                  <c:v>201149.83</c:v>
                </c:pt>
                <c:pt idx="27413">
                  <c:v>201150.83</c:v>
                </c:pt>
                <c:pt idx="27414">
                  <c:v>201151.83</c:v>
                </c:pt>
                <c:pt idx="27415">
                  <c:v>201152.83</c:v>
                </c:pt>
                <c:pt idx="27416">
                  <c:v>201153.83</c:v>
                </c:pt>
                <c:pt idx="27417">
                  <c:v>201154.83</c:v>
                </c:pt>
                <c:pt idx="27418">
                  <c:v>201155.83</c:v>
                </c:pt>
                <c:pt idx="27419">
                  <c:v>201156.83</c:v>
                </c:pt>
                <c:pt idx="27420">
                  <c:v>201280.92</c:v>
                </c:pt>
                <c:pt idx="27421">
                  <c:v>201281.92</c:v>
                </c:pt>
                <c:pt idx="27422">
                  <c:v>201282.92</c:v>
                </c:pt>
                <c:pt idx="27423">
                  <c:v>201283.92</c:v>
                </c:pt>
                <c:pt idx="27424">
                  <c:v>201284.92</c:v>
                </c:pt>
                <c:pt idx="27425">
                  <c:v>201285.92</c:v>
                </c:pt>
                <c:pt idx="27426">
                  <c:v>201286.92</c:v>
                </c:pt>
                <c:pt idx="27427">
                  <c:v>201287.93</c:v>
                </c:pt>
                <c:pt idx="27428">
                  <c:v>201288.93</c:v>
                </c:pt>
                <c:pt idx="27429">
                  <c:v>201289.93</c:v>
                </c:pt>
                <c:pt idx="27430">
                  <c:v>201294.63</c:v>
                </c:pt>
                <c:pt idx="27431">
                  <c:v>201295.64</c:v>
                </c:pt>
                <c:pt idx="27432">
                  <c:v>201296.64</c:v>
                </c:pt>
                <c:pt idx="27433">
                  <c:v>201297.64</c:v>
                </c:pt>
                <c:pt idx="27434">
                  <c:v>201298.64</c:v>
                </c:pt>
                <c:pt idx="27435">
                  <c:v>201299.64</c:v>
                </c:pt>
                <c:pt idx="27436">
                  <c:v>201300.64</c:v>
                </c:pt>
                <c:pt idx="27437">
                  <c:v>201301.64</c:v>
                </c:pt>
                <c:pt idx="27438">
                  <c:v>201302.64</c:v>
                </c:pt>
                <c:pt idx="27439">
                  <c:v>201303.64</c:v>
                </c:pt>
                <c:pt idx="27440">
                  <c:v>201427.75</c:v>
                </c:pt>
                <c:pt idx="27441">
                  <c:v>201428.75</c:v>
                </c:pt>
                <c:pt idx="27442">
                  <c:v>201429.75</c:v>
                </c:pt>
                <c:pt idx="27443">
                  <c:v>201430.75</c:v>
                </c:pt>
                <c:pt idx="27444">
                  <c:v>201431.75</c:v>
                </c:pt>
                <c:pt idx="27445">
                  <c:v>201432.75</c:v>
                </c:pt>
                <c:pt idx="27446">
                  <c:v>201433.75</c:v>
                </c:pt>
                <c:pt idx="27447">
                  <c:v>201434.75</c:v>
                </c:pt>
                <c:pt idx="27448">
                  <c:v>201435.75</c:v>
                </c:pt>
                <c:pt idx="27449">
                  <c:v>201436.75</c:v>
                </c:pt>
                <c:pt idx="27450">
                  <c:v>201441.46</c:v>
                </c:pt>
                <c:pt idx="27451">
                  <c:v>201442.46</c:v>
                </c:pt>
                <c:pt idx="27452">
                  <c:v>201443.46</c:v>
                </c:pt>
                <c:pt idx="27453">
                  <c:v>201444.46</c:v>
                </c:pt>
                <c:pt idx="27454">
                  <c:v>201445.46</c:v>
                </c:pt>
                <c:pt idx="27455">
                  <c:v>201446.46</c:v>
                </c:pt>
                <c:pt idx="27456">
                  <c:v>201447.47</c:v>
                </c:pt>
                <c:pt idx="27457">
                  <c:v>201448.47</c:v>
                </c:pt>
                <c:pt idx="27458">
                  <c:v>201449.47</c:v>
                </c:pt>
                <c:pt idx="27459">
                  <c:v>201450.47</c:v>
                </c:pt>
                <c:pt idx="27460">
                  <c:v>201574.54</c:v>
                </c:pt>
                <c:pt idx="27461">
                  <c:v>201575.54</c:v>
                </c:pt>
                <c:pt idx="27462">
                  <c:v>201576.54</c:v>
                </c:pt>
                <c:pt idx="27463">
                  <c:v>201577.54</c:v>
                </c:pt>
                <c:pt idx="27464">
                  <c:v>201578.54</c:v>
                </c:pt>
                <c:pt idx="27465">
                  <c:v>201579.54</c:v>
                </c:pt>
                <c:pt idx="27466">
                  <c:v>201580.54</c:v>
                </c:pt>
                <c:pt idx="27467">
                  <c:v>201581.54</c:v>
                </c:pt>
                <c:pt idx="27468">
                  <c:v>201582.54</c:v>
                </c:pt>
                <c:pt idx="27469">
                  <c:v>201583.54</c:v>
                </c:pt>
                <c:pt idx="27470">
                  <c:v>201588.25</c:v>
                </c:pt>
                <c:pt idx="27471">
                  <c:v>201589.25</c:v>
                </c:pt>
                <c:pt idx="27472">
                  <c:v>201590.25</c:v>
                </c:pt>
                <c:pt idx="27473">
                  <c:v>201591.25</c:v>
                </c:pt>
                <c:pt idx="27474">
                  <c:v>201592.25</c:v>
                </c:pt>
                <c:pt idx="27475">
                  <c:v>201593.25</c:v>
                </c:pt>
                <c:pt idx="27476">
                  <c:v>201594.25</c:v>
                </c:pt>
                <c:pt idx="27477">
                  <c:v>201595.26</c:v>
                </c:pt>
                <c:pt idx="27478">
                  <c:v>201596.26</c:v>
                </c:pt>
                <c:pt idx="27479">
                  <c:v>201597.26</c:v>
                </c:pt>
                <c:pt idx="27480">
                  <c:v>201721.36</c:v>
                </c:pt>
                <c:pt idx="27481">
                  <c:v>201722.36</c:v>
                </c:pt>
                <c:pt idx="27482">
                  <c:v>201723.36</c:v>
                </c:pt>
                <c:pt idx="27483">
                  <c:v>201724.37</c:v>
                </c:pt>
                <c:pt idx="27484">
                  <c:v>201725.37</c:v>
                </c:pt>
                <c:pt idx="27485">
                  <c:v>201726.37</c:v>
                </c:pt>
                <c:pt idx="27486">
                  <c:v>201727.37</c:v>
                </c:pt>
                <c:pt idx="27487">
                  <c:v>201728.37</c:v>
                </c:pt>
                <c:pt idx="27488">
                  <c:v>201729.37</c:v>
                </c:pt>
                <c:pt idx="27489">
                  <c:v>201730.37</c:v>
                </c:pt>
                <c:pt idx="27490">
                  <c:v>201735.08</c:v>
                </c:pt>
                <c:pt idx="27491">
                  <c:v>201736.08</c:v>
                </c:pt>
                <c:pt idx="27492">
                  <c:v>201737.08</c:v>
                </c:pt>
                <c:pt idx="27493">
                  <c:v>201738.08</c:v>
                </c:pt>
                <c:pt idx="27494">
                  <c:v>201739.08</c:v>
                </c:pt>
                <c:pt idx="27495">
                  <c:v>201740.08</c:v>
                </c:pt>
                <c:pt idx="27496">
                  <c:v>201741.08</c:v>
                </c:pt>
                <c:pt idx="27497">
                  <c:v>201742.08</c:v>
                </c:pt>
                <c:pt idx="27498">
                  <c:v>201743.08</c:v>
                </c:pt>
                <c:pt idx="27499">
                  <c:v>201744.09</c:v>
                </c:pt>
                <c:pt idx="27500">
                  <c:v>201868.18</c:v>
                </c:pt>
                <c:pt idx="27501">
                  <c:v>201869.18</c:v>
                </c:pt>
                <c:pt idx="27502">
                  <c:v>201870.18</c:v>
                </c:pt>
                <c:pt idx="27503">
                  <c:v>201871.18</c:v>
                </c:pt>
                <c:pt idx="27504">
                  <c:v>201872.19</c:v>
                </c:pt>
                <c:pt idx="27505">
                  <c:v>201873.19</c:v>
                </c:pt>
                <c:pt idx="27506">
                  <c:v>201874.19</c:v>
                </c:pt>
                <c:pt idx="27507">
                  <c:v>201875.19</c:v>
                </c:pt>
                <c:pt idx="27508">
                  <c:v>201876.19</c:v>
                </c:pt>
                <c:pt idx="27509">
                  <c:v>201877.19</c:v>
                </c:pt>
                <c:pt idx="27510">
                  <c:v>201881.9</c:v>
                </c:pt>
                <c:pt idx="27511">
                  <c:v>201882.9</c:v>
                </c:pt>
                <c:pt idx="27512">
                  <c:v>201883.9</c:v>
                </c:pt>
                <c:pt idx="27513">
                  <c:v>201884.9</c:v>
                </c:pt>
                <c:pt idx="27514">
                  <c:v>201885.9</c:v>
                </c:pt>
                <c:pt idx="27515">
                  <c:v>201886.9</c:v>
                </c:pt>
                <c:pt idx="27516">
                  <c:v>201887.9</c:v>
                </c:pt>
                <c:pt idx="27517">
                  <c:v>201888.9</c:v>
                </c:pt>
                <c:pt idx="27518">
                  <c:v>201889.9</c:v>
                </c:pt>
                <c:pt idx="27519">
                  <c:v>201890.9</c:v>
                </c:pt>
                <c:pt idx="27520">
                  <c:v>202015.01</c:v>
                </c:pt>
                <c:pt idx="27521">
                  <c:v>202016.01</c:v>
                </c:pt>
                <c:pt idx="27522">
                  <c:v>202017.01</c:v>
                </c:pt>
                <c:pt idx="27523">
                  <c:v>202018.01</c:v>
                </c:pt>
                <c:pt idx="27524">
                  <c:v>202019.01</c:v>
                </c:pt>
                <c:pt idx="27525">
                  <c:v>202020.01</c:v>
                </c:pt>
                <c:pt idx="27526">
                  <c:v>202021.01</c:v>
                </c:pt>
                <c:pt idx="27527">
                  <c:v>202022.01</c:v>
                </c:pt>
                <c:pt idx="27528">
                  <c:v>202023.01</c:v>
                </c:pt>
                <c:pt idx="27529">
                  <c:v>202024.02</c:v>
                </c:pt>
                <c:pt idx="27530">
                  <c:v>202028.72</c:v>
                </c:pt>
                <c:pt idx="27531">
                  <c:v>202029.72</c:v>
                </c:pt>
                <c:pt idx="27532">
                  <c:v>202030.72</c:v>
                </c:pt>
                <c:pt idx="27533">
                  <c:v>202031.73</c:v>
                </c:pt>
                <c:pt idx="27534">
                  <c:v>202032.73</c:v>
                </c:pt>
                <c:pt idx="27535">
                  <c:v>202033.73</c:v>
                </c:pt>
                <c:pt idx="27536">
                  <c:v>202034.73</c:v>
                </c:pt>
                <c:pt idx="27537">
                  <c:v>202035.73</c:v>
                </c:pt>
                <c:pt idx="27538">
                  <c:v>202036.73</c:v>
                </c:pt>
                <c:pt idx="27539">
                  <c:v>202037.73</c:v>
                </c:pt>
                <c:pt idx="27540">
                  <c:v>202161.84</c:v>
                </c:pt>
                <c:pt idx="27541">
                  <c:v>202162.84</c:v>
                </c:pt>
                <c:pt idx="27542">
                  <c:v>202163.84</c:v>
                </c:pt>
                <c:pt idx="27543">
                  <c:v>202164.84</c:v>
                </c:pt>
                <c:pt idx="27544">
                  <c:v>202165.84</c:v>
                </c:pt>
                <c:pt idx="27545">
                  <c:v>202166.84</c:v>
                </c:pt>
                <c:pt idx="27546">
                  <c:v>202167.84</c:v>
                </c:pt>
                <c:pt idx="27547">
                  <c:v>202168.84</c:v>
                </c:pt>
                <c:pt idx="27548">
                  <c:v>202169.84</c:v>
                </c:pt>
                <c:pt idx="27549">
                  <c:v>202170.84</c:v>
                </c:pt>
                <c:pt idx="27550">
                  <c:v>202175.55</c:v>
                </c:pt>
                <c:pt idx="27551">
                  <c:v>202176.55</c:v>
                </c:pt>
                <c:pt idx="27552">
                  <c:v>202177.55</c:v>
                </c:pt>
                <c:pt idx="27553">
                  <c:v>202178.55</c:v>
                </c:pt>
                <c:pt idx="27554">
                  <c:v>202179.55</c:v>
                </c:pt>
                <c:pt idx="27555">
                  <c:v>202180.55</c:v>
                </c:pt>
                <c:pt idx="27556">
                  <c:v>202181.56</c:v>
                </c:pt>
                <c:pt idx="27557">
                  <c:v>202182.56</c:v>
                </c:pt>
                <c:pt idx="27558">
                  <c:v>202183.56</c:v>
                </c:pt>
                <c:pt idx="27559">
                  <c:v>202184.56</c:v>
                </c:pt>
                <c:pt idx="27560">
                  <c:v>202308.66</c:v>
                </c:pt>
                <c:pt idx="27561">
                  <c:v>202309.66</c:v>
                </c:pt>
                <c:pt idx="27562">
                  <c:v>202310.66</c:v>
                </c:pt>
                <c:pt idx="27563">
                  <c:v>202311.67</c:v>
                </c:pt>
                <c:pt idx="27564">
                  <c:v>202312.67</c:v>
                </c:pt>
                <c:pt idx="27565">
                  <c:v>202313.67</c:v>
                </c:pt>
                <c:pt idx="27566">
                  <c:v>202314.67</c:v>
                </c:pt>
                <c:pt idx="27567">
                  <c:v>202315.67</c:v>
                </c:pt>
                <c:pt idx="27568">
                  <c:v>202316.67</c:v>
                </c:pt>
                <c:pt idx="27569">
                  <c:v>202317.67</c:v>
                </c:pt>
                <c:pt idx="27570">
                  <c:v>202322.38</c:v>
                </c:pt>
                <c:pt idx="27571">
                  <c:v>202323.38</c:v>
                </c:pt>
                <c:pt idx="27572">
                  <c:v>202324.38</c:v>
                </c:pt>
                <c:pt idx="27573">
                  <c:v>202325.38</c:v>
                </c:pt>
                <c:pt idx="27574">
                  <c:v>202326.38</c:v>
                </c:pt>
                <c:pt idx="27575">
                  <c:v>202327.38</c:v>
                </c:pt>
                <c:pt idx="27576">
                  <c:v>202328.38</c:v>
                </c:pt>
                <c:pt idx="27577">
                  <c:v>202329.38</c:v>
                </c:pt>
                <c:pt idx="27578">
                  <c:v>202330.38</c:v>
                </c:pt>
                <c:pt idx="27579">
                  <c:v>202331.38</c:v>
                </c:pt>
                <c:pt idx="27580">
                  <c:v>202455.4</c:v>
                </c:pt>
                <c:pt idx="27581">
                  <c:v>202456.41</c:v>
                </c:pt>
                <c:pt idx="27582">
                  <c:v>202457.41</c:v>
                </c:pt>
                <c:pt idx="27583">
                  <c:v>202458.41</c:v>
                </c:pt>
                <c:pt idx="27584">
                  <c:v>202459.41</c:v>
                </c:pt>
                <c:pt idx="27585">
                  <c:v>202460.41</c:v>
                </c:pt>
                <c:pt idx="27586">
                  <c:v>202461.41</c:v>
                </c:pt>
                <c:pt idx="27587">
                  <c:v>202462.41</c:v>
                </c:pt>
                <c:pt idx="27588">
                  <c:v>202463.41</c:v>
                </c:pt>
                <c:pt idx="27589">
                  <c:v>202464.41</c:v>
                </c:pt>
                <c:pt idx="27590">
                  <c:v>202469.12</c:v>
                </c:pt>
                <c:pt idx="27591">
                  <c:v>202470.12</c:v>
                </c:pt>
                <c:pt idx="27592">
                  <c:v>202471.12</c:v>
                </c:pt>
                <c:pt idx="27593">
                  <c:v>202472.12</c:v>
                </c:pt>
                <c:pt idx="27594">
                  <c:v>202473.12</c:v>
                </c:pt>
                <c:pt idx="27595">
                  <c:v>202474.12</c:v>
                </c:pt>
                <c:pt idx="27596">
                  <c:v>202475.12</c:v>
                </c:pt>
                <c:pt idx="27597">
                  <c:v>202476.12</c:v>
                </c:pt>
                <c:pt idx="27598">
                  <c:v>202477.12</c:v>
                </c:pt>
                <c:pt idx="27599">
                  <c:v>202478.12</c:v>
                </c:pt>
                <c:pt idx="27600">
                  <c:v>202602.23</c:v>
                </c:pt>
                <c:pt idx="27601">
                  <c:v>202603.23</c:v>
                </c:pt>
                <c:pt idx="27602">
                  <c:v>202604.23</c:v>
                </c:pt>
                <c:pt idx="27603">
                  <c:v>202605.23</c:v>
                </c:pt>
                <c:pt idx="27604">
                  <c:v>202606.23</c:v>
                </c:pt>
                <c:pt idx="27605">
                  <c:v>202607.23</c:v>
                </c:pt>
                <c:pt idx="27606">
                  <c:v>202608.23</c:v>
                </c:pt>
                <c:pt idx="27607">
                  <c:v>202609.24</c:v>
                </c:pt>
                <c:pt idx="27608">
                  <c:v>202610.24</c:v>
                </c:pt>
                <c:pt idx="27609">
                  <c:v>202611.24</c:v>
                </c:pt>
                <c:pt idx="27610">
                  <c:v>202615.95</c:v>
                </c:pt>
                <c:pt idx="27611">
                  <c:v>202616.95</c:v>
                </c:pt>
                <c:pt idx="27612">
                  <c:v>202617.95</c:v>
                </c:pt>
                <c:pt idx="27613">
                  <c:v>202618.95</c:v>
                </c:pt>
                <c:pt idx="27614">
                  <c:v>202619.95</c:v>
                </c:pt>
                <c:pt idx="27615">
                  <c:v>202620.95</c:v>
                </c:pt>
                <c:pt idx="27616">
                  <c:v>202621.95</c:v>
                </c:pt>
                <c:pt idx="27617">
                  <c:v>202622.95</c:v>
                </c:pt>
                <c:pt idx="27618">
                  <c:v>202623.95</c:v>
                </c:pt>
                <c:pt idx="27619">
                  <c:v>202624.95</c:v>
                </c:pt>
                <c:pt idx="27620">
                  <c:v>202749.06</c:v>
                </c:pt>
                <c:pt idx="27621">
                  <c:v>202750.06</c:v>
                </c:pt>
                <c:pt idx="27622">
                  <c:v>202751.06</c:v>
                </c:pt>
                <c:pt idx="27623">
                  <c:v>202752.06</c:v>
                </c:pt>
                <c:pt idx="27624">
                  <c:v>202753.06</c:v>
                </c:pt>
                <c:pt idx="27625">
                  <c:v>202754.06</c:v>
                </c:pt>
                <c:pt idx="27626">
                  <c:v>202755.06</c:v>
                </c:pt>
                <c:pt idx="27627">
                  <c:v>202756.06</c:v>
                </c:pt>
                <c:pt idx="27628">
                  <c:v>202757.06</c:v>
                </c:pt>
                <c:pt idx="27629">
                  <c:v>202758.06</c:v>
                </c:pt>
                <c:pt idx="27630">
                  <c:v>202762.77</c:v>
                </c:pt>
                <c:pt idx="27631">
                  <c:v>202763.77</c:v>
                </c:pt>
                <c:pt idx="27632">
                  <c:v>202764.77</c:v>
                </c:pt>
                <c:pt idx="27633">
                  <c:v>202765.77</c:v>
                </c:pt>
                <c:pt idx="27634">
                  <c:v>202766.77</c:v>
                </c:pt>
                <c:pt idx="27635">
                  <c:v>202767.77</c:v>
                </c:pt>
                <c:pt idx="27636">
                  <c:v>202768.77</c:v>
                </c:pt>
                <c:pt idx="27637">
                  <c:v>202769.77</c:v>
                </c:pt>
                <c:pt idx="27638">
                  <c:v>202770.77</c:v>
                </c:pt>
                <c:pt idx="27639">
                  <c:v>202771.77</c:v>
                </c:pt>
                <c:pt idx="27640">
                  <c:v>202895.88</c:v>
                </c:pt>
                <c:pt idx="27641">
                  <c:v>202896.88</c:v>
                </c:pt>
                <c:pt idx="27642">
                  <c:v>202897.88</c:v>
                </c:pt>
                <c:pt idx="27643">
                  <c:v>202898.88</c:v>
                </c:pt>
                <c:pt idx="27644">
                  <c:v>202899.88</c:v>
                </c:pt>
                <c:pt idx="27645">
                  <c:v>202900.88</c:v>
                </c:pt>
                <c:pt idx="27646">
                  <c:v>202901.88</c:v>
                </c:pt>
                <c:pt idx="27647">
                  <c:v>202902.88</c:v>
                </c:pt>
                <c:pt idx="27648">
                  <c:v>202903.88</c:v>
                </c:pt>
                <c:pt idx="27649">
                  <c:v>202904.88</c:v>
                </c:pt>
                <c:pt idx="27650">
                  <c:v>202909.59</c:v>
                </c:pt>
                <c:pt idx="27651">
                  <c:v>202910.6</c:v>
                </c:pt>
                <c:pt idx="27652">
                  <c:v>202911.6</c:v>
                </c:pt>
                <c:pt idx="27653">
                  <c:v>202912.6</c:v>
                </c:pt>
                <c:pt idx="27654">
                  <c:v>202913.6</c:v>
                </c:pt>
                <c:pt idx="27655">
                  <c:v>202914.6</c:v>
                </c:pt>
                <c:pt idx="27656">
                  <c:v>202915.6</c:v>
                </c:pt>
                <c:pt idx="27657">
                  <c:v>202916.6</c:v>
                </c:pt>
                <c:pt idx="27658">
                  <c:v>202917.6</c:v>
                </c:pt>
                <c:pt idx="27659">
                  <c:v>202918.6</c:v>
                </c:pt>
                <c:pt idx="27660">
                  <c:v>203042.7</c:v>
                </c:pt>
                <c:pt idx="27661">
                  <c:v>203043.7</c:v>
                </c:pt>
                <c:pt idx="27662">
                  <c:v>203044.7</c:v>
                </c:pt>
                <c:pt idx="27663">
                  <c:v>203045.71</c:v>
                </c:pt>
                <c:pt idx="27664">
                  <c:v>203046.71</c:v>
                </c:pt>
                <c:pt idx="27665">
                  <c:v>203047.71</c:v>
                </c:pt>
                <c:pt idx="27666">
                  <c:v>203048.71</c:v>
                </c:pt>
                <c:pt idx="27667">
                  <c:v>203049.71</c:v>
                </c:pt>
                <c:pt idx="27668">
                  <c:v>203050.71</c:v>
                </c:pt>
                <c:pt idx="27669">
                  <c:v>203051.71</c:v>
                </c:pt>
                <c:pt idx="27670">
                  <c:v>203056.42</c:v>
                </c:pt>
                <c:pt idx="27671">
                  <c:v>203057.42</c:v>
                </c:pt>
                <c:pt idx="27672">
                  <c:v>203058.42</c:v>
                </c:pt>
                <c:pt idx="27673">
                  <c:v>203059.42</c:v>
                </c:pt>
                <c:pt idx="27674">
                  <c:v>203060.42</c:v>
                </c:pt>
                <c:pt idx="27675">
                  <c:v>203061.42</c:v>
                </c:pt>
                <c:pt idx="27676">
                  <c:v>203062.42</c:v>
                </c:pt>
                <c:pt idx="27677">
                  <c:v>203063.42</c:v>
                </c:pt>
                <c:pt idx="27678">
                  <c:v>203064.42</c:v>
                </c:pt>
                <c:pt idx="27679">
                  <c:v>203065.42</c:v>
                </c:pt>
                <c:pt idx="27680">
                  <c:v>203189.53</c:v>
                </c:pt>
                <c:pt idx="27681">
                  <c:v>203190.53</c:v>
                </c:pt>
                <c:pt idx="27682">
                  <c:v>203191.53</c:v>
                </c:pt>
                <c:pt idx="27683">
                  <c:v>203192.53</c:v>
                </c:pt>
                <c:pt idx="27684">
                  <c:v>203193.53</c:v>
                </c:pt>
                <c:pt idx="27685">
                  <c:v>203194.54</c:v>
                </c:pt>
                <c:pt idx="27686">
                  <c:v>203195.54</c:v>
                </c:pt>
                <c:pt idx="27687">
                  <c:v>203196.54</c:v>
                </c:pt>
                <c:pt idx="27688">
                  <c:v>203197.54</c:v>
                </c:pt>
                <c:pt idx="27689">
                  <c:v>203198.54</c:v>
                </c:pt>
                <c:pt idx="27690">
                  <c:v>203203.25</c:v>
                </c:pt>
                <c:pt idx="27691">
                  <c:v>203204.25</c:v>
                </c:pt>
                <c:pt idx="27692">
                  <c:v>203205.25</c:v>
                </c:pt>
                <c:pt idx="27693">
                  <c:v>203206.25</c:v>
                </c:pt>
                <c:pt idx="27694">
                  <c:v>203207.25</c:v>
                </c:pt>
                <c:pt idx="27695">
                  <c:v>203208.25</c:v>
                </c:pt>
                <c:pt idx="27696">
                  <c:v>203209.25</c:v>
                </c:pt>
                <c:pt idx="27697">
                  <c:v>203210.25</c:v>
                </c:pt>
                <c:pt idx="27698">
                  <c:v>203211.25</c:v>
                </c:pt>
                <c:pt idx="27699">
                  <c:v>203212.25</c:v>
                </c:pt>
                <c:pt idx="27700">
                  <c:v>203336.36</c:v>
                </c:pt>
                <c:pt idx="27701">
                  <c:v>203337.36</c:v>
                </c:pt>
                <c:pt idx="27702">
                  <c:v>203338.36</c:v>
                </c:pt>
                <c:pt idx="27703">
                  <c:v>203339.36</c:v>
                </c:pt>
                <c:pt idx="27704">
                  <c:v>203340.36</c:v>
                </c:pt>
                <c:pt idx="27705">
                  <c:v>203341.36</c:v>
                </c:pt>
                <c:pt idx="27706">
                  <c:v>203342.36</c:v>
                </c:pt>
                <c:pt idx="27707">
                  <c:v>203343.36</c:v>
                </c:pt>
                <c:pt idx="27708">
                  <c:v>203344.36</c:v>
                </c:pt>
                <c:pt idx="27709">
                  <c:v>203345.36</c:v>
                </c:pt>
                <c:pt idx="27710">
                  <c:v>203350.07</c:v>
                </c:pt>
                <c:pt idx="27711">
                  <c:v>203351.07</c:v>
                </c:pt>
                <c:pt idx="27712">
                  <c:v>203352.07</c:v>
                </c:pt>
                <c:pt idx="27713">
                  <c:v>203353.07</c:v>
                </c:pt>
                <c:pt idx="27714">
                  <c:v>203354.07</c:v>
                </c:pt>
                <c:pt idx="27715">
                  <c:v>203355.07</c:v>
                </c:pt>
                <c:pt idx="27716">
                  <c:v>203356.07</c:v>
                </c:pt>
                <c:pt idx="27717">
                  <c:v>203357.07</c:v>
                </c:pt>
                <c:pt idx="27718">
                  <c:v>203358.07</c:v>
                </c:pt>
                <c:pt idx="27719">
                  <c:v>203359.07</c:v>
                </c:pt>
                <c:pt idx="27720">
                  <c:v>203483.18</c:v>
                </c:pt>
                <c:pt idx="27721">
                  <c:v>203484.18</c:v>
                </c:pt>
                <c:pt idx="27722">
                  <c:v>203485.18</c:v>
                </c:pt>
                <c:pt idx="27723">
                  <c:v>203486.18</c:v>
                </c:pt>
                <c:pt idx="27724">
                  <c:v>203487.18</c:v>
                </c:pt>
                <c:pt idx="27725">
                  <c:v>203488.18</c:v>
                </c:pt>
                <c:pt idx="27726">
                  <c:v>203489.18</c:v>
                </c:pt>
                <c:pt idx="27727">
                  <c:v>203490.18</c:v>
                </c:pt>
                <c:pt idx="27728">
                  <c:v>203491.18</c:v>
                </c:pt>
                <c:pt idx="27729">
                  <c:v>203492.18</c:v>
                </c:pt>
                <c:pt idx="27730">
                  <c:v>203496.89</c:v>
                </c:pt>
                <c:pt idx="27731">
                  <c:v>203497.89</c:v>
                </c:pt>
                <c:pt idx="27732">
                  <c:v>203498.89</c:v>
                </c:pt>
                <c:pt idx="27733">
                  <c:v>203499.89</c:v>
                </c:pt>
                <c:pt idx="27734">
                  <c:v>203500.89</c:v>
                </c:pt>
                <c:pt idx="27735">
                  <c:v>203501.89</c:v>
                </c:pt>
                <c:pt idx="27736">
                  <c:v>203502.89</c:v>
                </c:pt>
                <c:pt idx="27737">
                  <c:v>203503.89</c:v>
                </c:pt>
                <c:pt idx="27738">
                  <c:v>203504.89</c:v>
                </c:pt>
                <c:pt idx="27739">
                  <c:v>203505.89</c:v>
                </c:pt>
                <c:pt idx="27740">
                  <c:v>203630.0</c:v>
                </c:pt>
                <c:pt idx="27741">
                  <c:v>203631.0</c:v>
                </c:pt>
                <c:pt idx="27742">
                  <c:v>203632.0</c:v>
                </c:pt>
                <c:pt idx="27743">
                  <c:v>203633.0</c:v>
                </c:pt>
                <c:pt idx="27744">
                  <c:v>203634.0</c:v>
                </c:pt>
                <c:pt idx="27745">
                  <c:v>203635.0</c:v>
                </c:pt>
                <c:pt idx="27746">
                  <c:v>203636.01</c:v>
                </c:pt>
                <c:pt idx="27747">
                  <c:v>203637.01</c:v>
                </c:pt>
                <c:pt idx="27748">
                  <c:v>203638.01</c:v>
                </c:pt>
                <c:pt idx="27749">
                  <c:v>203639.01</c:v>
                </c:pt>
                <c:pt idx="27750">
                  <c:v>203643.71</c:v>
                </c:pt>
                <c:pt idx="27751">
                  <c:v>203644.71</c:v>
                </c:pt>
                <c:pt idx="27752">
                  <c:v>203645.71</c:v>
                </c:pt>
                <c:pt idx="27753">
                  <c:v>203646.71</c:v>
                </c:pt>
                <c:pt idx="27754">
                  <c:v>203647.71</c:v>
                </c:pt>
                <c:pt idx="27755">
                  <c:v>203648.72</c:v>
                </c:pt>
                <c:pt idx="27756">
                  <c:v>203649.72</c:v>
                </c:pt>
                <c:pt idx="27757">
                  <c:v>203650.72</c:v>
                </c:pt>
                <c:pt idx="27758">
                  <c:v>203651.72</c:v>
                </c:pt>
                <c:pt idx="27759">
                  <c:v>203652.72</c:v>
                </c:pt>
                <c:pt idx="27760">
                  <c:v>203776.78</c:v>
                </c:pt>
                <c:pt idx="27761">
                  <c:v>203777.78</c:v>
                </c:pt>
                <c:pt idx="27762">
                  <c:v>203778.78</c:v>
                </c:pt>
                <c:pt idx="27763">
                  <c:v>203779.79</c:v>
                </c:pt>
                <c:pt idx="27764">
                  <c:v>203780.79</c:v>
                </c:pt>
                <c:pt idx="27765">
                  <c:v>203781.79</c:v>
                </c:pt>
                <c:pt idx="27766">
                  <c:v>203782.79</c:v>
                </c:pt>
                <c:pt idx="27767">
                  <c:v>203783.79</c:v>
                </c:pt>
                <c:pt idx="27768">
                  <c:v>203784.79</c:v>
                </c:pt>
                <c:pt idx="27769">
                  <c:v>203785.79</c:v>
                </c:pt>
                <c:pt idx="27770">
                  <c:v>203790.49</c:v>
                </c:pt>
                <c:pt idx="27771">
                  <c:v>203791.49</c:v>
                </c:pt>
                <c:pt idx="27772">
                  <c:v>203792.49</c:v>
                </c:pt>
                <c:pt idx="27773">
                  <c:v>203793.5</c:v>
                </c:pt>
                <c:pt idx="27774">
                  <c:v>203794.5</c:v>
                </c:pt>
                <c:pt idx="27775">
                  <c:v>203795.5</c:v>
                </c:pt>
                <c:pt idx="27776">
                  <c:v>203796.5</c:v>
                </c:pt>
                <c:pt idx="27777">
                  <c:v>203797.5</c:v>
                </c:pt>
                <c:pt idx="27778">
                  <c:v>203798.5</c:v>
                </c:pt>
                <c:pt idx="27779">
                  <c:v>203799.5</c:v>
                </c:pt>
                <c:pt idx="27780">
                  <c:v>203923.61</c:v>
                </c:pt>
                <c:pt idx="27781">
                  <c:v>203924.61</c:v>
                </c:pt>
                <c:pt idx="27782">
                  <c:v>203925.61</c:v>
                </c:pt>
                <c:pt idx="27783">
                  <c:v>203926.61</c:v>
                </c:pt>
                <c:pt idx="27784">
                  <c:v>203927.61</c:v>
                </c:pt>
                <c:pt idx="27785">
                  <c:v>203928.61</c:v>
                </c:pt>
                <c:pt idx="27786">
                  <c:v>203929.61</c:v>
                </c:pt>
                <c:pt idx="27787">
                  <c:v>203930.61</c:v>
                </c:pt>
                <c:pt idx="27788">
                  <c:v>203931.61</c:v>
                </c:pt>
                <c:pt idx="27789">
                  <c:v>203932.61</c:v>
                </c:pt>
                <c:pt idx="27790">
                  <c:v>203937.32</c:v>
                </c:pt>
                <c:pt idx="27791">
                  <c:v>203938.32</c:v>
                </c:pt>
                <c:pt idx="27792">
                  <c:v>203939.32</c:v>
                </c:pt>
                <c:pt idx="27793">
                  <c:v>203940.32</c:v>
                </c:pt>
                <c:pt idx="27794">
                  <c:v>203941.32</c:v>
                </c:pt>
                <c:pt idx="27795">
                  <c:v>203942.32</c:v>
                </c:pt>
                <c:pt idx="27796">
                  <c:v>203943.32</c:v>
                </c:pt>
                <c:pt idx="27797">
                  <c:v>203944.32</c:v>
                </c:pt>
                <c:pt idx="27798">
                  <c:v>203945.32</c:v>
                </c:pt>
                <c:pt idx="27799">
                  <c:v>203946.32</c:v>
                </c:pt>
                <c:pt idx="27800">
                  <c:v>204070.4</c:v>
                </c:pt>
                <c:pt idx="27801">
                  <c:v>204071.4</c:v>
                </c:pt>
                <c:pt idx="27802">
                  <c:v>204072.41</c:v>
                </c:pt>
                <c:pt idx="27803">
                  <c:v>204073.41</c:v>
                </c:pt>
                <c:pt idx="27804">
                  <c:v>204074.41</c:v>
                </c:pt>
                <c:pt idx="27805">
                  <c:v>204075.41</c:v>
                </c:pt>
                <c:pt idx="27806">
                  <c:v>204076.41</c:v>
                </c:pt>
                <c:pt idx="27807">
                  <c:v>204077.41</c:v>
                </c:pt>
                <c:pt idx="27808">
                  <c:v>204078.41</c:v>
                </c:pt>
                <c:pt idx="27809">
                  <c:v>204079.41</c:v>
                </c:pt>
                <c:pt idx="27810">
                  <c:v>204084.12</c:v>
                </c:pt>
                <c:pt idx="27811">
                  <c:v>204085.12</c:v>
                </c:pt>
                <c:pt idx="27812">
                  <c:v>204086.12</c:v>
                </c:pt>
                <c:pt idx="27813">
                  <c:v>204087.12</c:v>
                </c:pt>
                <c:pt idx="27814">
                  <c:v>204088.12</c:v>
                </c:pt>
                <c:pt idx="27815">
                  <c:v>204089.12</c:v>
                </c:pt>
                <c:pt idx="27816">
                  <c:v>204090.12</c:v>
                </c:pt>
                <c:pt idx="27817">
                  <c:v>204091.12</c:v>
                </c:pt>
                <c:pt idx="27818">
                  <c:v>204092.12</c:v>
                </c:pt>
                <c:pt idx="27819">
                  <c:v>204093.12</c:v>
                </c:pt>
                <c:pt idx="27820">
                  <c:v>204217.14</c:v>
                </c:pt>
                <c:pt idx="27821">
                  <c:v>204218.14</c:v>
                </c:pt>
                <c:pt idx="27822">
                  <c:v>204219.14</c:v>
                </c:pt>
                <c:pt idx="27823">
                  <c:v>204220.14</c:v>
                </c:pt>
                <c:pt idx="27824">
                  <c:v>204221.14</c:v>
                </c:pt>
                <c:pt idx="27825">
                  <c:v>204222.14</c:v>
                </c:pt>
                <c:pt idx="27826">
                  <c:v>204223.14</c:v>
                </c:pt>
                <c:pt idx="27827">
                  <c:v>204224.14</c:v>
                </c:pt>
                <c:pt idx="27828">
                  <c:v>204225.15</c:v>
                </c:pt>
                <c:pt idx="27829">
                  <c:v>204226.15</c:v>
                </c:pt>
                <c:pt idx="27830">
                  <c:v>204230.86</c:v>
                </c:pt>
                <c:pt idx="27831">
                  <c:v>204231.86</c:v>
                </c:pt>
                <c:pt idx="27832">
                  <c:v>204232.86</c:v>
                </c:pt>
                <c:pt idx="27833">
                  <c:v>204233.86</c:v>
                </c:pt>
                <c:pt idx="27834">
                  <c:v>204234.86</c:v>
                </c:pt>
                <c:pt idx="27835">
                  <c:v>204235.86</c:v>
                </c:pt>
                <c:pt idx="27836">
                  <c:v>204236.86</c:v>
                </c:pt>
                <c:pt idx="27837">
                  <c:v>204237.86</c:v>
                </c:pt>
                <c:pt idx="27838">
                  <c:v>204238.86</c:v>
                </c:pt>
                <c:pt idx="27839">
                  <c:v>204239.86</c:v>
                </c:pt>
                <c:pt idx="27840">
                  <c:v>204363.97</c:v>
                </c:pt>
                <c:pt idx="27841">
                  <c:v>204364.97</c:v>
                </c:pt>
                <c:pt idx="27842">
                  <c:v>204365.97</c:v>
                </c:pt>
                <c:pt idx="27843">
                  <c:v>204366.97</c:v>
                </c:pt>
                <c:pt idx="27844">
                  <c:v>204367.97</c:v>
                </c:pt>
                <c:pt idx="27845">
                  <c:v>204368.97</c:v>
                </c:pt>
                <c:pt idx="27846">
                  <c:v>204369.97</c:v>
                </c:pt>
                <c:pt idx="27847">
                  <c:v>204370.97</c:v>
                </c:pt>
                <c:pt idx="27848">
                  <c:v>204371.97</c:v>
                </c:pt>
                <c:pt idx="27849">
                  <c:v>204372.97</c:v>
                </c:pt>
                <c:pt idx="27850">
                  <c:v>204377.68</c:v>
                </c:pt>
                <c:pt idx="27851">
                  <c:v>204378.68</c:v>
                </c:pt>
                <c:pt idx="27852">
                  <c:v>204379.68</c:v>
                </c:pt>
                <c:pt idx="27853">
                  <c:v>204380.68</c:v>
                </c:pt>
                <c:pt idx="27854">
                  <c:v>204381.69</c:v>
                </c:pt>
                <c:pt idx="27855">
                  <c:v>204382.69</c:v>
                </c:pt>
                <c:pt idx="27856">
                  <c:v>204383.69</c:v>
                </c:pt>
                <c:pt idx="27857">
                  <c:v>204384.69</c:v>
                </c:pt>
                <c:pt idx="27858">
                  <c:v>204385.69</c:v>
                </c:pt>
                <c:pt idx="27859">
                  <c:v>204386.69</c:v>
                </c:pt>
                <c:pt idx="27860">
                  <c:v>204510.79</c:v>
                </c:pt>
                <c:pt idx="27861">
                  <c:v>204511.79</c:v>
                </c:pt>
                <c:pt idx="27862">
                  <c:v>204512.8</c:v>
                </c:pt>
                <c:pt idx="27863">
                  <c:v>204513.8</c:v>
                </c:pt>
                <c:pt idx="27864">
                  <c:v>204514.8</c:v>
                </c:pt>
                <c:pt idx="27865">
                  <c:v>204515.8</c:v>
                </c:pt>
                <c:pt idx="27866">
                  <c:v>204516.8</c:v>
                </c:pt>
                <c:pt idx="27867">
                  <c:v>204517.8</c:v>
                </c:pt>
                <c:pt idx="27868">
                  <c:v>204518.8</c:v>
                </c:pt>
                <c:pt idx="27869">
                  <c:v>204519.8</c:v>
                </c:pt>
                <c:pt idx="27870">
                  <c:v>204524.51</c:v>
                </c:pt>
                <c:pt idx="27871">
                  <c:v>204525.51</c:v>
                </c:pt>
                <c:pt idx="27872">
                  <c:v>204526.51</c:v>
                </c:pt>
                <c:pt idx="27873">
                  <c:v>204527.51</c:v>
                </c:pt>
                <c:pt idx="27874">
                  <c:v>204528.51</c:v>
                </c:pt>
                <c:pt idx="27875">
                  <c:v>204529.51</c:v>
                </c:pt>
                <c:pt idx="27876">
                  <c:v>204530.51</c:v>
                </c:pt>
                <c:pt idx="27877">
                  <c:v>204531.51</c:v>
                </c:pt>
                <c:pt idx="27878">
                  <c:v>204532.51</c:v>
                </c:pt>
                <c:pt idx="27879">
                  <c:v>204533.51</c:v>
                </c:pt>
                <c:pt idx="27880">
                  <c:v>204657.62</c:v>
                </c:pt>
                <c:pt idx="27881">
                  <c:v>204658.62</c:v>
                </c:pt>
                <c:pt idx="27882">
                  <c:v>204659.62</c:v>
                </c:pt>
                <c:pt idx="27883">
                  <c:v>204660.62</c:v>
                </c:pt>
                <c:pt idx="27884">
                  <c:v>204661.62</c:v>
                </c:pt>
                <c:pt idx="27885">
                  <c:v>204662.62</c:v>
                </c:pt>
                <c:pt idx="27886">
                  <c:v>204663.62</c:v>
                </c:pt>
                <c:pt idx="27887">
                  <c:v>204664.62</c:v>
                </c:pt>
                <c:pt idx="27888">
                  <c:v>204665.63</c:v>
                </c:pt>
                <c:pt idx="27889">
                  <c:v>204666.63</c:v>
                </c:pt>
                <c:pt idx="27890">
                  <c:v>204671.34</c:v>
                </c:pt>
                <c:pt idx="27891">
                  <c:v>204672.34</c:v>
                </c:pt>
                <c:pt idx="27892">
                  <c:v>204673.34</c:v>
                </c:pt>
                <c:pt idx="27893">
                  <c:v>204674.34</c:v>
                </c:pt>
                <c:pt idx="27894">
                  <c:v>204675.34</c:v>
                </c:pt>
                <c:pt idx="27895">
                  <c:v>204676.34</c:v>
                </c:pt>
                <c:pt idx="27896">
                  <c:v>204677.34</c:v>
                </c:pt>
                <c:pt idx="27897">
                  <c:v>204678.34</c:v>
                </c:pt>
                <c:pt idx="27898">
                  <c:v>204679.34</c:v>
                </c:pt>
                <c:pt idx="27899">
                  <c:v>204680.34</c:v>
                </c:pt>
                <c:pt idx="27900">
                  <c:v>204804.4</c:v>
                </c:pt>
                <c:pt idx="27901">
                  <c:v>204805.41</c:v>
                </c:pt>
                <c:pt idx="27902">
                  <c:v>204806.41</c:v>
                </c:pt>
                <c:pt idx="27903">
                  <c:v>204807.41</c:v>
                </c:pt>
                <c:pt idx="27904">
                  <c:v>204808.41</c:v>
                </c:pt>
                <c:pt idx="27905">
                  <c:v>204809.41</c:v>
                </c:pt>
                <c:pt idx="27906">
                  <c:v>204810.41</c:v>
                </c:pt>
                <c:pt idx="27907">
                  <c:v>204811.41</c:v>
                </c:pt>
                <c:pt idx="27908">
                  <c:v>204812.41</c:v>
                </c:pt>
                <c:pt idx="27909">
                  <c:v>204813.41</c:v>
                </c:pt>
                <c:pt idx="27910">
                  <c:v>204818.12</c:v>
                </c:pt>
                <c:pt idx="27911">
                  <c:v>204819.12</c:v>
                </c:pt>
                <c:pt idx="27912">
                  <c:v>204820.12</c:v>
                </c:pt>
                <c:pt idx="27913">
                  <c:v>204821.12</c:v>
                </c:pt>
                <c:pt idx="27914">
                  <c:v>204822.12</c:v>
                </c:pt>
                <c:pt idx="27915">
                  <c:v>204823.12</c:v>
                </c:pt>
                <c:pt idx="27916">
                  <c:v>204824.12</c:v>
                </c:pt>
                <c:pt idx="27917">
                  <c:v>204825.12</c:v>
                </c:pt>
                <c:pt idx="27918">
                  <c:v>204826.13</c:v>
                </c:pt>
                <c:pt idx="27919">
                  <c:v>204827.13</c:v>
                </c:pt>
                <c:pt idx="27920">
                  <c:v>204951.23</c:v>
                </c:pt>
                <c:pt idx="27921">
                  <c:v>204952.23</c:v>
                </c:pt>
                <c:pt idx="27922">
                  <c:v>204953.23</c:v>
                </c:pt>
                <c:pt idx="27923">
                  <c:v>204954.23</c:v>
                </c:pt>
                <c:pt idx="27924">
                  <c:v>204955.23</c:v>
                </c:pt>
                <c:pt idx="27925">
                  <c:v>204956.24</c:v>
                </c:pt>
                <c:pt idx="27926">
                  <c:v>204957.24</c:v>
                </c:pt>
                <c:pt idx="27927">
                  <c:v>204958.24</c:v>
                </c:pt>
                <c:pt idx="27928">
                  <c:v>204959.24</c:v>
                </c:pt>
                <c:pt idx="27929">
                  <c:v>204960.24</c:v>
                </c:pt>
                <c:pt idx="27930">
                  <c:v>204964.95</c:v>
                </c:pt>
                <c:pt idx="27931">
                  <c:v>204965.95</c:v>
                </c:pt>
                <c:pt idx="27932">
                  <c:v>204966.95</c:v>
                </c:pt>
                <c:pt idx="27933">
                  <c:v>204967.95</c:v>
                </c:pt>
                <c:pt idx="27934">
                  <c:v>204968.95</c:v>
                </c:pt>
                <c:pt idx="27935">
                  <c:v>204969.95</c:v>
                </c:pt>
                <c:pt idx="27936">
                  <c:v>204970.95</c:v>
                </c:pt>
                <c:pt idx="27937">
                  <c:v>204971.95</c:v>
                </c:pt>
                <c:pt idx="27938">
                  <c:v>204972.95</c:v>
                </c:pt>
                <c:pt idx="27939">
                  <c:v>204973.95</c:v>
                </c:pt>
                <c:pt idx="27940">
                  <c:v>205098.06</c:v>
                </c:pt>
                <c:pt idx="27941">
                  <c:v>205099.06</c:v>
                </c:pt>
                <c:pt idx="27942">
                  <c:v>205100.06</c:v>
                </c:pt>
                <c:pt idx="27943">
                  <c:v>205101.06</c:v>
                </c:pt>
                <c:pt idx="27944">
                  <c:v>205102.06</c:v>
                </c:pt>
                <c:pt idx="27945">
                  <c:v>205103.07</c:v>
                </c:pt>
                <c:pt idx="27946">
                  <c:v>205104.07</c:v>
                </c:pt>
                <c:pt idx="27947">
                  <c:v>205105.07</c:v>
                </c:pt>
                <c:pt idx="27948">
                  <c:v>205106.07</c:v>
                </c:pt>
                <c:pt idx="27949">
                  <c:v>205107.07</c:v>
                </c:pt>
                <c:pt idx="27950">
                  <c:v>205111.78</c:v>
                </c:pt>
                <c:pt idx="27951">
                  <c:v>205112.78</c:v>
                </c:pt>
                <c:pt idx="27952">
                  <c:v>205113.78</c:v>
                </c:pt>
                <c:pt idx="27953">
                  <c:v>205114.78</c:v>
                </c:pt>
                <c:pt idx="27954">
                  <c:v>205115.78</c:v>
                </c:pt>
                <c:pt idx="27955">
                  <c:v>205116.78</c:v>
                </c:pt>
                <c:pt idx="27956">
                  <c:v>205117.78</c:v>
                </c:pt>
                <c:pt idx="27957">
                  <c:v>205118.78</c:v>
                </c:pt>
                <c:pt idx="27958">
                  <c:v>205119.78</c:v>
                </c:pt>
                <c:pt idx="27959">
                  <c:v>205120.78</c:v>
                </c:pt>
                <c:pt idx="27960">
                  <c:v>205244.89</c:v>
                </c:pt>
                <c:pt idx="27961">
                  <c:v>205245.89</c:v>
                </c:pt>
                <c:pt idx="27962">
                  <c:v>205246.89</c:v>
                </c:pt>
                <c:pt idx="27963">
                  <c:v>205247.89</c:v>
                </c:pt>
                <c:pt idx="27964">
                  <c:v>205248.89</c:v>
                </c:pt>
                <c:pt idx="27965">
                  <c:v>205249.89</c:v>
                </c:pt>
                <c:pt idx="27966">
                  <c:v>205250.89</c:v>
                </c:pt>
                <c:pt idx="27967">
                  <c:v>205251.89</c:v>
                </c:pt>
                <c:pt idx="27968">
                  <c:v>205252.89</c:v>
                </c:pt>
                <c:pt idx="27969">
                  <c:v>205253.89</c:v>
                </c:pt>
                <c:pt idx="27970">
                  <c:v>205258.6</c:v>
                </c:pt>
                <c:pt idx="27971">
                  <c:v>205259.6</c:v>
                </c:pt>
                <c:pt idx="27972">
                  <c:v>205260.6</c:v>
                </c:pt>
                <c:pt idx="27973">
                  <c:v>205261.6</c:v>
                </c:pt>
                <c:pt idx="27974">
                  <c:v>205262.61</c:v>
                </c:pt>
                <c:pt idx="27975">
                  <c:v>205263.61</c:v>
                </c:pt>
                <c:pt idx="27976">
                  <c:v>205264.61</c:v>
                </c:pt>
                <c:pt idx="27977">
                  <c:v>205265.61</c:v>
                </c:pt>
                <c:pt idx="27978">
                  <c:v>205266.61</c:v>
                </c:pt>
                <c:pt idx="27979">
                  <c:v>205267.61</c:v>
                </c:pt>
                <c:pt idx="27980">
                  <c:v>205391.71</c:v>
                </c:pt>
                <c:pt idx="27981">
                  <c:v>205392.71</c:v>
                </c:pt>
                <c:pt idx="27982">
                  <c:v>205393.71</c:v>
                </c:pt>
                <c:pt idx="27983">
                  <c:v>205394.71</c:v>
                </c:pt>
                <c:pt idx="27984">
                  <c:v>205395.72</c:v>
                </c:pt>
                <c:pt idx="27985">
                  <c:v>205396.72</c:v>
                </c:pt>
                <c:pt idx="27986">
                  <c:v>205397.72</c:v>
                </c:pt>
                <c:pt idx="27987">
                  <c:v>205398.72</c:v>
                </c:pt>
                <c:pt idx="27988">
                  <c:v>205399.72</c:v>
                </c:pt>
                <c:pt idx="27989">
                  <c:v>205400.72</c:v>
                </c:pt>
                <c:pt idx="27990">
                  <c:v>205405.43</c:v>
                </c:pt>
                <c:pt idx="27991">
                  <c:v>205406.43</c:v>
                </c:pt>
                <c:pt idx="27992">
                  <c:v>205407.43</c:v>
                </c:pt>
                <c:pt idx="27993">
                  <c:v>205408.43</c:v>
                </c:pt>
                <c:pt idx="27994">
                  <c:v>205409.43</c:v>
                </c:pt>
                <c:pt idx="27995">
                  <c:v>205410.43</c:v>
                </c:pt>
                <c:pt idx="27996">
                  <c:v>205411.43</c:v>
                </c:pt>
                <c:pt idx="27997">
                  <c:v>205412.43</c:v>
                </c:pt>
                <c:pt idx="27998">
                  <c:v>205413.43</c:v>
                </c:pt>
                <c:pt idx="27999">
                  <c:v>205414.43</c:v>
                </c:pt>
                <c:pt idx="28000">
                  <c:v>205538.54</c:v>
                </c:pt>
                <c:pt idx="28001">
                  <c:v>205539.54</c:v>
                </c:pt>
                <c:pt idx="28002">
                  <c:v>205540.54</c:v>
                </c:pt>
                <c:pt idx="28003">
                  <c:v>205541.54</c:v>
                </c:pt>
                <c:pt idx="28004">
                  <c:v>205542.54</c:v>
                </c:pt>
                <c:pt idx="28005">
                  <c:v>205543.54</c:v>
                </c:pt>
                <c:pt idx="28006">
                  <c:v>205544.54</c:v>
                </c:pt>
                <c:pt idx="28007">
                  <c:v>205545.54</c:v>
                </c:pt>
                <c:pt idx="28008">
                  <c:v>205546.54</c:v>
                </c:pt>
                <c:pt idx="28009">
                  <c:v>205547.54</c:v>
                </c:pt>
                <c:pt idx="28010">
                  <c:v>205552.25</c:v>
                </c:pt>
                <c:pt idx="28011">
                  <c:v>205553.25</c:v>
                </c:pt>
                <c:pt idx="28012">
                  <c:v>205554.25</c:v>
                </c:pt>
                <c:pt idx="28013">
                  <c:v>205555.25</c:v>
                </c:pt>
                <c:pt idx="28014">
                  <c:v>205556.25</c:v>
                </c:pt>
                <c:pt idx="28015">
                  <c:v>205557.25</c:v>
                </c:pt>
                <c:pt idx="28016">
                  <c:v>205558.25</c:v>
                </c:pt>
                <c:pt idx="28017">
                  <c:v>205559.25</c:v>
                </c:pt>
                <c:pt idx="28018">
                  <c:v>205560.25</c:v>
                </c:pt>
                <c:pt idx="28019">
                  <c:v>205561.25</c:v>
                </c:pt>
                <c:pt idx="28020">
                  <c:v>205685.36</c:v>
                </c:pt>
                <c:pt idx="28021">
                  <c:v>205686.36</c:v>
                </c:pt>
                <c:pt idx="28022">
                  <c:v>205687.36</c:v>
                </c:pt>
                <c:pt idx="28023">
                  <c:v>205688.36</c:v>
                </c:pt>
                <c:pt idx="28024">
                  <c:v>205689.36</c:v>
                </c:pt>
                <c:pt idx="28025">
                  <c:v>205690.36</c:v>
                </c:pt>
                <c:pt idx="28026">
                  <c:v>205691.36</c:v>
                </c:pt>
                <c:pt idx="28027">
                  <c:v>205692.36</c:v>
                </c:pt>
                <c:pt idx="28028">
                  <c:v>205693.36</c:v>
                </c:pt>
                <c:pt idx="28029">
                  <c:v>205694.36</c:v>
                </c:pt>
                <c:pt idx="28030">
                  <c:v>205699.07</c:v>
                </c:pt>
                <c:pt idx="28031">
                  <c:v>205700.07</c:v>
                </c:pt>
                <c:pt idx="28032">
                  <c:v>205701.07</c:v>
                </c:pt>
                <c:pt idx="28033">
                  <c:v>205702.07</c:v>
                </c:pt>
                <c:pt idx="28034">
                  <c:v>205703.07</c:v>
                </c:pt>
                <c:pt idx="28035">
                  <c:v>205704.07</c:v>
                </c:pt>
                <c:pt idx="28036">
                  <c:v>205705.07</c:v>
                </c:pt>
                <c:pt idx="28037">
                  <c:v>205706.07</c:v>
                </c:pt>
                <c:pt idx="28038">
                  <c:v>205707.07</c:v>
                </c:pt>
                <c:pt idx="28039">
                  <c:v>205708.07</c:v>
                </c:pt>
                <c:pt idx="28040">
                  <c:v>205832.18</c:v>
                </c:pt>
                <c:pt idx="28041">
                  <c:v>205833.18</c:v>
                </c:pt>
                <c:pt idx="28042">
                  <c:v>205834.18</c:v>
                </c:pt>
                <c:pt idx="28043">
                  <c:v>205835.18</c:v>
                </c:pt>
                <c:pt idx="28044">
                  <c:v>205836.18</c:v>
                </c:pt>
                <c:pt idx="28045">
                  <c:v>205837.18</c:v>
                </c:pt>
                <c:pt idx="28046">
                  <c:v>205838.18</c:v>
                </c:pt>
                <c:pt idx="28047">
                  <c:v>205839.18</c:v>
                </c:pt>
                <c:pt idx="28048">
                  <c:v>205840.18</c:v>
                </c:pt>
                <c:pt idx="28049">
                  <c:v>205841.18</c:v>
                </c:pt>
                <c:pt idx="28050">
                  <c:v>205845.89</c:v>
                </c:pt>
                <c:pt idx="28051">
                  <c:v>205846.89</c:v>
                </c:pt>
                <c:pt idx="28052">
                  <c:v>205847.9</c:v>
                </c:pt>
                <c:pt idx="28053">
                  <c:v>205848.9</c:v>
                </c:pt>
                <c:pt idx="28054">
                  <c:v>205849.9</c:v>
                </c:pt>
                <c:pt idx="28055">
                  <c:v>205850.9</c:v>
                </c:pt>
                <c:pt idx="28056">
                  <c:v>205851.9</c:v>
                </c:pt>
                <c:pt idx="28057">
                  <c:v>205852.9</c:v>
                </c:pt>
                <c:pt idx="28058">
                  <c:v>205853.9</c:v>
                </c:pt>
                <c:pt idx="28059">
                  <c:v>205854.9</c:v>
                </c:pt>
                <c:pt idx="28060">
                  <c:v>205979.01</c:v>
                </c:pt>
                <c:pt idx="28061">
                  <c:v>205980.01</c:v>
                </c:pt>
                <c:pt idx="28062">
                  <c:v>205981.01</c:v>
                </c:pt>
                <c:pt idx="28063">
                  <c:v>205982.01</c:v>
                </c:pt>
                <c:pt idx="28064">
                  <c:v>205983.01</c:v>
                </c:pt>
                <c:pt idx="28065">
                  <c:v>205984.01</c:v>
                </c:pt>
                <c:pt idx="28066">
                  <c:v>205985.01</c:v>
                </c:pt>
                <c:pt idx="28067">
                  <c:v>205986.01</c:v>
                </c:pt>
                <c:pt idx="28068">
                  <c:v>205987.01</c:v>
                </c:pt>
                <c:pt idx="28069">
                  <c:v>205988.01</c:v>
                </c:pt>
                <c:pt idx="28070">
                  <c:v>205992.72</c:v>
                </c:pt>
                <c:pt idx="28071">
                  <c:v>205993.72</c:v>
                </c:pt>
                <c:pt idx="28072">
                  <c:v>205994.72</c:v>
                </c:pt>
                <c:pt idx="28073">
                  <c:v>205995.72</c:v>
                </c:pt>
                <c:pt idx="28074">
                  <c:v>205996.72</c:v>
                </c:pt>
                <c:pt idx="28075">
                  <c:v>205997.72</c:v>
                </c:pt>
                <c:pt idx="28076">
                  <c:v>205998.72</c:v>
                </c:pt>
                <c:pt idx="28077">
                  <c:v>205999.72</c:v>
                </c:pt>
                <c:pt idx="28078">
                  <c:v>206000.72</c:v>
                </c:pt>
                <c:pt idx="28079">
                  <c:v>206001.72</c:v>
                </c:pt>
                <c:pt idx="28080">
                  <c:v>206125.83</c:v>
                </c:pt>
                <c:pt idx="28081">
                  <c:v>206126.83</c:v>
                </c:pt>
                <c:pt idx="28082">
                  <c:v>206127.83</c:v>
                </c:pt>
                <c:pt idx="28083">
                  <c:v>206128.83</c:v>
                </c:pt>
                <c:pt idx="28084">
                  <c:v>206129.83</c:v>
                </c:pt>
                <c:pt idx="28085">
                  <c:v>206130.83</c:v>
                </c:pt>
                <c:pt idx="28086">
                  <c:v>206131.83</c:v>
                </c:pt>
                <c:pt idx="28087">
                  <c:v>206132.84</c:v>
                </c:pt>
                <c:pt idx="28088">
                  <c:v>206133.84</c:v>
                </c:pt>
                <c:pt idx="28089">
                  <c:v>206134.84</c:v>
                </c:pt>
                <c:pt idx="28090">
                  <c:v>206139.55</c:v>
                </c:pt>
                <c:pt idx="28091">
                  <c:v>206140.55</c:v>
                </c:pt>
                <c:pt idx="28092">
                  <c:v>206141.55</c:v>
                </c:pt>
                <c:pt idx="28093">
                  <c:v>206142.55</c:v>
                </c:pt>
                <c:pt idx="28094">
                  <c:v>206143.55</c:v>
                </c:pt>
                <c:pt idx="28095">
                  <c:v>206144.55</c:v>
                </c:pt>
                <c:pt idx="28096">
                  <c:v>206145.55</c:v>
                </c:pt>
                <c:pt idx="28097">
                  <c:v>206146.55</c:v>
                </c:pt>
                <c:pt idx="28098">
                  <c:v>206147.55</c:v>
                </c:pt>
                <c:pt idx="28099">
                  <c:v>206148.55</c:v>
                </c:pt>
                <c:pt idx="28100">
                  <c:v>206272.66</c:v>
                </c:pt>
                <c:pt idx="28101">
                  <c:v>206273.66</c:v>
                </c:pt>
                <c:pt idx="28102">
                  <c:v>206274.66</c:v>
                </c:pt>
                <c:pt idx="28103">
                  <c:v>206275.66</c:v>
                </c:pt>
                <c:pt idx="28104">
                  <c:v>206276.66</c:v>
                </c:pt>
                <c:pt idx="28105">
                  <c:v>206277.66</c:v>
                </c:pt>
                <c:pt idx="28106">
                  <c:v>206278.66</c:v>
                </c:pt>
                <c:pt idx="28107">
                  <c:v>206279.66</c:v>
                </c:pt>
                <c:pt idx="28108">
                  <c:v>206280.66</c:v>
                </c:pt>
                <c:pt idx="28109">
                  <c:v>206281.66</c:v>
                </c:pt>
                <c:pt idx="28110">
                  <c:v>206286.37</c:v>
                </c:pt>
                <c:pt idx="28111">
                  <c:v>206287.37</c:v>
                </c:pt>
                <c:pt idx="28112">
                  <c:v>206288.37</c:v>
                </c:pt>
                <c:pt idx="28113">
                  <c:v>206289.37</c:v>
                </c:pt>
                <c:pt idx="28114">
                  <c:v>206290.37</c:v>
                </c:pt>
                <c:pt idx="28115">
                  <c:v>206291.37</c:v>
                </c:pt>
                <c:pt idx="28116">
                  <c:v>206292.37</c:v>
                </c:pt>
                <c:pt idx="28117">
                  <c:v>206293.37</c:v>
                </c:pt>
                <c:pt idx="28118">
                  <c:v>206294.37</c:v>
                </c:pt>
                <c:pt idx="28119">
                  <c:v>206295.37</c:v>
                </c:pt>
                <c:pt idx="28120">
                  <c:v>206419.48</c:v>
                </c:pt>
                <c:pt idx="28121">
                  <c:v>206420.48</c:v>
                </c:pt>
                <c:pt idx="28122">
                  <c:v>206421.48</c:v>
                </c:pt>
                <c:pt idx="28123">
                  <c:v>206422.48</c:v>
                </c:pt>
                <c:pt idx="28124">
                  <c:v>206423.48</c:v>
                </c:pt>
                <c:pt idx="28125">
                  <c:v>206424.48</c:v>
                </c:pt>
                <c:pt idx="28126">
                  <c:v>206425.48</c:v>
                </c:pt>
                <c:pt idx="28127">
                  <c:v>206426.48</c:v>
                </c:pt>
                <c:pt idx="28128">
                  <c:v>206427.49</c:v>
                </c:pt>
                <c:pt idx="28129">
                  <c:v>206428.49</c:v>
                </c:pt>
                <c:pt idx="28130">
                  <c:v>206433.2</c:v>
                </c:pt>
                <c:pt idx="28131">
                  <c:v>206434.2</c:v>
                </c:pt>
                <c:pt idx="28132">
                  <c:v>206435.2</c:v>
                </c:pt>
                <c:pt idx="28133">
                  <c:v>206436.2</c:v>
                </c:pt>
                <c:pt idx="28134">
                  <c:v>206437.2</c:v>
                </c:pt>
                <c:pt idx="28135">
                  <c:v>206438.2</c:v>
                </c:pt>
                <c:pt idx="28136">
                  <c:v>206439.2</c:v>
                </c:pt>
                <c:pt idx="28137">
                  <c:v>206440.2</c:v>
                </c:pt>
                <c:pt idx="28138">
                  <c:v>206441.2</c:v>
                </c:pt>
                <c:pt idx="28139">
                  <c:v>206442.2</c:v>
                </c:pt>
                <c:pt idx="28140">
                  <c:v>206566.31</c:v>
                </c:pt>
                <c:pt idx="28141">
                  <c:v>206567.31</c:v>
                </c:pt>
                <c:pt idx="28142">
                  <c:v>206568.31</c:v>
                </c:pt>
                <c:pt idx="28143">
                  <c:v>206569.31</c:v>
                </c:pt>
                <c:pt idx="28144">
                  <c:v>206570.31</c:v>
                </c:pt>
                <c:pt idx="28145">
                  <c:v>206571.31</c:v>
                </c:pt>
                <c:pt idx="28146">
                  <c:v>206572.31</c:v>
                </c:pt>
                <c:pt idx="28147">
                  <c:v>206573.31</c:v>
                </c:pt>
                <c:pt idx="28148">
                  <c:v>206574.31</c:v>
                </c:pt>
                <c:pt idx="28149">
                  <c:v>206575.31</c:v>
                </c:pt>
                <c:pt idx="28150">
                  <c:v>206580.02</c:v>
                </c:pt>
                <c:pt idx="28151">
                  <c:v>206581.02</c:v>
                </c:pt>
                <c:pt idx="28152">
                  <c:v>206582.02</c:v>
                </c:pt>
                <c:pt idx="28153">
                  <c:v>206583.02</c:v>
                </c:pt>
                <c:pt idx="28154">
                  <c:v>206584.02</c:v>
                </c:pt>
                <c:pt idx="28155">
                  <c:v>206585.02</c:v>
                </c:pt>
                <c:pt idx="28156">
                  <c:v>206586.02</c:v>
                </c:pt>
                <c:pt idx="28157">
                  <c:v>206587.03</c:v>
                </c:pt>
                <c:pt idx="28158">
                  <c:v>206588.03</c:v>
                </c:pt>
                <c:pt idx="28159">
                  <c:v>206589.03</c:v>
                </c:pt>
                <c:pt idx="28160">
                  <c:v>206713.13</c:v>
                </c:pt>
                <c:pt idx="28161">
                  <c:v>206714.13</c:v>
                </c:pt>
                <c:pt idx="28162">
                  <c:v>206715.13</c:v>
                </c:pt>
                <c:pt idx="28163">
                  <c:v>206716.13</c:v>
                </c:pt>
                <c:pt idx="28164">
                  <c:v>206717.13</c:v>
                </c:pt>
                <c:pt idx="28165">
                  <c:v>206718.13</c:v>
                </c:pt>
                <c:pt idx="28166">
                  <c:v>206719.13</c:v>
                </c:pt>
                <c:pt idx="28167">
                  <c:v>206720.13</c:v>
                </c:pt>
                <c:pt idx="28168">
                  <c:v>206721.14</c:v>
                </c:pt>
                <c:pt idx="28169">
                  <c:v>206722.14</c:v>
                </c:pt>
                <c:pt idx="28170">
                  <c:v>206726.85</c:v>
                </c:pt>
                <c:pt idx="28171">
                  <c:v>206727.85</c:v>
                </c:pt>
                <c:pt idx="28172">
                  <c:v>206728.85</c:v>
                </c:pt>
                <c:pt idx="28173">
                  <c:v>206729.85</c:v>
                </c:pt>
                <c:pt idx="28174">
                  <c:v>206730.85</c:v>
                </c:pt>
                <c:pt idx="28175">
                  <c:v>206731.85</c:v>
                </c:pt>
                <c:pt idx="28176">
                  <c:v>206732.85</c:v>
                </c:pt>
                <c:pt idx="28177">
                  <c:v>206733.85</c:v>
                </c:pt>
                <c:pt idx="28178">
                  <c:v>206734.85</c:v>
                </c:pt>
                <c:pt idx="28179">
                  <c:v>206735.85</c:v>
                </c:pt>
                <c:pt idx="28180">
                  <c:v>206859.95</c:v>
                </c:pt>
                <c:pt idx="28181">
                  <c:v>206860.96</c:v>
                </c:pt>
                <c:pt idx="28182">
                  <c:v>206861.96</c:v>
                </c:pt>
                <c:pt idx="28183">
                  <c:v>206862.95</c:v>
                </c:pt>
                <c:pt idx="28184">
                  <c:v>206863.96</c:v>
                </c:pt>
                <c:pt idx="28185">
                  <c:v>206864.96</c:v>
                </c:pt>
                <c:pt idx="28186">
                  <c:v>206865.96</c:v>
                </c:pt>
                <c:pt idx="28187">
                  <c:v>206866.96</c:v>
                </c:pt>
                <c:pt idx="28188">
                  <c:v>206867.96</c:v>
                </c:pt>
                <c:pt idx="28189">
                  <c:v>206868.96</c:v>
                </c:pt>
                <c:pt idx="28190">
                  <c:v>206873.67</c:v>
                </c:pt>
                <c:pt idx="28191">
                  <c:v>206874.67</c:v>
                </c:pt>
                <c:pt idx="28192">
                  <c:v>206875.67</c:v>
                </c:pt>
                <c:pt idx="28193">
                  <c:v>206876.67</c:v>
                </c:pt>
                <c:pt idx="28194">
                  <c:v>206877.67</c:v>
                </c:pt>
                <c:pt idx="28195">
                  <c:v>206878.67</c:v>
                </c:pt>
                <c:pt idx="28196">
                  <c:v>206879.67</c:v>
                </c:pt>
                <c:pt idx="28197">
                  <c:v>206880.67</c:v>
                </c:pt>
                <c:pt idx="28198">
                  <c:v>206881.67</c:v>
                </c:pt>
                <c:pt idx="28199">
                  <c:v>206882.67</c:v>
                </c:pt>
                <c:pt idx="28200">
                  <c:v>207006.78</c:v>
                </c:pt>
                <c:pt idx="28201">
                  <c:v>207007.78</c:v>
                </c:pt>
                <c:pt idx="28202">
                  <c:v>207008.78</c:v>
                </c:pt>
                <c:pt idx="28203">
                  <c:v>207009.78</c:v>
                </c:pt>
                <c:pt idx="28204">
                  <c:v>207010.78</c:v>
                </c:pt>
                <c:pt idx="28205">
                  <c:v>207011.78</c:v>
                </c:pt>
                <c:pt idx="28206">
                  <c:v>207012.78</c:v>
                </c:pt>
                <c:pt idx="28207">
                  <c:v>207013.79</c:v>
                </c:pt>
                <c:pt idx="28208">
                  <c:v>207014.79</c:v>
                </c:pt>
                <c:pt idx="28209">
                  <c:v>207015.79</c:v>
                </c:pt>
                <c:pt idx="28210">
                  <c:v>207020.5</c:v>
                </c:pt>
                <c:pt idx="28211">
                  <c:v>207021.5</c:v>
                </c:pt>
                <c:pt idx="28212">
                  <c:v>207022.5</c:v>
                </c:pt>
                <c:pt idx="28213">
                  <c:v>207023.5</c:v>
                </c:pt>
                <c:pt idx="28214">
                  <c:v>207024.5</c:v>
                </c:pt>
                <c:pt idx="28215">
                  <c:v>207025.5</c:v>
                </c:pt>
                <c:pt idx="28216">
                  <c:v>207026.5</c:v>
                </c:pt>
                <c:pt idx="28217">
                  <c:v>207027.5</c:v>
                </c:pt>
                <c:pt idx="28218">
                  <c:v>207028.5</c:v>
                </c:pt>
                <c:pt idx="28219">
                  <c:v>207029.5</c:v>
                </c:pt>
                <c:pt idx="28220">
                  <c:v>207153.61</c:v>
                </c:pt>
                <c:pt idx="28221">
                  <c:v>207154.61</c:v>
                </c:pt>
                <c:pt idx="28222">
                  <c:v>207155.61</c:v>
                </c:pt>
                <c:pt idx="28223">
                  <c:v>207156.61</c:v>
                </c:pt>
                <c:pt idx="28224">
                  <c:v>207157.61</c:v>
                </c:pt>
                <c:pt idx="28225">
                  <c:v>207158.61</c:v>
                </c:pt>
                <c:pt idx="28226">
                  <c:v>207159.61</c:v>
                </c:pt>
                <c:pt idx="28227">
                  <c:v>207160.61</c:v>
                </c:pt>
                <c:pt idx="28228">
                  <c:v>207161.61</c:v>
                </c:pt>
                <c:pt idx="28229">
                  <c:v>207162.61</c:v>
                </c:pt>
                <c:pt idx="28230">
                  <c:v>207167.32</c:v>
                </c:pt>
                <c:pt idx="28231">
                  <c:v>207168.32</c:v>
                </c:pt>
                <c:pt idx="28232">
                  <c:v>207169.32</c:v>
                </c:pt>
                <c:pt idx="28233">
                  <c:v>207170.32</c:v>
                </c:pt>
                <c:pt idx="28234">
                  <c:v>207171.32</c:v>
                </c:pt>
                <c:pt idx="28235">
                  <c:v>207172.32</c:v>
                </c:pt>
                <c:pt idx="28236">
                  <c:v>207173.32</c:v>
                </c:pt>
                <c:pt idx="28237">
                  <c:v>207174.32</c:v>
                </c:pt>
                <c:pt idx="28238">
                  <c:v>207175.32</c:v>
                </c:pt>
                <c:pt idx="28239">
                  <c:v>207176.32</c:v>
                </c:pt>
                <c:pt idx="28240">
                  <c:v>207300.43</c:v>
                </c:pt>
                <c:pt idx="28241">
                  <c:v>207301.43</c:v>
                </c:pt>
                <c:pt idx="28242">
                  <c:v>207302.43</c:v>
                </c:pt>
                <c:pt idx="28243">
                  <c:v>207303.43</c:v>
                </c:pt>
                <c:pt idx="28244">
                  <c:v>207304.43</c:v>
                </c:pt>
                <c:pt idx="28245">
                  <c:v>207305.43</c:v>
                </c:pt>
                <c:pt idx="28246">
                  <c:v>207306.43</c:v>
                </c:pt>
                <c:pt idx="28247">
                  <c:v>207307.44</c:v>
                </c:pt>
                <c:pt idx="28248">
                  <c:v>207308.44</c:v>
                </c:pt>
                <c:pt idx="28249">
                  <c:v>207309.44</c:v>
                </c:pt>
                <c:pt idx="28250">
                  <c:v>207314.15</c:v>
                </c:pt>
                <c:pt idx="28251">
                  <c:v>207315.15</c:v>
                </c:pt>
                <c:pt idx="28252">
                  <c:v>207316.15</c:v>
                </c:pt>
                <c:pt idx="28253">
                  <c:v>207317.15</c:v>
                </c:pt>
                <c:pt idx="28254">
                  <c:v>207318.15</c:v>
                </c:pt>
                <c:pt idx="28255">
                  <c:v>207319.15</c:v>
                </c:pt>
                <c:pt idx="28256">
                  <c:v>207320.15</c:v>
                </c:pt>
                <c:pt idx="28257">
                  <c:v>207321.15</c:v>
                </c:pt>
                <c:pt idx="28258">
                  <c:v>207322.15</c:v>
                </c:pt>
                <c:pt idx="28259">
                  <c:v>207323.15</c:v>
                </c:pt>
                <c:pt idx="28260">
                  <c:v>207447.26</c:v>
                </c:pt>
                <c:pt idx="28261">
                  <c:v>207448.26</c:v>
                </c:pt>
                <c:pt idx="28262">
                  <c:v>207449.26</c:v>
                </c:pt>
                <c:pt idx="28263">
                  <c:v>207450.26</c:v>
                </c:pt>
                <c:pt idx="28264">
                  <c:v>207451.26</c:v>
                </c:pt>
                <c:pt idx="28265">
                  <c:v>207452.26</c:v>
                </c:pt>
                <c:pt idx="28266">
                  <c:v>207453.26</c:v>
                </c:pt>
                <c:pt idx="28267">
                  <c:v>207454.26</c:v>
                </c:pt>
                <c:pt idx="28268">
                  <c:v>207455.26</c:v>
                </c:pt>
                <c:pt idx="28269">
                  <c:v>207456.26</c:v>
                </c:pt>
                <c:pt idx="28270">
                  <c:v>207460.97</c:v>
                </c:pt>
                <c:pt idx="28271">
                  <c:v>207461.97</c:v>
                </c:pt>
                <c:pt idx="28272">
                  <c:v>207462.97</c:v>
                </c:pt>
                <c:pt idx="28273">
                  <c:v>207463.97</c:v>
                </c:pt>
                <c:pt idx="28274">
                  <c:v>207464.97</c:v>
                </c:pt>
                <c:pt idx="28275">
                  <c:v>207465.98</c:v>
                </c:pt>
                <c:pt idx="28276">
                  <c:v>207466.98</c:v>
                </c:pt>
                <c:pt idx="28277">
                  <c:v>207467.98</c:v>
                </c:pt>
                <c:pt idx="28278">
                  <c:v>207468.98</c:v>
                </c:pt>
                <c:pt idx="28279">
                  <c:v>207469.98</c:v>
                </c:pt>
                <c:pt idx="28280">
                  <c:v>207594.08</c:v>
                </c:pt>
                <c:pt idx="28281">
                  <c:v>207595.08</c:v>
                </c:pt>
                <c:pt idx="28282">
                  <c:v>207596.08</c:v>
                </c:pt>
                <c:pt idx="28283">
                  <c:v>207597.08</c:v>
                </c:pt>
                <c:pt idx="28284">
                  <c:v>207598.09</c:v>
                </c:pt>
                <c:pt idx="28285">
                  <c:v>207599.09</c:v>
                </c:pt>
                <c:pt idx="28286">
                  <c:v>207600.09</c:v>
                </c:pt>
                <c:pt idx="28287">
                  <c:v>207601.09</c:v>
                </c:pt>
                <c:pt idx="28288">
                  <c:v>207602.09</c:v>
                </c:pt>
                <c:pt idx="28289">
                  <c:v>207603.09</c:v>
                </c:pt>
                <c:pt idx="28290">
                  <c:v>207607.8</c:v>
                </c:pt>
                <c:pt idx="28291">
                  <c:v>207608.8</c:v>
                </c:pt>
                <c:pt idx="28292">
                  <c:v>207609.8</c:v>
                </c:pt>
                <c:pt idx="28293">
                  <c:v>207610.8</c:v>
                </c:pt>
                <c:pt idx="28294">
                  <c:v>207611.8</c:v>
                </c:pt>
                <c:pt idx="28295">
                  <c:v>207612.8</c:v>
                </c:pt>
                <c:pt idx="28296">
                  <c:v>207613.8</c:v>
                </c:pt>
                <c:pt idx="28297">
                  <c:v>207614.8</c:v>
                </c:pt>
                <c:pt idx="28298">
                  <c:v>207615.8</c:v>
                </c:pt>
                <c:pt idx="28299">
                  <c:v>207616.8</c:v>
                </c:pt>
                <c:pt idx="28300">
                  <c:v>207740.91</c:v>
                </c:pt>
                <c:pt idx="28301">
                  <c:v>207741.91</c:v>
                </c:pt>
                <c:pt idx="28302">
                  <c:v>207742.91</c:v>
                </c:pt>
                <c:pt idx="28303">
                  <c:v>207743.91</c:v>
                </c:pt>
                <c:pt idx="28304">
                  <c:v>207744.91</c:v>
                </c:pt>
                <c:pt idx="28305">
                  <c:v>207745.91</c:v>
                </c:pt>
                <c:pt idx="28306">
                  <c:v>207746.91</c:v>
                </c:pt>
                <c:pt idx="28307">
                  <c:v>207747.91</c:v>
                </c:pt>
                <c:pt idx="28308">
                  <c:v>207748.91</c:v>
                </c:pt>
                <c:pt idx="28309">
                  <c:v>207749.91</c:v>
                </c:pt>
                <c:pt idx="28310">
                  <c:v>207754.62</c:v>
                </c:pt>
                <c:pt idx="28311">
                  <c:v>207755.62</c:v>
                </c:pt>
                <c:pt idx="28312">
                  <c:v>207756.62</c:v>
                </c:pt>
                <c:pt idx="28313">
                  <c:v>207757.62</c:v>
                </c:pt>
                <c:pt idx="28314">
                  <c:v>207758.62</c:v>
                </c:pt>
                <c:pt idx="28315">
                  <c:v>207759.62</c:v>
                </c:pt>
                <c:pt idx="28316">
                  <c:v>207760.62</c:v>
                </c:pt>
                <c:pt idx="28317">
                  <c:v>207761.62</c:v>
                </c:pt>
                <c:pt idx="28318">
                  <c:v>207762.62</c:v>
                </c:pt>
                <c:pt idx="28319">
                  <c:v>207763.63</c:v>
                </c:pt>
                <c:pt idx="28320">
                  <c:v>207887.73</c:v>
                </c:pt>
                <c:pt idx="28321">
                  <c:v>207888.73</c:v>
                </c:pt>
                <c:pt idx="28322">
                  <c:v>207889.73</c:v>
                </c:pt>
                <c:pt idx="28323">
                  <c:v>207890.73</c:v>
                </c:pt>
                <c:pt idx="28324">
                  <c:v>207891.74</c:v>
                </c:pt>
                <c:pt idx="28325">
                  <c:v>207892.74</c:v>
                </c:pt>
                <c:pt idx="28326">
                  <c:v>207893.74</c:v>
                </c:pt>
                <c:pt idx="28327">
                  <c:v>207894.74</c:v>
                </c:pt>
                <c:pt idx="28328">
                  <c:v>207895.74</c:v>
                </c:pt>
                <c:pt idx="28329">
                  <c:v>207896.74</c:v>
                </c:pt>
                <c:pt idx="28330">
                  <c:v>207901.45</c:v>
                </c:pt>
                <c:pt idx="28331">
                  <c:v>207902.45</c:v>
                </c:pt>
                <c:pt idx="28332">
                  <c:v>207903.45</c:v>
                </c:pt>
                <c:pt idx="28333">
                  <c:v>207904.45</c:v>
                </c:pt>
                <c:pt idx="28334">
                  <c:v>207905.45</c:v>
                </c:pt>
                <c:pt idx="28335">
                  <c:v>207906.45</c:v>
                </c:pt>
                <c:pt idx="28336">
                  <c:v>207907.45</c:v>
                </c:pt>
                <c:pt idx="28337">
                  <c:v>207908.45</c:v>
                </c:pt>
                <c:pt idx="28338">
                  <c:v>207909.45</c:v>
                </c:pt>
                <c:pt idx="28339">
                  <c:v>207910.45</c:v>
                </c:pt>
                <c:pt idx="28340">
                  <c:v>208034.56</c:v>
                </c:pt>
                <c:pt idx="28341">
                  <c:v>208035.56</c:v>
                </c:pt>
                <c:pt idx="28342">
                  <c:v>208036.56</c:v>
                </c:pt>
                <c:pt idx="28343">
                  <c:v>208037.56</c:v>
                </c:pt>
                <c:pt idx="28344">
                  <c:v>208038.56</c:v>
                </c:pt>
                <c:pt idx="28345">
                  <c:v>208039.56</c:v>
                </c:pt>
                <c:pt idx="28346">
                  <c:v>208040.56</c:v>
                </c:pt>
                <c:pt idx="28347">
                  <c:v>208041.57</c:v>
                </c:pt>
                <c:pt idx="28348">
                  <c:v>208042.57</c:v>
                </c:pt>
                <c:pt idx="28349">
                  <c:v>208043.57</c:v>
                </c:pt>
                <c:pt idx="28350">
                  <c:v>208048.28</c:v>
                </c:pt>
                <c:pt idx="28351">
                  <c:v>208049.28</c:v>
                </c:pt>
                <c:pt idx="28352">
                  <c:v>208050.28</c:v>
                </c:pt>
                <c:pt idx="28353">
                  <c:v>208051.28</c:v>
                </c:pt>
                <c:pt idx="28354">
                  <c:v>208052.28</c:v>
                </c:pt>
                <c:pt idx="28355">
                  <c:v>208053.28</c:v>
                </c:pt>
                <c:pt idx="28356">
                  <c:v>208054.28</c:v>
                </c:pt>
                <c:pt idx="28357">
                  <c:v>208055.28</c:v>
                </c:pt>
                <c:pt idx="28358">
                  <c:v>208056.28</c:v>
                </c:pt>
                <c:pt idx="28359">
                  <c:v>208057.28</c:v>
                </c:pt>
                <c:pt idx="28360">
                  <c:v>208181.38</c:v>
                </c:pt>
                <c:pt idx="28361">
                  <c:v>208182.39</c:v>
                </c:pt>
                <c:pt idx="28362">
                  <c:v>208183.39</c:v>
                </c:pt>
                <c:pt idx="28363">
                  <c:v>208184.39</c:v>
                </c:pt>
                <c:pt idx="28364">
                  <c:v>208185.39</c:v>
                </c:pt>
                <c:pt idx="28365">
                  <c:v>208186.39</c:v>
                </c:pt>
                <c:pt idx="28366">
                  <c:v>208187.39</c:v>
                </c:pt>
                <c:pt idx="28367">
                  <c:v>208188.39</c:v>
                </c:pt>
                <c:pt idx="28368">
                  <c:v>208189.39</c:v>
                </c:pt>
                <c:pt idx="28369">
                  <c:v>208190.39</c:v>
                </c:pt>
                <c:pt idx="28370">
                  <c:v>208195.1</c:v>
                </c:pt>
                <c:pt idx="28371">
                  <c:v>208196.1</c:v>
                </c:pt>
                <c:pt idx="28372">
                  <c:v>208197.1</c:v>
                </c:pt>
                <c:pt idx="28373">
                  <c:v>208198.1</c:v>
                </c:pt>
                <c:pt idx="28374">
                  <c:v>208199.1</c:v>
                </c:pt>
                <c:pt idx="28375">
                  <c:v>208200.1</c:v>
                </c:pt>
                <c:pt idx="28376">
                  <c:v>208201.1</c:v>
                </c:pt>
                <c:pt idx="28377">
                  <c:v>208202.1</c:v>
                </c:pt>
                <c:pt idx="28378">
                  <c:v>208203.11</c:v>
                </c:pt>
                <c:pt idx="28379">
                  <c:v>208204.11</c:v>
                </c:pt>
                <c:pt idx="28380">
                  <c:v>208328.21</c:v>
                </c:pt>
                <c:pt idx="28381">
                  <c:v>208329.21</c:v>
                </c:pt>
                <c:pt idx="28382">
                  <c:v>208330.21</c:v>
                </c:pt>
                <c:pt idx="28383">
                  <c:v>208331.21</c:v>
                </c:pt>
                <c:pt idx="28384">
                  <c:v>208332.21</c:v>
                </c:pt>
                <c:pt idx="28385">
                  <c:v>208333.22</c:v>
                </c:pt>
                <c:pt idx="28386">
                  <c:v>208334.22</c:v>
                </c:pt>
                <c:pt idx="28387">
                  <c:v>208335.22</c:v>
                </c:pt>
                <c:pt idx="28388">
                  <c:v>208336.22</c:v>
                </c:pt>
                <c:pt idx="28389">
                  <c:v>208337.22</c:v>
                </c:pt>
                <c:pt idx="28390">
                  <c:v>208341.93</c:v>
                </c:pt>
                <c:pt idx="28391">
                  <c:v>208342.93</c:v>
                </c:pt>
                <c:pt idx="28392">
                  <c:v>208343.93</c:v>
                </c:pt>
                <c:pt idx="28393">
                  <c:v>208344.93</c:v>
                </c:pt>
                <c:pt idx="28394">
                  <c:v>208345.93</c:v>
                </c:pt>
                <c:pt idx="28395">
                  <c:v>208346.93</c:v>
                </c:pt>
                <c:pt idx="28396">
                  <c:v>208347.93</c:v>
                </c:pt>
                <c:pt idx="28397">
                  <c:v>208348.93</c:v>
                </c:pt>
                <c:pt idx="28398">
                  <c:v>208349.93</c:v>
                </c:pt>
                <c:pt idx="28399">
                  <c:v>208350.93</c:v>
                </c:pt>
                <c:pt idx="28400">
                  <c:v>208475.04</c:v>
                </c:pt>
                <c:pt idx="28401">
                  <c:v>208476.04</c:v>
                </c:pt>
                <c:pt idx="28402">
                  <c:v>208477.04</c:v>
                </c:pt>
                <c:pt idx="28403">
                  <c:v>208478.04</c:v>
                </c:pt>
                <c:pt idx="28404">
                  <c:v>208479.04</c:v>
                </c:pt>
                <c:pt idx="28405">
                  <c:v>208480.05</c:v>
                </c:pt>
                <c:pt idx="28406">
                  <c:v>208481.05</c:v>
                </c:pt>
                <c:pt idx="28407">
                  <c:v>208482.05</c:v>
                </c:pt>
                <c:pt idx="28408">
                  <c:v>208483.05</c:v>
                </c:pt>
                <c:pt idx="28409">
                  <c:v>208484.05</c:v>
                </c:pt>
                <c:pt idx="28410">
                  <c:v>208488.75</c:v>
                </c:pt>
                <c:pt idx="28411">
                  <c:v>208489.76</c:v>
                </c:pt>
                <c:pt idx="28412">
                  <c:v>208490.76</c:v>
                </c:pt>
                <c:pt idx="28413">
                  <c:v>208491.76</c:v>
                </c:pt>
                <c:pt idx="28414">
                  <c:v>208492.76</c:v>
                </c:pt>
                <c:pt idx="28415">
                  <c:v>208493.76</c:v>
                </c:pt>
                <c:pt idx="28416">
                  <c:v>208494.76</c:v>
                </c:pt>
                <c:pt idx="28417">
                  <c:v>208495.76</c:v>
                </c:pt>
                <c:pt idx="28418">
                  <c:v>208496.76</c:v>
                </c:pt>
                <c:pt idx="28419">
                  <c:v>208497.76</c:v>
                </c:pt>
                <c:pt idx="28420">
                  <c:v>208621.87</c:v>
                </c:pt>
                <c:pt idx="28421">
                  <c:v>208622.87</c:v>
                </c:pt>
                <c:pt idx="28422">
                  <c:v>208623.87</c:v>
                </c:pt>
                <c:pt idx="28423">
                  <c:v>208624.87</c:v>
                </c:pt>
                <c:pt idx="28424">
                  <c:v>208625.87</c:v>
                </c:pt>
                <c:pt idx="28425">
                  <c:v>208626.87</c:v>
                </c:pt>
                <c:pt idx="28426">
                  <c:v>208627.87</c:v>
                </c:pt>
                <c:pt idx="28427">
                  <c:v>208628.87</c:v>
                </c:pt>
                <c:pt idx="28428">
                  <c:v>208629.87</c:v>
                </c:pt>
                <c:pt idx="28429">
                  <c:v>208630.87</c:v>
                </c:pt>
                <c:pt idx="28430">
                  <c:v>208635.58</c:v>
                </c:pt>
                <c:pt idx="28431">
                  <c:v>208636.58</c:v>
                </c:pt>
                <c:pt idx="28432">
                  <c:v>208637.58</c:v>
                </c:pt>
                <c:pt idx="28433">
                  <c:v>208638.58</c:v>
                </c:pt>
                <c:pt idx="28434">
                  <c:v>208639.58</c:v>
                </c:pt>
                <c:pt idx="28435">
                  <c:v>208640.58</c:v>
                </c:pt>
                <c:pt idx="28436">
                  <c:v>208641.58</c:v>
                </c:pt>
                <c:pt idx="28437">
                  <c:v>208642.58</c:v>
                </c:pt>
                <c:pt idx="28438">
                  <c:v>208643.58</c:v>
                </c:pt>
                <c:pt idx="28439">
                  <c:v>208644.58</c:v>
                </c:pt>
                <c:pt idx="28440">
                  <c:v>208768.69</c:v>
                </c:pt>
                <c:pt idx="28441">
                  <c:v>208769.69</c:v>
                </c:pt>
                <c:pt idx="28442">
                  <c:v>208770.69</c:v>
                </c:pt>
                <c:pt idx="28443">
                  <c:v>208771.69</c:v>
                </c:pt>
                <c:pt idx="28444">
                  <c:v>208772.69</c:v>
                </c:pt>
                <c:pt idx="28445">
                  <c:v>208773.69</c:v>
                </c:pt>
                <c:pt idx="28446">
                  <c:v>208774.69</c:v>
                </c:pt>
                <c:pt idx="28447">
                  <c:v>208775.69</c:v>
                </c:pt>
                <c:pt idx="28448">
                  <c:v>208776.69</c:v>
                </c:pt>
                <c:pt idx="28449">
                  <c:v>208777.7</c:v>
                </c:pt>
                <c:pt idx="28450">
                  <c:v>208782.4</c:v>
                </c:pt>
                <c:pt idx="28451">
                  <c:v>208783.4</c:v>
                </c:pt>
                <c:pt idx="28452">
                  <c:v>208784.4</c:v>
                </c:pt>
                <c:pt idx="28453">
                  <c:v>208785.4</c:v>
                </c:pt>
                <c:pt idx="28454">
                  <c:v>208786.4</c:v>
                </c:pt>
                <c:pt idx="28455">
                  <c:v>208787.4</c:v>
                </c:pt>
                <c:pt idx="28456">
                  <c:v>208788.4</c:v>
                </c:pt>
                <c:pt idx="28457">
                  <c:v>208789.4</c:v>
                </c:pt>
                <c:pt idx="28458">
                  <c:v>208790.4</c:v>
                </c:pt>
                <c:pt idx="28459">
                  <c:v>208791.4</c:v>
                </c:pt>
                <c:pt idx="28460">
                  <c:v>208915.51</c:v>
                </c:pt>
                <c:pt idx="28461">
                  <c:v>208916.51</c:v>
                </c:pt>
                <c:pt idx="28462">
                  <c:v>208917.51</c:v>
                </c:pt>
                <c:pt idx="28463">
                  <c:v>208918.51</c:v>
                </c:pt>
                <c:pt idx="28464">
                  <c:v>208919.51</c:v>
                </c:pt>
                <c:pt idx="28465">
                  <c:v>208920.51</c:v>
                </c:pt>
                <c:pt idx="28466">
                  <c:v>208921.51</c:v>
                </c:pt>
                <c:pt idx="28467">
                  <c:v>208922.52</c:v>
                </c:pt>
                <c:pt idx="28468">
                  <c:v>208923.52</c:v>
                </c:pt>
                <c:pt idx="28469">
                  <c:v>208924.52</c:v>
                </c:pt>
                <c:pt idx="28470">
                  <c:v>208929.22</c:v>
                </c:pt>
                <c:pt idx="28471">
                  <c:v>208930.22</c:v>
                </c:pt>
                <c:pt idx="28472">
                  <c:v>208931.22</c:v>
                </c:pt>
                <c:pt idx="28473">
                  <c:v>208932.22</c:v>
                </c:pt>
                <c:pt idx="28474">
                  <c:v>208933.23</c:v>
                </c:pt>
                <c:pt idx="28475">
                  <c:v>208934.23</c:v>
                </c:pt>
                <c:pt idx="28476">
                  <c:v>208935.23</c:v>
                </c:pt>
                <c:pt idx="28477">
                  <c:v>208936.23</c:v>
                </c:pt>
                <c:pt idx="28478">
                  <c:v>208937.23</c:v>
                </c:pt>
                <c:pt idx="28479">
                  <c:v>208938.23</c:v>
                </c:pt>
                <c:pt idx="28480">
                  <c:v>209062.33</c:v>
                </c:pt>
                <c:pt idx="28481">
                  <c:v>209063.34</c:v>
                </c:pt>
                <c:pt idx="28482">
                  <c:v>209064.34</c:v>
                </c:pt>
                <c:pt idx="28483">
                  <c:v>209065.34</c:v>
                </c:pt>
                <c:pt idx="28484">
                  <c:v>209066.34</c:v>
                </c:pt>
                <c:pt idx="28485">
                  <c:v>209067.34</c:v>
                </c:pt>
                <c:pt idx="28486">
                  <c:v>209068.34</c:v>
                </c:pt>
                <c:pt idx="28487">
                  <c:v>209069.34</c:v>
                </c:pt>
                <c:pt idx="28488">
                  <c:v>209070.34</c:v>
                </c:pt>
                <c:pt idx="28489">
                  <c:v>209071.34</c:v>
                </c:pt>
                <c:pt idx="28490">
                  <c:v>209076.05</c:v>
                </c:pt>
                <c:pt idx="28491">
                  <c:v>209077.05</c:v>
                </c:pt>
                <c:pt idx="28492">
                  <c:v>209078.05</c:v>
                </c:pt>
                <c:pt idx="28493">
                  <c:v>209079.05</c:v>
                </c:pt>
                <c:pt idx="28494">
                  <c:v>209080.05</c:v>
                </c:pt>
                <c:pt idx="28495">
                  <c:v>209081.05</c:v>
                </c:pt>
                <c:pt idx="28496">
                  <c:v>209082.05</c:v>
                </c:pt>
                <c:pt idx="28497">
                  <c:v>209083.05</c:v>
                </c:pt>
                <c:pt idx="28498">
                  <c:v>209084.05</c:v>
                </c:pt>
                <c:pt idx="28499">
                  <c:v>209085.05</c:v>
                </c:pt>
                <c:pt idx="28500">
                  <c:v>209209.15</c:v>
                </c:pt>
                <c:pt idx="28501">
                  <c:v>209210.16</c:v>
                </c:pt>
                <c:pt idx="28502">
                  <c:v>209211.16</c:v>
                </c:pt>
                <c:pt idx="28503">
                  <c:v>209212.16</c:v>
                </c:pt>
                <c:pt idx="28504">
                  <c:v>209213.16</c:v>
                </c:pt>
                <c:pt idx="28505">
                  <c:v>209214.16</c:v>
                </c:pt>
                <c:pt idx="28506">
                  <c:v>209215.16</c:v>
                </c:pt>
                <c:pt idx="28507">
                  <c:v>209216.16</c:v>
                </c:pt>
                <c:pt idx="28508">
                  <c:v>209217.16</c:v>
                </c:pt>
                <c:pt idx="28509">
                  <c:v>209218.16</c:v>
                </c:pt>
                <c:pt idx="28510">
                  <c:v>209222.87</c:v>
                </c:pt>
                <c:pt idx="28511">
                  <c:v>209223.87</c:v>
                </c:pt>
                <c:pt idx="28512">
                  <c:v>209224.87</c:v>
                </c:pt>
                <c:pt idx="28513">
                  <c:v>209225.87</c:v>
                </c:pt>
                <c:pt idx="28514">
                  <c:v>209226.87</c:v>
                </c:pt>
                <c:pt idx="28515">
                  <c:v>209227.87</c:v>
                </c:pt>
                <c:pt idx="28516">
                  <c:v>209228.87</c:v>
                </c:pt>
                <c:pt idx="28517">
                  <c:v>209229.87</c:v>
                </c:pt>
                <c:pt idx="28518">
                  <c:v>209230.87</c:v>
                </c:pt>
                <c:pt idx="28519">
                  <c:v>209231.87</c:v>
                </c:pt>
                <c:pt idx="28520">
                  <c:v>209355.98</c:v>
                </c:pt>
                <c:pt idx="28521">
                  <c:v>209356.98</c:v>
                </c:pt>
                <c:pt idx="28522">
                  <c:v>209357.98</c:v>
                </c:pt>
                <c:pt idx="28523">
                  <c:v>209358.98</c:v>
                </c:pt>
                <c:pt idx="28524">
                  <c:v>209359.98</c:v>
                </c:pt>
                <c:pt idx="28525">
                  <c:v>209360.98</c:v>
                </c:pt>
                <c:pt idx="28526">
                  <c:v>209361.98</c:v>
                </c:pt>
                <c:pt idx="28527">
                  <c:v>209362.98</c:v>
                </c:pt>
                <c:pt idx="28528">
                  <c:v>209363.98</c:v>
                </c:pt>
                <c:pt idx="28529">
                  <c:v>209364.99</c:v>
                </c:pt>
                <c:pt idx="28530">
                  <c:v>209369.69</c:v>
                </c:pt>
                <c:pt idx="28531">
                  <c:v>209370.69</c:v>
                </c:pt>
                <c:pt idx="28532">
                  <c:v>209371.69</c:v>
                </c:pt>
                <c:pt idx="28533">
                  <c:v>209372.7</c:v>
                </c:pt>
                <c:pt idx="28534">
                  <c:v>209373.7</c:v>
                </c:pt>
                <c:pt idx="28535">
                  <c:v>209374.7</c:v>
                </c:pt>
                <c:pt idx="28536">
                  <c:v>209375.7</c:v>
                </c:pt>
                <c:pt idx="28537">
                  <c:v>209376.7</c:v>
                </c:pt>
                <c:pt idx="28538">
                  <c:v>209377.7</c:v>
                </c:pt>
                <c:pt idx="28539">
                  <c:v>209378.7</c:v>
                </c:pt>
                <c:pt idx="28540">
                  <c:v>209502.8</c:v>
                </c:pt>
                <c:pt idx="28541">
                  <c:v>209503.81</c:v>
                </c:pt>
                <c:pt idx="28542">
                  <c:v>209504.81</c:v>
                </c:pt>
                <c:pt idx="28543">
                  <c:v>209505.81</c:v>
                </c:pt>
                <c:pt idx="28544">
                  <c:v>209506.81</c:v>
                </c:pt>
                <c:pt idx="28545">
                  <c:v>209507.81</c:v>
                </c:pt>
                <c:pt idx="28546">
                  <c:v>209508.81</c:v>
                </c:pt>
                <c:pt idx="28547">
                  <c:v>209509.81</c:v>
                </c:pt>
                <c:pt idx="28548">
                  <c:v>209510.81</c:v>
                </c:pt>
                <c:pt idx="28549">
                  <c:v>209511.81</c:v>
                </c:pt>
                <c:pt idx="28550">
                  <c:v>209516.52</c:v>
                </c:pt>
                <c:pt idx="28551">
                  <c:v>209517.52</c:v>
                </c:pt>
                <c:pt idx="28552">
                  <c:v>209518.52</c:v>
                </c:pt>
                <c:pt idx="28553">
                  <c:v>209519.52</c:v>
                </c:pt>
                <c:pt idx="28554">
                  <c:v>209520.52</c:v>
                </c:pt>
                <c:pt idx="28555">
                  <c:v>209521.52</c:v>
                </c:pt>
                <c:pt idx="28556">
                  <c:v>209522.52</c:v>
                </c:pt>
                <c:pt idx="28557">
                  <c:v>209523.52</c:v>
                </c:pt>
                <c:pt idx="28558">
                  <c:v>209524.52</c:v>
                </c:pt>
                <c:pt idx="28559">
                  <c:v>209525.52</c:v>
                </c:pt>
                <c:pt idx="28560">
                  <c:v>209649.63</c:v>
                </c:pt>
                <c:pt idx="28561">
                  <c:v>209650.63</c:v>
                </c:pt>
                <c:pt idx="28562">
                  <c:v>209651.63</c:v>
                </c:pt>
                <c:pt idx="28563">
                  <c:v>209652.63</c:v>
                </c:pt>
                <c:pt idx="28564">
                  <c:v>209653.63</c:v>
                </c:pt>
                <c:pt idx="28565">
                  <c:v>209654.63</c:v>
                </c:pt>
                <c:pt idx="28566">
                  <c:v>209655.63</c:v>
                </c:pt>
                <c:pt idx="28567">
                  <c:v>209656.63</c:v>
                </c:pt>
                <c:pt idx="28568">
                  <c:v>209657.64</c:v>
                </c:pt>
                <c:pt idx="28569">
                  <c:v>209658.64</c:v>
                </c:pt>
                <c:pt idx="28570">
                  <c:v>209663.35</c:v>
                </c:pt>
                <c:pt idx="28571">
                  <c:v>209664.35</c:v>
                </c:pt>
                <c:pt idx="28572">
                  <c:v>209665.35</c:v>
                </c:pt>
                <c:pt idx="28573">
                  <c:v>209666.35</c:v>
                </c:pt>
                <c:pt idx="28574">
                  <c:v>209667.35</c:v>
                </c:pt>
                <c:pt idx="28575">
                  <c:v>209668.35</c:v>
                </c:pt>
                <c:pt idx="28576">
                  <c:v>209669.35</c:v>
                </c:pt>
                <c:pt idx="28577">
                  <c:v>209670.35</c:v>
                </c:pt>
                <c:pt idx="28578">
                  <c:v>209671.35</c:v>
                </c:pt>
                <c:pt idx="28579">
                  <c:v>209672.35</c:v>
                </c:pt>
                <c:pt idx="28580">
                  <c:v>209796.4</c:v>
                </c:pt>
                <c:pt idx="28581">
                  <c:v>209797.41</c:v>
                </c:pt>
                <c:pt idx="28582">
                  <c:v>209798.41</c:v>
                </c:pt>
                <c:pt idx="28583">
                  <c:v>209799.41</c:v>
                </c:pt>
                <c:pt idx="28584">
                  <c:v>209800.41</c:v>
                </c:pt>
                <c:pt idx="28585">
                  <c:v>209801.41</c:v>
                </c:pt>
                <c:pt idx="28586">
                  <c:v>209802.41</c:v>
                </c:pt>
                <c:pt idx="28587">
                  <c:v>209803.41</c:v>
                </c:pt>
                <c:pt idx="28588">
                  <c:v>209804.41</c:v>
                </c:pt>
                <c:pt idx="28589">
                  <c:v>209805.41</c:v>
                </c:pt>
                <c:pt idx="28590">
                  <c:v>209810.12</c:v>
                </c:pt>
                <c:pt idx="28591">
                  <c:v>209811.12</c:v>
                </c:pt>
                <c:pt idx="28592">
                  <c:v>209812.12</c:v>
                </c:pt>
                <c:pt idx="28593">
                  <c:v>209813.12</c:v>
                </c:pt>
                <c:pt idx="28594">
                  <c:v>209814.12</c:v>
                </c:pt>
                <c:pt idx="28595">
                  <c:v>209815.12</c:v>
                </c:pt>
                <c:pt idx="28596">
                  <c:v>209816.12</c:v>
                </c:pt>
                <c:pt idx="28597">
                  <c:v>209817.12</c:v>
                </c:pt>
                <c:pt idx="28598">
                  <c:v>209818.12</c:v>
                </c:pt>
                <c:pt idx="28599">
                  <c:v>209819.13</c:v>
                </c:pt>
                <c:pt idx="28600">
                  <c:v>209943.23</c:v>
                </c:pt>
                <c:pt idx="28601">
                  <c:v>209944.23</c:v>
                </c:pt>
                <c:pt idx="28602">
                  <c:v>209945.23</c:v>
                </c:pt>
                <c:pt idx="28603">
                  <c:v>209946.23</c:v>
                </c:pt>
                <c:pt idx="28604">
                  <c:v>209947.23</c:v>
                </c:pt>
                <c:pt idx="28605">
                  <c:v>209948.23</c:v>
                </c:pt>
                <c:pt idx="28606">
                  <c:v>209949.23</c:v>
                </c:pt>
                <c:pt idx="28607">
                  <c:v>209950.23</c:v>
                </c:pt>
                <c:pt idx="28608">
                  <c:v>209951.24</c:v>
                </c:pt>
                <c:pt idx="28609">
                  <c:v>209952.24</c:v>
                </c:pt>
                <c:pt idx="28610">
                  <c:v>209956.94</c:v>
                </c:pt>
                <c:pt idx="28611">
                  <c:v>209957.94</c:v>
                </c:pt>
                <c:pt idx="28612">
                  <c:v>209958.94</c:v>
                </c:pt>
                <c:pt idx="28613">
                  <c:v>209959.94</c:v>
                </c:pt>
                <c:pt idx="28614">
                  <c:v>209960.94</c:v>
                </c:pt>
                <c:pt idx="28615">
                  <c:v>209961.95</c:v>
                </c:pt>
                <c:pt idx="28616">
                  <c:v>209962.95</c:v>
                </c:pt>
                <c:pt idx="28617">
                  <c:v>209963.95</c:v>
                </c:pt>
                <c:pt idx="28618">
                  <c:v>209964.95</c:v>
                </c:pt>
                <c:pt idx="28619">
                  <c:v>209965.95</c:v>
                </c:pt>
                <c:pt idx="28620">
                  <c:v>210090.05</c:v>
                </c:pt>
                <c:pt idx="28621">
                  <c:v>210091.05</c:v>
                </c:pt>
                <c:pt idx="28622">
                  <c:v>210092.06</c:v>
                </c:pt>
                <c:pt idx="28623">
                  <c:v>210093.06</c:v>
                </c:pt>
                <c:pt idx="28624">
                  <c:v>210094.06</c:v>
                </c:pt>
                <c:pt idx="28625">
                  <c:v>210095.06</c:v>
                </c:pt>
                <c:pt idx="28626">
                  <c:v>210096.06</c:v>
                </c:pt>
                <c:pt idx="28627">
                  <c:v>210097.06</c:v>
                </c:pt>
                <c:pt idx="28628">
                  <c:v>210098.06</c:v>
                </c:pt>
                <c:pt idx="28629">
                  <c:v>210099.06</c:v>
                </c:pt>
                <c:pt idx="28630">
                  <c:v>210103.77</c:v>
                </c:pt>
                <c:pt idx="28631">
                  <c:v>210104.77</c:v>
                </c:pt>
                <c:pt idx="28632">
                  <c:v>210105.77</c:v>
                </c:pt>
                <c:pt idx="28633">
                  <c:v>210106.77</c:v>
                </c:pt>
                <c:pt idx="28634">
                  <c:v>210107.77</c:v>
                </c:pt>
                <c:pt idx="28635">
                  <c:v>210108.77</c:v>
                </c:pt>
                <c:pt idx="28636">
                  <c:v>210109.77</c:v>
                </c:pt>
                <c:pt idx="28637">
                  <c:v>210110.77</c:v>
                </c:pt>
                <c:pt idx="28638">
                  <c:v>210111.77</c:v>
                </c:pt>
                <c:pt idx="28639">
                  <c:v>210112.78</c:v>
                </c:pt>
                <c:pt idx="28640">
                  <c:v>210236.79</c:v>
                </c:pt>
                <c:pt idx="28641">
                  <c:v>210237.79</c:v>
                </c:pt>
                <c:pt idx="28642">
                  <c:v>210238.8</c:v>
                </c:pt>
                <c:pt idx="28643">
                  <c:v>210239.8</c:v>
                </c:pt>
                <c:pt idx="28644">
                  <c:v>210240.8</c:v>
                </c:pt>
                <c:pt idx="28645">
                  <c:v>210241.8</c:v>
                </c:pt>
                <c:pt idx="28646">
                  <c:v>210242.8</c:v>
                </c:pt>
                <c:pt idx="28647">
                  <c:v>210243.8</c:v>
                </c:pt>
                <c:pt idx="28648">
                  <c:v>210244.8</c:v>
                </c:pt>
                <c:pt idx="28649">
                  <c:v>210245.8</c:v>
                </c:pt>
                <c:pt idx="28650">
                  <c:v>210250.51</c:v>
                </c:pt>
                <c:pt idx="28651">
                  <c:v>210251.51</c:v>
                </c:pt>
                <c:pt idx="28652">
                  <c:v>210252.51</c:v>
                </c:pt>
                <c:pt idx="28653">
                  <c:v>210253.51</c:v>
                </c:pt>
                <c:pt idx="28654">
                  <c:v>210254.51</c:v>
                </c:pt>
                <c:pt idx="28655">
                  <c:v>210255.51</c:v>
                </c:pt>
                <c:pt idx="28656">
                  <c:v>210256.51</c:v>
                </c:pt>
                <c:pt idx="28657">
                  <c:v>210257.52</c:v>
                </c:pt>
                <c:pt idx="28658">
                  <c:v>210258.52</c:v>
                </c:pt>
                <c:pt idx="28659">
                  <c:v>210259.52</c:v>
                </c:pt>
                <c:pt idx="28660">
                  <c:v>210383.62</c:v>
                </c:pt>
                <c:pt idx="28661">
                  <c:v>210384.62</c:v>
                </c:pt>
                <c:pt idx="28662">
                  <c:v>210385.62</c:v>
                </c:pt>
                <c:pt idx="28663">
                  <c:v>210386.63</c:v>
                </c:pt>
                <c:pt idx="28664">
                  <c:v>210387.63</c:v>
                </c:pt>
                <c:pt idx="28665">
                  <c:v>210388.63</c:v>
                </c:pt>
                <c:pt idx="28666">
                  <c:v>210389.63</c:v>
                </c:pt>
                <c:pt idx="28667">
                  <c:v>210390.63</c:v>
                </c:pt>
                <c:pt idx="28668">
                  <c:v>210391.63</c:v>
                </c:pt>
                <c:pt idx="28669">
                  <c:v>210392.63</c:v>
                </c:pt>
                <c:pt idx="28670">
                  <c:v>210397.34</c:v>
                </c:pt>
                <c:pt idx="28671">
                  <c:v>210398.34</c:v>
                </c:pt>
                <c:pt idx="28672">
                  <c:v>210399.34</c:v>
                </c:pt>
                <c:pt idx="28673">
                  <c:v>210400.34</c:v>
                </c:pt>
                <c:pt idx="28674">
                  <c:v>210401.34</c:v>
                </c:pt>
                <c:pt idx="28675">
                  <c:v>210402.34</c:v>
                </c:pt>
                <c:pt idx="28676">
                  <c:v>210403.34</c:v>
                </c:pt>
                <c:pt idx="28677">
                  <c:v>210404.34</c:v>
                </c:pt>
                <c:pt idx="28678">
                  <c:v>210405.35</c:v>
                </c:pt>
                <c:pt idx="28679">
                  <c:v>210406.35</c:v>
                </c:pt>
                <c:pt idx="28680">
                  <c:v>210530.45</c:v>
                </c:pt>
                <c:pt idx="28681">
                  <c:v>210531.45</c:v>
                </c:pt>
                <c:pt idx="28682">
                  <c:v>210532.45</c:v>
                </c:pt>
                <c:pt idx="28683">
                  <c:v>210533.45</c:v>
                </c:pt>
                <c:pt idx="28684">
                  <c:v>210534.45</c:v>
                </c:pt>
                <c:pt idx="28685">
                  <c:v>210535.45</c:v>
                </c:pt>
                <c:pt idx="28686">
                  <c:v>210536.46</c:v>
                </c:pt>
                <c:pt idx="28687">
                  <c:v>210537.46</c:v>
                </c:pt>
                <c:pt idx="28688">
                  <c:v>210538.46</c:v>
                </c:pt>
                <c:pt idx="28689">
                  <c:v>210539.46</c:v>
                </c:pt>
                <c:pt idx="28690">
                  <c:v>210544.17</c:v>
                </c:pt>
                <c:pt idx="28691">
                  <c:v>210545.17</c:v>
                </c:pt>
                <c:pt idx="28692">
                  <c:v>210546.17</c:v>
                </c:pt>
                <c:pt idx="28693">
                  <c:v>210547.17</c:v>
                </c:pt>
                <c:pt idx="28694">
                  <c:v>210548.17</c:v>
                </c:pt>
                <c:pt idx="28695">
                  <c:v>210549.17</c:v>
                </c:pt>
                <c:pt idx="28696">
                  <c:v>210550.17</c:v>
                </c:pt>
                <c:pt idx="28697">
                  <c:v>210551.17</c:v>
                </c:pt>
                <c:pt idx="28698">
                  <c:v>210552.17</c:v>
                </c:pt>
                <c:pt idx="28699">
                  <c:v>210553.17</c:v>
                </c:pt>
                <c:pt idx="28700">
                  <c:v>210677.28</c:v>
                </c:pt>
                <c:pt idx="28701">
                  <c:v>210678.28</c:v>
                </c:pt>
                <c:pt idx="28702">
                  <c:v>210679.28</c:v>
                </c:pt>
                <c:pt idx="28703">
                  <c:v>210680.28</c:v>
                </c:pt>
                <c:pt idx="28704">
                  <c:v>210681.28</c:v>
                </c:pt>
                <c:pt idx="28705">
                  <c:v>210682.28</c:v>
                </c:pt>
                <c:pt idx="28706">
                  <c:v>210683.28</c:v>
                </c:pt>
                <c:pt idx="28707">
                  <c:v>210684.28</c:v>
                </c:pt>
                <c:pt idx="28708">
                  <c:v>210685.28</c:v>
                </c:pt>
                <c:pt idx="28709">
                  <c:v>210686.28</c:v>
                </c:pt>
                <c:pt idx="28710">
                  <c:v>210690.99</c:v>
                </c:pt>
                <c:pt idx="28711">
                  <c:v>210691.99</c:v>
                </c:pt>
                <c:pt idx="28712">
                  <c:v>210692.99</c:v>
                </c:pt>
                <c:pt idx="28713">
                  <c:v>210693.99</c:v>
                </c:pt>
                <c:pt idx="28714">
                  <c:v>210694.99</c:v>
                </c:pt>
                <c:pt idx="28715">
                  <c:v>210695.99</c:v>
                </c:pt>
                <c:pt idx="28716">
                  <c:v>210696.99</c:v>
                </c:pt>
                <c:pt idx="28717">
                  <c:v>210697.99</c:v>
                </c:pt>
                <c:pt idx="28718">
                  <c:v>210699.0</c:v>
                </c:pt>
                <c:pt idx="28719">
                  <c:v>210700.0</c:v>
                </c:pt>
                <c:pt idx="28720">
                  <c:v>210824.1</c:v>
                </c:pt>
                <c:pt idx="28721">
                  <c:v>210825.1</c:v>
                </c:pt>
                <c:pt idx="28722">
                  <c:v>210826.1</c:v>
                </c:pt>
                <c:pt idx="28723">
                  <c:v>210827.1</c:v>
                </c:pt>
                <c:pt idx="28724">
                  <c:v>210828.1</c:v>
                </c:pt>
                <c:pt idx="28725">
                  <c:v>210829.1</c:v>
                </c:pt>
                <c:pt idx="28726">
                  <c:v>210830.11</c:v>
                </c:pt>
                <c:pt idx="28727">
                  <c:v>210831.11</c:v>
                </c:pt>
                <c:pt idx="28728">
                  <c:v>210832.11</c:v>
                </c:pt>
                <c:pt idx="28729">
                  <c:v>210833.11</c:v>
                </c:pt>
                <c:pt idx="28730">
                  <c:v>210837.82</c:v>
                </c:pt>
                <c:pt idx="28731">
                  <c:v>210838.82</c:v>
                </c:pt>
                <c:pt idx="28732">
                  <c:v>210839.82</c:v>
                </c:pt>
                <c:pt idx="28733">
                  <c:v>210840.82</c:v>
                </c:pt>
                <c:pt idx="28734">
                  <c:v>210841.82</c:v>
                </c:pt>
                <c:pt idx="28735">
                  <c:v>210842.82</c:v>
                </c:pt>
                <c:pt idx="28736">
                  <c:v>210843.82</c:v>
                </c:pt>
                <c:pt idx="28737">
                  <c:v>210844.82</c:v>
                </c:pt>
                <c:pt idx="28738">
                  <c:v>210845.82</c:v>
                </c:pt>
                <c:pt idx="28739">
                  <c:v>210846.82</c:v>
                </c:pt>
                <c:pt idx="28740">
                  <c:v>210970.93</c:v>
                </c:pt>
                <c:pt idx="28741">
                  <c:v>210971.93</c:v>
                </c:pt>
                <c:pt idx="28742">
                  <c:v>210972.93</c:v>
                </c:pt>
                <c:pt idx="28743">
                  <c:v>210973.93</c:v>
                </c:pt>
                <c:pt idx="28744">
                  <c:v>210974.93</c:v>
                </c:pt>
                <c:pt idx="28745">
                  <c:v>210975.93</c:v>
                </c:pt>
                <c:pt idx="28746">
                  <c:v>210976.93</c:v>
                </c:pt>
                <c:pt idx="28747">
                  <c:v>210977.93</c:v>
                </c:pt>
                <c:pt idx="28748">
                  <c:v>210978.93</c:v>
                </c:pt>
                <c:pt idx="28749">
                  <c:v>210979.93</c:v>
                </c:pt>
                <c:pt idx="28750">
                  <c:v>210984.64</c:v>
                </c:pt>
                <c:pt idx="28751">
                  <c:v>210985.64</c:v>
                </c:pt>
                <c:pt idx="28752">
                  <c:v>210986.64</c:v>
                </c:pt>
                <c:pt idx="28753">
                  <c:v>210987.64</c:v>
                </c:pt>
                <c:pt idx="28754">
                  <c:v>210988.64</c:v>
                </c:pt>
                <c:pt idx="28755">
                  <c:v>210989.64</c:v>
                </c:pt>
                <c:pt idx="28756">
                  <c:v>210990.64</c:v>
                </c:pt>
                <c:pt idx="28757">
                  <c:v>210991.64</c:v>
                </c:pt>
                <c:pt idx="28758">
                  <c:v>210992.64</c:v>
                </c:pt>
                <c:pt idx="28759">
                  <c:v>210993.65</c:v>
                </c:pt>
                <c:pt idx="28760">
                  <c:v>211117.75</c:v>
                </c:pt>
                <c:pt idx="28761">
                  <c:v>211118.75</c:v>
                </c:pt>
                <c:pt idx="28762">
                  <c:v>211119.75</c:v>
                </c:pt>
                <c:pt idx="28763">
                  <c:v>211120.75</c:v>
                </c:pt>
                <c:pt idx="28764">
                  <c:v>211121.75</c:v>
                </c:pt>
                <c:pt idx="28765">
                  <c:v>211122.76</c:v>
                </c:pt>
                <c:pt idx="28766">
                  <c:v>211123.76</c:v>
                </c:pt>
                <c:pt idx="28767">
                  <c:v>211124.76</c:v>
                </c:pt>
                <c:pt idx="28768">
                  <c:v>211125.76</c:v>
                </c:pt>
                <c:pt idx="28769">
                  <c:v>211126.76</c:v>
                </c:pt>
                <c:pt idx="28770">
                  <c:v>211131.47</c:v>
                </c:pt>
                <c:pt idx="28771">
                  <c:v>211132.47</c:v>
                </c:pt>
                <c:pt idx="28772">
                  <c:v>211133.47</c:v>
                </c:pt>
                <c:pt idx="28773">
                  <c:v>211134.47</c:v>
                </c:pt>
                <c:pt idx="28774">
                  <c:v>211135.47</c:v>
                </c:pt>
                <c:pt idx="28775">
                  <c:v>211136.47</c:v>
                </c:pt>
                <c:pt idx="28776">
                  <c:v>211137.47</c:v>
                </c:pt>
                <c:pt idx="28777">
                  <c:v>211138.47</c:v>
                </c:pt>
                <c:pt idx="28778">
                  <c:v>211139.47</c:v>
                </c:pt>
                <c:pt idx="28779">
                  <c:v>211140.47</c:v>
                </c:pt>
                <c:pt idx="28780">
                  <c:v>211264.49</c:v>
                </c:pt>
                <c:pt idx="28781">
                  <c:v>211265.49</c:v>
                </c:pt>
                <c:pt idx="28782">
                  <c:v>211266.49</c:v>
                </c:pt>
                <c:pt idx="28783">
                  <c:v>211267.49</c:v>
                </c:pt>
                <c:pt idx="28784">
                  <c:v>211268.49</c:v>
                </c:pt>
                <c:pt idx="28785">
                  <c:v>211269.49</c:v>
                </c:pt>
                <c:pt idx="28786">
                  <c:v>211270.5</c:v>
                </c:pt>
                <c:pt idx="28787">
                  <c:v>211271.5</c:v>
                </c:pt>
                <c:pt idx="28788">
                  <c:v>211272.5</c:v>
                </c:pt>
                <c:pt idx="28789">
                  <c:v>211273.5</c:v>
                </c:pt>
                <c:pt idx="28790">
                  <c:v>211278.21</c:v>
                </c:pt>
                <c:pt idx="28791">
                  <c:v>211279.21</c:v>
                </c:pt>
                <c:pt idx="28792">
                  <c:v>211280.21</c:v>
                </c:pt>
                <c:pt idx="28793">
                  <c:v>211281.21</c:v>
                </c:pt>
                <c:pt idx="28794">
                  <c:v>211282.21</c:v>
                </c:pt>
                <c:pt idx="28795">
                  <c:v>211283.21</c:v>
                </c:pt>
                <c:pt idx="28796">
                  <c:v>211284.21</c:v>
                </c:pt>
                <c:pt idx="28797">
                  <c:v>211285.21</c:v>
                </c:pt>
                <c:pt idx="28798">
                  <c:v>211286.21</c:v>
                </c:pt>
                <c:pt idx="28799">
                  <c:v>211287.21</c:v>
                </c:pt>
                <c:pt idx="28800">
                  <c:v>211411.32</c:v>
                </c:pt>
                <c:pt idx="28801">
                  <c:v>211412.32</c:v>
                </c:pt>
                <c:pt idx="28802">
                  <c:v>211413.32</c:v>
                </c:pt>
                <c:pt idx="28803">
                  <c:v>211414.32</c:v>
                </c:pt>
                <c:pt idx="28804">
                  <c:v>211415.32</c:v>
                </c:pt>
                <c:pt idx="28805">
                  <c:v>211416.32</c:v>
                </c:pt>
                <c:pt idx="28806">
                  <c:v>211417.32</c:v>
                </c:pt>
                <c:pt idx="28807">
                  <c:v>211418.32</c:v>
                </c:pt>
                <c:pt idx="28808">
                  <c:v>211419.32</c:v>
                </c:pt>
                <c:pt idx="28809">
                  <c:v>211420.32</c:v>
                </c:pt>
                <c:pt idx="28810">
                  <c:v>211425.03</c:v>
                </c:pt>
                <c:pt idx="28811">
                  <c:v>211426.03</c:v>
                </c:pt>
                <c:pt idx="28812">
                  <c:v>211427.03</c:v>
                </c:pt>
                <c:pt idx="28813">
                  <c:v>211428.03</c:v>
                </c:pt>
                <c:pt idx="28814">
                  <c:v>211429.03</c:v>
                </c:pt>
                <c:pt idx="28815">
                  <c:v>211430.03</c:v>
                </c:pt>
                <c:pt idx="28816">
                  <c:v>211431.03</c:v>
                </c:pt>
                <c:pt idx="28817">
                  <c:v>211432.03</c:v>
                </c:pt>
                <c:pt idx="28818">
                  <c:v>211433.04</c:v>
                </c:pt>
                <c:pt idx="28819">
                  <c:v>211434.04</c:v>
                </c:pt>
                <c:pt idx="28820">
                  <c:v>211558.14</c:v>
                </c:pt>
                <c:pt idx="28821">
                  <c:v>211559.14</c:v>
                </c:pt>
                <c:pt idx="28822">
                  <c:v>211560.14</c:v>
                </c:pt>
                <c:pt idx="28823">
                  <c:v>211561.14</c:v>
                </c:pt>
                <c:pt idx="28824">
                  <c:v>211562.14</c:v>
                </c:pt>
                <c:pt idx="28825">
                  <c:v>211563.15</c:v>
                </c:pt>
                <c:pt idx="28826">
                  <c:v>211564.15</c:v>
                </c:pt>
                <c:pt idx="28827">
                  <c:v>211565.15</c:v>
                </c:pt>
                <c:pt idx="28828">
                  <c:v>211566.15</c:v>
                </c:pt>
                <c:pt idx="28829">
                  <c:v>211567.15</c:v>
                </c:pt>
                <c:pt idx="28830">
                  <c:v>211571.86</c:v>
                </c:pt>
                <c:pt idx="28831">
                  <c:v>211572.86</c:v>
                </c:pt>
                <c:pt idx="28832">
                  <c:v>211573.86</c:v>
                </c:pt>
                <c:pt idx="28833">
                  <c:v>211574.86</c:v>
                </c:pt>
                <c:pt idx="28834">
                  <c:v>211575.86</c:v>
                </c:pt>
                <c:pt idx="28835">
                  <c:v>211576.86</c:v>
                </c:pt>
                <c:pt idx="28836">
                  <c:v>211577.86</c:v>
                </c:pt>
                <c:pt idx="28837">
                  <c:v>211578.86</c:v>
                </c:pt>
                <c:pt idx="28838">
                  <c:v>211579.86</c:v>
                </c:pt>
                <c:pt idx="28839">
                  <c:v>211580.86</c:v>
                </c:pt>
                <c:pt idx="28840">
                  <c:v>211704.97</c:v>
                </c:pt>
                <c:pt idx="28841">
                  <c:v>211705.97</c:v>
                </c:pt>
                <c:pt idx="28842">
                  <c:v>211706.97</c:v>
                </c:pt>
                <c:pt idx="28843">
                  <c:v>211707.97</c:v>
                </c:pt>
                <c:pt idx="28844">
                  <c:v>211708.97</c:v>
                </c:pt>
                <c:pt idx="28845">
                  <c:v>211709.97</c:v>
                </c:pt>
                <c:pt idx="28846">
                  <c:v>211710.97</c:v>
                </c:pt>
                <c:pt idx="28847">
                  <c:v>211711.98</c:v>
                </c:pt>
                <c:pt idx="28848">
                  <c:v>211712.98</c:v>
                </c:pt>
                <c:pt idx="28849">
                  <c:v>211713.98</c:v>
                </c:pt>
                <c:pt idx="28850">
                  <c:v>211718.69</c:v>
                </c:pt>
                <c:pt idx="28851">
                  <c:v>211719.69</c:v>
                </c:pt>
                <c:pt idx="28852">
                  <c:v>211720.69</c:v>
                </c:pt>
                <c:pt idx="28853">
                  <c:v>211721.69</c:v>
                </c:pt>
                <c:pt idx="28854">
                  <c:v>211722.69</c:v>
                </c:pt>
                <c:pt idx="28855">
                  <c:v>211723.69</c:v>
                </c:pt>
                <c:pt idx="28856">
                  <c:v>211724.69</c:v>
                </c:pt>
                <c:pt idx="28857">
                  <c:v>211725.69</c:v>
                </c:pt>
                <c:pt idx="28858">
                  <c:v>211726.69</c:v>
                </c:pt>
                <c:pt idx="28859">
                  <c:v>211727.69</c:v>
                </c:pt>
                <c:pt idx="28860">
                  <c:v>211851.8</c:v>
                </c:pt>
                <c:pt idx="28861">
                  <c:v>211852.8</c:v>
                </c:pt>
                <c:pt idx="28862">
                  <c:v>211853.8</c:v>
                </c:pt>
                <c:pt idx="28863">
                  <c:v>211854.8</c:v>
                </c:pt>
                <c:pt idx="28864">
                  <c:v>211855.8</c:v>
                </c:pt>
                <c:pt idx="28865">
                  <c:v>211856.8</c:v>
                </c:pt>
                <c:pt idx="28866">
                  <c:v>211857.8</c:v>
                </c:pt>
                <c:pt idx="28867">
                  <c:v>211858.8</c:v>
                </c:pt>
                <c:pt idx="28868">
                  <c:v>211859.8</c:v>
                </c:pt>
                <c:pt idx="28869">
                  <c:v>211860.8</c:v>
                </c:pt>
                <c:pt idx="28870">
                  <c:v>211865.51</c:v>
                </c:pt>
                <c:pt idx="28871">
                  <c:v>211866.51</c:v>
                </c:pt>
                <c:pt idx="28872">
                  <c:v>211867.51</c:v>
                </c:pt>
                <c:pt idx="28873">
                  <c:v>211868.51</c:v>
                </c:pt>
                <c:pt idx="28874">
                  <c:v>211869.51</c:v>
                </c:pt>
                <c:pt idx="28875">
                  <c:v>211870.51</c:v>
                </c:pt>
                <c:pt idx="28876">
                  <c:v>211871.52</c:v>
                </c:pt>
                <c:pt idx="28877">
                  <c:v>211872.52</c:v>
                </c:pt>
                <c:pt idx="28878">
                  <c:v>211873.52</c:v>
                </c:pt>
                <c:pt idx="28879">
                  <c:v>211874.52</c:v>
                </c:pt>
                <c:pt idx="28880">
                  <c:v>211998.56</c:v>
                </c:pt>
                <c:pt idx="28881">
                  <c:v>211999.56</c:v>
                </c:pt>
                <c:pt idx="28882">
                  <c:v>212000.57</c:v>
                </c:pt>
                <c:pt idx="28883">
                  <c:v>212001.57</c:v>
                </c:pt>
                <c:pt idx="28884">
                  <c:v>212002.57</c:v>
                </c:pt>
                <c:pt idx="28885">
                  <c:v>212003.57</c:v>
                </c:pt>
                <c:pt idx="28886">
                  <c:v>212004.57</c:v>
                </c:pt>
                <c:pt idx="28887">
                  <c:v>212005.57</c:v>
                </c:pt>
                <c:pt idx="28888">
                  <c:v>212006.57</c:v>
                </c:pt>
                <c:pt idx="28889">
                  <c:v>212007.57</c:v>
                </c:pt>
                <c:pt idx="28890">
                  <c:v>212012.28</c:v>
                </c:pt>
                <c:pt idx="28891">
                  <c:v>212013.28</c:v>
                </c:pt>
                <c:pt idx="28892">
                  <c:v>212014.28</c:v>
                </c:pt>
                <c:pt idx="28893">
                  <c:v>212015.28</c:v>
                </c:pt>
                <c:pt idx="28894">
                  <c:v>212016.28</c:v>
                </c:pt>
                <c:pt idx="28895">
                  <c:v>212017.29</c:v>
                </c:pt>
                <c:pt idx="28896">
                  <c:v>212018.29</c:v>
                </c:pt>
                <c:pt idx="28897">
                  <c:v>212019.29</c:v>
                </c:pt>
                <c:pt idx="28898">
                  <c:v>212020.29</c:v>
                </c:pt>
                <c:pt idx="28899">
                  <c:v>212021.29</c:v>
                </c:pt>
                <c:pt idx="28900">
                  <c:v>212145.39</c:v>
                </c:pt>
                <c:pt idx="28901">
                  <c:v>212146.39</c:v>
                </c:pt>
                <c:pt idx="28902">
                  <c:v>212147.39</c:v>
                </c:pt>
                <c:pt idx="28903">
                  <c:v>212148.4</c:v>
                </c:pt>
                <c:pt idx="28904">
                  <c:v>212149.4</c:v>
                </c:pt>
                <c:pt idx="28905">
                  <c:v>212150.4</c:v>
                </c:pt>
                <c:pt idx="28906">
                  <c:v>212151.4</c:v>
                </c:pt>
                <c:pt idx="28907">
                  <c:v>212152.4</c:v>
                </c:pt>
                <c:pt idx="28908">
                  <c:v>212153.4</c:v>
                </c:pt>
                <c:pt idx="28909">
                  <c:v>212154.4</c:v>
                </c:pt>
                <c:pt idx="28910">
                  <c:v>212159.11</c:v>
                </c:pt>
                <c:pt idx="28911">
                  <c:v>212160.11</c:v>
                </c:pt>
                <c:pt idx="28912">
                  <c:v>212161.11</c:v>
                </c:pt>
                <c:pt idx="28913">
                  <c:v>212162.11</c:v>
                </c:pt>
                <c:pt idx="28914">
                  <c:v>212163.11</c:v>
                </c:pt>
                <c:pt idx="28915">
                  <c:v>212164.11</c:v>
                </c:pt>
                <c:pt idx="28916">
                  <c:v>212165.11</c:v>
                </c:pt>
                <c:pt idx="28917">
                  <c:v>212166.11</c:v>
                </c:pt>
                <c:pt idx="28918">
                  <c:v>212167.11</c:v>
                </c:pt>
                <c:pt idx="28919">
                  <c:v>212168.11</c:v>
                </c:pt>
                <c:pt idx="28920">
                  <c:v>212292.22</c:v>
                </c:pt>
                <c:pt idx="28921">
                  <c:v>212293.22</c:v>
                </c:pt>
                <c:pt idx="28922">
                  <c:v>212294.22</c:v>
                </c:pt>
                <c:pt idx="28923">
                  <c:v>212295.22</c:v>
                </c:pt>
                <c:pt idx="28924">
                  <c:v>212296.22</c:v>
                </c:pt>
                <c:pt idx="28925">
                  <c:v>212297.22</c:v>
                </c:pt>
                <c:pt idx="28926">
                  <c:v>212298.22</c:v>
                </c:pt>
                <c:pt idx="28927">
                  <c:v>212299.22</c:v>
                </c:pt>
                <c:pt idx="28928">
                  <c:v>212300.22</c:v>
                </c:pt>
                <c:pt idx="28929">
                  <c:v>212301.22</c:v>
                </c:pt>
                <c:pt idx="28930">
                  <c:v>212305.93</c:v>
                </c:pt>
                <c:pt idx="28931">
                  <c:v>212306.93</c:v>
                </c:pt>
                <c:pt idx="28932">
                  <c:v>212307.93</c:v>
                </c:pt>
                <c:pt idx="28933">
                  <c:v>212308.93</c:v>
                </c:pt>
                <c:pt idx="28934">
                  <c:v>212309.93</c:v>
                </c:pt>
                <c:pt idx="28935">
                  <c:v>212310.93</c:v>
                </c:pt>
                <c:pt idx="28936">
                  <c:v>212311.93</c:v>
                </c:pt>
                <c:pt idx="28937">
                  <c:v>212312.93</c:v>
                </c:pt>
                <c:pt idx="28938">
                  <c:v>212313.93</c:v>
                </c:pt>
                <c:pt idx="28939">
                  <c:v>212314.94</c:v>
                </c:pt>
                <c:pt idx="28940">
                  <c:v>212439.04</c:v>
                </c:pt>
                <c:pt idx="28941">
                  <c:v>212440.04</c:v>
                </c:pt>
                <c:pt idx="28942">
                  <c:v>212441.04</c:v>
                </c:pt>
                <c:pt idx="28943">
                  <c:v>212442.04</c:v>
                </c:pt>
                <c:pt idx="28944">
                  <c:v>212443.04</c:v>
                </c:pt>
                <c:pt idx="28945">
                  <c:v>212444.05</c:v>
                </c:pt>
                <c:pt idx="28946">
                  <c:v>212445.05</c:v>
                </c:pt>
                <c:pt idx="28947">
                  <c:v>212446.05</c:v>
                </c:pt>
                <c:pt idx="28948">
                  <c:v>212447.05</c:v>
                </c:pt>
                <c:pt idx="28949">
                  <c:v>212448.05</c:v>
                </c:pt>
                <c:pt idx="28950">
                  <c:v>212452.76</c:v>
                </c:pt>
                <c:pt idx="28951">
                  <c:v>212453.76</c:v>
                </c:pt>
                <c:pt idx="28952">
                  <c:v>212454.76</c:v>
                </c:pt>
                <c:pt idx="28953">
                  <c:v>212455.76</c:v>
                </c:pt>
                <c:pt idx="28954">
                  <c:v>212456.76</c:v>
                </c:pt>
                <c:pt idx="28955">
                  <c:v>212457.76</c:v>
                </c:pt>
                <c:pt idx="28956">
                  <c:v>212458.76</c:v>
                </c:pt>
                <c:pt idx="28957">
                  <c:v>212459.76</c:v>
                </c:pt>
                <c:pt idx="28958">
                  <c:v>212460.76</c:v>
                </c:pt>
                <c:pt idx="28959">
                  <c:v>212461.76</c:v>
                </c:pt>
                <c:pt idx="28960">
                  <c:v>212585.87</c:v>
                </c:pt>
                <c:pt idx="28961">
                  <c:v>212586.87</c:v>
                </c:pt>
                <c:pt idx="28962">
                  <c:v>212587.87</c:v>
                </c:pt>
                <c:pt idx="28963">
                  <c:v>212588.87</c:v>
                </c:pt>
                <c:pt idx="28964">
                  <c:v>212589.87</c:v>
                </c:pt>
                <c:pt idx="28965">
                  <c:v>212590.87</c:v>
                </c:pt>
                <c:pt idx="28966">
                  <c:v>212591.87</c:v>
                </c:pt>
                <c:pt idx="28967">
                  <c:v>212592.87</c:v>
                </c:pt>
                <c:pt idx="28968">
                  <c:v>212593.88</c:v>
                </c:pt>
                <c:pt idx="28969">
                  <c:v>212594.88</c:v>
                </c:pt>
                <c:pt idx="28970">
                  <c:v>212599.59</c:v>
                </c:pt>
                <c:pt idx="28971">
                  <c:v>212600.59</c:v>
                </c:pt>
                <c:pt idx="28972">
                  <c:v>212601.59</c:v>
                </c:pt>
                <c:pt idx="28973">
                  <c:v>212602.59</c:v>
                </c:pt>
                <c:pt idx="28974">
                  <c:v>212603.59</c:v>
                </c:pt>
                <c:pt idx="28975">
                  <c:v>212604.59</c:v>
                </c:pt>
                <c:pt idx="28976">
                  <c:v>212605.59</c:v>
                </c:pt>
                <c:pt idx="28977">
                  <c:v>212606.59</c:v>
                </c:pt>
                <c:pt idx="28978">
                  <c:v>212607.59</c:v>
                </c:pt>
                <c:pt idx="28979">
                  <c:v>212608.59</c:v>
                </c:pt>
                <c:pt idx="28980">
                  <c:v>212732.69</c:v>
                </c:pt>
                <c:pt idx="28981">
                  <c:v>212733.7</c:v>
                </c:pt>
                <c:pt idx="28982">
                  <c:v>212734.7</c:v>
                </c:pt>
                <c:pt idx="28983">
                  <c:v>212735.7</c:v>
                </c:pt>
                <c:pt idx="28984">
                  <c:v>212736.7</c:v>
                </c:pt>
                <c:pt idx="28985">
                  <c:v>212737.7</c:v>
                </c:pt>
                <c:pt idx="28986">
                  <c:v>212738.7</c:v>
                </c:pt>
                <c:pt idx="28987">
                  <c:v>212739.7</c:v>
                </c:pt>
                <c:pt idx="28988">
                  <c:v>212740.7</c:v>
                </c:pt>
                <c:pt idx="28989">
                  <c:v>212741.7</c:v>
                </c:pt>
                <c:pt idx="28990">
                  <c:v>212746.41</c:v>
                </c:pt>
                <c:pt idx="28991">
                  <c:v>212747.41</c:v>
                </c:pt>
                <c:pt idx="28992">
                  <c:v>212748.41</c:v>
                </c:pt>
                <c:pt idx="28993">
                  <c:v>212749.41</c:v>
                </c:pt>
                <c:pt idx="28994">
                  <c:v>212750.42</c:v>
                </c:pt>
                <c:pt idx="28995">
                  <c:v>212751.42</c:v>
                </c:pt>
                <c:pt idx="28996">
                  <c:v>212752.42</c:v>
                </c:pt>
                <c:pt idx="28997">
                  <c:v>212753.42</c:v>
                </c:pt>
                <c:pt idx="28998">
                  <c:v>212754.42</c:v>
                </c:pt>
                <c:pt idx="28999">
                  <c:v>212755.42</c:v>
                </c:pt>
                <c:pt idx="29000">
                  <c:v>212879.53</c:v>
                </c:pt>
                <c:pt idx="29001">
                  <c:v>212880.53</c:v>
                </c:pt>
                <c:pt idx="29002">
                  <c:v>212881.53</c:v>
                </c:pt>
                <c:pt idx="29003">
                  <c:v>212882.53</c:v>
                </c:pt>
                <c:pt idx="29004">
                  <c:v>212883.53</c:v>
                </c:pt>
                <c:pt idx="29005">
                  <c:v>212884.53</c:v>
                </c:pt>
                <c:pt idx="29006">
                  <c:v>212885.53</c:v>
                </c:pt>
                <c:pt idx="29007">
                  <c:v>212886.53</c:v>
                </c:pt>
                <c:pt idx="29008">
                  <c:v>212887.53</c:v>
                </c:pt>
                <c:pt idx="29009">
                  <c:v>212888.53</c:v>
                </c:pt>
                <c:pt idx="29010">
                  <c:v>212893.24</c:v>
                </c:pt>
                <c:pt idx="29011">
                  <c:v>212894.24</c:v>
                </c:pt>
                <c:pt idx="29012">
                  <c:v>212895.24</c:v>
                </c:pt>
                <c:pt idx="29013">
                  <c:v>212896.24</c:v>
                </c:pt>
                <c:pt idx="29014">
                  <c:v>212897.24</c:v>
                </c:pt>
                <c:pt idx="29015">
                  <c:v>212898.24</c:v>
                </c:pt>
                <c:pt idx="29016">
                  <c:v>212899.24</c:v>
                </c:pt>
                <c:pt idx="29017">
                  <c:v>212900.24</c:v>
                </c:pt>
                <c:pt idx="29018">
                  <c:v>212901.24</c:v>
                </c:pt>
                <c:pt idx="29019">
                  <c:v>212902.24</c:v>
                </c:pt>
                <c:pt idx="29020">
                  <c:v>213026.35</c:v>
                </c:pt>
                <c:pt idx="29021">
                  <c:v>213027.35</c:v>
                </c:pt>
                <c:pt idx="29022">
                  <c:v>213028.35</c:v>
                </c:pt>
                <c:pt idx="29023">
                  <c:v>213029.35</c:v>
                </c:pt>
                <c:pt idx="29024">
                  <c:v>213030.35</c:v>
                </c:pt>
                <c:pt idx="29025">
                  <c:v>213031.35</c:v>
                </c:pt>
                <c:pt idx="29026">
                  <c:v>213032.35</c:v>
                </c:pt>
                <c:pt idx="29027">
                  <c:v>213033.35</c:v>
                </c:pt>
                <c:pt idx="29028">
                  <c:v>213034.36</c:v>
                </c:pt>
                <c:pt idx="29029">
                  <c:v>213035.36</c:v>
                </c:pt>
                <c:pt idx="29030">
                  <c:v>213040.07</c:v>
                </c:pt>
                <c:pt idx="29031">
                  <c:v>213041.07</c:v>
                </c:pt>
                <c:pt idx="29032">
                  <c:v>213042.07</c:v>
                </c:pt>
                <c:pt idx="29033">
                  <c:v>213043.07</c:v>
                </c:pt>
                <c:pt idx="29034">
                  <c:v>213044.07</c:v>
                </c:pt>
                <c:pt idx="29035">
                  <c:v>213045.07</c:v>
                </c:pt>
                <c:pt idx="29036">
                  <c:v>213046.07</c:v>
                </c:pt>
                <c:pt idx="29037">
                  <c:v>213047.07</c:v>
                </c:pt>
                <c:pt idx="29038">
                  <c:v>213048.07</c:v>
                </c:pt>
                <c:pt idx="29039">
                  <c:v>213049.07</c:v>
                </c:pt>
                <c:pt idx="29040">
                  <c:v>213173.17</c:v>
                </c:pt>
                <c:pt idx="29041">
                  <c:v>213174.17</c:v>
                </c:pt>
                <c:pt idx="29042">
                  <c:v>213175.17</c:v>
                </c:pt>
                <c:pt idx="29043">
                  <c:v>213176.18</c:v>
                </c:pt>
                <c:pt idx="29044">
                  <c:v>213177.18</c:v>
                </c:pt>
                <c:pt idx="29045">
                  <c:v>213178.18</c:v>
                </c:pt>
                <c:pt idx="29046">
                  <c:v>213179.18</c:v>
                </c:pt>
                <c:pt idx="29047">
                  <c:v>213180.18</c:v>
                </c:pt>
                <c:pt idx="29048">
                  <c:v>213181.18</c:v>
                </c:pt>
                <c:pt idx="29049">
                  <c:v>213182.18</c:v>
                </c:pt>
                <c:pt idx="29050">
                  <c:v>213186.89</c:v>
                </c:pt>
                <c:pt idx="29051">
                  <c:v>213187.89</c:v>
                </c:pt>
                <c:pt idx="29052">
                  <c:v>213188.89</c:v>
                </c:pt>
                <c:pt idx="29053">
                  <c:v>213189.89</c:v>
                </c:pt>
                <c:pt idx="29054">
                  <c:v>213190.89</c:v>
                </c:pt>
                <c:pt idx="29055">
                  <c:v>213191.89</c:v>
                </c:pt>
                <c:pt idx="29056">
                  <c:v>213192.89</c:v>
                </c:pt>
                <c:pt idx="29057">
                  <c:v>213193.89</c:v>
                </c:pt>
                <c:pt idx="29058">
                  <c:v>213194.89</c:v>
                </c:pt>
                <c:pt idx="29059">
                  <c:v>213195.89</c:v>
                </c:pt>
                <c:pt idx="29060">
                  <c:v>213319.99</c:v>
                </c:pt>
                <c:pt idx="29061">
                  <c:v>213320.99</c:v>
                </c:pt>
                <c:pt idx="29062">
                  <c:v>213321.99</c:v>
                </c:pt>
                <c:pt idx="29063">
                  <c:v>213323.0</c:v>
                </c:pt>
                <c:pt idx="29064">
                  <c:v>213324.0</c:v>
                </c:pt>
                <c:pt idx="29065">
                  <c:v>213325.0</c:v>
                </c:pt>
                <c:pt idx="29066">
                  <c:v>213326.0</c:v>
                </c:pt>
                <c:pt idx="29067">
                  <c:v>213327.0</c:v>
                </c:pt>
                <c:pt idx="29068">
                  <c:v>213328.0</c:v>
                </c:pt>
                <c:pt idx="29069">
                  <c:v>213329.0</c:v>
                </c:pt>
                <c:pt idx="29070">
                  <c:v>213333.71</c:v>
                </c:pt>
                <c:pt idx="29071">
                  <c:v>213334.71</c:v>
                </c:pt>
                <c:pt idx="29072">
                  <c:v>213335.71</c:v>
                </c:pt>
                <c:pt idx="29073">
                  <c:v>213336.71</c:v>
                </c:pt>
                <c:pt idx="29074">
                  <c:v>213337.71</c:v>
                </c:pt>
                <c:pt idx="29075">
                  <c:v>213338.71</c:v>
                </c:pt>
                <c:pt idx="29076">
                  <c:v>213339.71</c:v>
                </c:pt>
                <c:pt idx="29077">
                  <c:v>213340.71</c:v>
                </c:pt>
                <c:pt idx="29078">
                  <c:v>213341.71</c:v>
                </c:pt>
                <c:pt idx="29079">
                  <c:v>213342.71</c:v>
                </c:pt>
                <c:pt idx="29080">
                  <c:v>213466.82</c:v>
                </c:pt>
                <c:pt idx="29081">
                  <c:v>213467.82</c:v>
                </c:pt>
                <c:pt idx="29082">
                  <c:v>213468.82</c:v>
                </c:pt>
                <c:pt idx="29083">
                  <c:v>213469.82</c:v>
                </c:pt>
                <c:pt idx="29084">
                  <c:v>213470.82</c:v>
                </c:pt>
                <c:pt idx="29085">
                  <c:v>213471.82</c:v>
                </c:pt>
                <c:pt idx="29086">
                  <c:v>213472.82</c:v>
                </c:pt>
                <c:pt idx="29087">
                  <c:v>213473.83</c:v>
                </c:pt>
                <c:pt idx="29088">
                  <c:v>213474.83</c:v>
                </c:pt>
                <c:pt idx="29089">
                  <c:v>213475.83</c:v>
                </c:pt>
                <c:pt idx="29090">
                  <c:v>213480.53</c:v>
                </c:pt>
                <c:pt idx="29091">
                  <c:v>213481.54</c:v>
                </c:pt>
                <c:pt idx="29092">
                  <c:v>213482.54</c:v>
                </c:pt>
                <c:pt idx="29093">
                  <c:v>213483.54</c:v>
                </c:pt>
                <c:pt idx="29094">
                  <c:v>213484.54</c:v>
                </c:pt>
                <c:pt idx="29095">
                  <c:v>213485.54</c:v>
                </c:pt>
                <c:pt idx="29096">
                  <c:v>213486.54</c:v>
                </c:pt>
                <c:pt idx="29097">
                  <c:v>213487.54</c:v>
                </c:pt>
                <c:pt idx="29098">
                  <c:v>213488.54</c:v>
                </c:pt>
                <c:pt idx="29099">
                  <c:v>213489.54</c:v>
                </c:pt>
                <c:pt idx="29100">
                  <c:v>213613.57</c:v>
                </c:pt>
                <c:pt idx="29101">
                  <c:v>213614.57</c:v>
                </c:pt>
                <c:pt idx="29102">
                  <c:v>213615.57</c:v>
                </c:pt>
                <c:pt idx="29103">
                  <c:v>213616.57</c:v>
                </c:pt>
                <c:pt idx="29104">
                  <c:v>213617.57</c:v>
                </c:pt>
                <c:pt idx="29105">
                  <c:v>213618.57</c:v>
                </c:pt>
                <c:pt idx="29106">
                  <c:v>213619.57</c:v>
                </c:pt>
                <c:pt idx="29107">
                  <c:v>213620.57</c:v>
                </c:pt>
                <c:pt idx="29108">
                  <c:v>213621.57</c:v>
                </c:pt>
                <c:pt idx="29109">
                  <c:v>213622.57</c:v>
                </c:pt>
                <c:pt idx="29110">
                  <c:v>213627.28</c:v>
                </c:pt>
                <c:pt idx="29111">
                  <c:v>213628.28</c:v>
                </c:pt>
                <c:pt idx="29112">
                  <c:v>213629.28</c:v>
                </c:pt>
                <c:pt idx="29113">
                  <c:v>213630.28</c:v>
                </c:pt>
                <c:pt idx="29114">
                  <c:v>213631.28</c:v>
                </c:pt>
                <c:pt idx="29115">
                  <c:v>213632.28</c:v>
                </c:pt>
                <c:pt idx="29116">
                  <c:v>213633.28</c:v>
                </c:pt>
                <c:pt idx="29117">
                  <c:v>213634.28</c:v>
                </c:pt>
                <c:pt idx="29118">
                  <c:v>213635.28</c:v>
                </c:pt>
                <c:pt idx="29119">
                  <c:v>213636.28</c:v>
                </c:pt>
                <c:pt idx="29120">
                  <c:v>213760.39</c:v>
                </c:pt>
                <c:pt idx="29121">
                  <c:v>213761.39</c:v>
                </c:pt>
                <c:pt idx="29122">
                  <c:v>213762.39</c:v>
                </c:pt>
                <c:pt idx="29123">
                  <c:v>213763.39</c:v>
                </c:pt>
                <c:pt idx="29124">
                  <c:v>213764.39</c:v>
                </c:pt>
                <c:pt idx="29125">
                  <c:v>213765.39</c:v>
                </c:pt>
                <c:pt idx="29126">
                  <c:v>213766.39</c:v>
                </c:pt>
                <c:pt idx="29127">
                  <c:v>213767.4</c:v>
                </c:pt>
                <c:pt idx="29128">
                  <c:v>213768.4</c:v>
                </c:pt>
                <c:pt idx="29129">
                  <c:v>213769.4</c:v>
                </c:pt>
                <c:pt idx="29130">
                  <c:v>213774.11</c:v>
                </c:pt>
                <c:pt idx="29131">
                  <c:v>213775.11</c:v>
                </c:pt>
                <c:pt idx="29132">
                  <c:v>213776.11</c:v>
                </c:pt>
                <c:pt idx="29133">
                  <c:v>213777.11</c:v>
                </c:pt>
                <c:pt idx="29134">
                  <c:v>213778.11</c:v>
                </c:pt>
                <c:pt idx="29135">
                  <c:v>213779.11</c:v>
                </c:pt>
                <c:pt idx="29136">
                  <c:v>213780.11</c:v>
                </c:pt>
                <c:pt idx="29137">
                  <c:v>213781.11</c:v>
                </c:pt>
                <c:pt idx="29138">
                  <c:v>213782.11</c:v>
                </c:pt>
                <c:pt idx="29139">
                  <c:v>213783.11</c:v>
                </c:pt>
                <c:pt idx="29140">
                  <c:v>213907.21</c:v>
                </c:pt>
                <c:pt idx="29141">
                  <c:v>213908.21</c:v>
                </c:pt>
                <c:pt idx="29142">
                  <c:v>213909.22</c:v>
                </c:pt>
                <c:pt idx="29143">
                  <c:v>213910.22</c:v>
                </c:pt>
                <c:pt idx="29144">
                  <c:v>213911.22</c:v>
                </c:pt>
                <c:pt idx="29145">
                  <c:v>213912.22</c:v>
                </c:pt>
                <c:pt idx="29146">
                  <c:v>213913.22</c:v>
                </c:pt>
                <c:pt idx="29147">
                  <c:v>213914.22</c:v>
                </c:pt>
                <c:pt idx="29148">
                  <c:v>213915.22</c:v>
                </c:pt>
                <c:pt idx="29149">
                  <c:v>213916.22</c:v>
                </c:pt>
                <c:pt idx="29150">
                  <c:v>213920.93</c:v>
                </c:pt>
                <c:pt idx="29151">
                  <c:v>213921.93</c:v>
                </c:pt>
                <c:pt idx="29152">
                  <c:v>213922.93</c:v>
                </c:pt>
                <c:pt idx="29153">
                  <c:v>213923.93</c:v>
                </c:pt>
                <c:pt idx="29154">
                  <c:v>213924.93</c:v>
                </c:pt>
                <c:pt idx="29155">
                  <c:v>213925.93</c:v>
                </c:pt>
                <c:pt idx="29156">
                  <c:v>213926.93</c:v>
                </c:pt>
                <c:pt idx="29157">
                  <c:v>213927.93</c:v>
                </c:pt>
                <c:pt idx="29158">
                  <c:v>213928.93</c:v>
                </c:pt>
                <c:pt idx="29159">
                  <c:v>213929.93</c:v>
                </c:pt>
                <c:pt idx="29160">
                  <c:v>214054.04</c:v>
                </c:pt>
                <c:pt idx="29161">
                  <c:v>214055.04</c:v>
                </c:pt>
                <c:pt idx="29162">
                  <c:v>214056.04</c:v>
                </c:pt>
                <c:pt idx="29163">
                  <c:v>214057.04</c:v>
                </c:pt>
                <c:pt idx="29164">
                  <c:v>214058.04</c:v>
                </c:pt>
                <c:pt idx="29165">
                  <c:v>214059.04</c:v>
                </c:pt>
                <c:pt idx="29166">
                  <c:v>214060.05</c:v>
                </c:pt>
                <c:pt idx="29167">
                  <c:v>214061.05</c:v>
                </c:pt>
                <c:pt idx="29168">
                  <c:v>214062.05</c:v>
                </c:pt>
                <c:pt idx="29169">
                  <c:v>214063.05</c:v>
                </c:pt>
                <c:pt idx="29170">
                  <c:v>214067.75</c:v>
                </c:pt>
                <c:pt idx="29171">
                  <c:v>214068.76</c:v>
                </c:pt>
                <c:pt idx="29172">
                  <c:v>214069.76</c:v>
                </c:pt>
                <c:pt idx="29173">
                  <c:v>214070.76</c:v>
                </c:pt>
                <c:pt idx="29174">
                  <c:v>214071.76</c:v>
                </c:pt>
                <c:pt idx="29175">
                  <c:v>214072.76</c:v>
                </c:pt>
                <c:pt idx="29176">
                  <c:v>214073.76</c:v>
                </c:pt>
                <c:pt idx="29177">
                  <c:v>214074.76</c:v>
                </c:pt>
                <c:pt idx="29178">
                  <c:v>214075.76</c:v>
                </c:pt>
                <c:pt idx="29179">
                  <c:v>214076.76</c:v>
                </c:pt>
                <c:pt idx="29180">
                  <c:v>214200.87</c:v>
                </c:pt>
                <c:pt idx="29181">
                  <c:v>214201.87</c:v>
                </c:pt>
                <c:pt idx="29182">
                  <c:v>214202.87</c:v>
                </c:pt>
                <c:pt idx="29183">
                  <c:v>214203.87</c:v>
                </c:pt>
                <c:pt idx="29184">
                  <c:v>214204.87</c:v>
                </c:pt>
                <c:pt idx="29185">
                  <c:v>214205.87</c:v>
                </c:pt>
                <c:pt idx="29186">
                  <c:v>214206.87</c:v>
                </c:pt>
                <c:pt idx="29187">
                  <c:v>214207.87</c:v>
                </c:pt>
                <c:pt idx="29188">
                  <c:v>214208.87</c:v>
                </c:pt>
                <c:pt idx="29189">
                  <c:v>214209.87</c:v>
                </c:pt>
                <c:pt idx="29190">
                  <c:v>214214.58</c:v>
                </c:pt>
                <c:pt idx="29191">
                  <c:v>214215.58</c:v>
                </c:pt>
                <c:pt idx="29192">
                  <c:v>214216.58</c:v>
                </c:pt>
                <c:pt idx="29193">
                  <c:v>214217.58</c:v>
                </c:pt>
                <c:pt idx="29194">
                  <c:v>214218.58</c:v>
                </c:pt>
                <c:pt idx="29195">
                  <c:v>214219.58</c:v>
                </c:pt>
                <c:pt idx="29196">
                  <c:v>214220.58</c:v>
                </c:pt>
                <c:pt idx="29197">
                  <c:v>214221.58</c:v>
                </c:pt>
                <c:pt idx="29198">
                  <c:v>214222.59</c:v>
                </c:pt>
                <c:pt idx="29199">
                  <c:v>214223.59</c:v>
                </c:pt>
                <c:pt idx="29200">
                  <c:v>214347.69</c:v>
                </c:pt>
                <c:pt idx="29201">
                  <c:v>214348.69</c:v>
                </c:pt>
                <c:pt idx="29202">
                  <c:v>214349.69</c:v>
                </c:pt>
                <c:pt idx="29203">
                  <c:v>214350.69</c:v>
                </c:pt>
                <c:pt idx="29204">
                  <c:v>214351.69</c:v>
                </c:pt>
                <c:pt idx="29205">
                  <c:v>214352.7</c:v>
                </c:pt>
                <c:pt idx="29206">
                  <c:v>214353.7</c:v>
                </c:pt>
                <c:pt idx="29207">
                  <c:v>214354.7</c:v>
                </c:pt>
                <c:pt idx="29208">
                  <c:v>214355.7</c:v>
                </c:pt>
                <c:pt idx="29209">
                  <c:v>214356.7</c:v>
                </c:pt>
                <c:pt idx="29210">
                  <c:v>214361.41</c:v>
                </c:pt>
                <c:pt idx="29211">
                  <c:v>214362.41</c:v>
                </c:pt>
                <c:pt idx="29212">
                  <c:v>214363.41</c:v>
                </c:pt>
                <c:pt idx="29213">
                  <c:v>214364.41</c:v>
                </c:pt>
                <c:pt idx="29214">
                  <c:v>214365.41</c:v>
                </c:pt>
                <c:pt idx="29215">
                  <c:v>214366.41</c:v>
                </c:pt>
                <c:pt idx="29216">
                  <c:v>214367.41</c:v>
                </c:pt>
                <c:pt idx="29217">
                  <c:v>214368.41</c:v>
                </c:pt>
                <c:pt idx="29218">
                  <c:v>214369.41</c:v>
                </c:pt>
                <c:pt idx="29219">
                  <c:v>214370.41</c:v>
                </c:pt>
                <c:pt idx="29220">
                  <c:v>214494.52</c:v>
                </c:pt>
                <c:pt idx="29221">
                  <c:v>214495.52</c:v>
                </c:pt>
                <c:pt idx="29222">
                  <c:v>214496.52</c:v>
                </c:pt>
                <c:pt idx="29223">
                  <c:v>214497.52</c:v>
                </c:pt>
                <c:pt idx="29224">
                  <c:v>214498.52</c:v>
                </c:pt>
                <c:pt idx="29225">
                  <c:v>214499.52</c:v>
                </c:pt>
                <c:pt idx="29226">
                  <c:v>214500.53</c:v>
                </c:pt>
                <c:pt idx="29227">
                  <c:v>214501.53</c:v>
                </c:pt>
                <c:pt idx="29228">
                  <c:v>214502.53</c:v>
                </c:pt>
                <c:pt idx="29229">
                  <c:v>214503.53</c:v>
                </c:pt>
                <c:pt idx="29230">
                  <c:v>214508.24</c:v>
                </c:pt>
                <c:pt idx="29231">
                  <c:v>214509.24</c:v>
                </c:pt>
                <c:pt idx="29232">
                  <c:v>214510.24</c:v>
                </c:pt>
                <c:pt idx="29233">
                  <c:v>214511.24</c:v>
                </c:pt>
                <c:pt idx="29234">
                  <c:v>214512.24</c:v>
                </c:pt>
                <c:pt idx="29235">
                  <c:v>214513.24</c:v>
                </c:pt>
                <c:pt idx="29236">
                  <c:v>214514.24</c:v>
                </c:pt>
                <c:pt idx="29237">
                  <c:v>214515.24</c:v>
                </c:pt>
                <c:pt idx="29238">
                  <c:v>214516.24</c:v>
                </c:pt>
                <c:pt idx="29239">
                  <c:v>214517.24</c:v>
                </c:pt>
                <c:pt idx="29240">
                  <c:v>214641.33</c:v>
                </c:pt>
                <c:pt idx="29241">
                  <c:v>214642.33</c:v>
                </c:pt>
                <c:pt idx="29242">
                  <c:v>214643.33</c:v>
                </c:pt>
                <c:pt idx="29243">
                  <c:v>214644.33</c:v>
                </c:pt>
                <c:pt idx="29244">
                  <c:v>214645.33</c:v>
                </c:pt>
                <c:pt idx="29245">
                  <c:v>214646.33</c:v>
                </c:pt>
                <c:pt idx="29246">
                  <c:v>214647.33</c:v>
                </c:pt>
                <c:pt idx="29247">
                  <c:v>214648.33</c:v>
                </c:pt>
                <c:pt idx="29248">
                  <c:v>214649.34</c:v>
                </c:pt>
                <c:pt idx="29249">
                  <c:v>214650.34</c:v>
                </c:pt>
                <c:pt idx="29250">
                  <c:v>214655.04</c:v>
                </c:pt>
                <c:pt idx="29251">
                  <c:v>214656.04</c:v>
                </c:pt>
                <c:pt idx="29252">
                  <c:v>214657.04</c:v>
                </c:pt>
                <c:pt idx="29253">
                  <c:v>214658.05</c:v>
                </c:pt>
                <c:pt idx="29254">
                  <c:v>214659.05</c:v>
                </c:pt>
                <c:pt idx="29255">
                  <c:v>214660.05</c:v>
                </c:pt>
                <c:pt idx="29256">
                  <c:v>214661.05</c:v>
                </c:pt>
                <c:pt idx="29257">
                  <c:v>214662.05</c:v>
                </c:pt>
                <c:pt idx="29258">
                  <c:v>214663.05</c:v>
                </c:pt>
                <c:pt idx="29259">
                  <c:v>214664.05</c:v>
                </c:pt>
                <c:pt idx="29260">
                  <c:v>214788.15</c:v>
                </c:pt>
                <c:pt idx="29261">
                  <c:v>214789.15</c:v>
                </c:pt>
                <c:pt idx="29262">
                  <c:v>214790.15</c:v>
                </c:pt>
                <c:pt idx="29263">
                  <c:v>214791.15</c:v>
                </c:pt>
                <c:pt idx="29264">
                  <c:v>214792.15</c:v>
                </c:pt>
                <c:pt idx="29265">
                  <c:v>214793.15</c:v>
                </c:pt>
                <c:pt idx="29266">
                  <c:v>214794.16</c:v>
                </c:pt>
                <c:pt idx="29267">
                  <c:v>214795.16</c:v>
                </c:pt>
                <c:pt idx="29268">
                  <c:v>214796.16</c:v>
                </c:pt>
                <c:pt idx="29269">
                  <c:v>214797.16</c:v>
                </c:pt>
                <c:pt idx="29270">
                  <c:v>214801.87</c:v>
                </c:pt>
                <c:pt idx="29271">
                  <c:v>214802.87</c:v>
                </c:pt>
                <c:pt idx="29272">
                  <c:v>214803.87</c:v>
                </c:pt>
                <c:pt idx="29273">
                  <c:v>214804.87</c:v>
                </c:pt>
                <c:pt idx="29274">
                  <c:v>214805.87</c:v>
                </c:pt>
                <c:pt idx="29275">
                  <c:v>214806.87</c:v>
                </c:pt>
                <c:pt idx="29276">
                  <c:v>214807.87</c:v>
                </c:pt>
                <c:pt idx="29277">
                  <c:v>214808.87</c:v>
                </c:pt>
                <c:pt idx="29278">
                  <c:v>214809.87</c:v>
                </c:pt>
                <c:pt idx="29279">
                  <c:v>214810.87</c:v>
                </c:pt>
                <c:pt idx="29280">
                  <c:v>214934.98</c:v>
                </c:pt>
                <c:pt idx="29281">
                  <c:v>214935.98</c:v>
                </c:pt>
                <c:pt idx="29282">
                  <c:v>214936.98</c:v>
                </c:pt>
                <c:pt idx="29283">
                  <c:v>214937.98</c:v>
                </c:pt>
                <c:pt idx="29284">
                  <c:v>214938.98</c:v>
                </c:pt>
                <c:pt idx="29285">
                  <c:v>214939.98</c:v>
                </c:pt>
                <c:pt idx="29286">
                  <c:v>214940.98</c:v>
                </c:pt>
                <c:pt idx="29287">
                  <c:v>214941.98</c:v>
                </c:pt>
                <c:pt idx="29288">
                  <c:v>214942.98</c:v>
                </c:pt>
                <c:pt idx="29289">
                  <c:v>214943.98</c:v>
                </c:pt>
                <c:pt idx="29290">
                  <c:v>214948.69</c:v>
                </c:pt>
                <c:pt idx="29291">
                  <c:v>214949.69</c:v>
                </c:pt>
                <c:pt idx="29292">
                  <c:v>214950.69</c:v>
                </c:pt>
                <c:pt idx="29293">
                  <c:v>214951.69</c:v>
                </c:pt>
                <c:pt idx="29294">
                  <c:v>214952.7</c:v>
                </c:pt>
                <c:pt idx="29295">
                  <c:v>214953.7</c:v>
                </c:pt>
                <c:pt idx="29296">
                  <c:v>214954.7</c:v>
                </c:pt>
                <c:pt idx="29297">
                  <c:v>214955.7</c:v>
                </c:pt>
                <c:pt idx="29298">
                  <c:v>214956.7</c:v>
                </c:pt>
                <c:pt idx="29299">
                  <c:v>214957.7</c:v>
                </c:pt>
                <c:pt idx="29300">
                  <c:v>215081.81</c:v>
                </c:pt>
                <c:pt idx="29301">
                  <c:v>215082.81</c:v>
                </c:pt>
                <c:pt idx="29302">
                  <c:v>215083.81</c:v>
                </c:pt>
                <c:pt idx="29303">
                  <c:v>215084.81</c:v>
                </c:pt>
                <c:pt idx="29304">
                  <c:v>215085.81</c:v>
                </c:pt>
                <c:pt idx="29305">
                  <c:v>215086.81</c:v>
                </c:pt>
                <c:pt idx="29306">
                  <c:v>215087.81</c:v>
                </c:pt>
                <c:pt idx="29307">
                  <c:v>215088.81</c:v>
                </c:pt>
                <c:pt idx="29308">
                  <c:v>215089.81</c:v>
                </c:pt>
                <c:pt idx="29309">
                  <c:v>215090.81</c:v>
                </c:pt>
                <c:pt idx="29310">
                  <c:v>215095.52</c:v>
                </c:pt>
                <c:pt idx="29311">
                  <c:v>215096.52</c:v>
                </c:pt>
                <c:pt idx="29312">
                  <c:v>215097.52</c:v>
                </c:pt>
                <c:pt idx="29313">
                  <c:v>215098.52</c:v>
                </c:pt>
                <c:pt idx="29314">
                  <c:v>215099.52</c:v>
                </c:pt>
                <c:pt idx="29315">
                  <c:v>215100.52</c:v>
                </c:pt>
                <c:pt idx="29316">
                  <c:v>215101.52</c:v>
                </c:pt>
                <c:pt idx="29317">
                  <c:v>215102.53</c:v>
                </c:pt>
                <c:pt idx="29318">
                  <c:v>215103.53</c:v>
                </c:pt>
                <c:pt idx="29319">
                  <c:v>215104.53</c:v>
                </c:pt>
                <c:pt idx="29320">
                  <c:v>215228.63</c:v>
                </c:pt>
                <c:pt idx="29321">
                  <c:v>215229.63</c:v>
                </c:pt>
                <c:pt idx="29322">
                  <c:v>215230.63</c:v>
                </c:pt>
                <c:pt idx="29323">
                  <c:v>215231.63</c:v>
                </c:pt>
                <c:pt idx="29324">
                  <c:v>215232.63</c:v>
                </c:pt>
                <c:pt idx="29325">
                  <c:v>215233.64</c:v>
                </c:pt>
                <c:pt idx="29326">
                  <c:v>215234.64</c:v>
                </c:pt>
                <c:pt idx="29327">
                  <c:v>215235.64</c:v>
                </c:pt>
                <c:pt idx="29328">
                  <c:v>215236.64</c:v>
                </c:pt>
                <c:pt idx="29329">
                  <c:v>215237.64</c:v>
                </c:pt>
                <c:pt idx="29330">
                  <c:v>215242.35</c:v>
                </c:pt>
                <c:pt idx="29331">
                  <c:v>215243.35</c:v>
                </c:pt>
                <c:pt idx="29332">
                  <c:v>215244.35</c:v>
                </c:pt>
                <c:pt idx="29333">
                  <c:v>215245.35</c:v>
                </c:pt>
                <c:pt idx="29334">
                  <c:v>215246.35</c:v>
                </c:pt>
                <c:pt idx="29335">
                  <c:v>215247.35</c:v>
                </c:pt>
                <c:pt idx="29336">
                  <c:v>215248.35</c:v>
                </c:pt>
                <c:pt idx="29337">
                  <c:v>215249.36</c:v>
                </c:pt>
                <c:pt idx="29338">
                  <c:v>215250.36</c:v>
                </c:pt>
                <c:pt idx="29339">
                  <c:v>215251.36</c:v>
                </c:pt>
                <c:pt idx="29340">
                  <c:v>215375.46</c:v>
                </c:pt>
                <c:pt idx="29341">
                  <c:v>215376.46</c:v>
                </c:pt>
                <c:pt idx="29342">
                  <c:v>215377.46</c:v>
                </c:pt>
                <c:pt idx="29343">
                  <c:v>215378.46</c:v>
                </c:pt>
                <c:pt idx="29344">
                  <c:v>215379.46</c:v>
                </c:pt>
                <c:pt idx="29345">
                  <c:v>215380.46</c:v>
                </c:pt>
                <c:pt idx="29346">
                  <c:v>215381.46</c:v>
                </c:pt>
                <c:pt idx="29347">
                  <c:v>215382.46</c:v>
                </c:pt>
                <c:pt idx="29348">
                  <c:v>215383.47</c:v>
                </c:pt>
                <c:pt idx="29349">
                  <c:v>215384.47</c:v>
                </c:pt>
                <c:pt idx="29350">
                  <c:v>215389.17</c:v>
                </c:pt>
                <c:pt idx="29351">
                  <c:v>215390.17</c:v>
                </c:pt>
                <c:pt idx="29352">
                  <c:v>215391.18</c:v>
                </c:pt>
                <c:pt idx="29353">
                  <c:v>215392.18</c:v>
                </c:pt>
                <c:pt idx="29354">
                  <c:v>215393.18</c:v>
                </c:pt>
                <c:pt idx="29355">
                  <c:v>215394.18</c:v>
                </c:pt>
                <c:pt idx="29356">
                  <c:v>215395.18</c:v>
                </c:pt>
                <c:pt idx="29357">
                  <c:v>215396.18</c:v>
                </c:pt>
                <c:pt idx="29358">
                  <c:v>215397.18</c:v>
                </c:pt>
                <c:pt idx="29359">
                  <c:v>215398.18</c:v>
                </c:pt>
                <c:pt idx="29360">
                  <c:v>215522.29</c:v>
                </c:pt>
                <c:pt idx="29361">
                  <c:v>215523.29</c:v>
                </c:pt>
                <c:pt idx="29362">
                  <c:v>215524.29</c:v>
                </c:pt>
                <c:pt idx="29363">
                  <c:v>215525.29</c:v>
                </c:pt>
                <c:pt idx="29364">
                  <c:v>215526.29</c:v>
                </c:pt>
                <c:pt idx="29365">
                  <c:v>215527.29</c:v>
                </c:pt>
                <c:pt idx="29366">
                  <c:v>215528.29</c:v>
                </c:pt>
                <c:pt idx="29367">
                  <c:v>215529.29</c:v>
                </c:pt>
                <c:pt idx="29368">
                  <c:v>215530.29</c:v>
                </c:pt>
                <c:pt idx="29369">
                  <c:v>215531.3</c:v>
                </c:pt>
                <c:pt idx="29370">
                  <c:v>215536.0</c:v>
                </c:pt>
                <c:pt idx="29371">
                  <c:v>215537.0</c:v>
                </c:pt>
                <c:pt idx="29372">
                  <c:v>215538.0</c:v>
                </c:pt>
                <c:pt idx="29373">
                  <c:v>215539.01</c:v>
                </c:pt>
                <c:pt idx="29374">
                  <c:v>215540.01</c:v>
                </c:pt>
                <c:pt idx="29375">
                  <c:v>215541.01</c:v>
                </c:pt>
                <c:pt idx="29376">
                  <c:v>215542.01</c:v>
                </c:pt>
                <c:pt idx="29377">
                  <c:v>215543.01</c:v>
                </c:pt>
                <c:pt idx="29378">
                  <c:v>215544.01</c:v>
                </c:pt>
                <c:pt idx="29379">
                  <c:v>215545.01</c:v>
                </c:pt>
                <c:pt idx="29380">
                  <c:v>215669.12</c:v>
                </c:pt>
                <c:pt idx="29381">
                  <c:v>215670.12</c:v>
                </c:pt>
                <c:pt idx="29382">
                  <c:v>215671.12</c:v>
                </c:pt>
                <c:pt idx="29383">
                  <c:v>215672.12</c:v>
                </c:pt>
                <c:pt idx="29384">
                  <c:v>215673.12</c:v>
                </c:pt>
                <c:pt idx="29385">
                  <c:v>215674.12</c:v>
                </c:pt>
                <c:pt idx="29386">
                  <c:v>215675.12</c:v>
                </c:pt>
                <c:pt idx="29387">
                  <c:v>215676.12</c:v>
                </c:pt>
                <c:pt idx="29388">
                  <c:v>215677.12</c:v>
                </c:pt>
                <c:pt idx="29389">
                  <c:v>215678.12</c:v>
                </c:pt>
                <c:pt idx="29390">
                  <c:v>215682.83</c:v>
                </c:pt>
                <c:pt idx="29391">
                  <c:v>215683.83</c:v>
                </c:pt>
                <c:pt idx="29392">
                  <c:v>215684.83</c:v>
                </c:pt>
                <c:pt idx="29393">
                  <c:v>215685.83</c:v>
                </c:pt>
                <c:pt idx="29394">
                  <c:v>215686.83</c:v>
                </c:pt>
                <c:pt idx="29395">
                  <c:v>215687.83</c:v>
                </c:pt>
                <c:pt idx="29396">
                  <c:v>215688.83</c:v>
                </c:pt>
                <c:pt idx="29397">
                  <c:v>215689.84</c:v>
                </c:pt>
                <c:pt idx="29398">
                  <c:v>215690.84</c:v>
                </c:pt>
                <c:pt idx="29399">
                  <c:v>215691.84</c:v>
                </c:pt>
                <c:pt idx="29400">
                  <c:v>215815.94</c:v>
                </c:pt>
                <c:pt idx="29401">
                  <c:v>215816.94</c:v>
                </c:pt>
                <c:pt idx="29402">
                  <c:v>215817.94</c:v>
                </c:pt>
                <c:pt idx="29403">
                  <c:v>215818.94</c:v>
                </c:pt>
                <c:pt idx="29404">
                  <c:v>215819.94</c:v>
                </c:pt>
                <c:pt idx="29405">
                  <c:v>215820.94</c:v>
                </c:pt>
                <c:pt idx="29406">
                  <c:v>215821.95</c:v>
                </c:pt>
                <c:pt idx="29407">
                  <c:v>215822.95</c:v>
                </c:pt>
                <c:pt idx="29408">
                  <c:v>215823.95</c:v>
                </c:pt>
                <c:pt idx="29409">
                  <c:v>215824.95</c:v>
                </c:pt>
                <c:pt idx="29410">
                  <c:v>215829.66</c:v>
                </c:pt>
                <c:pt idx="29411">
                  <c:v>215830.66</c:v>
                </c:pt>
                <c:pt idx="29412">
                  <c:v>215831.66</c:v>
                </c:pt>
                <c:pt idx="29413">
                  <c:v>215832.66</c:v>
                </c:pt>
                <c:pt idx="29414">
                  <c:v>215833.66</c:v>
                </c:pt>
                <c:pt idx="29415">
                  <c:v>215834.66</c:v>
                </c:pt>
                <c:pt idx="29416">
                  <c:v>215835.66</c:v>
                </c:pt>
                <c:pt idx="29417">
                  <c:v>215836.66</c:v>
                </c:pt>
                <c:pt idx="29418">
                  <c:v>215837.66</c:v>
                </c:pt>
                <c:pt idx="29419">
                  <c:v>215838.66</c:v>
                </c:pt>
                <c:pt idx="29420">
                  <c:v>215962.77</c:v>
                </c:pt>
                <c:pt idx="29421">
                  <c:v>215963.77</c:v>
                </c:pt>
                <c:pt idx="29422">
                  <c:v>215964.77</c:v>
                </c:pt>
                <c:pt idx="29423">
                  <c:v>215965.77</c:v>
                </c:pt>
                <c:pt idx="29424">
                  <c:v>215966.77</c:v>
                </c:pt>
                <c:pt idx="29425">
                  <c:v>215967.78</c:v>
                </c:pt>
                <c:pt idx="29426">
                  <c:v>215968.78</c:v>
                </c:pt>
                <c:pt idx="29427">
                  <c:v>215969.78</c:v>
                </c:pt>
                <c:pt idx="29428">
                  <c:v>215970.78</c:v>
                </c:pt>
                <c:pt idx="29429">
                  <c:v>215971.78</c:v>
                </c:pt>
                <c:pt idx="29430">
                  <c:v>215976.49</c:v>
                </c:pt>
                <c:pt idx="29431">
                  <c:v>215977.49</c:v>
                </c:pt>
                <c:pt idx="29432">
                  <c:v>215978.49</c:v>
                </c:pt>
                <c:pt idx="29433">
                  <c:v>215979.49</c:v>
                </c:pt>
                <c:pt idx="29434">
                  <c:v>215980.49</c:v>
                </c:pt>
                <c:pt idx="29435">
                  <c:v>215981.49</c:v>
                </c:pt>
                <c:pt idx="29436">
                  <c:v>215982.49</c:v>
                </c:pt>
                <c:pt idx="29437">
                  <c:v>215983.49</c:v>
                </c:pt>
                <c:pt idx="29438">
                  <c:v>215984.49</c:v>
                </c:pt>
                <c:pt idx="29439">
                  <c:v>215985.49</c:v>
                </c:pt>
                <c:pt idx="29440">
                  <c:v>216109.51</c:v>
                </c:pt>
                <c:pt idx="29441">
                  <c:v>216110.51</c:v>
                </c:pt>
                <c:pt idx="29442">
                  <c:v>216111.51</c:v>
                </c:pt>
                <c:pt idx="29443">
                  <c:v>216112.51</c:v>
                </c:pt>
                <c:pt idx="29444">
                  <c:v>216113.51</c:v>
                </c:pt>
                <c:pt idx="29445">
                  <c:v>216114.51</c:v>
                </c:pt>
                <c:pt idx="29446">
                  <c:v>216115.52</c:v>
                </c:pt>
                <c:pt idx="29447">
                  <c:v>216116.52</c:v>
                </c:pt>
                <c:pt idx="29448">
                  <c:v>216117.52</c:v>
                </c:pt>
                <c:pt idx="29449">
                  <c:v>216118.52</c:v>
                </c:pt>
                <c:pt idx="29450">
                  <c:v>216123.23</c:v>
                </c:pt>
                <c:pt idx="29451">
                  <c:v>216124.23</c:v>
                </c:pt>
                <c:pt idx="29452">
                  <c:v>216125.23</c:v>
                </c:pt>
                <c:pt idx="29453">
                  <c:v>216126.23</c:v>
                </c:pt>
                <c:pt idx="29454">
                  <c:v>216127.23</c:v>
                </c:pt>
                <c:pt idx="29455">
                  <c:v>216128.23</c:v>
                </c:pt>
                <c:pt idx="29456">
                  <c:v>216129.23</c:v>
                </c:pt>
                <c:pt idx="29457">
                  <c:v>216130.23</c:v>
                </c:pt>
                <c:pt idx="29458">
                  <c:v>216131.23</c:v>
                </c:pt>
                <c:pt idx="29459">
                  <c:v>216132.23</c:v>
                </c:pt>
                <c:pt idx="29460">
                  <c:v>216256.34</c:v>
                </c:pt>
                <c:pt idx="29461">
                  <c:v>216257.34</c:v>
                </c:pt>
                <c:pt idx="29462">
                  <c:v>216258.34</c:v>
                </c:pt>
                <c:pt idx="29463">
                  <c:v>216259.34</c:v>
                </c:pt>
                <c:pt idx="29464">
                  <c:v>216260.34</c:v>
                </c:pt>
                <c:pt idx="29465">
                  <c:v>216261.34</c:v>
                </c:pt>
                <c:pt idx="29466">
                  <c:v>216262.34</c:v>
                </c:pt>
                <c:pt idx="29467">
                  <c:v>216263.34</c:v>
                </c:pt>
                <c:pt idx="29468">
                  <c:v>216264.34</c:v>
                </c:pt>
                <c:pt idx="29469">
                  <c:v>216265.34</c:v>
                </c:pt>
                <c:pt idx="29470">
                  <c:v>216270.05</c:v>
                </c:pt>
                <c:pt idx="29471">
                  <c:v>216271.05</c:v>
                </c:pt>
                <c:pt idx="29472">
                  <c:v>216272.05</c:v>
                </c:pt>
                <c:pt idx="29473">
                  <c:v>216273.05</c:v>
                </c:pt>
                <c:pt idx="29474">
                  <c:v>216274.05</c:v>
                </c:pt>
                <c:pt idx="29475">
                  <c:v>216275.05</c:v>
                </c:pt>
                <c:pt idx="29476">
                  <c:v>216276.05</c:v>
                </c:pt>
                <c:pt idx="29477">
                  <c:v>216277.05</c:v>
                </c:pt>
                <c:pt idx="29478">
                  <c:v>216278.05</c:v>
                </c:pt>
                <c:pt idx="29479">
                  <c:v>216279.05</c:v>
                </c:pt>
                <c:pt idx="29480">
                  <c:v>216403.16</c:v>
                </c:pt>
                <c:pt idx="29481">
                  <c:v>216404.16</c:v>
                </c:pt>
                <c:pt idx="29482">
                  <c:v>216405.16</c:v>
                </c:pt>
                <c:pt idx="29483">
                  <c:v>216406.16</c:v>
                </c:pt>
                <c:pt idx="29484">
                  <c:v>216407.16</c:v>
                </c:pt>
                <c:pt idx="29485">
                  <c:v>216408.16</c:v>
                </c:pt>
                <c:pt idx="29486">
                  <c:v>216409.16</c:v>
                </c:pt>
                <c:pt idx="29487">
                  <c:v>216410.16</c:v>
                </c:pt>
                <c:pt idx="29488">
                  <c:v>216411.16</c:v>
                </c:pt>
                <c:pt idx="29489">
                  <c:v>216412.16</c:v>
                </c:pt>
                <c:pt idx="29490">
                  <c:v>216416.87</c:v>
                </c:pt>
                <c:pt idx="29491">
                  <c:v>216417.88</c:v>
                </c:pt>
                <c:pt idx="29492">
                  <c:v>216418.88</c:v>
                </c:pt>
                <c:pt idx="29493">
                  <c:v>216419.88</c:v>
                </c:pt>
                <c:pt idx="29494">
                  <c:v>216420.88</c:v>
                </c:pt>
                <c:pt idx="29495">
                  <c:v>216421.88</c:v>
                </c:pt>
                <c:pt idx="29496">
                  <c:v>216422.88</c:v>
                </c:pt>
                <c:pt idx="29497">
                  <c:v>216423.88</c:v>
                </c:pt>
                <c:pt idx="29498">
                  <c:v>216424.88</c:v>
                </c:pt>
                <c:pt idx="29499">
                  <c:v>216425.88</c:v>
                </c:pt>
                <c:pt idx="29500">
                  <c:v>216549.98</c:v>
                </c:pt>
                <c:pt idx="29501">
                  <c:v>216550.98</c:v>
                </c:pt>
                <c:pt idx="29502">
                  <c:v>216551.98</c:v>
                </c:pt>
                <c:pt idx="29503">
                  <c:v>216552.99</c:v>
                </c:pt>
                <c:pt idx="29504">
                  <c:v>216553.99</c:v>
                </c:pt>
                <c:pt idx="29505">
                  <c:v>216554.99</c:v>
                </c:pt>
                <c:pt idx="29506">
                  <c:v>216555.99</c:v>
                </c:pt>
                <c:pt idx="29507">
                  <c:v>216556.99</c:v>
                </c:pt>
                <c:pt idx="29508">
                  <c:v>216557.99</c:v>
                </c:pt>
                <c:pt idx="29509">
                  <c:v>216558.99</c:v>
                </c:pt>
                <c:pt idx="29510">
                  <c:v>216563.7</c:v>
                </c:pt>
                <c:pt idx="29511">
                  <c:v>216564.7</c:v>
                </c:pt>
                <c:pt idx="29512">
                  <c:v>216565.7</c:v>
                </c:pt>
                <c:pt idx="29513">
                  <c:v>216566.7</c:v>
                </c:pt>
                <c:pt idx="29514">
                  <c:v>216567.7</c:v>
                </c:pt>
                <c:pt idx="29515">
                  <c:v>216568.7</c:v>
                </c:pt>
                <c:pt idx="29516">
                  <c:v>216569.7</c:v>
                </c:pt>
                <c:pt idx="29517">
                  <c:v>216570.7</c:v>
                </c:pt>
                <c:pt idx="29518">
                  <c:v>216571.7</c:v>
                </c:pt>
                <c:pt idx="29519">
                  <c:v>216572.7</c:v>
                </c:pt>
                <c:pt idx="29520">
                  <c:v>216696.81</c:v>
                </c:pt>
                <c:pt idx="29521">
                  <c:v>216697.81</c:v>
                </c:pt>
                <c:pt idx="29522">
                  <c:v>216698.81</c:v>
                </c:pt>
                <c:pt idx="29523">
                  <c:v>216699.81</c:v>
                </c:pt>
                <c:pt idx="29524">
                  <c:v>216700.81</c:v>
                </c:pt>
                <c:pt idx="29525">
                  <c:v>216701.81</c:v>
                </c:pt>
                <c:pt idx="29526">
                  <c:v>216702.82</c:v>
                </c:pt>
                <c:pt idx="29527">
                  <c:v>216703.82</c:v>
                </c:pt>
                <c:pt idx="29528">
                  <c:v>216704.82</c:v>
                </c:pt>
                <c:pt idx="29529">
                  <c:v>216705.82</c:v>
                </c:pt>
                <c:pt idx="29530">
                  <c:v>216710.53</c:v>
                </c:pt>
                <c:pt idx="29531">
                  <c:v>216711.53</c:v>
                </c:pt>
                <c:pt idx="29532">
                  <c:v>216712.53</c:v>
                </c:pt>
                <c:pt idx="29533">
                  <c:v>216713.53</c:v>
                </c:pt>
                <c:pt idx="29534">
                  <c:v>216714.53</c:v>
                </c:pt>
                <c:pt idx="29535">
                  <c:v>216715.53</c:v>
                </c:pt>
                <c:pt idx="29536">
                  <c:v>216716.53</c:v>
                </c:pt>
                <c:pt idx="29537">
                  <c:v>216717.53</c:v>
                </c:pt>
                <c:pt idx="29538">
                  <c:v>216718.53</c:v>
                </c:pt>
                <c:pt idx="29539">
                  <c:v>216719.53</c:v>
                </c:pt>
                <c:pt idx="29540">
                  <c:v>216843.64</c:v>
                </c:pt>
                <c:pt idx="29541">
                  <c:v>216844.64</c:v>
                </c:pt>
                <c:pt idx="29542">
                  <c:v>216845.64</c:v>
                </c:pt>
                <c:pt idx="29543">
                  <c:v>216846.64</c:v>
                </c:pt>
                <c:pt idx="29544">
                  <c:v>216847.64</c:v>
                </c:pt>
                <c:pt idx="29545">
                  <c:v>216848.64</c:v>
                </c:pt>
                <c:pt idx="29546">
                  <c:v>216849.64</c:v>
                </c:pt>
                <c:pt idx="29547">
                  <c:v>216850.64</c:v>
                </c:pt>
                <c:pt idx="29548">
                  <c:v>216851.64</c:v>
                </c:pt>
                <c:pt idx="29549">
                  <c:v>216852.65</c:v>
                </c:pt>
                <c:pt idx="29550">
                  <c:v>216857.36</c:v>
                </c:pt>
                <c:pt idx="29551">
                  <c:v>216858.36</c:v>
                </c:pt>
                <c:pt idx="29552">
                  <c:v>216859.36</c:v>
                </c:pt>
                <c:pt idx="29553">
                  <c:v>216860.36</c:v>
                </c:pt>
                <c:pt idx="29554">
                  <c:v>216861.36</c:v>
                </c:pt>
                <c:pt idx="29555">
                  <c:v>216862.36</c:v>
                </c:pt>
                <c:pt idx="29556">
                  <c:v>216863.36</c:v>
                </c:pt>
                <c:pt idx="29557">
                  <c:v>216864.36</c:v>
                </c:pt>
                <c:pt idx="29558">
                  <c:v>216865.36</c:v>
                </c:pt>
                <c:pt idx="29559">
                  <c:v>216866.36</c:v>
                </c:pt>
                <c:pt idx="29560">
                  <c:v>216990.4</c:v>
                </c:pt>
                <c:pt idx="29561">
                  <c:v>216991.41</c:v>
                </c:pt>
                <c:pt idx="29562">
                  <c:v>216992.41</c:v>
                </c:pt>
                <c:pt idx="29563">
                  <c:v>216993.41</c:v>
                </c:pt>
                <c:pt idx="29564">
                  <c:v>216994.41</c:v>
                </c:pt>
                <c:pt idx="29565">
                  <c:v>216995.41</c:v>
                </c:pt>
                <c:pt idx="29566">
                  <c:v>216996.41</c:v>
                </c:pt>
                <c:pt idx="29567">
                  <c:v>216997.41</c:v>
                </c:pt>
                <c:pt idx="29568">
                  <c:v>216998.41</c:v>
                </c:pt>
                <c:pt idx="29569">
                  <c:v>216999.41</c:v>
                </c:pt>
                <c:pt idx="29570">
                  <c:v>217004.12</c:v>
                </c:pt>
                <c:pt idx="29571">
                  <c:v>217005.12</c:v>
                </c:pt>
                <c:pt idx="29572">
                  <c:v>217006.12</c:v>
                </c:pt>
                <c:pt idx="29573">
                  <c:v>217007.12</c:v>
                </c:pt>
                <c:pt idx="29574">
                  <c:v>217008.12</c:v>
                </c:pt>
                <c:pt idx="29575">
                  <c:v>217009.12</c:v>
                </c:pt>
                <c:pt idx="29576">
                  <c:v>217010.13</c:v>
                </c:pt>
                <c:pt idx="29577">
                  <c:v>217011.13</c:v>
                </c:pt>
                <c:pt idx="29578">
                  <c:v>217012.13</c:v>
                </c:pt>
                <c:pt idx="29579">
                  <c:v>217013.13</c:v>
                </c:pt>
                <c:pt idx="29580">
                  <c:v>217137.23</c:v>
                </c:pt>
                <c:pt idx="29581">
                  <c:v>217138.23</c:v>
                </c:pt>
                <c:pt idx="29582">
                  <c:v>217139.24</c:v>
                </c:pt>
                <c:pt idx="29583">
                  <c:v>217140.24</c:v>
                </c:pt>
                <c:pt idx="29584">
                  <c:v>217141.24</c:v>
                </c:pt>
                <c:pt idx="29585">
                  <c:v>217142.24</c:v>
                </c:pt>
                <c:pt idx="29586">
                  <c:v>217143.24</c:v>
                </c:pt>
                <c:pt idx="29587">
                  <c:v>217144.24</c:v>
                </c:pt>
                <c:pt idx="29588">
                  <c:v>217145.24</c:v>
                </c:pt>
                <c:pt idx="29589">
                  <c:v>217146.24</c:v>
                </c:pt>
                <c:pt idx="29590">
                  <c:v>217150.95</c:v>
                </c:pt>
                <c:pt idx="29591">
                  <c:v>217151.95</c:v>
                </c:pt>
                <c:pt idx="29592">
                  <c:v>217152.95</c:v>
                </c:pt>
                <c:pt idx="29593">
                  <c:v>217153.95</c:v>
                </c:pt>
                <c:pt idx="29594">
                  <c:v>217154.95</c:v>
                </c:pt>
                <c:pt idx="29595">
                  <c:v>217155.95</c:v>
                </c:pt>
                <c:pt idx="29596">
                  <c:v>217156.95</c:v>
                </c:pt>
                <c:pt idx="29597">
                  <c:v>217157.95</c:v>
                </c:pt>
                <c:pt idx="29598">
                  <c:v>217158.95</c:v>
                </c:pt>
                <c:pt idx="29599">
                  <c:v>217159.95</c:v>
                </c:pt>
                <c:pt idx="29600">
                  <c:v>217284.04</c:v>
                </c:pt>
                <c:pt idx="29601">
                  <c:v>217285.03</c:v>
                </c:pt>
                <c:pt idx="29602">
                  <c:v>217286.04</c:v>
                </c:pt>
                <c:pt idx="29603">
                  <c:v>217287.04</c:v>
                </c:pt>
                <c:pt idx="29604">
                  <c:v>217288.04</c:v>
                </c:pt>
                <c:pt idx="29605">
                  <c:v>217289.04</c:v>
                </c:pt>
                <c:pt idx="29606">
                  <c:v>217290.04</c:v>
                </c:pt>
                <c:pt idx="29607">
                  <c:v>217291.04</c:v>
                </c:pt>
                <c:pt idx="29608">
                  <c:v>217292.04</c:v>
                </c:pt>
                <c:pt idx="29609">
                  <c:v>217293.04</c:v>
                </c:pt>
                <c:pt idx="29610">
                  <c:v>217297.75</c:v>
                </c:pt>
                <c:pt idx="29611">
                  <c:v>217298.75</c:v>
                </c:pt>
                <c:pt idx="29612">
                  <c:v>217299.75</c:v>
                </c:pt>
                <c:pt idx="29613">
                  <c:v>217300.75</c:v>
                </c:pt>
                <c:pt idx="29614">
                  <c:v>217301.75</c:v>
                </c:pt>
                <c:pt idx="29615">
                  <c:v>217302.75</c:v>
                </c:pt>
                <c:pt idx="29616">
                  <c:v>217303.75</c:v>
                </c:pt>
                <c:pt idx="29617">
                  <c:v>217304.75</c:v>
                </c:pt>
                <c:pt idx="29618">
                  <c:v>217305.75</c:v>
                </c:pt>
                <c:pt idx="29619">
                  <c:v>217306.75</c:v>
                </c:pt>
                <c:pt idx="29620">
                  <c:v>217430.86</c:v>
                </c:pt>
                <c:pt idx="29621">
                  <c:v>217431.86</c:v>
                </c:pt>
                <c:pt idx="29622">
                  <c:v>217432.86</c:v>
                </c:pt>
                <c:pt idx="29623">
                  <c:v>217433.86</c:v>
                </c:pt>
                <c:pt idx="29624">
                  <c:v>217434.86</c:v>
                </c:pt>
                <c:pt idx="29625">
                  <c:v>217435.86</c:v>
                </c:pt>
                <c:pt idx="29626">
                  <c:v>217436.86</c:v>
                </c:pt>
                <c:pt idx="29627">
                  <c:v>217437.86</c:v>
                </c:pt>
                <c:pt idx="29628">
                  <c:v>217438.87</c:v>
                </c:pt>
                <c:pt idx="29629">
                  <c:v>217439.87</c:v>
                </c:pt>
                <c:pt idx="29630">
                  <c:v>217444.58</c:v>
                </c:pt>
                <c:pt idx="29631">
                  <c:v>217445.58</c:v>
                </c:pt>
                <c:pt idx="29632">
                  <c:v>217446.58</c:v>
                </c:pt>
                <c:pt idx="29633">
                  <c:v>217447.58</c:v>
                </c:pt>
                <c:pt idx="29634">
                  <c:v>217448.58</c:v>
                </c:pt>
                <c:pt idx="29635">
                  <c:v>217449.58</c:v>
                </c:pt>
                <c:pt idx="29636">
                  <c:v>217450.58</c:v>
                </c:pt>
                <c:pt idx="29637">
                  <c:v>217451.58</c:v>
                </c:pt>
                <c:pt idx="29638">
                  <c:v>217452.58</c:v>
                </c:pt>
                <c:pt idx="29639">
                  <c:v>217453.58</c:v>
                </c:pt>
                <c:pt idx="29640">
                  <c:v>217577.68</c:v>
                </c:pt>
                <c:pt idx="29641">
                  <c:v>217578.69</c:v>
                </c:pt>
                <c:pt idx="29642">
                  <c:v>217579.69</c:v>
                </c:pt>
                <c:pt idx="29643">
                  <c:v>217580.69</c:v>
                </c:pt>
                <c:pt idx="29644">
                  <c:v>217581.69</c:v>
                </c:pt>
                <c:pt idx="29645">
                  <c:v>217582.69</c:v>
                </c:pt>
                <c:pt idx="29646">
                  <c:v>217583.69</c:v>
                </c:pt>
                <c:pt idx="29647">
                  <c:v>217584.69</c:v>
                </c:pt>
                <c:pt idx="29648">
                  <c:v>217585.69</c:v>
                </c:pt>
                <c:pt idx="29649">
                  <c:v>217586.69</c:v>
                </c:pt>
                <c:pt idx="29650">
                  <c:v>217591.4</c:v>
                </c:pt>
                <c:pt idx="29651">
                  <c:v>217592.4</c:v>
                </c:pt>
                <c:pt idx="29652">
                  <c:v>217593.4</c:v>
                </c:pt>
                <c:pt idx="29653">
                  <c:v>217594.4</c:v>
                </c:pt>
                <c:pt idx="29654">
                  <c:v>217595.4</c:v>
                </c:pt>
                <c:pt idx="29655">
                  <c:v>217596.4</c:v>
                </c:pt>
                <c:pt idx="29656">
                  <c:v>217597.4</c:v>
                </c:pt>
                <c:pt idx="29657">
                  <c:v>217598.4</c:v>
                </c:pt>
                <c:pt idx="29658">
                  <c:v>217599.4</c:v>
                </c:pt>
                <c:pt idx="29659">
                  <c:v>217600.41</c:v>
                </c:pt>
                <c:pt idx="29660">
                  <c:v>217724.46</c:v>
                </c:pt>
                <c:pt idx="29661">
                  <c:v>217725.46</c:v>
                </c:pt>
                <c:pt idx="29662">
                  <c:v>217726.46</c:v>
                </c:pt>
                <c:pt idx="29663">
                  <c:v>217727.46</c:v>
                </c:pt>
                <c:pt idx="29664">
                  <c:v>217728.46</c:v>
                </c:pt>
                <c:pt idx="29665">
                  <c:v>217729.46</c:v>
                </c:pt>
                <c:pt idx="29666">
                  <c:v>217730.46</c:v>
                </c:pt>
                <c:pt idx="29667">
                  <c:v>217731.46</c:v>
                </c:pt>
                <c:pt idx="29668">
                  <c:v>217732.46</c:v>
                </c:pt>
                <c:pt idx="29669">
                  <c:v>217733.47</c:v>
                </c:pt>
                <c:pt idx="29670">
                  <c:v>217738.17</c:v>
                </c:pt>
                <c:pt idx="29671">
                  <c:v>217739.17</c:v>
                </c:pt>
                <c:pt idx="29672">
                  <c:v>217740.17</c:v>
                </c:pt>
                <c:pt idx="29673">
                  <c:v>217741.17</c:v>
                </c:pt>
                <c:pt idx="29674">
                  <c:v>217742.18</c:v>
                </c:pt>
                <c:pt idx="29675">
                  <c:v>217743.18</c:v>
                </c:pt>
                <c:pt idx="29676">
                  <c:v>217744.18</c:v>
                </c:pt>
                <c:pt idx="29677">
                  <c:v>217745.18</c:v>
                </c:pt>
                <c:pt idx="29678">
                  <c:v>217746.18</c:v>
                </c:pt>
                <c:pt idx="29679">
                  <c:v>217747.18</c:v>
                </c:pt>
                <c:pt idx="29680">
                  <c:v>217871.29</c:v>
                </c:pt>
                <c:pt idx="29681">
                  <c:v>217872.29</c:v>
                </c:pt>
                <c:pt idx="29682">
                  <c:v>217873.29</c:v>
                </c:pt>
                <c:pt idx="29683">
                  <c:v>217874.29</c:v>
                </c:pt>
                <c:pt idx="29684">
                  <c:v>217875.29</c:v>
                </c:pt>
                <c:pt idx="29685">
                  <c:v>217876.29</c:v>
                </c:pt>
                <c:pt idx="29686">
                  <c:v>217877.29</c:v>
                </c:pt>
                <c:pt idx="29687">
                  <c:v>217878.29</c:v>
                </c:pt>
                <c:pt idx="29688">
                  <c:v>217879.29</c:v>
                </c:pt>
                <c:pt idx="29689">
                  <c:v>217880.29</c:v>
                </c:pt>
                <c:pt idx="29690">
                  <c:v>217885.0</c:v>
                </c:pt>
                <c:pt idx="29691">
                  <c:v>217886.0</c:v>
                </c:pt>
                <c:pt idx="29692">
                  <c:v>217887.0</c:v>
                </c:pt>
                <c:pt idx="29693">
                  <c:v>217888.0</c:v>
                </c:pt>
                <c:pt idx="29694">
                  <c:v>217889.0</c:v>
                </c:pt>
                <c:pt idx="29695">
                  <c:v>217890.0</c:v>
                </c:pt>
                <c:pt idx="29696">
                  <c:v>217891.0</c:v>
                </c:pt>
                <c:pt idx="29697">
                  <c:v>217892.0</c:v>
                </c:pt>
                <c:pt idx="29698">
                  <c:v>217893.0</c:v>
                </c:pt>
                <c:pt idx="29699">
                  <c:v>217894.0</c:v>
                </c:pt>
                <c:pt idx="29700">
                  <c:v>218018.11</c:v>
                </c:pt>
                <c:pt idx="29701">
                  <c:v>218019.11</c:v>
                </c:pt>
                <c:pt idx="29702">
                  <c:v>218020.11</c:v>
                </c:pt>
                <c:pt idx="29703">
                  <c:v>218021.11</c:v>
                </c:pt>
                <c:pt idx="29704">
                  <c:v>218022.11</c:v>
                </c:pt>
                <c:pt idx="29705">
                  <c:v>218023.11</c:v>
                </c:pt>
                <c:pt idx="29706">
                  <c:v>218024.11</c:v>
                </c:pt>
                <c:pt idx="29707">
                  <c:v>218025.12</c:v>
                </c:pt>
                <c:pt idx="29708">
                  <c:v>218026.12</c:v>
                </c:pt>
                <c:pt idx="29709">
                  <c:v>218027.12</c:v>
                </c:pt>
                <c:pt idx="29710">
                  <c:v>218031.83</c:v>
                </c:pt>
                <c:pt idx="29711">
                  <c:v>218032.83</c:v>
                </c:pt>
                <c:pt idx="29712">
                  <c:v>218033.83</c:v>
                </c:pt>
                <c:pt idx="29713">
                  <c:v>218034.83</c:v>
                </c:pt>
                <c:pt idx="29714">
                  <c:v>218035.83</c:v>
                </c:pt>
                <c:pt idx="29715">
                  <c:v>218036.83</c:v>
                </c:pt>
                <c:pt idx="29716">
                  <c:v>218037.83</c:v>
                </c:pt>
                <c:pt idx="29717">
                  <c:v>218038.83</c:v>
                </c:pt>
                <c:pt idx="29718">
                  <c:v>218039.83</c:v>
                </c:pt>
                <c:pt idx="29719">
                  <c:v>218040.83</c:v>
                </c:pt>
                <c:pt idx="29720">
                  <c:v>218164.93</c:v>
                </c:pt>
                <c:pt idx="29721">
                  <c:v>218165.94</c:v>
                </c:pt>
                <c:pt idx="29722">
                  <c:v>218166.94</c:v>
                </c:pt>
                <c:pt idx="29723">
                  <c:v>218167.94</c:v>
                </c:pt>
                <c:pt idx="29724">
                  <c:v>218168.94</c:v>
                </c:pt>
                <c:pt idx="29725">
                  <c:v>218169.94</c:v>
                </c:pt>
                <c:pt idx="29726">
                  <c:v>218170.94</c:v>
                </c:pt>
                <c:pt idx="29727">
                  <c:v>218171.94</c:v>
                </c:pt>
                <c:pt idx="29728">
                  <c:v>218172.94</c:v>
                </c:pt>
                <c:pt idx="29729">
                  <c:v>218173.94</c:v>
                </c:pt>
                <c:pt idx="29730">
                  <c:v>218178.65</c:v>
                </c:pt>
                <c:pt idx="29731">
                  <c:v>218179.65</c:v>
                </c:pt>
                <c:pt idx="29732">
                  <c:v>218180.65</c:v>
                </c:pt>
                <c:pt idx="29733">
                  <c:v>218181.65</c:v>
                </c:pt>
                <c:pt idx="29734">
                  <c:v>218182.65</c:v>
                </c:pt>
                <c:pt idx="29735">
                  <c:v>218183.65</c:v>
                </c:pt>
                <c:pt idx="29736">
                  <c:v>218184.65</c:v>
                </c:pt>
                <c:pt idx="29737">
                  <c:v>218185.66</c:v>
                </c:pt>
                <c:pt idx="29738">
                  <c:v>218186.66</c:v>
                </c:pt>
                <c:pt idx="29739">
                  <c:v>218187.66</c:v>
                </c:pt>
                <c:pt idx="29740">
                  <c:v>218311.76</c:v>
                </c:pt>
                <c:pt idx="29741">
                  <c:v>218312.76</c:v>
                </c:pt>
                <c:pt idx="29742">
                  <c:v>218313.76</c:v>
                </c:pt>
                <c:pt idx="29743">
                  <c:v>218314.76</c:v>
                </c:pt>
                <c:pt idx="29744">
                  <c:v>218315.76</c:v>
                </c:pt>
                <c:pt idx="29745">
                  <c:v>218316.76</c:v>
                </c:pt>
                <c:pt idx="29746">
                  <c:v>218317.76</c:v>
                </c:pt>
                <c:pt idx="29747">
                  <c:v>218318.76</c:v>
                </c:pt>
                <c:pt idx="29748">
                  <c:v>218319.76</c:v>
                </c:pt>
                <c:pt idx="29749">
                  <c:v>218320.77</c:v>
                </c:pt>
                <c:pt idx="29750">
                  <c:v>218325.47</c:v>
                </c:pt>
                <c:pt idx="29751">
                  <c:v>218326.48</c:v>
                </c:pt>
                <c:pt idx="29752">
                  <c:v>218327.48</c:v>
                </c:pt>
                <c:pt idx="29753">
                  <c:v>218328.48</c:v>
                </c:pt>
                <c:pt idx="29754">
                  <c:v>218329.48</c:v>
                </c:pt>
                <c:pt idx="29755">
                  <c:v>218330.48</c:v>
                </c:pt>
                <c:pt idx="29756">
                  <c:v>218331.48</c:v>
                </c:pt>
                <c:pt idx="29757">
                  <c:v>218332.48</c:v>
                </c:pt>
                <c:pt idx="29758">
                  <c:v>218333.48</c:v>
                </c:pt>
                <c:pt idx="29759">
                  <c:v>218334.48</c:v>
                </c:pt>
                <c:pt idx="29760">
                  <c:v>218458.56</c:v>
                </c:pt>
                <c:pt idx="29761">
                  <c:v>218459.56</c:v>
                </c:pt>
                <c:pt idx="29762">
                  <c:v>218460.57</c:v>
                </c:pt>
                <c:pt idx="29763">
                  <c:v>218461.57</c:v>
                </c:pt>
                <c:pt idx="29764">
                  <c:v>218462.57</c:v>
                </c:pt>
                <c:pt idx="29765">
                  <c:v>218463.57</c:v>
                </c:pt>
                <c:pt idx="29766">
                  <c:v>218464.57</c:v>
                </c:pt>
                <c:pt idx="29767">
                  <c:v>218465.57</c:v>
                </c:pt>
                <c:pt idx="29768">
                  <c:v>218466.57</c:v>
                </c:pt>
                <c:pt idx="29769">
                  <c:v>218467.57</c:v>
                </c:pt>
                <c:pt idx="29770">
                  <c:v>218472.28</c:v>
                </c:pt>
                <c:pt idx="29771">
                  <c:v>218473.28</c:v>
                </c:pt>
                <c:pt idx="29772">
                  <c:v>218474.28</c:v>
                </c:pt>
                <c:pt idx="29773">
                  <c:v>218475.28</c:v>
                </c:pt>
                <c:pt idx="29774">
                  <c:v>218476.28</c:v>
                </c:pt>
                <c:pt idx="29775">
                  <c:v>218477.28</c:v>
                </c:pt>
                <c:pt idx="29776">
                  <c:v>218478.28</c:v>
                </c:pt>
                <c:pt idx="29777">
                  <c:v>218479.28</c:v>
                </c:pt>
                <c:pt idx="29778">
                  <c:v>218480.28</c:v>
                </c:pt>
                <c:pt idx="29779">
                  <c:v>218481.28</c:v>
                </c:pt>
                <c:pt idx="29780">
                  <c:v>218605.39</c:v>
                </c:pt>
                <c:pt idx="29781">
                  <c:v>218606.39</c:v>
                </c:pt>
                <c:pt idx="29782">
                  <c:v>218607.39</c:v>
                </c:pt>
                <c:pt idx="29783">
                  <c:v>218608.39</c:v>
                </c:pt>
                <c:pt idx="29784">
                  <c:v>218609.39</c:v>
                </c:pt>
                <c:pt idx="29785">
                  <c:v>218610.39</c:v>
                </c:pt>
                <c:pt idx="29786">
                  <c:v>218611.39</c:v>
                </c:pt>
                <c:pt idx="29787">
                  <c:v>218612.39</c:v>
                </c:pt>
                <c:pt idx="29788">
                  <c:v>218613.39</c:v>
                </c:pt>
                <c:pt idx="29789">
                  <c:v>218614.39</c:v>
                </c:pt>
                <c:pt idx="29790">
                  <c:v>218619.1</c:v>
                </c:pt>
                <c:pt idx="29791">
                  <c:v>218620.1</c:v>
                </c:pt>
                <c:pt idx="29792">
                  <c:v>218621.11</c:v>
                </c:pt>
                <c:pt idx="29793">
                  <c:v>218622.11</c:v>
                </c:pt>
                <c:pt idx="29794">
                  <c:v>218623.11</c:v>
                </c:pt>
                <c:pt idx="29795">
                  <c:v>218624.11</c:v>
                </c:pt>
                <c:pt idx="29796">
                  <c:v>218625.11</c:v>
                </c:pt>
                <c:pt idx="29797">
                  <c:v>218626.11</c:v>
                </c:pt>
                <c:pt idx="29798">
                  <c:v>218627.11</c:v>
                </c:pt>
                <c:pt idx="29799">
                  <c:v>218628.11</c:v>
                </c:pt>
                <c:pt idx="29800">
                  <c:v>218752.21</c:v>
                </c:pt>
                <c:pt idx="29801">
                  <c:v>218753.21</c:v>
                </c:pt>
                <c:pt idx="29802">
                  <c:v>218754.22</c:v>
                </c:pt>
                <c:pt idx="29803">
                  <c:v>218755.22</c:v>
                </c:pt>
                <c:pt idx="29804">
                  <c:v>218756.22</c:v>
                </c:pt>
                <c:pt idx="29805">
                  <c:v>218757.22</c:v>
                </c:pt>
                <c:pt idx="29806">
                  <c:v>218758.22</c:v>
                </c:pt>
                <c:pt idx="29807">
                  <c:v>218759.22</c:v>
                </c:pt>
                <c:pt idx="29808">
                  <c:v>218760.22</c:v>
                </c:pt>
                <c:pt idx="29809">
                  <c:v>218761.22</c:v>
                </c:pt>
                <c:pt idx="29810">
                  <c:v>218765.93</c:v>
                </c:pt>
                <c:pt idx="29811">
                  <c:v>218766.93</c:v>
                </c:pt>
                <c:pt idx="29812">
                  <c:v>218767.93</c:v>
                </c:pt>
                <c:pt idx="29813">
                  <c:v>218768.93</c:v>
                </c:pt>
                <c:pt idx="29814">
                  <c:v>218769.93</c:v>
                </c:pt>
                <c:pt idx="29815">
                  <c:v>218770.93</c:v>
                </c:pt>
                <c:pt idx="29816">
                  <c:v>218771.93</c:v>
                </c:pt>
                <c:pt idx="29817">
                  <c:v>218772.93</c:v>
                </c:pt>
                <c:pt idx="29818">
                  <c:v>218773.93</c:v>
                </c:pt>
                <c:pt idx="29819">
                  <c:v>218774.93</c:v>
                </c:pt>
                <c:pt idx="29820">
                  <c:v>218899.04</c:v>
                </c:pt>
                <c:pt idx="29821">
                  <c:v>218900.04</c:v>
                </c:pt>
                <c:pt idx="29822">
                  <c:v>218901.04</c:v>
                </c:pt>
                <c:pt idx="29823">
                  <c:v>218902.04</c:v>
                </c:pt>
                <c:pt idx="29824">
                  <c:v>218903.04</c:v>
                </c:pt>
                <c:pt idx="29825">
                  <c:v>218904.04</c:v>
                </c:pt>
                <c:pt idx="29826">
                  <c:v>218905.04</c:v>
                </c:pt>
                <c:pt idx="29827">
                  <c:v>218906.04</c:v>
                </c:pt>
                <c:pt idx="29828">
                  <c:v>218907.04</c:v>
                </c:pt>
                <c:pt idx="29829">
                  <c:v>218908.05</c:v>
                </c:pt>
                <c:pt idx="29830">
                  <c:v>218912.75</c:v>
                </c:pt>
                <c:pt idx="29831">
                  <c:v>218913.75</c:v>
                </c:pt>
                <c:pt idx="29832">
                  <c:v>218914.76</c:v>
                </c:pt>
                <c:pt idx="29833">
                  <c:v>218915.76</c:v>
                </c:pt>
                <c:pt idx="29834">
                  <c:v>218916.76</c:v>
                </c:pt>
                <c:pt idx="29835">
                  <c:v>218917.76</c:v>
                </c:pt>
                <c:pt idx="29836">
                  <c:v>218918.76</c:v>
                </c:pt>
                <c:pt idx="29837">
                  <c:v>218919.76</c:v>
                </c:pt>
                <c:pt idx="29838">
                  <c:v>218920.76</c:v>
                </c:pt>
                <c:pt idx="29839">
                  <c:v>218921.76</c:v>
                </c:pt>
                <c:pt idx="29840">
                  <c:v>219045.87</c:v>
                </c:pt>
                <c:pt idx="29841">
                  <c:v>219046.87</c:v>
                </c:pt>
                <c:pt idx="29842">
                  <c:v>219047.87</c:v>
                </c:pt>
                <c:pt idx="29843">
                  <c:v>219048.87</c:v>
                </c:pt>
                <c:pt idx="29844">
                  <c:v>219049.87</c:v>
                </c:pt>
                <c:pt idx="29845">
                  <c:v>219050.87</c:v>
                </c:pt>
                <c:pt idx="29846">
                  <c:v>219051.87</c:v>
                </c:pt>
                <c:pt idx="29847">
                  <c:v>219052.87</c:v>
                </c:pt>
                <c:pt idx="29848">
                  <c:v>219053.88</c:v>
                </c:pt>
                <c:pt idx="29849">
                  <c:v>219054.88</c:v>
                </c:pt>
                <c:pt idx="29850">
                  <c:v>219059.58</c:v>
                </c:pt>
                <c:pt idx="29851">
                  <c:v>219060.59</c:v>
                </c:pt>
                <c:pt idx="29852">
                  <c:v>219061.59</c:v>
                </c:pt>
                <c:pt idx="29853">
                  <c:v>219062.59</c:v>
                </c:pt>
                <c:pt idx="29854">
                  <c:v>219063.59</c:v>
                </c:pt>
                <c:pt idx="29855">
                  <c:v>219064.59</c:v>
                </c:pt>
                <c:pt idx="29856">
                  <c:v>219065.59</c:v>
                </c:pt>
                <c:pt idx="29857">
                  <c:v>219066.59</c:v>
                </c:pt>
                <c:pt idx="29858">
                  <c:v>219067.59</c:v>
                </c:pt>
                <c:pt idx="29859">
                  <c:v>219068.59</c:v>
                </c:pt>
                <c:pt idx="29860">
                  <c:v>219192.69</c:v>
                </c:pt>
                <c:pt idx="29861">
                  <c:v>219193.7</c:v>
                </c:pt>
                <c:pt idx="29862">
                  <c:v>219194.7</c:v>
                </c:pt>
                <c:pt idx="29863">
                  <c:v>219195.7</c:v>
                </c:pt>
                <c:pt idx="29864">
                  <c:v>219196.7</c:v>
                </c:pt>
                <c:pt idx="29865">
                  <c:v>219197.7</c:v>
                </c:pt>
                <c:pt idx="29866">
                  <c:v>219198.7</c:v>
                </c:pt>
                <c:pt idx="29867">
                  <c:v>219199.7</c:v>
                </c:pt>
                <c:pt idx="29868">
                  <c:v>219200.7</c:v>
                </c:pt>
                <c:pt idx="29869">
                  <c:v>219201.7</c:v>
                </c:pt>
                <c:pt idx="29870">
                  <c:v>219206.41</c:v>
                </c:pt>
                <c:pt idx="29871">
                  <c:v>219207.41</c:v>
                </c:pt>
                <c:pt idx="29872">
                  <c:v>219208.41</c:v>
                </c:pt>
                <c:pt idx="29873">
                  <c:v>219209.41</c:v>
                </c:pt>
                <c:pt idx="29874">
                  <c:v>219210.41</c:v>
                </c:pt>
                <c:pt idx="29875">
                  <c:v>219211.41</c:v>
                </c:pt>
                <c:pt idx="29876">
                  <c:v>219212.42</c:v>
                </c:pt>
                <c:pt idx="29877">
                  <c:v>219213.42</c:v>
                </c:pt>
                <c:pt idx="29878">
                  <c:v>219214.42</c:v>
                </c:pt>
                <c:pt idx="29879">
                  <c:v>219215.42</c:v>
                </c:pt>
                <c:pt idx="29880">
                  <c:v>219339.45</c:v>
                </c:pt>
                <c:pt idx="29881">
                  <c:v>219340.45</c:v>
                </c:pt>
                <c:pt idx="29882">
                  <c:v>219341.46</c:v>
                </c:pt>
                <c:pt idx="29883">
                  <c:v>219342.46</c:v>
                </c:pt>
                <c:pt idx="29884">
                  <c:v>219343.46</c:v>
                </c:pt>
                <c:pt idx="29885">
                  <c:v>219344.46</c:v>
                </c:pt>
                <c:pt idx="29886">
                  <c:v>219345.46</c:v>
                </c:pt>
                <c:pt idx="29887">
                  <c:v>219346.46</c:v>
                </c:pt>
                <c:pt idx="29888">
                  <c:v>219347.46</c:v>
                </c:pt>
                <c:pt idx="29889">
                  <c:v>219348.46</c:v>
                </c:pt>
                <c:pt idx="29890">
                  <c:v>219353.17</c:v>
                </c:pt>
                <c:pt idx="29891">
                  <c:v>219354.17</c:v>
                </c:pt>
                <c:pt idx="29892">
                  <c:v>219355.17</c:v>
                </c:pt>
                <c:pt idx="29893">
                  <c:v>219356.17</c:v>
                </c:pt>
                <c:pt idx="29894">
                  <c:v>219357.17</c:v>
                </c:pt>
                <c:pt idx="29895">
                  <c:v>219358.17</c:v>
                </c:pt>
                <c:pt idx="29896">
                  <c:v>219359.17</c:v>
                </c:pt>
                <c:pt idx="29897">
                  <c:v>219360.17</c:v>
                </c:pt>
                <c:pt idx="29898">
                  <c:v>219361.17</c:v>
                </c:pt>
                <c:pt idx="29899">
                  <c:v>219362.17</c:v>
                </c:pt>
                <c:pt idx="29900">
                  <c:v>219486.28</c:v>
                </c:pt>
                <c:pt idx="29901">
                  <c:v>219487.28</c:v>
                </c:pt>
                <c:pt idx="29902">
                  <c:v>219488.28</c:v>
                </c:pt>
                <c:pt idx="29903">
                  <c:v>219489.28</c:v>
                </c:pt>
                <c:pt idx="29904">
                  <c:v>219490.28</c:v>
                </c:pt>
                <c:pt idx="29905">
                  <c:v>219491.28</c:v>
                </c:pt>
                <c:pt idx="29906">
                  <c:v>219492.28</c:v>
                </c:pt>
                <c:pt idx="29907">
                  <c:v>219493.28</c:v>
                </c:pt>
                <c:pt idx="29908">
                  <c:v>219494.28</c:v>
                </c:pt>
                <c:pt idx="29909">
                  <c:v>219495.28</c:v>
                </c:pt>
                <c:pt idx="29910">
                  <c:v>219499.99</c:v>
                </c:pt>
                <c:pt idx="29911">
                  <c:v>219500.99</c:v>
                </c:pt>
                <c:pt idx="29912">
                  <c:v>219501.99</c:v>
                </c:pt>
                <c:pt idx="29913">
                  <c:v>219502.99</c:v>
                </c:pt>
                <c:pt idx="29914">
                  <c:v>219503.99</c:v>
                </c:pt>
                <c:pt idx="29915">
                  <c:v>219504.99</c:v>
                </c:pt>
                <c:pt idx="29916">
                  <c:v>219505.99</c:v>
                </c:pt>
                <c:pt idx="29917">
                  <c:v>219506.99</c:v>
                </c:pt>
                <c:pt idx="29918">
                  <c:v>219508.0</c:v>
                </c:pt>
                <c:pt idx="29919">
                  <c:v>219509.0</c:v>
                </c:pt>
                <c:pt idx="29920">
                  <c:v>219633.1</c:v>
                </c:pt>
                <c:pt idx="29921">
                  <c:v>219634.1</c:v>
                </c:pt>
                <c:pt idx="29922">
                  <c:v>219635.11</c:v>
                </c:pt>
                <c:pt idx="29923">
                  <c:v>219636.11</c:v>
                </c:pt>
                <c:pt idx="29924">
                  <c:v>219637.11</c:v>
                </c:pt>
                <c:pt idx="29925">
                  <c:v>219638.11</c:v>
                </c:pt>
                <c:pt idx="29926">
                  <c:v>219639.11</c:v>
                </c:pt>
                <c:pt idx="29927">
                  <c:v>219640.11</c:v>
                </c:pt>
                <c:pt idx="29928">
                  <c:v>219641.11</c:v>
                </c:pt>
                <c:pt idx="29929">
                  <c:v>219642.11</c:v>
                </c:pt>
                <c:pt idx="29930">
                  <c:v>219646.82</c:v>
                </c:pt>
                <c:pt idx="29931">
                  <c:v>219647.82</c:v>
                </c:pt>
                <c:pt idx="29932">
                  <c:v>219648.82</c:v>
                </c:pt>
                <c:pt idx="29933">
                  <c:v>219649.82</c:v>
                </c:pt>
                <c:pt idx="29934">
                  <c:v>219650.82</c:v>
                </c:pt>
                <c:pt idx="29935">
                  <c:v>219651.82</c:v>
                </c:pt>
                <c:pt idx="29936">
                  <c:v>219652.82</c:v>
                </c:pt>
                <c:pt idx="29937">
                  <c:v>219653.82</c:v>
                </c:pt>
                <c:pt idx="29938">
                  <c:v>219654.82</c:v>
                </c:pt>
                <c:pt idx="29939">
                  <c:v>219655.82</c:v>
                </c:pt>
                <c:pt idx="29940">
                  <c:v>219779.93</c:v>
                </c:pt>
                <c:pt idx="29941">
                  <c:v>219780.93</c:v>
                </c:pt>
                <c:pt idx="29942">
                  <c:v>219781.93</c:v>
                </c:pt>
                <c:pt idx="29943">
                  <c:v>219782.93</c:v>
                </c:pt>
                <c:pt idx="29944">
                  <c:v>219783.93</c:v>
                </c:pt>
                <c:pt idx="29945">
                  <c:v>219784.93</c:v>
                </c:pt>
                <c:pt idx="29946">
                  <c:v>219785.93</c:v>
                </c:pt>
                <c:pt idx="29947">
                  <c:v>219786.93</c:v>
                </c:pt>
                <c:pt idx="29948">
                  <c:v>219787.93</c:v>
                </c:pt>
                <c:pt idx="29949">
                  <c:v>219788.94</c:v>
                </c:pt>
                <c:pt idx="29950">
                  <c:v>219793.64</c:v>
                </c:pt>
                <c:pt idx="29951">
                  <c:v>219794.64</c:v>
                </c:pt>
                <c:pt idx="29952">
                  <c:v>219795.65</c:v>
                </c:pt>
                <c:pt idx="29953">
                  <c:v>219796.65</c:v>
                </c:pt>
                <c:pt idx="29954">
                  <c:v>219797.65</c:v>
                </c:pt>
                <c:pt idx="29955">
                  <c:v>219798.65</c:v>
                </c:pt>
                <c:pt idx="29956">
                  <c:v>219799.65</c:v>
                </c:pt>
                <c:pt idx="29957">
                  <c:v>219800.65</c:v>
                </c:pt>
                <c:pt idx="29958">
                  <c:v>219801.65</c:v>
                </c:pt>
                <c:pt idx="29959">
                  <c:v>219802.65</c:v>
                </c:pt>
                <c:pt idx="29960">
                  <c:v>219926.76</c:v>
                </c:pt>
                <c:pt idx="29961">
                  <c:v>219927.76</c:v>
                </c:pt>
                <c:pt idx="29962">
                  <c:v>219928.76</c:v>
                </c:pt>
                <c:pt idx="29963">
                  <c:v>219929.76</c:v>
                </c:pt>
                <c:pt idx="29964">
                  <c:v>219930.76</c:v>
                </c:pt>
                <c:pt idx="29965">
                  <c:v>219931.76</c:v>
                </c:pt>
                <c:pt idx="29966">
                  <c:v>219932.76</c:v>
                </c:pt>
                <c:pt idx="29967">
                  <c:v>219933.76</c:v>
                </c:pt>
                <c:pt idx="29968">
                  <c:v>219934.76</c:v>
                </c:pt>
                <c:pt idx="29969">
                  <c:v>219935.76</c:v>
                </c:pt>
                <c:pt idx="29970">
                  <c:v>219940.47</c:v>
                </c:pt>
                <c:pt idx="29971">
                  <c:v>219941.47</c:v>
                </c:pt>
                <c:pt idx="29972">
                  <c:v>219942.47</c:v>
                </c:pt>
                <c:pt idx="29973">
                  <c:v>219943.47</c:v>
                </c:pt>
                <c:pt idx="29974">
                  <c:v>219944.47</c:v>
                </c:pt>
                <c:pt idx="29975">
                  <c:v>219945.47</c:v>
                </c:pt>
                <c:pt idx="29976">
                  <c:v>219946.48</c:v>
                </c:pt>
                <c:pt idx="29977">
                  <c:v>219947.48</c:v>
                </c:pt>
                <c:pt idx="29978">
                  <c:v>219948.48</c:v>
                </c:pt>
                <c:pt idx="29979">
                  <c:v>219949.48</c:v>
                </c:pt>
                <c:pt idx="29980">
                  <c:v>220073.49</c:v>
                </c:pt>
                <c:pt idx="29981">
                  <c:v>220074.49</c:v>
                </c:pt>
                <c:pt idx="29982">
                  <c:v>220075.49</c:v>
                </c:pt>
                <c:pt idx="29983">
                  <c:v>220076.5</c:v>
                </c:pt>
                <c:pt idx="29984">
                  <c:v>220077.5</c:v>
                </c:pt>
                <c:pt idx="29985">
                  <c:v>220078.5</c:v>
                </c:pt>
                <c:pt idx="29986">
                  <c:v>220079.5</c:v>
                </c:pt>
                <c:pt idx="29987">
                  <c:v>220080.5</c:v>
                </c:pt>
                <c:pt idx="29988">
                  <c:v>220081.5</c:v>
                </c:pt>
                <c:pt idx="29989">
                  <c:v>220082.5</c:v>
                </c:pt>
                <c:pt idx="29990">
                  <c:v>220087.21</c:v>
                </c:pt>
                <c:pt idx="29991">
                  <c:v>220088.21</c:v>
                </c:pt>
                <c:pt idx="29992">
                  <c:v>220089.21</c:v>
                </c:pt>
                <c:pt idx="29993">
                  <c:v>220090.21</c:v>
                </c:pt>
                <c:pt idx="29994">
                  <c:v>220091.21</c:v>
                </c:pt>
                <c:pt idx="29995">
                  <c:v>220092.21</c:v>
                </c:pt>
                <c:pt idx="29996">
                  <c:v>220093.21</c:v>
                </c:pt>
                <c:pt idx="29997">
                  <c:v>220094.21</c:v>
                </c:pt>
                <c:pt idx="29998">
                  <c:v>220095.21</c:v>
                </c:pt>
                <c:pt idx="29999">
                  <c:v>220096.22</c:v>
                </c:pt>
                <c:pt idx="30000">
                  <c:v>220220.32</c:v>
                </c:pt>
                <c:pt idx="30001">
                  <c:v>220221.32</c:v>
                </c:pt>
                <c:pt idx="30002">
                  <c:v>220222.32</c:v>
                </c:pt>
                <c:pt idx="30003">
                  <c:v>220223.32</c:v>
                </c:pt>
                <c:pt idx="30004">
                  <c:v>220224.33</c:v>
                </c:pt>
                <c:pt idx="30005">
                  <c:v>220225.33</c:v>
                </c:pt>
                <c:pt idx="30006">
                  <c:v>220226.33</c:v>
                </c:pt>
                <c:pt idx="30007">
                  <c:v>220227.33</c:v>
                </c:pt>
                <c:pt idx="30008">
                  <c:v>220228.33</c:v>
                </c:pt>
                <c:pt idx="30009">
                  <c:v>220229.33</c:v>
                </c:pt>
                <c:pt idx="30010">
                  <c:v>220234.04</c:v>
                </c:pt>
                <c:pt idx="30011">
                  <c:v>220235.04</c:v>
                </c:pt>
                <c:pt idx="30012">
                  <c:v>220236.04</c:v>
                </c:pt>
                <c:pt idx="30013">
                  <c:v>220237.04</c:v>
                </c:pt>
                <c:pt idx="30014">
                  <c:v>220238.04</c:v>
                </c:pt>
                <c:pt idx="30015">
                  <c:v>220239.04</c:v>
                </c:pt>
                <c:pt idx="30016">
                  <c:v>220240.04</c:v>
                </c:pt>
                <c:pt idx="30017">
                  <c:v>220241.04</c:v>
                </c:pt>
                <c:pt idx="30018">
                  <c:v>220242.04</c:v>
                </c:pt>
                <c:pt idx="30019">
                  <c:v>220243.04</c:v>
                </c:pt>
                <c:pt idx="30020">
                  <c:v>220367.14</c:v>
                </c:pt>
                <c:pt idx="30021">
                  <c:v>220368.15</c:v>
                </c:pt>
                <c:pt idx="30022">
                  <c:v>220369.15</c:v>
                </c:pt>
                <c:pt idx="30023">
                  <c:v>220370.15</c:v>
                </c:pt>
                <c:pt idx="30024">
                  <c:v>220371.15</c:v>
                </c:pt>
                <c:pt idx="30025">
                  <c:v>220372.15</c:v>
                </c:pt>
                <c:pt idx="30026">
                  <c:v>220373.15</c:v>
                </c:pt>
                <c:pt idx="30027">
                  <c:v>220374.15</c:v>
                </c:pt>
                <c:pt idx="30028">
                  <c:v>220375.15</c:v>
                </c:pt>
                <c:pt idx="30029">
                  <c:v>220376.15</c:v>
                </c:pt>
                <c:pt idx="30030">
                  <c:v>220380.86</c:v>
                </c:pt>
                <c:pt idx="30031">
                  <c:v>220381.86</c:v>
                </c:pt>
                <c:pt idx="30032">
                  <c:v>220382.86</c:v>
                </c:pt>
                <c:pt idx="30033">
                  <c:v>220383.86</c:v>
                </c:pt>
                <c:pt idx="30034">
                  <c:v>220384.86</c:v>
                </c:pt>
                <c:pt idx="30035">
                  <c:v>220385.86</c:v>
                </c:pt>
                <c:pt idx="30036">
                  <c:v>220386.86</c:v>
                </c:pt>
                <c:pt idx="30037">
                  <c:v>220387.87</c:v>
                </c:pt>
                <c:pt idx="30038">
                  <c:v>220388.87</c:v>
                </c:pt>
                <c:pt idx="30039">
                  <c:v>220389.87</c:v>
                </c:pt>
                <c:pt idx="30040">
                  <c:v>220513.97</c:v>
                </c:pt>
                <c:pt idx="30041">
                  <c:v>220514.97</c:v>
                </c:pt>
                <c:pt idx="30042">
                  <c:v>220515.97</c:v>
                </c:pt>
                <c:pt idx="30043">
                  <c:v>220516.98</c:v>
                </c:pt>
                <c:pt idx="30044">
                  <c:v>220517.98</c:v>
                </c:pt>
                <c:pt idx="30045">
                  <c:v>220518.98</c:v>
                </c:pt>
                <c:pt idx="30046">
                  <c:v>220519.98</c:v>
                </c:pt>
                <c:pt idx="30047">
                  <c:v>220520.98</c:v>
                </c:pt>
                <c:pt idx="30048">
                  <c:v>220521.98</c:v>
                </c:pt>
                <c:pt idx="30049">
                  <c:v>220522.98</c:v>
                </c:pt>
                <c:pt idx="30050">
                  <c:v>220527.69</c:v>
                </c:pt>
                <c:pt idx="30051">
                  <c:v>220528.69</c:v>
                </c:pt>
                <c:pt idx="30052">
                  <c:v>220529.69</c:v>
                </c:pt>
                <c:pt idx="30053">
                  <c:v>220530.69</c:v>
                </c:pt>
                <c:pt idx="30054">
                  <c:v>220531.69</c:v>
                </c:pt>
                <c:pt idx="30055">
                  <c:v>220532.69</c:v>
                </c:pt>
                <c:pt idx="30056">
                  <c:v>220533.69</c:v>
                </c:pt>
                <c:pt idx="30057">
                  <c:v>220534.7</c:v>
                </c:pt>
                <c:pt idx="30058">
                  <c:v>220535.7</c:v>
                </c:pt>
                <c:pt idx="30059">
                  <c:v>220536.7</c:v>
                </c:pt>
                <c:pt idx="30060">
                  <c:v>220660.8</c:v>
                </c:pt>
                <c:pt idx="30061">
                  <c:v>220661.8</c:v>
                </c:pt>
                <c:pt idx="30062">
                  <c:v>220662.81</c:v>
                </c:pt>
                <c:pt idx="30063">
                  <c:v>220663.81</c:v>
                </c:pt>
                <c:pt idx="30064">
                  <c:v>220664.81</c:v>
                </c:pt>
                <c:pt idx="30065">
                  <c:v>220665.81</c:v>
                </c:pt>
                <c:pt idx="30066">
                  <c:v>220666.81</c:v>
                </c:pt>
                <c:pt idx="30067">
                  <c:v>220667.81</c:v>
                </c:pt>
                <c:pt idx="30068">
                  <c:v>220668.81</c:v>
                </c:pt>
                <c:pt idx="30069">
                  <c:v>220669.81</c:v>
                </c:pt>
                <c:pt idx="30070">
                  <c:v>220674.52</c:v>
                </c:pt>
                <c:pt idx="30071">
                  <c:v>220675.52</c:v>
                </c:pt>
                <c:pt idx="30072">
                  <c:v>220676.52</c:v>
                </c:pt>
                <c:pt idx="30073">
                  <c:v>220677.52</c:v>
                </c:pt>
                <c:pt idx="30074">
                  <c:v>220678.52</c:v>
                </c:pt>
                <c:pt idx="30075">
                  <c:v>220679.52</c:v>
                </c:pt>
                <c:pt idx="30076">
                  <c:v>220680.52</c:v>
                </c:pt>
                <c:pt idx="30077">
                  <c:v>220681.52</c:v>
                </c:pt>
                <c:pt idx="30078">
                  <c:v>220682.52</c:v>
                </c:pt>
                <c:pt idx="30079">
                  <c:v>220683.52</c:v>
                </c:pt>
                <c:pt idx="30080">
                  <c:v>220807.63</c:v>
                </c:pt>
                <c:pt idx="30081">
                  <c:v>220808.63</c:v>
                </c:pt>
                <c:pt idx="30082">
                  <c:v>220809.63</c:v>
                </c:pt>
                <c:pt idx="30083">
                  <c:v>220810.63</c:v>
                </c:pt>
                <c:pt idx="30084">
                  <c:v>220811.63</c:v>
                </c:pt>
                <c:pt idx="30085">
                  <c:v>220812.63</c:v>
                </c:pt>
                <c:pt idx="30086">
                  <c:v>220813.63</c:v>
                </c:pt>
                <c:pt idx="30087">
                  <c:v>220814.63</c:v>
                </c:pt>
                <c:pt idx="30088">
                  <c:v>220815.63</c:v>
                </c:pt>
                <c:pt idx="30089">
                  <c:v>220816.63</c:v>
                </c:pt>
                <c:pt idx="30090">
                  <c:v>220821.34</c:v>
                </c:pt>
                <c:pt idx="30091">
                  <c:v>220822.34</c:v>
                </c:pt>
                <c:pt idx="30092">
                  <c:v>220823.34</c:v>
                </c:pt>
                <c:pt idx="30093">
                  <c:v>220824.34</c:v>
                </c:pt>
                <c:pt idx="30094">
                  <c:v>220825.35</c:v>
                </c:pt>
                <c:pt idx="30095">
                  <c:v>220826.35</c:v>
                </c:pt>
                <c:pt idx="30096">
                  <c:v>220827.35</c:v>
                </c:pt>
                <c:pt idx="30097">
                  <c:v>220828.35</c:v>
                </c:pt>
                <c:pt idx="30098">
                  <c:v>220829.35</c:v>
                </c:pt>
                <c:pt idx="30099">
                  <c:v>220830.35</c:v>
                </c:pt>
                <c:pt idx="30100">
                  <c:v>220954.45</c:v>
                </c:pt>
                <c:pt idx="30101">
                  <c:v>220955.45</c:v>
                </c:pt>
                <c:pt idx="30102">
                  <c:v>220956.45</c:v>
                </c:pt>
                <c:pt idx="30103">
                  <c:v>220957.46</c:v>
                </c:pt>
                <c:pt idx="30104">
                  <c:v>220958.46</c:v>
                </c:pt>
                <c:pt idx="30105">
                  <c:v>220959.46</c:v>
                </c:pt>
                <c:pt idx="30106">
                  <c:v>220960.46</c:v>
                </c:pt>
                <c:pt idx="30107">
                  <c:v>220961.46</c:v>
                </c:pt>
                <c:pt idx="30108">
                  <c:v>220962.46</c:v>
                </c:pt>
                <c:pt idx="30109">
                  <c:v>220963.46</c:v>
                </c:pt>
                <c:pt idx="30110">
                  <c:v>220968.17</c:v>
                </c:pt>
                <c:pt idx="30111">
                  <c:v>220969.17</c:v>
                </c:pt>
                <c:pt idx="30112">
                  <c:v>220970.17</c:v>
                </c:pt>
                <c:pt idx="30113">
                  <c:v>220971.17</c:v>
                </c:pt>
                <c:pt idx="30114">
                  <c:v>220972.17</c:v>
                </c:pt>
                <c:pt idx="30115">
                  <c:v>220973.17</c:v>
                </c:pt>
                <c:pt idx="30116">
                  <c:v>220974.17</c:v>
                </c:pt>
                <c:pt idx="30117">
                  <c:v>220975.17</c:v>
                </c:pt>
                <c:pt idx="30118">
                  <c:v>220976.18</c:v>
                </c:pt>
                <c:pt idx="30119">
                  <c:v>220977.18</c:v>
                </c:pt>
                <c:pt idx="30120">
                  <c:v>221101.28</c:v>
                </c:pt>
                <c:pt idx="30121">
                  <c:v>221102.28</c:v>
                </c:pt>
                <c:pt idx="30122">
                  <c:v>221103.29</c:v>
                </c:pt>
                <c:pt idx="30123">
                  <c:v>221104.29</c:v>
                </c:pt>
                <c:pt idx="30124">
                  <c:v>221105.29</c:v>
                </c:pt>
                <c:pt idx="30125">
                  <c:v>221106.29</c:v>
                </c:pt>
                <c:pt idx="30126">
                  <c:v>221107.29</c:v>
                </c:pt>
                <c:pt idx="30127">
                  <c:v>221108.29</c:v>
                </c:pt>
                <c:pt idx="30128">
                  <c:v>221109.29</c:v>
                </c:pt>
                <c:pt idx="30129">
                  <c:v>221110.29</c:v>
                </c:pt>
                <c:pt idx="30130">
                  <c:v>221115.0</c:v>
                </c:pt>
                <c:pt idx="30131">
                  <c:v>221116.0</c:v>
                </c:pt>
                <c:pt idx="30132">
                  <c:v>221117.0</c:v>
                </c:pt>
                <c:pt idx="30133">
                  <c:v>221118.0</c:v>
                </c:pt>
                <c:pt idx="30134">
                  <c:v>221119.0</c:v>
                </c:pt>
                <c:pt idx="30135">
                  <c:v>221120.0</c:v>
                </c:pt>
                <c:pt idx="30136">
                  <c:v>221121.0</c:v>
                </c:pt>
                <c:pt idx="30137">
                  <c:v>221122.0</c:v>
                </c:pt>
                <c:pt idx="30138">
                  <c:v>221123.0</c:v>
                </c:pt>
                <c:pt idx="30139">
                  <c:v>221124.01</c:v>
                </c:pt>
                <c:pt idx="30140">
                  <c:v>221248.11</c:v>
                </c:pt>
                <c:pt idx="30141">
                  <c:v>221249.11</c:v>
                </c:pt>
                <c:pt idx="30142">
                  <c:v>221250.11</c:v>
                </c:pt>
                <c:pt idx="30143">
                  <c:v>221251.11</c:v>
                </c:pt>
                <c:pt idx="30144">
                  <c:v>221252.11</c:v>
                </c:pt>
                <c:pt idx="30145">
                  <c:v>221253.12</c:v>
                </c:pt>
                <c:pt idx="30146">
                  <c:v>221254.12</c:v>
                </c:pt>
                <c:pt idx="30147">
                  <c:v>221255.12</c:v>
                </c:pt>
                <c:pt idx="30148">
                  <c:v>221256.12</c:v>
                </c:pt>
                <c:pt idx="30149">
                  <c:v>221257.12</c:v>
                </c:pt>
                <c:pt idx="30150">
                  <c:v>221261.83</c:v>
                </c:pt>
                <c:pt idx="30151">
                  <c:v>221262.83</c:v>
                </c:pt>
                <c:pt idx="30152">
                  <c:v>221263.83</c:v>
                </c:pt>
                <c:pt idx="30153">
                  <c:v>221264.83</c:v>
                </c:pt>
                <c:pt idx="30154">
                  <c:v>221265.83</c:v>
                </c:pt>
                <c:pt idx="30155">
                  <c:v>221266.83</c:v>
                </c:pt>
                <c:pt idx="30156">
                  <c:v>221267.83</c:v>
                </c:pt>
                <c:pt idx="30157">
                  <c:v>221268.83</c:v>
                </c:pt>
                <c:pt idx="30158">
                  <c:v>221269.83</c:v>
                </c:pt>
                <c:pt idx="30159">
                  <c:v>221270.83</c:v>
                </c:pt>
                <c:pt idx="30160">
                  <c:v>221394.89</c:v>
                </c:pt>
                <c:pt idx="30161">
                  <c:v>221395.89</c:v>
                </c:pt>
                <c:pt idx="30162">
                  <c:v>221396.89</c:v>
                </c:pt>
                <c:pt idx="30163">
                  <c:v>221397.89</c:v>
                </c:pt>
                <c:pt idx="30164">
                  <c:v>221398.89</c:v>
                </c:pt>
                <c:pt idx="30165">
                  <c:v>221399.89</c:v>
                </c:pt>
                <c:pt idx="30166">
                  <c:v>221400.89</c:v>
                </c:pt>
                <c:pt idx="30167">
                  <c:v>221401.89</c:v>
                </c:pt>
                <c:pt idx="30168">
                  <c:v>221402.89</c:v>
                </c:pt>
                <c:pt idx="30169">
                  <c:v>221403.89</c:v>
                </c:pt>
                <c:pt idx="30170">
                  <c:v>221408.6</c:v>
                </c:pt>
                <c:pt idx="30171">
                  <c:v>221409.6</c:v>
                </c:pt>
                <c:pt idx="30172">
                  <c:v>221410.6</c:v>
                </c:pt>
                <c:pt idx="30173">
                  <c:v>221411.6</c:v>
                </c:pt>
                <c:pt idx="30174">
                  <c:v>221412.6</c:v>
                </c:pt>
                <c:pt idx="30175">
                  <c:v>221413.6</c:v>
                </c:pt>
                <c:pt idx="30176">
                  <c:v>221414.61</c:v>
                </c:pt>
                <c:pt idx="30177">
                  <c:v>221415.61</c:v>
                </c:pt>
                <c:pt idx="30178">
                  <c:v>221416.61</c:v>
                </c:pt>
                <c:pt idx="30179">
                  <c:v>221417.61</c:v>
                </c:pt>
                <c:pt idx="30180">
                  <c:v>221541.71</c:v>
                </c:pt>
                <c:pt idx="30181">
                  <c:v>221542.71</c:v>
                </c:pt>
                <c:pt idx="30182">
                  <c:v>221543.71</c:v>
                </c:pt>
                <c:pt idx="30183">
                  <c:v>221544.71</c:v>
                </c:pt>
                <c:pt idx="30184">
                  <c:v>221545.72</c:v>
                </c:pt>
                <c:pt idx="30185">
                  <c:v>221546.72</c:v>
                </c:pt>
                <c:pt idx="30186">
                  <c:v>221547.72</c:v>
                </c:pt>
                <c:pt idx="30187">
                  <c:v>221548.72</c:v>
                </c:pt>
                <c:pt idx="30188">
                  <c:v>221549.72</c:v>
                </c:pt>
                <c:pt idx="30189">
                  <c:v>221550.72</c:v>
                </c:pt>
                <c:pt idx="30190">
                  <c:v>221555.43</c:v>
                </c:pt>
                <c:pt idx="30191">
                  <c:v>221556.43</c:v>
                </c:pt>
                <c:pt idx="30192">
                  <c:v>221557.43</c:v>
                </c:pt>
                <c:pt idx="30193">
                  <c:v>221558.43</c:v>
                </c:pt>
                <c:pt idx="30194">
                  <c:v>221559.43</c:v>
                </c:pt>
                <c:pt idx="30195">
                  <c:v>221560.43</c:v>
                </c:pt>
                <c:pt idx="30196">
                  <c:v>221561.43</c:v>
                </c:pt>
                <c:pt idx="30197">
                  <c:v>221562.43</c:v>
                </c:pt>
                <c:pt idx="30198">
                  <c:v>221563.43</c:v>
                </c:pt>
                <c:pt idx="30199">
                  <c:v>221564.43</c:v>
                </c:pt>
                <c:pt idx="30200">
                  <c:v>221688.46</c:v>
                </c:pt>
                <c:pt idx="30201">
                  <c:v>221689.46</c:v>
                </c:pt>
                <c:pt idx="30202">
                  <c:v>221690.46</c:v>
                </c:pt>
                <c:pt idx="30203">
                  <c:v>221691.46</c:v>
                </c:pt>
                <c:pt idx="30204">
                  <c:v>221692.46</c:v>
                </c:pt>
                <c:pt idx="30205">
                  <c:v>221693.46</c:v>
                </c:pt>
                <c:pt idx="30206">
                  <c:v>221694.46</c:v>
                </c:pt>
                <c:pt idx="30207">
                  <c:v>221695.47</c:v>
                </c:pt>
                <c:pt idx="30208">
                  <c:v>221696.47</c:v>
                </c:pt>
                <c:pt idx="30209">
                  <c:v>221697.47</c:v>
                </c:pt>
                <c:pt idx="30210">
                  <c:v>221702.18</c:v>
                </c:pt>
                <c:pt idx="30211">
                  <c:v>221703.18</c:v>
                </c:pt>
                <c:pt idx="30212">
                  <c:v>221704.18</c:v>
                </c:pt>
                <c:pt idx="30213">
                  <c:v>221705.18</c:v>
                </c:pt>
                <c:pt idx="30214">
                  <c:v>221706.18</c:v>
                </c:pt>
                <c:pt idx="30215">
                  <c:v>221707.18</c:v>
                </c:pt>
                <c:pt idx="30216">
                  <c:v>221708.18</c:v>
                </c:pt>
                <c:pt idx="30217">
                  <c:v>221709.18</c:v>
                </c:pt>
                <c:pt idx="30218">
                  <c:v>221710.18</c:v>
                </c:pt>
                <c:pt idx="30219">
                  <c:v>221711.18</c:v>
                </c:pt>
                <c:pt idx="30220">
                  <c:v>221835.29</c:v>
                </c:pt>
                <c:pt idx="30221">
                  <c:v>221836.29</c:v>
                </c:pt>
                <c:pt idx="30222">
                  <c:v>221837.29</c:v>
                </c:pt>
                <c:pt idx="30223">
                  <c:v>221838.29</c:v>
                </c:pt>
                <c:pt idx="30224">
                  <c:v>221839.29</c:v>
                </c:pt>
                <c:pt idx="30225">
                  <c:v>221840.29</c:v>
                </c:pt>
                <c:pt idx="30226">
                  <c:v>221841.29</c:v>
                </c:pt>
                <c:pt idx="30227">
                  <c:v>221842.29</c:v>
                </c:pt>
                <c:pt idx="30228">
                  <c:v>221843.29</c:v>
                </c:pt>
                <c:pt idx="30229">
                  <c:v>221844.29</c:v>
                </c:pt>
                <c:pt idx="30230">
                  <c:v>221849.0</c:v>
                </c:pt>
                <c:pt idx="30231">
                  <c:v>221850.0</c:v>
                </c:pt>
                <c:pt idx="30232">
                  <c:v>221851.0</c:v>
                </c:pt>
                <c:pt idx="30233">
                  <c:v>221852.0</c:v>
                </c:pt>
                <c:pt idx="30234">
                  <c:v>221853.0</c:v>
                </c:pt>
                <c:pt idx="30235">
                  <c:v>221854.0</c:v>
                </c:pt>
                <c:pt idx="30236">
                  <c:v>221855.01</c:v>
                </c:pt>
                <c:pt idx="30237">
                  <c:v>221856.01</c:v>
                </c:pt>
                <c:pt idx="30238">
                  <c:v>221857.01</c:v>
                </c:pt>
                <c:pt idx="30239">
                  <c:v>221858.01</c:v>
                </c:pt>
                <c:pt idx="30240">
                  <c:v>221982.11</c:v>
                </c:pt>
                <c:pt idx="30241">
                  <c:v>221983.12</c:v>
                </c:pt>
                <c:pt idx="30242">
                  <c:v>221984.12</c:v>
                </c:pt>
                <c:pt idx="30243">
                  <c:v>221985.12</c:v>
                </c:pt>
                <c:pt idx="30244">
                  <c:v>221986.12</c:v>
                </c:pt>
                <c:pt idx="30245">
                  <c:v>221987.12</c:v>
                </c:pt>
                <c:pt idx="30246">
                  <c:v>221988.12</c:v>
                </c:pt>
                <c:pt idx="30247">
                  <c:v>221989.12</c:v>
                </c:pt>
                <c:pt idx="30248">
                  <c:v>221990.12</c:v>
                </c:pt>
                <c:pt idx="30249">
                  <c:v>221991.12</c:v>
                </c:pt>
                <c:pt idx="30250">
                  <c:v>221995.83</c:v>
                </c:pt>
                <c:pt idx="30251">
                  <c:v>221996.83</c:v>
                </c:pt>
                <c:pt idx="30252">
                  <c:v>221997.83</c:v>
                </c:pt>
                <c:pt idx="30253">
                  <c:v>221998.83</c:v>
                </c:pt>
                <c:pt idx="30254">
                  <c:v>221999.84</c:v>
                </c:pt>
                <c:pt idx="30255">
                  <c:v>222000.84</c:v>
                </c:pt>
                <c:pt idx="30256">
                  <c:v>222001.84</c:v>
                </c:pt>
                <c:pt idx="30257">
                  <c:v>222002.84</c:v>
                </c:pt>
                <c:pt idx="30258">
                  <c:v>222003.84</c:v>
                </c:pt>
                <c:pt idx="30259">
                  <c:v>222004.84</c:v>
                </c:pt>
                <c:pt idx="30260">
                  <c:v>222128.94</c:v>
                </c:pt>
                <c:pt idx="30261">
                  <c:v>222129.94</c:v>
                </c:pt>
                <c:pt idx="30262">
                  <c:v>222130.94</c:v>
                </c:pt>
                <c:pt idx="30263">
                  <c:v>222131.94</c:v>
                </c:pt>
                <c:pt idx="30264">
                  <c:v>222132.94</c:v>
                </c:pt>
                <c:pt idx="30265">
                  <c:v>222133.94</c:v>
                </c:pt>
                <c:pt idx="30266">
                  <c:v>222134.94</c:v>
                </c:pt>
                <c:pt idx="30267">
                  <c:v>222135.95</c:v>
                </c:pt>
                <c:pt idx="30268">
                  <c:v>222136.95</c:v>
                </c:pt>
                <c:pt idx="30269">
                  <c:v>222137.95</c:v>
                </c:pt>
                <c:pt idx="30270">
                  <c:v>222142.66</c:v>
                </c:pt>
                <c:pt idx="30271">
                  <c:v>222143.66</c:v>
                </c:pt>
                <c:pt idx="30272">
                  <c:v>222144.66</c:v>
                </c:pt>
                <c:pt idx="30273">
                  <c:v>222145.66</c:v>
                </c:pt>
                <c:pt idx="30274">
                  <c:v>222146.66</c:v>
                </c:pt>
                <c:pt idx="30275">
                  <c:v>222147.66</c:v>
                </c:pt>
                <c:pt idx="30276">
                  <c:v>222148.66</c:v>
                </c:pt>
                <c:pt idx="30277">
                  <c:v>222149.66</c:v>
                </c:pt>
                <c:pt idx="30278">
                  <c:v>222150.66</c:v>
                </c:pt>
                <c:pt idx="30279">
                  <c:v>222151.66</c:v>
                </c:pt>
                <c:pt idx="30280">
                  <c:v>222275.77</c:v>
                </c:pt>
                <c:pt idx="30281">
                  <c:v>222276.77</c:v>
                </c:pt>
                <c:pt idx="30282">
                  <c:v>222277.77</c:v>
                </c:pt>
                <c:pt idx="30283">
                  <c:v>222278.77</c:v>
                </c:pt>
                <c:pt idx="30284">
                  <c:v>222279.77</c:v>
                </c:pt>
                <c:pt idx="30285">
                  <c:v>222280.77</c:v>
                </c:pt>
                <c:pt idx="30286">
                  <c:v>222281.77</c:v>
                </c:pt>
                <c:pt idx="30287">
                  <c:v>222282.77</c:v>
                </c:pt>
                <c:pt idx="30288">
                  <c:v>222283.78</c:v>
                </c:pt>
                <c:pt idx="30289">
                  <c:v>222284.78</c:v>
                </c:pt>
                <c:pt idx="30290">
                  <c:v>222289.48</c:v>
                </c:pt>
                <c:pt idx="30291">
                  <c:v>222290.48</c:v>
                </c:pt>
                <c:pt idx="30292">
                  <c:v>222291.48</c:v>
                </c:pt>
                <c:pt idx="30293">
                  <c:v>222292.49</c:v>
                </c:pt>
                <c:pt idx="30294">
                  <c:v>222293.49</c:v>
                </c:pt>
                <c:pt idx="30295">
                  <c:v>222294.49</c:v>
                </c:pt>
                <c:pt idx="30296">
                  <c:v>222295.49</c:v>
                </c:pt>
                <c:pt idx="30297">
                  <c:v>222296.49</c:v>
                </c:pt>
                <c:pt idx="30298">
                  <c:v>222297.49</c:v>
                </c:pt>
                <c:pt idx="30299">
                  <c:v>222298.49</c:v>
                </c:pt>
                <c:pt idx="30300">
                  <c:v>222422.54</c:v>
                </c:pt>
                <c:pt idx="30301">
                  <c:v>222423.54</c:v>
                </c:pt>
                <c:pt idx="30302">
                  <c:v>222424.54</c:v>
                </c:pt>
                <c:pt idx="30303">
                  <c:v>222425.54</c:v>
                </c:pt>
                <c:pt idx="30304">
                  <c:v>222426.54</c:v>
                </c:pt>
                <c:pt idx="30305">
                  <c:v>222427.54</c:v>
                </c:pt>
                <c:pt idx="30306">
                  <c:v>222428.54</c:v>
                </c:pt>
                <c:pt idx="30307">
                  <c:v>222429.54</c:v>
                </c:pt>
                <c:pt idx="30308">
                  <c:v>222430.54</c:v>
                </c:pt>
                <c:pt idx="30309">
                  <c:v>222431.54</c:v>
                </c:pt>
                <c:pt idx="30310">
                  <c:v>222436.25</c:v>
                </c:pt>
                <c:pt idx="30311">
                  <c:v>222437.25</c:v>
                </c:pt>
                <c:pt idx="30312">
                  <c:v>222438.25</c:v>
                </c:pt>
                <c:pt idx="30313">
                  <c:v>222439.25</c:v>
                </c:pt>
                <c:pt idx="30314">
                  <c:v>222440.25</c:v>
                </c:pt>
                <c:pt idx="30315">
                  <c:v>222441.25</c:v>
                </c:pt>
                <c:pt idx="30316">
                  <c:v>222442.25</c:v>
                </c:pt>
                <c:pt idx="30317">
                  <c:v>222443.25</c:v>
                </c:pt>
                <c:pt idx="30318">
                  <c:v>222444.25</c:v>
                </c:pt>
                <c:pt idx="30319">
                  <c:v>222445.25</c:v>
                </c:pt>
                <c:pt idx="30320">
                  <c:v>222569.27</c:v>
                </c:pt>
                <c:pt idx="30321">
                  <c:v>222570.27</c:v>
                </c:pt>
                <c:pt idx="30322">
                  <c:v>222571.27</c:v>
                </c:pt>
                <c:pt idx="30323">
                  <c:v>222572.27</c:v>
                </c:pt>
                <c:pt idx="30324">
                  <c:v>222573.27</c:v>
                </c:pt>
                <c:pt idx="30325">
                  <c:v>222574.27</c:v>
                </c:pt>
                <c:pt idx="30326">
                  <c:v>222575.27</c:v>
                </c:pt>
                <c:pt idx="30327">
                  <c:v>222576.27</c:v>
                </c:pt>
                <c:pt idx="30328">
                  <c:v>222577.27</c:v>
                </c:pt>
                <c:pt idx="30329">
                  <c:v>222578.27</c:v>
                </c:pt>
                <c:pt idx="30330">
                  <c:v>222582.98</c:v>
                </c:pt>
                <c:pt idx="30331">
                  <c:v>222583.98</c:v>
                </c:pt>
                <c:pt idx="30332">
                  <c:v>222584.98</c:v>
                </c:pt>
                <c:pt idx="30333">
                  <c:v>222585.98</c:v>
                </c:pt>
                <c:pt idx="30334">
                  <c:v>222586.98</c:v>
                </c:pt>
                <c:pt idx="30335">
                  <c:v>222587.98</c:v>
                </c:pt>
                <c:pt idx="30336">
                  <c:v>222588.98</c:v>
                </c:pt>
                <c:pt idx="30337">
                  <c:v>222589.98</c:v>
                </c:pt>
                <c:pt idx="30338">
                  <c:v>222590.98</c:v>
                </c:pt>
                <c:pt idx="30339">
                  <c:v>222591.98</c:v>
                </c:pt>
                <c:pt idx="30340">
                  <c:v>222716.09</c:v>
                </c:pt>
                <c:pt idx="30341">
                  <c:v>222717.09</c:v>
                </c:pt>
                <c:pt idx="30342">
                  <c:v>222718.09</c:v>
                </c:pt>
                <c:pt idx="30343">
                  <c:v>222719.09</c:v>
                </c:pt>
                <c:pt idx="30344">
                  <c:v>222720.1</c:v>
                </c:pt>
                <c:pt idx="30345">
                  <c:v>222721.1</c:v>
                </c:pt>
                <c:pt idx="30346">
                  <c:v>222722.1</c:v>
                </c:pt>
                <c:pt idx="30347">
                  <c:v>222723.1</c:v>
                </c:pt>
                <c:pt idx="30348">
                  <c:v>222724.1</c:v>
                </c:pt>
                <c:pt idx="30349">
                  <c:v>222725.1</c:v>
                </c:pt>
                <c:pt idx="30350">
                  <c:v>222729.81</c:v>
                </c:pt>
                <c:pt idx="30351">
                  <c:v>222730.81</c:v>
                </c:pt>
                <c:pt idx="30352">
                  <c:v>222731.81</c:v>
                </c:pt>
                <c:pt idx="30353">
                  <c:v>222732.81</c:v>
                </c:pt>
                <c:pt idx="30354">
                  <c:v>222733.81</c:v>
                </c:pt>
                <c:pt idx="30355">
                  <c:v>222734.81</c:v>
                </c:pt>
                <c:pt idx="30356">
                  <c:v>222735.82</c:v>
                </c:pt>
                <c:pt idx="30357">
                  <c:v>222736.82</c:v>
                </c:pt>
                <c:pt idx="30358">
                  <c:v>222737.82</c:v>
                </c:pt>
                <c:pt idx="30359">
                  <c:v>222738.82</c:v>
                </c:pt>
                <c:pt idx="30360">
                  <c:v>222862.92</c:v>
                </c:pt>
                <c:pt idx="30361">
                  <c:v>222863.92</c:v>
                </c:pt>
                <c:pt idx="30362">
                  <c:v>222864.92</c:v>
                </c:pt>
                <c:pt idx="30363">
                  <c:v>222865.93</c:v>
                </c:pt>
                <c:pt idx="30364">
                  <c:v>222866.93</c:v>
                </c:pt>
                <c:pt idx="30365">
                  <c:v>222867.93</c:v>
                </c:pt>
                <c:pt idx="30366">
                  <c:v>222868.93</c:v>
                </c:pt>
                <c:pt idx="30367">
                  <c:v>222869.93</c:v>
                </c:pt>
                <c:pt idx="30368">
                  <c:v>222870.93</c:v>
                </c:pt>
                <c:pt idx="30369">
                  <c:v>222871.93</c:v>
                </c:pt>
                <c:pt idx="30370">
                  <c:v>222876.64</c:v>
                </c:pt>
                <c:pt idx="30371">
                  <c:v>222877.64</c:v>
                </c:pt>
                <c:pt idx="30372">
                  <c:v>222878.64</c:v>
                </c:pt>
                <c:pt idx="30373">
                  <c:v>222879.64</c:v>
                </c:pt>
                <c:pt idx="30374">
                  <c:v>222880.64</c:v>
                </c:pt>
                <c:pt idx="30375">
                  <c:v>222881.64</c:v>
                </c:pt>
                <c:pt idx="30376">
                  <c:v>222882.64</c:v>
                </c:pt>
                <c:pt idx="30377">
                  <c:v>222883.64</c:v>
                </c:pt>
                <c:pt idx="30378">
                  <c:v>222884.64</c:v>
                </c:pt>
                <c:pt idx="30379">
                  <c:v>222885.64</c:v>
                </c:pt>
                <c:pt idx="30380">
                  <c:v>223009.75</c:v>
                </c:pt>
                <c:pt idx="30381">
                  <c:v>223010.75</c:v>
                </c:pt>
                <c:pt idx="30382">
                  <c:v>223011.75</c:v>
                </c:pt>
                <c:pt idx="30383">
                  <c:v>223012.75</c:v>
                </c:pt>
                <c:pt idx="30384">
                  <c:v>223013.75</c:v>
                </c:pt>
                <c:pt idx="30385">
                  <c:v>223014.75</c:v>
                </c:pt>
                <c:pt idx="30386">
                  <c:v>223015.75</c:v>
                </c:pt>
                <c:pt idx="30387">
                  <c:v>223016.75</c:v>
                </c:pt>
                <c:pt idx="30388">
                  <c:v>223017.75</c:v>
                </c:pt>
                <c:pt idx="30389">
                  <c:v>223018.75</c:v>
                </c:pt>
                <c:pt idx="30390">
                  <c:v>223023.46</c:v>
                </c:pt>
                <c:pt idx="30391">
                  <c:v>223024.46</c:v>
                </c:pt>
                <c:pt idx="30392">
                  <c:v>223025.47</c:v>
                </c:pt>
                <c:pt idx="30393">
                  <c:v>223026.47</c:v>
                </c:pt>
                <c:pt idx="30394">
                  <c:v>223027.47</c:v>
                </c:pt>
                <c:pt idx="30395">
                  <c:v>223028.47</c:v>
                </c:pt>
                <c:pt idx="30396">
                  <c:v>223029.47</c:v>
                </c:pt>
                <c:pt idx="30397">
                  <c:v>223030.47</c:v>
                </c:pt>
                <c:pt idx="30398">
                  <c:v>223031.47</c:v>
                </c:pt>
                <c:pt idx="30399">
                  <c:v>223032.47</c:v>
                </c:pt>
                <c:pt idx="30400">
                  <c:v>223156.49</c:v>
                </c:pt>
                <c:pt idx="30401">
                  <c:v>223157.49</c:v>
                </c:pt>
                <c:pt idx="30402">
                  <c:v>223158.49</c:v>
                </c:pt>
                <c:pt idx="30403">
                  <c:v>223159.49</c:v>
                </c:pt>
                <c:pt idx="30404">
                  <c:v>223160.49</c:v>
                </c:pt>
                <c:pt idx="30405">
                  <c:v>223161.49</c:v>
                </c:pt>
                <c:pt idx="30406">
                  <c:v>223162.49</c:v>
                </c:pt>
                <c:pt idx="30407">
                  <c:v>223163.49</c:v>
                </c:pt>
                <c:pt idx="30408">
                  <c:v>223164.49</c:v>
                </c:pt>
                <c:pt idx="30409">
                  <c:v>223165.49</c:v>
                </c:pt>
                <c:pt idx="30410">
                  <c:v>223170.2</c:v>
                </c:pt>
                <c:pt idx="30411">
                  <c:v>223171.2</c:v>
                </c:pt>
                <c:pt idx="30412">
                  <c:v>223172.2</c:v>
                </c:pt>
                <c:pt idx="30413">
                  <c:v>223173.2</c:v>
                </c:pt>
                <c:pt idx="30414">
                  <c:v>223174.2</c:v>
                </c:pt>
                <c:pt idx="30415">
                  <c:v>223175.21</c:v>
                </c:pt>
                <c:pt idx="30416">
                  <c:v>223176.21</c:v>
                </c:pt>
                <c:pt idx="30417">
                  <c:v>223177.2</c:v>
                </c:pt>
                <c:pt idx="30418">
                  <c:v>223178.2</c:v>
                </c:pt>
                <c:pt idx="30419">
                  <c:v>223179.21</c:v>
                </c:pt>
                <c:pt idx="30420">
                  <c:v>223303.31</c:v>
                </c:pt>
                <c:pt idx="30421">
                  <c:v>223304.31</c:v>
                </c:pt>
                <c:pt idx="30422">
                  <c:v>223305.31</c:v>
                </c:pt>
                <c:pt idx="30423">
                  <c:v>223306.31</c:v>
                </c:pt>
                <c:pt idx="30424">
                  <c:v>223307.32</c:v>
                </c:pt>
                <c:pt idx="30425">
                  <c:v>223308.32</c:v>
                </c:pt>
                <c:pt idx="30426">
                  <c:v>223309.32</c:v>
                </c:pt>
                <c:pt idx="30427">
                  <c:v>223310.32</c:v>
                </c:pt>
                <c:pt idx="30428">
                  <c:v>223311.32</c:v>
                </c:pt>
                <c:pt idx="30429">
                  <c:v>223312.32</c:v>
                </c:pt>
                <c:pt idx="30430">
                  <c:v>223317.03</c:v>
                </c:pt>
                <c:pt idx="30431">
                  <c:v>223318.03</c:v>
                </c:pt>
                <c:pt idx="30432">
                  <c:v>223319.03</c:v>
                </c:pt>
                <c:pt idx="30433">
                  <c:v>223320.03</c:v>
                </c:pt>
                <c:pt idx="30434">
                  <c:v>223321.03</c:v>
                </c:pt>
                <c:pt idx="30435">
                  <c:v>223322.03</c:v>
                </c:pt>
                <c:pt idx="30436">
                  <c:v>223323.03</c:v>
                </c:pt>
                <c:pt idx="30437">
                  <c:v>223324.03</c:v>
                </c:pt>
                <c:pt idx="30438">
                  <c:v>223325.03</c:v>
                </c:pt>
                <c:pt idx="30439">
                  <c:v>223326.03</c:v>
                </c:pt>
                <c:pt idx="30440">
                  <c:v>223450.14</c:v>
                </c:pt>
                <c:pt idx="30441">
                  <c:v>223451.14</c:v>
                </c:pt>
                <c:pt idx="30442">
                  <c:v>223452.14</c:v>
                </c:pt>
                <c:pt idx="30443">
                  <c:v>223453.14</c:v>
                </c:pt>
                <c:pt idx="30444">
                  <c:v>223454.14</c:v>
                </c:pt>
                <c:pt idx="30445">
                  <c:v>223455.14</c:v>
                </c:pt>
                <c:pt idx="30446">
                  <c:v>223456.14</c:v>
                </c:pt>
                <c:pt idx="30447">
                  <c:v>223457.14</c:v>
                </c:pt>
                <c:pt idx="30448">
                  <c:v>223458.14</c:v>
                </c:pt>
                <c:pt idx="30449">
                  <c:v>223459.14</c:v>
                </c:pt>
                <c:pt idx="30450">
                  <c:v>223463.85</c:v>
                </c:pt>
                <c:pt idx="30451">
                  <c:v>223464.85</c:v>
                </c:pt>
                <c:pt idx="30452">
                  <c:v>223465.85</c:v>
                </c:pt>
                <c:pt idx="30453">
                  <c:v>223466.85</c:v>
                </c:pt>
                <c:pt idx="30454">
                  <c:v>223467.85</c:v>
                </c:pt>
                <c:pt idx="30455">
                  <c:v>223468.85</c:v>
                </c:pt>
                <c:pt idx="30456">
                  <c:v>223469.85</c:v>
                </c:pt>
                <c:pt idx="30457">
                  <c:v>223470.86</c:v>
                </c:pt>
                <c:pt idx="30458">
                  <c:v>223471.86</c:v>
                </c:pt>
                <c:pt idx="30459">
                  <c:v>223472.86</c:v>
                </c:pt>
                <c:pt idx="30460">
                  <c:v>223596.96</c:v>
                </c:pt>
                <c:pt idx="30461">
                  <c:v>223597.96</c:v>
                </c:pt>
                <c:pt idx="30462">
                  <c:v>223598.96</c:v>
                </c:pt>
                <c:pt idx="30463">
                  <c:v>223599.96</c:v>
                </c:pt>
                <c:pt idx="30464">
                  <c:v>223600.96</c:v>
                </c:pt>
                <c:pt idx="30465">
                  <c:v>223601.97</c:v>
                </c:pt>
                <c:pt idx="30466">
                  <c:v>223602.97</c:v>
                </c:pt>
                <c:pt idx="30467">
                  <c:v>223603.97</c:v>
                </c:pt>
                <c:pt idx="30468">
                  <c:v>223604.97</c:v>
                </c:pt>
                <c:pt idx="30469">
                  <c:v>223605.97</c:v>
                </c:pt>
                <c:pt idx="30470">
                  <c:v>223610.68</c:v>
                </c:pt>
                <c:pt idx="30471">
                  <c:v>223611.68</c:v>
                </c:pt>
                <c:pt idx="30472">
                  <c:v>223612.68</c:v>
                </c:pt>
                <c:pt idx="30473">
                  <c:v>223613.68</c:v>
                </c:pt>
                <c:pt idx="30474">
                  <c:v>223614.68</c:v>
                </c:pt>
                <c:pt idx="30475">
                  <c:v>223615.68</c:v>
                </c:pt>
                <c:pt idx="30476">
                  <c:v>223616.68</c:v>
                </c:pt>
                <c:pt idx="30477">
                  <c:v>223617.68</c:v>
                </c:pt>
                <c:pt idx="30478">
                  <c:v>223618.68</c:v>
                </c:pt>
                <c:pt idx="30479">
                  <c:v>223619.68</c:v>
                </c:pt>
                <c:pt idx="30480">
                  <c:v>223743.79</c:v>
                </c:pt>
                <c:pt idx="30481">
                  <c:v>223744.79</c:v>
                </c:pt>
                <c:pt idx="30482">
                  <c:v>223745.79</c:v>
                </c:pt>
                <c:pt idx="30483">
                  <c:v>223746.79</c:v>
                </c:pt>
                <c:pt idx="30484">
                  <c:v>223747.79</c:v>
                </c:pt>
                <c:pt idx="30485">
                  <c:v>223748.79</c:v>
                </c:pt>
                <c:pt idx="30486">
                  <c:v>223749.8</c:v>
                </c:pt>
                <c:pt idx="30487">
                  <c:v>223750.8</c:v>
                </c:pt>
                <c:pt idx="30488">
                  <c:v>223751.8</c:v>
                </c:pt>
                <c:pt idx="30489">
                  <c:v>223752.8</c:v>
                </c:pt>
                <c:pt idx="30490">
                  <c:v>223757.51</c:v>
                </c:pt>
                <c:pt idx="30491">
                  <c:v>223758.51</c:v>
                </c:pt>
                <c:pt idx="30492">
                  <c:v>223759.51</c:v>
                </c:pt>
                <c:pt idx="30493">
                  <c:v>223760.51</c:v>
                </c:pt>
                <c:pt idx="30494">
                  <c:v>223761.51</c:v>
                </c:pt>
                <c:pt idx="30495">
                  <c:v>223762.51</c:v>
                </c:pt>
                <c:pt idx="30496">
                  <c:v>223763.51</c:v>
                </c:pt>
                <c:pt idx="30497">
                  <c:v>223764.51</c:v>
                </c:pt>
                <c:pt idx="30498">
                  <c:v>223765.51</c:v>
                </c:pt>
                <c:pt idx="30499">
                  <c:v>223766.51</c:v>
                </c:pt>
                <c:pt idx="30500">
                  <c:v>223890.54</c:v>
                </c:pt>
                <c:pt idx="30501">
                  <c:v>223891.54</c:v>
                </c:pt>
                <c:pt idx="30502">
                  <c:v>223892.54</c:v>
                </c:pt>
                <c:pt idx="30503">
                  <c:v>223893.54</c:v>
                </c:pt>
                <c:pt idx="30504">
                  <c:v>223894.54</c:v>
                </c:pt>
                <c:pt idx="30505">
                  <c:v>223895.54</c:v>
                </c:pt>
                <c:pt idx="30506">
                  <c:v>223896.54</c:v>
                </c:pt>
                <c:pt idx="30507">
                  <c:v>223897.54</c:v>
                </c:pt>
                <c:pt idx="30508">
                  <c:v>223898.54</c:v>
                </c:pt>
                <c:pt idx="30509">
                  <c:v>223899.54</c:v>
                </c:pt>
                <c:pt idx="30510">
                  <c:v>223904.25</c:v>
                </c:pt>
                <c:pt idx="30511">
                  <c:v>223905.25</c:v>
                </c:pt>
                <c:pt idx="30512">
                  <c:v>223906.25</c:v>
                </c:pt>
                <c:pt idx="30513">
                  <c:v>223907.25</c:v>
                </c:pt>
                <c:pt idx="30514">
                  <c:v>223908.25</c:v>
                </c:pt>
                <c:pt idx="30515">
                  <c:v>223909.25</c:v>
                </c:pt>
                <c:pt idx="30516">
                  <c:v>223910.25</c:v>
                </c:pt>
                <c:pt idx="30517">
                  <c:v>223911.25</c:v>
                </c:pt>
                <c:pt idx="30518">
                  <c:v>223912.25</c:v>
                </c:pt>
                <c:pt idx="30519">
                  <c:v>223913.26</c:v>
                </c:pt>
                <c:pt idx="30520">
                  <c:v>224037.36</c:v>
                </c:pt>
                <c:pt idx="30521">
                  <c:v>224038.36</c:v>
                </c:pt>
                <c:pt idx="30522">
                  <c:v>224039.36</c:v>
                </c:pt>
                <c:pt idx="30523">
                  <c:v>224040.36</c:v>
                </c:pt>
                <c:pt idx="30524">
                  <c:v>224041.37</c:v>
                </c:pt>
                <c:pt idx="30525">
                  <c:v>224042.37</c:v>
                </c:pt>
                <c:pt idx="30526">
                  <c:v>224043.37</c:v>
                </c:pt>
                <c:pt idx="30527">
                  <c:v>224044.37</c:v>
                </c:pt>
                <c:pt idx="30528">
                  <c:v>224045.37</c:v>
                </c:pt>
                <c:pt idx="30529">
                  <c:v>224046.37</c:v>
                </c:pt>
                <c:pt idx="30530">
                  <c:v>224051.08</c:v>
                </c:pt>
                <c:pt idx="30531">
                  <c:v>224052.08</c:v>
                </c:pt>
                <c:pt idx="30532">
                  <c:v>224053.08</c:v>
                </c:pt>
                <c:pt idx="30533">
                  <c:v>224054.08</c:v>
                </c:pt>
                <c:pt idx="30534">
                  <c:v>224055.08</c:v>
                </c:pt>
                <c:pt idx="30535">
                  <c:v>224056.08</c:v>
                </c:pt>
                <c:pt idx="30536">
                  <c:v>224057.08</c:v>
                </c:pt>
                <c:pt idx="30537">
                  <c:v>224058.08</c:v>
                </c:pt>
                <c:pt idx="30538">
                  <c:v>224059.08</c:v>
                </c:pt>
                <c:pt idx="30539">
                  <c:v>224060.08</c:v>
                </c:pt>
                <c:pt idx="30540">
                  <c:v>224184.19</c:v>
                </c:pt>
                <c:pt idx="30541">
                  <c:v>224185.19</c:v>
                </c:pt>
                <c:pt idx="30542">
                  <c:v>224186.19</c:v>
                </c:pt>
                <c:pt idx="30543">
                  <c:v>224187.19</c:v>
                </c:pt>
                <c:pt idx="30544">
                  <c:v>224188.19</c:v>
                </c:pt>
                <c:pt idx="30545">
                  <c:v>224189.19</c:v>
                </c:pt>
                <c:pt idx="30546">
                  <c:v>224190.19</c:v>
                </c:pt>
                <c:pt idx="30547">
                  <c:v>224191.19</c:v>
                </c:pt>
                <c:pt idx="30548">
                  <c:v>224192.19</c:v>
                </c:pt>
                <c:pt idx="30549">
                  <c:v>224193.19</c:v>
                </c:pt>
                <c:pt idx="30550">
                  <c:v>224197.9</c:v>
                </c:pt>
                <c:pt idx="30551">
                  <c:v>224198.9</c:v>
                </c:pt>
                <c:pt idx="30552">
                  <c:v>224199.9</c:v>
                </c:pt>
                <c:pt idx="30553">
                  <c:v>224200.9</c:v>
                </c:pt>
                <c:pt idx="30554">
                  <c:v>224201.9</c:v>
                </c:pt>
                <c:pt idx="30555">
                  <c:v>224202.9</c:v>
                </c:pt>
                <c:pt idx="30556">
                  <c:v>224203.9</c:v>
                </c:pt>
                <c:pt idx="30557">
                  <c:v>224204.9</c:v>
                </c:pt>
                <c:pt idx="30558">
                  <c:v>224205.9</c:v>
                </c:pt>
                <c:pt idx="30559">
                  <c:v>224206.9</c:v>
                </c:pt>
                <c:pt idx="30560">
                  <c:v>224331.01</c:v>
                </c:pt>
                <c:pt idx="30561">
                  <c:v>224332.01</c:v>
                </c:pt>
                <c:pt idx="30562">
                  <c:v>224333.01</c:v>
                </c:pt>
                <c:pt idx="30563">
                  <c:v>224334.01</c:v>
                </c:pt>
                <c:pt idx="30564">
                  <c:v>224335.01</c:v>
                </c:pt>
                <c:pt idx="30565">
                  <c:v>224336.01</c:v>
                </c:pt>
                <c:pt idx="30566">
                  <c:v>224337.01</c:v>
                </c:pt>
                <c:pt idx="30567">
                  <c:v>224338.01</c:v>
                </c:pt>
                <c:pt idx="30568">
                  <c:v>224339.02</c:v>
                </c:pt>
                <c:pt idx="30569">
                  <c:v>224340.02</c:v>
                </c:pt>
                <c:pt idx="30570">
                  <c:v>224344.72</c:v>
                </c:pt>
                <c:pt idx="30571">
                  <c:v>224345.72</c:v>
                </c:pt>
                <c:pt idx="30572">
                  <c:v>224346.72</c:v>
                </c:pt>
                <c:pt idx="30573">
                  <c:v>224347.73</c:v>
                </c:pt>
                <c:pt idx="30574">
                  <c:v>224348.73</c:v>
                </c:pt>
                <c:pt idx="30575">
                  <c:v>224349.73</c:v>
                </c:pt>
                <c:pt idx="30576">
                  <c:v>224350.73</c:v>
                </c:pt>
                <c:pt idx="30577">
                  <c:v>224351.73</c:v>
                </c:pt>
                <c:pt idx="30578">
                  <c:v>224352.73</c:v>
                </c:pt>
                <c:pt idx="30579">
                  <c:v>224353.73</c:v>
                </c:pt>
                <c:pt idx="30580">
                  <c:v>224477.84</c:v>
                </c:pt>
                <c:pt idx="30581">
                  <c:v>224478.84</c:v>
                </c:pt>
                <c:pt idx="30582">
                  <c:v>224479.84</c:v>
                </c:pt>
                <c:pt idx="30583">
                  <c:v>224480.84</c:v>
                </c:pt>
                <c:pt idx="30584">
                  <c:v>224481.84</c:v>
                </c:pt>
                <c:pt idx="30585">
                  <c:v>224482.84</c:v>
                </c:pt>
                <c:pt idx="30586">
                  <c:v>224483.84</c:v>
                </c:pt>
                <c:pt idx="30587">
                  <c:v>224484.84</c:v>
                </c:pt>
                <c:pt idx="30588">
                  <c:v>224485.84</c:v>
                </c:pt>
                <c:pt idx="30589">
                  <c:v>224486.84</c:v>
                </c:pt>
                <c:pt idx="30590">
                  <c:v>224491.55</c:v>
                </c:pt>
                <c:pt idx="30591">
                  <c:v>224492.55</c:v>
                </c:pt>
                <c:pt idx="30592">
                  <c:v>224493.55</c:v>
                </c:pt>
                <c:pt idx="30593">
                  <c:v>224494.55</c:v>
                </c:pt>
                <c:pt idx="30594">
                  <c:v>224495.55</c:v>
                </c:pt>
                <c:pt idx="30595">
                  <c:v>224496.56</c:v>
                </c:pt>
                <c:pt idx="30596">
                  <c:v>224497.56</c:v>
                </c:pt>
                <c:pt idx="30597">
                  <c:v>224498.56</c:v>
                </c:pt>
                <c:pt idx="30598">
                  <c:v>224499.56</c:v>
                </c:pt>
                <c:pt idx="30599">
                  <c:v>224500.56</c:v>
                </c:pt>
                <c:pt idx="30600">
                  <c:v>224624.66</c:v>
                </c:pt>
                <c:pt idx="30601">
                  <c:v>224625.66</c:v>
                </c:pt>
                <c:pt idx="30602">
                  <c:v>224626.66</c:v>
                </c:pt>
                <c:pt idx="30603">
                  <c:v>224627.66</c:v>
                </c:pt>
                <c:pt idx="30604">
                  <c:v>224628.67</c:v>
                </c:pt>
                <c:pt idx="30605">
                  <c:v>224629.67</c:v>
                </c:pt>
                <c:pt idx="30606">
                  <c:v>224630.67</c:v>
                </c:pt>
                <c:pt idx="30607">
                  <c:v>224631.67</c:v>
                </c:pt>
                <c:pt idx="30608">
                  <c:v>224632.67</c:v>
                </c:pt>
                <c:pt idx="30609">
                  <c:v>224633.67</c:v>
                </c:pt>
                <c:pt idx="30610">
                  <c:v>224638.38</c:v>
                </c:pt>
                <c:pt idx="30611">
                  <c:v>224639.38</c:v>
                </c:pt>
                <c:pt idx="30612">
                  <c:v>224640.38</c:v>
                </c:pt>
                <c:pt idx="30613">
                  <c:v>224641.38</c:v>
                </c:pt>
                <c:pt idx="30614">
                  <c:v>224642.38</c:v>
                </c:pt>
                <c:pt idx="30615">
                  <c:v>224643.38</c:v>
                </c:pt>
                <c:pt idx="30616">
                  <c:v>224644.38</c:v>
                </c:pt>
                <c:pt idx="30617">
                  <c:v>224645.38</c:v>
                </c:pt>
                <c:pt idx="30618">
                  <c:v>224646.38</c:v>
                </c:pt>
                <c:pt idx="30619">
                  <c:v>224647.39</c:v>
                </c:pt>
                <c:pt idx="30620">
                  <c:v>224771.4</c:v>
                </c:pt>
                <c:pt idx="30621">
                  <c:v>224772.41</c:v>
                </c:pt>
                <c:pt idx="30622">
                  <c:v>224773.41</c:v>
                </c:pt>
                <c:pt idx="30623">
                  <c:v>224774.41</c:v>
                </c:pt>
                <c:pt idx="30624">
                  <c:v>224775.41</c:v>
                </c:pt>
                <c:pt idx="30625">
                  <c:v>224776.41</c:v>
                </c:pt>
                <c:pt idx="30626">
                  <c:v>224777.41</c:v>
                </c:pt>
                <c:pt idx="30627">
                  <c:v>224778.41</c:v>
                </c:pt>
                <c:pt idx="30628">
                  <c:v>224779.41</c:v>
                </c:pt>
                <c:pt idx="30629">
                  <c:v>224780.41</c:v>
                </c:pt>
                <c:pt idx="30630">
                  <c:v>224785.12</c:v>
                </c:pt>
                <c:pt idx="30631">
                  <c:v>224786.12</c:v>
                </c:pt>
                <c:pt idx="30632">
                  <c:v>224787.12</c:v>
                </c:pt>
                <c:pt idx="30633">
                  <c:v>224788.12</c:v>
                </c:pt>
                <c:pt idx="30634">
                  <c:v>224789.12</c:v>
                </c:pt>
                <c:pt idx="30635">
                  <c:v>224790.13</c:v>
                </c:pt>
                <c:pt idx="30636">
                  <c:v>224791.13</c:v>
                </c:pt>
                <c:pt idx="30637">
                  <c:v>224792.13</c:v>
                </c:pt>
                <c:pt idx="30638">
                  <c:v>224793.13</c:v>
                </c:pt>
                <c:pt idx="30639">
                  <c:v>224794.13</c:v>
                </c:pt>
                <c:pt idx="30640">
                  <c:v>224918.23</c:v>
                </c:pt>
                <c:pt idx="30641">
                  <c:v>224919.23</c:v>
                </c:pt>
                <c:pt idx="30642">
                  <c:v>224920.23</c:v>
                </c:pt>
                <c:pt idx="30643">
                  <c:v>224921.24</c:v>
                </c:pt>
                <c:pt idx="30644">
                  <c:v>224922.24</c:v>
                </c:pt>
                <c:pt idx="30645">
                  <c:v>224923.24</c:v>
                </c:pt>
                <c:pt idx="30646">
                  <c:v>224924.24</c:v>
                </c:pt>
                <c:pt idx="30647">
                  <c:v>224925.24</c:v>
                </c:pt>
                <c:pt idx="30648">
                  <c:v>224926.24</c:v>
                </c:pt>
                <c:pt idx="30649">
                  <c:v>224927.24</c:v>
                </c:pt>
                <c:pt idx="30650">
                  <c:v>224931.95</c:v>
                </c:pt>
                <c:pt idx="30651">
                  <c:v>224932.95</c:v>
                </c:pt>
                <c:pt idx="30652">
                  <c:v>224933.95</c:v>
                </c:pt>
                <c:pt idx="30653">
                  <c:v>224934.95</c:v>
                </c:pt>
                <c:pt idx="30654">
                  <c:v>224935.95</c:v>
                </c:pt>
                <c:pt idx="30655">
                  <c:v>224936.95</c:v>
                </c:pt>
                <c:pt idx="30656">
                  <c:v>224937.95</c:v>
                </c:pt>
                <c:pt idx="30657">
                  <c:v>224938.95</c:v>
                </c:pt>
                <c:pt idx="30658">
                  <c:v>224939.95</c:v>
                </c:pt>
                <c:pt idx="30659">
                  <c:v>224940.95</c:v>
                </c:pt>
                <c:pt idx="30660">
                  <c:v>225065.06</c:v>
                </c:pt>
                <c:pt idx="30661">
                  <c:v>225066.06</c:v>
                </c:pt>
                <c:pt idx="30662">
                  <c:v>225067.06</c:v>
                </c:pt>
                <c:pt idx="30663">
                  <c:v>225068.06</c:v>
                </c:pt>
                <c:pt idx="30664">
                  <c:v>225069.06</c:v>
                </c:pt>
                <c:pt idx="30665">
                  <c:v>225070.06</c:v>
                </c:pt>
                <c:pt idx="30666">
                  <c:v>225071.06</c:v>
                </c:pt>
                <c:pt idx="30667">
                  <c:v>225072.07</c:v>
                </c:pt>
                <c:pt idx="30668">
                  <c:v>225073.07</c:v>
                </c:pt>
                <c:pt idx="30669">
                  <c:v>225074.07</c:v>
                </c:pt>
                <c:pt idx="30670">
                  <c:v>225078.78</c:v>
                </c:pt>
                <c:pt idx="30671">
                  <c:v>225079.78</c:v>
                </c:pt>
                <c:pt idx="30672">
                  <c:v>225080.78</c:v>
                </c:pt>
                <c:pt idx="30673">
                  <c:v>225081.78</c:v>
                </c:pt>
                <c:pt idx="30674">
                  <c:v>225082.78</c:v>
                </c:pt>
                <c:pt idx="30675">
                  <c:v>225083.78</c:v>
                </c:pt>
                <c:pt idx="30676">
                  <c:v>225084.78</c:v>
                </c:pt>
                <c:pt idx="30677">
                  <c:v>225085.78</c:v>
                </c:pt>
                <c:pt idx="30678">
                  <c:v>225086.78</c:v>
                </c:pt>
                <c:pt idx="30679">
                  <c:v>225087.78</c:v>
                </c:pt>
                <c:pt idx="30680">
                  <c:v>225211.89</c:v>
                </c:pt>
                <c:pt idx="30681">
                  <c:v>225212.89</c:v>
                </c:pt>
                <c:pt idx="30682">
                  <c:v>225213.89</c:v>
                </c:pt>
                <c:pt idx="30683">
                  <c:v>225214.89</c:v>
                </c:pt>
                <c:pt idx="30684">
                  <c:v>225215.89</c:v>
                </c:pt>
                <c:pt idx="30685">
                  <c:v>225216.89</c:v>
                </c:pt>
                <c:pt idx="30686">
                  <c:v>225217.89</c:v>
                </c:pt>
                <c:pt idx="30687">
                  <c:v>225218.89</c:v>
                </c:pt>
                <c:pt idx="30688">
                  <c:v>225219.89</c:v>
                </c:pt>
                <c:pt idx="30689">
                  <c:v>225220.89</c:v>
                </c:pt>
                <c:pt idx="30690">
                  <c:v>225225.6</c:v>
                </c:pt>
                <c:pt idx="30691">
                  <c:v>225226.6</c:v>
                </c:pt>
                <c:pt idx="30692">
                  <c:v>225227.61</c:v>
                </c:pt>
                <c:pt idx="30693">
                  <c:v>225228.61</c:v>
                </c:pt>
                <c:pt idx="30694">
                  <c:v>225229.61</c:v>
                </c:pt>
                <c:pt idx="30695">
                  <c:v>225230.61</c:v>
                </c:pt>
                <c:pt idx="30696">
                  <c:v>225231.61</c:v>
                </c:pt>
                <c:pt idx="30697">
                  <c:v>225232.61</c:v>
                </c:pt>
                <c:pt idx="30698">
                  <c:v>225233.61</c:v>
                </c:pt>
                <c:pt idx="30699">
                  <c:v>225234.61</c:v>
                </c:pt>
                <c:pt idx="30700">
                  <c:v>225358.72</c:v>
                </c:pt>
                <c:pt idx="30701">
                  <c:v>225359.72</c:v>
                </c:pt>
                <c:pt idx="30702">
                  <c:v>225360.72</c:v>
                </c:pt>
                <c:pt idx="30703">
                  <c:v>225361.72</c:v>
                </c:pt>
                <c:pt idx="30704">
                  <c:v>225362.72</c:v>
                </c:pt>
                <c:pt idx="30705">
                  <c:v>225363.72</c:v>
                </c:pt>
                <c:pt idx="30706">
                  <c:v>225364.72</c:v>
                </c:pt>
                <c:pt idx="30707">
                  <c:v>225365.72</c:v>
                </c:pt>
                <c:pt idx="30708">
                  <c:v>225366.72</c:v>
                </c:pt>
                <c:pt idx="30709">
                  <c:v>225367.72</c:v>
                </c:pt>
                <c:pt idx="30710">
                  <c:v>225372.43</c:v>
                </c:pt>
                <c:pt idx="30711">
                  <c:v>225373.43</c:v>
                </c:pt>
                <c:pt idx="30712">
                  <c:v>225374.43</c:v>
                </c:pt>
                <c:pt idx="30713">
                  <c:v>225375.43</c:v>
                </c:pt>
                <c:pt idx="30714">
                  <c:v>225376.43</c:v>
                </c:pt>
                <c:pt idx="30715">
                  <c:v>225377.43</c:v>
                </c:pt>
                <c:pt idx="30716">
                  <c:v>225378.43</c:v>
                </c:pt>
                <c:pt idx="30717">
                  <c:v>225379.43</c:v>
                </c:pt>
                <c:pt idx="30718">
                  <c:v>225380.43</c:v>
                </c:pt>
                <c:pt idx="30719">
                  <c:v>225381.43</c:v>
                </c:pt>
                <c:pt idx="30720">
                  <c:v>225505.54</c:v>
                </c:pt>
                <c:pt idx="30721">
                  <c:v>225506.54</c:v>
                </c:pt>
                <c:pt idx="30722">
                  <c:v>225507.54</c:v>
                </c:pt>
                <c:pt idx="30723">
                  <c:v>225508.54</c:v>
                </c:pt>
                <c:pt idx="30724">
                  <c:v>225509.55</c:v>
                </c:pt>
                <c:pt idx="30725">
                  <c:v>225510.55</c:v>
                </c:pt>
                <c:pt idx="30726">
                  <c:v>225511.55</c:v>
                </c:pt>
                <c:pt idx="30727">
                  <c:v>225512.55</c:v>
                </c:pt>
                <c:pt idx="30728">
                  <c:v>225513.55</c:v>
                </c:pt>
                <c:pt idx="30729">
                  <c:v>225514.55</c:v>
                </c:pt>
                <c:pt idx="30730">
                  <c:v>225519.26</c:v>
                </c:pt>
                <c:pt idx="30731">
                  <c:v>225520.26</c:v>
                </c:pt>
                <c:pt idx="30732">
                  <c:v>225521.26</c:v>
                </c:pt>
                <c:pt idx="30733">
                  <c:v>225522.26</c:v>
                </c:pt>
                <c:pt idx="30734">
                  <c:v>225523.26</c:v>
                </c:pt>
                <c:pt idx="30735">
                  <c:v>225524.26</c:v>
                </c:pt>
                <c:pt idx="30736">
                  <c:v>225525.26</c:v>
                </c:pt>
                <c:pt idx="30737">
                  <c:v>225526.26</c:v>
                </c:pt>
                <c:pt idx="30738">
                  <c:v>225527.26</c:v>
                </c:pt>
                <c:pt idx="30739">
                  <c:v>225528.26</c:v>
                </c:pt>
                <c:pt idx="30740">
                  <c:v>225652.37</c:v>
                </c:pt>
                <c:pt idx="30741">
                  <c:v>225653.37</c:v>
                </c:pt>
                <c:pt idx="30742">
                  <c:v>225654.37</c:v>
                </c:pt>
                <c:pt idx="30743">
                  <c:v>225655.37</c:v>
                </c:pt>
                <c:pt idx="30744">
                  <c:v>225656.37</c:v>
                </c:pt>
                <c:pt idx="30745">
                  <c:v>225657.37</c:v>
                </c:pt>
                <c:pt idx="30746">
                  <c:v>225658.38</c:v>
                </c:pt>
                <c:pt idx="30747">
                  <c:v>225659.38</c:v>
                </c:pt>
                <c:pt idx="30748">
                  <c:v>225660.38</c:v>
                </c:pt>
                <c:pt idx="30749">
                  <c:v>225661.38</c:v>
                </c:pt>
                <c:pt idx="30750">
                  <c:v>225666.09</c:v>
                </c:pt>
                <c:pt idx="30751">
                  <c:v>225667.09</c:v>
                </c:pt>
                <c:pt idx="30752">
                  <c:v>225668.09</c:v>
                </c:pt>
                <c:pt idx="30753">
                  <c:v>225669.09</c:v>
                </c:pt>
                <c:pt idx="30754">
                  <c:v>225670.09</c:v>
                </c:pt>
                <c:pt idx="30755">
                  <c:v>225671.09</c:v>
                </c:pt>
                <c:pt idx="30756">
                  <c:v>225672.09</c:v>
                </c:pt>
                <c:pt idx="30757">
                  <c:v>225673.09</c:v>
                </c:pt>
                <c:pt idx="30758">
                  <c:v>225674.09</c:v>
                </c:pt>
                <c:pt idx="30759">
                  <c:v>225675.09</c:v>
                </c:pt>
                <c:pt idx="30760">
                  <c:v>225799.2</c:v>
                </c:pt>
                <c:pt idx="30761">
                  <c:v>225800.2</c:v>
                </c:pt>
                <c:pt idx="30762">
                  <c:v>225801.2</c:v>
                </c:pt>
                <c:pt idx="30763">
                  <c:v>225802.2</c:v>
                </c:pt>
                <c:pt idx="30764">
                  <c:v>225803.2</c:v>
                </c:pt>
                <c:pt idx="30765">
                  <c:v>225804.2</c:v>
                </c:pt>
                <c:pt idx="30766">
                  <c:v>225805.2</c:v>
                </c:pt>
                <c:pt idx="30767">
                  <c:v>225806.2</c:v>
                </c:pt>
                <c:pt idx="30768">
                  <c:v>225807.2</c:v>
                </c:pt>
                <c:pt idx="30769">
                  <c:v>225808.2</c:v>
                </c:pt>
                <c:pt idx="30770">
                  <c:v>225812.91</c:v>
                </c:pt>
                <c:pt idx="30771">
                  <c:v>225813.91</c:v>
                </c:pt>
                <c:pt idx="30772">
                  <c:v>225814.91</c:v>
                </c:pt>
                <c:pt idx="30773">
                  <c:v>225815.91</c:v>
                </c:pt>
                <c:pt idx="30774">
                  <c:v>225816.91</c:v>
                </c:pt>
                <c:pt idx="30775">
                  <c:v>225817.91</c:v>
                </c:pt>
                <c:pt idx="30776">
                  <c:v>225818.91</c:v>
                </c:pt>
                <c:pt idx="30777">
                  <c:v>225819.91</c:v>
                </c:pt>
                <c:pt idx="30778">
                  <c:v>225820.91</c:v>
                </c:pt>
                <c:pt idx="30779">
                  <c:v>225821.92</c:v>
                </c:pt>
                <c:pt idx="30780">
                  <c:v>225946.02</c:v>
                </c:pt>
                <c:pt idx="30781">
                  <c:v>225947.02</c:v>
                </c:pt>
                <c:pt idx="30782">
                  <c:v>225948.02</c:v>
                </c:pt>
                <c:pt idx="30783">
                  <c:v>225949.02</c:v>
                </c:pt>
                <c:pt idx="30784">
                  <c:v>225950.03</c:v>
                </c:pt>
                <c:pt idx="30785">
                  <c:v>225951.03</c:v>
                </c:pt>
                <c:pt idx="30786">
                  <c:v>225952.03</c:v>
                </c:pt>
                <c:pt idx="30787">
                  <c:v>225953.03</c:v>
                </c:pt>
                <c:pt idx="30788">
                  <c:v>225954.03</c:v>
                </c:pt>
                <c:pt idx="30789">
                  <c:v>225955.03</c:v>
                </c:pt>
                <c:pt idx="30790">
                  <c:v>225959.74</c:v>
                </c:pt>
                <c:pt idx="30791">
                  <c:v>225960.74</c:v>
                </c:pt>
                <c:pt idx="30792">
                  <c:v>225961.74</c:v>
                </c:pt>
                <c:pt idx="30793">
                  <c:v>225962.74</c:v>
                </c:pt>
                <c:pt idx="30794">
                  <c:v>225963.74</c:v>
                </c:pt>
                <c:pt idx="30795">
                  <c:v>225964.74</c:v>
                </c:pt>
                <c:pt idx="30796">
                  <c:v>225965.74</c:v>
                </c:pt>
                <c:pt idx="30797">
                  <c:v>225966.74</c:v>
                </c:pt>
                <c:pt idx="30798">
                  <c:v>225967.74</c:v>
                </c:pt>
                <c:pt idx="30799">
                  <c:v>225968.74</c:v>
                </c:pt>
                <c:pt idx="30800">
                  <c:v>226092.76</c:v>
                </c:pt>
                <c:pt idx="30801">
                  <c:v>226093.76</c:v>
                </c:pt>
                <c:pt idx="30802">
                  <c:v>226094.76</c:v>
                </c:pt>
                <c:pt idx="30803">
                  <c:v>226095.76</c:v>
                </c:pt>
                <c:pt idx="30804">
                  <c:v>226096.76</c:v>
                </c:pt>
                <c:pt idx="30805">
                  <c:v>226097.76</c:v>
                </c:pt>
                <c:pt idx="30806">
                  <c:v>226098.76</c:v>
                </c:pt>
                <c:pt idx="30807">
                  <c:v>226099.76</c:v>
                </c:pt>
                <c:pt idx="30808">
                  <c:v>226100.76</c:v>
                </c:pt>
                <c:pt idx="30809">
                  <c:v>226101.76</c:v>
                </c:pt>
                <c:pt idx="30810">
                  <c:v>226106.47</c:v>
                </c:pt>
                <c:pt idx="30811">
                  <c:v>226107.47</c:v>
                </c:pt>
                <c:pt idx="30812">
                  <c:v>226108.47</c:v>
                </c:pt>
                <c:pt idx="30813">
                  <c:v>226109.47</c:v>
                </c:pt>
                <c:pt idx="30814">
                  <c:v>226110.47</c:v>
                </c:pt>
                <c:pt idx="30815">
                  <c:v>226111.47</c:v>
                </c:pt>
                <c:pt idx="30816">
                  <c:v>226112.47</c:v>
                </c:pt>
                <c:pt idx="30817">
                  <c:v>226113.48</c:v>
                </c:pt>
                <c:pt idx="30818">
                  <c:v>226114.48</c:v>
                </c:pt>
                <c:pt idx="30819">
                  <c:v>226115.48</c:v>
                </c:pt>
                <c:pt idx="30820">
                  <c:v>226239.58</c:v>
                </c:pt>
                <c:pt idx="30821">
                  <c:v>226240.58</c:v>
                </c:pt>
                <c:pt idx="30822">
                  <c:v>226241.59</c:v>
                </c:pt>
                <c:pt idx="30823">
                  <c:v>226242.59</c:v>
                </c:pt>
                <c:pt idx="30824">
                  <c:v>226243.59</c:v>
                </c:pt>
                <c:pt idx="30825">
                  <c:v>226244.59</c:v>
                </c:pt>
                <c:pt idx="30826">
                  <c:v>226245.59</c:v>
                </c:pt>
                <c:pt idx="30827">
                  <c:v>226246.59</c:v>
                </c:pt>
                <c:pt idx="30828">
                  <c:v>226247.59</c:v>
                </c:pt>
                <c:pt idx="30829">
                  <c:v>226248.59</c:v>
                </c:pt>
                <c:pt idx="30830">
                  <c:v>226253.3</c:v>
                </c:pt>
                <c:pt idx="30831">
                  <c:v>226254.3</c:v>
                </c:pt>
                <c:pt idx="30832">
                  <c:v>226255.3</c:v>
                </c:pt>
                <c:pt idx="30833">
                  <c:v>226256.3</c:v>
                </c:pt>
                <c:pt idx="30834">
                  <c:v>226257.3</c:v>
                </c:pt>
                <c:pt idx="30835">
                  <c:v>226258.3</c:v>
                </c:pt>
                <c:pt idx="30836">
                  <c:v>226259.3</c:v>
                </c:pt>
                <c:pt idx="30837">
                  <c:v>226260.31</c:v>
                </c:pt>
                <c:pt idx="30838">
                  <c:v>226261.31</c:v>
                </c:pt>
                <c:pt idx="30839">
                  <c:v>226262.31</c:v>
                </c:pt>
              </c:numCache>
            </c:numRef>
          </c:xVal>
          <c:yVal>
            <c:numRef>
              <c:f>'[REMSH-REF_MEDAH_EM-01_CO2+H2O_-60C...-70C_20170310T182443.xlsx]matrix-REMSH-REF_MEDAH_EM-01_20'!$L$9:$L$30848</c:f>
              <c:numCache>
                <c:formatCode>General</c:formatCode>
                <c:ptCount val="30840"/>
                <c:pt idx="0">
                  <c:v>5.94946359594959</c:v>
                </c:pt>
                <c:pt idx="1">
                  <c:v>5.949526532005652</c:v>
                </c:pt>
                <c:pt idx="2">
                  <c:v>5.94950318172121</c:v>
                </c:pt>
                <c:pt idx="3">
                  <c:v>5.94950318172121</c:v>
                </c:pt>
                <c:pt idx="4">
                  <c:v>5.949707365871463</c:v>
                </c:pt>
                <c:pt idx="5">
                  <c:v>5.94958169133787</c:v>
                </c:pt>
                <c:pt idx="6">
                  <c:v>5.94969153559918</c:v>
                </c:pt>
                <c:pt idx="7">
                  <c:v>5.949588278199439</c:v>
                </c:pt>
                <c:pt idx="8">
                  <c:v>5.94969051300392</c:v>
                </c:pt>
                <c:pt idx="9">
                  <c:v>5.949784037586483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5.951955590369796</c:v>
                </c:pt>
                <c:pt idx="21">
                  <c:v>5.952033285679926</c:v>
                </c:pt>
                <c:pt idx="22">
                  <c:v>5.952141949771332</c:v>
                </c:pt>
                <c:pt idx="23">
                  <c:v>5.952188993886192</c:v>
                </c:pt>
                <c:pt idx="24">
                  <c:v>5.95240059994822</c:v>
                </c:pt>
                <c:pt idx="25">
                  <c:v>5.952597290014272</c:v>
                </c:pt>
                <c:pt idx="26">
                  <c:v>5.952683444967293</c:v>
                </c:pt>
                <c:pt idx="27">
                  <c:v>5.953075168695237</c:v>
                </c:pt>
                <c:pt idx="28">
                  <c:v>5.953185618601855</c:v>
                </c:pt>
                <c:pt idx="29">
                  <c:v>5.95320072672519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5.95900106991637</c:v>
                </c:pt>
                <c:pt idx="41">
                  <c:v>5.959117612522823</c:v>
                </c:pt>
                <c:pt idx="42">
                  <c:v>5.95916349585895</c:v>
                </c:pt>
                <c:pt idx="43">
                  <c:v>5.959171167989764</c:v>
                </c:pt>
                <c:pt idx="44">
                  <c:v>5.95944650539917</c:v>
                </c:pt>
                <c:pt idx="45">
                  <c:v>5.95967341417162</c:v>
                </c:pt>
                <c:pt idx="46">
                  <c:v>5.95987772134968</c:v>
                </c:pt>
                <c:pt idx="47">
                  <c:v>5.960065272128904</c:v>
                </c:pt>
                <c:pt idx="48">
                  <c:v>5.960215243590322</c:v>
                </c:pt>
                <c:pt idx="49">
                  <c:v>5.960364201717049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5.963990210172319</c:v>
                </c:pt>
                <c:pt idx="61">
                  <c:v>5.963807968244708</c:v>
                </c:pt>
                <c:pt idx="62">
                  <c:v>5.964059290103363</c:v>
                </c:pt>
                <c:pt idx="63">
                  <c:v>5.964144855907254</c:v>
                </c:pt>
                <c:pt idx="64">
                  <c:v>5.964278607973782</c:v>
                </c:pt>
                <c:pt idx="65">
                  <c:v>5.964380727674164</c:v>
                </c:pt>
                <c:pt idx="66">
                  <c:v>5.964584367884536</c:v>
                </c:pt>
                <c:pt idx="67">
                  <c:v>5.964638914754027</c:v>
                </c:pt>
                <c:pt idx="68">
                  <c:v>5.964859152594221</c:v>
                </c:pt>
                <c:pt idx="69">
                  <c:v>5.964976494697732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5.967413795167101</c:v>
                </c:pt>
                <c:pt idx="81">
                  <c:v>5.967444837438421</c:v>
                </c:pt>
                <c:pt idx="82">
                  <c:v>5.967554242124753</c:v>
                </c:pt>
                <c:pt idx="83">
                  <c:v>5.967671334402331</c:v>
                </c:pt>
                <c:pt idx="84">
                  <c:v>5.967882739690324</c:v>
                </c:pt>
                <c:pt idx="85">
                  <c:v>5.967984905018436</c:v>
                </c:pt>
                <c:pt idx="86">
                  <c:v>5.96811818904166</c:v>
                </c:pt>
                <c:pt idx="87">
                  <c:v>5.968346113416965</c:v>
                </c:pt>
                <c:pt idx="88">
                  <c:v>5.96842397118363</c:v>
                </c:pt>
                <c:pt idx="89">
                  <c:v>5.968581515184987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5.97009700462485</c:v>
                </c:pt>
                <c:pt idx="101">
                  <c:v>5.97011229335016</c:v>
                </c:pt>
                <c:pt idx="102">
                  <c:v>5.97022965044587</c:v>
                </c:pt>
                <c:pt idx="103">
                  <c:v>5.970315465878753</c:v>
                </c:pt>
                <c:pt idx="104">
                  <c:v>5.970495640131191</c:v>
                </c:pt>
                <c:pt idx="105">
                  <c:v>5.970613768063296</c:v>
                </c:pt>
                <c:pt idx="106">
                  <c:v>5.970707686760978</c:v>
                </c:pt>
                <c:pt idx="107">
                  <c:v>5.97103762567478</c:v>
                </c:pt>
                <c:pt idx="108">
                  <c:v>5.97107640936411</c:v>
                </c:pt>
                <c:pt idx="109">
                  <c:v>5.97119403133967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5.972064379424782</c:v>
                </c:pt>
                <c:pt idx="121">
                  <c:v>5.972001059064308</c:v>
                </c:pt>
                <c:pt idx="122">
                  <c:v>5.972244167906009</c:v>
                </c:pt>
                <c:pt idx="123">
                  <c:v>5.972338058197064</c:v>
                </c:pt>
                <c:pt idx="124">
                  <c:v>5.972353457768646</c:v>
                </c:pt>
                <c:pt idx="125">
                  <c:v>5.972478360122226</c:v>
                </c:pt>
                <c:pt idx="126">
                  <c:v>5.972612370836215</c:v>
                </c:pt>
                <c:pt idx="127">
                  <c:v>5.972816655602886</c:v>
                </c:pt>
                <c:pt idx="128">
                  <c:v>5.97305973913211</c:v>
                </c:pt>
                <c:pt idx="129">
                  <c:v>5.973059257269102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5.973385838415155</c:v>
                </c:pt>
                <c:pt idx="141">
                  <c:v>5.973574327717555</c:v>
                </c:pt>
                <c:pt idx="142">
                  <c:v>5.973400598525016</c:v>
                </c:pt>
                <c:pt idx="143">
                  <c:v>5.973589719451392</c:v>
                </c:pt>
                <c:pt idx="144">
                  <c:v>5.97373067145468</c:v>
                </c:pt>
                <c:pt idx="145">
                  <c:v>5.973855985219484</c:v>
                </c:pt>
                <c:pt idx="146">
                  <c:v>5.974060102015953</c:v>
                </c:pt>
                <c:pt idx="147">
                  <c:v>5.97428821274814</c:v>
                </c:pt>
                <c:pt idx="148">
                  <c:v>5.97419318254416</c:v>
                </c:pt>
                <c:pt idx="149">
                  <c:v>5.974444353912787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5.974621734516994</c:v>
                </c:pt>
                <c:pt idx="161">
                  <c:v>5.97462885609237</c:v>
                </c:pt>
                <c:pt idx="162">
                  <c:v>5.974714532154864</c:v>
                </c:pt>
                <c:pt idx="163">
                  <c:v>5.97484790537116</c:v>
                </c:pt>
                <c:pt idx="164">
                  <c:v>5.974902733809805</c:v>
                </c:pt>
                <c:pt idx="165">
                  <c:v>5.97500469924703</c:v>
                </c:pt>
                <c:pt idx="166">
                  <c:v>5.97503611564289</c:v>
                </c:pt>
                <c:pt idx="167">
                  <c:v>5.97524802186166</c:v>
                </c:pt>
                <c:pt idx="168">
                  <c:v>5.97531851505283</c:v>
                </c:pt>
                <c:pt idx="169">
                  <c:v>5.975577532265206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5.975738826488675</c:v>
                </c:pt>
                <c:pt idx="181">
                  <c:v>5.975793628018927</c:v>
                </c:pt>
                <c:pt idx="182">
                  <c:v>5.975926370903996</c:v>
                </c:pt>
                <c:pt idx="183">
                  <c:v>5.976059751208182</c:v>
                </c:pt>
                <c:pt idx="184">
                  <c:v>5.97624779014709</c:v>
                </c:pt>
                <c:pt idx="185">
                  <c:v>5.976294878838117</c:v>
                </c:pt>
                <c:pt idx="186">
                  <c:v>5.97642871217763</c:v>
                </c:pt>
                <c:pt idx="187">
                  <c:v>5.976490998865752</c:v>
                </c:pt>
                <c:pt idx="188">
                  <c:v>5.976805730218237</c:v>
                </c:pt>
                <c:pt idx="189">
                  <c:v>5.976813541893156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  <c:pt idx="200">
                  <c:v>5.97702143562471</c:v>
                </c:pt>
                <c:pt idx="201">
                  <c:v>5.976981219758321</c:v>
                </c:pt>
                <c:pt idx="202">
                  <c:v>5.97705947630389</c:v>
                </c:pt>
                <c:pt idx="203">
                  <c:v>5.977271566401495</c:v>
                </c:pt>
                <c:pt idx="204">
                  <c:v>5.97740481726612</c:v>
                </c:pt>
                <c:pt idx="205">
                  <c:v>5.977593511066932</c:v>
                </c:pt>
                <c:pt idx="206">
                  <c:v>5.977719135597088</c:v>
                </c:pt>
                <c:pt idx="207">
                  <c:v>5.977656403020397</c:v>
                </c:pt>
                <c:pt idx="208">
                  <c:v>5.977915466069283</c:v>
                </c:pt>
                <c:pt idx="209">
                  <c:v>5.978064156745658</c:v>
                </c:pt>
                <c:pt idx="210">
                  <c:v>0.0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5.977981243663947</c:v>
                </c:pt>
                <c:pt idx="221">
                  <c:v>5.978004321116143</c:v>
                </c:pt>
                <c:pt idx="222">
                  <c:v>5.97816070629117</c:v>
                </c:pt>
                <c:pt idx="223">
                  <c:v>5.978317616983186</c:v>
                </c:pt>
                <c:pt idx="224">
                  <c:v>5.978388230926814</c:v>
                </c:pt>
                <c:pt idx="225">
                  <c:v>5.978505815166057</c:v>
                </c:pt>
                <c:pt idx="226">
                  <c:v>5.978623577105207</c:v>
                </c:pt>
                <c:pt idx="227">
                  <c:v>5.978765277825691</c:v>
                </c:pt>
                <c:pt idx="228">
                  <c:v>5.97889069173212</c:v>
                </c:pt>
                <c:pt idx="229">
                  <c:v>5.97899288445177</c:v>
                </c:pt>
                <c:pt idx="230">
                  <c:v>0.0</c:v>
                </c:pt>
                <c:pt idx="231">
                  <c:v>0.0</c:v>
                </c:pt>
                <c:pt idx="232">
                  <c:v>0.0</c:v>
                </c:pt>
                <c:pt idx="233">
                  <c:v>0.0</c:v>
                </c:pt>
                <c:pt idx="234">
                  <c:v>0.0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0.0</c:v>
                </c:pt>
                <c:pt idx="240">
                  <c:v>5.97912248357791</c:v>
                </c:pt>
                <c:pt idx="241">
                  <c:v>5.978995846480275</c:v>
                </c:pt>
                <c:pt idx="242">
                  <c:v>5.979081736018612</c:v>
                </c:pt>
                <c:pt idx="243">
                  <c:v>5.979372249846938</c:v>
                </c:pt>
                <c:pt idx="244">
                  <c:v>5.979505507265334</c:v>
                </c:pt>
                <c:pt idx="245">
                  <c:v>5.97955265320983</c:v>
                </c:pt>
                <c:pt idx="246">
                  <c:v>5.979583898641232</c:v>
                </c:pt>
                <c:pt idx="247">
                  <c:v>5.979819421685546</c:v>
                </c:pt>
                <c:pt idx="248">
                  <c:v>5.97995287088898</c:v>
                </c:pt>
                <c:pt idx="249">
                  <c:v>5.97995287088898</c:v>
                </c:pt>
                <c:pt idx="250">
                  <c:v>0.0</c:v>
                </c:pt>
                <c:pt idx="251">
                  <c:v>0.0</c:v>
                </c:pt>
                <c:pt idx="252">
                  <c:v>0.0</c:v>
                </c:pt>
                <c:pt idx="253">
                  <c:v>0.0</c:v>
                </c:pt>
                <c:pt idx="254">
                  <c:v>0.0</c:v>
                </c:pt>
                <c:pt idx="255">
                  <c:v>0.0</c:v>
                </c:pt>
                <c:pt idx="256">
                  <c:v>0.0</c:v>
                </c:pt>
                <c:pt idx="257">
                  <c:v>0.0</c:v>
                </c:pt>
                <c:pt idx="258">
                  <c:v>0.0</c:v>
                </c:pt>
                <c:pt idx="259">
                  <c:v>0.0</c:v>
                </c:pt>
                <c:pt idx="260">
                  <c:v>5.9797355056537</c:v>
                </c:pt>
                <c:pt idx="261">
                  <c:v>5.980018211398928</c:v>
                </c:pt>
                <c:pt idx="262">
                  <c:v>5.979986553614219</c:v>
                </c:pt>
                <c:pt idx="263">
                  <c:v>5.980095921355132</c:v>
                </c:pt>
                <c:pt idx="264">
                  <c:v>5.980237008207867</c:v>
                </c:pt>
                <c:pt idx="265">
                  <c:v>5.980307552947344</c:v>
                </c:pt>
                <c:pt idx="266">
                  <c:v>5.980456949026106</c:v>
                </c:pt>
                <c:pt idx="267">
                  <c:v>5.98068484759097</c:v>
                </c:pt>
                <c:pt idx="268">
                  <c:v>5.980841767012213</c:v>
                </c:pt>
                <c:pt idx="269">
                  <c:v>5.980959754487956</c:v>
                </c:pt>
                <c:pt idx="270">
                  <c:v>0.0</c:v>
                </c:pt>
                <c:pt idx="271">
                  <c:v>0.0</c:v>
                </c:pt>
                <c:pt idx="272">
                  <c:v>0.0</c:v>
                </c:pt>
                <c:pt idx="273">
                  <c:v>0.0</c:v>
                </c:pt>
                <c:pt idx="274">
                  <c:v>0.0</c:v>
                </c:pt>
                <c:pt idx="275">
                  <c:v>0.0</c:v>
                </c:pt>
                <c:pt idx="276">
                  <c:v>0.0</c:v>
                </c:pt>
                <c:pt idx="277">
                  <c:v>0.0</c:v>
                </c:pt>
                <c:pt idx="278">
                  <c:v>0.0</c:v>
                </c:pt>
                <c:pt idx="279">
                  <c:v>0.0</c:v>
                </c:pt>
                <c:pt idx="280">
                  <c:v>5.9806089077499</c:v>
                </c:pt>
                <c:pt idx="281">
                  <c:v>5.9804271839102</c:v>
                </c:pt>
                <c:pt idx="282">
                  <c:v>5.98056871061465</c:v>
                </c:pt>
                <c:pt idx="283">
                  <c:v>5.980702246044076</c:v>
                </c:pt>
                <c:pt idx="284">
                  <c:v>5.980866474448267</c:v>
                </c:pt>
                <c:pt idx="285">
                  <c:v>5.981094365009402</c:v>
                </c:pt>
                <c:pt idx="286">
                  <c:v>5.981165360257311</c:v>
                </c:pt>
                <c:pt idx="287">
                  <c:v>5.98136944627342</c:v>
                </c:pt>
                <c:pt idx="288">
                  <c:v>5.98144775719427</c:v>
                </c:pt>
                <c:pt idx="289">
                  <c:v>5.98164441783456</c:v>
                </c:pt>
                <c:pt idx="290">
                  <c:v>0.0</c:v>
                </c:pt>
                <c:pt idx="291">
                  <c:v>0.0</c:v>
                </c:pt>
                <c:pt idx="292">
                  <c:v>0.0</c:v>
                </c:pt>
                <c:pt idx="293">
                  <c:v>0.0</c:v>
                </c:pt>
                <c:pt idx="294">
                  <c:v>0.0</c:v>
                </c:pt>
                <c:pt idx="295">
                  <c:v>0.0</c:v>
                </c:pt>
                <c:pt idx="296">
                  <c:v>0.0</c:v>
                </c:pt>
                <c:pt idx="297">
                  <c:v>0.0</c:v>
                </c:pt>
                <c:pt idx="298">
                  <c:v>0.0</c:v>
                </c:pt>
                <c:pt idx="299">
                  <c:v>0.0</c:v>
                </c:pt>
                <c:pt idx="300">
                  <c:v>5.98109675923443</c:v>
                </c:pt>
                <c:pt idx="301">
                  <c:v>5.98115904725798</c:v>
                </c:pt>
                <c:pt idx="302">
                  <c:v>5.981111288704057</c:v>
                </c:pt>
                <c:pt idx="303">
                  <c:v>5.981291846707605</c:v>
                </c:pt>
                <c:pt idx="304">
                  <c:v>5.981496208578594</c:v>
                </c:pt>
                <c:pt idx="305">
                  <c:v>5.98166910588726</c:v>
                </c:pt>
                <c:pt idx="306">
                  <c:v>5.981763241630083</c:v>
                </c:pt>
                <c:pt idx="307">
                  <c:v>5.981857273505414</c:v>
                </c:pt>
                <c:pt idx="308">
                  <c:v>5.982100642268362</c:v>
                </c:pt>
                <c:pt idx="309">
                  <c:v>5.982179371451892</c:v>
                </c:pt>
                <c:pt idx="310">
                  <c:v>0.0</c:v>
                </c:pt>
                <c:pt idx="311">
                  <c:v>0.0</c:v>
                </c:pt>
                <c:pt idx="312">
                  <c:v>0.0</c:v>
                </c:pt>
                <c:pt idx="313">
                  <c:v>0.0</c:v>
                </c:pt>
                <c:pt idx="314">
                  <c:v>0.0</c:v>
                </c:pt>
                <c:pt idx="315">
                  <c:v>0.0</c:v>
                </c:pt>
                <c:pt idx="316">
                  <c:v>0.0</c:v>
                </c:pt>
                <c:pt idx="317">
                  <c:v>0.0</c:v>
                </c:pt>
                <c:pt idx="318">
                  <c:v>0.0</c:v>
                </c:pt>
                <c:pt idx="319">
                  <c:v>0.0</c:v>
                </c:pt>
                <c:pt idx="320">
                  <c:v>5.98163161265472</c:v>
                </c:pt>
                <c:pt idx="321">
                  <c:v>5.981678228681298</c:v>
                </c:pt>
                <c:pt idx="322">
                  <c:v>5.981630725457511</c:v>
                </c:pt>
                <c:pt idx="323">
                  <c:v>5.98180362846984</c:v>
                </c:pt>
                <c:pt idx="324">
                  <c:v>5.981897712492453</c:v>
                </c:pt>
                <c:pt idx="325">
                  <c:v>5.982125213523866</c:v>
                </c:pt>
                <c:pt idx="326">
                  <c:v>5.982353328587637</c:v>
                </c:pt>
                <c:pt idx="327">
                  <c:v>5.982400443616384</c:v>
                </c:pt>
                <c:pt idx="328">
                  <c:v>5.98264370016845</c:v>
                </c:pt>
                <c:pt idx="329">
                  <c:v>5.982777542101858</c:v>
                </c:pt>
                <c:pt idx="330">
                  <c:v>0.0</c:v>
                </c:pt>
                <c:pt idx="331">
                  <c:v>0.0</c:v>
                </c:pt>
                <c:pt idx="332">
                  <c:v>0.0</c:v>
                </c:pt>
                <c:pt idx="333">
                  <c:v>0.0</c:v>
                </c:pt>
                <c:pt idx="334">
                  <c:v>0.0</c:v>
                </c:pt>
                <c:pt idx="335">
                  <c:v>0.0</c:v>
                </c:pt>
                <c:pt idx="336">
                  <c:v>0.0</c:v>
                </c:pt>
                <c:pt idx="337">
                  <c:v>0.0</c:v>
                </c:pt>
                <c:pt idx="338">
                  <c:v>0.0</c:v>
                </c:pt>
                <c:pt idx="339">
                  <c:v>0.0</c:v>
                </c:pt>
                <c:pt idx="340">
                  <c:v>5.982182239056024</c:v>
                </c:pt>
                <c:pt idx="341">
                  <c:v>5.982063930916726</c:v>
                </c:pt>
                <c:pt idx="342">
                  <c:v>5.982228687145518</c:v>
                </c:pt>
                <c:pt idx="343">
                  <c:v>5.982401407972487</c:v>
                </c:pt>
                <c:pt idx="344">
                  <c:v>5.982518958374728</c:v>
                </c:pt>
                <c:pt idx="345">
                  <c:v>5.982581871415815</c:v>
                </c:pt>
                <c:pt idx="346">
                  <c:v>5.982691517178082</c:v>
                </c:pt>
                <c:pt idx="347">
                  <c:v>5.982777918107534</c:v>
                </c:pt>
                <c:pt idx="348">
                  <c:v>5.982997795255193</c:v>
                </c:pt>
                <c:pt idx="349">
                  <c:v>5.983210152890916</c:v>
                </c:pt>
                <c:pt idx="350">
                  <c:v>0.0</c:v>
                </c:pt>
                <c:pt idx="351">
                  <c:v>0.0</c:v>
                </c:pt>
                <c:pt idx="352">
                  <c:v>0.0</c:v>
                </c:pt>
                <c:pt idx="353">
                  <c:v>0.0</c:v>
                </c:pt>
                <c:pt idx="354">
                  <c:v>0.0</c:v>
                </c:pt>
                <c:pt idx="355">
                  <c:v>0.0</c:v>
                </c:pt>
                <c:pt idx="356">
                  <c:v>0.0</c:v>
                </c:pt>
                <c:pt idx="357">
                  <c:v>0.0</c:v>
                </c:pt>
                <c:pt idx="358">
                  <c:v>0.0</c:v>
                </c:pt>
                <c:pt idx="359">
                  <c:v>0.0</c:v>
                </c:pt>
                <c:pt idx="360">
                  <c:v>5.982426152660744</c:v>
                </c:pt>
                <c:pt idx="361">
                  <c:v>5.98254358189131</c:v>
                </c:pt>
                <c:pt idx="362">
                  <c:v>5.982630115811688</c:v>
                </c:pt>
                <c:pt idx="363">
                  <c:v>5.982747479235996</c:v>
                </c:pt>
                <c:pt idx="364">
                  <c:v>5.982880725727001</c:v>
                </c:pt>
                <c:pt idx="365">
                  <c:v>5.98291227632595</c:v>
                </c:pt>
                <c:pt idx="366">
                  <c:v>5.98305363883089</c:v>
                </c:pt>
                <c:pt idx="367">
                  <c:v>5.983289275040214</c:v>
                </c:pt>
                <c:pt idx="368">
                  <c:v>5.98346977896852</c:v>
                </c:pt>
                <c:pt idx="369">
                  <c:v>5.983493456427801</c:v>
                </c:pt>
                <c:pt idx="370">
                  <c:v>0.0</c:v>
                </c:pt>
                <c:pt idx="371">
                  <c:v>0.0</c:v>
                </c:pt>
                <c:pt idx="372">
                  <c:v>0.0</c:v>
                </c:pt>
                <c:pt idx="373">
                  <c:v>0.0</c:v>
                </c:pt>
                <c:pt idx="374">
                  <c:v>0.0</c:v>
                </c:pt>
                <c:pt idx="375">
                  <c:v>0.0</c:v>
                </c:pt>
                <c:pt idx="376">
                  <c:v>0.0</c:v>
                </c:pt>
                <c:pt idx="377">
                  <c:v>0.0</c:v>
                </c:pt>
                <c:pt idx="378">
                  <c:v>0.0</c:v>
                </c:pt>
                <c:pt idx="379">
                  <c:v>0.0</c:v>
                </c:pt>
                <c:pt idx="380">
                  <c:v>5.983197117724857</c:v>
                </c:pt>
                <c:pt idx="381">
                  <c:v>5.983172876120169</c:v>
                </c:pt>
                <c:pt idx="382">
                  <c:v>5.98333006630606</c:v>
                </c:pt>
                <c:pt idx="383">
                  <c:v>5.983431951351236</c:v>
                </c:pt>
                <c:pt idx="384">
                  <c:v>5.9834632847598</c:v>
                </c:pt>
                <c:pt idx="385">
                  <c:v>5.983580939118577</c:v>
                </c:pt>
                <c:pt idx="386">
                  <c:v>5.983871960286438</c:v>
                </c:pt>
                <c:pt idx="387">
                  <c:v>5.983966041107291</c:v>
                </c:pt>
                <c:pt idx="388">
                  <c:v>5.984186121275086</c:v>
                </c:pt>
                <c:pt idx="389">
                  <c:v>5.984280266310185</c:v>
                </c:pt>
                <c:pt idx="390">
                  <c:v>0.0</c:v>
                </c:pt>
                <c:pt idx="391">
                  <c:v>0.0</c:v>
                </c:pt>
                <c:pt idx="392">
                  <c:v>0.0</c:v>
                </c:pt>
                <c:pt idx="393">
                  <c:v>0.0</c:v>
                </c:pt>
                <c:pt idx="394">
                  <c:v>0.0</c:v>
                </c:pt>
                <c:pt idx="395">
                  <c:v>0.0</c:v>
                </c:pt>
                <c:pt idx="396">
                  <c:v>0.0</c:v>
                </c:pt>
                <c:pt idx="397">
                  <c:v>0.0</c:v>
                </c:pt>
                <c:pt idx="398">
                  <c:v>0.0</c:v>
                </c:pt>
                <c:pt idx="399">
                  <c:v>0.0</c:v>
                </c:pt>
                <c:pt idx="400">
                  <c:v>5.983724599450507</c:v>
                </c:pt>
                <c:pt idx="401">
                  <c:v>5.983810320550614</c:v>
                </c:pt>
                <c:pt idx="402">
                  <c:v>5.98390407518538</c:v>
                </c:pt>
                <c:pt idx="403">
                  <c:v>5.983951216614495</c:v>
                </c:pt>
                <c:pt idx="404">
                  <c:v>5.984006037032358</c:v>
                </c:pt>
                <c:pt idx="405">
                  <c:v>5.984131829967476</c:v>
                </c:pt>
                <c:pt idx="406">
                  <c:v>5.98434388520312</c:v>
                </c:pt>
                <c:pt idx="407">
                  <c:v>5.984493148138153</c:v>
                </c:pt>
                <c:pt idx="408">
                  <c:v>5.98445368444833</c:v>
                </c:pt>
                <c:pt idx="409">
                  <c:v>5.98472093656312</c:v>
                </c:pt>
                <c:pt idx="410">
                  <c:v>0.0</c:v>
                </c:pt>
                <c:pt idx="411">
                  <c:v>0.0</c:v>
                </c:pt>
                <c:pt idx="412">
                  <c:v>0.0</c:v>
                </c:pt>
                <c:pt idx="413">
                  <c:v>0.0</c:v>
                </c:pt>
                <c:pt idx="414">
                  <c:v>0.0</c:v>
                </c:pt>
                <c:pt idx="415">
                  <c:v>0.0</c:v>
                </c:pt>
                <c:pt idx="416">
                  <c:v>0.0</c:v>
                </c:pt>
                <c:pt idx="417">
                  <c:v>0.0</c:v>
                </c:pt>
                <c:pt idx="418">
                  <c:v>0.0</c:v>
                </c:pt>
                <c:pt idx="419">
                  <c:v>0.0</c:v>
                </c:pt>
                <c:pt idx="420">
                  <c:v>5.98426715955824</c:v>
                </c:pt>
                <c:pt idx="421">
                  <c:v>5.984195914310154</c:v>
                </c:pt>
                <c:pt idx="422">
                  <c:v>5.984336805052571</c:v>
                </c:pt>
                <c:pt idx="423">
                  <c:v>5.984462675823048</c:v>
                </c:pt>
                <c:pt idx="424">
                  <c:v>5.984493952997495</c:v>
                </c:pt>
                <c:pt idx="425">
                  <c:v>5.984800611742423</c:v>
                </c:pt>
                <c:pt idx="426">
                  <c:v>5.984855411072764</c:v>
                </c:pt>
                <c:pt idx="427">
                  <c:v>5.984981204621821</c:v>
                </c:pt>
                <c:pt idx="428">
                  <c:v>5.98516944564324</c:v>
                </c:pt>
                <c:pt idx="429">
                  <c:v>5.98530329403812</c:v>
                </c:pt>
                <c:pt idx="430">
                  <c:v>0.0</c:v>
                </c:pt>
                <c:pt idx="431">
                  <c:v>0.0</c:v>
                </c:pt>
                <c:pt idx="432">
                  <c:v>0.0</c:v>
                </c:pt>
                <c:pt idx="433">
                  <c:v>0.0</c:v>
                </c:pt>
                <c:pt idx="434">
                  <c:v>0.0</c:v>
                </c:pt>
                <c:pt idx="435">
                  <c:v>0.0</c:v>
                </c:pt>
                <c:pt idx="436">
                  <c:v>0.0</c:v>
                </c:pt>
                <c:pt idx="437">
                  <c:v>0.0</c:v>
                </c:pt>
                <c:pt idx="438">
                  <c:v>0.0</c:v>
                </c:pt>
                <c:pt idx="439">
                  <c:v>0.0</c:v>
                </c:pt>
                <c:pt idx="440">
                  <c:v>5.98462119297277</c:v>
                </c:pt>
                <c:pt idx="441">
                  <c:v>5.98469148058737</c:v>
                </c:pt>
                <c:pt idx="442">
                  <c:v>5.984966190497035</c:v>
                </c:pt>
                <c:pt idx="443">
                  <c:v>5.985013070934907</c:v>
                </c:pt>
                <c:pt idx="444">
                  <c:v>5.985154463471939</c:v>
                </c:pt>
                <c:pt idx="445">
                  <c:v>5.985083559080444</c:v>
                </c:pt>
                <c:pt idx="446">
                  <c:v>5.985350945507391</c:v>
                </c:pt>
                <c:pt idx="447">
                  <c:v>5.985382225122228</c:v>
                </c:pt>
                <c:pt idx="448">
                  <c:v>5.98564961115611</c:v>
                </c:pt>
                <c:pt idx="449">
                  <c:v>5.985751757782544</c:v>
                </c:pt>
                <c:pt idx="450">
                  <c:v>0.0</c:v>
                </c:pt>
                <c:pt idx="451">
                  <c:v>0.0</c:v>
                </c:pt>
                <c:pt idx="452">
                  <c:v>0.0</c:v>
                </c:pt>
                <c:pt idx="453">
                  <c:v>0.0</c:v>
                </c:pt>
                <c:pt idx="454">
                  <c:v>0.0</c:v>
                </c:pt>
                <c:pt idx="455">
                  <c:v>0.0</c:v>
                </c:pt>
                <c:pt idx="456">
                  <c:v>0.0</c:v>
                </c:pt>
                <c:pt idx="457">
                  <c:v>0.0</c:v>
                </c:pt>
                <c:pt idx="458">
                  <c:v>0.0</c:v>
                </c:pt>
                <c:pt idx="459">
                  <c:v>0.0</c:v>
                </c:pt>
                <c:pt idx="460">
                  <c:v>5.98509320493128</c:v>
                </c:pt>
                <c:pt idx="461">
                  <c:v>5.985139822909185</c:v>
                </c:pt>
                <c:pt idx="462">
                  <c:v>5.985320515678733</c:v>
                </c:pt>
                <c:pt idx="463">
                  <c:v>5.98546178765135</c:v>
                </c:pt>
                <c:pt idx="464">
                  <c:v>5.985359277189254</c:v>
                </c:pt>
                <c:pt idx="465">
                  <c:v>5.985704982574055</c:v>
                </c:pt>
                <c:pt idx="466">
                  <c:v>5.98576802475562</c:v>
                </c:pt>
                <c:pt idx="467">
                  <c:v>5.985925235416225</c:v>
                </c:pt>
                <c:pt idx="468">
                  <c:v>5.98605077443187</c:v>
                </c:pt>
                <c:pt idx="469">
                  <c:v>5.986200297058103</c:v>
                </c:pt>
                <c:pt idx="470">
                  <c:v>0.0</c:v>
                </c:pt>
                <c:pt idx="471">
                  <c:v>0.0</c:v>
                </c:pt>
                <c:pt idx="472">
                  <c:v>0.0</c:v>
                </c:pt>
                <c:pt idx="473">
                  <c:v>0.0</c:v>
                </c:pt>
                <c:pt idx="474">
                  <c:v>0.0</c:v>
                </c:pt>
                <c:pt idx="475">
                  <c:v>0.0</c:v>
                </c:pt>
                <c:pt idx="476">
                  <c:v>0.0</c:v>
                </c:pt>
                <c:pt idx="477">
                  <c:v>0.0</c:v>
                </c:pt>
                <c:pt idx="478">
                  <c:v>0.0</c:v>
                </c:pt>
                <c:pt idx="479">
                  <c:v>0.0</c:v>
                </c:pt>
                <c:pt idx="480">
                  <c:v>5.9854784820741</c:v>
                </c:pt>
                <c:pt idx="481">
                  <c:v>5.98561974485784</c:v>
                </c:pt>
                <c:pt idx="482">
                  <c:v>5.98566643172021</c:v>
                </c:pt>
                <c:pt idx="483">
                  <c:v>5.98580778693913</c:v>
                </c:pt>
                <c:pt idx="484">
                  <c:v>5.98594128172237</c:v>
                </c:pt>
                <c:pt idx="485">
                  <c:v>5.986074697110696</c:v>
                </c:pt>
                <c:pt idx="486">
                  <c:v>5.986106170636206</c:v>
                </c:pt>
                <c:pt idx="487">
                  <c:v>5.9862947349194</c:v>
                </c:pt>
                <c:pt idx="488">
                  <c:v>5.98643628550945</c:v>
                </c:pt>
                <c:pt idx="489">
                  <c:v>5.98664873524758</c:v>
                </c:pt>
                <c:pt idx="490">
                  <c:v>0.0</c:v>
                </c:pt>
                <c:pt idx="491">
                  <c:v>0.0</c:v>
                </c:pt>
                <c:pt idx="492">
                  <c:v>0.0</c:v>
                </c:pt>
                <c:pt idx="493">
                  <c:v>0.0</c:v>
                </c:pt>
                <c:pt idx="494">
                  <c:v>0.0</c:v>
                </c:pt>
                <c:pt idx="495">
                  <c:v>0.0</c:v>
                </c:pt>
                <c:pt idx="496">
                  <c:v>0.0</c:v>
                </c:pt>
                <c:pt idx="497">
                  <c:v>0.0</c:v>
                </c:pt>
                <c:pt idx="498">
                  <c:v>0.0</c:v>
                </c:pt>
                <c:pt idx="499">
                  <c:v>0.0</c:v>
                </c:pt>
                <c:pt idx="500">
                  <c:v>5.985659656769145</c:v>
                </c:pt>
                <c:pt idx="501">
                  <c:v>5.985808688391995</c:v>
                </c:pt>
                <c:pt idx="502">
                  <c:v>5.98602048290361</c:v>
                </c:pt>
                <c:pt idx="503">
                  <c:v>5.986216909111214</c:v>
                </c:pt>
                <c:pt idx="504">
                  <c:v>5.98619304426047</c:v>
                </c:pt>
                <c:pt idx="505">
                  <c:v>5.986295231708132</c:v>
                </c:pt>
                <c:pt idx="506">
                  <c:v>5.98653913188122</c:v>
                </c:pt>
                <c:pt idx="507">
                  <c:v>5.98653107730333</c:v>
                </c:pt>
                <c:pt idx="508">
                  <c:v>5.98664109367771</c:v>
                </c:pt>
                <c:pt idx="509">
                  <c:v>5.986869403098492</c:v>
                </c:pt>
                <c:pt idx="510">
                  <c:v>0.0</c:v>
                </c:pt>
                <c:pt idx="511">
                  <c:v>0.0</c:v>
                </c:pt>
                <c:pt idx="512">
                  <c:v>0.0</c:v>
                </c:pt>
                <c:pt idx="513">
                  <c:v>0.0</c:v>
                </c:pt>
                <c:pt idx="514">
                  <c:v>0.0</c:v>
                </c:pt>
                <c:pt idx="515">
                  <c:v>0.0</c:v>
                </c:pt>
                <c:pt idx="516">
                  <c:v>0.0</c:v>
                </c:pt>
                <c:pt idx="517">
                  <c:v>0.0</c:v>
                </c:pt>
                <c:pt idx="518">
                  <c:v>0.0</c:v>
                </c:pt>
                <c:pt idx="519">
                  <c:v>0.0</c:v>
                </c:pt>
                <c:pt idx="520">
                  <c:v>5.985816771322524</c:v>
                </c:pt>
                <c:pt idx="521">
                  <c:v>5.985973719879108</c:v>
                </c:pt>
                <c:pt idx="522">
                  <c:v>5.98600505896236</c:v>
                </c:pt>
                <c:pt idx="523">
                  <c:v>5.98603596007375</c:v>
                </c:pt>
                <c:pt idx="524">
                  <c:v>5.986429196634</c:v>
                </c:pt>
                <c:pt idx="525">
                  <c:v>5.986523056335788</c:v>
                </c:pt>
                <c:pt idx="526">
                  <c:v>5.986594040600138</c:v>
                </c:pt>
                <c:pt idx="527">
                  <c:v>5.98662547916118</c:v>
                </c:pt>
                <c:pt idx="528">
                  <c:v>5.986766926474642</c:v>
                </c:pt>
                <c:pt idx="529">
                  <c:v>5.986837428356111</c:v>
                </c:pt>
                <c:pt idx="530">
                  <c:v>0.0</c:v>
                </c:pt>
                <c:pt idx="531">
                  <c:v>0.0</c:v>
                </c:pt>
                <c:pt idx="532">
                  <c:v>0.0</c:v>
                </c:pt>
                <c:pt idx="533">
                  <c:v>0.0</c:v>
                </c:pt>
                <c:pt idx="534">
                  <c:v>0.0</c:v>
                </c:pt>
                <c:pt idx="535">
                  <c:v>0.0</c:v>
                </c:pt>
                <c:pt idx="536">
                  <c:v>0.0</c:v>
                </c:pt>
                <c:pt idx="537">
                  <c:v>0.0</c:v>
                </c:pt>
                <c:pt idx="538">
                  <c:v>0.0</c:v>
                </c:pt>
                <c:pt idx="539">
                  <c:v>0.0</c:v>
                </c:pt>
                <c:pt idx="540">
                  <c:v>5.986037006557946</c:v>
                </c:pt>
                <c:pt idx="541">
                  <c:v>5.986115333436929</c:v>
                </c:pt>
                <c:pt idx="542">
                  <c:v>5.986020840873138</c:v>
                </c:pt>
                <c:pt idx="543">
                  <c:v>5.986319426091041</c:v>
                </c:pt>
                <c:pt idx="544">
                  <c:v>5.98647659254661</c:v>
                </c:pt>
                <c:pt idx="545">
                  <c:v>5.986554946364087</c:v>
                </c:pt>
                <c:pt idx="546">
                  <c:v>5.98668860786083</c:v>
                </c:pt>
                <c:pt idx="547">
                  <c:v>5.986845567246253</c:v>
                </c:pt>
                <c:pt idx="548">
                  <c:v>5.986877146615557</c:v>
                </c:pt>
                <c:pt idx="549">
                  <c:v>5.98700269415587</c:v>
                </c:pt>
                <c:pt idx="550">
                  <c:v>0.0</c:v>
                </c:pt>
                <c:pt idx="551">
                  <c:v>0.0</c:v>
                </c:pt>
                <c:pt idx="552">
                  <c:v>0.0</c:v>
                </c:pt>
                <c:pt idx="553">
                  <c:v>0.0</c:v>
                </c:pt>
                <c:pt idx="554">
                  <c:v>0.0</c:v>
                </c:pt>
                <c:pt idx="555">
                  <c:v>0.0</c:v>
                </c:pt>
                <c:pt idx="556">
                  <c:v>0.0</c:v>
                </c:pt>
                <c:pt idx="557">
                  <c:v>0.0</c:v>
                </c:pt>
                <c:pt idx="558">
                  <c:v>0.0</c:v>
                </c:pt>
                <c:pt idx="559">
                  <c:v>0.0</c:v>
                </c:pt>
                <c:pt idx="560">
                  <c:v>5.98635177325262</c:v>
                </c:pt>
                <c:pt idx="561">
                  <c:v>5.986532372975438</c:v>
                </c:pt>
                <c:pt idx="562">
                  <c:v>5.98657143396364</c:v>
                </c:pt>
                <c:pt idx="563">
                  <c:v>5.986681102146238</c:v>
                </c:pt>
                <c:pt idx="564">
                  <c:v>5.98679103971694</c:v>
                </c:pt>
                <c:pt idx="565">
                  <c:v>5.98712898645061</c:v>
                </c:pt>
                <c:pt idx="566">
                  <c:v>5.987231101995953</c:v>
                </c:pt>
                <c:pt idx="567">
                  <c:v>5.987286138143202</c:v>
                </c:pt>
                <c:pt idx="568">
                  <c:v>5.987348719681391</c:v>
                </c:pt>
                <c:pt idx="569">
                  <c:v>5.987521917469735</c:v>
                </c:pt>
                <c:pt idx="570">
                  <c:v>0.0</c:v>
                </c:pt>
                <c:pt idx="571">
                  <c:v>0.0</c:v>
                </c:pt>
                <c:pt idx="572">
                  <c:v>0.0</c:v>
                </c:pt>
                <c:pt idx="573">
                  <c:v>0.0</c:v>
                </c:pt>
                <c:pt idx="574">
                  <c:v>0.0</c:v>
                </c:pt>
                <c:pt idx="575">
                  <c:v>0.0</c:v>
                </c:pt>
                <c:pt idx="576">
                  <c:v>0.0</c:v>
                </c:pt>
                <c:pt idx="577">
                  <c:v>0.0</c:v>
                </c:pt>
                <c:pt idx="578">
                  <c:v>0.0</c:v>
                </c:pt>
                <c:pt idx="579">
                  <c:v>0.0</c:v>
                </c:pt>
                <c:pt idx="580">
                  <c:v>5.986886658850644</c:v>
                </c:pt>
                <c:pt idx="581">
                  <c:v>5.986941229742392</c:v>
                </c:pt>
                <c:pt idx="582">
                  <c:v>5.987098544116264</c:v>
                </c:pt>
                <c:pt idx="583">
                  <c:v>5.987137378206393</c:v>
                </c:pt>
                <c:pt idx="584">
                  <c:v>5.987286479981223</c:v>
                </c:pt>
                <c:pt idx="585">
                  <c:v>5.987467301965613</c:v>
                </c:pt>
                <c:pt idx="586">
                  <c:v>5.987656121005701</c:v>
                </c:pt>
                <c:pt idx="587">
                  <c:v>5.987750335281901</c:v>
                </c:pt>
                <c:pt idx="588">
                  <c:v>5.98791545062164</c:v>
                </c:pt>
                <c:pt idx="589">
                  <c:v>5.987946677050894</c:v>
                </c:pt>
                <c:pt idx="590">
                  <c:v>0.0</c:v>
                </c:pt>
                <c:pt idx="591">
                  <c:v>0.0</c:v>
                </c:pt>
                <c:pt idx="592">
                  <c:v>0.0</c:v>
                </c:pt>
                <c:pt idx="593">
                  <c:v>0.0</c:v>
                </c:pt>
                <c:pt idx="594">
                  <c:v>0.0</c:v>
                </c:pt>
                <c:pt idx="595">
                  <c:v>0.0</c:v>
                </c:pt>
                <c:pt idx="596">
                  <c:v>0.0</c:v>
                </c:pt>
                <c:pt idx="597">
                  <c:v>0.0</c:v>
                </c:pt>
                <c:pt idx="598">
                  <c:v>0.0</c:v>
                </c:pt>
                <c:pt idx="599">
                  <c:v>0.0</c:v>
                </c:pt>
                <c:pt idx="600">
                  <c:v>5.98727998590536</c:v>
                </c:pt>
                <c:pt idx="601">
                  <c:v>5.987153656510228</c:v>
                </c:pt>
                <c:pt idx="602">
                  <c:v>5.987318807135009</c:v>
                </c:pt>
                <c:pt idx="603">
                  <c:v>5.987389137650918</c:v>
                </c:pt>
                <c:pt idx="604">
                  <c:v>5.987569817446664</c:v>
                </c:pt>
                <c:pt idx="605">
                  <c:v>5.987664133604751</c:v>
                </c:pt>
                <c:pt idx="606">
                  <c:v>5.987931275014745</c:v>
                </c:pt>
                <c:pt idx="607">
                  <c:v>5.988064974208328</c:v>
                </c:pt>
                <c:pt idx="608">
                  <c:v>5.98802562439493</c:v>
                </c:pt>
                <c:pt idx="609">
                  <c:v>5.9883480802919</c:v>
                </c:pt>
                <c:pt idx="610">
                  <c:v>0.0</c:v>
                </c:pt>
                <c:pt idx="611">
                  <c:v>0.0</c:v>
                </c:pt>
                <c:pt idx="612">
                  <c:v>0.0</c:v>
                </c:pt>
                <c:pt idx="613">
                  <c:v>0.0</c:v>
                </c:pt>
                <c:pt idx="614">
                  <c:v>0.0</c:v>
                </c:pt>
                <c:pt idx="615">
                  <c:v>0.0</c:v>
                </c:pt>
                <c:pt idx="616">
                  <c:v>0.0</c:v>
                </c:pt>
                <c:pt idx="617">
                  <c:v>0.0</c:v>
                </c:pt>
                <c:pt idx="618">
                  <c:v>0.0</c:v>
                </c:pt>
                <c:pt idx="619">
                  <c:v>0.0</c:v>
                </c:pt>
                <c:pt idx="620">
                  <c:v>5.98752378854194</c:v>
                </c:pt>
                <c:pt idx="621">
                  <c:v>5.987602301427711</c:v>
                </c:pt>
                <c:pt idx="622">
                  <c:v>5.987735657560369</c:v>
                </c:pt>
                <c:pt idx="623">
                  <c:v>5.987751284812955</c:v>
                </c:pt>
                <c:pt idx="624">
                  <c:v>5.987987137490006</c:v>
                </c:pt>
                <c:pt idx="625">
                  <c:v>5.988096821265143</c:v>
                </c:pt>
                <c:pt idx="626">
                  <c:v>5.988199014538205</c:v>
                </c:pt>
                <c:pt idx="627">
                  <c:v>5.988387565545922</c:v>
                </c:pt>
                <c:pt idx="628">
                  <c:v>5.988426579816974</c:v>
                </c:pt>
                <c:pt idx="629">
                  <c:v>5.98870996275277</c:v>
                </c:pt>
                <c:pt idx="630">
                  <c:v>0.0</c:v>
                </c:pt>
                <c:pt idx="631">
                  <c:v>0.0</c:v>
                </c:pt>
                <c:pt idx="632">
                  <c:v>0.0</c:v>
                </c:pt>
                <c:pt idx="633">
                  <c:v>0.0</c:v>
                </c:pt>
                <c:pt idx="634">
                  <c:v>0.0</c:v>
                </c:pt>
                <c:pt idx="635">
                  <c:v>0.0</c:v>
                </c:pt>
                <c:pt idx="636">
                  <c:v>0.0</c:v>
                </c:pt>
                <c:pt idx="637">
                  <c:v>0.0</c:v>
                </c:pt>
                <c:pt idx="638">
                  <c:v>0.0</c:v>
                </c:pt>
                <c:pt idx="639">
                  <c:v>0.0</c:v>
                </c:pt>
                <c:pt idx="640">
                  <c:v>5.988129470372182</c:v>
                </c:pt>
                <c:pt idx="641">
                  <c:v>5.988129160216151</c:v>
                </c:pt>
                <c:pt idx="642">
                  <c:v>5.988105458327086</c:v>
                </c:pt>
                <c:pt idx="643">
                  <c:v>5.988404005802762</c:v>
                </c:pt>
                <c:pt idx="644">
                  <c:v>5.988380217678777</c:v>
                </c:pt>
                <c:pt idx="645">
                  <c:v>5.98860811924291</c:v>
                </c:pt>
                <c:pt idx="646">
                  <c:v>5.98867088372154</c:v>
                </c:pt>
                <c:pt idx="647">
                  <c:v>5.98882815529952</c:v>
                </c:pt>
                <c:pt idx="648">
                  <c:v>5.98900110154537</c:v>
                </c:pt>
                <c:pt idx="649">
                  <c:v>5.989032663302332</c:v>
                </c:pt>
                <c:pt idx="650">
                  <c:v>0.0</c:v>
                </c:pt>
                <c:pt idx="651">
                  <c:v>0.0</c:v>
                </c:pt>
                <c:pt idx="652">
                  <c:v>0.0</c:v>
                </c:pt>
                <c:pt idx="653">
                  <c:v>0.0</c:v>
                </c:pt>
                <c:pt idx="654">
                  <c:v>0.0</c:v>
                </c:pt>
                <c:pt idx="655">
                  <c:v>0.0</c:v>
                </c:pt>
                <c:pt idx="656">
                  <c:v>0.0</c:v>
                </c:pt>
                <c:pt idx="657">
                  <c:v>0.0</c:v>
                </c:pt>
                <c:pt idx="658">
                  <c:v>0.0</c:v>
                </c:pt>
                <c:pt idx="659">
                  <c:v>0.0</c:v>
                </c:pt>
                <c:pt idx="660">
                  <c:v>5.988451899755256</c:v>
                </c:pt>
                <c:pt idx="661">
                  <c:v>5.988491034960215</c:v>
                </c:pt>
                <c:pt idx="662">
                  <c:v>5.988522382508753</c:v>
                </c:pt>
                <c:pt idx="663">
                  <c:v>5.988679296378372</c:v>
                </c:pt>
                <c:pt idx="664">
                  <c:v>5.988734196386427</c:v>
                </c:pt>
                <c:pt idx="665">
                  <c:v>5.989001371405584</c:v>
                </c:pt>
                <c:pt idx="666">
                  <c:v>5.989072234016428</c:v>
                </c:pt>
                <c:pt idx="667">
                  <c:v>5.98914279490633</c:v>
                </c:pt>
                <c:pt idx="668">
                  <c:v>5.989433837366695</c:v>
                </c:pt>
                <c:pt idx="669">
                  <c:v>5.989575228179385</c:v>
                </c:pt>
                <c:pt idx="670">
                  <c:v>0.0</c:v>
                </c:pt>
                <c:pt idx="671">
                  <c:v>0.0</c:v>
                </c:pt>
                <c:pt idx="672">
                  <c:v>0.0</c:v>
                </c:pt>
                <c:pt idx="673">
                  <c:v>0.0</c:v>
                </c:pt>
                <c:pt idx="674">
                  <c:v>0.0</c:v>
                </c:pt>
                <c:pt idx="675">
                  <c:v>0.0</c:v>
                </c:pt>
                <c:pt idx="676">
                  <c:v>0.0</c:v>
                </c:pt>
                <c:pt idx="677">
                  <c:v>0.0</c:v>
                </c:pt>
                <c:pt idx="678">
                  <c:v>0.0</c:v>
                </c:pt>
                <c:pt idx="679">
                  <c:v>0.0</c:v>
                </c:pt>
                <c:pt idx="680">
                  <c:v>5.98848320047902</c:v>
                </c:pt>
                <c:pt idx="681">
                  <c:v>5.988475262374637</c:v>
                </c:pt>
                <c:pt idx="682">
                  <c:v>5.988498437754031</c:v>
                </c:pt>
                <c:pt idx="683">
                  <c:v>5.988765891179776</c:v>
                </c:pt>
                <c:pt idx="684">
                  <c:v>5.988789323500436</c:v>
                </c:pt>
                <c:pt idx="685">
                  <c:v>5.988844133616244</c:v>
                </c:pt>
                <c:pt idx="686">
                  <c:v>5.989142967297142</c:v>
                </c:pt>
                <c:pt idx="687">
                  <c:v>5.989386579715076</c:v>
                </c:pt>
                <c:pt idx="688">
                  <c:v>5.989394578601987</c:v>
                </c:pt>
                <c:pt idx="689">
                  <c:v>5.989536123720926</c:v>
                </c:pt>
                <c:pt idx="690">
                  <c:v>0.0</c:v>
                </c:pt>
                <c:pt idx="691">
                  <c:v>0.0</c:v>
                </c:pt>
                <c:pt idx="692">
                  <c:v>0.0</c:v>
                </c:pt>
                <c:pt idx="693">
                  <c:v>0.0</c:v>
                </c:pt>
                <c:pt idx="694">
                  <c:v>0.0</c:v>
                </c:pt>
                <c:pt idx="695">
                  <c:v>0.0</c:v>
                </c:pt>
                <c:pt idx="696">
                  <c:v>0.0</c:v>
                </c:pt>
                <c:pt idx="697">
                  <c:v>0.0</c:v>
                </c:pt>
                <c:pt idx="698">
                  <c:v>0.0</c:v>
                </c:pt>
                <c:pt idx="699">
                  <c:v>0.0</c:v>
                </c:pt>
                <c:pt idx="700">
                  <c:v>5.988404582412283</c:v>
                </c:pt>
                <c:pt idx="701">
                  <c:v>5.98846738102437</c:v>
                </c:pt>
                <c:pt idx="702">
                  <c:v>5.98850642228469</c:v>
                </c:pt>
                <c:pt idx="703">
                  <c:v>5.988647940001976</c:v>
                </c:pt>
                <c:pt idx="704">
                  <c:v>5.988757611376814</c:v>
                </c:pt>
                <c:pt idx="705">
                  <c:v>5.98892276828858</c:v>
                </c:pt>
                <c:pt idx="706">
                  <c:v>5.989127117221941</c:v>
                </c:pt>
                <c:pt idx="707">
                  <c:v>5.989173852769576</c:v>
                </c:pt>
                <c:pt idx="708">
                  <c:v>5.98933145716306</c:v>
                </c:pt>
                <c:pt idx="709">
                  <c:v>5.98932357698598</c:v>
                </c:pt>
                <c:pt idx="710">
                  <c:v>0.0</c:v>
                </c:pt>
                <c:pt idx="711">
                  <c:v>0.0</c:v>
                </c:pt>
                <c:pt idx="712">
                  <c:v>0.0</c:v>
                </c:pt>
                <c:pt idx="713">
                  <c:v>0.0</c:v>
                </c:pt>
                <c:pt idx="714">
                  <c:v>0.0</c:v>
                </c:pt>
                <c:pt idx="715">
                  <c:v>0.0</c:v>
                </c:pt>
                <c:pt idx="716">
                  <c:v>0.0</c:v>
                </c:pt>
                <c:pt idx="717">
                  <c:v>0.0</c:v>
                </c:pt>
                <c:pt idx="718">
                  <c:v>0.0</c:v>
                </c:pt>
                <c:pt idx="719">
                  <c:v>0.0</c:v>
                </c:pt>
                <c:pt idx="720">
                  <c:v>5.988389079866381</c:v>
                </c:pt>
                <c:pt idx="721">
                  <c:v>5.98870319553689</c:v>
                </c:pt>
                <c:pt idx="722">
                  <c:v>5.988435768852891</c:v>
                </c:pt>
                <c:pt idx="723">
                  <c:v>5.98867924002264</c:v>
                </c:pt>
                <c:pt idx="724">
                  <c:v>5.98878917560509</c:v>
                </c:pt>
                <c:pt idx="725">
                  <c:v>5.988914956443484</c:v>
                </c:pt>
                <c:pt idx="726">
                  <c:v>5.989048311755158</c:v>
                </c:pt>
                <c:pt idx="727">
                  <c:v>5.989134831700444</c:v>
                </c:pt>
                <c:pt idx="728">
                  <c:v>5.989496788435268</c:v>
                </c:pt>
                <c:pt idx="729">
                  <c:v>5.98933129054414</c:v>
                </c:pt>
                <c:pt idx="730">
                  <c:v>0.0</c:v>
                </c:pt>
                <c:pt idx="731">
                  <c:v>0.0</c:v>
                </c:pt>
                <c:pt idx="732">
                  <c:v>0.0</c:v>
                </c:pt>
                <c:pt idx="733">
                  <c:v>0.0</c:v>
                </c:pt>
                <c:pt idx="734">
                  <c:v>0.0</c:v>
                </c:pt>
                <c:pt idx="735">
                  <c:v>0.0</c:v>
                </c:pt>
                <c:pt idx="736">
                  <c:v>0.0</c:v>
                </c:pt>
                <c:pt idx="737">
                  <c:v>0.0</c:v>
                </c:pt>
                <c:pt idx="738">
                  <c:v>0.0</c:v>
                </c:pt>
                <c:pt idx="739">
                  <c:v>0.0</c:v>
                </c:pt>
                <c:pt idx="740">
                  <c:v>5.988844965738957</c:v>
                </c:pt>
                <c:pt idx="741">
                  <c:v>5.9886247090947</c:v>
                </c:pt>
                <c:pt idx="742">
                  <c:v>5.988954769344715</c:v>
                </c:pt>
                <c:pt idx="743">
                  <c:v>5.988923144345972</c:v>
                </c:pt>
                <c:pt idx="744">
                  <c:v>5.988970166609786</c:v>
                </c:pt>
                <c:pt idx="745">
                  <c:v>5.989237432254252</c:v>
                </c:pt>
                <c:pt idx="746">
                  <c:v>5.989284503578614</c:v>
                </c:pt>
                <c:pt idx="747">
                  <c:v>5.989410312527694</c:v>
                </c:pt>
                <c:pt idx="748">
                  <c:v>5.989630342625328</c:v>
                </c:pt>
                <c:pt idx="749">
                  <c:v>5.989685249033556</c:v>
                </c:pt>
                <c:pt idx="750">
                  <c:v>0.0</c:v>
                </c:pt>
                <c:pt idx="751">
                  <c:v>0.0</c:v>
                </c:pt>
                <c:pt idx="752">
                  <c:v>0.0</c:v>
                </c:pt>
                <c:pt idx="753">
                  <c:v>0.0</c:v>
                </c:pt>
                <c:pt idx="754">
                  <c:v>0.0</c:v>
                </c:pt>
                <c:pt idx="755">
                  <c:v>0.0</c:v>
                </c:pt>
                <c:pt idx="756">
                  <c:v>0.0</c:v>
                </c:pt>
                <c:pt idx="757">
                  <c:v>0.0</c:v>
                </c:pt>
                <c:pt idx="758">
                  <c:v>0.0</c:v>
                </c:pt>
                <c:pt idx="759">
                  <c:v>0.0</c:v>
                </c:pt>
                <c:pt idx="760">
                  <c:v>5.98901035238705</c:v>
                </c:pt>
                <c:pt idx="761">
                  <c:v>5.988797737341583</c:v>
                </c:pt>
                <c:pt idx="762">
                  <c:v>5.988978355995817</c:v>
                </c:pt>
                <c:pt idx="763">
                  <c:v>5.989041310448256</c:v>
                </c:pt>
                <c:pt idx="764">
                  <c:v>5.98919849095926</c:v>
                </c:pt>
                <c:pt idx="765">
                  <c:v>5.98933201449877</c:v>
                </c:pt>
                <c:pt idx="766">
                  <c:v>5.989433979178094</c:v>
                </c:pt>
                <c:pt idx="767">
                  <c:v>5.98963068499452</c:v>
                </c:pt>
                <c:pt idx="768">
                  <c:v>5.98970915124649</c:v>
                </c:pt>
                <c:pt idx="769">
                  <c:v>5.989827139504551</c:v>
                </c:pt>
                <c:pt idx="770">
                  <c:v>0.0</c:v>
                </c:pt>
                <c:pt idx="771">
                  <c:v>0.0</c:v>
                </c:pt>
                <c:pt idx="772">
                  <c:v>0.0</c:v>
                </c:pt>
                <c:pt idx="773">
                  <c:v>0.0</c:v>
                </c:pt>
                <c:pt idx="774">
                  <c:v>0.0</c:v>
                </c:pt>
                <c:pt idx="775">
                  <c:v>0.0</c:v>
                </c:pt>
                <c:pt idx="776">
                  <c:v>0.0</c:v>
                </c:pt>
                <c:pt idx="777">
                  <c:v>0.0</c:v>
                </c:pt>
                <c:pt idx="778">
                  <c:v>0.0</c:v>
                </c:pt>
                <c:pt idx="779">
                  <c:v>0.0</c:v>
                </c:pt>
                <c:pt idx="780">
                  <c:v>5.989144115337968</c:v>
                </c:pt>
                <c:pt idx="781">
                  <c:v>5.988962809558185</c:v>
                </c:pt>
                <c:pt idx="782">
                  <c:v>5.989096664757042</c:v>
                </c:pt>
                <c:pt idx="783">
                  <c:v>5.98923798701253</c:v>
                </c:pt>
                <c:pt idx="784">
                  <c:v>5.9893634582629</c:v>
                </c:pt>
                <c:pt idx="785">
                  <c:v>5.98949698421224</c:v>
                </c:pt>
                <c:pt idx="786">
                  <c:v>5.989724996363293</c:v>
                </c:pt>
                <c:pt idx="787">
                  <c:v>5.989819241339331</c:v>
                </c:pt>
                <c:pt idx="788">
                  <c:v>5.98996067561294</c:v>
                </c:pt>
                <c:pt idx="789">
                  <c:v>5.990015809963025</c:v>
                </c:pt>
                <c:pt idx="790">
                  <c:v>0.0</c:v>
                </c:pt>
                <c:pt idx="791">
                  <c:v>0.0</c:v>
                </c:pt>
                <c:pt idx="792">
                  <c:v>0.0</c:v>
                </c:pt>
                <c:pt idx="793">
                  <c:v>0.0</c:v>
                </c:pt>
                <c:pt idx="794">
                  <c:v>0.0</c:v>
                </c:pt>
                <c:pt idx="795">
                  <c:v>0.0</c:v>
                </c:pt>
                <c:pt idx="796">
                  <c:v>0.0</c:v>
                </c:pt>
                <c:pt idx="797">
                  <c:v>0.0</c:v>
                </c:pt>
                <c:pt idx="798">
                  <c:v>0.0</c:v>
                </c:pt>
                <c:pt idx="799">
                  <c:v>0.0</c:v>
                </c:pt>
                <c:pt idx="800">
                  <c:v>5.989317224809226</c:v>
                </c:pt>
                <c:pt idx="801">
                  <c:v>5.98926967925148</c:v>
                </c:pt>
                <c:pt idx="802">
                  <c:v>5.98930108913138</c:v>
                </c:pt>
                <c:pt idx="803">
                  <c:v>5.989473777155536</c:v>
                </c:pt>
                <c:pt idx="804">
                  <c:v>5.989615195426553</c:v>
                </c:pt>
                <c:pt idx="805">
                  <c:v>5.989780208767666</c:v>
                </c:pt>
                <c:pt idx="806">
                  <c:v>5.989882437148628</c:v>
                </c:pt>
                <c:pt idx="807">
                  <c:v>5.990118347051822</c:v>
                </c:pt>
                <c:pt idx="808">
                  <c:v>5.990307021177381</c:v>
                </c:pt>
                <c:pt idx="809">
                  <c:v>5.990204661151046</c:v>
                </c:pt>
                <c:pt idx="810">
                  <c:v>0.0</c:v>
                </c:pt>
                <c:pt idx="811">
                  <c:v>0.0</c:v>
                </c:pt>
                <c:pt idx="812">
                  <c:v>0.0</c:v>
                </c:pt>
                <c:pt idx="813">
                  <c:v>0.0</c:v>
                </c:pt>
                <c:pt idx="814">
                  <c:v>0.0</c:v>
                </c:pt>
                <c:pt idx="815">
                  <c:v>0.0</c:v>
                </c:pt>
                <c:pt idx="816">
                  <c:v>0.0</c:v>
                </c:pt>
                <c:pt idx="817">
                  <c:v>0.0</c:v>
                </c:pt>
                <c:pt idx="818">
                  <c:v>0.0</c:v>
                </c:pt>
                <c:pt idx="819">
                  <c:v>0.0</c:v>
                </c:pt>
                <c:pt idx="820">
                  <c:v>5.989608257367488</c:v>
                </c:pt>
                <c:pt idx="821">
                  <c:v>5.989780938597859</c:v>
                </c:pt>
                <c:pt idx="822">
                  <c:v>5.98984384927868</c:v>
                </c:pt>
                <c:pt idx="823">
                  <c:v>5.98989868326792</c:v>
                </c:pt>
                <c:pt idx="824">
                  <c:v>5.989992997248643</c:v>
                </c:pt>
                <c:pt idx="825">
                  <c:v>5.99029968814077</c:v>
                </c:pt>
                <c:pt idx="826">
                  <c:v>5.990425270763661</c:v>
                </c:pt>
                <c:pt idx="827">
                  <c:v>5.990614038186195</c:v>
                </c:pt>
                <c:pt idx="828">
                  <c:v>5.990535067468199</c:v>
                </c:pt>
                <c:pt idx="829">
                  <c:v>5.990731680321302</c:v>
                </c:pt>
                <c:pt idx="830">
                  <c:v>0.0</c:v>
                </c:pt>
                <c:pt idx="831">
                  <c:v>0.0</c:v>
                </c:pt>
                <c:pt idx="832">
                  <c:v>0.0</c:v>
                </c:pt>
                <c:pt idx="833">
                  <c:v>0.0</c:v>
                </c:pt>
                <c:pt idx="834">
                  <c:v>0.0</c:v>
                </c:pt>
                <c:pt idx="835">
                  <c:v>0.0</c:v>
                </c:pt>
                <c:pt idx="836">
                  <c:v>0.0</c:v>
                </c:pt>
                <c:pt idx="837">
                  <c:v>0.0</c:v>
                </c:pt>
                <c:pt idx="838">
                  <c:v>0.0</c:v>
                </c:pt>
                <c:pt idx="839">
                  <c:v>0.0</c:v>
                </c:pt>
                <c:pt idx="840">
                  <c:v>5.98989142566823</c:v>
                </c:pt>
                <c:pt idx="841">
                  <c:v>5.990079937286</c:v>
                </c:pt>
                <c:pt idx="842">
                  <c:v>5.990048476735735</c:v>
                </c:pt>
                <c:pt idx="843">
                  <c:v>5.990181907369147</c:v>
                </c:pt>
                <c:pt idx="844">
                  <c:v>5.990331068038579</c:v>
                </c:pt>
                <c:pt idx="845">
                  <c:v>5.990417508384834</c:v>
                </c:pt>
                <c:pt idx="846">
                  <c:v>5.990488266297436</c:v>
                </c:pt>
                <c:pt idx="847">
                  <c:v>5.99059838556784</c:v>
                </c:pt>
                <c:pt idx="848">
                  <c:v>5.990889301279092</c:v>
                </c:pt>
                <c:pt idx="849">
                  <c:v>5.990983475036675</c:v>
                </c:pt>
                <c:pt idx="850">
                  <c:v>0.0</c:v>
                </c:pt>
                <c:pt idx="851">
                  <c:v>0.0</c:v>
                </c:pt>
                <c:pt idx="852">
                  <c:v>0.0</c:v>
                </c:pt>
                <c:pt idx="853">
                  <c:v>0.0</c:v>
                </c:pt>
                <c:pt idx="854">
                  <c:v>0.0</c:v>
                </c:pt>
                <c:pt idx="855">
                  <c:v>0.0</c:v>
                </c:pt>
                <c:pt idx="856">
                  <c:v>0.0</c:v>
                </c:pt>
                <c:pt idx="857">
                  <c:v>0.0</c:v>
                </c:pt>
                <c:pt idx="858">
                  <c:v>0.0</c:v>
                </c:pt>
                <c:pt idx="859">
                  <c:v>0.0</c:v>
                </c:pt>
                <c:pt idx="860">
                  <c:v>5.990040881293408</c:v>
                </c:pt>
                <c:pt idx="861">
                  <c:v>5.99006408193493</c:v>
                </c:pt>
                <c:pt idx="862">
                  <c:v>5.990182006059022</c:v>
                </c:pt>
                <c:pt idx="863">
                  <c:v>5.99027631733664</c:v>
                </c:pt>
                <c:pt idx="864">
                  <c:v>5.99053576126671</c:v>
                </c:pt>
                <c:pt idx="865">
                  <c:v>5.990512023363402</c:v>
                </c:pt>
                <c:pt idx="866">
                  <c:v>5.990716426577515</c:v>
                </c:pt>
                <c:pt idx="867">
                  <c:v>5.990755768347356</c:v>
                </c:pt>
                <c:pt idx="868">
                  <c:v>5.991007219080274</c:v>
                </c:pt>
                <c:pt idx="869">
                  <c:v>5.99109384081414</c:v>
                </c:pt>
                <c:pt idx="870">
                  <c:v>0.0</c:v>
                </c:pt>
                <c:pt idx="871">
                  <c:v>0.0</c:v>
                </c:pt>
                <c:pt idx="872">
                  <c:v>0.0</c:v>
                </c:pt>
                <c:pt idx="873">
                  <c:v>0.0</c:v>
                </c:pt>
                <c:pt idx="874">
                  <c:v>0.0</c:v>
                </c:pt>
                <c:pt idx="875">
                  <c:v>0.0</c:v>
                </c:pt>
                <c:pt idx="876">
                  <c:v>0.0</c:v>
                </c:pt>
                <c:pt idx="877">
                  <c:v>0.0</c:v>
                </c:pt>
                <c:pt idx="878">
                  <c:v>0.0</c:v>
                </c:pt>
                <c:pt idx="879">
                  <c:v>0.0</c:v>
                </c:pt>
                <c:pt idx="880">
                  <c:v>5.99045776866471</c:v>
                </c:pt>
                <c:pt idx="881">
                  <c:v>5.990606918141378</c:v>
                </c:pt>
                <c:pt idx="882">
                  <c:v>5.990732675040852</c:v>
                </c:pt>
                <c:pt idx="883">
                  <c:v>5.990772093311473</c:v>
                </c:pt>
                <c:pt idx="884">
                  <c:v>5.990976364025466</c:v>
                </c:pt>
                <c:pt idx="885">
                  <c:v>5.99102341522148</c:v>
                </c:pt>
                <c:pt idx="886">
                  <c:v>5.991235673720743</c:v>
                </c:pt>
                <c:pt idx="887">
                  <c:v>5.991416322417939</c:v>
                </c:pt>
                <c:pt idx="888">
                  <c:v>5.991510848451413</c:v>
                </c:pt>
                <c:pt idx="889">
                  <c:v>5.99158145586237</c:v>
                </c:pt>
                <c:pt idx="890">
                  <c:v>0.0</c:v>
                </c:pt>
                <c:pt idx="891">
                  <c:v>0.0</c:v>
                </c:pt>
                <c:pt idx="892">
                  <c:v>0.0</c:v>
                </c:pt>
                <c:pt idx="893">
                  <c:v>0.0</c:v>
                </c:pt>
                <c:pt idx="894">
                  <c:v>0.0</c:v>
                </c:pt>
                <c:pt idx="895">
                  <c:v>0.0</c:v>
                </c:pt>
                <c:pt idx="896">
                  <c:v>0.0</c:v>
                </c:pt>
                <c:pt idx="897">
                  <c:v>0.0</c:v>
                </c:pt>
                <c:pt idx="898">
                  <c:v>0.0</c:v>
                </c:pt>
                <c:pt idx="899">
                  <c:v>0.0</c:v>
                </c:pt>
                <c:pt idx="900">
                  <c:v>5.99048940381328</c:v>
                </c:pt>
                <c:pt idx="901">
                  <c:v>5.990583314956893</c:v>
                </c:pt>
                <c:pt idx="902">
                  <c:v>5.990811309204275</c:v>
                </c:pt>
                <c:pt idx="903">
                  <c:v>5.990700962867644</c:v>
                </c:pt>
                <c:pt idx="904">
                  <c:v>5.990850588405681</c:v>
                </c:pt>
                <c:pt idx="905">
                  <c:v>5.990858086107297</c:v>
                </c:pt>
                <c:pt idx="906">
                  <c:v>5.991039046913158</c:v>
                </c:pt>
                <c:pt idx="907">
                  <c:v>5.991172565386797</c:v>
                </c:pt>
                <c:pt idx="908">
                  <c:v>5.991534458509546</c:v>
                </c:pt>
                <c:pt idx="909">
                  <c:v>5.991400476879655</c:v>
                </c:pt>
                <c:pt idx="910">
                  <c:v>0.0</c:v>
                </c:pt>
                <c:pt idx="911">
                  <c:v>0.0</c:v>
                </c:pt>
                <c:pt idx="912">
                  <c:v>0.0</c:v>
                </c:pt>
                <c:pt idx="913">
                  <c:v>0.0</c:v>
                </c:pt>
                <c:pt idx="914">
                  <c:v>0.0</c:v>
                </c:pt>
                <c:pt idx="915">
                  <c:v>0.0</c:v>
                </c:pt>
                <c:pt idx="916">
                  <c:v>0.0</c:v>
                </c:pt>
                <c:pt idx="917">
                  <c:v>0.0</c:v>
                </c:pt>
                <c:pt idx="918">
                  <c:v>0.0</c:v>
                </c:pt>
                <c:pt idx="919">
                  <c:v>0.0</c:v>
                </c:pt>
                <c:pt idx="920">
                  <c:v>5.990670377324266</c:v>
                </c:pt>
                <c:pt idx="921">
                  <c:v>5.990858811540233</c:v>
                </c:pt>
                <c:pt idx="922">
                  <c:v>5.99079578187885</c:v>
                </c:pt>
                <c:pt idx="923">
                  <c:v>5.990905797107744</c:v>
                </c:pt>
                <c:pt idx="924">
                  <c:v>5.991188768210664</c:v>
                </c:pt>
                <c:pt idx="925">
                  <c:v>5.99132221057854</c:v>
                </c:pt>
                <c:pt idx="926">
                  <c:v>5.991408757671546</c:v>
                </c:pt>
                <c:pt idx="927">
                  <c:v>5.991558073126341</c:v>
                </c:pt>
                <c:pt idx="928">
                  <c:v>5.991738918858831</c:v>
                </c:pt>
                <c:pt idx="929">
                  <c:v>5.991911814394327</c:v>
                </c:pt>
                <c:pt idx="930">
                  <c:v>0.0</c:v>
                </c:pt>
                <c:pt idx="931">
                  <c:v>0.0</c:v>
                </c:pt>
                <c:pt idx="932">
                  <c:v>0.0</c:v>
                </c:pt>
                <c:pt idx="933">
                  <c:v>0.0</c:v>
                </c:pt>
                <c:pt idx="934">
                  <c:v>0.0</c:v>
                </c:pt>
                <c:pt idx="935">
                  <c:v>0.0</c:v>
                </c:pt>
                <c:pt idx="936">
                  <c:v>0.0</c:v>
                </c:pt>
                <c:pt idx="937">
                  <c:v>0.0</c:v>
                </c:pt>
                <c:pt idx="938">
                  <c:v>0.0</c:v>
                </c:pt>
                <c:pt idx="939">
                  <c:v>0.0</c:v>
                </c:pt>
                <c:pt idx="940">
                  <c:v>5.990969277249103</c:v>
                </c:pt>
                <c:pt idx="941">
                  <c:v>5.991087026010041</c:v>
                </c:pt>
                <c:pt idx="942">
                  <c:v>5.991267738840481</c:v>
                </c:pt>
                <c:pt idx="943">
                  <c:v>5.991267559201853</c:v>
                </c:pt>
                <c:pt idx="944">
                  <c:v>5.99128318955957</c:v>
                </c:pt>
                <c:pt idx="945">
                  <c:v>5.99131463520144</c:v>
                </c:pt>
                <c:pt idx="946">
                  <c:v>5.991550419692633</c:v>
                </c:pt>
                <c:pt idx="947">
                  <c:v>5.991802046278353</c:v>
                </c:pt>
                <c:pt idx="948">
                  <c:v>5.991888552487302</c:v>
                </c:pt>
                <c:pt idx="949">
                  <c:v>5.992124365545991</c:v>
                </c:pt>
                <c:pt idx="950">
                  <c:v>0.0</c:v>
                </c:pt>
                <c:pt idx="951">
                  <c:v>0.0</c:v>
                </c:pt>
                <c:pt idx="952">
                  <c:v>0.0</c:v>
                </c:pt>
                <c:pt idx="953">
                  <c:v>0.0</c:v>
                </c:pt>
                <c:pt idx="954">
                  <c:v>0.0</c:v>
                </c:pt>
                <c:pt idx="955">
                  <c:v>0.0</c:v>
                </c:pt>
                <c:pt idx="956">
                  <c:v>0.0</c:v>
                </c:pt>
                <c:pt idx="957">
                  <c:v>0.0</c:v>
                </c:pt>
                <c:pt idx="958">
                  <c:v>0.0</c:v>
                </c:pt>
                <c:pt idx="959">
                  <c:v>0.0</c:v>
                </c:pt>
                <c:pt idx="960">
                  <c:v>5.99100858411815</c:v>
                </c:pt>
                <c:pt idx="961">
                  <c:v>5.990961289300843</c:v>
                </c:pt>
                <c:pt idx="962">
                  <c:v>5.99107899927154</c:v>
                </c:pt>
                <c:pt idx="963">
                  <c:v>5.991110275240739</c:v>
                </c:pt>
                <c:pt idx="964">
                  <c:v>5.99116527748273</c:v>
                </c:pt>
                <c:pt idx="965">
                  <c:v>5.991330265602242</c:v>
                </c:pt>
                <c:pt idx="966">
                  <c:v>5.99154274097187</c:v>
                </c:pt>
                <c:pt idx="967">
                  <c:v>5.991636927669085</c:v>
                </c:pt>
                <c:pt idx="968">
                  <c:v>5.991770564377544</c:v>
                </c:pt>
                <c:pt idx="969">
                  <c:v>5.992084992017368</c:v>
                </c:pt>
                <c:pt idx="970">
                  <c:v>0.0</c:v>
                </c:pt>
                <c:pt idx="971">
                  <c:v>0.0</c:v>
                </c:pt>
                <c:pt idx="972">
                  <c:v>0.0</c:v>
                </c:pt>
                <c:pt idx="973">
                  <c:v>0.0</c:v>
                </c:pt>
                <c:pt idx="974">
                  <c:v>0.0</c:v>
                </c:pt>
                <c:pt idx="975">
                  <c:v>0.0</c:v>
                </c:pt>
                <c:pt idx="976">
                  <c:v>0.0</c:v>
                </c:pt>
                <c:pt idx="977">
                  <c:v>0.0</c:v>
                </c:pt>
                <c:pt idx="978">
                  <c:v>0.0</c:v>
                </c:pt>
                <c:pt idx="979">
                  <c:v>0.0</c:v>
                </c:pt>
                <c:pt idx="980">
                  <c:v>5.990851400453007</c:v>
                </c:pt>
                <c:pt idx="981">
                  <c:v>5.990850995319087</c:v>
                </c:pt>
                <c:pt idx="982">
                  <c:v>5.990960890064528</c:v>
                </c:pt>
                <c:pt idx="983">
                  <c:v>5.99096835529693</c:v>
                </c:pt>
                <c:pt idx="984">
                  <c:v>5.99114158257355</c:v>
                </c:pt>
                <c:pt idx="985">
                  <c:v>5.991290895640253</c:v>
                </c:pt>
                <c:pt idx="986">
                  <c:v>5.991432367491422</c:v>
                </c:pt>
                <c:pt idx="987">
                  <c:v>5.991424498753008</c:v>
                </c:pt>
                <c:pt idx="988">
                  <c:v>5.991849031550456</c:v>
                </c:pt>
                <c:pt idx="989">
                  <c:v>5.99187257069739</c:v>
                </c:pt>
                <c:pt idx="990">
                  <c:v>0.0</c:v>
                </c:pt>
                <c:pt idx="991">
                  <c:v>0.0</c:v>
                </c:pt>
                <c:pt idx="992">
                  <c:v>0.0</c:v>
                </c:pt>
                <c:pt idx="993">
                  <c:v>0.0</c:v>
                </c:pt>
                <c:pt idx="994">
                  <c:v>0.0</c:v>
                </c:pt>
                <c:pt idx="995">
                  <c:v>0.0</c:v>
                </c:pt>
                <c:pt idx="996">
                  <c:v>0.0</c:v>
                </c:pt>
                <c:pt idx="997">
                  <c:v>0.0</c:v>
                </c:pt>
                <c:pt idx="998">
                  <c:v>0.0</c:v>
                </c:pt>
                <c:pt idx="999">
                  <c:v>0.0</c:v>
                </c:pt>
                <c:pt idx="1000">
                  <c:v>5.99092209015037</c:v>
                </c:pt>
                <c:pt idx="1001">
                  <c:v>5.99106313728411</c:v>
                </c:pt>
                <c:pt idx="1002">
                  <c:v>5.99116549863476</c:v>
                </c:pt>
                <c:pt idx="1003">
                  <c:v>5.991157512937717</c:v>
                </c:pt>
                <c:pt idx="1004">
                  <c:v>5.99125951304215</c:v>
                </c:pt>
                <c:pt idx="1005">
                  <c:v>5.991408819636558</c:v>
                </c:pt>
                <c:pt idx="1006">
                  <c:v>5.991581848050679</c:v>
                </c:pt>
                <c:pt idx="1007">
                  <c:v>5.99165261317414</c:v>
                </c:pt>
                <c:pt idx="1008">
                  <c:v>5.991849031550456</c:v>
                </c:pt>
                <c:pt idx="1009">
                  <c:v>5.991967003196331</c:v>
                </c:pt>
                <c:pt idx="1010">
                  <c:v>0.0</c:v>
                </c:pt>
                <c:pt idx="1011">
                  <c:v>0.0</c:v>
                </c:pt>
                <c:pt idx="1012">
                  <c:v>0.0</c:v>
                </c:pt>
                <c:pt idx="1013">
                  <c:v>0.0</c:v>
                </c:pt>
                <c:pt idx="1014">
                  <c:v>0.0</c:v>
                </c:pt>
                <c:pt idx="1015">
                  <c:v>0.0</c:v>
                </c:pt>
                <c:pt idx="1016">
                  <c:v>0.0</c:v>
                </c:pt>
                <c:pt idx="1017">
                  <c:v>0.0</c:v>
                </c:pt>
                <c:pt idx="1018">
                  <c:v>0.0</c:v>
                </c:pt>
                <c:pt idx="1019">
                  <c:v>0.0</c:v>
                </c:pt>
                <c:pt idx="1020">
                  <c:v>5.990969437736155</c:v>
                </c:pt>
                <c:pt idx="1021">
                  <c:v>5.991087035728255</c:v>
                </c:pt>
                <c:pt idx="1022">
                  <c:v>5.99123609398047</c:v>
                </c:pt>
                <c:pt idx="1023">
                  <c:v>5.991495664161501</c:v>
                </c:pt>
                <c:pt idx="1024">
                  <c:v>5.99163715584599</c:v>
                </c:pt>
                <c:pt idx="1025">
                  <c:v>5.991535087124323</c:v>
                </c:pt>
                <c:pt idx="1026">
                  <c:v>5.99182571137894</c:v>
                </c:pt>
                <c:pt idx="1027">
                  <c:v>5.991857399760728</c:v>
                </c:pt>
                <c:pt idx="1028">
                  <c:v>5.991935793035394</c:v>
                </c:pt>
                <c:pt idx="1029">
                  <c:v>5.992132275124302</c:v>
                </c:pt>
                <c:pt idx="1030">
                  <c:v>0.0</c:v>
                </c:pt>
                <c:pt idx="1031">
                  <c:v>0.0</c:v>
                </c:pt>
                <c:pt idx="1032">
                  <c:v>0.0</c:v>
                </c:pt>
                <c:pt idx="1033">
                  <c:v>0.0</c:v>
                </c:pt>
                <c:pt idx="1034">
                  <c:v>0.0</c:v>
                </c:pt>
                <c:pt idx="1035">
                  <c:v>0.0</c:v>
                </c:pt>
                <c:pt idx="1036">
                  <c:v>0.0</c:v>
                </c:pt>
                <c:pt idx="1037">
                  <c:v>0.0</c:v>
                </c:pt>
                <c:pt idx="1038">
                  <c:v>0.0</c:v>
                </c:pt>
                <c:pt idx="1039">
                  <c:v>0.0</c:v>
                </c:pt>
                <c:pt idx="1040">
                  <c:v>5.991527909576834</c:v>
                </c:pt>
                <c:pt idx="1041">
                  <c:v>5.991401557404901</c:v>
                </c:pt>
                <c:pt idx="1042">
                  <c:v>5.99148028207507</c:v>
                </c:pt>
                <c:pt idx="1043">
                  <c:v>5.991668874128212</c:v>
                </c:pt>
                <c:pt idx="1044">
                  <c:v>5.991755214114307</c:v>
                </c:pt>
                <c:pt idx="1045">
                  <c:v>5.99192833808494</c:v>
                </c:pt>
                <c:pt idx="1046">
                  <c:v>5.991967382778033</c:v>
                </c:pt>
                <c:pt idx="1047">
                  <c:v>5.99212483790026</c:v>
                </c:pt>
                <c:pt idx="1048">
                  <c:v>5.992289816429822</c:v>
                </c:pt>
                <c:pt idx="1049">
                  <c:v>5.992533659647593</c:v>
                </c:pt>
                <c:pt idx="1050">
                  <c:v>0.0</c:v>
                </c:pt>
                <c:pt idx="1051">
                  <c:v>0.0</c:v>
                </c:pt>
                <c:pt idx="1052">
                  <c:v>0.0</c:v>
                </c:pt>
                <c:pt idx="1053">
                  <c:v>0.0</c:v>
                </c:pt>
                <c:pt idx="1054">
                  <c:v>0.0</c:v>
                </c:pt>
                <c:pt idx="1055">
                  <c:v>0.0</c:v>
                </c:pt>
                <c:pt idx="1056">
                  <c:v>0.0</c:v>
                </c:pt>
                <c:pt idx="1057">
                  <c:v>0.0</c:v>
                </c:pt>
                <c:pt idx="1058">
                  <c:v>0.0</c:v>
                </c:pt>
                <c:pt idx="1059">
                  <c:v>0.0</c:v>
                </c:pt>
                <c:pt idx="1060">
                  <c:v>5.991756025326687</c:v>
                </c:pt>
                <c:pt idx="1061">
                  <c:v>5.99170872795203</c:v>
                </c:pt>
                <c:pt idx="1062">
                  <c:v>5.991952319813964</c:v>
                </c:pt>
                <c:pt idx="1063">
                  <c:v>5.992015014592531</c:v>
                </c:pt>
                <c:pt idx="1064">
                  <c:v>5.992132903533474</c:v>
                </c:pt>
                <c:pt idx="1065">
                  <c:v>5.992258524449768</c:v>
                </c:pt>
                <c:pt idx="1066">
                  <c:v>5.992470926514029</c:v>
                </c:pt>
                <c:pt idx="1067">
                  <c:v>5.992525941067545</c:v>
                </c:pt>
                <c:pt idx="1068">
                  <c:v>5.992706905137826</c:v>
                </c:pt>
                <c:pt idx="1069">
                  <c:v>5.992809018213773</c:v>
                </c:pt>
                <c:pt idx="1070">
                  <c:v>0.0</c:v>
                </c:pt>
                <c:pt idx="1071">
                  <c:v>0.0</c:v>
                </c:pt>
                <c:pt idx="1072">
                  <c:v>0.0</c:v>
                </c:pt>
                <c:pt idx="1073">
                  <c:v>0.0</c:v>
                </c:pt>
                <c:pt idx="1074">
                  <c:v>0.0</c:v>
                </c:pt>
                <c:pt idx="1075">
                  <c:v>0.0</c:v>
                </c:pt>
                <c:pt idx="1076">
                  <c:v>0.0</c:v>
                </c:pt>
                <c:pt idx="1077">
                  <c:v>0.0</c:v>
                </c:pt>
                <c:pt idx="1078">
                  <c:v>0.0</c:v>
                </c:pt>
                <c:pt idx="1079">
                  <c:v>0.0</c:v>
                </c:pt>
                <c:pt idx="1080">
                  <c:v>5.991834718737878</c:v>
                </c:pt>
                <c:pt idx="1081">
                  <c:v>5.991936732811856</c:v>
                </c:pt>
                <c:pt idx="1082">
                  <c:v>5.99206249431655</c:v>
                </c:pt>
                <c:pt idx="1083">
                  <c:v>5.992227369667257</c:v>
                </c:pt>
                <c:pt idx="1084">
                  <c:v>5.992369051365719</c:v>
                </c:pt>
                <c:pt idx="1085">
                  <c:v>5.992400158736149</c:v>
                </c:pt>
                <c:pt idx="1086">
                  <c:v>5.992518217564831</c:v>
                </c:pt>
                <c:pt idx="1087">
                  <c:v>5.992722428602974</c:v>
                </c:pt>
                <c:pt idx="1088">
                  <c:v>5.992840536695695</c:v>
                </c:pt>
                <c:pt idx="1089">
                  <c:v>5.992981889916567</c:v>
                </c:pt>
                <c:pt idx="1090">
                  <c:v>0.0</c:v>
                </c:pt>
                <c:pt idx="1091">
                  <c:v>0.0</c:v>
                </c:pt>
                <c:pt idx="1092">
                  <c:v>0.0</c:v>
                </c:pt>
                <c:pt idx="1093">
                  <c:v>0.0</c:v>
                </c:pt>
                <c:pt idx="1094">
                  <c:v>0.0</c:v>
                </c:pt>
                <c:pt idx="1095">
                  <c:v>0.0</c:v>
                </c:pt>
                <c:pt idx="1096">
                  <c:v>0.0</c:v>
                </c:pt>
                <c:pt idx="1097">
                  <c:v>0.0</c:v>
                </c:pt>
                <c:pt idx="1098">
                  <c:v>0.0</c:v>
                </c:pt>
                <c:pt idx="1099">
                  <c:v>0.0</c:v>
                </c:pt>
                <c:pt idx="1100">
                  <c:v>5.99188978173178</c:v>
                </c:pt>
                <c:pt idx="1101">
                  <c:v>5.992070443450951</c:v>
                </c:pt>
                <c:pt idx="1102">
                  <c:v>5.992266839446524</c:v>
                </c:pt>
                <c:pt idx="1103">
                  <c:v>5.992455531160631</c:v>
                </c:pt>
                <c:pt idx="1104">
                  <c:v>5.992487017037154</c:v>
                </c:pt>
                <c:pt idx="1105">
                  <c:v>5.992652039668254</c:v>
                </c:pt>
                <c:pt idx="1106">
                  <c:v>5.99260469954773</c:v>
                </c:pt>
                <c:pt idx="1107">
                  <c:v>5.992785549689084</c:v>
                </c:pt>
                <c:pt idx="1108">
                  <c:v>5.993084625962172</c:v>
                </c:pt>
                <c:pt idx="1109">
                  <c:v>5.993147275121798</c:v>
                </c:pt>
                <c:pt idx="1110">
                  <c:v>0.0</c:v>
                </c:pt>
                <c:pt idx="1111">
                  <c:v>0.0</c:v>
                </c:pt>
                <c:pt idx="1112">
                  <c:v>0.0</c:v>
                </c:pt>
                <c:pt idx="1113">
                  <c:v>0.0</c:v>
                </c:pt>
                <c:pt idx="1114">
                  <c:v>0.0</c:v>
                </c:pt>
                <c:pt idx="1115">
                  <c:v>0.0</c:v>
                </c:pt>
                <c:pt idx="1116">
                  <c:v>0.0</c:v>
                </c:pt>
                <c:pt idx="1117">
                  <c:v>0.0</c:v>
                </c:pt>
                <c:pt idx="1118">
                  <c:v>0.0</c:v>
                </c:pt>
                <c:pt idx="1119">
                  <c:v>0.0</c:v>
                </c:pt>
                <c:pt idx="1120">
                  <c:v>5.99212578292416</c:v>
                </c:pt>
                <c:pt idx="1121">
                  <c:v>5.992377153685175</c:v>
                </c:pt>
                <c:pt idx="1122">
                  <c:v>5.992384971059537</c:v>
                </c:pt>
                <c:pt idx="1123">
                  <c:v>5.99265213781418</c:v>
                </c:pt>
                <c:pt idx="1124">
                  <c:v>5.992848866720227</c:v>
                </c:pt>
                <c:pt idx="1125">
                  <c:v>5.992833059086307</c:v>
                </c:pt>
                <c:pt idx="1126">
                  <c:v>5.992880022235353</c:v>
                </c:pt>
                <c:pt idx="1127">
                  <c:v>5.992974506998383</c:v>
                </c:pt>
                <c:pt idx="1128">
                  <c:v>5.993297033430978</c:v>
                </c:pt>
                <c:pt idx="1129">
                  <c:v>5.993312361577813</c:v>
                </c:pt>
                <c:pt idx="1130">
                  <c:v>0.0</c:v>
                </c:pt>
                <c:pt idx="1131">
                  <c:v>0.0</c:v>
                </c:pt>
                <c:pt idx="1132">
                  <c:v>0.0</c:v>
                </c:pt>
                <c:pt idx="1133">
                  <c:v>0.0</c:v>
                </c:pt>
                <c:pt idx="1134">
                  <c:v>0.0</c:v>
                </c:pt>
                <c:pt idx="1135">
                  <c:v>0.0</c:v>
                </c:pt>
                <c:pt idx="1136">
                  <c:v>0.0</c:v>
                </c:pt>
                <c:pt idx="1137">
                  <c:v>0.0</c:v>
                </c:pt>
                <c:pt idx="1138">
                  <c:v>0.0</c:v>
                </c:pt>
                <c:pt idx="1139">
                  <c:v>0.0</c:v>
                </c:pt>
                <c:pt idx="1140">
                  <c:v>5.992314624815906</c:v>
                </c:pt>
                <c:pt idx="1141">
                  <c:v>5.992235633317025</c:v>
                </c:pt>
                <c:pt idx="1142">
                  <c:v>5.992542251719571</c:v>
                </c:pt>
                <c:pt idx="1143">
                  <c:v>5.99267573830025</c:v>
                </c:pt>
                <c:pt idx="1144">
                  <c:v>5.992903931181276</c:v>
                </c:pt>
                <c:pt idx="1145">
                  <c:v>5.992880121443249</c:v>
                </c:pt>
                <c:pt idx="1146">
                  <c:v>5.993061029753942</c:v>
                </c:pt>
                <c:pt idx="1147">
                  <c:v>5.993131770802537</c:v>
                </c:pt>
                <c:pt idx="1148">
                  <c:v>5.993131843383985</c:v>
                </c:pt>
                <c:pt idx="1149">
                  <c:v>5.99343044155323</c:v>
                </c:pt>
                <c:pt idx="1150">
                  <c:v>0.0</c:v>
                </c:pt>
                <c:pt idx="1151">
                  <c:v>0.0</c:v>
                </c:pt>
                <c:pt idx="1152">
                  <c:v>0.0</c:v>
                </c:pt>
                <c:pt idx="1153">
                  <c:v>0.0</c:v>
                </c:pt>
                <c:pt idx="1154">
                  <c:v>0.0</c:v>
                </c:pt>
                <c:pt idx="1155">
                  <c:v>0.0</c:v>
                </c:pt>
                <c:pt idx="1156">
                  <c:v>0.0</c:v>
                </c:pt>
                <c:pt idx="1157">
                  <c:v>0.0</c:v>
                </c:pt>
                <c:pt idx="1158">
                  <c:v>0.0</c:v>
                </c:pt>
                <c:pt idx="1159">
                  <c:v>0.0</c:v>
                </c:pt>
                <c:pt idx="1160">
                  <c:v>5.992495506412323</c:v>
                </c:pt>
                <c:pt idx="1161">
                  <c:v>5.992526544242616</c:v>
                </c:pt>
                <c:pt idx="1162">
                  <c:v>5.992581535380584</c:v>
                </c:pt>
                <c:pt idx="1163">
                  <c:v>5.992809563222906</c:v>
                </c:pt>
                <c:pt idx="1164">
                  <c:v>5.992754260552471</c:v>
                </c:pt>
                <c:pt idx="1165">
                  <c:v>5.993021715197482</c:v>
                </c:pt>
                <c:pt idx="1166">
                  <c:v>5.993021806486522</c:v>
                </c:pt>
                <c:pt idx="1167">
                  <c:v>5.99323410526133</c:v>
                </c:pt>
                <c:pt idx="1168">
                  <c:v>5.99324955588161</c:v>
                </c:pt>
                <c:pt idx="1169">
                  <c:v>5.993453947777414</c:v>
                </c:pt>
                <c:pt idx="1170">
                  <c:v>0.0</c:v>
                </c:pt>
                <c:pt idx="1171">
                  <c:v>0.0</c:v>
                </c:pt>
                <c:pt idx="1172">
                  <c:v>0.0</c:v>
                </c:pt>
                <c:pt idx="1173">
                  <c:v>0.0</c:v>
                </c:pt>
                <c:pt idx="1174">
                  <c:v>0.0</c:v>
                </c:pt>
                <c:pt idx="1175">
                  <c:v>0.0</c:v>
                </c:pt>
                <c:pt idx="1176">
                  <c:v>0.0</c:v>
                </c:pt>
                <c:pt idx="1177">
                  <c:v>0.0</c:v>
                </c:pt>
                <c:pt idx="1178">
                  <c:v>0.0</c:v>
                </c:pt>
                <c:pt idx="1179">
                  <c:v>0.0</c:v>
                </c:pt>
                <c:pt idx="1180">
                  <c:v>5.992589858563046</c:v>
                </c:pt>
                <c:pt idx="1181">
                  <c:v>5.992471715782507</c:v>
                </c:pt>
                <c:pt idx="1182">
                  <c:v>5.99271524324334</c:v>
                </c:pt>
                <c:pt idx="1183">
                  <c:v>5.992848854465068</c:v>
                </c:pt>
                <c:pt idx="1184">
                  <c:v>5.992982297858346</c:v>
                </c:pt>
                <c:pt idx="1185">
                  <c:v>5.992958830181029</c:v>
                </c:pt>
                <c:pt idx="1186">
                  <c:v>5.993123950774401</c:v>
                </c:pt>
                <c:pt idx="1187">
                  <c:v>5.993336340006945</c:v>
                </c:pt>
                <c:pt idx="1188">
                  <c:v>5.993501534439312</c:v>
                </c:pt>
                <c:pt idx="1189">
                  <c:v>5.993650849487066</c:v>
                </c:pt>
                <c:pt idx="1190">
                  <c:v>0.0</c:v>
                </c:pt>
                <c:pt idx="1191">
                  <c:v>0.0</c:v>
                </c:pt>
                <c:pt idx="1192">
                  <c:v>0.0</c:v>
                </c:pt>
                <c:pt idx="1193">
                  <c:v>0.0</c:v>
                </c:pt>
                <c:pt idx="1194">
                  <c:v>0.0</c:v>
                </c:pt>
                <c:pt idx="1195">
                  <c:v>0.0</c:v>
                </c:pt>
                <c:pt idx="1196">
                  <c:v>0.0</c:v>
                </c:pt>
                <c:pt idx="1197">
                  <c:v>0.0</c:v>
                </c:pt>
                <c:pt idx="1198">
                  <c:v>0.0</c:v>
                </c:pt>
                <c:pt idx="1199">
                  <c:v>0.0</c:v>
                </c:pt>
                <c:pt idx="1200">
                  <c:v>5.992707932704483</c:v>
                </c:pt>
                <c:pt idx="1201">
                  <c:v>5.99266828792019</c:v>
                </c:pt>
                <c:pt idx="1202">
                  <c:v>5.992856822137757</c:v>
                </c:pt>
                <c:pt idx="1203">
                  <c:v>5.99299052229187</c:v>
                </c:pt>
                <c:pt idx="1204">
                  <c:v>5.993218520660838</c:v>
                </c:pt>
                <c:pt idx="1205">
                  <c:v>5.993202746310718</c:v>
                </c:pt>
                <c:pt idx="1206">
                  <c:v>5.993218400178112</c:v>
                </c:pt>
                <c:pt idx="1207">
                  <c:v>5.993524978097064</c:v>
                </c:pt>
                <c:pt idx="1208">
                  <c:v>5.9936981603337</c:v>
                </c:pt>
                <c:pt idx="1209">
                  <c:v>5.993627466932648</c:v>
                </c:pt>
                <c:pt idx="1210">
                  <c:v>0.0</c:v>
                </c:pt>
                <c:pt idx="1211">
                  <c:v>0.0</c:v>
                </c:pt>
                <c:pt idx="1212">
                  <c:v>0.0</c:v>
                </c:pt>
                <c:pt idx="1213">
                  <c:v>0.0</c:v>
                </c:pt>
                <c:pt idx="1214">
                  <c:v>0.0</c:v>
                </c:pt>
                <c:pt idx="1215">
                  <c:v>0.0</c:v>
                </c:pt>
                <c:pt idx="1216">
                  <c:v>0.0</c:v>
                </c:pt>
                <c:pt idx="1217">
                  <c:v>0.0</c:v>
                </c:pt>
                <c:pt idx="1218">
                  <c:v>0.0</c:v>
                </c:pt>
                <c:pt idx="1219">
                  <c:v>0.0</c:v>
                </c:pt>
                <c:pt idx="1220">
                  <c:v>5.992943964135437</c:v>
                </c:pt>
                <c:pt idx="1221">
                  <c:v>5.992935898804196</c:v>
                </c:pt>
                <c:pt idx="1222">
                  <c:v>5.993069297008214</c:v>
                </c:pt>
                <c:pt idx="1223">
                  <c:v>5.993195062709125</c:v>
                </c:pt>
                <c:pt idx="1224">
                  <c:v>5.993391517653701</c:v>
                </c:pt>
                <c:pt idx="1225">
                  <c:v>5.993423146219616</c:v>
                </c:pt>
                <c:pt idx="1226">
                  <c:v>5.993525308489954</c:v>
                </c:pt>
                <c:pt idx="1227">
                  <c:v>5.99374519139928</c:v>
                </c:pt>
                <c:pt idx="1228">
                  <c:v>5.99377684340724</c:v>
                </c:pt>
                <c:pt idx="1229">
                  <c:v>5.993910638937308</c:v>
                </c:pt>
                <c:pt idx="1230">
                  <c:v>0.0</c:v>
                </c:pt>
                <c:pt idx="1231">
                  <c:v>0.0</c:v>
                </c:pt>
                <c:pt idx="1232">
                  <c:v>0.0</c:v>
                </c:pt>
                <c:pt idx="1233">
                  <c:v>0.0</c:v>
                </c:pt>
                <c:pt idx="1234">
                  <c:v>0.0</c:v>
                </c:pt>
                <c:pt idx="1235">
                  <c:v>0.0</c:v>
                </c:pt>
                <c:pt idx="1236">
                  <c:v>0.0</c:v>
                </c:pt>
                <c:pt idx="1237">
                  <c:v>0.0</c:v>
                </c:pt>
                <c:pt idx="1238">
                  <c:v>0.0</c:v>
                </c:pt>
                <c:pt idx="1239">
                  <c:v>0.0</c:v>
                </c:pt>
                <c:pt idx="1240">
                  <c:v>5.993353080161932</c:v>
                </c:pt>
                <c:pt idx="1241">
                  <c:v>5.993423652765186</c:v>
                </c:pt>
                <c:pt idx="1242">
                  <c:v>5.993517827702154</c:v>
                </c:pt>
                <c:pt idx="1243">
                  <c:v>5.993564862244804</c:v>
                </c:pt>
                <c:pt idx="1244">
                  <c:v>5.993824285089088</c:v>
                </c:pt>
                <c:pt idx="1245">
                  <c:v>5.993918663870125</c:v>
                </c:pt>
                <c:pt idx="1246">
                  <c:v>5.993942229397287</c:v>
                </c:pt>
                <c:pt idx="1247">
                  <c:v>5.9940994825873</c:v>
                </c:pt>
                <c:pt idx="1248">
                  <c:v>5.994296117161842</c:v>
                </c:pt>
                <c:pt idx="1249">
                  <c:v>5.994500455083717</c:v>
                </c:pt>
                <c:pt idx="1250">
                  <c:v>0.0</c:v>
                </c:pt>
                <c:pt idx="1251">
                  <c:v>0.0</c:v>
                </c:pt>
                <c:pt idx="1252">
                  <c:v>0.0</c:v>
                </c:pt>
                <c:pt idx="1253">
                  <c:v>0.0</c:v>
                </c:pt>
                <c:pt idx="1254">
                  <c:v>0.0</c:v>
                </c:pt>
                <c:pt idx="1255">
                  <c:v>0.0</c:v>
                </c:pt>
                <c:pt idx="1256">
                  <c:v>0.0</c:v>
                </c:pt>
                <c:pt idx="1257">
                  <c:v>0.0</c:v>
                </c:pt>
                <c:pt idx="1258">
                  <c:v>0.0</c:v>
                </c:pt>
                <c:pt idx="1259">
                  <c:v>0.0</c:v>
                </c:pt>
                <c:pt idx="1260">
                  <c:v>5.99359677324147</c:v>
                </c:pt>
                <c:pt idx="1261">
                  <c:v>5.99365956235337</c:v>
                </c:pt>
                <c:pt idx="1262">
                  <c:v>5.9938481854081</c:v>
                </c:pt>
                <c:pt idx="1263">
                  <c:v>5.993911098065705</c:v>
                </c:pt>
                <c:pt idx="1264">
                  <c:v>5.99398951120446</c:v>
                </c:pt>
                <c:pt idx="1265">
                  <c:v>5.994194097759204</c:v>
                </c:pt>
                <c:pt idx="1266">
                  <c:v>5.994225383178031</c:v>
                </c:pt>
                <c:pt idx="1267">
                  <c:v>4.765817002393446</c:v>
                </c:pt>
                <c:pt idx="1268">
                  <c:v>5.994532150252437</c:v>
                </c:pt>
                <c:pt idx="1269">
                  <c:v>5.994697269759485</c:v>
                </c:pt>
                <c:pt idx="1270">
                  <c:v>0.0</c:v>
                </c:pt>
                <c:pt idx="1271">
                  <c:v>0.0</c:v>
                </c:pt>
                <c:pt idx="1272">
                  <c:v>0.0</c:v>
                </c:pt>
                <c:pt idx="1273">
                  <c:v>0.0</c:v>
                </c:pt>
                <c:pt idx="1274">
                  <c:v>0.0</c:v>
                </c:pt>
                <c:pt idx="1275">
                  <c:v>0.0</c:v>
                </c:pt>
                <c:pt idx="1276">
                  <c:v>0.0</c:v>
                </c:pt>
                <c:pt idx="1277">
                  <c:v>0.0</c:v>
                </c:pt>
                <c:pt idx="1278">
                  <c:v>0.0</c:v>
                </c:pt>
                <c:pt idx="1279">
                  <c:v>0.0</c:v>
                </c:pt>
                <c:pt idx="1280">
                  <c:v>5.993636034408022</c:v>
                </c:pt>
                <c:pt idx="1281">
                  <c:v>5.99376179762783</c:v>
                </c:pt>
                <c:pt idx="1282">
                  <c:v>5.993903129600891</c:v>
                </c:pt>
                <c:pt idx="1283">
                  <c:v>5.99386358469446</c:v>
                </c:pt>
                <c:pt idx="1284">
                  <c:v>5.994028793559094</c:v>
                </c:pt>
                <c:pt idx="1285">
                  <c:v>5.994296337782336</c:v>
                </c:pt>
                <c:pt idx="1286">
                  <c:v>5.9944141271305</c:v>
                </c:pt>
                <c:pt idx="1287">
                  <c:v>5.994374938068083</c:v>
                </c:pt>
                <c:pt idx="1288">
                  <c:v>5.99462648822312</c:v>
                </c:pt>
                <c:pt idx="1289">
                  <c:v>5.994823015199926</c:v>
                </c:pt>
                <c:pt idx="1290">
                  <c:v>0.0</c:v>
                </c:pt>
                <c:pt idx="1291">
                  <c:v>0.0</c:v>
                </c:pt>
                <c:pt idx="1292">
                  <c:v>0.0</c:v>
                </c:pt>
                <c:pt idx="1293">
                  <c:v>0.0</c:v>
                </c:pt>
                <c:pt idx="1294">
                  <c:v>0.0</c:v>
                </c:pt>
                <c:pt idx="1295">
                  <c:v>0.0</c:v>
                </c:pt>
                <c:pt idx="1296">
                  <c:v>0.0</c:v>
                </c:pt>
                <c:pt idx="1297">
                  <c:v>0.0</c:v>
                </c:pt>
                <c:pt idx="1298">
                  <c:v>0.0</c:v>
                </c:pt>
                <c:pt idx="1299">
                  <c:v>0.0</c:v>
                </c:pt>
                <c:pt idx="1300">
                  <c:v>5.99357313013408</c:v>
                </c:pt>
                <c:pt idx="1301">
                  <c:v>5.993682984421752</c:v>
                </c:pt>
                <c:pt idx="1302">
                  <c:v>5.993847991818896</c:v>
                </c:pt>
                <c:pt idx="1303">
                  <c:v>5.994005198718763</c:v>
                </c:pt>
                <c:pt idx="1304">
                  <c:v>5.994052492626638</c:v>
                </c:pt>
                <c:pt idx="1305">
                  <c:v>5.994201873510683</c:v>
                </c:pt>
                <c:pt idx="1306">
                  <c:v>5.994288341268509</c:v>
                </c:pt>
                <c:pt idx="1307">
                  <c:v>5.994406270594953</c:v>
                </c:pt>
                <c:pt idx="1308">
                  <c:v>5.994500584464513</c:v>
                </c:pt>
                <c:pt idx="1309">
                  <c:v>5.994689108932354</c:v>
                </c:pt>
                <c:pt idx="1310">
                  <c:v>0.0</c:v>
                </c:pt>
                <c:pt idx="1311">
                  <c:v>0.0</c:v>
                </c:pt>
                <c:pt idx="1312">
                  <c:v>0.0</c:v>
                </c:pt>
                <c:pt idx="1313">
                  <c:v>0.0</c:v>
                </c:pt>
                <c:pt idx="1314">
                  <c:v>0.0</c:v>
                </c:pt>
                <c:pt idx="1315">
                  <c:v>0.0</c:v>
                </c:pt>
                <c:pt idx="1316">
                  <c:v>0.0</c:v>
                </c:pt>
                <c:pt idx="1317">
                  <c:v>0.0</c:v>
                </c:pt>
                <c:pt idx="1318">
                  <c:v>0.0</c:v>
                </c:pt>
                <c:pt idx="1319">
                  <c:v>0.0</c:v>
                </c:pt>
                <c:pt idx="1320">
                  <c:v>5.99362028245518</c:v>
                </c:pt>
                <c:pt idx="1321">
                  <c:v>5.993785314545824</c:v>
                </c:pt>
                <c:pt idx="1322">
                  <c:v>5.993832240202796</c:v>
                </c:pt>
                <c:pt idx="1323">
                  <c:v>5.993855835149445</c:v>
                </c:pt>
                <c:pt idx="1324">
                  <c:v>5.993934627139826</c:v>
                </c:pt>
                <c:pt idx="1325">
                  <c:v>5.994217735508707</c:v>
                </c:pt>
                <c:pt idx="1326">
                  <c:v>5.99420973916516</c:v>
                </c:pt>
                <c:pt idx="1327">
                  <c:v>5.9942410274411</c:v>
                </c:pt>
                <c:pt idx="1328">
                  <c:v>5.994540079773817</c:v>
                </c:pt>
                <c:pt idx="1329">
                  <c:v>5.994744422690645</c:v>
                </c:pt>
                <c:pt idx="1330">
                  <c:v>0.0</c:v>
                </c:pt>
                <c:pt idx="1331">
                  <c:v>0.0</c:v>
                </c:pt>
                <c:pt idx="1332">
                  <c:v>0.0</c:v>
                </c:pt>
                <c:pt idx="1333">
                  <c:v>0.0</c:v>
                </c:pt>
                <c:pt idx="1334">
                  <c:v>0.0</c:v>
                </c:pt>
                <c:pt idx="1335">
                  <c:v>0.0</c:v>
                </c:pt>
                <c:pt idx="1336">
                  <c:v>0.0</c:v>
                </c:pt>
                <c:pt idx="1337">
                  <c:v>0.0</c:v>
                </c:pt>
                <c:pt idx="1338">
                  <c:v>0.0</c:v>
                </c:pt>
                <c:pt idx="1339">
                  <c:v>0.0</c:v>
                </c:pt>
                <c:pt idx="1340">
                  <c:v>5.993856227368679</c:v>
                </c:pt>
                <c:pt idx="1341">
                  <c:v>5.993942628642828</c:v>
                </c:pt>
                <c:pt idx="1342">
                  <c:v>5.994123346308116</c:v>
                </c:pt>
                <c:pt idx="1343">
                  <c:v>5.994186197976085</c:v>
                </c:pt>
                <c:pt idx="1344">
                  <c:v>5.994264991450838</c:v>
                </c:pt>
                <c:pt idx="1345">
                  <c:v>5.994477212419405</c:v>
                </c:pt>
                <c:pt idx="1346">
                  <c:v>5.994610893926898</c:v>
                </c:pt>
                <c:pt idx="1347">
                  <c:v>5.994697386979328</c:v>
                </c:pt>
                <c:pt idx="1348">
                  <c:v>5.994807318009376</c:v>
                </c:pt>
                <c:pt idx="1349">
                  <c:v>5.995153601470112</c:v>
                </c:pt>
                <c:pt idx="1350">
                  <c:v>0.0</c:v>
                </c:pt>
                <c:pt idx="1351">
                  <c:v>0.0</c:v>
                </c:pt>
                <c:pt idx="1352">
                  <c:v>0.0</c:v>
                </c:pt>
                <c:pt idx="1353">
                  <c:v>0.0</c:v>
                </c:pt>
                <c:pt idx="1354">
                  <c:v>0.0</c:v>
                </c:pt>
                <c:pt idx="1355">
                  <c:v>0.0</c:v>
                </c:pt>
                <c:pt idx="1356">
                  <c:v>0.0</c:v>
                </c:pt>
                <c:pt idx="1357">
                  <c:v>0.0</c:v>
                </c:pt>
                <c:pt idx="1358">
                  <c:v>0.0</c:v>
                </c:pt>
                <c:pt idx="1359">
                  <c:v>0.0</c:v>
                </c:pt>
                <c:pt idx="1360">
                  <c:v>5.99461168258707</c:v>
                </c:pt>
                <c:pt idx="1361">
                  <c:v>5.99439096104226</c:v>
                </c:pt>
                <c:pt idx="1362">
                  <c:v>5.994721299801005</c:v>
                </c:pt>
                <c:pt idx="1363">
                  <c:v>5.994847126900851</c:v>
                </c:pt>
                <c:pt idx="1364">
                  <c:v>5.99497282986774</c:v>
                </c:pt>
                <c:pt idx="1365">
                  <c:v>5.995161549669362</c:v>
                </c:pt>
                <c:pt idx="1366">
                  <c:v>5.995224601222345</c:v>
                </c:pt>
                <c:pt idx="1367">
                  <c:v>5.99527949383584</c:v>
                </c:pt>
                <c:pt idx="1368">
                  <c:v>5.995436890124571</c:v>
                </c:pt>
                <c:pt idx="1369">
                  <c:v>5.995688347023321</c:v>
                </c:pt>
                <c:pt idx="1370">
                  <c:v>0.0</c:v>
                </c:pt>
                <c:pt idx="1371">
                  <c:v>0.0</c:v>
                </c:pt>
                <c:pt idx="1372">
                  <c:v>0.0</c:v>
                </c:pt>
                <c:pt idx="1373">
                  <c:v>0.0</c:v>
                </c:pt>
                <c:pt idx="1374">
                  <c:v>0.0</c:v>
                </c:pt>
                <c:pt idx="1375">
                  <c:v>0.0</c:v>
                </c:pt>
                <c:pt idx="1376">
                  <c:v>0.0</c:v>
                </c:pt>
                <c:pt idx="1377">
                  <c:v>0.0</c:v>
                </c:pt>
                <c:pt idx="1378">
                  <c:v>0.0</c:v>
                </c:pt>
                <c:pt idx="1379">
                  <c:v>0.0</c:v>
                </c:pt>
                <c:pt idx="1380">
                  <c:v>5.994705919295264</c:v>
                </c:pt>
                <c:pt idx="1381">
                  <c:v>5.994996672360346</c:v>
                </c:pt>
                <c:pt idx="1382">
                  <c:v>5.994925898165396</c:v>
                </c:pt>
                <c:pt idx="1383">
                  <c:v>5.995200988947638</c:v>
                </c:pt>
                <c:pt idx="1384">
                  <c:v>5.99516178316429</c:v>
                </c:pt>
                <c:pt idx="1385">
                  <c:v>5.995114399868274</c:v>
                </c:pt>
                <c:pt idx="1386">
                  <c:v>5.995397733346461</c:v>
                </c:pt>
                <c:pt idx="1387">
                  <c:v>5.995523418110693</c:v>
                </c:pt>
                <c:pt idx="1388">
                  <c:v>5.995672931631232</c:v>
                </c:pt>
                <c:pt idx="1389">
                  <c:v>5.995838004357304</c:v>
                </c:pt>
                <c:pt idx="1390">
                  <c:v>0.0</c:v>
                </c:pt>
                <c:pt idx="1391">
                  <c:v>0.0</c:v>
                </c:pt>
                <c:pt idx="1392">
                  <c:v>0.0</c:v>
                </c:pt>
                <c:pt idx="1393">
                  <c:v>0.0</c:v>
                </c:pt>
                <c:pt idx="1394">
                  <c:v>0.0</c:v>
                </c:pt>
                <c:pt idx="1395">
                  <c:v>0.0</c:v>
                </c:pt>
                <c:pt idx="1396">
                  <c:v>0.0</c:v>
                </c:pt>
                <c:pt idx="1397">
                  <c:v>0.0</c:v>
                </c:pt>
                <c:pt idx="1398">
                  <c:v>0.0</c:v>
                </c:pt>
                <c:pt idx="1399">
                  <c:v>0.0</c:v>
                </c:pt>
                <c:pt idx="1400">
                  <c:v>5.994643019710386</c:v>
                </c:pt>
                <c:pt idx="1401">
                  <c:v>5.994611229643316</c:v>
                </c:pt>
                <c:pt idx="1402">
                  <c:v>5.994949359379007</c:v>
                </c:pt>
                <c:pt idx="1403">
                  <c:v>5.994878508136868</c:v>
                </c:pt>
                <c:pt idx="1404">
                  <c:v>5.994965117436585</c:v>
                </c:pt>
                <c:pt idx="1405">
                  <c:v>5.995122400209964</c:v>
                </c:pt>
                <c:pt idx="1406">
                  <c:v>5.995421189807005</c:v>
                </c:pt>
                <c:pt idx="1407">
                  <c:v>5.995554943959281</c:v>
                </c:pt>
                <c:pt idx="1408">
                  <c:v>5.995546880547264</c:v>
                </c:pt>
                <c:pt idx="1409">
                  <c:v>5.995727911560537</c:v>
                </c:pt>
                <c:pt idx="1410">
                  <c:v>0.0</c:v>
                </c:pt>
                <c:pt idx="1411">
                  <c:v>0.0</c:v>
                </c:pt>
                <c:pt idx="1412">
                  <c:v>0.0</c:v>
                </c:pt>
                <c:pt idx="1413">
                  <c:v>0.0</c:v>
                </c:pt>
                <c:pt idx="1414">
                  <c:v>0.0</c:v>
                </c:pt>
                <c:pt idx="1415">
                  <c:v>0.0</c:v>
                </c:pt>
                <c:pt idx="1416">
                  <c:v>0.0</c:v>
                </c:pt>
                <c:pt idx="1417">
                  <c:v>0.0</c:v>
                </c:pt>
                <c:pt idx="1418">
                  <c:v>0.0</c:v>
                </c:pt>
                <c:pt idx="1419">
                  <c:v>0.0</c:v>
                </c:pt>
                <c:pt idx="1420">
                  <c:v>5.994627271824657</c:v>
                </c:pt>
                <c:pt idx="1421">
                  <c:v>5.994823589836788</c:v>
                </c:pt>
                <c:pt idx="1422">
                  <c:v>5.994815599518938</c:v>
                </c:pt>
                <c:pt idx="1423">
                  <c:v>5.994980752354354</c:v>
                </c:pt>
                <c:pt idx="1424">
                  <c:v>5.99501233306031</c:v>
                </c:pt>
                <c:pt idx="1425">
                  <c:v>5.995224511771567</c:v>
                </c:pt>
                <c:pt idx="1426">
                  <c:v>5.99540542282583</c:v>
                </c:pt>
                <c:pt idx="1427">
                  <c:v>5.99546845927907</c:v>
                </c:pt>
                <c:pt idx="1428">
                  <c:v>5.995712095838507</c:v>
                </c:pt>
                <c:pt idx="1429">
                  <c:v>5.99579865812179</c:v>
                </c:pt>
                <c:pt idx="1430">
                  <c:v>0.0</c:v>
                </c:pt>
                <c:pt idx="1431">
                  <c:v>0.0</c:v>
                </c:pt>
                <c:pt idx="1432">
                  <c:v>0.0</c:v>
                </c:pt>
                <c:pt idx="1433">
                  <c:v>0.0</c:v>
                </c:pt>
                <c:pt idx="1434">
                  <c:v>0.0</c:v>
                </c:pt>
                <c:pt idx="1435">
                  <c:v>0.0</c:v>
                </c:pt>
                <c:pt idx="1436">
                  <c:v>0.0</c:v>
                </c:pt>
                <c:pt idx="1437">
                  <c:v>0.0</c:v>
                </c:pt>
                <c:pt idx="1438">
                  <c:v>0.0</c:v>
                </c:pt>
                <c:pt idx="1439">
                  <c:v>0.0</c:v>
                </c:pt>
                <c:pt idx="1440">
                  <c:v>5.994713879991234</c:v>
                </c:pt>
                <c:pt idx="1441">
                  <c:v>5.99479994750572</c:v>
                </c:pt>
                <c:pt idx="1442">
                  <c:v>5.994941600471655</c:v>
                </c:pt>
                <c:pt idx="1443">
                  <c:v>5.995098755060907</c:v>
                </c:pt>
                <c:pt idx="1444">
                  <c:v>5.995035792282466</c:v>
                </c:pt>
                <c:pt idx="1445">
                  <c:v>5.99519312994467</c:v>
                </c:pt>
                <c:pt idx="1446">
                  <c:v>5.995397447220786</c:v>
                </c:pt>
                <c:pt idx="1447">
                  <c:v>5.995625618138948</c:v>
                </c:pt>
                <c:pt idx="1448">
                  <c:v>5.995759399276713</c:v>
                </c:pt>
                <c:pt idx="1449">
                  <c:v>5.995924387501424</c:v>
                </c:pt>
                <c:pt idx="1450">
                  <c:v>0.0</c:v>
                </c:pt>
                <c:pt idx="1451">
                  <c:v>0.0</c:v>
                </c:pt>
                <c:pt idx="1452">
                  <c:v>0.0</c:v>
                </c:pt>
                <c:pt idx="1453">
                  <c:v>0.0</c:v>
                </c:pt>
                <c:pt idx="1454">
                  <c:v>0.0</c:v>
                </c:pt>
                <c:pt idx="1455">
                  <c:v>0.0</c:v>
                </c:pt>
                <c:pt idx="1456">
                  <c:v>0.0</c:v>
                </c:pt>
                <c:pt idx="1457">
                  <c:v>0.0</c:v>
                </c:pt>
                <c:pt idx="1458">
                  <c:v>0.0</c:v>
                </c:pt>
                <c:pt idx="1459">
                  <c:v>0.0</c:v>
                </c:pt>
                <c:pt idx="1460">
                  <c:v>5.994957556802904</c:v>
                </c:pt>
                <c:pt idx="1461">
                  <c:v>5.994980971868539</c:v>
                </c:pt>
                <c:pt idx="1462">
                  <c:v>5.995098986835385</c:v>
                </c:pt>
                <c:pt idx="1463">
                  <c:v>5.995106699703794</c:v>
                </c:pt>
                <c:pt idx="1464">
                  <c:v>5.995248315048708</c:v>
                </c:pt>
                <c:pt idx="1465">
                  <c:v>5.995492060209627</c:v>
                </c:pt>
                <c:pt idx="1466">
                  <c:v>5.995539108205397</c:v>
                </c:pt>
                <c:pt idx="1467">
                  <c:v>5.99577504973356</c:v>
                </c:pt>
                <c:pt idx="1468">
                  <c:v>5.996018998900361</c:v>
                </c:pt>
                <c:pt idx="1469">
                  <c:v>5.995971639102732</c:v>
                </c:pt>
                <c:pt idx="1470">
                  <c:v>0.0</c:v>
                </c:pt>
                <c:pt idx="1471">
                  <c:v>0.0</c:v>
                </c:pt>
                <c:pt idx="1472">
                  <c:v>0.0</c:v>
                </c:pt>
                <c:pt idx="1473">
                  <c:v>0.0</c:v>
                </c:pt>
                <c:pt idx="1474">
                  <c:v>0.0</c:v>
                </c:pt>
                <c:pt idx="1475">
                  <c:v>0.0</c:v>
                </c:pt>
                <c:pt idx="1476">
                  <c:v>0.0</c:v>
                </c:pt>
                <c:pt idx="1477">
                  <c:v>0.0</c:v>
                </c:pt>
                <c:pt idx="1478">
                  <c:v>0.0</c:v>
                </c:pt>
                <c:pt idx="1479">
                  <c:v>0.0</c:v>
                </c:pt>
                <c:pt idx="1480">
                  <c:v>5.99508343000433</c:v>
                </c:pt>
                <c:pt idx="1481">
                  <c:v>5.995146293368357</c:v>
                </c:pt>
                <c:pt idx="1482">
                  <c:v>5.99529535073917</c:v>
                </c:pt>
                <c:pt idx="1483">
                  <c:v>5.9953664439817</c:v>
                </c:pt>
                <c:pt idx="1484">
                  <c:v>5.995539287562802</c:v>
                </c:pt>
                <c:pt idx="1485">
                  <c:v>5.995539243865565</c:v>
                </c:pt>
                <c:pt idx="1486">
                  <c:v>5.995798714450406</c:v>
                </c:pt>
                <c:pt idx="1487">
                  <c:v>5.995916639644895</c:v>
                </c:pt>
                <c:pt idx="1488">
                  <c:v>5.996018833463789</c:v>
                </c:pt>
                <c:pt idx="1489">
                  <c:v>5.99620758092336</c:v>
                </c:pt>
                <c:pt idx="1490">
                  <c:v>0.0</c:v>
                </c:pt>
                <c:pt idx="1491">
                  <c:v>0.0</c:v>
                </c:pt>
                <c:pt idx="1492">
                  <c:v>0.0</c:v>
                </c:pt>
                <c:pt idx="1493">
                  <c:v>0.0</c:v>
                </c:pt>
                <c:pt idx="1494">
                  <c:v>0.0</c:v>
                </c:pt>
                <c:pt idx="1495">
                  <c:v>0.0</c:v>
                </c:pt>
                <c:pt idx="1496">
                  <c:v>0.0</c:v>
                </c:pt>
                <c:pt idx="1497">
                  <c:v>0.0</c:v>
                </c:pt>
                <c:pt idx="1498">
                  <c:v>0.0</c:v>
                </c:pt>
                <c:pt idx="1499">
                  <c:v>0.0</c:v>
                </c:pt>
                <c:pt idx="1500">
                  <c:v>5.995484690975656</c:v>
                </c:pt>
                <c:pt idx="1501">
                  <c:v>5.995571034153483</c:v>
                </c:pt>
                <c:pt idx="1502">
                  <c:v>5.99561808970333</c:v>
                </c:pt>
                <c:pt idx="1503">
                  <c:v>5.9956730829908</c:v>
                </c:pt>
                <c:pt idx="1504">
                  <c:v>5.995806807294</c:v>
                </c:pt>
                <c:pt idx="1505">
                  <c:v>5.995901162389555</c:v>
                </c:pt>
                <c:pt idx="1506">
                  <c:v>5.996034722944323</c:v>
                </c:pt>
                <c:pt idx="1507">
                  <c:v>5.99623933325111</c:v>
                </c:pt>
                <c:pt idx="1508">
                  <c:v>5.99638873489332</c:v>
                </c:pt>
                <c:pt idx="1509">
                  <c:v>5.996506654271764</c:v>
                </c:pt>
                <c:pt idx="1510">
                  <c:v>0.0</c:v>
                </c:pt>
                <c:pt idx="1511">
                  <c:v>0.0</c:v>
                </c:pt>
                <c:pt idx="1512">
                  <c:v>0.0</c:v>
                </c:pt>
                <c:pt idx="1513">
                  <c:v>0.0</c:v>
                </c:pt>
                <c:pt idx="1514">
                  <c:v>0.0</c:v>
                </c:pt>
                <c:pt idx="1515">
                  <c:v>0.0</c:v>
                </c:pt>
                <c:pt idx="1516">
                  <c:v>0.0</c:v>
                </c:pt>
                <c:pt idx="1517">
                  <c:v>0.0</c:v>
                </c:pt>
                <c:pt idx="1518">
                  <c:v>0.0</c:v>
                </c:pt>
                <c:pt idx="1519">
                  <c:v>0.0</c:v>
                </c:pt>
                <c:pt idx="1520">
                  <c:v>5.995759954319107</c:v>
                </c:pt>
                <c:pt idx="1521">
                  <c:v>5.995862060417504</c:v>
                </c:pt>
                <c:pt idx="1522">
                  <c:v>5.99590910354686</c:v>
                </c:pt>
                <c:pt idx="1523">
                  <c:v>5.995885428377979</c:v>
                </c:pt>
                <c:pt idx="1524">
                  <c:v>5.996035041215658</c:v>
                </c:pt>
                <c:pt idx="1525">
                  <c:v>5.99616860733213</c:v>
                </c:pt>
                <c:pt idx="1526">
                  <c:v>5.996388843189874</c:v>
                </c:pt>
                <c:pt idx="1527">
                  <c:v>5.996530288921797</c:v>
                </c:pt>
                <c:pt idx="1528">
                  <c:v>5.99664843452049</c:v>
                </c:pt>
                <c:pt idx="1529">
                  <c:v>5.996766330381142</c:v>
                </c:pt>
                <c:pt idx="1530">
                  <c:v>0.0</c:v>
                </c:pt>
                <c:pt idx="1531">
                  <c:v>0.0</c:v>
                </c:pt>
                <c:pt idx="1532">
                  <c:v>0.0</c:v>
                </c:pt>
                <c:pt idx="1533">
                  <c:v>0.0</c:v>
                </c:pt>
                <c:pt idx="1534">
                  <c:v>0.0</c:v>
                </c:pt>
                <c:pt idx="1535">
                  <c:v>0.0</c:v>
                </c:pt>
                <c:pt idx="1536">
                  <c:v>0.0</c:v>
                </c:pt>
                <c:pt idx="1537">
                  <c:v>0.0</c:v>
                </c:pt>
                <c:pt idx="1538">
                  <c:v>0.0</c:v>
                </c:pt>
                <c:pt idx="1539">
                  <c:v>0.0</c:v>
                </c:pt>
                <c:pt idx="1540">
                  <c:v>5.99583084032917</c:v>
                </c:pt>
                <c:pt idx="1541">
                  <c:v>5.995909277762505</c:v>
                </c:pt>
                <c:pt idx="1542">
                  <c:v>5.995830445790788</c:v>
                </c:pt>
                <c:pt idx="1543">
                  <c:v>5.995979918216116</c:v>
                </c:pt>
                <c:pt idx="1544">
                  <c:v>5.996097816627071</c:v>
                </c:pt>
                <c:pt idx="1545">
                  <c:v>5.99630240533337</c:v>
                </c:pt>
                <c:pt idx="1546">
                  <c:v>5.996349372020557</c:v>
                </c:pt>
                <c:pt idx="1547">
                  <c:v>5.996616932906861</c:v>
                </c:pt>
                <c:pt idx="1548">
                  <c:v>5.996774186467146</c:v>
                </c:pt>
                <c:pt idx="1549">
                  <c:v>5.99685284575821</c:v>
                </c:pt>
                <c:pt idx="1550">
                  <c:v>0.0</c:v>
                </c:pt>
                <c:pt idx="1551">
                  <c:v>0.0</c:v>
                </c:pt>
                <c:pt idx="1552">
                  <c:v>0.0</c:v>
                </c:pt>
                <c:pt idx="1553">
                  <c:v>0.0</c:v>
                </c:pt>
                <c:pt idx="1554">
                  <c:v>0.0</c:v>
                </c:pt>
                <c:pt idx="1555">
                  <c:v>0.0</c:v>
                </c:pt>
                <c:pt idx="1556">
                  <c:v>0.0</c:v>
                </c:pt>
                <c:pt idx="1557">
                  <c:v>0.0</c:v>
                </c:pt>
                <c:pt idx="1558">
                  <c:v>0.0</c:v>
                </c:pt>
                <c:pt idx="1559">
                  <c:v>0.0</c:v>
                </c:pt>
                <c:pt idx="1560">
                  <c:v>5.99600375472397</c:v>
                </c:pt>
                <c:pt idx="1561">
                  <c:v>5.996050827802756</c:v>
                </c:pt>
                <c:pt idx="1562">
                  <c:v>5.996310310612137</c:v>
                </c:pt>
                <c:pt idx="1563">
                  <c:v>5.996326081563938</c:v>
                </c:pt>
                <c:pt idx="1564">
                  <c:v>5.99638119962518</c:v>
                </c:pt>
                <c:pt idx="1565">
                  <c:v>5.996404558397574</c:v>
                </c:pt>
                <c:pt idx="1566">
                  <c:v>5.996860930956525</c:v>
                </c:pt>
                <c:pt idx="1567">
                  <c:v>5.99693168003303</c:v>
                </c:pt>
                <c:pt idx="1568">
                  <c:v>5.997065254168624</c:v>
                </c:pt>
                <c:pt idx="1569">
                  <c:v>5.997104615062619</c:v>
                </c:pt>
                <c:pt idx="1570">
                  <c:v>0.0</c:v>
                </c:pt>
                <c:pt idx="1571">
                  <c:v>0.0</c:v>
                </c:pt>
                <c:pt idx="1572">
                  <c:v>0.0</c:v>
                </c:pt>
                <c:pt idx="1573">
                  <c:v>0.0</c:v>
                </c:pt>
                <c:pt idx="1574">
                  <c:v>0.0</c:v>
                </c:pt>
                <c:pt idx="1575">
                  <c:v>0.0</c:v>
                </c:pt>
                <c:pt idx="1576">
                  <c:v>0.0</c:v>
                </c:pt>
                <c:pt idx="1577">
                  <c:v>0.0</c:v>
                </c:pt>
                <c:pt idx="1578">
                  <c:v>0.0</c:v>
                </c:pt>
                <c:pt idx="1579">
                  <c:v>0.0</c:v>
                </c:pt>
                <c:pt idx="1580">
                  <c:v>5.996342035337613</c:v>
                </c:pt>
                <c:pt idx="1581">
                  <c:v>5.996286905425872</c:v>
                </c:pt>
                <c:pt idx="1582">
                  <c:v>5.996381052767196</c:v>
                </c:pt>
                <c:pt idx="1583">
                  <c:v>5.996648769180437</c:v>
                </c:pt>
                <c:pt idx="1584">
                  <c:v>5.996538378366266</c:v>
                </c:pt>
                <c:pt idx="1585">
                  <c:v>5.99663269180569</c:v>
                </c:pt>
                <c:pt idx="1586">
                  <c:v>5.997010428225985</c:v>
                </c:pt>
                <c:pt idx="1587">
                  <c:v>5.997112634547872</c:v>
                </c:pt>
                <c:pt idx="1588">
                  <c:v>5.997214920530684</c:v>
                </c:pt>
                <c:pt idx="1589">
                  <c:v>5.997356468926736</c:v>
                </c:pt>
                <c:pt idx="1590">
                  <c:v>0.0</c:v>
                </c:pt>
                <c:pt idx="1591">
                  <c:v>0.0</c:v>
                </c:pt>
                <c:pt idx="1592">
                  <c:v>0.0</c:v>
                </c:pt>
                <c:pt idx="1593">
                  <c:v>0.0</c:v>
                </c:pt>
                <c:pt idx="1594">
                  <c:v>0.0</c:v>
                </c:pt>
                <c:pt idx="1595">
                  <c:v>0.0</c:v>
                </c:pt>
                <c:pt idx="1596">
                  <c:v>0.0</c:v>
                </c:pt>
                <c:pt idx="1597">
                  <c:v>0.0</c:v>
                </c:pt>
                <c:pt idx="1598">
                  <c:v>0.0</c:v>
                </c:pt>
                <c:pt idx="1599">
                  <c:v>0.0</c:v>
                </c:pt>
                <c:pt idx="1600">
                  <c:v>5.996451998209694</c:v>
                </c:pt>
                <c:pt idx="1601">
                  <c:v>5.99638903978569</c:v>
                </c:pt>
                <c:pt idx="1602">
                  <c:v>5.99644413847373</c:v>
                </c:pt>
                <c:pt idx="1603">
                  <c:v>5.996577711931498</c:v>
                </c:pt>
                <c:pt idx="1604">
                  <c:v>5.996577779212574</c:v>
                </c:pt>
                <c:pt idx="1605">
                  <c:v>5.996798051031217</c:v>
                </c:pt>
                <c:pt idx="1606">
                  <c:v>5.997033948349554</c:v>
                </c:pt>
                <c:pt idx="1607">
                  <c:v>5.997143915371723</c:v>
                </c:pt>
                <c:pt idx="1608">
                  <c:v>5.99734070721414</c:v>
                </c:pt>
                <c:pt idx="1609">
                  <c:v>5.997403618200346</c:v>
                </c:pt>
                <c:pt idx="1610">
                  <c:v>0.0</c:v>
                </c:pt>
                <c:pt idx="1611">
                  <c:v>0.0</c:v>
                </c:pt>
                <c:pt idx="1612">
                  <c:v>0.0</c:v>
                </c:pt>
                <c:pt idx="1613">
                  <c:v>0.0</c:v>
                </c:pt>
                <c:pt idx="1614">
                  <c:v>0.0</c:v>
                </c:pt>
                <c:pt idx="1615">
                  <c:v>0.0</c:v>
                </c:pt>
                <c:pt idx="1616">
                  <c:v>0.0</c:v>
                </c:pt>
                <c:pt idx="1617">
                  <c:v>0.0</c:v>
                </c:pt>
                <c:pt idx="1618">
                  <c:v>0.0</c:v>
                </c:pt>
                <c:pt idx="1619">
                  <c:v>0.0</c:v>
                </c:pt>
                <c:pt idx="1620">
                  <c:v>5.99649140015569</c:v>
                </c:pt>
                <c:pt idx="1621">
                  <c:v>5.996404921950206</c:v>
                </c:pt>
                <c:pt idx="1622">
                  <c:v>5.996601556847843</c:v>
                </c:pt>
                <c:pt idx="1623">
                  <c:v>5.996530484066735</c:v>
                </c:pt>
                <c:pt idx="1624">
                  <c:v>5.996687741247026</c:v>
                </c:pt>
                <c:pt idx="1625">
                  <c:v>5.996829528301252</c:v>
                </c:pt>
                <c:pt idx="1626">
                  <c:v>5.996955431528394</c:v>
                </c:pt>
                <c:pt idx="1627">
                  <c:v>5.99734868247893</c:v>
                </c:pt>
                <c:pt idx="1628">
                  <c:v>5.997246268651736</c:v>
                </c:pt>
                <c:pt idx="1629">
                  <c:v>5.997466626957284</c:v>
                </c:pt>
                <c:pt idx="1630">
                  <c:v>0.0</c:v>
                </c:pt>
                <c:pt idx="1631">
                  <c:v>0.0</c:v>
                </c:pt>
                <c:pt idx="1632">
                  <c:v>0.0</c:v>
                </c:pt>
                <c:pt idx="1633">
                  <c:v>0.0</c:v>
                </c:pt>
                <c:pt idx="1634">
                  <c:v>0.0</c:v>
                </c:pt>
                <c:pt idx="1635">
                  <c:v>0.0</c:v>
                </c:pt>
                <c:pt idx="1636">
                  <c:v>0.0</c:v>
                </c:pt>
                <c:pt idx="1637">
                  <c:v>0.0</c:v>
                </c:pt>
                <c:pt idx="1638">
                  <c:v>0.0</c:v>
                </c:pt>
                <c:pt idx="1639">
                  <c:v>0.0</c:v>
                </c:pt>
                <c:pt idx="1640">
                  <c:v>5.99660937623876</c:v>
                </c:pt>
                <c:pt idx="1641">
                  <c:v>5.996617321383742</c:v>
                </c:pt>
                <c:pt idx="1642">
                  <c:v>5.996640813043473</c:v>
                </c:pt>
                <c:pt idx="1643">
                  <c:v>5.996915889200888</c:v>
                </c:pt>
                <c:pt idx="1644">
                  <c:v>5.9969082756772</c:v>
                </c:pt>
                <c:pt idx="1645">
                  <c:v>5.996963189386097</c:v>
                </c:pt>
                <c:pt idx="1646">
                  <c:v>5.99731718647133</c:v>
                </c:pt>
                <c:pt idx="1647">
                  <c:v>5.997403740084787</c:v>
                </c:pt>
                <c:pt idx="1648">
                  <c:v>5.997568919075848</c:v>
                </c:pt>
                <c:pt idx="1649">
                  <c:v>5.99766342514647</c:v>
                </c:pt>
                <c:pt idx="1650">
                  <c:v>0.0</c:v>
                </c:pt>
                <c:pt idx="1651">
                  <c:v>0.0</c:v>
                </c:pt>
                <c:pt idx="1652">
                  <c:v>0.0</c:v>
                </c:pt>
                <c:pt idx="1653">
                  <c:v>0.0</c:v>
                </c:pt>
                <c:pt idx="1654">
                  <c:v>0.0</c:v>
                </c:pt>
                <c:pt idx="1655">
                  <c:v>0.0</c:v>
                </c:pt>
                <c:pt idx="1656">
                  <c:v>0.0</c:v>
                </c:pt>
                <c:pt idx="1657">
                  <c:v>0.0</c:v>
                </c:pt>
                <c:pt idx="1658">
                  <c:v>0.0</c:v>
                </c:pt>
                <c:pt idx="1659">
                  <c:v>0.0</c:v>
                </c:pt>
                <c:pt idx="1660">
                  <c:v>5.996688116219472</c:v>
                </c:pt>
                <c:pt idx="1661">
                  <c:v>5.99670385219303</c:v>
                </c:pt>
                <c:pt idx="1662">
                  <c:v>5.99667228020259</c:v>
                </c:pt>
                <c:pt idx="1663">
                  <c:v>5.996829632332182</c:v>
                </c:pt>
                <c:pt idx="1664">
                  <c:v>5.997041855176247</c:v>
                </c:pt>
                <c:pt idx="1665">
                  <c:v>5.997081213101768</c:v>
                </c:pt>
                <c:pt idx="1666">
                  <c:v>5.997301344017771</c:v>
                </c:pt>
                <c:pt idx="1667">
                  <c:v>5.9974666042638</c:v>
                </c:pt>
                <c:pt idx="1668">
                  <c:v>5.997600204640944</c:v>
                </c:pt>
                <c:pt idx="1669">
                  <c:v>5.997812807240955</c:v>
                </c:pt>
                <c:pt idx="1670">
                  <c:v>0.0</c:v>
                </c:pt>
                <c:pt idx="1671">
                  <c:v>0.0</c:v>
                </c:pt>
                <c:pt idx="1672">
                  <c:v>0.0</c:v>
                </c:pt>
                <c:pt idx="1673">
                  <c:v>0.0</c:v>
                </c:pt>
                <c:pt idx="1674">
                  <c:v>0.0</c:v>
                </c:pt>
                <c:pt idx="1675">
                  <c:v>0.0</c:v>
                </c:pt>
                <c:pt idx="1676">
                  <c:v>0.0</c:v>
                </c:pt>
                <c:pt idx="1677">
                  <c:v>0.0</c:v>
                </c:pt>
                <c:pt idx="1678">
                  <c:v>0.0</c:v>
                </c:pt>
                <c:pt idx="1679">
                  <c:v>0.0</c:v>
                </c:pt>
                <c:pt idx="1680">
                  <c:v>5.996617431230807</c:v>
                </c:pt>
                <c:pt idx="1681">
                  <c:v>5.997018336037514</c:v>
                </c:pt>
                <c:pt idx="1682">
                  <c:v>5.996978955994514</c:v>
                </c:pt>
                <c:pt idx="1683">
                  <c:v>5.997034167455975</c:v>
                </c:pt>
                <c:pt idx="1684">
                  <c:v>5.997089081775697</c:v>
                </c:pt>
                <c:pt idx="1685">
                  <c:v>5.997238497874338</c:v>
                </c:pt>
                <c:pt idx="1686">
                  <c:v>5.997474515108405</c:v>
                </c:pt>
                <c:pt idx="1687">
                  <c:v>5.997529554039096</c:v>
                </c:pt>
                <c:pt idx="1688">
                  <c:v>5.997734081663282</c:v>
                </c:pt>
                <c:pt idx="1689">
                  <c:v>5.99782067597592</c:v>
                </c:pt>
                <c:pt idx="1690">
                  <c:v>0.0</c:v>
                </c:pt>
                <c:pt idx="1691">
                  <c:v>0.0</c:v>
                </c:pt>
                <c:pt idx="1692">
                  <c:v>0.0</c:v>
                </c:pt>
                <c:pt idx="1693">
                  <c:v>0.0</c:v>
                </c:pt>
                <c:pt idx="1694">
                  <c:v>0.0</c:v>
                </c:pt>
                <c:pt idx="1695">
                  <c:v>0.0</c:v>
                </c:pt>
                <c:pt idx="1696">
                  <c:v>0.0</c:v>
                </c:pt>
                <c:pt idx="1697">
                  <c:v>0.0</c:v>
                </c:pt>
                <c:pt idx="1698">
                  <c:v>0.0</c:v>
                </c:pt>
                <c:pt idx="1699">
                  <c:v>0.0</c:v>
                </c:pt>
                <c:pt idx="1700">
                  <c:v>5.996821935319058</c:v>
                </c:pt>
                <c:pt idx="1701">
                  <c:v>5.997136440789176</c:v>
                </c:pt>
                <c:pt idx="1702">
                  <c:v>5.99721513389887</c:v>
                </c:pt>
                <c:pt idx="1703">
                  <c:v>5.99714425657876</c:v>
                </c:pt>
                <c:pt idx="1704">
                  <c:v>5.997380194541218</c:v>
                </c:pt>
                <c:pt idx="1705">
                  <c:v>5.997411627909435</c:v>
                </c:pt>
                <c:pt idx="1706">
                  <c:v>5.997686933002032</c:v>
                </c:pt>
                <c:pt idx="1707">
                  <c:v>5.99781293565146</c:v>
                </c:pt>
                <c:pt idx="1708">
                  <c:v>5.99789921157701</c:v>
                </c:pt>
                <c:pt idx="1709">
                  <c:v>5.998103943984488</c:v>
                </c:pt>
                <c:pt idx="1710">
                  <c:v>0.0</c:v>
                </c:pt>
                <c:pt idx="1711">
                  <c:v>0.0</c:v>
                </c:pt>
                <c:pt idx="1712">
                  <c:v>0.0</c:v>
                </c:pt>
                <c:pt idx="1713">
                  <c:v>0.0</c:v>
                </c:pt>
                <c:pt idx="1714">
                  <c:v>0.0</c:v>
                </c:pt>
                <c:pt idx="1715">
                  <c:v>0.0</c:v>
                </c:pt>
                <c:pt idx="1716">
                  <c:v>0.0</c:v>
                </c:pt>
                <c:pt idx="1717">
                  <c:v>0.0</c:v>
                </c:pt>
                <c:pt idx="1718">
                  <c:v>0.0</c:v>
                </c:pt>
                <c:pt idx="1719">
                  <c:v>0.0</c:v>
                </c:pt>
                <c:pt idx="1720">
                  <c:v>5.997049944587904</c:v>
                </c:pt>
                <c:pt idx="1721">
                  <c:v>5.997199520231854</c:v>
                </c:pt>
                <c:pt idx="1722">
                  <c:v>5.997222962002096</c:v>
                </c:pt>
                <c:pt idx="1723">
                  <c:v>5.997348591719919</c:v>
                </c:pt>
                <c:pt idx="1724">
                  <c:v>5.997364391601031</c:v>
                </c:pt>
                <c:pt idx="1725">
                  <c:v>5.99764769189314</c:v>
                </c:pt>
                <c:pt idx="1726">
                  <c:v>5.997741966379884</c:v>
                </c:pt>
                <c:pt idx="1727">
                  <c:v>5.997915027392366</c:v>
                </c:pt>
                <c:pt idx="1728">
                  <c:v>5.997993803736279</c:v>
                </c:pt>
                <c:pt idx="1729">
                  <c:v>5.998150933447602</c:v>
                </c:pt>
                <c:pt idx="1730">
                  <c:v>0.0</c:v>
                </c:pt>
                <c:pt idx="1731">
                  <c:v>0.0</c:v>
                </c:pt>
                <c:pt idx="1732">
                  <c:v>0.0</c:v>
                </c:pt>
                <c:pt idx="1733">
                  <c:v>0.0</c:v>
                </c:pt>
                <c:pt idx="1734">
                  <c:v>0.0</c:v>
                </c:pt>
                <c:pt idx="1735">
                  <c:v>0.0</c:v>
                </c:pt>
                <c:pt idx="1736">
                  <c:v>0.0</c:v>
                </c:pt>
                <c:pt idx="1737">
                  <c:v>0.0</c:v>
                </c:pt>
                <c:pt idx="1738">
                  <c:v>0.0</c:v>
                </c:pt>
                <c:pt idx="1739">
                  <c:v>0.0</c:v>
                </c:pt>
                <c:pt idx="1740">
                  <c:v>5.997160230382604</c:v>
                </c:pt>
                <c:pt idx="1741">
                  <c:v>5.997222958585678</c:v>
                </c:pt>
                <c:pt idx="1742">
                  <c:v>5.997246524639861</c:v>
                </c:pt>
                <c:pt idx="1743">
                  <c:v>5.997348591719919</c:v>
                </c:pt>
                <c:pt idx="1744">
                  <c:v>5.997514066506385</c:v>
                </c:pt>
                <c:pt idx="1745">
                  <c:v>5.997624043367184</c:v>
                </c:pt>
                <c:pt idx="1746">
                  <c:v>5.997923082810902</c:v>
                </c:pt>
                <c:pt idx="1747">
                  <c:v>5.998040940098685</c:v>
                </c:pt>
                <c:pt idx="1748">
                  <c:v>5.998080273014347</c:v>
                </c:pt>
                <c:pt idx="1749">
                  <c:v>5.99825341511817</c:v>
                </c:pt>
                <c:pt idx="1750">
                  <c:v>0.0</c:v>
                </c:pt>
                <c:pt idx="1751">
                  <c:v>0.0</c:v>
                </c:pt>
                <c:pt idx="1752">
                  <c:v>0.0</c:v>
                </c:pt>
                <c:pt idx="1753">
                  <c:v>0.0</c:v>
                </c:pt>
                <c:pt idx="1754">
                  <c:v>0.0</c:v>
                </c:pt>
                <c:pt idx="1755">
                  <c:v>0.0</c:v>
                </c:pt>
                <c:pt idx="1756">
                  <c:v>0.0</c:v>
                </c:pt>
                <c:pt idx="1757">
                  <c:v>0.0</c:v>
                </c:pt>
                <c:pt idx="1758">
                  <c:v>0.0</c:v>
                </c:pt>
                <c:pt idx="1759">
                  <c:v>0.0</c:v>
                </c:pt>
                <c:pt idx="1760">
                  <c:v>5.99716008331158</c:v>
                </c:pt>
                <c:pt idx="1761">
                  <c:v>5.997372464124436</c:v>
                </c:pt>
                <c:pt idx="1762">
                  <c:v>5.997474639204245</c:v>
                </c:pt>
                <c:pt idx="1763">
                  <c:v>5.99766353578318</c:v>
                </c:pt>
                <c:pt idx="1764">
                  <c:v>5.99764773154154</c:v>
                </c:pt>
                <c:pt idx="1765">
                  <c:v>5.99786016030181</c:v>
                </c:pt>
                <c:pt idx="1766">
                  <c:v>5.998017407203302</c:v>
                </c:pt>
                <c:pt idx="1767">
                  <c:v>5.998033026157554</c:v>
                </c:pt>
                <c:pt idx="1768">
                  <c:v>5.99819048267389</c:v>
                </c:pt>
                <c:pt idx="1769">
                  <c:v>5.998324235006073</c:v>
                </c:pt>
                <c:pt idx="1770">
                  <c:v>0.0</c:v>
                </c:pt>
                <c:pt idx="1771">
                  <c:v>0.0</c:v>
                </c:pt>
                <c:pt idx="1772">
                  <c:v>0.0</c:v>
                </c:pt>
                <c:pt idx="1773">
                  <c:v>0.0</c:v>
                </c:pt>
                <c:pt idx="1774">
                  <c:v>0.0</c:v>
                </c:pt>
                <c:pt idx="1775">
                  <c:v>0.0</c:v>
                </c:pt>
                <c:pt idx="1776">
                  <c:v>0.0</c:v>
                </c:pt>
                <c:pt idx="1777">
                  <c:v>0.0</c:v>
                </c:pt>
                <c:pt idx="1778">
                  <c:v>0.0</c:v>
                </c:pt>
                <c:pt idx="1779">
                  <c:v>0.0</c:v>
                </c:pt>
                <c:pt idx="1780">
                  <c:v>5.997388431185286</c:v>
                </c:pt>
                <c:pt idx="1781">
                  <c:v>5.997411833311887</c:v>
                </c:pt>
                <c:pt idx="1782">
                  <c:v>5.997545437445786</c:v>
                </c:pt>
                <c:pt idx="1783">
                  <c:v>5.99760832822371</c:v>
                </c:pt>
                <c:pt idx="1784">
                  <c:v>5.997828660425148</c:v>
                </c:pt>
                <c:pt idx="1785">
                  <c:v>5.997891515904233</c:v>
                </c:pt>
                <c:pt idx="1786">
                  <c:v>5.997860073858088</c:v>
                </c:pt>
                <c:pt idx="1787">
                  <c:v>5.99826901885231</c:v>
                </c:pt>
                <c:pt idx="1788">
                  <c:v>5.99826901462464</c:v>
                </c:pt>
                <c:pt idx="1789">
                  <c:v>5.998670387575221</c:v>
                </c:pt>
                <c:pt idx="1790">
                  <c:v>0.0</c:v>
                </c:pt>
                <c:pt idx="1791">
                  <c:v>0.0</c:v>
                </c:pt>
                <c:pt idx="1792">
                  <c:v>0.0</c:v>
                </c:pt>
                <c:pt idx="1793">
                  <c:v>0.0</c:v>
                </c:pt>
                <c:pt idx="1794">
                  <c:v>0.0</c:v>
                </c:pt>
                <c:pt idx="1795">
                  <c:v>0.0</c:v>
                </c:pt>
                <c:pt idx="1796">
                  <c:v>0.0</c:v>
                </c:pt>
                <c:pt idx="1797">
                  <c:v>0.0</c:v>
                </c:pt>
                <c:pt idx="1798">
                  <c:v>0.0</c:v>
                </c:pt>
                <c:pt idx="1799">
                  <c:v>0.0</c:v>
                </c:pt>
                <c:pt idx="1800">
                  <c:v>5.99734879369301</c:v>
                </c:pt>
                <c:pt idx="1801">
                  <c:v>5.997514025334937</c:v>
                </c:pt>
                <c:pt idx="1802">
                  <c:v>5.997482590065477</c:v>
                </c:pt>
                <c:pt idx="1803">
                  <c:v>5.997820831230689</c:v>
                </c:pt>
                <c:pt idx="1804">
                  <c:v>5.997804996231101</c:v>
                </c:pt>
                <c:pt idx="1805">
                  <c:v>5.997773547188062</c:v>
                </c:pt>
                <c:pt idx="1806">
                  <c:v>5.998056779646246</c:v>
                </c:pt>
                <c:pt idx="1807">
                  <c:v>5.99825349255833</c:v>
                </c:pt>
                <c:pt idx="1808">
                  <c:v>5.998442166920982</c:v>
                </c:pt>
                <c:pt idx="1809">
                  <c:v>5.998583866958566</c:v>
                </c:pt>
                <c:pt idx="1810">
                  <c:v>0.0</c:v>
                </c:pt>
                <c:pt idx="1811">
                  <c:v>0.0</c:v>
                </c:pt>
                <c:pt idx="1812">
                  <c:v>0.0</c:v>
                </c:pt>
                <c:pt idx="1813">
                  <c:v>0.0</c:v>
                </c:pt>
                <c:pt idx="1814">
                  <c:v>0.0</c:v>
                </c:pt>
                <c:pt idx="1815">
                  <c:v>0.0</c:v>
                </c:pt>
                <c:pt idx="1816">
                  <c:v>0.0</c:v>
                </c:pt>
                <c:pt idx="1817">
                  <c:v>0.0</c:v>
                </c:pt>
                <c:pt idx="1818">
                  <c:v>0.0</c:v>
                </c:pt>
                <c:pt idx="1819">
                  <c:v>0.0</c:v>
                </c:pt>
                <c:pt idx="1820">
                  <c:v>5.99734912564299</c:v>
                </c:pt>
                <c:pt idx="1821">
                  <c:v>5.997514025334937</c:v>
                </c:pt>
                <c:pt idx="1822">
                  <c:v>5.99768709844205</c:v>
                </c:pt>
                <c:pt idx="1823">
                  <c:v>5.997726280060547</c:v>
                </c:pt>
                <c:pt idx="1824">
                  <c:v>5.997820791867033</c:v>
                </c:pt>
                <c:pt idx="1825">
                  <c:v>5.997812774011166</c:v>
                </c:pt>
                <c:pt idx="1826">
                  <c:v>5.99808826977437</c:v>
                </c:pt>
                <c:pt idx="1827">
                  <c:v>5.99825337481113</c:v>
                </c:pt>
                <c:pt idx="1828">
                  <c:v>5.998418582501332</c:v>
                </c:pt>
                <c:pt idx="1829">
                  <c:v>5.998513046378489</c:v>
                </c:pt>
                <c:pt idx="1830">
                  <c:v>0.0</c:v>
                </c:pt>
                <c:pt idx="1831">
                  <c:v>0.0</c:v>
                </c:pt>
                <c:pt idx="1832">
                  <c:v>0.0</c:v>
                </c:pt>
                <c:pt idx="1833">
                  <c:v>0.0</c:v>
                </c:pt>
                <c:pt idx="1834">
                  <c:v>0.0</c:v>
                </c:pt>
                <c:pt idx="1835">
                  <c:v>0.0</c:v>
                </c:pt>
                <c:pt idx="1836">
                  <c:v>0.0</c:v>
                </c:pt>
                <c:pt idx="1837">
                  <c:v>0.0</c:v>
                </c:pt>
                <c:pt idx="1838">
                  <c:v>0.0</c:v>
                </c:pt>
                <c:pt idx="1839">
                  <c:v>0.0</c:v>
                </c:pt>
                <c:pt idx="1840">
                  <c:v>5.997506196799647</c:v>
                </c:pt>
                <c:pt idx="1841">
                  <c:v>5.997805264448403</c:v>
                </c:pt>
                <c:pt idx="1842">
                  <c:v>5.997820779571105</c:v>
                </c:pt>
                <c:pt idx="1843">
                  <c:v>5.997946472837546</c:v>
                </c:pt>
                <c:pt idx="1844">
                  <c:v>5.997970322194027</c:v>
                </c:pt>
                <c:pt idx="1845">
                  <c:v>5.99817470817672</c:v>
                </c:pt>
                <c:pt idx="1846">
                  <c:v>5.99822983475834</c:v>
                </c:pt>
                <c:pt idx="1847">
                  <c:v>5.99834004662373</c:v>
                </c:pt>
                <c:pt idx="1848">
                  <c:v>5.998481447201215</c:v>
                </c:pt>
                <c:pt idx="1849">
                  <c:v>5.998638866200134</c:v>
                </c:pt>
                <c:pt idx="1850">
                  <c:v>0.0</c:v>
                </c:pt>
                <c:pt idx="1851">
                  <c:v>0.0</c:v>
                </c:pt>
                <c:pt idx="1852">
                  <c:v>0.0</c:v>
                </c:pt>
                <c:pt idx="1853">
                  <c:v>0.0</c:v>
                </c:pt>
                <c:pt idx="1854">
                  <c:v>0.0</c:v>
                </c:pt>
                <c:pt idx="1855">
                  <c:v>0.0</c:v>
                </c:pt>
                <c:pt idx="1856">
                  <c:v>0.0</c:v>
                </c:pt>
                <c:pt idx="1857">
                  <c:v>0.0</c:v>
                </c:pt>
                <c:pt idx="1858">
                  <c:v>0.0</c:v>
                </c:pt>
                <c:pt idx="1859">
                  <c:v>0.0</c:v>
                </c:pt>
                <c:pt idx="1860">
                  <c:v>5.997718603333657</c:v>
                </c:pt>
                <c:pt idx="1861">
                  <c:v>5.997899552358235</c:v>
                </c:pt>
                <c:pt idx="1862">
                  <c:v>5.997970277636801</c:v>
                </c:pt>
                <c:pt idx="1863">
                  <c:v>5.997978104217442</c:v>
                </c:pt>
                <c:pt idx="1864">
                  <c:v>5.998040950462459</c:v>
                </c:pt>
                <c:pt idx="1865">
                  <c:v>5.998072438527506</c:v>
                </c:pt>
                <c:pt idx="1866">
                  <c:v>5.998316202593813</c:v>
                </c:pt>
                <c:pt idx="1867">
                  <c:v>5.998497336442485</c:v>
                </c:pt>
                <c:pt idx="1868">
                  <c:v>5.998748998198863</c:v>
                </c:pt>
                <c:pt idx="1869">
                  <c:v>5.998835715579258</c:v>
                </c:pt>
                <c:pt idx="1870">
                  <c:v>0.0</c:v>
                </c:pt>
                <c:pt idx="1871">
                  <c:v>0.0</c:v>
                </c:pt>
                <c:pt idx="1872">
                  <c:v>0.0</c:v>
                </c:pt>
                <c:pt idx="1873">
                  <c:v>0.0</c:v>
                </c:pt>
                <c:pt idx="1874">
                  <c:v>0.0</c:v>
                </c:pt>
                <c:pt idx="1875">
                  <c:v>0.0</c:v>
                </c:pt>
                <c:pt idx="1876">
                  <c:v>0.0</c:v>
                </c:pt>
                <c:pt idx="1877">
                  <c:v>0.0</c:v>
                </c:pt>
                <c:pt idx="1878">
                  <c:v>0.0</c:v>
                </c:pt>
                <c:pt idx="1879">
                  <c:v>0.0</c:v>
                </c:pt>
                <c:pt idx="1880">
                  <c:v>5.997836608454365</c:v>
                </c:pt>
                <c:pt idx="1881">
                  <c:v>5.997844435190366</c:v>
                </c:pt>
                <c:pt idx="1882">
                  <c:v>5.99796244806421</c:v>
                </c:pt>
                <c:pt idx="1883">
                  <c:v>5.998174670550965</c:v>
                </c:pt>
                <c:pt idx="1884">
                  <c:v>5.998190388061262</c:v>
                </c:pt>
                <c:pt idx="1885">
                  <c:v>5.998497260561675</c:v>
                </c:pt>
                <c:pt idx="1886">
                  <c:v>5.998473603885527</c:v>
                </c:pt>
                <c:pt idx="1887">
                  <c:v>5.99880418082468</c:v>
                </c:pt>
                <c:pt idx="1888">
                  <c:v>5.998638758394561</c:v>
                </c:pt>
                <c:pt idx="1889">
                  <c:v>5.998882747450662</c:v>
                </c:pt>
                <c:pt idx="1890">
                  <c:v>0.0</c:v>
                </c:pt>
                <c:pt idx="1891">
                  <c:v>0.0</c:v>
                </c:pt>
                <c:pt idx="1892">
                  <c:v>0.0</c:v>
                </c:pt>
                <c:pt idx="1893">
                  <c:v>0.0</c:v>
                </c:pt>
                <c:pt idx="1894">
                  <c:v>0.0</c:v>
                </c:pt>
                <c:pt idx="1895">
                  <c:v>0.0</c:v>
                </c:pt>
                <c:pt idx="1896">
                  <c:v>0.0</c:v>
                </c:pt>
                <c:pt idx="1897">
                  <c:v>0.0</c:v>
                </c:pt>
                <c:pt idx="1898">
                  <c:v>0.0</c:v>
                </c:pt>
                <c:pt idx="1899">
                  <c:v>0.0</c:v>
                </c:pt>
                <c:pt idx="1900">
                  <c:v>5.997954653429271</c:v>
                </c:pt>
                <c:pt idx="1901">
                  <c:v>5.998033346122466</c:v>
                </c:pt>
                <c:pt idx="1902">
                  <c:v>5.998214309431224</c:v>
                </c:pt>
                <c:pt idx="1903">
                  <c:v>5.998269248301928</c:v>
                </c:pt>
                <c:pt idx="1904">
                  <c:v>5.99840302720068</c:v>
                </c:pt>
                <c:pt idx="1905">
                  <c:v>5.998513207113205</c:v>
                </c:pt>
                <c:pt idx="1906">
                  <c:v>5.998646910545281</c:v>
                </c:pt>
                <c:pt idx="1907">
                  <c:v>5.998796318389857</c:v>
                </c:pt>
                <c:pt idx="1908">
                  <c:v>5.99899300536075</c:v>
                </c:pt>
                <c:pt idx="1909">
                  <c:v>5.99904794731717</c:v>
                </c:pt>
                <c:pt idx="1910">
                  <c:v>0.0</c:v>
                </c:pt>
                <c:pt idx="1911">
                  <c:v>0.0</c:v>
                </c:pt>
                <c:pt idx="1912">
                  <c:v>0.0</c:v>
                </c:pt>
                <c:pt idx="1913">
                  <c:v>0.0</c:v>
                </c:pt>
                <c:pt idx="1914">
                  <c:v>0.0</c:v>
                </c:pt>
                <c:pt idx="1915">
                  <c:v>0.0</c:v>
                </c:pt>
                <c:pt idx="1916">
                  <c:v>0.0</c:v>
                </c:pt>
                <c:pt idx="1917">
                  <c:v>0.0</c:v>
                </c:pt>
                <c:pt idx="1918">
                  <c:v>0.0</c:v>
                </c:pt>
                <c:pt idx="1919">
                  <c:v>0.0</c:v>
                </c:pt>
                <c:pt idx="1920">
                  <c:v>5.9980568150545</c:v>
                </c:pt>
                <c:pt idx="1921">
                  <c:v>5.998206386659337</c:v>
                </c:pt>
                <c:pt idx="1922">
                  <c:v>5.998269247769512</c:v>
                </c:pt>
                <c:pt idx="1923">
                  <c:v>5.99846574586903</c:v>
                </c:pt>
                <c:pt idx="1924">
                  <c:v>5.99847383322356</c:v>
                </c:pt>
                <c:pt idx="1925">
                  <c:v>5.998497321370452</c:v>
                </c:pt>
                <c:pt idx="1926">
                  <c:v>5.998631062644037</c:v>
                </c:pt>
                <c:pt idx="1927">
                  <c:v>5.998843505070652</c:v>
                </c:pt>
                <c:pt idx="1928">
                  <c:v>5.999071616580831</c:v>
                </c:pt>
                <c:pt idx="1929">
                  <c:v>5.999189531936468</c:v>
                </c:pt>
                <c:pt idx="1930">
                  <c:v>0.0</c:v>
                </c:pt>
                <c:pt idx="1931">
                  <c:v>0.0</c:v>
                </c:pt>
                <c:pt idx="1932">
                  <c:v>0.0</c:v>
                </c:pt>
                <c:pt idx="1933">
                  <c:v>0.0</c:v>
                </c:pt>
                <c:pt idx="1934">
                  <c:v>0.0</c:v>
                </c:pt>
                <c:pt idx="1935">
                  <c:v>0.0</c:v>
                </c:pt>
                <c:pt idx="1936">
                  <c:v>0.0</c:v>
                </c:pt>
                <c:pt idx="1937">
                  <c:v>0.0</c:v>
                </c:pt>
                <c:pt idx="1938">
                  <c:v>0.0</c:v>
                </c:pt>
                <c:pt idx="1939">
                  <c:v>0.0</c:v>
                </c:pt>
                <c:pt idx="1940">
                  <c:v>5.99830085458631</c:v>
                </c:pt>
                <c:pt idx="1941">
                  <c:v>5.99834808005277</c:v>
                </c:pt>
                <c:pt idx="1942">
                  <c:v>5.998371450337136</c:v>
                </c:pt>
                <c:pt idx="1943">
                  <c:v>5.998505289075176</c:v>
                </c:pt>
                <c:pt idx="1944">
                  <c:v>5.998804290732447</c:v>
                </c:pt>
                <c:pt idx="1945">
                  <c:v>5.998922308147047</c:v>
                </c:pt>
                <c:pt idx="1946">
                  <c:v>5.998945714061482</c:v>
                </c:pt>
                <c:pt idx="1947">
                  <c:v>5.99909518233626</c:v>
                </c:pt>
                <c:pt idx="1948">
                  <c:v>5.99924468466818</c:v>
                </c:pt>
                <c:pt idx="1949">
                  <c:v>5.999244562866059</c:v>
                </c:pt>
                <c:pt idx="1950">
                  <c:v>0.0</c:v>
                </c:pt>
                <c:pt idx="1951">
                  <c:v>0.0</c:v>
                </c:pt>
                <c:pt idx="1952">
                  <c:v>0.0</c:v>
                </c:pt>
                <c:pt idx="1953">
                  <c:v>0.0</c:v>
                </c:pt>
                <c:pt idx="1954">
                  <c:v>0.0</c:v>
                </c:pt>
                <c:pt idx="1955">
                  <c:v>0.0</c:v>
                </c:pt>
                <c:pt idx="1956">
                  <c:v>0.0</c:v>
                </c:pt>
                <c:pt idx="1957">
                  <c:v>0.0</c:v>
                </c:pt>
                <c:pt idx="1958">
                  <c:v>0.0</c:v>
                </c:pt>
                <c:pt idx="1959">
                  <c:v>0.0</c:v>
                </c:pt>
                <c:pt idx="1960">
                  <c:v>5.99824570892114</c:v>
                </c:pt>
                <c:pt idx="1961">
                  <c:v>5.998308667449807</c:v>
                </c:pt>
                <c:pt idx="1962">
                  <c:v>5.998465880805032</c:v>
                </c:pt>
                <c:pt idx="1963">
                  <c:v>5.998584019248096</c:v>
                </c:pt>
                <c:pt idx="1964">
                  <c:v>5.998757046367348</c:v>
                </c:pt>
                <c:pt idx="1965">
                  <c:v>5.998701841348362</c:v>
                </c:pt>
                <c:pt idx="1966">
                  <c:v>5.998827625227561</c:v>
                </c:pt>
                <c:pt idx="1967">
                  <c:v>5.999000724602013</c:v>
                </c:pt>
                <c:pt idx="1968">
                  <c:v>5.99917378781977</c:v>
                </c:pt>
                <c:pt idx="1969">
                  <c:v>5.9992760444534</c:v>
                </c:pt>
                <c:pt idx="1970">
                  <c:v>0.0</c:v>
                </c:pt>
                <c:pt idx="1971">
                  <c:v>0.0</c:v>
                </c:pt>
                <c:pt idx="1972">
                  <c:v>0.0</c:v>
                </c:pt>
                <c:pt idx="1973">
                  <c:v>0.0</c:v>
                </c:pt>
                <c:pt idx="1974">
                  <c:v>0.0</c:v>
                </c:pt>
                <c:pt idx="1975">
                  <c:v>0.0</c:v>
                </c:pt>
                <c:pt idx="1976">
                  <c:v>0.0</c:v>
                </c:pt>
                <c:pt idx="1977">
                  <c:v>0.0</c:v>
                </c:pt>
                <c:pt idx="1978">
                  <c:v>0.0</c:v>
                </c:pt>
                <c:pt idx="1979">
                  <c:v>0.0</c:v>
                </c:pt>
                <c:pt idx="1980">
                  <c:v>5.998174902020064</c:v>
                </c:pt>
                <c:pt idx="1981">
                  <c:v>5.9982692897686</c:v>
                </c:pt>
                <c:pt idx="1982">
                  <c:v>5.998292872699444</c:v>
                </c:pt>
                <c:pt idx="1983">
                  <c:v>5.998355844198969</c:v>
                </c:pt>
                <c:pt idx="1984">
                  <c:v>5.99879623540384</c:v>
                </c:pt>
                <c:pt idx="1985">
                  <c:v>5.998607478175698</c:v>
                </c:pt>
                <c:pt idx="1986">
                  <c:v>5.998874901135704</c:v>
                </c:pt>
                <c:pt idx="1987">
                  <c:v>5.999024504858014</c:v>
                </c:pt>
                <c:pt idx="1988">
                  <c:v>5.999205404446898</c:v>
                </c:pt>
                <c:pt idx="1989">
                  <c:v>5.99929976272771</c:v>
                </c:pt>
                <c:pt idx="1990">
                  <c:v>0.0</c:v>
                </c:pt>
                <c:pt idx="1991">
                  <c:v>0.0</c:v>
                </c:pt>
                <c:pt idx="1992">
                  <c:v>0.0</c:v>
                </c:pt>
                <c:pt idx="1993">
                  <c:v>0.0</c:v>
                </c:pt>
                <c:pt idx="1994">
                  <c:v>0.0</c:v>
                </c:pt>
                <c:pt idx="1995">
                  <c:v>0.0</c:v>
                </c:pt>
                <c:pt idx="1996">
                  <c:v>0.0</c:v>
                </c:pt>
                <c:pt idx="1997">
                  <c:v>0.0</c:v>
                </c:pt>
                <c:pt idx="1998">
                  <c:v>0.0</c:v>
                </c:pt>
                <c:pt idx="1999">
                  <c:v>0.0</c:v>
                </c:pt>
                <c:pt idx="2000">
                  <c:v>5.998544791619662</c:v>
                </c:pt>
                <c:pt idx="2001">
                  <c:v>5.998481772975988</c:v>
                </c:pt>
                <c:pt idx="2002">
                  <c:v>5.99872554945848</c:v>
                </c:pt>
                <c:pt idx="2003">
                  <c:v>5.998851334914432</c:v>
                </c:pt>
                <c:pt idx="2004">
                  <c:v>5.998977270021037</c:v>
                </c:pt>
                <c:pt idx="2005">
                  <c:v>5.998953617476554</c:v>
                </c:pt>
                <c:pt idx="2006">
                  <c:v>5.99927618596428</c:v>
                </c:pt>
                <c:pt idx="2007">
                  <c:v>5.999386417937772</c:v>
                </c:pt>
                <c:pt idx="2008">
                  <c:v>5.999480725265741</c:v>
                </c:pt>
                <c:pt idx="2009">
                  <c:v>5.999740459556018</c:v>
                </c:pt>
                <c:pt idx="2010">
                  <c:v>0.0</c:v>
                </c:pt>
                <c:pt idx="2011">
                  <c:v>0.0</c:v>
                </c:pt>
                <c:pt idx="2012">
                  <c:v>0.0</c:v>
                </c:pt>
                <c:pt idx="2013">
                  <c:v>0.0</c:v>
                </c:pt>
                <c:pt idx="2014">
                  <c:v>0.0</c:v>
                </c:pt>
                <c:pt idx="2015">
                  <c:v>0.0</c:v>
                </c:pt>
                <c:pt idx="2016">
                  <c:v>0.0</c:v>
                </c:pt>
                <c:pt idx="2017">
                  <c:v>0.0</c:v>
                </c:pt>
                <c:pt idx="2018">
                  <c:v>0.0</c:v>
                </c:pt>
                <c:pt idx="2019">
                  <c:v>0.0</c:v>
                </c:pt>
                <c:pt idx="2020">
                  <c:v>5.999016622284716</c:v>
                </c:pt>
                <c:pt idx="2021">
                  <c:v>5.998961588646484</c:v>
                </c:pt>
                <c:pt idx="2022">
                  <c:v>5.999181784928432</c:v>
                </c:pt>
                <c:pt idx="2023">
                  <c:v>5.999354854705071</c:v>
                </c:pt>
                <c:pt idx="2024">
                  <c:v>5.999520146655534</c:v>
                </c:pt>
                <c:pt idx="2025">
                  <c:v>5.99959079460877</c:v>
                </c:pt>
                <c:pt idx="2026">
                  <c:v>5.99966972831416</c:v>
                </c:pt>
                <c:pt idx="2027">
                  <c:v>5.99985050391561</c:v>
                </c:pt>
                <c:pt idx="2028">
                  <c:v>5.999834741001663</c:v>
                </c:pt>
                <c:pt idx="2029">
                  <c:v>6.000251815628748</c:v>
                </c:pt>
                <c:pt idx="2030">
                  <c:v>0.0</c:v>
                </c:pt>
                <c:pt idx="2031">
                  <c:v>0.0</c:v>
                </c:pt>
                <c:pt idx="2032">
                  <c:v>0.0</c:v>
                </c:pt>
                <c:pt idx="2033">
                  <c:v>0.0</c:v>
                </c:pt>
                <c:pt idx="2034">
                  <c:v>0.0</c:v>
                </c:pt>
                <c:pt idx="2035">
                  <c:v>0.0</c:v>
                </c:pt>
                <c:pt idx="2036">
                  <c:v>0.0</c:v>
                </c:pt>
                <c:pt idx="2037">
                  <c:v>0.0</c:v>
                </c:pt>
                <c:pt idx="2038">
                  <c:v>0.0</c:v>
                </c:pt>
                <c:pt idx="2039">
                  <c:v>0.0</c:v>
                </c:pt>
                <c:pt idx="2040">
                  <c:v>5.999174076217367</c:v>
                </c:pt>
                <c:pt idx="2041">
                  <c:v>5.999110980324298</c:v>
                </c:pt>
                <c:pt idx="2042">
                  <c:v>5.9992761853993</c:v>
                </c:pt>
                <c:pt idx="2043">
                  <c:v>5.999244808205741</c:v>
                </c:pt>
                <c:pt idx="2044">
                  <c:v>5.999582979123822</c:v>
                </c:pt>
                <c:pt idx="2045">
                  <c:v>5.999598756998557</c:v>
                </c:pt>
                <c:pt idx="2046">
                  <c:v>5.999732546879045</c:v>
                </c:pt>
                <c:pt idx="2047">
                  <c:v>5.999803329189754</c:v>
                </c:pt>
                <c:pt idx="2048">
                  <c:v>6.000039362338623</c:v>
                </c:pt>
                <c:pt idx="2049">
                  <c:v>6.000157411580814</c:v>
                </c:pt>
                <c:pt idx="2050">
                  <c:v>0.0</c:v>
                </c:pt>
                <c:pt idx="2051">
                  <c:v>0.0</c:v>
                </c:pt>
                <c:pt idx="2052">
                  <c:v>0.0</c:v>
                </c:pt>
                <c:pt idx="2053">
                  <c:v>0.0</c:v>
                </c:pt>
                <c:pt idx="2054">
                  <c:v>0.0</c:v>
                </c:pt>
                <c:pt idx="2055">
                  <c:v>0.0</c:v>
                </c:pt>
                <c:pt idx="2056">
                  <c:v>0.0</c:v>
                </c:pt>
                <c:pt idx="2057">
                  <c:v>0.0</c:v>
                </c:pt>
                <c:pt idx="2058">
                  <c:v>0.0</c:v>
                </c:pt>
                <c:pt idx="2059">
                  <c:v>0.0</c:v>
                </c:pt>
                <c:pt idx="2060">
                  <c:v>5.998788428253451</c:v>
                </c:pt>
                <c:pt idx="2061">
                  <c:v>5.998969451043428</c:v>
                </c:pt>
                <c:pt idx="2062">
                  <c:v>5.998961599160118</c:v>
                </c:pt>
                <c:pt idx="2063">
                  <c:v>5.99922897538472</c:v>
                </c:pt>
                <c:pt idx="2064">
                  <c:v>5.999244562090491</c:v>
                </c:pt>
                <c:pt idx="2065">
                  <c:v>5.99939408231243</c:v>
                </c:pt>
                <c:pt idx="2066">
                  <c:v>5.999551650454745</c:v>
                </c:pt>
                <c:pt idx="2067">
                  <c:v>5.999606659487654</c:v>
                </c:pt>
                <c:pt idx="2068">
                  <c:v>5.999819145589143</c:v>
                </c:pt>
                <c:pt idx="2069">
                  <c:v>6.000031441818374</c:v>
                </c:pt>
                <c:pt idx="2070">
                  <c:v>0.0</c:v>
                </c:pt>
                <c:pt idx="2071">
                  <c:v>0.0</c:v>
                </c:pt>
                <c:pt idx="2072">
                  <c:v>0.0</c:v>
                </c:pt>
                <c:pt idx="2073">
                  <c:v>0.0</c:v>
                </c:pt>
                <c:pt idx="2074">
                  <c:v>0.0</c:v>
                </c:pt>
                <c:pt idx="2075">
                  <c:v>0.0</c:v>
                </c:pt>
                <c:pt idx="2076">
                  <c:v>0.0</c:v>
                </c:pt>
                <c:pt idx="2077">
                  <c:v>0.0</c:v>
                </c:pt>
                <c:pt idx="2078">
                  <c:v>0.0</c:v>
                </c:pt>
                <c:pt idx="2079">
                  <c:v>0.0</c:v>
                </c:pt>
                <c:pt idx="2080">
                  <c:v>5.998906547194209</c:v>
                </c:pt>
                <c:pt idx="2081">
                  <c:v>5.998961550283575</c:v>
                </c:pt>
                <c:pt idx="2082">
                  <c:v>5.999197650491663</c:v>
                </c:pt>
                <c:pt idx="2083">
                  <c:v>5.99915027402445</c:v>
                </c:pt>
                <c:pt idx="2084">
                  <c:v>5.99937846153035</c:v>
                </c:pt>
                <c:pt idx="2085">
                  <c:v>5.999567228509831</c:v>
                </c:pt>
                <c:pt idx="2086">
                  <c:v>5.999638058269551</c:v>
                </c:pt>
                <c:pt idx="2087">
                  <c:v>5.999724756307778</c:v>
                </c:pt>
                <c:pt idx="2088">
                  <c:v>5.999858300613572</c:v>
                </c:pt>
                <c:pt idx="2089">
                  <c:v>6.00003164428241</c:v>
                </c:pt>
                <c:pt idx="2090">
                  <c:v>0.0</c:v>
                </c:pt>
                <c:pt idx="2091">
                  <c:v>0.0</c:v>
                </c:pt>
                <c:pt idx="2092">
                  <c:v>0.0</c:v>
                </c:pt>
                <c:pt idx="2093">
                  <c:v>0.0</c:v>
                </c:pt>
                <c:pt idx="2094">
                  <c:v>0.0</c:v>
                </c:pt>
                <c:pt idx="2095">
                  <c:v>0.0</c:v>
                </c:pt>
                <c:pt idx="2096">
                  <c:v>0.0</c:v>
                </c:pt>
                <c:pt idx="2097">
                  <c:v>0.0</c:v>
                </c:pt>
                <c:pt idx="2098">
                  <c:v>0.0</c:v>
                </c:pt>
                <c:pt idx="2099">
                  <c:v>0.0</c:v>
                </c:pt>
                <c:pt idx="2100">
                  <c:v>5.999040341862296</c:v>
                </c:pt>
                <c:pt idx="2101">
                  <c:v>5.99903233053383</c:v>
                </c:pt>
                <c:pt idx="2102">
                  <c:v>5.999252676892652</c:v>
                </c:pt>
                <c:pt idx="2103">
                  <c:v>5.999315677986775</c:v>
                </c:pt>
                <c:pt idx="2104">
                  <c:v>5.999559475870612</c:v>
                </c:pt>
                <c:pt idx="2105">
                  <c:v>5.99952793987781</c:v>
                </c:pt>
                <c:pt idx="2106">
                  <c:v>5.999732517637005</c:v>
                </c:pt>
                <c:pt idx="2107">
                  <c:v>5.999921476741522</c:v>
                </c:pt>
                <c:pt idx="2108">
                  <c:v>5.999968539326399</c:v>
                </c:pt>
                <c:pt idx="2109">
                  <c:v>6.00022828360967</c:v>
                </c:pt>
                <c:pt idx="2110">
                  <c:v>0.0</c:v>
                </c:pt>
                <c:pt idx="2111">
                  <c:v>0.0</c:v>
                </c:pt>
                <c:pt idx="2112">
                  <c:v>0.0</c:v>
                </c:pt>
                <c:pt idx="2113">
                  <c:v>0.0</c:v>
                </c:pt>
                <c:pt idx="2114">
                  <c:v>0.0</c:v>
                </c:pt>
                <c:pt idx="2115">
                  <c:v>0.0</c:v>
                </c:pt>
                <c:pt idx="2116">
                  <c:v>0.0</c:v>
                </c:pt>
                <c:pt idx="2117">
                  <c:v>0.0</c:v>
                </c:pt>
                <c:pt idx="2118">
                  <c:v>0.0</c:v>
                </c:pt>
                <c:pt idx="2119">
                  <c:v>0.0</c:v>
                </c:pt>
                <c:pt idx="2120">
                  <c:v>5.99921336841623</c:v>
                </c:pt>
                <c:pt idx="2121">
                  <c:v>5.999291868134072</c:v>
                </c:pt>
                <c:pt idx="2122">
                  <c:v>5.99949665090173</c:v>
                </c:pt>
                <c:pt idx="2123">
                  <c:v>5.99965390843465</c:v>
                </c:pt>
                <c:pt idx="2124">
                  <c:v>5.999677518413267</c:v>
                </c:pt>
                <c:pt idx="2125">
                  <c:v>5.99996066978558</c:v>
                </c:pt>
                <c:pt idx="2126">
                  <c:v>5.999834841127638</c:v>
                </c:pt>
                <c:pt idx="2127">
                  <c:v>6.000157296240117</c:v>
                </c:pt>
                <c:pt idx="2128">
                  <c:v>6.000212334515673</c:v>
                </c:pt>
                <c:pt idx="2129">
                  <c:v>6.000558655243636</c:v>
                </c:pt>
                <c:pt idx="2130">
                  <c:v>0.0</c:v>
                </c:pt>
                <c:pt idx="2131">
                  <c:v>0.0</c:v>
                </c:pt>
                <c:pt idx="2132">
                  <c:v>0.0</c:v>
                </c:pt>
                <c:pt idx="2133">
                  <c:v>0.0</c:v>
                </c:pt>
                <c:pt idx="2134">
                  <c:v>0.0</c:v>
                </c:pt>
                <c:pt idx="2135">
                  <c:v>0.0</c:v>
                </c:pt>
                <c:pt idx="2136">
                  <c:v>0.0</c:v>
                </c:pt>
                <c:pt idx="2137">
                  <c:v>0.0</c:v>
                </c:pt>
                <c:pt idx="2138">
                  <c:v>0.0</c:v>
                </c:pt>
                <c:pt idx="2139">
                  <c:v>0.0</c:v>
                </c:pt>
                <c:pt idx="2140">
                  <c:v>5.99940200169964</c:v>
                </c:pt>
                <c:pt idx="2141">
                  <c:v>5.999480690728367</c:v>
                </c:pt>
                <c:pt idx="2142">
                  <c:v>5.99966181339568</c:v>
                </c:pt>
                <c:pt idx="2143">
                  <c:v>5.999740534118797</c:v>
                </c:pt>
                <c:pt idx="2144">
                  <c:v>5.99977970189986</c:v>
                </c:pt>
                <c:pt idx="2145">
                  <c:v>5.99987409446762</c:v>
                </c:pt>
                <c:pt idx="2146">
                  <c:v>6.00014960356317</c:v>
                </c:pt>
                <c:pt idx="2147">
                  <c:v>6.000149494847486</c:v>
                </c:pt>
                <c:pt idx="2148">
                  <c:v>6.000346208037323</c:v>
                </c:pt>
                <c:pt idx="2149">
                  <c:v>6.000464168146704</c:v>
                </c:pt>
                <c:pt idx="2150">
                  <c:v>0.0</c:v>
                </c:pt>
                <c:pt idx="2151">
                  <c:v>0.0</c:v>
                </c:pt>
                <c:pt idx="2152">
                  <c:v>0.0</c:v>
                </c:pt>
                <c:pt idx="2153">
                  <c:v>0.0</c:v>
                </c:pt>
                <c:pt idx="2154">
                  <c:v>0.0</c:v>
                </c:pt>
                <c:pt idx="2155">
                  <c:v>0.0</c:v>
                </c:pt>
                <c:pt idx="2156">
                  <c:v>0.0</c:v>
                </c:pt>
                <c:pt idx="2157">
                  <c:v>0.0</c:v>
                </c:pt>
                <c:pt idx="2158">
                  <c:v>0.0</c:v>
                </c:pt>
                <c:pt idx="2159">
                  <c:v>0.0</c:v>
                </c:pt>
                <c:pt idx="2160">
                  <c:v>5.999496542266047</c:v>
                </c:pt>
                <c:pt idx="2161">
                  <c:v>5.999457265588843</c:v>
                </c:pt>
                <c:pt idx="2162">
                  <c:v>5.999882046896015</c:v>
                </c:pt>
                <c:pt idx="2163">
                  <c:v>5.99978768326444</c:v>
                </c:pt>
                <c:pt idx="2164">
                  <c:v>6.000031391481501</c:v>
                </c:pt>
                <c:pt idx="2165">
                  <c:v>6.00006299364058</c:v>
                </c:pt>
                <c:pt idx="2166">
                  <c:v>6.000157313066827</c:v>
                </c:pt>
                <c:pt idx="2167">
                  <c:v>6.000275372154638</c:v>
                </c:pt>
                <c:pt idx="2168">
                  <c:v>6.000464134121551</c:v>
                </c:pt>
                <c:pt idx="2169">
                  <c:v>6.000684503477173</c:v>
                </c:pt>
                <c:pt idx="2170">
                  <c:v>0.0</c:v>
                </c:pt>
                <c:pt idx="2171">
                  <c:v>0.0</c:v>
                </c:pt>
                <c:pt idx="2172">
                  <c:v>0.0</c:v>
                </c:pt>
                <c:pt idx="2173">
                  <c:v>0.0</c:v>
                </c:pt>
                <c:pt idx="2174">
                  <c:v>0.0</c:v>
                </c:pt>
                <c:pt idx="2175">
                  <c:v>0.0</c:v>
                </c:pt>
                <c:pt idx="2176">
                  <c:v>0.0</c:v>
                </c:pt>
                <c:pt idx="2177">
                  <c:v>0.0</c:v>
                </c:pt>
                <c:pt idx="2178">
                  <c:v>0.0</c:v>
                </c:pt>
                <c:pt idx="2179">
                  <c:v>0.0</c:v>
                </c:pt>
                <c:pt idx="2180">
                  <c:v>5.999441530144173</c:v>
                </c:pt>
                <c:pt idx="2181">
                  <c:v>5.99957518547868</c:v>
                </c:pt>
                <c:pt idx="2182">
                  <c:v>5.999630356976128</c:v>
                </c:pt>
                <c:pt idx="2183">
                  <c:v>5.999819132108187</c:v>
                </c:pt>
                <c:pt idx="2184">
                  <c:v>5.999913477618124</c:v>
                </c:pt>
                <c:pt idx="2185">
                  <c:v>6.000000037636506</c:v>
                </c:pt>
                <c:pt idx="2186">
                  <c:v>6.000094329477911</c:v>
                </c:pt>
                <c:pt idx="2187">
                  <c:v>6.000173027165967</c:v>
                </c:pt>
                <c:pt idx="2188">
                  <c:v>6.000487737115471</c:v>
                </c:pt>
                <c:pt idx="2189">
                  <c:v>6.000558586858332</c:v>
                </c:pt>
                <c:pt idx="2190">
                  <c:v>0.0</c:v>
                </c:pt>
                <c:pt idx="2191">
                  <c:v>0.0</c:v>
                </c:pt>
                <c:pt idx="2192">
                  <c:v>0.0</c:v>
                </c:pt>
                <c:pt idx="2193">
                  <c:v>0.0</c:v>
                </c:pt>
                <c:pt idx="2194">
                  <c:v>0.0</c:v>
                </c:pt>
                <c:pt idx="2195">
                  <c:v>0.0</c:v>
                </c:pt>
                <c:pt idx="2196">
                  <c:v>0.0</c:v>
                </c:pt>
                <c:pt idx="2197">
                  <c:v>0.0</c:v>
                </c:pt>
                <c:pt idx="2198">
                  <c:v>0.0</c:v>
                </c:pt>
                <c:pt idx="2199">
                  <c:v>0.0</c:v>
                </c:pt>
                <c:pt idx="2200">
                  <c:v>5.999473010669944</c:v>
                </c:pt>
                <c:pt idx="2201">
                  <c:v>5.999567371235644</c:v>
                </c:pt>
                <c:pt idx="2202">
                  <c:v>5.99969315759285</c:v>
                </c:pt>
                <c:pt idx="2203">
                  <c:v>5.999811186002555</c:v>
                </c:pt>
                <c:pt idx="2204">
                  <c:v>5.99991350284838</c:v>
                </c:pt>
                <c:pt idx="2205">
                  <c:v>6.0001494798469</c:v>
                </c:pt>
                <c:pt idx="2206">
                  <c:v>5.99999203450427</c:v>
                </c:pt>
                <c:pt idx="2207">
                  <c:v>6.00022822340408</c:v>
                </c:pt>
                <c:pt idx="2208">
                  <c:v>6.000440563326038</c:v>
                </c:pt>
                <c:pt idx="2209">
                  <c:v>6.000503461654937</c:v>
                </c:pt>
                <c:pt idx="2210">
                  <c:v>0.0</c:v>
                </c:pt>
                <c:pt idx="2211">
                  <c:v>0.0</c:v>
                </c:pt>
                <c:pt idx="2212">
                  <c:v>0.0</c:v>
                </c:pt>
                <c:pt idx="2213">
                  <c:v>0.0</c:v>
                </c:pt>
                <c:pt idx="2214">
                  <c:v>0.0</c:v>
                </c:pt>
                <c:pt idx="2215">
                  <c:v>0.0</c:v>
                </c:pt>
                <c:pt idx="2216">
                  <c:v>0.0</c:v>
                </c:pt>
                <c:pt idx="2217">
                  <c:v>0.0</c:v>
                </c:pt>
                <c:pt idx="2218">
                  <c:v>0.0</c:v>
                </c:pt>
                <c:pt idx="2219">
                  <c:v>0.0</c:v>
                </c:pt>
                <c:pt idx="2220">
                  <c:v>5.99960656093252</c:v>
                </c:pt>
                <c:pt idx="2221">
                  <c:v>5.999527978636307</c:v>
                </c:pt>
                <c:pt idx="2222">
                  <c:v>5.999488658898595</c:v>
                </c:pt>
                <c:pt idx="2223">
                  <c:v>5.99970879349224</c:v>
                </c:pt>
                <c:pt idx="2224">
                  <c:v>5.999889857249225</c:v>
                </c:pt>
                <c:pt idx="2225">
                  <c:v>6.000117978090546</c:v>
                </c:pt>
                <c:pt idx="2226">
                  <c:v>6.00012588168889</c:v>
                </c:pt>
                <c:pt idx="2227">
                  <c:v>6.00030698561911</c:v>
                </c:pt>
                <c:pt idx="2228">
                  <c:v>6.000354180076595</c:v>
                </c:pt>
                <c:pt idx="2229">
                  <c:v>6.000503673305952</c:v>
                </c:pt>
                <c:pt idx="2230">
                  <c:v>0.0</c:v>
                </c:pt>
                <c:pt idx="2231">
                  <c:v>0.0</c:v>
                </c:pt>
                <c:pt idx="2232">
                  <c:v>0.0</c:v>
                </c:pt>
                <c:pt idx="2233">
                  <c:v>0.0</c:v>
                </c:pt>
                <c:pt idx="2234">
                  <c:v>0.0</c:v>
                </c:pt>
                <c:pt idx="2235">
                  <c:v>0.0</c:v>
                </c:pt>
                <c:pt idx="2236">
                  <c:v>0.0</c:v>
                </c:pt>
                <c:pt idx="2237">
                  <c:v>0.0</c:v>
                </c:pt>
                <c:pt idx="2238">
                  <c:v>0.0</c:v>
                </c:pt>
                <c:pt idx="2239">
                  <c:v>0.0</c:v>
                </c:pt>
                <c:pt idx="2240">
                  <c:v>5.999535935198708</c:v>
                </c:pt>
                <c:pt idx="2241">
                  <c:v>5.9996223593681</c:v>
                </c:pt>
                <c:pt idx="2242">
                  <c:v>5.99977973440066</c:v>
                </c:pt>
                <c:pt idx="2243">
                  <c:v>5.999889819636555</c:v>
                </c:pt>
                <c:pt idx="2244">
                  <c:v>5.999999962702195</c:v>
                </c:pt>
                <c:pt idx="2245">
                  <c:v>6.000125947319306</c:v>
                </c:pt>
                <c:pt idx="2246">
                  <c:v>6.00039338001309</c:v>
                </c:pt>
                <c:pt idx="2247">
                  <c:v>6.000456360930346</c:v>
                </c:pt>
                <c:pt idx="2248">
                  <c:v>6.000739540890729</c:v>
                </c:pt>
                <c:pt idx="2249">
                  <c:v>6.000692249288947</c:v>
                </c:pt>
                <c:pt idx="2250">
                  <c:v>0.0</c:v>
                </c:pt>
                <c:pt idx="2251">
                  <c:v>0.0</c:v>
                </c:pt>
                <c:pt idx="2252">
                  <c:v>0.0</c:v>
                </c:pt>
                <c:pt idx="2253">
                  <c:v>0.0</c:v>
                </c:pt>
                <c:pt idx="2254">
                  <c:v>0.0</c:v>
                </c:pt>
                <c:pt idx="2255">
                  <c:v>0.0</c:v>
                </c:pt>
                <c:pt idx="2256">
                  <c:v>0.0</c:v>
                </c:pt>
                <c:pt idx="2257">
                  <c:v>0.0</c:v>
                </c:pt>
                <c:pt idx="2258">
                  <c:v>0.0</c:v>
                </c:pt>
                <c:pt idx="2259">
                  <c:v>0.0</c:v>
                </c:pt>
                <c:pt idx="2260">
                  <c:v>5.9997797859894</c:v>
                </c:pt>
                <c:pt idx="2261">
                  <c:v>5.99977174383091</c:v>
                </c:pt>
                <c:pt idx="2262">
                  <c:v>5.999905642453123</c:v>
                </c:pt>
                <c:pt idx="2263">
                  <c:v>5.999944913792863</c:v>
                </c:pt>
                <c:pt idx="2264">
                  <c:v>6.000149632040757</c:v>
                </c:pt>
                <c:pt idx="2265">
                  <c:v>6.000259564809337</c:v>
                </c:pt>
                <c:pt idx="2266">
                  <c:v>6.00027533556154</c:v>
                </c:pt>
                <c:pt idx="2267">
                  <c:v>6.00042485157006</c:v>
                </c:pt>
                <c:pt idx="2268">
                  <c:v>6.000692372339727</c:v>
                </c:pt>
                <c:pt idx="2269">
                  <c:v>6.000889062268596</c:v>
                </c:pt>
                <c:pt idx="2270">
                  <c:v>0.0</c:v>
                </c:pt>
                <c:pt idx="2271">
                  <c:v>0.0</c:v>
                </c:pt>
                <c:pt idx="2272">
                  <c:v>0.0</c:v>
                </c:pt>
                <c:pt idx="2273">
                  <c:v>0.0</c:v>
                </c:pt>
                <c:pt idx="2274">
                  <c:v>0.0</c:v>
                </c:pt>
                <c:pt idx="2275">
                  <c:v>0.0</c:v>
                </c:pt>
                <c:pt idx="2276">
                  <c:v>0.0</c:v>
                </c:pt>
                <c:pt idx="2277">
                  <c:v>0.0</c:v>
                </c:pt>
                <c:pt idx="2278">
                  <c:v>0.0</c:v>
                </c:pt>
                <c:pt idx="2279">
                  <c:v>0.0</c:v>
                </c:pt>
                <c:pt idx="2280">
                  <c:v>5.99990548337308</c:v>
                </c:pt>
                <c:pt idx="2281">
                  <c:v>5.999874071599112</c:v>
                </c:pt>
                <c:pt idx="2282">
                  <c:v>6.00005519383034</c:v>
                </c:pt>
                <c:pt idx="2283">
                  <c:v>6.00021243559941</c:v>
                </c:pt>
                <c:pt idx="2284">
                  <c:v>6.00026752556331</c:v>
                </c:pt>
                <c:pt idx="2285">
                  <c:v>6.000440626655362</c:v>
                </c:pt>
                <c:pt idx="2286">
                  <c:v>6.000558709571602</c:v>
                </c:pt>
                <c:pt idx="2287">
                  <c:v>6.00069234013876</c:v>
                </c:pt>
                <c:pt idx="2288">
                  <c:v>6.000818201244916</c:v>
                </c:pt>
                <c:pt idx="2289">
                  <c:v>6.00109372576342</c:v>
                </c:pt>
                <c:pt idx="2290">
                  <c:v>0.0</c:v>
                </c:pt>
                <c:pt idx="2291">
                  <c:v>0.0</c:v>
                </c:pt>
                <c:pt idx="2292">
                  <c:v>0.0</c:v>
                </c:pt>
                <c:pt idx="2293">
                  <c:v>0.0</c:v>
                </c:pt>
                <c:pt idx="2294">
                  <c:v>0.0</c:v>
                </c:pt>
                <c:pt idx="2295">
                  <c:v>0.0</c:v>
                </c:pt>
                <c:pt idx="2296">
                  <c:v>0.0</c:v>
                </c:pt>
                <c:pt idx="2297">
                  <c:v>0.0</c:v>
                </c:pt>
                <c:pt idx="2298">
                  <c:v>0.0</c:v>
                </c:pt>
                <c:pt idx="2299">
                  <c:v>0.0</c:v>
                </c:pt>
                <c:pt idx="2300">
                  <c:v>6.000338126072306</c:v>
                </c:pt>
                <c:pt idx="2301">
                  <c:v>6.000047223119518</c:v>
                </c:pt>
                <c:pt idx="2302">
                  <c:v>6.00037777573936</c:v>
                </c:pt>
                <c:pt idx="2303">
                  <c:v>6.000605947475667</c:v>
                </c:pt>
                <c:pt idx="2304">
                  <c:v>6.000723857055108</c:v>
                </c:pt>
                <c:pt idx="2305">
                  <c:v>6.00067656332762</c:v>
                </c:pt>
                <c:pt idx="2306">
                  <c:v>6.000833910395897</c:v>
                </c:pt>
                <c:pt idx="2307">
                  <c:v>6.001046272224598</c:v>
                </c:pt>
                <c:pt idx="2308">
                  <c:v>6.001117310198786</c:v>
                </c:pt>
                <c:pt idx="2309">
                  <c:v>6.00124303505187</c:v>
                </c:pt>
                <c:pt idx="2310">
                  <c:v>0.0</c:v>
                </c:pt>
                <c:pt idx="2311">
                  <c:v>0.0</c:v>
                </c:pt>
                <c:pt idx="2312">
                  <c:v>0.0</c:v>
                </c:pt>
                <c:pt idx="2313">
                  <c:v>0.0</c:v>
                </c:pt>
                <c:pt idx="2314">
                  <c:v>0.0</c:v>
                </c:pt>
                <c:pt idx="2315">
                  <c:v>0.0</c:v>
                </c:pt>
                <c:pt idx="2316">
                  <c:v>0.0</c:v>
                </c:pt>
                <c:pt idx="2317">
                  <c:v>0.0</c:v>
                </c:pt>
                <c:pt idx="2318">
                  <c:v>0.0</c:v>
                </c:pt>
                <c:pt idx="2319">
                  <c:v>0.0</c:v>
                </c:pt>
                <c:pt idx="2320">
                  <c:v>6.00014932976316</c:v>
                </c:pt>
                <c:pt idx="2321">
                  <c:v>6.000149447447801</c:v>
                </c:pt>
                <c:pt idx="2322">
                  <c:v>6.000204460107057</c:v>
                </c:pt>
                <c:pt idx="2323">
                  <c:v>6.00036173231389</c:v>
                </c:pt>
                <c:pt idx="2324">
                  <c:v>6.00068438609966</c:v>
                </c:pt>
                <c:pt idx="2325">
                  <c:v>6.000857468214917</c:v>
                </c:pt>
                <c:pt idx="2326">
                  <c:v>6.000763167298415</c:v>
                </c:pt>
                <c:pt idx="2327">
                  <c:v>6.000999220059621</c:v>
                </c:pt>
                <c:pt idx="2328">
                  <c:v>6.000991351698731</c:v>
                </c:pt>
                <c:pt idx="2329">
                  <c:v>6.001282521464073</c:v>
                </c:pt>
                <c:pt idx="2330">
                  <c:v>0.0</c:v>
                </c:pt>
                <c:pt idx="2331">
                  <c:v>0.0</c:v>
                </c:pt>
                <c:pt idx="2332">
                  <c:v>0.0</c:v>
                </c:pt>
                <c:pt idx="2333">
                  <c:v>0.0</c:v>
                </c:pt>
                <c:pt idx="2334">
                  <c:v>0.0</c:v>
                </c:pt>
                <c:pt idx="2335">
                  <c:v>0.0</c:v>
                </c:pt>
                <c:pt idx="2336">
                  <c:v>0.0</c:v>
                </c:pt>
                <c:pt idx="2337">
                  <c:v>0.0</c:v>
                </c:pt>
                <c:pt idx="2338">
                  <c:v>0.0</c:v>
                </c:pt>
                <c:pt idx="2339">
                  <c:v>0.0</c:v>
                </c:pt>
                <c:pt idx="2340">
                  <c:v>5.999811186885709</c:v>
                </c:pt>
                <c:pt idx="2341">
                  <c:v>5.999976259822533</c:v>
                </c:pt>
                <c:pt idx="2342">
                  <c:v>5.999913609636422</c:v>
                </c:pt>
                <c:pt idx="2343">
                  <c:v>6.000078630069985</c:v>
                </c:pt>
                <c:pt idx="2344">
                  <c:v>6.000361954947447</c:v>
                </c:pt>
                <c:pt idx="2345">
                  <c:v>6.000385501395304</c:v>
                </c:pt>
                <c:pt idx="2346">
                  <c:v>6.000503652187096</c:v>
                </c:pt>
                <c:pt idx="2347">
                  <c:v>6.000574442906649</c:v>
                </c:pt>
                <c:pt idx="2348">
                  <c:v>6.000715961196148</c:v>
                </c:pt>
                <c:pt idx="2349">
                  <c:v>6.000959933025253</c:v>
                </c:pt>
                <c:pt idx="2350">
                  <c:v>0.0</c:v>
                </c:pt>
                <c:pt idx="2351">
                  <c:v>0.0</c:v>
                </c:pt>
                <c:pt idx="2352">
                  <c:v>0.0</c:v>
                </c:pt>
                <c:pt idx="2353">
                  <c:v>0.0</c:v>
                </c:pt>
                <c:pt idx="2354">
                  <c:v>0.0</c:v>
                </c:pt>
                <c:pt idx="2355">
                  <c:v>0.0</c:v>
                </c:pt>
                <c:pt idx="2356">
                  <c:v>0.0</c:v>
                </c:pt>
                <c:pt idx="2357">
                  <c:v>0.0</c:v>
                </c:pt>
                <c:pt idx="2358">
                  <c:v>0.0</c:v>
                </c:pt>
                <c:pt idx="2359">
                  <c:v>0.0</c:v>
                </c:pt>
                <c:pt idx="2360">
                  <c:v>6.000047209058807</c:v>
                </c:pt>
                <c:pt idx="2361">
                  <c:v>6.000047223119518</c:v>
                </c:pt>
                <c:pt idx="2362">
                  <c:v>6.000110159207489</c:v>
                </c:pt>
                <c:pt idx="2363">
                  <c:v>6.000306796475303</c:v>
                </c:pt>
                <c:pt idx="2364">
                  <c:v>6.0003697888447</c:v>
                </c:pt>
                <c:pt idx="2365">
                  <c:v>6.000519239810195</c:v>
                </c:pt>
                <c:pt idx="2366">
                  <c:v>6.000794536308877</c:v>
                </c:pt>
                <c:pt idx="2367">
                  <c:v>6.000849664268988</c:v>
                </c:pt>
                <c:pt idx="2368">
                  <c:v>6.000865562261874</c:v>
                </c:pt>
                <c:pt idx="2369">
                  <c:v>6.001015012176695</c:v>
                </c:pt>
                <c:pt idx="2370">
                  <c:v>0.0</c:v>
                </c:pt>
                <c:pt idx="2371">
                  <c:v>0.0</c:v>
                </c:pt>
                <c:pt idx="2372">
                  <c:v>0.0</c:v>
                </c:pt>
                <c:pt idx="2373">
                  <c:v>0.0</c:v>
                </c:pt>
                <c:pt idx="2374">
                  <c:v>0.0</c:v>
                </c:pt>
                <c:pt idx="2375">
                  <c:v>0.0</c:v>
                </c:pt>
                <c:pt idx="2376">
                  <c:v>0.0</c:v>
                </c:pt>
                <c:pt idx="2377">
                  <c:v>0.0</c:v>
                </c:pt>
                <c:pt idx="2378">
                  <c:v>0.0</c:v>
                </c:pt>
                <c:pt idx="2379">
                  <c:v>0.0</c:v>
                </c:pt>
                <c:pt idx="2380">
                  <c:v>6.000361803137608</c:v>
                </c:pt>
                <c:pt idx="2381">
                  <c:v>6.00036178022503</c:v>
                </c:pt>
                <c:pt idx="2382">
                  <c:v>6.00044841533256</c:v>
                </c:pt>
                <c:pt idx="2383">
                  <c:v>6.000700079583332</c:v>
                </c:pt>
                <c:pt idx="2384">
                  <c:v>6.000739514625603</c:v>
                </c:pt>
                <c:pt idx="2385">
                  <c:v>6.000881170668974</c:v>
                </c:pt>
                <c:pt idx="2386">
                  <c:v>6.000896748728406</c:v>
                </c:pt>
                <c:pt idx="2387">
                  <c:v>6.001085747898371</c:v>
                </c:pt>
                <c:pt idx="2388">
                  <c:v>6.00125890544427</c:v>
                </c:pt>
                <c:pt idx="2389">
                  <c:v>6.001329687098923</c:v>
                </c:pt>
                <c:pt idx="2390">
                  <c:v>0.0</c:v>
                </c:pt>
                <c:pt idx="2391">
                  <c:v>0.0</c:v>
                </c:pt>
                <c:pt idx="2392">
                  <c:v>0.0</c:v>
                </c:pt>
                <c:pt idx="2393">
                  <c:v>0.0</c:v>
                </c:pt>
                <c:pt idx="2394">
                  <c:v>0.0</c:v>
                </c:pt>
                <c:pt idx="2395">
                  <c:v>0.0</c:v>
                </c:pt>
                <c:pt idx="2396">
                  <c:v>0.0</c:v>
                </c:pt>
                <c:pt idx="2397">
                  <c:v>0.0</c:v>
                </c:pt>
                <c:pt idx="2398">
                  <c:v>0.0</c:v>
                </c:pt>
                <c:pt idx="2399">
                  <c:v>0.0</c:v>
                </c:pt>
                <c:pt idx="2400">
                  <c:v>6.000503527386196</c:v>
                </c:pt>
                <c:pt idx="2401">
                  <c:v>6.000519186396387</c:v>
                </c:pt>
                <c:pt idx="2402">
                  <c:v>6.00062158540697</c:v>
                </c:pt>
                <c:pt idx="2403">
                  <c:v>6.000849616511465</c:v>
                </c:pt>
                <c:pt idx="2404">
                  <c:v>6.000865453971607</c:v>
                </c:pt>
                <c:pt idx="2405">
                  <c:v>6.00121942742083</c:v>
                </c:pt>
                <c:pt idx="2406">
                  <c:v>6.0014004565465</c:v>
                </c:pt>
                <c:pt idx="2407">
                  <c:v>6.001416087410423</c:v>
                </c:pt>
                <c:pt idx="2408">
                  <c:v>6.00146335110503</c:v>
                </c:pt>
                <c:pt idx="2409">
                  <c:v>6.001754533893662</c:v>
                </c:pt>
                <c:pt idx="2410">
                  <c:v>0.0</c:v>
                </c:pt>
                <c:pt idx="2411">
                  <c:v>0.0</c:v>
                </c:pt>
                <c:pt idx="2412">
                  <c:v>0.0</c:v>
                </c:pt>
                <c:pt idx="2413">
                  <c:v>0.0</c:v>
                </c:pt>
                <c:pt idx="2414">
                  <c:v>0.0</c:v>
                </c:pt>
                <c:pt idx="2415">
                  <c:v>0.0</c:v>
                </c:pt>
                <c:pt idx="2416">
                  <c:v>0.0</c:v>
                </c:pt>
                <c:pt idx="2417">
                  <c:v>0.0</c:v>
                </c:pt>
                <c:pt idx="2418">
                  <c:v>0.0</c:v>
                </c:pt>
                <c:pt idx="2419">
                  <c:v>0.0</c:v>
                </c:pt>
                <c:pt idx="2420">
                  <c:v>6.000794536073069</c:v>
                </c:pt>
                <c:pt idx="2421">
                  <c:v>6.000802442717175</c:v>
                </c:pt>
                <c:pt idx="2422">
                  <c:v>6.000975571804728</c:v>
                </c:pt>
                <c:pt idx="2423">
                  <c:v>6.001117076713355</c:v>
                </c:pt>
                <c:pt idx="2424">
                  <c:v>6.001203678536313</c:v>
                </c:pt>
                <c:pt idx="2425">
                  <c:v>6.001313839471423</c:v>
                </c:pt>
                <c:pt idx="2426">
                  <c:v>6.001447567338068</c:v>
                </c:pt>
                <c:pt idx="2427">
                  <c:v>6.001605022413198</c:v>
                </c:pt>
                <c:pt idx="2428">
                  <c:v>6.00162069169421</c:v>
                </c:pt>
                <c:pt idx="2429">
                  <c:v>6.001801728648544</c:v>
                </c:pt>
                <c:pt idx="2430">
                  <c:v>0.0</c:v>
                </c:pt>
                <c:pt idx="2431">
                  <c:v>0.0</c:v>
                </c:pt>
                <c:pt idx="2432">
                  <c:v>0.0</c:v>
                </c:pt>
                <c:pt idx="2433">
                  <c:v>0.0</c:v>
                </c:pt>
                <c:pt idx="2434">
                  <c:v>0.0</c:v>
                </c:pt>
                <c:pt idx="2435">
                  <c:v>0.0</c:v>
                </c:pt>
                <c:pt idx="2436">
                  <c:v>0.0</c:v>
                </c:pt>
                <c:pt idx="2437">
                  <c:v>0.0</c:v>
                </c:pt>
                <c:pt idx="2438">
                  <c:v>0.0</c:v>
                </c:pt>
                <c:pt idx="2439">
                  <c:v>0.0</c:v>
                </c:pt>
                <c:pt idx="2440">
                  <c:v>6.000739371512195</c:v>
                </c:pt>
                <c:pt idx="2441">
                  <c:v>4.7708650821333</c:v>
                </c:pt>
                <c:pt idx="2442">
                  <c:v>6.000692215174558</c:v>
                </c:pt>
                <c:pt idx="2443">
                  <c:v>6.000834018584905</c:v>
                </c:pt>
                <c:pt idx="2444">
                  <c:v>6.000991400898489</c:v>
                </c:pt>
                <c:pt idx="2445">
                  <c:v>6.001085779338946</c:v>
                </c:pt>
                <c:pt idx="2446">
                  <c:v>6.001313993457951</c:v>
                </c:pt>
                <c:pt idx="2447">
                  <c:v>6.001416258019486</c:v>
                </c:pt>
                <c:pt idx="2448">
                  <c:v>6.001502779335016</c:v>
                </c:pt>
                <c:pt idx="2449">
                  <c:v>6.001754516629575</c:v>
                </c:pt>
                <c:pt idx="2450">
                  <c:v>0.0</c:v>
                </c:pt>
                <c:pt idx="2451">
                  <c:v>0.0</c:v>
                </c:pt>
                <c:pt idx="2452">
                  <c:v>0.0</c:v>
                </c:pt>
                <c:pt idx="2453">
                  <c:v>0.0</c:v>
                </c:pt>
                <c:pt idx="2454">
                  <c:v>0.0</c:v>
                </c:pt>
                <c:pt idx="2455">
                  <c:v>0.0</c:v>
                </c:pt>
                <c:pt idx="2456">
                  <c:v>0.0</c:v>
                </c:pt>
                <c:pt idx="2457">
                  <c:v>0.0</c:v>
                </c:pt>
                <c:pt idx="2458">
                  <c:v>0.0</c:v>
                </c:pt>
                <c:pt idx="2459">
                  <c:v>0.0</c:v>
                </c:pt>
                <c:pt idx="2460">
                  <c:v>6.00056631273794</c:v>
                </c:pt>
                <c:pt idx="2461">
                  <c:v>6.00050353002393</c:v>
                </c:pt>
                <c:pt idx="2462">
                  <c:v>6.000566290930907</c:v>
                </c:pt>
                <c:pt idx="2463">
                  <c:v>6.00056646811884</c:v>
                </c:pt>
                <c:pt idx="2464">
                  <c:v>6.000653096647521</c:v>
                </c:pt>
                <c:pt idx="2465">
                  <c:v>6.000999243295544</c:v>
                </c:pt>
                <c:pt idx="2466">
                  <c:v>6.00110929990018</c:v>
                </c:pt>
                <c:pt idx="2467">
                  <c:v>6.00125101303964</c:v>
                </c:pt>
                <c:pt idx="2468">
                  <c:v>6.001188107469566</c:v>
                </c:pt>
                <c:pt idx="2469">
                  <c:v>6.00136911485867</c:v>
                </c:pt>
                <c:pt idx="2470">
                  <c:v>0.0</c:v>
                </c:pt>
                <c:pt idx="2471">
                  <c:v>0.0</c:v>
                </c:pt>
                <c:pt idx="2472">
                  <c:v>0.0</c:v>
                </c:pt>
                <c:pt idx="2473">
                  <c:v>0.0</c:v>
                </c:pt>
                <c:pt idx="2474">
                  <c:v>0.0</c:v>
                </c:pt>
                <c:pt idx="2475">
                  <c:v>0.0</c:v>
                </c:pt>
                <c:pt idx="2476">
                  <c:v>0.0</c:v>
                </c:pt>
                <c:pt idx="2477">
                  <c:v>0.0</c:v>
                </c:pt>
                <c:pt idx="2478">
                  <c:v>0.0</c:v>
                </c:pt>
                <c:pt idx="2479">
                  <c:v>0.0</c:v>
                </c:pt>
                <c:pt idx="2480">
                  <c:v>6.000700064931278</c:v>
                </c:pt>
                <c:pt idx="2481">
                  <c:v>6.000597896340488</c:v>
                </c:pt>
                <c:pt idx="2482">
                  <c:v>6.000668778881742</c:v>
                </c:pt>
                <c:pt idx="2483">
                  <c:v>6.000786822409978</c:v>
                </c:pt>
                <c:pt idx="2484">
                  <c:v>6.000920547322314</c:v>
                </c:pt>
                <c:pt idx="2485">
                  <c:v>6.001125037848388</c:v>
                </c:pt>
                <c:pt idx="2486">
                  <c:v>6.001203919843481</c:v>
                </c:pt>
                <c:pt idx="2487">
                  <c:v>6.00140821895683</c:v>
                </c:pt>
                <c:pt idx="2488">
                  <c:v>6.00138468220806</c:v>
                </c:pt>
                <c:pt idx="2489">
                  <c:v>6.001644383412958</c:v>
                </c:pt>
                <c:pt idx="2490">
                  <c:v>0.0</c:v>
                </c:pt>
                <c:pt idx="2491">
                  <c:v>0.0</c:v>
                </c:pt>
                <c:pt idx="2492">
                  <c:v>0.0</c:v>
                </c:pt>
                <c:pt idx="2493">
                  <c:v>0.0</c:v>
                </c:pt>
                <c:pt idx="2494">
                  <c:v>0.0</c:v>
                </c:pt>
                <c:pt idx="2495">
                  <c:v>0.0</c:v>
                </c:pt>
                <c:pt idx="2496">
                  <c:v>0.0</c:v>
                </c:pt>
                <c:pt idx="2497">
                  <c:v>0.0</c:v>
                </c:pt>
                <c:pt idx="2498">
                  <c:v>0.0</c:v>
                </c:pt>
                <c:pt idx="2499">
                  <c:v>0.0</c:v>
                </c:pt>
                <c:pt idx="2500">
                  <c:v>6.000747240167148</c:v>
                </c:pt>
                <c:pt idx="2501">
                  <c:v>6.000629386981096</c:v>
                </c:pt>
                <c:pt idx="2502">
                  <c:v>6.000904696261897</c:v>
                </c:pt>
                <c:pt idx="2503">
                  <c:v>6.000896891589295</c:v>
                </c:pt>
                <c:pt idx="2504">
                  <c:v>6.001109308620853</c:v>
                </c:pt>
                <c:pt idx="2505">
                  <c:v>6.001258707786714</c:v>
                </c:pt>
                <c:pt idx="2506">
                  <c:v>6.001321828947568</c:v>
                </c:pt>
                <c:pt idx="2507">
                  <c:v>6.00158940081363</c:v>
                </c:pt>
                <c:pt idx="2508">
                  <c:v>6.001573509028296</c:v>
                </c:pt>
                <c:pt idx="2509">
                  <c:v>6.00176243399874</c:v>
                </c:pt>
                <c:pt idx="2510">
                  <c:v>0.0</c:v>
                </c:pt>
                <c:pt idx="2511">
                  <c:v>0.0</c:v>
                </c:pt>
                <c:pt idx="2512">
                  <c:v>0.0</c:v>
                </c:pt>
                <c:pt idx="2513">
                  <c:v>0.0</c:v>
                </c:pt>
                <c:pt idx="2514">
                  <c:v>0.0</c:v>
                </c:pt>
                <c:pt idx="2515">
                  <c:v>0.0</c:v>
                </c:pt>
                <c:pt idx="2516">
                  <c:v>0.0</c:v>
                </c:pt>
                <c:pt idx="2517">
                  <c:v>0.0</c:v>
                </c:pt>
                <c:pt idx="2518">
                  <c:v>0.0</c:v>
                </c:pt>
                <c:pt idx="2519">
                  <c:v>0.0</c:v>
                </c:pt>
                <c:pt idx="2520">
                  <c:v>6.000817975010624</c:v>
                </c:pt>
                <c:pt idx="2521">
                  <c:v>6.000849592604241</c:v>
                </c:pt>
                <c:pt idx="2522">
                  <c:v>6.000920378085733</c:v>
                </c:pt>
                <c:pt idx="2523">
                  <c:v>6.001054170885586</c:v>
                </c:pt>
                <c:pt idx="2524">
                  <c:v>6.001416158552466</c:v>
                </c:pt>
                <c:pt idx="2525">
                  <c:v>6.00162862087201</c:v>
                </c:pt>
                <c:pt idx="2526">
                  <c:v>6.001801710536631</c:v>
                </c:pt>
                <c:pt idx="2527">
                  <c:v>6.00158940081363</c:v>
                </c:pt>
                <c:pt idx="2528">
                  <c:v>6.001801574301932</c:v>
                </c:pt>
                <c:pt idx="2529">
                  <c:v>6.002084929705863</c:v>
                </c:pt>
                <c:pt idx="2530">
                  <c:v>0.0</c:v>
                </c:pt>
                <c:pt idx="2531">
                  <c:v>0.0</c:v>
                </c:pt>
                <c:pt idx="2532">
                  <c:v>0.0</c:v>
                </c:pt>
                <c:pt idx="2533">
                  <c:v>0.0</c:v>
                </c:pt>
                <c:pt idx="2534">
                  <c:v>0.0</c:v>
                </c:pt>
                <c:pt idx="2535">
                  <c:v>0.0</c:v>
                </c:pt>
                <c:pt idx="2536">
                  <c:v>0.0</c:v>
                </c:pt>
                <c:pt idx="2537">
                  <c:v>0.0</c:v>
                </c:pt>
                <c:pt idx="2538">
                  <c:v>0.0</c:v>
                </c:pt>
                <c:pt idx="2539">
                  <c:v>0.0</c:v>
                </c:pt>
                <c:pt idx="2540">
                  <c:v>6.000991102345279</c:v>
                </c:pt>
                <c:pt idx="2541">
                  <c:v>6.001038300956373</c:v>
                </c:pt>
                <c:pt idx="2542">
                  <c:v>6.00101483029476</c:v>
                </c:pt>
                <c:pt idx="2543">
                  <c:v>6.00110930279143</c:v>
                </c:pt>
                <c:pt idx="2544">
                  <c:v>6.001424106558447</c:v>
                </c:pt>
                <c:pt idx="2545">
                  <c:v>6.00146331039124</c:v>
                </c:pt>
                <c:pt idx="2546">
                  <c:v>6.001494927696386</c:v>
                </c:pt>
                <c:pt idx="2547">
                  <c:v>6.00163637830441</c:v>
                </c:pt>
                <c:pt idx="2548">
                  <c:v>6.001754448018803</c:v>
                </c:pt>
                <c:pt idx="2549">
                  <c:v>6.001864559715926</c:v>
                </c:pt>
                <c:pt idx="2550">
                  <c:v>0.0</c:v>
                </c:pt>
                <c:pt idx="2551">
                  <c:v>0.0</c:v>
                </c:pt>
                <c:pt idx="2552">
                  <c:v>0.0</c:v>
                </c:pt>
                <c:pt idx="2553">
                  <c:v>0.0</c:v>
                </c:pt>
                <c:pt idx="2554">
                  <c:v>0.0</c:v>
                </c:pt>
                <c:pt idx="2555">
                  <c:v>0.0</c:v>
                </c:pt>
                <c:pt idx="2556">
                  <c:v>0.0</c:v>
                </c:pt>
                <c:pt idx="2557">
                  <c:v>0.0</c:v>
                </c:pt>
                <c:pt idx="2558">
                  <c:v>0.0</c:v>
                </c:pt>
                <c:pt idx="2559">
                  <c:v>0.0</c:v>
                </c:pt>
                <c:pt idx="2560">
                  <c:v>6.001266468149808</c:v>
                </c:pt>
                <c:pt idx="2561">
                  <c:v>6.000999019087264</c:v>
                </c:pt>
                <c:pt idx="2562">
                  <c:v>6.0012429676963</c:v>
                </c:pt>
                <c:pt idx="2563">
                  <c:v>6.001164265873118</c:v>
                </c:pt>
                <c:pt idx="2564">
                  <c:v>6.001518248152049</c:v>
                </c:pt>
                <c:pt idx="2565">
                  <c:v>6.001581373020906</c:v>
                </c:pt>
                <c:pt idx="2566">
                  <c:v>6.001872548831928</c:v>
                </c:pt>
                <c:pt idx="2567">
                  <c:v>6.002077045692978</c:v>
                </c:pt>
                <c:pt idx="2568">
                  <c:v>6.00197478300487</c:v>
                </c:pt>
                <c:pt idx="2569">
                  <c:v>6.002100587978294</c:v>
                </c:pt>
                <c:pt idx="2570">
                  <c:v>0.0</c:v>
                </c:pt>
                <c:pt idx="2571">
                  <c:v>0.0</c:v>
                </c:pt>
                <c:pt idx="2572">
                  <c:v>0.0</c:v>
                </c:pt>
                <c:pt idx="2573">
                  <c:v>0.0</c:v>
                </c:pt>
                <c:pt idx="2574">
                  <c:v>0.0</c:v>
                </c:pt>
                <c:pt idx="2575">
                  <c:v>0.0</c:v>
                </c:pt>
                <c:pt idx="2576">
                  <c:v>0.0</c:v>
                </c:pt>
                <c:pt idx="2577">
                  <c:v>0.0</c:v>
                </c:pt>
                <c:pt idx="2578">
                  <c:v>0.0</c:v>
                </c:pt>
                <c:pt idx="2579">
                  <c:v>0.0</c:v>
                </c:pt>
                <c:pt idx="2580">
                  <c:v>6.001604774152459</c:v>
                </c:pt>
                <c:pt idx="2581">
                  <c:v>6.001400193615984</c:v>
                </c:pt>
                <c:pt idx="2582">
                  <c:v>6.00158132742585</c:v>
                </c:pt>
                <c:pt idx="2583">
                  <c:v>6.001660008021732</c:v>
                </c:pt>
                <c:pt idx="2584">
                  <c:v>6.00182519330116</c:v>
                </c:pt>
                <c:pt idx="2585">
                  <c:v>6.001959028291616</c:v>
                </c:pt>
                <c:pt idx="2586">
                  <c:v>6.002171504470351</c:v>
                </c:pt>
                <c:pt idx="2587">
                  <c:v>6.002265938218613</c:v>
                </c:pt>
                <c:pt idx="2588">
                  <c:v>6.0024468635316</c:v>
                </c:pt>
                <c:pt idx="2589">
                  <c:v>6.002454733700156</c:v>
                </c:pt>
                <c:pt idx="2590">
                  <c:v>0.0</c:v>
                </c:pt>
                <c:pt idx="2591">
                  <c:v>0.0</c:v>
                </c:pt>
                <c:pt idx="2592">
                  <c:v>0.0</c:v>
                </c:pt>
                <c:pt idx="2593">
                  <c:v>0.0</c:v>
                </c:pt>
                <c:pt idx="2594">
                  <c:v>0.0</c:v>
                </c:pt>
                <c:pt idx="2595">
                  <c:v>0.0</c:v>
                </c:pt>
                <c:pt idx="2596">
                  <c:v>0.0</c:v>
                </c:pt>
                <c:pt idx="2597">
                  <c:v>0.0</c:v>
                </c:pt>
                <c:pt idx="2598">
                  <c:v>0.0</c:v>
                </c:pt>
                <c:pt idx="2599">
                  <c:v>0.0</c:v>
                </c:pt>
                <c:pt idx="2600">
                  <c:v>6.00169934554243</c:v>
                </c:pt>
                <c:pt idx="2601">
                  <c:v>6.001636275764965</c:v>
                </c:pt>
                <c:pt idx="2602">
                  <c:v>6.00169924726816</c:v>
                </c:pt>
                <c:pt idx="2603">
                  <c:v>6.001833080069902</c:v>
                </c:pt>
                <c:pt idx="2604">
                  <c:v>6.001998305474648</c:v>
                </c:pt>
                <c:pt idx="2605">
                  <c:v>6.002250063089217</c:v>
                </c:pt>
                <c:pt idx="2606">
                  <c:v>6.002368146243731</c:v>
                </c:pt>
                <c:pt idx="2607">
                  <c:v>6.002376027637225</c:v>
                </c:pt>
                <c:pt idx="2608">
                  <c:v>6.002494156137489</c:v>
                </c:pt>
                <c:pt idx="2609">
                  <c:v>6.002659256063021</c:v>
                </c:pt>
                <c:pt idx="2610">
                  <c:v>0.0</c:v>
                </c:pt>
                <c:pt idx="2611">
                  <c:v>0.0</c:v>
                </c:pt>
                <c:pt idx="2612">
                  <c:v>0.0</c:v>
                </c:pt>
                <c:pt idx="2613">
                  <c:v>0.0</c:v>
                </c:pt>
                <c:pt idx="2614">
                  <c:v>0.0</c:v>
                </c:pt>
                <c:pt idx="2615">
                  <c:v>0.0</c:v>
                </c:pt>
                <c:pt idx="2616">
                  <c:v>0.0</c:v>
                </c:pt>
                <c:pt idx="2617">
                  <c:v>0.0</c:v>
                </c:pt>
                <c:pt idx="2618">
                  <c:v>0.0</c:v>
                </c:pt>
                <c:pt idx="2619">
                  <c:v>0.0</c:v>
                </c:pt>
                <c:pt idx="2620">
                  <c:v>6.00146314108835</c:v>
                </c:pt>
                <c:pt idx="2621">
                  <c:v>6.001565623696399</c:v>
                </c:pt>
                <c:pt idx="2622">
                  <c:v>6.001534116049656</c:v>
                </c:pt>
                <c:pt idx="2623">
                  <c:v>6.00169928435278</c:v>
                </c:pt>
                <c:pt idx="2624">
                  <c:v>6.001856759108304</c:v>
                </c:pt>
                <c:pt idx="2625">
                  <c:v>6.001919645431243</c:v>
                </c:pt>
                <c:pt idx="2626">
                  <c:v>6.002124236940886</c:v>
                </c:pt>
                <c:pt idx="2627">
                  <c:v>6.00231317494358</c:v>
                </c:pt>
                <c:pt idx="2628">
                  <c:v>6.002407527324181</c:v>
                </c:pt>
                <c:pt idx="2629">
                  <c:v>6.002470538644562</c:v>
                </c:pt>
                <c:pt idx="2630">
                  <c:v>0.0</c:v>
                </c:pt>
                <c:pt idx="2631">
                  <c:v>0.0</c:v>
                </c:pt>
                <c:pt idx="2632">
                  <c:v>0.0</c:v>
                </c:pt>
                <c:pt idx="2633">
                  <c:v>0.0</c:v>
                </c:pt>
                <c:pt idx="2634">
                  <c:v>0.0</c:v>
                </c:pt>
                <c:pt idx="2635">
                  <c:v>0.0</c:v>
                </c:pt>
                <c:pt idx="2636">
                  <c:v>0.0</c:v>
                </c:pt>
                <c:pt idx="2637">
                  <c:v>0.0</c:v>
                </c:pt>
                <c:pt idx="2638">
                  <c:v>0.0</c:v>
                </c:pt>
                <c:pt idx="2639">
                  <c:v>0.0</c:v>
                </c:pt>
                <c:pt idx="2640">
                  <c:v>6.001486870128534</c:v>
                </c:pt>
                <c:pt idx="2641">
                  <c:v>6.001478852065794</c:v>
                </c:pt>
                <c:pt idx="2642">
                  <c:v>6.001526247914274</c:v>
                </c:pt>
                <c:pt idx="2643">
                  <c:v>6.001510510982036</c:v>
                </c:pt>
                <c:pt idx="2644">
                  <c:v>6.001715023372084</c:v>
                </c:pt>
                <c:pt idx="2645">
                  <c:v>6.001959041445815</c:v>
                </c:pt>
                <c:pt idx="2646">
                  <c:v>6.00208499116064</c:v>
                </c:pt>
                <c:pt idx="2647">
                  <c:v>6.002147978912495</c:v>
                </c:pt>
                <c:pt idx="2648">
                  <c:v>6.002376196625478</c:v>
                </c:pt>
                <c:pt idx="2649">
                  <c:v>6.002305243450317</c:v>
                </c:pt>
                <c:pt idx="2650">
                  <c:v>0.0</c:v>
                </c:pt>
                <c:pt idx="2651">
                  <c:v>0.0</c:v>
                </c:pt>
                <c:pt idx="2652">
                  <c:v>0.0</c:v>
                </c:pt>
                <c:pt idx="2653">
                  <c:v>0.0</c:v>
                </c:pt>
                <c:pt idx="2654">
                  <c:v>0.0</c:v>
                </c:pt>
                <c:pt idx="2655">
                  <c:v>0.0</c:v>
                </c:pt>
                <c:pt idx="2656">
                  <c:v>0.0</c:v>
                </c:pt>
                <c:pt idx="2657">
                  <c:v>0.0</c:v>
                </c:pt>
                <c:pt idx="2658">
                  <c:v>0.0</c:v>
                </c:pt>
                <c:pt idx="2659">
                  <c:v>0.0</c:v>
                </c:pt>
                <c:pt idx="2660">
                  <c:v>6.001541972397931</c:v>
                </c:pt>
                <c:pt idx="2661">
                  <c:v>6.001400177555338</c:v>
                </c:pt>
                <c:pt idx="2662">
                  <c:v>6.001447559239148</c:v>
                </c:pt>
                <c:pt idx="2663">
                  <c:v>6.0017621351513</c:v>
                </c:pt>
                <c:pt idx="2664">
                  <c:v>6.00180954408961</c:v>
                </c:pt>
                <c:pt idx="2665">
                  <c:v>6.001959009158184</c:v>
                </c:pt>
                <c:pt idx="2666">
                  <c:v>6.002053478425887</c:v>
                </c:pt>
                <c:pt idx="2667">
                  <c:v>6.002265963965327</c:v>
                </c:pt>
                <c:pt idx="2668">
                  <c:v>6.002431016633405</c:v>
                </c:pt>
                <c:pt idx="2669">
                  <c:v>6.002501904161205</c:v>
                </c:pt>
                <c:pt idx="2670">
                  <c:v>0.0</c:v>
                </c:pt>
                <c:pt idx="2671">
                  <c:v>0.0</c:v>
                </c:pt>
                <c:pt idx="2672">
                  <c:v>0.0</c:v>
                </c:pt>
                <c:pt idx="2673">
                  <c:v>0.0</c:v>
                </c:pt>
                <c:pt idx="2674">
                  <c:v>0.0</c:v>
                </c:pt>
                <c:pt idx="2675">
                  <c:v>0.0</c:v>
                </c:pt>
                <c:pt idx="2676">
                  <c:v>0.0</c:v>
                </c:pt>
                <c:pt idx="2677">
                  <c:v>0.0</c:v>
                </c:pt>
                <c:pt idx="2678">
                  <c:v>0.0</c:v>
                </c:pt>
                <c:pt idx="2679">
                  <c:v>0.0</c:v>
                </c:pt>
                <c:pt idx="2680">
                  <c:v>6.00161273027261</c:v>
                </c:pt>
                <c:pt idx="2681">
                  <c:v>6.001510316128654</c:v>
                </c:pt>
                <c:pt idx="2682">
                  <c:v>6.00162062660412</c:v>
                </c:pt>
                <c:pt idx="2683">
                  <c:v>6.00172304990683</c:v>
                </c:pt>
                <c:pt idx="2684">
                  <c:v>6.001911669233515</c:v>
                </c:pt>
                <c:pt idx="2685">
                  <c:v>6.0020770494827</c:v>
                </c:pt>
                <c:pt idx="2686">
                  <c:v>6.002171363958253</c:v>
                </c:pt>
                <c:pt idx="2687">
                  <c:v>6.002336618741694</c:v>
                </c:pt>
                <c:pt idx="2688">
                  <c:v>6.002352455354182</c:v>
                </c:pt>
                <c:pt idx="2689">
                  <c:v>6.00243898417798</c:v>
                </c:pt>
                <c:pt idx="2690">
                  <c:v>0.0</c:v>
                </c:pt>
                <c:pt idx="2691">
                  <c:v>0.0</c:v>
                </c:pt>
                <c:pt idx="2692">
                  <c:v>0.0</c:v>
                </c:pt>
                <c:pt idx="2693">
                  <c:v>0.0</c:v>
                </c:pt>
                <c:pt idx="2694">
                  <c:v>0.0</c:v>
                </c:pt>
                <c:pt idx="2695">
                  <c:v>0.0</c:v>
                </c:pt>
                <c:pt idx="2696">
                  <c:v>0.0</c:v>
                </c:pt>
                <c:pt idx="2697">
                  <c:v>0.0</c:v>
                </c:pt>
                <c:pt idx="2698">
                  <c:v>0.0</c:v>
                </c:pt>
                <c:pt idx="2699">
                  <c:v>0.0</c:v>
                </c:pt>
                <c:pt idx="2700">
                  <c:v>6.00166776435667</c:v>
                </c:pt>
                <c:pt idx="2701">
                  <c:v>6.0017070840329</c:v>
                </c:pt>
                <c:pt idx="2702">
                  <c:v>6.001691291868792</c:v>
                </c:pt>
                <c:pt idx="2703">
                  <c:v>6.002053393302484</c:v>
                </c:pt>
                <c:pt idx="2704">
                  <c:v>6.00214779416733</c:v>
                </c:pt>
                <c:pt idx="2705">
                  <c:v>6.002139937371785</c:v>
                </c:pt>
                <c:pt idx="2706">
                  <c:v>6.002242349449962</c:v>
                </c:pt>
                <c:pt idx="2707">
                  <c:v>6.002470470794104</c:v>
                </c:pt>
                <c:pt idx="2708">
                  <c:v>6.002415429903839</c:v>
                </c:pt>
                <c:pt idx="2709">
                  <c:v>6.002651344119326</c:v>
                </c:pt>
                <c:pt idx="2710">
                  <c:v>0.0</c:v>
                </c:pt>
                <c:pt idx="2711">
                  <c:v>0.0</c:v>
                </c:pt>
                <c:pt idx="2712">
                  <c:v>0.0</c:v>
                </c:pt>
                <c:pt idx="2713">
                  <c:v>0.0</c:v>
                </c:pt>
                <c:pt idx="2714">
                  <c:v>0.0</c:v>
                </c:pt>
                <c:pt idx="2715">
                  <c:v>0.0</c:v>
                </c:pt>
                <c:pt idx="2716">
                  <c:v>0.0</c:v>
                </c:pt>
                <c:pt idx="2717">
                  <c:v>0.0</c:v>
                </c:pt>
                <c:pt idx="2718">
                  <c:v>0.0</c:v>
                </c:pt>
                <c:pt idx="2719">
                  <c:v>0.0</c:v>
                </c:pt>
                <c:pt idx="2720">
                  <c:v>6.001628573725692</c:v>
                </c:pt>
                <c:pt idx="2721">
                  <c:v>6.001502463960284</c:v>
                </c:pt>
                <c:pt idx="2722">
                  <c:v>6.00169137869049</c:v>
                </c:pt>
                <c:pt idx="2723">
                  <c:v>6.001864509124636</c:v>
                </c:pt>
                <c:pt idx="2724">
                  <c:v>6.00184095181852</c:v>
                </c:pt>
                <c:pt idx="2725">
                  <c:v>6.001998372970904</c:v>
                </c:pt>
                <c:pt idx="2726">
                  <c:v>6.002218538502985</c:v>
                </c:pt>
                <c:pt idx="2727">
                  <c:v>6.00236033519182</c:v>
                </c:pt>
                <c:pt idx="2728">
                  <c:v>6.002399628365795</c:v>
                </c:pt>
                <c:pt idx="2729">
                  <c:v>6.00251760994774</c:v>
                </c:pt>
                <c:pt idx="2730">
                  <c:v>0.0</c:v>
                </c:pt>
                <c:pt idx="2731">
                  <c:v>0.0</c:v>
                </c:pt>
                <c:pt idx="2732">
                  <c:v>0.0</c:v>
                </c:pt>
                <c:pt idx="2733">
                  <c:v>0.0</c:v>
                </c:pt>
                <c:pt idx="2734">
                  <c:v>0.0</c:v>
                </c:pt>
                <c:pt idx="2735">
                  <c:v>0.0</c:v>
                </c:pt>
                <c:pt idx="2736">
                  <c:v>0.0</c:v>
                </c:pt>
                <c:pt idx="2737">
                  <c:v>0.0</c:v>
                </c:pt>
                <c:pt idx="2738">
                  <c:v>0.0</c:v>
                </c:pt>
                <c:pt idx="2739">
                  <c:v>0.0</c:v>
                </c:pt>
                <c:pt idx="2740">
                  <c:v>6.0015497255059</c:v>
                </c:pt>
                <c:pt idx="2741">
                  <c:v>6.00144747683367</c:v>
                </c:pt>
                <c:pt idx="2742">
                  <c:v>6.001597102738714</c:v>
                </c:pt>
                <c:pt idx="2743">
                  <c:v>6.001589184708443</c:v>
                </c:pt>
                <c:pt idx="2744">
                  <c:v>6.001722859974831</c:v>
                </c:pt>
                <c:pt idx="2745">
                  <c:v>6.00194337449057</c:v>
                </c:pt>
                <c:pt idx="2746">
                  <c:v>6.002092910392353</c:v>
                </c:pt>
                <c:pt idx="2747">
                  <c:v>6.002163719363351</c:v>
                </c:pt>
                <c:pt idx="2748">
                  <c:v>6.002399638827518</c:v>
                </c:pt>
                <c:pt idx="2749">
                  <c:v>6.002494180438939</c:v>
                </c:pt>
                <c:pt idx="2750">
                  <c:v>0.0</c:v>
                </c:pt>
                <c:pt idx="2751">
                  <c:v>0.0</c:v>
                </c:pt>
                <c:pt idx="2752">
                  <c:v>0.0</c:v>
                </c:pt>
                <c:pt idx="2753">
                  <c:v>0.0</c:v>
                </c:pt>
                <c:pt idx="2754">
                  <c:v>0.0</c:v>
                </c:pt>
                <c:pt idx="2755">
                  <c:v>0.0</c:v>
                </c:pt>
                <c:pt idx="2756">
                  <c:v>0.0</c:v>
                </c:pt>
                <c:pt idx="2757">
                  <c:v>0.0</c:v>
                </c:pt>
                <c:pt idx="2758">
                  <c:v>0.0</c:v>
                </c:pt>
                <c:pt idx="2759">
                  <c:v>0.0</c:v>
                </c:pt>
                <c:pt idx="2760">
                  <c:v>6.001754348127236</c:v>
                </c:pt>
                <c:pt idx="2761">
                  <c:v>6.00168369961011</c:v>
                </c:pt>
                <c:pt idx="2762">
                  <c:v>6.001777991020754</c:v>
                </c:pt>
                <c:pt idx="2763">
                  <c:v>6.001895946309397</c:v>
                </c:pt>
                <c:pt idx="2764">
                  <c:v>6.0019984605718</c:v>
                </c:pt>
                <c:pt idx="2765">
                  <c:v>6.002352531659884</c:v>
                </c:pt>
                <c:pt idx="2766">
                  <c:v>6.002313208645821</c:v>
                </c:pt>
                <c:pt idx="2767">
                  <c:v>6.002486332905736</c:v>
                </c:pt>
                <c:pt idx="2768">
                  <c:v>6.002549120860977</c:v>
                </c:pt>
                <c:pt idx="2769">
                  <c:v>6.002714444772906</c:v>
                </c:pt>
                <c:pt idx="2770">
                  <c:v>0.0</c:v>
                </c:pt>
                <c:pt idx="2771">
                  <c:v>0.0</c:v>
                </c:pt>
                <c:pt idx="2772">
                  <c:v>0.0</c:v>
                </c:pt>
                <c:pt idx="2773">
                  <c:v>0.0</c:v>
                </c:pt>
                <c:pt idx="2774">
                  <c:v>0.0</c:v>
                </c:pt>
                <c:pt idx="2775">
                  <c:v>0.0</c:v>
                </c:pt>
                <c:pt idx="2776">
                  <c:v>0.0</c:v>
                </c:pt>
                <c:pt idx="2777">
                  <c:v>0.0</c:v>
                </c:pt>
                <c:pt idx="2778">
                  <c:v>0.0</c:v>
                </c:pt>
                <c:pt idx="2779">
                  <c:v>0.0</c:v>
                </c:pt>
                <c:pt idx="2780">
                  <c:v>6.001856674249373</c:v>
                </c:pt>
                <c:pt idx="2781">
                  <c:v>6.001958851292816</c:v>
                </c:pt>
                <c:pt idx="2782">
                  <c:v>6.00198258582002</c:v>
                </c:pt>
                <c:pt idx="2783">
                  <c:v>6.002116260693606</c:v>
                </c:pt>
                <c:pt idx="2784">
                  <c:v>6.002305202716694</c:v>
                </c:pt>
                <c:pt idx="2785">
                  <c:v>6.002596223388966</c:v>
                </c:pt>
                <c:pt idx="2786">
                  <c:v>6.002564813502837</c:v>
                </c:pt>
                <c:pt idx="2787">
                  <c:v>6.00280893167417</c:v>
                </c:pt>
                <c:pt idx="2788">
                  <c:v>6.002966279514736</c:v>
                </c:pt>
                <c:pt idx="2789">
                  <c:v>6.002934671032865</c:v>
                </c:pt>
                <c:pt idx="2790">
                  <c:v>0.0</c:v>
                </c:pt>
                <c:pt idx="2791">
                  <c:v>0.0</c:v>
                </c:pt>
                <c:pt idx="2792">
                  <c:v>0.0</c:v>
                </c:pt>
                <c:pt idx="2793">
                  <c:v>0.0</c:v>
                </c:pt>
                <c:pt idx="2794">
                  <c:v>0.0</c:v>
                </c:pt>
                <c:pt idx="2795">
                  <c:v>0.0</c:v>
                </c:pt>
                <c:pt idx="2796">
                  <c:v>0.0</c:v>
                </c:pt>
                <c:pt idx="2797">
                  <c:v>0.0</c:v>
                </c:pt>
                <c:pt idx="2798">
                  <c:v>0.0</c:v>
                </c:pt>
                <c:pt idx="2799">
                  <c:v>0.0</c:v>
                </c:pt>
                <c:pt idx="2800">
                  <c:v>6.00224212596614</c:v>
                </c:pt>
                <c:pt idx="2801">
                  <c:v>6.002132062135417</c:v>
                </c:pt>
                <c:pt idx="2802">
                  <c:v>6.002171324604113</c:v>
                </c:pt>
                <c:pt idx="2803">
                  <c:v>6.00224993734785</c:v>
                </c:pt>
                <c:pt idx="2804">
                  <c:v>6.002399730626137</c:v>
                </c:pt>
                <c:pt idx="2805">
                  <c:v>6.002659337524108</c:v>
                </c:pt>
                <c:pt idx="2806">
                  <c:v>6.00280104370134</c:v>
                </c:pt>
                <c:pt idx="2807">
                  <c:v>6.00300548970582</c:v>
                </c:pt>
                <c:pt idx="2808">
                  <c:v>6.003029251855945</c:v>
                </c:pt>
                <c:pt idx="2809">
                  <c:v>6.00328100092255</c:v>
                </c:pt>
                <c:pt idx="2810">
                  <c:v>0.0</c:v>
                </c:pt>
                <c:pt idx="2811">
                  <c:v>0.0</c:v>
                </c:pt>
                <c:pt idx="2812">
                  <c:v>0.0</c:v>
                </c:pt>
                <c:pt idx="2813">
                  <c:v>0.0</c:v>
                </c:pt>
                <c:pt idx="2814">
                  <c:v>0.0</c:v>
                </c:pt>
                <c:pt idx="2815">
                  <c:v>0.0</c:v>
                </c:pt>
                <c:pt idx="2816">
                  <c:v>0.0</c:v>
                </c:pt>
                <c:pt idx="2817">
                  <c:v>0.0</c:v>
                </c:pt>
                <c:pt idx="2818">
                  <c:v>0.0</c:v>
                </c:pt>
                <c:pt idx="2819">
                  <c:v>0.0</c:v>
                </c:pt>
                <c:pt idx="2820">
                  <c:v>6.002155524437635</c:v>
                </c:pt>
                <c:pt idx="2821">
                  <c:v>6.002045340971515</c:v>
                </c:pt>
                <c:pt idx="2822">
                  <c:v>6.002218653115646</c:v>
                </c:pt>
                <c:pt idx="2823">
                  <c:v>6.00221063175783</c:v>
                </c:pt>
                <c:pt idx="2824">
                  <c:v>6.002313010073132</c:v>
                </c:pt>
                <c:pt idx="2825">
                  <c:v>6.00250969350877</c:v>
                </c:pt>
                <c:pt idx="2826">
                  <c:v>6.002667216013464</c:v>
                </c:pt>
                <c:pt idx="2827">
                  <c:v>6.002887437209885</c:v>
                </c:pt>
                <c:pt idx="2828">
                  <c:v>6.002958370542967</c:v>
                </c:pt>
                <c:pt idx="2829">
                  <c:v>6.00301347376963</c:v>
                </c:pt>
                <c:pt idx="2830">
                  <c:v>0.0</c:v>
                </c:pt>
                <c:pt idx="2831">
                  <c:v>0.0</c:v>
                </c:pt>
                <c:pt idx="2832">
                  <c:v>0.0</c:v>
                </c:pt>
                <c:pt idx="2833">
                  <c:v>0.0</c:v>
                </c:pt>
                <c:pt idx="2834">
                  <c:v>0.0</c:v>
                </c:pt>
                <c:pt idx="2835">
                  <c:v>0.0</c:v>
                </c:pt>
                <c:pt idx="2836">
                  <c:v>0.0</c:v>
                </c:pt>
                <c:pt idx="2837">
                  <c:v>0.0</c:v>
                </c:pt>
                <c:pt idx="2838">
                  <c:v>0.0</c:v>
                </c:pt>
                <c:pt idx="2839">
                  <c:v>0.0</c:v>
                </c:pt>
                <c:pt idx="2840">
                  <c:v>6.001856537000974</c:v>
                </c:pt>
                <c:pt idx="2841">
                  <c:v>6.001990419098472</c:v>
                </c:pt>
                <c:pt idx="2842">
                  <c:v>6.001974717225655</c:v>
                </c:pt>
                <c:pt idx="2843">
                  <c:v>6.001966877373601</c:v>
                </c:pt>
                <c:pt idx="2844">
                  <c:v>6.002108453777884</c:v>
                </c:pt>
                <c:pt idx="2845">
                  <c:v>6.002384039541167</c:v>
                </c:pt>
                <c:pt idx="2846">
                  <c:v>6.002612086185625</c:v>
                </c:pt>
                <c:pt idx="2847">
                  <c:v>6.002588510737326</c:v>
                </c:pt>
                <c:pt idx="2848">
                  <c:v>6.00265149941789</c:v>
                </c:pt>
                <c:pt idx="2849">
                  <c:v>6.002871814843409</c:v>
                </c:pt>
                <c:pt idx="2850">
                  <c:v>0.0</c:v>
                </c:pt>
                <c:pt idx="2851">
                  <c:v>0.0</c:v>
                </c:pt>
                <c:pt idx="2852">
                  <c:v>0.0</c:v>
                </c:pt>
                <c:pt idx="2853">
                  <c:v>0.0</c:v>
                </c:pt>
                <c:pt idx="2854">
                  <c:v>0.0</c:v>
                </c:pt>
                <c:pt idx="2855">
                  <c:v>0.0</c:v>
                </c:pt>
                <c:pt idx="2856">
                  <c:v>0.0</c:v>
                </c:pt>
                <c:pt idx="2857">
                  <c:v>0.0</c:v>
                </c:pt>
                <c:pt idx="2858">
                  <c:v>0.0</c:v>
                </c:pt>
                <c:pt idx="2859">
                  <c:v>0.0</c:v>
                </c:pt>
                <c:pt idx="2860">
                  <c:v>6.001888101757254</c:v>
                </c:pt>
                <c:pt idx="2861">
                  <c:v>6.001864505711306</c:v>
                </c:pt>
                <c:pt idx="2862">
                  <c:v>6.001848887933052</c:v>
                </c:pt>
                <c:pt idx="2863">
                  <c:v>6.001872466820457</c:v>
                </c:pt>
                <c:pt idx="2864">
                  <c:v>6.001974575894028</c:v>
                </c:pt>
                <c:pt idx="2865">
                  <c:v>6.00221861698853</c:v>
                </c:pt>
                <c:pt idx="2866">
                  <c:v>6.00236028808451</c:v>
                </c:pt>
                <c:pt idx="2867">
                  <c:v>6.002509828334865</c:v>
                </c:pt>
                <c:pt idx="2868">
                  <c:v>6.002635783431415</c:v>
                </c:pt>
                <c:pt idx="2869">
                  <c:v>6.002730069928587</c:v>
                </c:pt>
                <c:pt idx="2870">
                  <c:v>0.0</c:v>
                </c:pt>
                <c:pt idx="2871">
                  <c:v>0.0</c:v>
                </c:pt>
                <c:pt idx="2872">
                  <c:v>0.0</c:v>
                </c:pt>
                <c:pt idx="2873">
                  <c:v>0.0</c:v>
                </c:pt>
                <c:pt idx="2874">
                  <c:v>0.0</c:v>
                </c:pt>
                <c:pt idx="2875">
                  <c:v>0.0</c:v>
                </c:pt>
                <c:pt idx="2876">
                  <c:v>0.0</c:v>
                </c:pt>
                <c:pt idx="2877">
                  <c:v>0.0</c:v>
                </c:pt>
                <c:pt idx="2878">
                  <c:v>0.0</c:v>
                </c:pt>
                <c:pt idx="2879">
                  <c:v>0.0</c:v>
                </c:pt>
                <c:pt idx="2880">
                  <c:v>6.002179134234038</c:v>
                </c:pt>
                <c:pt idx="2881">
                  <c:v>6.002234297177885</c:v>
                </c:pt>
                <c:pt idx="2882">
                  <c:v>6.002250006563724</c:v>
                </c:pt>
                <c:pt idx="2883">
                  <c:v>6.002218622482654</c:v>
                </c:pt>
                <c:pt idx="2884">
                  <c:v>6.002509646886687</c:v>
                </c:pt>
                <c:pt idx="2885">
                  <c:v>6.002596356936441</c:v>
                </c:pt>
                <c:pt idx="2886">
                  <c:v>6.002824605054942</c:v>
                </c:pt>
                <c:pt idx="2887">
                  <c:v>6.003005669517838</c:v>
                </c:pt>
                <c:pt idx="2888">
                  <c:v>6.002911095581939</c:v>
                </c:pt>
                <c:pt idx="2889">
                  <c:v>6.003288831161941</c:v>
                </c:pt>
                <c:pt idx="2890">
                  <c:v>0.0</c:v>
                </c:pt>
                <c:pt idx="2891">
                  <c:v>0.0</c:v>
                </c:pt>
                <c:pt idx="2892">
                  <c:v>0.0</c:v>
                </c:pt>
                <c:pt idx="2893">
                  <c:v>0.0</c:v>
                </c:pt>
                <c:pt idx="2894">
                  <c:v>0.0</c:v>
                </c:pt>
                <c:pt idx="2895">
                  <c:v>0.0</c:v>
                </c:pt>
                <c:pt idx="2896">
                  <c:v>0.0</c:v>
                </c:pt>
                <c:pt idx="2897">
                  <c:v>0.0</c:v>
                </c:pt>
                <c:pt idx="2898">
                  <c:v>0.0</c:v>
                </c:pt>
                <c:pt idx="2899">
                  <c:v>0.0</c:v>
                </c:pt>
                <c:pt idx="2900">
                  <c:v>6.002532994834267</c:v>
                </c:pt>
                <c:pt idx="2901">
                  <c:v>6.002627712782858</c:v>
                </c:pt>
                <c:pt idx="2902">
                  <c:v>6.002635603644828</c:v>
                </c:pt>
                <c:pt idx="2903">
                  <c:v>6.002666858321985</c:v>
                </c:pt>
                <c:pt idx="2904">
                  <c:v>6.002714290064315</c:v>
                </c:pt>
                <c:pt idx="2905">
                  <c:v>6.002997627884413</c:v>
                </c:pt>
                <c:pt idx="2906">
                  <c:v>6.003068486986768</c:v>
                </c:pt>
                <c:pt idx="2907">
                  <c:v>6.00341449105317</c:v>
                </c:pt>
                <c:pt idx="2908">
                  <c:v>6.003556196312608</c:v>
                </c:pt>
                <c:pt idx="2909">
                  <c:v>6.00355632078977</c:v>
                </c:pt>
                <c:pt idx="2910">
                  <c:v>0.0</c:v>
                </c:pt>
                <c:pt idx="2911">
                  <c:v>0.0</c:v>
                </c:pt>
                <c:pt idx="2912">
                  <c:v>0.0</c:v>
                </c:pt>
                <c:pt idx="2913">
                  <c:v>0.0</c:v>
                </c:pt>
                <c:pt idx="2914">
                  <c:v>0.0</c:v>
                </c:pt>
                <c:pt idx="2915">
                  <c:v>0.0</c:v>
                </c:pt>
                <c:pt idx="2916">
                  <c:v>0.0</c:v>
                </c:pt>
                <c:pt idx="2917">
                  <c:v>0.0</c:v>
                </c:pt>
                <c:pt idx="2918">
                  <c:v>0.0</c:v>
                </c:pt>
                <c:pt idx="2919">
                  <c:v>0.0</c:v>
                </c:pt>
                <c:pt idx="2920">
                  <c:v>6.002887001359301</c:v>
                </c:pt>
                <c:pt idx="2921">
                  <c:v>6.002753520568961</c:v>
                </c:pt>
                <c:pt idx="2922">
                  <c:v>6.002721960754937</c:v>
                </c:pt>
                <c:pt idx="2923">
                  <c:v>6.002926633634478</c:v>
                </c:pt>
                <c:pt idx="2924">
                  <c:v>6.002997510155534</c:v>
                </c:pt>
                <c:pt idx="2925">
                  <c:v>6.00318629990366</c:v>
                </c:pt>
                <c:pt idx="2926">
                  <c:v>6.00329669106311</c:v>
                </c:pt>
                <c:pt idx="2927">
                  <c:v>6.003532654168447</c:v>
                </c:pt>
                <c:pt idx="2928">
                  <c:v>6.003634857353898</c:v>
                </c:pt>
                <c:pt idx="2929">
                  <c:v>6.003815985941314</c:v>
                </c:pt>
                <c:pt idx="2930">
                  <c:v>0.0</c:v>
                </c:pt>
                <c:pt idx="2931">
                  <c:v>0.0</c:v>
                </c:pt>
                <c:pt idx="2932">
                  <c:v>0.0</c:v>
                </c:pt>
                <c:pt idx="2933">
                  <c:v>0.0</c:v>
                </c:pt>
                <c:pt idx="2934">
                  <c:v>0.0</c:v>
                </c:pt>
                <c:pt idx="2935">
                  <c:v>0.0</c:v>
                </c:pt>
                <c:pt idx="2936">
                  <c:v>0.0</c:v>
                </c:pt>
                <c:pt idx="2937">
                  <c:v>0.0</c:v>
                </c:pt>
                <c:pt idx="2938">
                  <c:v>0.0</c:v>
                </c:pt>
                <c:pt idx="2939">
                  <c:v>0.0</c:v>
                </c:pt>
                <c:pt idx="2940">
                  <c:v>6.002855745818001</c:v>
                </c:pt>
                <c:pt idx="2941">
                  <c:v>6.002729944349237</c:v>
                </c:pt>
                <c:pt idx="2942">
                  <c:v>6.002769286722863</c:v>
                </c:pt>
                <c:pt idx="2943">
                  <c:v>6.0028636673475</c:v>
                </c:pt>
                <c:pt idx="2944">
                  <c:v>6.002981796070872</c:v>
                </c:pt>
                <c:pt idx="2945">
                  <c:v>6.003194265557304</c:v>
                </c:pt>
                <c:pt idx="2946">
                  <c:v>6.003367354987956</c:v>
                </c:pt>
                <c:pt idx="2947">
                  <c:v>6.003556324143764</c:v>
                </c:pt>
                <c:pt idx="2948">
                  <c:v>6.003579901926326</c:v>
                </c:pt>
                <c:pt idx="2949">
                  <c:v>6.003634988902218</c:v>
                </c:pt>
                <c:pt idx="2950">
                  <c:v>0.0</c:v>
                </c:pt>
                <c:pt idx="2951">
                  <c:v>0.0</c:v>
                </c:pt>
                <c:pt idx="2952">
                  <c:v>0.0</c:v>
                </c:pt>
                <c:pt idx="2953">
                  <c:v>0.0</c:v>
                </c:pt>
                <c:pt idx="2954">
                  <c:v>0.0</c:v>
                </c:pt>
                <c:pt idx="2955">
                  <c:v>0.0</c:v>
                </c:pt>
                <c:pt idx="2956">
                  <c:v>0.0</c:v>
                </c:pt>
                <c:pt idx="2957">
                  <c:v>0.0</c:v>
                </c:pt>
                <c:pt idx="2958">
                  <c:v>0.0</c:v>
                </c:pt>
                <c:pt idx="2959">
                  <c:v>0.0</c:v>
                </c:pt>
                <c:pt idx="2960">
                  <c:v>6.002446771621448</c:v>
                </c:pt>
                <c:pt idx="2961">
                  <c:v>6.002509598488332</c:v>
                </c:pt>
                <c:pt idx="2962">
                  <c:v>6.002517468978703</c:v>
                </c:pt>
                <c:pt idx="2963">
                  <c:v>6.002564610270895</c:v>
                </c:pt>
                <c:pt idx="2964">
                  <c:v>6.002879502266437</c:v>
                </c:pt>
                <c:pt idx="2965">
                  <c:v>6.002895396407594</c:v>
                </c:pt>
                <c:pt idx="2966">
                  <c:v>6.002974061324405</c:v>
                </c:pt>
                <c:pt idx="2967">
                  <c:v>6.003123599474381</c:v>
                </c:pt>
                <c:pt idx="2968">
                  <c:v>6.00329685938433</c:v>
                </c:pt>
                <c:pt idx="2969">
                  <c:v>6.0034226696288</c:v>
                </c:pt>
                <c:pt idx="2970">
                  <c:v>0.0</c:v>
                </c:pt>
                <c:pt idx="2971">
                  <c:v>0.0</c:v>
                </c:pt>
                <c:pt idx="2972">
                  <c:v>0.0</c:v>
                </c:pt>
                <c:pt idx="2973">
                  <c:v>0.0</c:v>
                </c:pt>
                <c:pt idx="2974">
                  <c:v>0.0</c:v>
                </c:pt>
                <c:pt idx="2975">
                  <c:v>0.0</c:v>
                </c:pt>
                <c:pt idx="2976">
                  <c:v>0.0</c:v>
                </c:pt>
                <c:pt idx="2977">
                  <c:v>0.0</c:v>
                </c:pt>
                <c:pt idx="2978">
                  <c:v>0.0</c:v>
                </c:pt>
                <c:pt idx="2979">
                  <c:v>0.0</c:v>
                </c:pt>
                <c:pt idx="2980">
                  <c:v>6.002289253987001</c:v>
                </c:pt>
                <c:pt idx="2981">
                  <c:v>6.002383805225197</c:v>
                </c:pt>
                <c:pt idx="2982">
                  <c:v>6.002320865229914</c:v>
                </c:pt>
                <c:pt idx="2983">
                  <c:v>6.002509667382474</c:v>
                </c:pt>
                <c:pt idx="2984">
                  <c:v>6.002509646886687</c:v>
                </c:pt>
                <c:pt idx="2985">
                  <c:v>6.00264348336696</c:v>
                </c:pt>
                <c:pt idx="2986">
                  <c:v>6.002863727093241</c:v>
                </c:pt>
                <c:pt idx="2987">
                  <c:v>6.003107940743206</c:v>
                </c:pt>
                <c:pt idx="2988">
                  <c:v>6.003162894880393</c:v>
                </c:pt>
                <c:pt idx="2989">
                  <c:v>6.00332024424736</c:v>
                </c:pt>
                <c:pt idx="2990">
                  <c:v>0.0</c:v>
                </c:pt>
                <c:pt idx="2991">
                  <c:v>0.0</c:v>
                </c:pt>
                <c:pt idx="2992">
                  <c:v>0.0</c:v>
                </c:pt>
                <c:pt idx="2993">
                  <c:v>0.0</c:v>
                </c:pt>
                <c:pt idx="2994">
                  <c:v>0.0</c:v>
                </c:pt>
                <c:pt idx="2995">
                  <c:v>0.0</c:v>
                </c:pt>
                <c:pt idx="2996">
                  <c:v>0.0</c:v>
                </c:pt>
                <c:pt idx="2997">
                  <c:v>0.0</c:v>
                </c:pt>
                <c:pt idx="2998">
                  <c:v>0.0</c:v>
                </c:pt>
                <c:pt idx="2999">
                  <c:v>0.0</c:v>
                </c:pt>
                <c:pt idx="3000">
                  <c:v>6.00236808529943</c:v>
                </c:pt>
                <c:pt idx="3001">
                  <c:v>6.002556938115497</c:v>
                </c:pt>
                <c:pt idx="3002">
                  <c:v>6.002407373278968</c:v>
                </c:pt>
                <c:pt idx="3003">
                  <c:v>6.00250967695412</c:v>
                </c:pt>
                <c:pt idx="3004">
                  <c:v>6.002761438766154</c:v>
                </c:pt>
                <c:pt idx="3005">
                  <c:v>6.002808650368086</c:v>
                </c:pt>
                <c:pt idx="3006">
                  <c:v>6.003060664399784</c:v>
                </c:pt>
                <c:pt idx="3007">
                  <c:v>6.003233717083007</c:v>
                </c:pt>
                <c:pt idx="3008">
                  <c:v>6.003225848171687</c:v>
                </c:pt>
                <c:pt idx="3009">
                  <c:v>6.003430383436513</c:v>
                </c:pt>
                <c:pt idx="3010">
                  <c:v>0.0</c:v>
                </c:pt>
                <c:pt idx="3011">
                  <c:v>0.0</c:v>
                </c:pt>
                <c:pt idx="3012">
                  <c:v>0.0</c:v>
                </c:pt>
                <c:pt idx="3013">
                  <c:v>0.0</c:v>
                </c:pt>
                <c:pt idx="3014">
                  <c:v>0.0</c:v>
                </c:pt>
                <c:pt idx="3015">
                  <c:v>0.0</c:v>
                </c:pt>
                <c:pt idx="3016">
                  <c:v>0.0</c:v>
                </c:pt>
                <c:pt idx="3017">
                  <c:v>0.0</c:v>
                </c:pt>
                <c:pt idx="3018">
                  <c:v>0.0</c:v>
                </c:pt>
                <c:pt idx="3019">
                  <c:v>0.0</c:v>
                </c:pt>
                <c:pt idx="3020">
                  <c:v>6.00265119365856</c:v>
                </c:pt>
                <c:pt idx="3021">
                  <c:v>6.00265129740111</c:v>
                </c:pt>
                <c:pt idx="3022">
                  <c:v>6.002690706019264</c:v>
                </c:pt>
                <c:pt idx="3023">
                  <c:v>6.002596177801196</c:v>
                </c:pt>
                <c:pt idx="3024">
                  <c:v>6.002808713935385</c:v>
                </c:pt>
                <c:pt idx="3025">
                  <c:v>6.00287953234626</c:v>
                </c:pt>
                <c:pt idx="3026">
                  <c:v>6.00316285267746</c:v>
                </c:pt>
                <c:pt idx="3027">
                  <c:v>6.00332815093957</c:v>
                </c:pt>
                <c:pt idx="3028">
                  <c:v>6.003517040945185</c:v>
                </c:pt>
                <c:pt idx="3029">
                  <c:v>6.003564126667348</c:v>
                </c:pt>
                <c:pt idx="3030">
                  <c:v>0.0</c:v>
                </c:pt>
                <c:pt idx="3031">
                  <c:v>0.0</c:v>
                </c:pt>
                <c:pt idx="3032">
                  <c:v>0.0</c:v>
                </c:pt>
                <c:pt idx="3033">
                  <c:v>0.0</c:v>
                </c:pt>
                <c:pt idx="3034">
                  <c:v>0.0</c:v>
                </c:pt>
                <c:pt idx="3035">
                  <c:v>0.0</c:v>
                </c:pt>
                <c:pt idx="3036">
                  <c:v>0.0</c:v>
                </c:pt>
                <c:pt idx="3037">
                  <c:v>0.0</c:v>
                </c:pt>
                <c:pt idx="3038">
                  <c:v>0.0</c:v>
                </c:pt>
                <c:pt idx="3039">
                  <c:v>0.0</c:v>
                </c:pt>
                <c:pt idx="3040">
                  <c:v>6.002714155979364</c:v>
                </c:pt>
                <c:pt idx="3041">
                  <c:v>6.002682659121262</c:v>
                </c:pt>
                <c:pt idx="3042">
                  <c:v>6.00262768239412</c:v>
                </c:pt>
                <c:pt idx="3043">
                  <c:v>6.002910936392436</c:v>
                </c:pt>
                <c:pt idx="3044">
                  <c:v>6.002824338592398</c:v>
                </c:pt>
                <c:pt idx="3045">
                  <c:v>6.003044889123816</c:v>
                </c:pt>
                <c:pt idx="3046">
                  <c:v>6.00324941252912</c:v>
                </c:pt>
                <c:pt idx="3047">
                  <c:v>6.003367354987956</c:v>
                </c:pt>
                <c:pt idx="3048">
                  <c:v>6.00354845109092</c:v>
                </c:pt>
                <c:pt idx="3049">
                  <c:v>6.003572189930896</c:v>
                </c:pt>
                <c:pt idx="3050">
                  <c:v>0.0</c:v>
                </c:pt>
                <c:pt idx="3051">
                  <c:v>0.0</c:v>
                </c:pt>
                <c:pt idx="3052">
                  <c:v>0.0</c:v>
                </c:pt>
                <c:pt idx="3053">
                  <c:v>0.0</c:v>
                </c:pt>
                <c:pt idx="3054">
                  <c:v>0.0</c:v>
                </c:pt>
                <c:pt idx="3055">
                  <c:v>0.0</c:v>
                </c:pt>
                <c:pt idx="3056">
                  <c:v>0.0</c:v>
                </c:pt>
                <c:pt idx="3057">
                  <c:v>0.0</c:v>
                </c:pt>
                <c:pt idx="3058">
                  <c:v>0.0</c:v>
                </c:pt>
                <c:pt idx="3059">
                  <c:v>0.0</c:v>
                </c:pt>
                <c:pt idx="3060">
                  <c:v>6.002832004090005</c:v>
                </c:pt>
                <c:pt idx="3061">
                  <c:v>6.002879487947362</c:v>
                </c:pt>
                <c:pt idx="3062">
                  <c:v>6.00279297844467</c:v>
                </c:pt>
                <c:pt idx="3063">
                  <c:v>6.00287951407958</c:v>
                </c:pt>
                <c:pt idx="3064">
                  <c:v>6.002981756829249</c:v>
                </c:pt>
                <c:pt idx="3065">
                  <c:v>6.003115417972976</c:v>
                </c:pt>
                <c:pt idx="3066">
                  <c:v>6.003257122080496</c:v>
                </c:pt>
                <c:pt idx="3067">
                  <c:v>6.00346978704131</c:v>
                </c:pt>
                <c:pt idx="3068">
                  <c:v>6.003658560609415</c:v>
                </c:pt>
                <c:pt idx="3069">
                  <c:v>6.003776699719599</c:v>
                </c:pt>
                <c:pt idx="3070">
                  <c:v>0.0</c:v>
                </c:pt>
                <c:pt idx="3071">
                  <c:v>0.0</c:v>
                </c:pt>
                <c:pt idx="3072">
                  <c:v>0.0</c:v>
                </c:pt>
                <c:pt idx="3073">
                  <c:v>0.0</c:v>
                </c:pt>
                <c:pt idx="3074">
                  <c:v>0.0</c:v>
                </c:pt>
                <c:pt idx="3075">
                  <c:v>0.0</c:v>
                </c:pt>
                <c:pt idx="3076">
                  <c:v>0.0</c:v>
                </c:pt>
                <c:pt idx="3077">
                  <c:v>0.0</c:v>
                </c:pt>
                <c:pt idx="3078">
                  <c:v>0.0</c:v>
                </c:pt>
                <c:pt idx="3079">
                  <c:v>0.0</c:v>
                </c:pt>
                <c:pt idx="3080">
                  <c:v>6.002887111186054</c:v>
                </c:pt>
                <c:pt idx="3081">
                  <c:v>6.002855713403751</c:v>
                </c:pt>
                <c:pt idx="3082">
                  <c:v>6.002989412045737</c:v>
                </c:pt>
                <c:pt idx="3083">
                  <c:v>6.003029018255488</c:v>
                </c:pt>
                <c:pt idx="3084">
                  <c:v>6.003005401779907</c:v>
                </c:pt>
                <c:pt idx="3085">
                  <c:v>6.003312393006646</c:v>
                </c:pt>
                <c:pt idx="3086">
                  <c:v>6.00335149130834</c:v>
                </c:pt>
                <c:pt idx="3087">
                  <c:v>6.003556316750776</c:v>
                </c:pt>
                <c:pt idx="3088">
                  <c:v>6.003635008765698</c:v>
                </c:pt>
                <c:pt idx="3089">
                  <c:v>6.003949776269172</c:v>
                </c:pt>
                <c:pt idx="3090">
                  <c:v>0.0</c:v>
                </c:pt>
                <c:pt idx="3091">
                  <c:v>0.0</c:v>
                </c:pt>
                <c:pt idx="3092">
                  <c:v>0.0</c:v>
                </c:pt>
                <c:pt idx="3093">
                  <c:v>0.0</c:v>
                </c:pt>
                <c:pt idx="3094">
                  <c:v>0.0</c:v>
                </c:pt>
                <c:pt idx="3095">
                  <c:v>0.0</c:v>
                </c:pt>
                <c:pt idx="3096">
                  <c:v>0.0</c:v>
                </c:pt>
                <c:pt idx="3097">
                  <c:v>0.0</c:v>
                </c:pt>
                <c:pt idx="3098">
                  <c:v>0.0</c:v>
                </c:pt>
                <c:pt idx="3099">
                  <c:v>0.0</c:v>
                </c:pt>
                <c:pt idx="3100">
                  <c:v>6.002926590831616</c:v>
                </c:pt>
                <c:pt idx="3101">
                  <c:v>6.002871451390084</c:v>
                </c:pt>
                <c:pt idx="3102">
                  <c:v>6.002950310297706</c:v>
                </c:pt>
                <c:pt idx="3103">
                  <c:v>6.003131073743773</c:v>
                </c:pt>
                <c:pt idx="3104">
                  <c:v>6.003154879603274</c:v>
                </c:pt>
                <c:pt idx="3105">
                  <c:v>6.003280820300414</c:v>
                </c:pt>
                <c:pt idx="3106">
                  <c:v>6.00343824060926</c:v>
                </c:pt>
                <c:pt idx="3107">
                  <c:v>6.0035563496346</c:v>
                </c:pt>
                <c:pt idx="3108">
                  <c:v>6.003658563871557</c:v>
                </c:pt>
                <c:pt idx="3109">
                  <c:v>6.003871078029118</c:v>
                </c:pt>
                <c:pt idx="3110">
                  <c:v>0.0</c:v>
                </c:pt>
                <c:pt idx="3111">
                  <c:v>0.0</c:v>
                </c:pt>
                <c:pt idx="3112">
                  <c:v>0.0</c:v>
                </c:pt>
                <c:pt idx="3113">
                  <c:v>0.0</c:v>
                </c:pt>
                <c:pt idx="3114">
                  <c:v>0.0</c:v>
                </c:pt>
                <c:pt idx="3115">
                  <c:v>0.0</c:v>
                </c:pt>
                <c:pt idx="3116">
                  <c:v>0.0</c:v>
                </c:pt>
                <c:pt idx="3117">
                  <c:v>0.0</c:v>
                </c:pt>
                <c:pt idx="3118">
                  <c:v>0.0</c:v>
                </c:pt>
                <c:pt idx="3119">
                  <c:v>0.0</c:v>
                </c:pt>
                <c:pt idx="3120">
                  <c:v>6.002863596432231</c:v>
                </c:pt>
                <c:pt idx="3121">
                  <c:v>6.002840038583899</c:v>
                </c:pt>
                <c:pt idx="3122">
                  <c:v>6.00309968373467</c:v>
                </c:pt>
                <c:pt idx="3123">
                  <c:v>6.003091814936153</c:v>
                </c:pt>
                <c:pt idx="3124">
                  <c:v>6.003233658218996</c:v>
                </c:pt>
                <c:pt idx="3125">
                  <c:v>6.003194252359566</c:v>
                </c:pt>
                <c:pt idx="3126">
                  <c:v>6.003406666139115</c:v>
                </c:pt>
                <c:pt idx="3127">
                  <c:v>6.003524771045486</c:v>
                </c:pt>
                <c:pt idx="3128">
                  <c:v>6.003587734544558</c:v>
                </c:pt>
                <c:pt idx="3129">
                  <c:v>6.003839529652907</c:v>
                </c:pt>
                <c:pt idx="3130">
                  <c:v>0.0</c:v>
                </c:pt>
                <c:pt idx="3131">
                  <c:v>0.0</c:v>
                </c:pt>
                <c:pt idx="3132">
                  <c:v>0.0</c:v>
                </c:pt>
                <c:pt idx="3133">
                  <c:v>0.0</c:v>
                </c:pt>
                <c:pt idx="3134">
                  <c:v>0.0</c:v>
                </c:pt>
                <c:pt idx="3135">
                  <c:v>0.0</c:v>
                </c:pt>
                <c:pt idx="3136">
                  <c:v>0.0</c:v>
                </c:pt>
                <c:pt idx="3137">
                  <c:v>0.0</c:v>
                </c:pt>
                <c:pt idx="3138">
                  <c:v>0.0</c:v>
                </c:pt>
                <c:pt idx="3139">
                  <c:v>0.0</c:v>
                </c:pt>
                <c:pt idx="3140">
                  <c:v>6.003248854330387</c:v>
                </c:pt>
                <c:pt idx="3141">
                  <c:v>6.003374960690921</c:v>
                </c:pt>
                <c:pt idx="3142">
                  <c:v>6.00330418400103</c:v>
                </c:pt>
                <c:pt idx="3143">
                  <c:v>6.003524541850484</c:v>
                </c:pt>
                <c:pt idx="3144">
                  <c:v>6.003571827715915</c:v>
                </c:pt>
                <c:pt idx="3145">
                  <c:v>6.003713391985882</c:v>
                </c:pt>
                <c:pt idx="3146">
                  <c:v>6.003776407860949</c:v>
                </c:pt>
                <c:pt idx="3147">
                  <c:v>6.003910258896099</c:v>
                </c:pt>
                <c:pt idx="3148">
                  <c:v>6.004028475644306</c:v>
                </c:pt>
                <c:pt idx="3149">
                  <c:v>6.004161980643242</c:v>
                </c:pt>
                <c:pt idx="3150">
                  <c:v>0.0</c:v>
                </c:pt>
                <c:pt idx="3151">
                  <c:v>0.0</c:v>
                </c:pt>
                <c:pt idx="3152">
                  <c:v>0.0</c:v>
                </c:pt>
                <c:pt idx="3153">
                  <c:v>0.0</c:v>
                </c:pt>
                <c:pt idx="3154">
                  <c:v>0.0</c:v>
                </c:pt>
                <c:pt idx="3155">
                  <c:v>0.0</c:v>
                </c:pt>
                <c:pt idx="3156">
                  <c:v>0.0</c:v>
                </c:pt>
                <c:pt idx="3157">
                  <c:v>0.0</c:v>
                </c:pt>
                <c:pt idx="3158">
                  <c:v>0.0</c:v>
                </c:pt>
                <c:pt idx="3159">
                  <c:v>0.0</c:v>
                </c:pt>
                <c:pt idx="3160">
                  <c:v>6.003414250174647</c:v>
                </c:pt>
                <c:pt idx="3161">
                  <c:v>6.0033514541249</c:v>
                </c:pt>
                <c:pt idx="3162">
                  <c:v>6.003540272755784</c:v>
                </c:pt>
                <c:pt idx="3163">
                  <c:v>6.00364268213082</c:v>
                </c:pt>
                <c:pt idx="3164">
                  <c:v>6.0036976834814</c:v>
                </c:pt>
                <c:pt idx="3165">
                  <c:v>6.003855052255265</c:v>
                </c:pt>
                <c:pt idx="3166">
                  <c:v>6.003870730372647</c:v>
                </c:pt>
                <c:pt idx="3167">
                  <c:v>6.003981059784214</c:v>
                </c:pt>
                <c:pt idx="3168">
                  <c:v>6.00431154670262</c:v>
                </c:pt>
                <c:pt idx="3169">
                  <c:v>6.004398249073652</c:v>
                </c:pt>
                <c:pt idx="3170">
                  <c:v>0.0</c:v>
                </c:pt>
                <c:pt idx="3171">
                  <c:v>0.0</c:v>
                </c:pt>
                <c:pt idx="3172">
                  <c:v>0.0</c:v>
                </c:pt>
                <c:pt idx="3173">
                  <c:v>0.0</c:v>
                </c:pt>
                <c:pt idx="3174">
                  <c:v>0.0</c:v>
                </c:pt>
                <c:pt idx="3175">
                  <c:v>0.0</c:v>
                </c:pt>
                <c:pt idx="3176">
                  <c:v>0.0</c:v>
                </c:pt>
                <c:pt idx="3177">
                  <c:v>0.0</c:v>
                </c:pt>
                <c:pt idx="3178">
                  <c:v>0.0</c:v>
                </c:pt>
                <c:pt idx="3179">
                  <c:v>0.0</c:v>
                </c:pt>
                <c:pt idx="3180">
                  <c:v>6.003091621449792</c:v>
                </c:pt>
                <c:pt idx="3181">
                  <c:v>6.003138988001025</c:v>
                </c:pt>
                <c:pt idx="3182">
                  <c:v>6.00316269128157</c:v>
                </c:pt>
                <c:pt idx="3183">
                  <c:v>6.003233530021706</c:v>
                </c:pt>
                <c:pt idx="3184">
                  <c:v>6.003288459708243</c:v>
                </c:pt>
                <c:pt idx="3185">
                  <c:v>6.003430181938817</c:v>
                </c:pt>
                <c:pt idx="3186">
                  <c:v>6.003540321003341</c:v>
                </c:pt>
                <c:pt idx="3187">
                  <c:v>6.00365052811575</c:v>
                </c:pt>
                <c:pt idx="3188">
                  <c:v>6.003933878661435</c:v>
                </c:pt>
                <c:pt idx="3189">
                  <c:v>6.004067760695362</c:v>
                </c:pt>
                <c:pt idx="3190">
                  <c:v>0.0</c:v>
                </c:pt>
                <c:pt idx="3191">
                  <c:v>0.0</c:v>
                </c:pt>
                <c:pt idx="3192">
                  <c:v>0.0</c:v>
                </c:pt>
                <c:pt idx="3193">
                  <c:v>0.0</c:v>
                </c:pt>
                <c:pt idx="3194">
                  <c:v>0.0</c:v>
                </c:pt>
                <c:pt idx="3195">
                  <c:v>0.0</c:v>
                </c:pt>
                <c:pt idx="3196">
                  <c:v>0.0</c:v>
                </c:pt>
                <c:pt idx="3197">
                  <c:v>0.0</c:v>
                </c:pt>
                <c:pt idx="3198">
                  <c:v>0.0</c:v>
                </c:pt>
                <c:pt idx="3199">
                  <c:v>0.0</c:v>
                </c:pt>
                <c:pt idx="3200">
                  <c:v>6.002722045372117</c:v>
                </c:pt>
                <c:pt idx="3201">
                  <c:v>6.00276918726923</c:v>
                </c:pt>
                <c:pt idx="3202">
                  <c:v>6.00286360115355</c:v>
                </c:pt>
                <c:pt idx="3203">
                  <c:v>6.002918904323028</c:v>
                </c:pt>
                <c:pt idx="3204">
                  <c:v>6.003194290373146</c:v>
                </c:pt>
                <c:pt idx="3205">
                  <c:v>6.003115712559637</c:v>
                </c:pt>
                <c:pt idx="3206">
                  <c:v>6.003367238533138</c:v>
                </c:pt>
                <c:pt idx="3207">
                  <c:v>6.003516937995135</c:v>
                </c:pt>
                <c:pt idx="3208">
                  <c:v>6.00356418930631</c:v>
                </c:pt>
                <c:pt idx="3209">
                  <c:v>6.003745156422757</c:v>
                </c:pt>
                <c:pt idx="3210">
                  <c:v>0.0</c:v>
                </c:pt>
                <c:pt idx="3211">
                  <c:v>0.0</c:v>
                </c:pt>
                <c:pt idx="3212">
                  <c:v>0.0</c:v>
                </c:pt>
                <c:pt idx="3213">
                  <c:v>0.0</c:v>
                </c:pt>
                <c:pt idx="3214">
                  <c:v>0.0</c:v>
                </c:pt>
                <c:pt idx="3215">
                  <c:v>0.0</c:v>
                </c:pt>
                <c:pt idx="3216">
                  <c:v>0.0</c:v>
                </c:pt>
                <c:pt idx="3217">
                  <c:v>0.0</c:v>
                </c:pt>
                <c:pt idx="3218">
                  <c:v>0.0</c:v>
                </c:pt>
                <c:pt idx="3219">
                  <c:v>0.0</c:v>
                </c:pt>
                <c:pt idx="3220">
                  <c:v>6.002832033046361</c:v>
                </c:pt>
                <c:pt idx="3221">
                  <c:v>6.00288715927458</c:v>
                </c:pt>
                <c:pt idx="3222">
                  <c:v>6.003013264126726</c:v>
                </c:pt>
                <c:pt idx="3223">
                  <c:v>6.003036847660566</c:v>
                </c:pt>
                <c:pt idx="3224">
                  <c:v>6.003201971760616</c:v>
                </c:pt>
                <c:pt idx="3225">
                  <c:v>6.003280849454578</c:v>
                </c:pt>
                <c:pt idx="3226">
                  <c:v>6.003280820300414</c:v>
                </c:pt>
                <c:pt idx="3227">
                  <c:v>6.003572051532762</c:v>
                </c:pt>
                <c:pt idx="3228">
                  <c:v>6.003752959989616</c:v>
                </c:pt>
                <c:pt idx="3229">
                  <c:v>6.00383949757917</c:v>
                </c:pt>
                <c:pt idx="3230">
                  <c:v>0.0</c:v>
                </c:pt>
                <c:pt idx="3231">
                  <c:v>0.0</c:v>
                </c:pt>
                <c:pt idx="3232">
                  <c:v>0.0</c:v>
                </c:pt>
                <c:pt idx="3233">
                  <c:v>0.0</c:v>
                </c:pt>
                <c:pt idx="3234">
                  <c:v>0.0</c:v>
                </c:pt>
                <c:pt idx="3235">
                  <c:v>0.0</c:v>
                </c:pt>
                <c:pt idx="3236">
                  <c:v>0.0</c:v>
                </c:pt>
                <c:pt idx="3237">
                  <c:v>0.0</c:v>
                </c:pt>
                <c:pt idx="3238">
                  <c:v>0.0</c:v>
                </c:pt>
                <c:pt idx="3239">
                  <c:v>0.0</c:v>
                </c:pt>
                <c:pt idx="3240">
                  <c:v>6.003343419053293</c:v>
                </c:pt>
                <c:pt idx="3241">
                  <c:v>6.003186035827729</c:v>
                </c:pt>
                <c:pt idx="3242">
                  <c:v>6.003382815615363</c:v>
                </c:pt>
                <c:pt idx="3243">
                  <c:v>6.003540218894875</c:v>
                </c:pt>
                <c:pt idx="3244">
                  <c:v>6.003493164216608</c:v>
                </c:pt>
                <c:pt idx="3245">
                  <c:v>6.003595380762377</c:v>
                </c:pt>
                <c:pt idx="3246">
                  <c:v>6.003792248064481</c:v>
                </c:pt>
                <c:pt idx="3247">
                  <c:v>6.00378437928436</c:v>
                </c:pt>
                <c:pt idx="3248">
                  <c:v>6.004059919371985</c:v>
                </c:pt>
                <c:pt idx="3249">
                  <c:v>6.004146296919634</c:v>
                </c:pt>
                <c:pt idx="3250">
                  <c:v>0.0</c:v>
                </c:pt>
                <c:pt idx="3251">
                  <c:v>0.0</c:v>
                </c:pt>
                <c:pt idx="3252">
                  <c:v>0.0</c:v>
                </c:pt>
                <c:pt idx="3253">
                  <c:v>0.0</c:v>
                </c:pt>
                <c:pt idx="3254">
                  <c:v>0.0</c:v>
                </c:pt>
                <c:pt idx="3255">
                  <c:v>0.0</c:v>
                </c:pt>
                <c:pt idx="3256">
                  <c:v>0.0</c:v>
                </c:pt>
                <c:pt idx="3257">
                  <c:v>0.0</c:v>
                </c:pt>
                <c:pt idx="3258">
                  <c:v>0.0</c:v>
                </c:pt>
                <c:pt idx="3259">
                  <c:v>0.0</c:v>
                </c:pt>
                <c:pt idx="3260">
                  <c:v>6.003296296095794</c:v>
                </c:pt>
                <c:pt idx="3261">
                  <c:v>6.003422251014514</c:v>
                </c:pt>
                <c:pt idx="3262">
                  <c:v>6.003642647167744</c:v>
                </c:pt>
                <c:pt idx="3263">
                  <c:v>6.003595337963184</c:v>
                </c:pt>
                <c:pt idx="3264">
                  <c:v>6.003626820901971</c:v>
                </c:pt>
                <c:pt idx="3265">
                  <c:v>6.003823631617195</c:v>
                </c:pt>
                <c:pt idx="3266">
                  <c:v>6.004020344044091</c:v>
                </c:pt>
                <c:pt idx="3267">
                  <c:v>6.004130620006569</c:v>
                </c:pt>
                <c:pt idx="3268">
                  <c:v>6.004287884306779</c:v>
                </c:pt>
                <c:pt idx="3269">
                  <c:v>6.00442952937459</c:v>
                </c:pt>
                <c:pt idx="3270">
                  <c:v>0.0</c:v>
                </c:pt>
                <c:pt idx="3271">
                  <c:v>0.0</c:v>
                </c:pt>
                <c:pt idx="3272">
                  <c:v>0.0</c:v>
                </c:pt>
                <c:pt idx="3273">
                  <c:v>0.0</c:v>
                </c:pt>
                <c:pt idx="3274">
                  <c:v>0.0</c:v>
                </c:pt>
                <c:pt idx="3275">
                  <c:v>0.0</c:v>
                </c:pt>
                <c:pt idx="3276">
                  <c:v>0.0</c:v>
                </c:pt>
                <c:pt idx="3277">
                  <c:v>0.0</c:v>
                </c:pt>
                <c:pt idx="3278">
                  <c:v>0.0</c:v>
                </c:pt>
                <c:pt idx="3279">
                  <c:v>0.0</c:v>
                </c:pt>
                <c:pt idx="3280">
                  <c:v>6.003469208822152</c:v>
                </c:pt>
                <c:pt idx="3281">
                  <c:v>6.003516505106147</c:v>
                </c:pt>
                <c:pt idx="3282">
                  <c:v>6.003587336405348</c:v>
                </c:pt>
                <c:pt idx="3283">
                  <c:v>6.003776379142248</c:v>
                </c:pt>
                <c:pt idx="3284">
                  <c:v>6.003744958512429</c:v>
                </c:pt>
                <c:pt idx="3285">
                  <c:v>6.003870948468525</c:v>
                </c:pt>
                <c:pt idx="3286">
                  <c:v>6.003981036598647</c:v>
                </c:pt>
                <c:pt idx="3287">
                  <c:v>6.004185586627874</c:v>
                </c:pt>
                <c:pt idx="3288">
                  <c:v>6.004303675984623</c:v>
                </c:pt>
                <c:pt idx="3289">
                  <c:v>6.004469113345973</c:v>
                </c:pt>
                <c:pt idx="3290">
                  <c:v>0.0</c:v>
                </c:pt>
                <c:pt idx="3291">
                  <c:v>0.0</c:v>
                </c:pt>
                <c:pt idx="3292">
                  <c:v>0.0</c:v>
                </c:pt>
                <c:pt idx="3293">
                  <c:v>0.0</c:v>
                </c:pt>
                <c:pt idx="3294">
                  <c:v>0.0</c:v>
                </c:pt>
                <c:pt idx="3295">
                  <c:v>0.0</c:v>
                </c:pt>
                <c:pt idx="3296">
                  <c:v>0.0</c:v>
                </c:pt>
                <c:pt idx="3297">
                  <c:v>0.0</c:v>
                </c:pt>
                <c:pt idx="3298">
                  <c:v>0.0</c:v>
                </c:pt>
                <c:pt idx="3299">
                  <c:v>0.0</c:v>
                </c:pt>
                <c:pt idx="3300">
                  <c:v>6.003579516696508</c:v>
                </c:pt>
                <c:pt idx="3301">
                  <c:v>6.003626779324823</c:v>
                </c:pt>
                <c:pt idx="3302">
                  <c:v>6.003634803626062</c:v>
                </c:pt>
                <c:pt idx="3303">
                  <c:v>6.003697641643372</c:v>
                </c:pt>
                <c:pt idx="3304">
                  <c:v>6.003823472898814</c:v>
                </c:pt>
                <c:pt idx="3305">
                  <c:v>6.003894493910798</c:v>
                </c:pt>
                <c:pt idx="3306">
                  <c:v>6.003941779733712</c:v>
                </c:pt>
                <c:pt idx="3307">
                  <c:v>6.004146250069355</c:v>
                </c:pt>
                <c:pt idx="3308">
                  <c:v>6.004327442239878</c:v>
                </c:pt>
                <c:pt idx="3309">
                  <c:v>6.004571348188955</c:v>
                </c:pt>
                <c:pt idx="3310">
                  <c:v>0.0</c:v>
                </c:pt>
                <c:pt idx="3311">
                  <c:v>0.0</c:v>
                </c:pt>
                <c:pt idx="3312">
                  <c:v>0.0</c:v>
                </c:pt>
                <c:pt idx="3313">
                  <c:v>0.0</c:v>
                </c:pt>
                <c:pt idx="3314">
                  <c:v>0.0</c:v>
                </c:pt>
                <c:pt idx="3315">
                  <c:v>0.0</c:v>
                </c:pt>
                <c:pt idx="3316">
                  <c:v>0.0</c:v>
                </c:pt>
                <c:pt idx="3317">
                  <c:v>0.0</c:v>
                </c:pt>
                <c:pt idx="3318">
                  <c:v>0.0</c:v>
                </c:pt>
                <c:pt idx="3319">
                  <c:v>0.0</c:v>
                </c:pt>
                <c:pt idx="3320">
                  <c:v>6.003681581110473</c:v>
                </c:pt>
                <c:pt idx="3321">
                  <c:v>6.003776154227761</c:v>
                </c:pt>
                <c:pt idx="3322">
                  <c:v>6.003894304203376</c:v>
                </c:pt>
                <c:pt idx="3323">
                  <c:v>6.004012265570335</c:v>
                </c:pt>
                <c:pt idx="3324">
                  <c:v>6.003988686833682</c:v>
                </c:pt>
                <c:pt idx="3325">
                  <c:v>6.004161985075558</c:v>
                </c:pt>
                <c:pt idx="3326">
                  <c:v>6.004311392487852</c:v>
                </c:pt>
                <c:pt idx="3327">
                  <c:v>6.004405913467346</c:v>
                </c:pt>
                <c:pt idx="3328">
                  <c:v>6.004626367769726</c:v>
                </c:pt>
                <c:pt idx="3329">
                  <c:v>6.004665597457184</c:v>
                </c:pt>
                <c:pt idx="3330">
                  <c:v>0.0</c:v>
                </c:pt>
                <c:pt idx="3331">
                  <c:v>0.0</c:v>
                </c:pt>
                <c:pt idx="3332">
                  <c:v>0.0</c:v>
                </c:pt>
                <c:pt idx="3333">
                  <c:v>0.0</c:v>
                </c:pt>
                <c:pt idx="3334">
                  <c:v>0.0</c:v>
                </c:pt>
                <c:pt idx="3335">
                  <c:v>0.0</c:v>
                </c:pt>
                <c:pt idx="3336">
                  <c:v>0.0</c:v>
                </c:pt>
                <c:pt idx="3337">
                  <c:v>0.0</c:v>
                </c:pt>
                <c:pt idx="3338">
                  <c:v>0.0</c:v>
                </c:pt>
                <c:pt idx="3339">
                  <c:v>0.0</c:v>
                </c:pt>
                <c:pt idx="3340">
                  <c:v>6.003768311921443</c:v>
                </c:pt>
                <c:pt idx="3341">
                  <c:v>6.004004395931266</c:v>
                </c:pt>
                <c:pt idx="3342">
                  <c:v>6.004043841778285</c:v>
                </c:pt>
                <c:pt idx="3343">
                  <c:v>6.00408328603551</c:v>
                </c:pt>
                <c:pt idx="3344">
                  <c:v>6.004122570841766</c:v>
                </c:pt>
                <c:pt idx="3345">
                  <c:v>6.004083126447276</c:v>
                </c:pt>
                <c:pt idx="3346">
                  <c:v>6.004453114489417</c:v>
                </c:pt>
                <c:pt idx="3347">
                  <c:v>6.004445245967736</c:v>
                </c:pt>
                <c:pt idx="3348">
                  <c:v>6.004838751716085</c:v>
                </c:pt>
                <c:pt idx="3349">
                  <c:v>6.004870303798937</c:v>
                </c:pt>
                <c:pt idx="3350">
                  <c:v>0.0</c:v>
                </c:pt>
                <c:pt idx="3351">
                  <c:v>0.0</c:v>
                </c:pt>
                <c:pt idx="3352">
                  <c:v>0.0</c:v>
                </c:pt>
                <c:pt idx="3353">
                  <c:v>0.0</c:v>
                </c:pt>
                <c:pt idx="3354">
                  <c:v>0.0</c:v>
                </c:pt>
                <c:pt idx="3355">
                  <c:v>0.0</c:v>
                </c:pt>
                <c:pt idx="3356">
                  <c:v>0.0</c:v>
                </c:pt>
                <c:pt idx="3357">
                  <c:v>0.0</c:v>
                </c:pt>
                <c:pt idx="3358">
                  <c:v>0.0</c:v>
                </c:pt>
                <c:pt idx="3359">
                  <c:v>0.0</c:v>
                </c:pt>
                <c:pt idx="3360">
                  <c:v>6.003484922068746</c:v>
                </c:pt>
                <c:pt idx="3361">
                  <c:v>6.003563782287947</c:v>
                </c:pt>
                <c:pt idx="3362">
                  <c:v>6.003760446369112</c:v>
                </c:pt>
                <c:pt idx="3363">
                  <c:v>6.003894458691349</c:v>
                </c:pt>
                <c:pt idx="3364">
                  <c:v>6.003705677494847</c:v>
                </c:pt>
                <c:pt idx="3365">
                  <c:v>6.003925937980314</c:v>
                </c:pt>
                <c:pt idx="3366">
                  <c:v>6.003981060152976</c:v>
                </c:pt>
                <c:pt idx="3367">
                  <c:v>6.004209321835347</c:v>
                </c:pt>
                <c:pt idx="3368">
                  <c:v>6.004437515351706</c:v>
                </c:pt>
                <c:pt idx="3369">
                  <c:v>6.004626357759046</c:v>
                </c:pt>
                <c:pt idx="3370">
                  <c:v>0.0</c:v>
                </c:pt>
                <c:pt idx="3371">
                  <c:v>0.0</c:v>
                </c:pt>
                <c:pt idx="3372">
                  <c:v>0.0</c:v>
                </c:pt>
                <c:pt idx="3373">
                  <c:v>0.0</c:v>
                </c:pt>
                <c:pt idx="3374">
                  <c:v>0.0</c:v>
                </c:pt>
                <c:pt idx="3375">
                  <c:v>0.0</c:v>
                </c:pt>
                <c:pt idx="3376">
                  <c:v>0.0</c:v>
                </c:pt>
                <c:pt idx="3377">
                  <c:v>0.0</c:v>
                </c:pt>
                <c:pt idx="3378">
                  <c:v>0.0</c:v>
                </c:pt>
                <c:pt idx="3379">
                  <c:v>0.0</c:v>
                </c:pt>
                <c:pt idx="3380">
                  <c:v>6.003319837621246</c:v>
                </c:pt>
                <c:pt idx="3381">
                  <c:v>6.00340641811281</c:v>
                </c:pt>
                <c:pt idx="3382">
                  <c:v>6.003555985168243</c:v>
                </c:pt>
                <c:pt idx="3383">
                  <c:v>6.003689904647002</c:v>
                </c:pt>
                <c:pt idx="3384">
                  <c:v>6.003713358788048</c:v>
                </c:pt>
                <c:pt idx="3385">
                  <c:v>6.003957327142944</c:v>
                </c:pt>
                <c:pt idx="3386">
                  <c:v>6.00401231690058</c:v>
                </c:pt>
                <c:pt idx="3387">
                  <c:v>6.003894464540423</c:v>
                </c:pt>
                <c:pt idx="3388">
                  <c:v>6.004209293938277</c:v>
                </c:pt>
                <c:pt idx="3389">
                  <c:v>6.004468947293656</c:v>
                </c:pt>
                <c:pt idx="3390">
                  <c:v>0.0</c:v>
                </c:pt>
                <c:pt idx="3391">
                  <c:v>0.0</c:v>
                </c:pt>
                <c:pt idx="3392">
                  <c:v>0.0</c:v>
                </c:pt>
                <c:pt idx="3393">
                  <c:v>0.0</c:v>
                </c:pt>
                <c:pt idx="3394">
                  <c:v>0.0</c:v>
                </c:pt>
                <c:pt idx="3395">
                  <c:v>0.0</c:v>
                </c:pt>
                <c:pt idx="3396">
                  <c:v>0.0</c:v>
                </c:pt>
                <c:pt idx="3397">
                  <c:v>0.0</c:v>
                </c:pt>
                <c:pt idx="3398">
                  <c:v>0.0</c:v>
                </c:pt>
                <c:pt idx="3399">
                  <c:v>0.0</c:v>
                </c:pt>
                <c:pt idx="3400">
                  <c:v>6.003508652481801</c:v>
                </c:pt>
                <c:pt idx="3401">
                  <c:v>6.003579527245703</c:v>
                </c:pt>
                <c:pt idx="3402">
                  <c:v>6.003760448740351</c:v>
                </c:pt>
                <c:pt idx="3403">
                  <c:v>6.003870754318596</c:v>
                </c:pt>
                <c:pt idx="3404">
                  <c:v>6.00390998500104</c:v>
                </c:pt>
                <c:pt idx="3405">
                  <c:v>6.003902329918838</c:v>
                </c:pt>
                <c:pt idx="3406">
                  <c:v>6.00409112303069</c:v>
                </c:pt>
                <c:pt idx="3407">
                  <c:v>6.004248579628142</c:v>
                </c:pt>
                <c:pt idx="3408">
                  <c:v>6.004335259399189</c:v>
                </c:pt>
                <c:pt idx="3409">
                  <c:v>6.004531761858837</c:v>
                </c:pt>
                <c:pt idx="3410">
                  <c:v>0.0</c:v>
                </c:pt>
                <c:pt idx="3411">
                  <c:v>0.0</c:v>
                </c:pt>
                <c:pt idx="3412">
                  <c:v>0.0</c:v>
                </c:pt>
                <c:pt idx="3413">
                  <c:v>0.0</c:v>
                </c:pt>
                <c:pt idx="3414">
                  <c:v>0.0</c:v>
                </c:pt>
                <c:pt idx="3415">
                  <c:v>0.0</c:v>
                </c:pt>
                <c:pt idx="3416">
                  <c:v>0.0</c:v>
                </c:pt>
                <c:pt idx="3417">
                  <c:v>0.0</c:v>
                </c:pt>
                <c:pt idx="3418">
                  <c:v>0.0</c:v>
                </c:pt>
                <c:pt idx="3419">
                  <c:v>0.0</c:v>
                </c:pt>
                <c:pt idx="3420">
                  <c:v>6.003760283745908</c:v>
                </c:pt>
                <c:pt idx="3421">
                  <c:v>6.00383901625101</c:v>
                </c:pt>
                <c:pt idx="3422">
                  <c:v>6.003957110068618</c:v>
                </c:pt>
                <c:pt idx="3423">
                  <c:v>6.004012260811215</c:v>
                </c:pt>
                <c:pt idx="3424">
                  <c:v>6.004209112801238</c:v>
                </c:pt>
                <c:pt idx="3425">
                  <c:v>6.004130412211726</c:v>
                </c:pt>
                <c:pt idx="3426">
                  <c:v>6.004358699870286</c:v>
                </c:pt>
                <c:pt idx="3427">
                  <c:v>6.004374546534695</c:v>
                </c:pt>
                <c:pt idx="3428">
                  <c:v>6.004657928173066</c:v>
                </c:pt>
                <c:pt idx="3429">
                  <c:v>6.00469703573893</c:v>
                </c:pt>
                <c:pt idx="3430">
                  <c:v>0.0</c:v>
                </c:pt>
                <c:pt idx="3431">
                  <c:v>0.0</c:v>
                </c:pt>
                <c:pt idx="3432">
                  <c:v>0.0</c:v>
                </c:pt>
                <c:pt idx="3433">
                  <c:v>0.0</c:v>
                </c:pt>
                <c:pt idx="3434">
                  <c:v>0.0</c:v>
                </c:pt>
                <c:pt idx="3435">
                  <c:v>0.0</c:v>
                </c:pt>
                <c:pt idx="3436">
                  <c:v>0.0</c:v>
                </c:pt>
                <c:pt idx="3437">
                  <c:v>0.0</c:v>
                </c:pt>
                <c:pt idx="3438">
                  <c:v>0.0</c:v>
                </c:pt>
                <c:pt idx="3439">
                  <c:v>0.0</c:v>
                </c:pt>
                <c:pt idx="3440">
                  <c:v>6.003917500681524</c:v>
                </c:pt>
                <c:pt idx="3441">
                  <c:v>6.003910012030873</c:v>
                </c:pt>
                <c:pt idx="3442">
                  <c:v>6.004067256759376</c:v>
                </c:pt>
                <c:pt idx="3443">
                  <c:v>6.004051709744249</c:v>
                </c:pt>
                <c:pt idx="3444">
                  <c:v>6.004240508285204</c:v>
                </c:pt>
                <c:pt idx="3445">
                  <c:v>6.004327266082369</c:v>
                </c:pt>
                <c:pt idx="3446">
                  <c:v>6.004563378014641</c:v>
                </c:pt>
                <c:pt idx="3447">
                  <c:v>6.00472062601504</c:v>
                </c:pt>
                <c:pt idx="3448">
                  <c:v>6.004720786154682</c:v>
                </c:pt>
                <c:pt idx="3449">
                  <c:v>6.005074666478929</c:v>
                </c:pt>
                <c:pt idx="3450">
                  <c:v>0.0</c:v>
                </c:pt>
                <c:pt idx="3451">
                  <c:v>0.0</c:v>
                </c:pt>
                <c:pt idx="3452">
                  <c:v>0.0</c:v>
                </c:pt>
                <c:pt idx="3453">
                  <c:v>0.0</c:v>
                </c:pt>
                <c:pt idx="3454">
                  <c:v>0.0</c:v>
                </c:pt>
                <c:pt idx="3455">
                  <c:v>0.0</c:v>
                </c:pt>
                <c:pt idx="3456">
                  <c:v>0.0</c:v>
                </c:pt>
                <c:pt idx="3457">
                  <c:v>0.0</c:v>
                </c:pt>
                <c:pt idx="3458">
                  <c:v>0.0</c:v>
                </c:pt>
                <c:pt idx="3459">
                  <c:v>0.0</c:v>
                </c:pt>
                <c:pt idx="3460">
                  <c:v>6.004114199172045</c:v>
                </c:pt>
                <c:pt idx="3461">
                  <c:v>6.004193039113923</c:v>
                </c:pt>
                <c:pt idx="3462">
                  <c:v>6.004303372544738</c:v>
                </c:pt>
                <c:pt idx="3463">
                  <c:v>6.004452751982868</c:v>
                </c:pt>
                <c:pt idx="3464">
                  <c:v>6.004445043464335</c:v>
                </c:pt>
                <c:pt idx="3465">
                  <c:v>6.004523770236045</c:v>
                </c:pt>
                <c:pt idx="3466">
                  <c:v>6.004854285797006</c:v>
                </c:pt>
                <c:pt idx="3467">
                  <c:v>6.004917301861314</c:v>
                </c:pt>
                <c:pt idx="3468">
                  <c:v>6.004901568577666</c:v>
                </c:pt>
                <c:pt idx="3469">
                  <c:v>6.00499614199456</c:v>
                </c:pt>
                <c:pt idx="3470">
                  <c:v>0.0</c:v>
                </c:pt>
                <c:pt idx="3471">
                  <c:v>0.0</c:v>
                </c:pt>
                <c:pt idx="3472">
                  <c:v>0.0</c:v>
                </c:pt>
                <c:pt idx="3473">
                  <c:v>0.0</c:v>
                </c:pt>
                <c:pt idx="3474">
                  <c:v>0.0</c:v>
                </c:pt>
                <c:pt idx="3475">
                  <c:v>0.0</c:v>
                </c:pt>
                <c:pt idx="3476">
                  <c:v>0.0</c:v>
                </c:pt>
                <c:pt idx="3477">
                  <c:v>0.0</c:v>
                </c:pt>
                <c:pt idx="3478">
                  <c:v>0.0</c:v>
                </c:pt>
                <c:pt idx="3479">
                  <c:v>0.0</c:v>
                </c:pt>
                <c:pt idx="3480">
                  <c:v>6.004240171989408</c:v>
                </c:pt>
                <c:pt idx="3481">
                  <c:v>6.004311196123205</c:v>
                </c:pt>
                <c:pt idx="3482">
                  <c:v>6.004382029866939</c:v>
                </c:pt>
                <c:pt idx="3483">
                  <c:v>6.004484499025526</c:v>
                </c:pt>
                <c:pt idx="3484">
                  <c:v>6.004586728786544</c:v>
                </c:pt>
                <c:pt idx="3485">
                  <c:v>6.004571038512806</c:v>
                </c:pt>
                <c:pt idx="3486">
                  <c:v>6.004823057250752</c:v>
                </c:pt>
                <c:pt idx="3487">
                  <c:v>6.005003839566296</c:v>
                </c:pt>
                <c:pt idx="3488">
                  <c:v>6.005043262678152</c:v>
                </c:pt>
                <c:pt idx="3489">
                  <c:v>6.005224255492445</c:v>
                </c:pt>
                <c:pt idx="3490">
                  <c:v>0.0</c:v>
                </c:pt>
                <c:pt idx="3491">
                  <c:v>0.0</c:v>
                </c:pt>
                <c:pt idx="3492">
                  <c:v>0.0</c:v>
                </c:pt>
                <c:pt idx="3493">
                  <c:v>0.0</c:v>
                </c:pt>
                <c:pt idx="3494">
                  <c:v>0.0</c:v>
                </c:pt>
                <c:pt idx="3495">
                  <c:v>0.0</c:v>
                </c:pt>
                <c:pt idx="3496">
                  <c:v>0.0</c:v>
                </c:pt>
                <c:pt idx="3497">
                  <c:v>0.0</c:v>
                </c:pt>
                <c:pt idx="3498">
                  <c:v>0.0</c:v>
                </c:pt>
                <c:pt idx="3499">
                  <c:v>0.0</c:v>
                </c:pt>
                <c:pt idx="3500">
                  <c:v>6.004082755229851</c:v>
                </c:pt>
                <c:pt idx="3501">
                  <c:v>6.004082967471055</c:v>
                </c:pt>
                <c:pt idx="3502">
                  <c:v>6.004279772173736</c:v>
                </c:pt>
                <c:pt idx="3503">
                  <c:v>6.004413631190387</c:v>
                </c:pt>
                <c:pt idx="3504">
                  <c:v>6.004626197248941</c:v>
                </c:pt>
                <c:pt idx="3505">
                  <c:v>6.004531778786664</c:v>
                </c:pt>
                <c:pt idx="3506">
                  <c:v>6.004602638132327</c:v>
                </c:pt>
                <c:pt idx="3507">
                  <c:v>6.00479914410756</c:v>
                </c:pt>
                <c:pt idx="3508">
                  <c:v>6.004823045328574</c:v>
                </c:pt>
                <c:pt idx="3509">
                  <c:v>6.005043438245814</c:v>
                </c:pt>
                <c:pt idx="3510">
                  <c:v>0.0</c:v>
                </c:pt>
                <c:pt idx="3511">
                  <c:v>0.0</c:v>
                </c:pt>
                <c:pt idx="3512">
                  <c:v>0.0</c:v>
                </c:pt>
                <c:pt idx="3513">
                  <c:v>0.0</c:v>
                </c:pt>
                <c:pt idx="3514">
                  <c:v>0.0</c:v>
                </c:pt>
                <c:pt idx="3515">
                  <c:v>0.0</c:v>
                </c:pt>
                <c:pt idx="3516">
                  <c:v>0.0</c:v>
                </c:pt>
                <c:pt idx="3517">
                  <c:v>0.0</c:v>
                </c:pt>
                <c:pt idx="3518">
                  <c:v>0.0</c:v>
                </c:pt>
                <c:pt idx="3519">
                  <c:v>0.0</c:v>
                </c:pt>
                <c:pt idx="3520">
                  <c:v>6.003752415018182</c:v>
                </c:pt>
                <c:pt idx="3521">
                  <c:v>6.003697510597274</c:v>
                </c:pt>
                <c:pt idx="3522">
                  <c:v>6.003831312016387</c:v>
                </c:pt>
                <c:pt idx="3523">
                  <c:v>6.003894306399856</c:v>
                </c:pt>
                <c:pt idx="3524">
                  <c:v>6.004106860967136</c:v>
                </c:pt>
                <c:pt idx="3525">
                  <c:v>6.004122730015443</c:v>
                </c:pt>
                <c:pt idx="3526">
                  <c:v>6.004279996331596</c:v>
                </c:pt>
                <c:pt idx="3527">
                  <c:v>6.004445244294533</c:v>
                </c:pt>
                <c:pt idx="3528">
                  <c:v>6.00436670080499</c:v>
                </c:pt>
                <c:pt idx="3529">
                  <c:v>6.004720752744814</c:v>
                </c:pt>
                <c:pt idx="3530">
                  <c:v>0.0</c:v>
                </c:pt>
                <c:pt idx="3531">
                  <c:v>0.0</c:v>
                </c:pt>
                <c:pt idx="3532">
                  <c:v>0.0</c:v>
                </c:pt>
                <c:pt idx="3533">
                  <c:v>0.0</c:v>
                </c:pt>
                <c:pt idx="3534">
                  <c:v>0.0</c:v>
                </c:pt>
                <c:pt idx="3535">
                  <c:v>0.0</c:v>
                </c:pt>
                <c:pt idx="3536">
                  <c:v>0.0</c:v>
                </c:pt>
                <c:pt idx="3537">
                  <c:v>0.0</c:v>
                </c:pt>
                <c:pt idx="3538">
                  <c:v>0.0</c:v>
                </c:pt>
                <c:pt idx="3539">
                  <c:v>0.0</c:v>
                </c:pt>
                <c:pt idx="3540">
                  <c:v>6.003744573860756</c:v>
                </c:pt>
                <c:pt idx="3541">
                  <c:v>6.003839145014715</c:v>
                </c:pt>
                <c:pt idx="3542">
                  <c:v>6.003980871614774</c:v>
                </c:pt>
                <c:pt idx="3543">
                  <c:v>6.004059605287018</c:v>
                </c:pt>
                <c:pt idx="3544">
                  <c:v>6.004193405307386</c:v>
                </c:pt>
                <c:pt idx="3545">
                  <c:v>6.004319230960006</c:v>
                </c:pt>
                <c:pt idx="3546">
                  <c:v>6.004327261343115</c:v>
                </c:pt>
                <c:pt idx="3547">
                  <c:v>6.004390226083475</c:v>
                </c:pt>
                <c:pt idx="3548">
                  <c:v>6.004524111286334</c:v>
                </c:pt>
                <c:pt idx="3549">
                  <c:v>6.004830901526487</c:v>
                </c:pt>
                <c:pt idx="3550">
                  <c:v>0.0</c:v>
                </c:pt>
                <c:pt idx="3551">
                  <c:v>0.0</c:v>
                </c:pt>
                <c:pt idx="3552">
                  <c:v>0.0</c:v>
                </c:pt>
                <c:pt idx="3553">
                  <c:v>0.0</c:v>
                </c:pt>
                <c:pt idx="3554">
                  <c:v>0.0</c:v>
                </c:pt>
                <c:pt idx="3555">
                  <c:v>0.0</c:v>
                </c:pt>
                <c:pt idx="3556">
                  <c:v>0.0</c:v>
                </c:pt>
                <c:pt idx="3557">
                  <c:v>0.0</c:v>
                </c:pt>
                <c:pt idx="3558">
                  <c:v>0.0</c:v>
                </c:pt>
                <c:pt idx="3559">
                  <c:v>0.0</c:v>
                </c:pt>
                <c:pt idx="3560">
                  <c:v>6.003964761027571</c:v>
                </c:pt>
                <c:pt idx="3561">
                  <c:v>6.004019946706364</c:v>
                </c:pt>
                <c:pt idx="3562">
                  <c:v>6.004106676103896</c:v>
                </c:pt>
                <c:pt idx="3563">
                  <c:v>6.004216934804003</c:v>
                </c:pt>
                <c:pt idx="3564">
                  <c:v>6.004397892369862</c:v>
                </c:pt>
                <c:pt idx="3565">
                  <c:v>6.004437340308368</c:v>
                </c:pt>
                <c:pt idx="3566">
                  <c:v>6.004555489051588</c:v>
                </c:pt>
                <c:pt idx="3567">
                  <c:v>6.004578898682158</c:v>
                </c:pt>
                <c:pt idx="3568">
                  <c:v>6.004799289844472</c:v>
                </c:pt>
                <c:pt idx="3569">
                  <c:v>6.004956872121897</c:v>
                </c:pt>
                <c:pt idx="3570">
                  <c:v>0.0</c:v>
                </c:pt>
                <c:pt idx="3571">
                  <c:v>0.0</c:v>
                </c:pt>
                <c:pt idx="3572">
                  <c:v>0.0</c:v>
                </c:pt>
                <c:pt idx="3573">
                  <c:v>0.0</c:v>
                </c:pt>
                <c:pt idx="3574">
                  <c:v>0.0</c:v>
                </c:pt>
                <c:pt idx="3575">
                  <c:v>0.0</c:v>
                </c:pt>
                <c:pt idx="3576">
                  <c:v>0.0</c:v>
                </c:pt>
                <c:pt idx="3577">
                  <c:v>0.0</c:v>
                </c:pt>
                <c:pt idx="3578">
                  <c:v>0.0</c:v>
                </c:pt>
                <c:pt idx="3579">
                  <c:v>0.0</c:v>
                </c:pt>
                <c:pt idx="3580">
                  <c:v>6.004035652783426</c:v>
                </c:pt>
                <c:pt idx="3581">
                  <c:v>6.004145937464608</c:v>
                </c:pt>
                <c:pt idx="3582">
                  <c:v>6.004216772883173</c:v>
                </c:pt>
                <c:pt idx="3583">
                  <c:v>6.004319265491342</c:v>
                </c:pt>
                <c:pt idx="3584">
                  <c:v>6.00449249874726</c:v>
                </c:pt>
                <c:pt idx="3585">
                  <c:v>6.004649577239578</c:v>
                </c:pt>
                <c:pt idx="3586">
                  <c:v>6.00464978367962</c:v>
                </c:pt>
                <c:pt idx="3587">
                  <c:v>6.004744175983268</c:v>
                </c:pt>
                <c:pt idx="3588">
                  <c:v>6.004822885110276</c:v>
                </c:pt>
                <c:pt idx="3589">
                  <c:v>6.005019727204353</c:v>
                </c:pt>
                <c:pt idx="3590">
                  <c:v>0.0</c:v>
                </c:pt>
                <c:pt idx="3591">
                  <c:v>0.0</c:v>
                </c:pt>
                <c:pt idx="3592">
                  <c:v>0.0</c:v>
                </c:pt>
                <c:pt idx="3593">
                  <c:v>0.0</c:v>
                </c:pt>
                <c:pt idx="3594">
                  <c:v>0.0</c:v>
                </c:pt>
                <c:pt idx="3595">
                  <c:v>0.0</c:v>
                </c:pt>
                <c:pt idx="3596">
                  <c:v>0.0</c:v>
                </c:pt>
                <c:pt idx="3597">
                  <c:v>0.0</c:v>
                </c:pt>
                <c:pt idx="3598">
                  <c:v>0.0</c:v>
                </c:pt>
                <c:pt idx="3599">
                  <c:v>0.0</c:v>
                </c:pt>
                <c:pt idx="3600">
                  <c:v>6.004129884341497</c:v>
                </c:pt>
                <c:pt idx="3601">
                  <c:v>6.004004421804105</c:v>
                </c:pt>
                <c:pt idx="3602">
                  <c:v>6.00429548072419</c:v>
                </c:pt>
                <c:pt idx="3603">
                  <c:v>6.004500226872491</c:v>
                </c:pt>
                <c:pt idx="3604">
                  <c:v>6.004445043464335</c:v>
                </c:pt>
                <c:pt idx="3605">
                  <c:v>6.004594588884943</c:v>
                </c:pt>
                <c:pt idx="3606">
                  <c:v>6.004720750395024</c:v>
                </c:pt>
                <c:pt idx="3607">
                  <c:v>6.004767897450416</c:v>
                </c:pt>
                <c:pt idx="3608">
                  <c:v>6.004925335758204</c:v>
                </c:pt>
                <c:pt idx="3609">
                  <c:v>6.005161454455775</c:v>
                </c:pt>
                <c:pt idx="3610">
                  <c:v>0.0</c:v>
                </c:pt>
                <c:pt idx="3611">
                  <c:v>0.0</c:v>
                </c:pt>
                <c:pt idx="3612">
                  <c:v>0.0</c:v>
                </c:pt>
                <c:pt idx="3613">
                  <c:v>0.0</c:v>
                </c:pt>
                <c:pt idx="3614">
                  <c:v>0.0</c:v>
                </c:pt>
                <c:pt idx="3615">
                  <c:v>0.0</c:v>
                </c:pt>
                <c:pt idx="3616">
                  <c:v>0.0</c:v>
                </c:pt>
                <c:pt idx="3617">
                  <c:v>0.0</c:v>
                </c:pt>
                <c:pt idx="3618">
                  <c:v>0.0</c:v>
                </c:pt>
                <c:pt idx="3619">
                  <c:v>0.0</c:v>
                </c:pt>
                <c:pt idx="3620">
                  <c:v>6.003941239548673</c:v>
                </c:pt>
                <c:pt idx="3621">
                  <c:v>6.00407512577634</c:v>
                </c:pt>
                <c:pt idx="3622">
                  <c:v>6.004208933954306</c:v>
                </c:pt>
                <c:pt idx="3623">
                  <c:v>6.004208928726226</c:v>
                </c:pt>
                <c:pt idx="3624">
                  <c:v>6.004334944893837</c:v>
                </c:pt>
                <c:pt idx="3625">
                  <c:v>6.004665431038894</c:v>
                </c:pt>
                <c:pt idx="3626">
                  <c:v>6.004673336394601</c:v>
                </c:pt>
                <c:pt idx="3627">
                  <c:v>6.004728445940068</c:v>
                </c:pt>
                <c:pt idx="3628">
                  <c:v>6.004744362491572</c:v>
                </c:pt>
                <c:pt idx="3629">
                  <c:v>6.00500401579052</c:v>
                </c:pt>
                <c:pt idx="3630">
                  <c:v>0.0</c:v>
                </c:pt>
                <c:pt idx="3631">
                  <c:v>0.0</c:v>
                </c:pt>
                <c:pt idx="3632">
                  <c:v>0.0</c:v>
                </c:pt>
                <c:pt idx="3633">
                  <c:v>0.0</c:v>
                </c:pt>
                <c:pt idx="3634">
                  <c:v>0.0</c:v>
                </c:pt>
                <c:pt idx="3635">
                  <c:v>0.0</c:v>
                </c:pt>
                <c:pt idx="3636">
                  <c:v>0.0</c:v>
                </c:pt>
                <c:pt idx="3637">
                  <c:v>0.0</c:v>
                </c:pt>
                <c:pt idx="3638">
                  <c:v>0.0</c:v>
                </c:pt>
                <c:pt idx="3639">
                  <c:v>0.0</c:v>
                </c:pt>
                <c:pt idx="3640">
                  <c:v>6.004224650886604</c:v>
                </c:pt>
                <c:pt idx="3641">
                  <c:v>6.004208936732447</c:v>
                </c:pt>
                <c:pt idx="3642">
                  <c:v>6.004263925855796</c:v>
                </c:pt>
                <c:pt idx="3643">
                  <c:v>6.004555199441526</c:v>
                </c:pt>
                <c:pt idx="3644">
                  <c:v>6.004555149796561</c:v>
                </c:pt>
                <c:pt idx="3645">
                  <c:v>6.004854289834747</c:v>
                </c:pt>
                <c:pt idx="3646">
                  <c:v>6.004838578579979</c:v>
                </c:pt>
                <c:pt idx="3647">
                  <c:v>6.004878044584136</c:v>
                </c:pt>
                <c:pt idx="3648">
                  <c:v>6.005090394947477</c:v>
                </c:pt>
                <c:pt idx="3649">
                  <c:v>6.005176968164839</c:v>
                </c:pt>
                <c:pt idx="3650">
                  <c:v>0.0</c:v>
                </c:pt>
                <c:pt idx="3651">
                  <c:v>0.0</c:v>
                </c:pt>
                <c:pt idx="3652">
                  <c:v>0.0</c:v>
                </c:pt>
                <c:pt idx="3653">
                  <c:v>0.0</c:v>
                </c:pt>
                <c:pt idx="3654">
                  <c:v>0.0</c:v>
                </c:pt>
                <c:pt idx="3655">
                  <c:v>0.0</c:v>
                </c:pt>
                <c:pt idx="3656">
                  <c:v>0.0</c:v>
                </c:pt>
                <c:pt idx="3657">
                  <c:v>0.0</c:v>
                </c:pt>
                <c:pt idx="3658">
                  <c:v>0.0</c:v>
                </c:pt>
                <c:pt idx="3659">
                  <c:v>0.0</c:v>
                </c:pt>
                <c:pt idx="3660">
                  <c:v>6.0045312989887</c:v>
                </c:pt>
                <c:pt idx="3661">
                  <c:v>6.004547139464893</c:v>
                </c:pt>
                <c:pt idx="3662">
                  <c:v>6.004625842276483</c:v>
                </c:pt>
                <c:pt idx="3663">
                  <c:v>6.004775576456775</c:v>
                </c:pt>
                <c:pt idx="3664">
                  <c:v>6.004940858171329</c:v>
                </c:pt>
                <c:pt idx="3665">
                  <c:v>6.005058990896924</c:v>
                </c:pt>
                <c:pt idx="3666">
                  <c:v>6.00504323591867</c:v>
                </c:pt>
                <c:pt idx="3667">
                  <c:v>6.005247829654352</c:v>
                </c:pt>
                <c:pt idx="3668">
                  <c:v>6.005239954229344</c:v>
                </c:pt>
                <c:pt idx="3669">
                  <c:v>6.005420950146552</c:v>
                </c:pt>
                <c:pt idx="3670">
                  <c:v>0.0</c:v>
                </c:pt>
                <c:pt idx="3671">
                  <c:v>0.0</c:v>
                </c:pt>
                <c:pt idx="3672">
                  <c:v>0.0</c:v>
                </c:pt>
                <c:pt idx="3673">
                  <c:v>0.0</c:v>
                </c:pt>
                <c:pt idx="3674">
                  <c:v>0.0</c:v>
                </c:pt>
                <c:pt idx="3675">
                  <c:v>0.0</c:v>
                </c:pt>
                <c:pt idx="3676">
                  <c:v>0.0</c:v>
                </c:pt>
                <c:pt idx="3677">
                  <c:v>0.0</c:v>
                </c:pt>
                <c:pt idx="3678">
                  <c:v>0.0</c:v>
                </c:pt>
                <c:pt idx="3679">
                  <c:v>0.0</c:v>
                </c:pt>
                <c:pt idx="3680">
                  <c:v>6.004578410145995</c:v>
                </c:pt>
                <c:pt idx="3681">
                  <c:v>6.004735798591978</c:v>
                </c:pt>
                <c:pt idx="3682">
                  <c:v>6.00479115373675</c:v>
                </c:pt>
                <c:pt idx="3683">
                  <c:v>6.004924808414525</c:v>
                </c:pt>
                <c:pt idx="3684">
                  <c:v>6.005011542016374</c:v>
                </c:pt>
                <c:pt idx="3685">
                  <c:v>6.005066860096914</c:v>
                </c:pt>
                <c:pt idx="3686">
                  <c:v>6.005381369801792</c:v>
                </c:pt>
                <c:pt idx="3687">
                  <c:v>6.005444369556148</c:v>
                </c:pt>
                <c:pt idx="3688">
                  <c:v>6.005475960508793</c:v>
                </c:pt>
                <c:pt idx="3689">
                  <c:v>6.005633558747476</c:v>
                </c:pt>
                <c:pt idx="3690">
                  <c:v>0.0</c:v>
                </c:pt>
                <c:pt idx="3691">
                  <c:v>0.0</c:v>
                </c:pt>
                <c:pt idx="3692">
                  <c:v>0.0</c:v>
                </c:pt>
                <c:pt idx="3693">
                  <c:v>0.0</c:v>
                </c:pt>
                <c:pt idx="3694">
                  <c:v>0.0</c:v>
                </c:pt>
                <c:pt idx="3695">
                  <c:v>0.0</c:v>
                </c:pt>
                <c:pt idx="3696">
                  <c:v>0.0</c:v>
                </c:pt>
                <c:pt idx="3697">
                  <c:v>0.0</c:v>
                </c:pt>
                <c:pt idx="3698">
                  <c:v>0.0</c:v>
                </c:pt>
                <c:pt idx="3699">
                  <c:v>0.0</c:v>
                </c:pt>
                <c:pt idx="3700">
                  <c:v>6.004436854702434</c:v>
                </c:pt>
                <c:pt idx="3701">
                  <c:v>6.00450003568255</c:v>
                </c:pt>
                <c:pt idx="3702">
                  <c:v>6.004547318231054</c:v>
                </c:pt>
                <c:pt idx="3703">
                  <c:v>6.004885519085092</c:v>
                </c:pt>
                <c:pt idx="3704">
                  <c:v>6.004799310319561</c:v>
                </c:pt>
                <c:pt idx="3705">
                  <c:v>6.004862137324748</c:v>
                </c:pt>
                <c:pt idx="3706">
                  <c:v>6.005019727370325</c:v>
                </c:pt>
                <c:pt idx="3707">
                  <c:v>6.005169108732006</c:v>
                </c:pt>
                <c:pt idx="3708">
                  <c:v>6.005232111390285</c:v>
                </c:pt>
                <c:pt idx="3709">
                  <c:v>6.005389517005429</c:v>
                </c:pt>
                <c:pt idx="3710">
                  <c:v>0.0</c:v>
                </c:pt>
                <c:pt idx="3711">
                  <c:v>0.0</c:v>
                </c:pt>
                <c:pt idx="3712">
                  <c:v>0.0</c:v>
                </c:pt>
                <c:pt idx="3713">
                  <c:v>0.0</c:v>
                </c:pt>
                <c:pt idx="3714">
                  <c:v>0.0</c:v>
                </c:pt>
                <c:pt idx="3715">
                  <c:v>0.0</c:v>
                </c:pt>
                <c:pt idx="3716">
                  <c:v>0.0</c:v>
                </c:pt>
                <c:pt idx="3717">
                  <c:v>0.0</c:v>
                </c:pt>
                <c:pt idx="3718">
                  <c:v>0.0</c:v>
                </c:pt>
                <c:pt idx="3719">
                  <c:v>0.0</c:v>
                </c:pt>
                <c:pt idx="3720">
                  <c:v>6.004334591155205</c:v>
                </c:pt>
                <c:pt idx="3721">
                  <c:v>6.004421159248603</c:v>
                </c:pt>
                <c:pt idx="3722">
                  <c:v>6.004452897047226</c:v>
                </c:pt>
                <c:pt idx="3723">
                  <c:v>6.004508027476946</c:v>
                </c:pt>
                <c:pt idx="3724">
                  <c:v>6.004625990145044</c:v>
                </c:pt>
                <c:pt idx="3725">
                  <c:v>6.004775751472165</c:v>
                </c:pt>
                <c:pt idx="3726">
                  <c:v>6.004917289727834</c:v>
                </c:pt>
                <c:pt idx="3727">
                  <c:v>6.005098239848214</c:v>
                </c:pt>
                <c:pt idx="3728">
                  <c:v>6.005098272822705</c:v>
                </c:pt>
                <c:pt idx="3729">
                  <c:v>6.005247848985376</c:v>
                </c:pt>
                <c:pt idx="3730">
                  <c:v>0.0</c:v>
                </c:pt>
                <c:pt idx="3731">
                  <c:v>0.0</c:v>
                </c:pt>
                <c:pt idx="3732">
                  <c:v>0.0</c:v>
                </c:pt>
                <c:pt idx="3733">
                  <c:v>0.0</c:v>
                </c:pt>
                <c:pt idx="3734">
                  <c:v>0.0</c:v>
                </c:pt>
                <c:pt idx="3735">
                  <c:v>0.0</c:v>
                </c:pt>
                <c:pt idx="3736">
                  <c:v>0.0</c:v>
                </c:pt>
                <c:pt idx="3737">
                  <c:v>0.0</c:v>
                </c:pt>
                <c:pt idx="3738">
                  <c:v>0.0</c:v>
                </c:pt>
                <c:pt idx="3739">
                  <c:v>0.0</c:v>
                </c:pt>
                <c:pt idx="3740">
                  <c:v>6.004334591735467</c:v>
                </c:pt>
                <c:pt idx="3741">
                  <c:v>6.004334587043705</c:v>
                </c:pt>
                <c:pt idx="3742">
                  <c:v>6.004539476630026</c:v>
                </c:pt>
                <c:pt idx="3743">
                  <c:v>6.004673147298987</c:v>
                </c:pt>
                <c:pt idx="3744">
                  <c:v>6.004759879997835</c:v>
                </c:pt>
                <c:pt idx="3745">
                  <c:v>6.004854463244039</c:v>
                </c:pt>
                <c:pt idx="3746">
                  <c:v>6.005027437148664</c:v>
                </c:pt>
                <c:pt idx="3747">
                  <c:v>6.005106123689496</c:v>
                </c:pt>
                <c:pt idx="3748">
                  <c:v>6.005263541652462</c:v>
                </c:pt>
                <c:pt idx="3749">
                  <c:v>6.005247848985376</c:v>
                </c:pt>
                <c:pt idx="3750">
                  <c:v>0.0</c:v>
                </c:pt>
                <c:pt idx="3751">
                  <c:v>0.0</c:v>
                </c:pt>
                <c:pt idx="3752">
                  <c:v>0.0</c:v>
                </c:pt>
                <c:pt idx="3753">
                  <c:v>0.0</c:v>
                </c:pt>
                <c:pt idx="3754">
                  <c:v>0.0</c:v>
                </c:pt>
                <c:pt idx="3755">
                  <c:v>0.0</c:v>
                </c:pt>
                <c:pt idx="3756">
                  <c:v>0.0</c:v>
                </c:pt>
                <c:pt idx="3757">
                  <c:v>0.0</c:v>
                </c:pt>
                <c:pt idx="3758">
                  <c:v>0.0</c:v>
                </c:pt>
                <c:pt idx="3759">
                  <c:v>0.0</c:v>
                </c:pt>
                <c:pt idx="3760">
                  <c:v>6.00461783421482</c:v>
                </c:pt>
                <c:pt idx="3761">
                  <c:v>6.00478328269626</c:v>
                </c:pt>
                <c:pt idx="3762">
                  <c:v>6.004980104371962</c:v>
                </c:pt>
                <c:pt idx="3763">
                  <c:v>6.005011550473744</c:v>
                </c:pt>
                <c:pt idx="3764">
                  <c:v>6.005082372486243</c:v>
                </c:pt>
                <c:pt idx="3765">
                  <c:v>6.005381358825169</c:v>
                </c:pt>
                <c:pt idx="3766">
                  <c:v>6.005389389221115</c:v>
                </c:pt>
                <c:pt idx="3767">
                  <c:v>6.005334221127876</c:v>
                </c:pt>
                <c:pt idx="3768">
                  <c:v>6.005664794382088</c:v>
                </c:pt>
                <c:pt idx="3769">
                  <c:v>6.005617650623666</c:v>
                </c:pt>
                <c:pt idx="3770">
                  <c:v>0.0</c:v>
                </c:pt>
                <c:pt idx="3771">
                  <c:v>0.0</c:v>
                </c:pt>
                <c:pt idx="3772">
                  <c:v>0.0</c:v>
                </c:pt>
                <c:pt idx="3773">
                  <c:v>0.0</c:v>
                </c:pt>
                <c:pt idx="3774">
                  <c:v>0.0</c:v>
                </c:pt>
                <c:pt idx="3775">
                  <c:v>0.0</c:v>
                </c:pt>
                <c:pt idx="3776">
                  <c:v>0.0</c:v>
                </c:pt>
                <c:pt idx="3777">
                  <c:v>0.0</c:v>
                </c:pt>
                <c:pt idx="3778">
                  <c:v>0.0</c:v>
                </c:pt>
                <c:pt idx="3779">
                  <c:v>0.0</c:v>
                </c:pt>
                <c:pt idx="3780">
                  <c:v>6.004735647755973</c:v>
                </c:pt>
                <c:pt idx="3781">
                  <c:v>6.004877706202643</c:v>
                </c:pt>
                <c:pt idx="3782">
                  <c:v>6.004893401711263</c:v>
                </c:pt>
                <c:pt idx="3783">
                  <c:v>6.004956394690407</c:v>
                </c:pt>
                <c:pt idx="3784">
                  <c:v>6.005098079407786</c:v>
                </c:pt>
                <c:pt idx="3785">
                  <c:v>6.005302813457488</c:v>
                </c:pt>
                <c:pt idx="3786">
                  <c:v>6.005405104944228</c:v>
                </c:pt>
                <c:pt idx="3787">
                  <c:v>6.005538769435787</c:v>
                </c:pt>
                <c:pt idx="3788">
                  <c:v>6.005609619660444</c:v>
                </c:pt>
                <c:pt idx="3789">
                  <c:v>6.005704246210168</c:v>
                </c:pt>
                <c:pt idx="3790">
                  <c:v>0.0</c:v>
                </c:pt>
                <c:pt idx="3791">
                  <c:v>0.0</c:v>
                </c:pt>
                <c:pt idx="3792">
                  <c:v>0.0</c:v>
                </c:pt>
                <c:pt idx="3793">
                  <c:v>0.0</c:v>
                </c:pt>
                <c:pt idx="3794">
                  <c:v>0.0</c:v>
                </c:pt>
                <c:pt idx="3795">
                  <c:v>0.0</c:v>
                </c:pt>
                <c:pt idx="3796">
                  <c:v>0.0</c:v>
                </c:pt>
                <c:pt idx="3797">
                  <c:v>0.0</c:v>
                </c:pt>
                <c:pt idx="3798">
                  <c:v>0.0</c:v>
                </c:pt>
                <c:pt idx="3799">
                  <c:v>0.0</c:v>
                </c:pt>
                <c:pt idx="3800">
                  <c:v>6.004649255044828</c:v>
                </c:pt>
                <c:pt idx="3801">
                  <c:v>6.004743828367622</c:v>
                </c:pt>
                <c:pt idx="3802">
                  <c:v>6.004783267086727</c:v>
                </c:pt>
                <c:pt idx="3803">
                  <c:v>6.00485412380318</c:v>
                </c:pt>
                <c:pt idx="3804">
                  <c:v>6.005058669077616</c:v>
                </c:pt>
                <c:pt idx="3805">
                  <c:v>6.005231949726951</c:v>
                </c:pt>
                <c:pt idx="3806">
                  <c:v>6.005294963253511</c:v>
                </c:pt>
                <c:pt idx="3807">
                  <c:v>6.005357979004549</c:v>
                </c:pt>
                <c:pt idx="3808">
                  <c:v>6.00539723637165</c:v>
                </c:pt>
                <c:pt idx="3809">
                  <c:v>6.00560978958863</c:v>
                </c:pt>
                <c:pt idx="3810">
                  <c:v>0.0</c:v>
                </c:pt>
                <c:pt idx="3811">
                  <c:v>0.0</c:v>
                </c:pt>
                <c:pt idx="3812">
                  <c:v>0.0</c:v>
                </c:pt>
                <c:pt idx="3813">
                  <c:v>0.0</c:v>
                </c:pt>
                <c:pt idx="3814">
                  <c:v>0.0</c:v>
                </c:pt>
                <c:pt idx="3815">
                  <c:v>0.0</c:v>
                </c:pt>
                <c:pt idx="3816">
                  <c:v>0.0</c:v>
                </c:pt>
                <c:pt idx="3817">
                  <c:v>0.0</c:v>
                </c:pt>
                <c:pt idx="3818">
                  <c:v>0.0</c:v>
                </c:pt>
                <c:pt idx="3819">
                  <c:v>0.0</c:v>
                </c:pt>
                <c:pt idx="3820">
                  <c:v>6.004452565022087</c:v>
                </c:pt>
                <c:pt idx="3821">
                  <c:v>6.004672999518787</c:v>
                </c:pt>
                <c:pt idx="3822">
                  <c:v>6.004578738228378</c:v>
                </c:pt>
                <c:pt idx="3823">
                  <c:v>6.004814879689195</c:v>
                </c:pt>
                <c:pt idx="3824">
                  <c:v>6.00494887119556</c:v>
                </c:pt>
                <c:pt idx="3825">
                  <c:v>6.005011682005899</c:v>
                </c:pt>
                <c:pt idx="3826">
                  <c:v>6.005121991017615</c:v>
                </c:pt>
                <c:pt idx="3827">
                  <c:v>6.00519270594309</c:v>
                </c:pt>
                <c:pt idx="3828">
                  <c:v>6.005302808986344</c:v>
                </c:pt>
                <c:pt idx="3829">
                  <c:v>6.00535010320282</c:v>
                </c:pt>
                <c:pt idx="3830">
                  <c:v>0.0</c:v>
                </c:pt>
                <c:pt idx="3831">
                  <c:v>0.0</c:v>
                </c:pt>
                <c:pt idx="3832">
                  <c:v>0.0</c:v>
                </c:pt>
                <c:pt idx="3833">
                  <c:v>0.0</c:v>
                </c:pt>
                <c:pt idx="3834">
                  <c:v>0.0</c:v>
                </c:pt>
                <c:pt idx="3835">
                  <c:v>0.0</c:v>
                </c:pt>
                <c:pt idx="3836">
                  <c:v>0.0</c:v>
                </c:pt>
                <c:pt idx="3837">
                  <c:v>0.0</c:v>
                </c:pt>
                <c:pt idx="3838">
                  <c:v>0.0</c:v>
                </c:pt>
                <c:pt idx="3839">
                  <c:v>0.0</c:v>
                </c:pt>
                <c:pt idx="3840">
                  <c:v>6.004366012353273</c:v>
                </c:pt>
                <c:pt idx="3841">
                  <c:v>6.004381825482588</c:v>
                </c:pt>
                <c:pt idx="3842">
                  <c:v>6.004437217558626</c:v>
                </c:pt>
                <c:pt idx="3843">
                  <c:v>6.004657422453422</c:v>
                </c:pt>
                <c:pt idx="3844">
                  <c:v>6.004704749446637</c:v>
                </c:pt>
                <c:pt idx="3845">
                  <c:v>6.004901387052344</c:v>
                </c:pt>
                <c:pt idx="3846">
                  <c:v>6.004933001139031</c:v>
                </c:pt>
                <c:pt idx="3847">
                  <c:v>6.00509845632477</c:v>
                </c:pt>
                <c:pt idx="3848">
                  <c:v>6.005161271655486</c:v>
                </c:pt>
                <c:pt idx="3849">
                  <c:v>6.005279256963497</c:v>
                </c:pt>
                <c:pt idx="3850">
                  <c:v>0.0</c:v>
                </c:pt>
                <c:pt idx="3851">
                  <c:v>0.0</c:v>
                </c:pt>
                <c:pt idx="3852">
                  <c:v>0.0</c:v>
                </c:pt>
                <c:pt idx="3853">
                  <c:v>0.0</c:v>
                </c:pt>
                <c:pt idx="3854">
                  <c:v>0.0</c:v>
                </c:pt>
                <c:pt idx="3855">
                  <c:v>0.0</c:v>
                </c:pt>
                <c:pt idx="3856">
                  <c:v>0.0</c:v>
                </c:pt>
                <c:pt idx="3857">
                  <c:v>0.0</c:v>
                </c:pt>
                <c:pt idx="3858">
                  <c:v>0.0</c:v>
                </c:pt>
                <c:pt idx="3859">
                  <c:v>0.0</c:v>
                </c:pt>
                <c:pt idx="3860">
                  <c:v>6.00448417507469</c:v>
                </c:pt>
                <c:pt idx="3861">
                  <c:v>6.004609979674767</c:v>
                </c:pt>
                <c:pt idx="3862">
                  <c:v>6.004539148785897</c:v>
                </c:pt>
                <c:pt idx="3863">
                  <c:v>6.004743977275697</c:v>
                </c:pt>
                <c:pt idx="3864">
                  <c:v>6.004885870348254</c:v>
                </c:pt>
                <c:pt idx="3865">
                  <c:v>6.005082382063195</c:v>
                </c:pt>
                <c:pt idx="3866">
                  <c:v>6.00518480691998</c:v>
                </c:pt>
                <c:pt idx="3867">
                  <c:v>6.005334370025593</c:v>
                </c:pt>
                <c:pt idx="3868">
                  <c:v>6.00520073591416</c:v>
                </c:pt>
                <c:pt idx="3869">
                  <c:v>6.005295133605535</c:v>
                </c:pt>
                <c:pt idx="3870">
                  <c:v>0.0</c:v>
                </c:pt>
                <c:pt idx="3871">
                  <c:v>0.0</c:v>
                </c:pt>
                <c:pt idx="3872">
                  <c:v>0.0</c:v>
                </c:pt>
                <c:pt idx="3873">
                  <c:v>0.0</c:v>
                </c:pt>
                <c:pt idx="3874">
                  <c:v>0.0</c:v>
                </c:pt>
                <c:pt idx="3875">
                  <c:v>0.0</c:v>
                </c:pt>
                <c:pt idx="3876">
                  <c:v>0.0</c:v>
                </c:pt>
                <c:pt idx="3877">
                  <c:v>0.0</c:v>
                </c:pt>
                <c:pt idx="3878">
                  <c:v>0.0</c:v>
                </c:pt>
                <c:pt idx="3879">
                  <c:v>0.0</c:v>
                </c:pt>
                <c:pt idx="3880">
                  <c:v>6.004507537183089</c:v>
                </c:pt>
                <c:pt idx="3881">
                  <c:v>6.004523425602616</c:v>
                </c:pt>
                <c:pt idx="3882">
                  <c:v>6.004523748610517</c:v>
                </c:pt>
                <c:pt idx="3883">
                  <c:v>6.00472812410763</c:v>
                </c:pt>
                <c:pt idx="3884">
                  <c:v>6.0048226787921</c:v>
                </c:pt>
                <c:pt idx="3885">
                  <c:v>6.004964409597545</c:v>
                </c:pt>
                <c:pt idx="3886">
                  <c:v>6.005050961229141</c:v>
                </c:pt>
                <c:pt idx="3887">
                  <c:v>6.005145542852525</c:v>
                </c:pt>
                <c:pt idx="3888">
                  <c:v>6.005263535509753</c:v>
                </c:pt>
                <c:pt idx="3889">
                  <c:v>6.005334225821077</c:v>
                </c:pt>
                <c:pt idx="3890">
                  <c:v>0.0</c:v>
                </c:pt>
                <c:pt idx="3891">
                  <c:v>0.0</c:v>
                </c:pt>
                <c:pt idx="3892">
                  <c:v>0.0</c:v>
                </c:pt>
                <c:pt idx="3893">
                  <c:v>0.0</c:v>
                </c:pt>
                <c:pt idx="3894">
                  <c:v>0.0</c:v>
                </c:pt>
                <c:pt idx="3895">
                  <c:v>0.0</c:v>
                </c:pt>
                <c:pt idx="3896">
                  <c:v>0.0</c:v>
                </c:pt>
                <c:pt idx="3897">
                  <c:v>0.0</c:v>
                </c:pt>
                <c:pt idx="3898">
                  <c:v>0.0</c:v>
                </c:pt>
                <c:pt idx="3899">
                  <c:v>0.0</c:v>
                </c:pt>
                <c:pt idx="3900">
                  <c:v>6.00446041344791</c:v>
                </c:pt>
                <c:pt idx="3901">
                  <c:v>6.004633578849937</c:v>
                </c:pt>
                <c:pt idx="3902">
                  <c:v>6.004641536392746</c:v>
                </c:pt>
                <c:pt idx="3903">
                  <c:v>6.00477539438371</c:v>
                </c:pt>
                <c:pt idx="3904">
                  <c:v>6.004948565956238</c:v>
                </c:pt>
                <c:pt idx="3905">
                  <c:v>6.00509809396479</c:v>
                </c:pt>
                <c:pt idx="3906">
                  <c:v>6.005231940431378</c:v>
                </c:pt>
                <c:pt idx="3907">
                  <c:v>6.005436647747887</c:v>
                </c:pt>
                <c:pt idx="3908">
                  <c:v>6.005365847718794</c:v>
                </c:pt>
                <c:pt idx="3909">
                  <c:v>6.005491779739248</c:v>
                </c:pt>
                <c:pt idx="3910">
                  <c:v>0.0</c:v>
                </c:pt>
                <c:pt idx="3911">
                  <c:v>0.0</c:v>
                </c:pt>
                <c:pt idx="3912">
                  <c:v>0.0</c:v>
                </c:pt>
                <c:pt idx="3913">
                  <c:v>0.0</c:v>
                </c:pt>
                <c:pt idx="3914">
                  <c:v>0.0</c:v>
                </c:pt>
                <c:pt idx="3915">
                  <c:v>0.0</c:v>
                </c:pt>
                <c:pt idx="3916">
                  <c:v>0.0</c:v>
                </c:pt>
                <c:pt idx="3917">
                  <c:v>0.0</c:v>
                </c:pt>
                <c:pt idx="3918">
                  <c:v>0.0</c:v>
                </c:pt>
                <c:pt idx="3919">
                  <c:v>0.0</c:v>
                </c:pt>
                <c:pt idx="3920">
                  <c:v>6.00472011491367</c:v>
                </c:pt>
                <c:pt idx="3921">
                  <c:v>6.004916809301699</c:v>
                </c:pt>
                <c:pt idx="3922">
                  <c:v>6.00504279056885</c:v>
                </c:pt>
                <c:pt idx="3923">
                  <c:v>6.005176671789165</c:v>
                </c:pt>
                <c:pt idx="3924">
                  <c:v>6.005318212780819</c:v>
                </c:pt>
                <c:pt idx="3925">
                  <c:v>6.005318524115284</c:v>
                </c:pt>
                <c:pt idx="3926">
                  <c:v>6.005735508293868</c:v>
                </c:pt>
                <c:pt idx="3927">
                  <c:v>6.00564121566349</c:v>
                </c:pt>
                <c:pt idx="3928">
                  <c:v>6.005688513377123</c:v>
                </c:pt>
                <c:pt idx="3929">
                  <c:v>6.005806522516068</c:v>
                </c:pt>
                <c:pt idx="3930">
                  <c:v>0.0</c:v>
                </c:pt>
                <c:pt idx="3931">
                  <c:v>0.0</c:v>
                </c:pt>
                <c:pt idx="3932">
                  <c:v>0.0</c:v>
                </c:pt>
                <c:pt idx="3933">
                  <c:v>0.0</c:v>
                </c:pt>
                <c:pt idx="3934">
                  <c:v>0.0</c:v>
                </c:pt>
                <c:pt idx="3935">
                  <c:v>0.0</c:v>
                </c:pt>
                <c:pt idx="3936">
                  <c:v>0.0</c:v>
                </c:pt>
                <c:pt idx="3937">
                  <c:v>0.0</c:v>
                </c:pt>
                <c:pt idx="3938">
                  <c:v>0.0</c:v>
                </c:pt>
                <c:pt idx="3939">
                  <c:v>0.0</c:v>
                </c:pt>
                <c:pt idx="3940">
                  <c:v>6.004908779582713</c:v>
                </c:pt>
                <c:pt idx="3941">
                  <c:v>6.004901101777309</c:v>
                </c:pt>
                <c:pt idx="3942">
                  <c:v>6.004956235369638</c:v>
                </c:pt>
                <c:pt idx="3943">
                  <c:v>6.005121507698785</c:v>
                </c:pt>
                <c:pt idx="3944">
                  <c:v>6.005223929347678</c:v>
                </c:pt>
                <c:pt idx="3945">
                  <c:v>6.005475778803316</c:v>
                </c:pt>
                <c:pt idx="3946">
                  <c:v>6.005491688187407</c:v>
                </c:pt>
                <c:pt idx="3947">
                  <c:v>6.00565692875662</c:v>
                </c:pt>
                <c:pt idx="3948">
                  <c:v>6.005656969482831</c:v>
                </c:pt>
                <c:pt idx="3949">
                  <c:v>6.005822235620706</c:v>
                </c:pt>
                <c:pt idx="3950">
                  <c:v>0.0</c:v>
                </c:pt>
                <c:pt idx="3951">
                  <c:v>0.0</c:v>
                </c:pt>
                <c:pt idx="3952">
                  <c:v>0.0</c:v>
                </c:pt>
                <c:pt idx="3953">
                  <c:v>0.0</c:v>
                </c:pt>
                <c:pt idx="3954">
                  <c:v>0.0</c:v>
                </c:pt>
                <c:pt idx="3955">
                  <c:v>0.0</c:v>
                </c:pt>
                <c:pt idx="3956">
                  <c:v>0.0</c:v>
                </c:pt>
                <c:pt idx="3957">
                  <c:v>0.0</c:v>
                </c:pt>
                <c:pt idx="3958">
                  <c:v>0.0</c:v>
                </c:pt>
                <c:pt idx="3959">
                  <c:v>0.0</c:v>
                </c:pt>
                <c:pt idx="3960">
                  <c:v>6.004688547747067</c:v>
                </c:pt>
                <c:pt idx="3961">
                  <c:v>6.004712418407116</c:v>
                </c:pt>
                <c:pt idx="3962">
                  <c:v>6.004909097118925</c:v>
                </c:pt>
                <c:pt idx="3963">
                  <c:v>6.004877688508139</c:v>
                </c:pt>
                <c:pt idx="3964">
                  <c:v>6.004964406666495</c:v>
                </c:pt>
                <c:pt idx="3965">
                  <c:v>6.005255518563276</c:v>
                </c:pt>
                <c:pt idx="3966">
                  <c:v>6.005310651024995</c:v>
                </c:pt>
                <c:pt idx="3967">
                  <c:v>6.005507336821484</c:v>
                </c:pt>
                <c:pt idx="3968">
                  <c:v>6.00564909305906</c:v>
                </c:pt>
                <c:pt idx="3969">
                  <c:v>6.005735474416137</c:v>
                </c:pt>
                <c:pt idx="3970">
                  <c:v>0.0</c:v>
                </c:pt>
                <c:pt idx="3971">
                  <c:v>0.0</c:v>
                </c:pt>
                <c:pt idx="3972">
                  <c:v>0.0</c:v>
                </c:pt>
                <c:pt idx="3973">
                  <c:v>0.0</c:v>
                </c:pt>
                <c:pt idx="3974">
                  <c:v>0.0</c:v>
                </c:pt>
                <c:pt idx="3975">
                  <c:v>0.0</c:v>
                </c:pt>
                <c:pt idx="3976">
                  <c:v>0.0</c:v>
                </c:pt>
                <c:pt idx="3977">
                  <c:v>0.0</c:v>
                </c:pt>
                <c:pt idx="3978">
                  <c:v>0.0</c:v>
                </c:pt>
                <c:pt idx="3979">
                  <c:v>0.0</c:v>
                </c:pt>
                <c:pt idx="3980">
                  <c:v>6.00479079709363</c:v>
                </c:pt>
                <c:pt idx="3981">
                  <c:v>6.00478310398033</c:v>
                </c:pt>
                <c:pt idx="3982">
                  <c:v>6.004964260784104</c:v>
                </c:pt>
                <c:pt idx="3983">
                  <c:v>6.005058690725408</c:v>
                </c:pt>
                <c:pt idx="3984">
                  <c:v>6.005145221366385</c:v>
                </c:pt>
                <c:pt idx="3985">
                  <c:v>6.005302658657936</c:v>
                </c:pt>
                <c:pt idx="3986">
                  <c:v>6.005342078380077</c:v>
                </c:pt>
                <c:pt idx="3987">
                  <c:v>6.005515206337867</c:v>
                </c:pt>
                <c:pt idx="3988">
                  <c:v>6.005586086290936</c:v>
                </c:pt>
                <c:pt idx="3989">
                  <c:v>6.005680686338138</c:v>
                </c:pt>
                <c:pt idx="3990">
                  <c:v>0.0</c:v>
                </c:pt>
                <c:pt idx="3991">
                  <c:v>0.0</c:v>
                </c:pt>
                <c:pt idx="3992">
                  <c:v>0.0</c:v>
                </c:pt>
                <c:pt idx="3993">
                  <c:v>0.0</c:v>
                </c:pt>
                <c:pt idx="3994">
                  <c:v>0.0</c:v>
                </c:pt>
                <c:pt idx="3995">
                  <c:v>0.0</c:v>
                </c:pt>
                <c:pt idx="3996">
                  <c:v>0.0</c:v>
                </c:pt>
                <c:pt idx="3997">
                  <c:v>0.0</c:v>
                </c:pt>
                <c:pt idx="3998">
                  <c:v>0.0</c:v>
                </c:pt>
                <c:pt idx="3999">
                  <c:v>0.0</c:v>
                </c:pt>
                <c:pt idx="4000">
                  <c:v>6.004853620315237</c:v>
                </c:pt>
                <c:pt idx="4001">
                  <c:v>6.004814524376608</c:v>
                </c:pt>
                <c:pt idx="4002">
                  <c:v>6.004767405437594</c:v>
                </c:pt>
                <c:pt idx="4003">
                  <c:v>6.005098133400098</c:v>
                </c:pt>
                <c:pt idx="4004">
                  <c:v>6.005019380155819</c:v>
                </c:pt>
                <c:pt idx="4005">
                  <c:v>6.005349759665336</c:v>
                </c:pt>
                <c:pt idx="4006">
                  <c:v>6.005515196332198</c:v>
                </c:pt>
                <c:pt idx="4007">
                  <c:v>6.00549951435247</c:v>
                </c:pt>
                <c:pt idx="4008">
                  <c:v>6.00560179594035</c:v>
                </c:pt>
                <c:pt idx="4009">
                  <c:v>6.005719782339245</c:v>
                </c:pt>
                <c:pt idx="4010">
                  <c:v>0.0</c:v>
                </c:pt>
                <c:pt idx="4011">
                  <c:v>0.0</c:v>
                </c:pt>
                <c:pt idx="4012">
                  <c:v>0.0</c:v>
                </c:pt>
                <c:pt idx="4013">
                  <c:v>0.0</c:v>
                </c:pt>
                <c:pt idx="4014">
                  <c:v>0.0</c:v>
                </c:pt>
                <c:pt idx="4015">
                  <c:v>0.0</c:v>
                </c:pt>
                <c:pt idx="4016">
                  <c:v>0.0</c:v>
                </c:pt>
                <c:pt idx="4017">
                  <c:v>0.0</c:v>
                </c:pt>
                <c:pt idx="4018">
                  <c:v>0.0</c:v>
                </c:pt>
                <c:pt idx="4019">
                  <c:v>0.0</c:v>
                </c:pt>
                <c:pt idx="4020">
                  <c:v>6.004924489074257</c:v>
                </c:pt>
                <c:pt idx="4021">
                  <c:v>6.004940366555946</c:v>
                </c:pt>
                <c:pt idx="4022">
                  <c:v>6.005097779430073</c:v>
                </c:pt>
                <c:pt idx="4023">
                  <c:v>6.005286967325033</c:v>
                </c:pt>
                <c:pt idx="4024">
                  <c:v>6.00527107347408</c:v>
                </c:pt>
                <c:pt idx="4025">
                  <c:v>6.005499524545727</c:v>
                </c:pt>
                <c:pt idx="4026">
                  <c:v>6.005704079965028</c:v>
                </c:pt>
                <c:pt idx="4027">
                  <c:v>6.005837780692545</c:v>
                </c:pt>
                <c:pt idx="4028">
                  <c:v>6.005861671593818</c:v>
                </c:pt>
                <c:pt idx="4029">
                  <c:v>6.005900939923114</c:v>
                </c:pt>
                <c:pt idx="4030">
                  <c:v>0.0</c:v>
                </c:pt>
                <c:pt idx="4031">
                  <c:v>0.0</c:v>
                </c:pt>
                <c:pt idx="4032">
                  <c:v>0.0</c:v>
                </c:pt>
                <c:pt idx="4033">
                  <c:v>0.0</c:v>
                </c:pt>
                <c:pt idx="4034">
                  <c:v>0.0</c:v>
                </c:pt>
                <c:pt idx="4035">
                  <c:v>0.0</c:v>
                </c:pt>
                <c:pt idx="4036">
                  <c:v>0.0</c:v>
                </c:pt>
                <c:pt idx="4037">
                  <c:v>0.0</c:v>
                </c:pt>
                <c:pt idx="4038">
                  <c:v>0.0</c:v>
                </c:pt>
                <c:pt idx="4039">
                  <c:v>0.0</c:v>
                </c:pt>
                <c:pt idx="4040">
                  <c:v>6.005003212914076</c:v>
                </c:pt>
                <c:pt idx="4041">
                  <c:v>6.005270953957267</c:v>
                </c:pt>
                <c:pt idx="4042">
                  <c:v>6.005192389385716</c:v>
                </c:pt>
                <c:pt idx="4043">
                  <c:v>6.005373370003501</c:v>
                </c:pt>
                <c:pt idx="4044">
                  <c:v>6.005420663605491</c:v>
                </c:pt>
                <c:pt idx="4045">
                  <c:v>6.005515068579703</c:v>
                </c:pt>
                <c:pt idx="4046">
                  <c:v>6.005829940326366</c:v>
                </c:pt>
                <c:pt idx="4047">
                  <c:v>6.005830102141023</c:v>
                </c:pt>
                <c:pt idx="4048">
                  <c:v>6.006058203095305</c:v>
                </c:pt>
                <c:pt idx="4049">
                  <c:v>6.005995192292037</c:v>
                </c:pt>
                <c:pt idx="4050">
                  <c:v>0.0</c:v>
                </c:pt>
                <c:pt idx="4051">
                  <c:v>0.0</c:v>
                </c:pt>
                <c:pt idx="4052">
                  <c:v>0.0</c:v>
                </c:pt>
                <c:pt idx="4053">
                  <c:v>0.0</c:v>
                </c:pt>
                <c:pt idx="4054">
                  <c:v>0.0</c:v>
                </c:pt>
                <c:pt idx="4055">
                  <c:v>0.0</c:v>
                </c:pt>
                <c:pt idx="4056">
                  <c:v>0.0</c:v>
                </c:pt>
                <c:pt idx="4057">
                  <c:v>0.0</c:v>
                </c:pt>
                <c:pt idx="4058">
                  <c:v>0.0</c:v>
                </c:pt>
                <c:pt idx="4059">
                  <c:v>0.0</c:v>
                </c:pt>
                <c:pt idx="4060">
                  <c:v>6.005168491860112</c:v>
                </c:pt>
                <c:pt idx="4061">
                  <c:v>6.005435876201703</c:v>
                </c:pt>
                <c:pt idx="4062">
                  <c:v>6.005357491093052</c:v>
                </c:pt>
                <c:pt idx="4063">
                  <c:v>6.005546323395371</c:v>
                </c:pt>
                <c:pt idx="4064">
                  <c:v>6.00563323904335</c:v>
                </c:pt>
                <c:pt idx="4065">
                  <c:v>6.005837606863695</c:v>
                </c:pt>
                <c:pt idx="4066">
                  <c:v>6.00596379437993</c:v>
                </c:pt>
                <c:pt idx="4067">
                  <c:v>6.006121234098266</c:v>
                </c:pt>
                <c:pt idx="4068">
                  <c:v>6.006231380629968</c:v>
                </c:pt>
                <c:pt idx="4069">
                  <c:v>6.006302238981645</c:v>
                </c:pt>
                <c:pt idx="4070">
                  <c:v>0.0</c:v>
                </c:pt>
                <c:pt idx="4071">
                  <c:v>0.0</c:v>
                </c:pt>
                <c:pt idx="4072">
                  <c:v>0.0</c:v>
                </c:pt>
                <c:pt idx="4073">
                  <c:v>0.0</c:v>
                </c:pt>
                <c:pt idx="4074">
                  <c:v>0.0</c:v>
                </c:pt>
                <c:pt idx="4075">
                  <c:v>0.0</c:v>
                </c:pt>
                <c:pt idx="4076">
                  <c:v>0.0</c:v>
                </c:pt>
                <c:pt idx="4077">
                  <c:v>0.0</c:v>
                </c:pt>
                <c:pt idx="4078">
                  <c:v>0.0</c:v>
                </c:pt>
                <c:pt idx="4079">
                  <c:v>0.0</c:v>
                </c:pt>
                <c:pt idx="4080">
                  <c:v>6.005058379127505</c:v>
                </c:pt>
                <c:pt idx="4081">
                  <c:v>6.005121531255861</c:v>
                </c:pt>
                <c:pt idx="4082">
                  <c:v>6.005381045322225</c:v>
                </c:pt>
                <c:pt idx="4083">
                  <c:v>6.005341972329268</c:v>
                </c:pt>
                <c:pt idx="4084">
                  <c:v>6.005585777686833</c:v>
                </c:pt>
                <c:pt idx="4085">
                  <c:v>6.00560948314349</c:v>
                </c:pt>
                <c:pt idx="4086">
                  <c:v>6.005759070219354</c:v>
                </c:pt>
                <c:pt idx="4087">
                  <c:v>6.00578278965419</c:v>
                </c:pt>
                <c:pt idx="4088">
                  <c:v>6.006097507864067</c:v>
                </c:pt>
                <c:pt idx="4089">
                  <c:v>6.006129086677368</c:v>
                </c:pt>
                <c:pt idx="4090">
                  <c:v>0.0</c:v>
                </c:pt>
                <c:pt idx="4091">
                  <c:v>0.0</c:v>
                </c:pt>
                <c:pt idx="4092">
                  <c:v>0.0</c:v>
                </c:pt>
                <c:pt idx="4093">
                  <c:v>0.0</c:v>
                </c:pt>
                <c:pt idx="4094">
                  <c:v>0.0</c:v>
                </c:pt>
                <c:pt idx="4095">
                  <c:v>0.0</c:v>
                </c:pt>
                <c:pt idx="4096">
                  <c:v>0.0</c:v>
                </c:pt>
                <c:pt idx="4097">
                  <c:v>0.0</c:v>
                </c:pt>
                <c:pt idx="4098">
                  <c:v>0.0</c:v>
                </c:pt>
                <c:pt idx="4099">
                  <c:v>0.0</c:v>
                </c:pt>
                <c:pt idx="4100">
                  <c:v>6.005294167251935</c:v>
                </c:pt>
                <c:pt idx="4101">
                  <c:v>6.00534948808866</c:v>
                </c:pt>
                <c:pt idx="4102">
                  <c:v>6.005451921497348</c:v>
                </c:pt>
                <c:pt idx="4103">
                  <c:v>6.005538479137209</c:v>
                </c:pt>
                <c:pt idx="4104">
                  <c:v>6.005546490541576</c:v>
                </c:pt>
                <c:pt idx="4105">
                  <c:v>6.005806379246553</c:v>
                </c:pt>
                <c:pt idx="4106">
                  <c:v>6.00600289484582</c:v>
                </c:pt>
                <c:pt idx="4107">
                  <c:v>6.006191748886962</c:v>
                </c:pt>
                <c:pt idx="4108">
                  <c:v>6.006136937151838</c:v>
                </c:pt>
                <c:pt idx="4109">
                  <c:v>6.006286352730712</c:v>
                </c:pt>
                <c:pt idx="4110">
                  <c:v>0.0</c:v>
                </c:pt>
                <c:pt idx="4111">
                  <c:v>0.0</c:v>
                </c:pt>
                <c:pt idx="4112">
                  <c:v>0.0</c:v>
                </c:pt>
                <c:pt idx="4113">
                  <c:v>0.0</c:v>
                </c:pt>
                <c:pt idx="4114">
                  <c:v>0.0</c:v>
                </c:pt>
                <c:pt idx="4115">
                  <c:v>0.0</c:v>
                </c:pt>
                <c:pt idx="4116">
                  <c:v>0.0</c:v>
                </c:pt>
                <c:pt idx="4117">
                  <c:v>0.0</c:v>
                </c:pt>
                <c:pt idx="4118">
                  <c:v>0.0</c:v>
                </c:pt>
                <c:pt idx="4119">
                  <c:v>0.0</c:v>
                </c:pt>
                <c:pt idx="4120">
                  <c:v>6.005420198169616</c:v>
                </c:pt>
                <c:pt idx="4121">
                  <c:v>6.005443913403698</c:v>
                </c:pt>
                <c:pt idx="4122">
                  <c:v>6.005530615310276</c:v>
                </c:pt>
                <c:pt idx="4123">
                  <c:v>6.005703778189956</c:v>
                </c:pt>
                <c:pt idx="4124">
                  <c:v>6.00577479569411</c:v>
                </c:pt>
                <c:pt idx="4125">
                  <c:v>6.005790496937647</c:v>
                </c:pt>
                <c:pt idx="4126">
                  <c:v>6.006136786405355</c:v>
                </c:pt>
                <c:pt idx="4127">
                  <c:v>6.00624691559301</c:v>
                </c:pt>
                <c:pt idx="4128">
                  <c:v>6.006333838731844</c:v>
                </c:pt>
                <c:pt idx="4129">
                  <c:v>6.006388646563652</c:v>
                </c:pt>
                <c:pt idx="4130">
                  <c:v>0.0</c:v>
                </c:pt>
                <c:pt idx="4131">
                  <c:v>0.0</c:v>
                </c:pt>
                <c:pt idx="4132">
                  <c:v>0.0</c:v>
                </c:pt>
                <c:pt idx="4133">
                  <c:v>0.0</c:v>
                </c:pt>
                <c:pt idx="4134">
                  <c:v>0.0</c:v>
                </c:pt>
                <c:pt idx="4135">
                  <c:v>0.0</c:v>
                </c:pt>
                <c:pt idx="4136">
                  <c:v>0.0</c:v>
                </c:pt>
                <c:pt idx="4137">
                  <c:v>0.0</c:v>
                </c:pt>
                <c:pt idx="4138">
                  <c:v>0.0</c:v>
                </c:pt>
                <c:pt idx="4139">
                  <c:v>0.0</c:v>
                </c:pt>
                <c:pt idx="4140">
                  <c:v>6.005664026368145</c:v>
                </c:pt>
                <c:pt idx="4141">
                  <c:v>6.005436231220386</c:v>
                </c:pt>
                <c:pt idx="4142">
                  <c:v>6.005632734249656</c:v>
                </c:pt>
                <c:pt idx="4143">
                  <c:v>6.005640773633442</c:v>
                </c:pt>
                <c:pt idx="4144">
                  <c:v>6.00586905108238</c:v>
                </c:pt>
                <c:pt idx="4145">
                  <c:v>6.00613661291575</c:v>
                </c:pt>
                <c:pt idx="4146">
                  <c:v>6.006089473326795</c:v>
                </c:pt>
                <c:pt idx="4147">
                  <c:v>6.00624691559301</c:v>
                </c:pt>
                <c:pt idx="4148">
                  <c:v>6.006357233651645</c:v>
                </c:pt>
                <c:pt idx="4149">
                  <c:v>6.006498770031967</c:v>
                </c:pt>
                <c:pt idx="4150">
                  <c:v>0.0</c:v>
                </c:pt>
                <c:pt idx="4151">
                  <c:v>0.0</c:v>
                </c:pt>
                <c:pt idx="4152">
                  <c:v>0.0</c:v>
                </c:pt>
                <c:pt idx="4153">
                  <c:v>0.0</c:v>
                </c:pt>
                <c:pt idx="4154">
                  <c:v>0.0</c:v>
                </c:pt>
                <c:pt idx="4155">
                  <c:v>0.0</c:v>
                </c:pt>
                <c:pt idx="4156">
                  <c:v>0.0</c:v>
                </c:pt>
                <c:pt idx="4157">
                  <c:v>0.0</c:v>
                </c:pt>
                <c:pt idx="4158">
                  <c:v>0.0</c:v>
                </c:pt>
                <c:pt idx="4159">
                  <c:v>0.0</c:v>
                </c:pt>
                <c:pt idx="4160">
                  <c:v>6.005695451687106</c:v>
                </c:pt>
                <c:pt idx="4161">
                  <c:v>6.005664178513763</c:v>
                </c:pt>
                <c:pt idx="4162">
                  <c:v>6.00559349305283</c:v>
                </c:pt>
                <c:pt idx="4163">
                  <c:v>6.005782496595637</c:v>
                </c:pt>
                <c:pt idx="4164">
                  <c:v>6.006042203593755</c:v>
                </c:pt>
                <c:pt idx="4165">
                  <c:v>6.006034348668725</c:v>
                </c:pt>
                <c:pt idx="4166">
                  <c:v>6.006199626814468</c:v>
                </c:pt>
                <c:pt idx="4167">
                  <c:v>6.006404352188948</c:v>
                </c:pt>
                <c:pt idx="4168">
                  <c:v>6.006593417595956</c:v>
                </c:pt>
                <c:pt idx="4169">
                  <c:v>6.006656230500099</c:v>
                </c:pt>
                <c:pt idx="4170">
                  <c:v>0.0</c:v>
                </c:pt>
                <c:pt idx="4171">
                  <c:v>0.0</c:v>
                </c:pt>
                <c:pt idx="4172">
                  <c:v>0.0</c:v>
                </c:pt>
                <c:pt idx="4173">
                  <c:v>0.0</c:v>
                </c:pt>
                <c:pt idx="4174">
                  <c:v>0.0</c:v>
                </c:pt>
                <c:pt idx="4175">
                  <c:v>0.0</c:v>
                </c:pt>
                <c:pt idx="4176">
                  <c:v>0.0</c:v>
                </c:pt>
                <c:pt idx="4177">
                  <c:v>0.0</c:v>
                </c:pt>
                <c:pt idx="4178">
                  <c:v>0.0</c:v>
                </c:pt>
                <c:pt idx="4179">
                  <c:v>0.0</c:v>
                </c:pt>
                <c:pt idx="4180">
                  <c:v>6.005553735030074</c:v>
                </c:pt>
                <c:pt idx="4181">
                  <c:v>6.005569756318978</c:v>
                </c:pt>
                <c:pt idx="4182">
                  <c:v>6.005711303430261</c:v>
                </c:pt>
                <c:pt idx="4183">
                  <c:v>6.005861048569088</c:v>
                </c:pt>
                <c:pt idx="4184">
                  <c:v>6.005987222030089</c:v>
                </c:pt>
                <c:pt idx="4185">
                  <c:v>6.006183750995087</c:v>
                </c:pt>
                <c:pt idx="4186">
                  <c:v>6.006246930888572</c:v>
                </c:pt>
                <c:pt idx="4187">
                  <c:v>6.00634919178493</c:v>
                </c:pt>
                <c:pt idx="4188">
                  <c:v>6.006490936701187</c:v>
                </c:pt>
                <c:pt idx="4189">
                  <c:v>6.006616805746626</c:v>
                </c:pt>
                <c:pt idx="4190">
                  <c:v>0.0</c:v>
                </c:pt>
                <c:pt idx="4191">
                  <c:v>0.0</c:v>
                </c:pt>
                <c:pt idx="4192">
                  <c:v>0.0</c:v>
                </c:pt>
                <c:pt idx="4193">
                  <c:v>0.0</c:v>
                </c:pt>
                <c:pt idx="4194">
                  <c:v>0.0</c:v>
                </c:pt>
                <c:pt idx="4195">
                  <c:v>0.0</c:v>
                </c:pt>
                <c:pt idx="4196">
                  <c:v>0.0</c:v>
                </c:pt>
                <c:pt idx="4197">
                  <c:v>0.0</c:v>
                </c:pt>
                <c:pt idx="4198">
                  <c:v>0.0</c:v>
                </c:pt>
                <c:pt idx="4199">
                  <c:v>0.0</c:v>
                </c:pt>
                <c:pt idx="4200">
                  <c:v>6.005380734926841</c:v>
                </c:pt>
                <c:pt idx="4201">
                  <c:v>6.005428199958728</c:v>
                </c:pt>
                <c:pt idx="4202">
                  <c:v>6.005593492411843</c:v>
                </c:pt>
                <c:pt idx="4203">
                  <c:v>6.005562223020444</c:v>
                </c:pt>
                <c:pt idx="4204">
                  <c:v>6.005821924767764</c:v>
                </c:pt>
                <c:pt idx="4205">
                  <c:v>6.005766958034001</c:v>
                </c:pt>
                <c:pt idx="4206">
                  <c:v>6.006089671488271</c:v>
                </c:pt>
                <c:pt idx="4207">
                  <c:v>6.00627048799175</c:v>
                </c:pt>
                <c:pt idx="4208">
                  <c:v>6.006349379130333</c:v>
                </c:pt>
                <c:pt idx="4209">
                  <c:v>6.00634149685132</c:v>
                </c:pt>
                <c:pt idx="4210">
                  <c:v>0.0</c:v>
                </c:pt>
                <c:pt idx="4211">
                  <c:v>0.0</c:v>
                </c:pt>
                <c:pt idx="4212">
                  <c:v>0.0</c:v>
                </c:pt>
                <c:pt idx="4213">
                  <c:v>0.0</c:v>
                </c:pt>
                <c:pt idx="4214">
                  <c:v>0.0</c:v>
                </c:pt>
                <c:pt idx="4215">
                  <c:v>0.0</c:v>
                </c:pt>
                <c:pt idx="4216">
                  <c:v>0.0</c:v>
                </c:pt>
                <c:pt idx="4217">
                  <c:v>0.0</c:v>
                </c:pt>
                <c:pt idx="4218">
                  <c:v>0.0</c:v>
                </c:pt>
                <c:pt idx="4219">
                  <c:v>0.0</c:v>
                </c:pt>
                <c:pt idx="4220">
                  <c:v>6.005428054708448</c:v>
                </c:pt>
                <c:pt idx="4221">
                  <c:v>6.00544390568842</c:v>
                </c:pt>
                <c:pt idx="4222">
                  <c:v>6.00564863492607</c:v>
                </c:pt>
                <c:pt idx="4223">
                  <c:v>6.005711628796506</c:v>
                </c:pt>
                <c:pt idx="4224">
                  <c:v>6.005798195248758</c:v>
                </c:pt>
                <c:pt idx="4225">
                  <c:v>6.005869041077706</c:v>
                </c:pt>
                <c:pt idx="4226">
                  <c:v>6.00606590937159</c:v>
                </c:pt>
                <c:pt idx="4227">
                  <c:v>6.006262817115964</c:v>
                </c:pt>
                <c:pt idx="4228">
                  <c:v>6.006349379130333</c:v>
                </c:pt>
                <c:pt idx="4229">
                  <c:v>6.006388637136062</c:v>
                </c:pt>
                <c:pt idx="4230">
                  <c:v>0.0</c:v>
                </c:pt>
                <c:pt idx="4231">
                  <c:v>0.0</c:v>
                </c:pt>
                <c:pt idx="4232">
                  <c:v>0.0</c:v>
                </c:pt>
                <c:pt idx="4233">
                  <c:v>0.0</c:v>
                </c:pt>
                <c:pt idx="4234">
                  <c:v>0.0</c:v>
                </c:pt>
                <c:pt idx="4235">
                  <c:v>0.0</c:v>
                </c:pt>
                <c:pt idx="4236">
                  <c:v>0.0</c:v>
                </c:pt>
                <c:pt idx="4237">
                  <c:v>0.0</c:v>
                </c:pt>
                <c:pt idx="4238">
                  <c:v>0.0</c:v>
                </c:pt>
                <c:pt idx="4239">
                  <c:v>0.0</c:v>
                </c:pt>
                <c:pt idx="4240">
                  <c:v>6.005349303706445</c:v>
                </c:pt>
                <c:pt idx="4241">
                  <c:v>6.005365198159798</c:v>
                </c:pt>
                <c:pt idx="4242">
                  <c:v>6.00555419175113</c:v>
                </c:pt>
                <c:pt idx="4243">
                  <c:v>6.005570073114263</c:v>
                </c:pt>
                <c:pt idx="4244">
                  <c:v>6.005751057455947</c:v>
                </c:pt>
                <c:pt idx="4245">
                  <c:v>6.006034326787566</c:v>
                </c:pt>
                <c:pt idx="4246">
                  <c:v>6.006128921551428</c:v>
                </c:pt>
                <c:pt idx="4247">
                  <c:v>6.006238875435018</c:v>
                </c:pt>
                <c:pt idx="4248">
                  <c:v>6.006310108398363</c:v>
                </c:pt>
                <c:pt idx="4249">
                  <c:v>6.006341497129392</c:v>
                </c:pt>
                <c:pt idx="4250">
                  <c:v>0.0</c:v>
                </c:pt>
                <c:pt idx="4251">
                  <c:v>0.0</c:v>
                </c:pt>
                <c:pt idx="4252">
                  <c:v>0.0</c:v>
                </c:pt>
                <c:pt idx="4253">
                  <c:v>0.0</c:v>
                </c:pt>
                <c:pt idx="4254">
                  <c:v>0.0</c:v>
                </c:pt>
                <c:pt idx="4255">
                  <c:v>0.0</c:v>
                </c:pt>
                <c:pt idx="4256">
                  <c:v>0.0</c:v>
                </c:pt>
                <c:pt idx="4257">
                  <c:v>0.0</c:v>
                </c:pt>
                <c:pt idx="4258">
                  <c:v>0.0</c:v>
                </c:pt>
                <c:pt idx="4259">
                  <c:v>0.0</c:v>
                </c:pt>
                <c:pt idx="4260">
                  <c:v>6.005750589908708</c:v>
                </c:pt>
                <c:pt idx="4261">
                  <c:v>6.005735044947206</c:v>
                </c:pt>
                <c:pt idx="4262">
                  <c:v>6.005790371790432</c:v>
                </c:pt>
                <c:pt idx="4263">
                  <c:v>6.005994901363978</c:v>
                </c:pt>
                <c:pt idx="4264">
                  <c:v>6.006050059908375</c:v>
                </c:pt>
                <c:pt idx="4265">
                  <c:v>6.006175894038172</c:v>
                </c:pt>
                <c:pt idx="4266">
                  <c:v>6.006364740330202</c:v>
                </c:pt>
                <c:pt idx="4267">
                  <c:v>6.0066640997912</c:v>
                </c:pt>
                <c:pt idx="4268">
                  <c:v>6.006656241407907</c:v>
                </c:pt>
                <c:pt idx="4269">
                  <c:v>6.006640529873467</c:v>
                </c:pt>
                <c:pt idx="4270">
                  <c:v>0.0</c:v>
                </c:pt>
                <c:pt idx="4271">
                  <c:v>0.0</c:v>
                </c:pt>
                <c:pt idx="4272">
                  <c:v>0.0</c:v>
                </c:pt>
                <c:pt idx="4273">
                  <c:v>0.0</c:v>
                </c:pt>
                <c:pt idx="4274">
                  <c:v>0.0</c:v>
                </c:pt>
                <c:pt idx="4275">
                  <c:v>0.0</c:v>
                </c:pt>
                <c:pt idx="4276">
                  <c:v>0.0</c:v>
                </c:pt>
                <c:pt idx="4277">
                  <c:v>0.0</c:v>
                </c:pt>
                <c:pt idx="4278">
                  <c:v>0.0</c:v>
                </c:pt>
                <c:pt idx="4279">
                  <c:v>0.0</c:v>
                </c:pt>
                <c:pt idx="4280">
                  <c:v>6.005553887840047</c:v>
                </c:pt>
                <c:pt idx="4281">
                  <c:v>6.005687750419272</c:v>
                </c:pt>
                <c:pt idx="4282">
                  <c:v>6.005853206705056</c:v>
                </c:pt>
                <c:pt idx="4283">
                  <c:v>6.005971345350604</c:v>
                </c:pt>
                <c:pt idx="4284">
                  <c:v>6.006042210057782</c:v>
                </c:pt>
                <c:pt idx="4285">
                  <c:v>6.006113067714947</c:v>
                </c:pt>
                <c:pt idx="4286">
                  <c:v>6.006128933077717</c:v>
                </c:pt>
                <c:pt idx="4287">
                  <c:v>6.00644363285433</c:v>
                </c:pt>
                <c:pt idx="4288">
                  <c:v>6.00663249404971</c:v>
                </c:pt>
                <c:pt idx="4289">
                  <c:v>6.006719231564147</c:v>
                </c:pt>
                <c:pt idx="4290">
                  <c:v>0.0</c:v>
                </c:pt>
                <c:pt idx="4291">
                  <c:v>0.0</c:v>
                </c:pt>
                <c:pt idx="4292">
                  <c:v>0.0</c:v>
                </c:pt>
                <c:pt idx="4293">
                  <c:v>0.0</c:v>
                </c:pt>
                <c:pt idx="4294">
                  <c:v>0.0</c:v>
                </c:pt>
                <c:pt idx="4295">
                  <c:v>0.0</c:v>
                </c:pt>
                <c:pt idx="4296">
                  <c:v>0.0</c:v>
                </c:pt>
                <c:pt idx="4297">
                  <c:v>0.0</c:v>
                </c:pt>
                <c:pt idx="4298">
                  <c:v>0.0</c:v>
                </c:pt>
                <c:pt idx="4299">
                  <c:v>0.0</c:v>
                </c:pt>
                <c:pt idx="4300">
                  <c:v>6.005428035086705</c:v>
                </c:pt>
                <c:pt idx="4301">
                  <c:v>6.005617048173248</c:v>
                </c:pt>
                <c:pt idx="4302">
                  <c:v>6.005735211665765</c:v>
                </c:pt>
                <c:pt idx="4303">
                  <c:v>6.005711619695036</c:v>
                </c:pt>
                <c:pt idx="4304">
                  <c:v>6.005916341797719</c:v>
                </c:pt>
                <c:pt idx="4305">
                  <c:v>6.006097344819558</c:v>
                </c:pt>
                <c:pt idx="4306">
                  <c:v>6.006191747352568</c:v>
                </c:pt>
                <c:pt idx="4307">
                  <c:v>6.006325632725028</c:v>
                </c:pt>
                <c:pt idx="4308">
                  <c:v>6.006475211578221</c:v>
                </c:pt>
                <c:pt idx="4309">
                  <c:v>6.00657749631356</c:v>
                </c:pt>
                <c:pt idx="4310">
                  <c:v>0.0</c:v>
                </c:pt>
                <c:pt idx="4311">
                  <c:v>0.0</c:v>
                </c:pt>
                <c:pt idx="4312">
                  <c:v>0.0</c:v>
                </c:pt>
                <c:pt idx="4313">
                  <c:v>0.0</c:v>
                </c:pt>
                <c:pt idx="4314">
                  <c:v>0.0</c:v>
                </c:pt>
                <c:pt idx="4315">
                  <c:v>0.0</c:v>
                </c:pt>
                <c:pt idx="4316">
                  <c:v>0.0</c:v>
                </c:pt>
                <c:pt idx="4317">
                  <c:v>0.0</c:v>
                </c:pt>
                <c:pt idx="4318">
                  <c:v>0.0</c:v>
                </c:pt>
                <c:pt idx="4319">
                  <c:v>0.0</c:v>
                </c:pt>
                <c:pt idx="4320">
                  <c:v>6.005483206141387</c:v>
                </c:pt>
                <c:pt idx="4321">
                  <c:v>6.005554043031736</c:v>
                </c:pt>
                <c:pt idx="4322">
                  <c:v>6.00564860132359</c:v>
                </c:pt>
                <c:pt idx="4323">
                  <c:v>6.005774450153815</c:v>
                </c:pt>
                <c:pt idx="4324">
                  <c:v>6.005837634214167</c:v>
                </c:pt>
                <c:pt idx="4325">
                  <c:v>6.00599506094253</c:v>
                </c:pt>
                <c:pt idx="4326">
                  <c:v>6.006254763741585</c:v>
                </c:pt>
                <c:pt idx="4327">
                  <c:v>6.006176207340197</c:v>
                </c:pt>
                <c:pt idx="4328">
                  <c:v>6.0063966692644</c:v>
                </c:pt>
                <c:pt idx="4329">
                  <c:v>6.006553928347802</c:v>
                </c:pt>
                <c:pt idx="4330">
                  <c:v>0.0</c:v>
                </c:pt>
                <c:pt idx="4331">
                  <c:v>0.0</c:v>
                </c:pt>
                <c:pt idx="4332">
                  <c:v>0.0</c:v>
                </c:pt>
                <c:pt idx="4333">
                  <c:v>0.0</c:v>
                </c:pt>
                <c:pt idx="4334">
                  <c:v>0.0</c:v>
                </c:pt>
                <c:pt idx="4335">
                  <c:v>0.0</c:v>
                </c:pt>
                <c:pt idx="4336">
                  <c:v>0.0</c:v>
                </c:pt>
                <c:pt idx="4337">
                  <c:v>0.0</c:v>
                </c:pt>
                <c:pt idx="4338">
                  <c:v>0.0</c:v>
                </c:pt>
                <c:pt idx="4339">
                  <c:v>0.0</c:v>
                </c:pt>
                <c:pt idx="4340">
                  <c:v>6.00560903648703</c:v>
                </c:pt>
                <c:pt idx="4341">
                  <c:v>6.005735042288348</c:v>
                </c:pt>
                <c:pt idx="4342">
                  <c:v>6.00580589544581</c:v>
                </c:pt>
                <c:pt idx="4343">
                  <c:v>6.006057920923383</c:v>
                </c:pt>
                <c:pt idx="4344">
                  <c:v>6.006042210057782</c:v>
                </c:pt>
                <c:pt idx="4345">
                  <c:v>6.006286201623161</c:v>
                </c:pt>
                <c:pt idx="4346">
                  <c:v>6.006380618330303</c:v>
                </c:pt>
                <c:pt idx="4347">
                  <c:v>6.00648290436052</c:v>
                </c:pt>
                <c:pt idx="4348">
                  <c:v>6.006774433203556</c:v>
                </c:pt>
                <c:pt idx="4349">
                  <c:v>6.006742808587977</c:v>
                </c:pt>
                <c:pt idx="4350">
                  <c:v>0.0</c:v>
                </c:pt>
                <c:pt idx="4351">
                  <c:v>0.0</c:v>
                </c:pt>
                <c:pt idx="4352">
                  <c:v>0.0</c:v>
                </c:pt>
                <c:pt idx="4353">
                  <c:v>0.0</c:v>
                </c:pt>
                <c:pt idx="4354">
                  <c:v>0.0</c:v>
                </c:pt>
                <c:pt idx="4355">
                  <c:v>0.0</c:v>
                </c:pt>
                <c:pt idx="4356">
                  <c:v>0.0</c:v>
                </c:pt>
                <c:pt idx="4357">
                  <c:v>0.0</c:v>
                </c:pt>
                <c:pt idx="4358">
                  <c:v>0.0</c:v>
                </c:pt>
                <c:pt idx="4359">
                  <c:v>0.0</c:v>
                </c:pt>
                <c:pt idx="4360">
                  <c:v>6.005915730106349</c:v>
                </c:pt>
                <c:pt idx="4361">
                  <c:v>6.006033890499288</c:v>
                </c:pt>
                <c:pt idx="4362">
                  <c:v>6.006128450835878</c:v>
                </c:pt>
                <c:pt idx="4363">
                  <c:v>6.006293919320513</c:v>
                </c:pt>
                <c:pt idx="4364">
                  <c:v>6.00630979446057</c:v>
                </c:pt>
                <c:pt idx="4365">
                  <c:v>6.006482943405876</c:v>
                </c:pt>
                <c:pt idx="4366">
                  <c:v>6.00664822421491</c:v>
                </c:pt>
                <c:pt idx="4367">
                  <c:v>6.006616809140341</c:v>
                </c:pt>
                <c:pt idx="4368">
                  <c:v>6.006931517541248</c:v>
                </c:pt>
                <c:pt idx="4369">
                  <c:v>6.007041647734948</c:v>
                </c:pt>
                <c:pt idx="4370">
                  <c:v>0.0</c:v>
                </c:pt>
                <c:pt idx="4371">
                  <c:v>0.0</c:v>
                </c:pt>
                <c:pt idx="4372">
                  <c:v>0.0</c:v>
                </c:pt>
                <c:pt idx="4373">
                  <c:v>0.0</c:v>
                </c:pt>
                <c:pt idx="4374">
                  <c:v>0.0</c:v>
                </c:pt>
                <c:pt idx="4375">
                  <c:v>0.0</c:v>
                </c:pt>
                <c:pt idx="4376">
                  <c:v>0.0</c:v>
                </c:pt>
                <c:pt idx="4377">
                  <c:v>0.0</c:v>
                </c:pt>
                <c:pt idx="4378">
                  <c:v>0.0</c:v>
                </c:pt>
                <c:pt idx="4379">
                  <c:v>0.0</c:v>
                </c:pt>
                <c:pt idx="4380">
                  <c:v>6.006025874790963</c:v>
                </c:pt>
                <c:pt idx="4381">
                  <c:v>6.006112594256074</c:v>
                </c:pt>
                <c:pt idx="4382">
                  <c:v>6.006230749349791</c:v>
                </c:pt>
                <c:pt idx="4383">
                  <c:v>6.00644333495916</c:v>
                </c:pt>
                <c:pt idx="4384">
                  <c:v>6.006506527367629</c:v>
                </c:pt>
                <c:pt idx="4385">
                  <c:v>6.006616648874774</c:v>
                </c:pt>
                <c:pt idx="4386">
                  <c:v>6.006687690551935</c:v>
                </c:pt>
                <c:pt idx="4387">
                  <c:v>6.006844936823075</c:v>
                </c:pt>
                <c:pt idx="4388">
                  <c:v>6.007049527910516</c:v>
                </c:pt>
                <c:pt idx="4389">
                  <c:v>6.007081111851191</c:v>
                </c:pt>
                <c:pt idx="4390">
                  <c:v>0.0</c:v>
                </c:pt>
                <c:pt idx="4391">
                  <c:v>0.0</c:v>
                </c:pt>
                <c:pt idx="4392">
                  <c:v>0.0</c:v>
                </c:pt>
                <c:pt idx="4393">
                  <c:v>0.0</c:v>
                </c:pt>
                <c:pt idx="4394">
                  <c:v>0.0</c:v>
                </c:pt>
                <c:pt idx="4395">
                  <c:v>0.0</c:v>
                </c:pt>
                <c:pt idx="4396">
                  <c:v>0.0</c:v>
                </c:pt>
                <c:pt idx="4397">
                  <c:v>0.0</c:v>
                </c:pt>
                <c:pt idx="4398">
                  <c:v>0.0</c:v>
                </c:pt>
                <c:pt idx="4399">
                  <c:v>0.0</c:v>
                </c:pt>
                <c:pt idx="4400">
                  <c:v>6.00616762489638</c:v>
                </c:pt>
                <c:pt idx="4401">
                  <c:v>6.00613617765623</c:v>
                </c:pt>
                <c:pt idx="4402">
                  <c:v>6.00624646390334</c:v>
                </c:pt>
                <c:pt idx="4403">
                  <c:v>6.006325168446115</c:v>
                </c:pt>
                <c:pt idx="4404">
                  <c:v>6.00646708332205</c:v>
                </c:pt>
                <c:pt idx="4405">
                  <c:v>6.006655936413684</c:v>
                </c:pt>
                <c:pt idx="4406">
                  <c:v>6.00686853243225</c:v>
                </c:pt>
                <c:pt idx="4407">
                  <c:v>6.006939403065132</c:v>
                </c:pt>
                <c:pt idx="4408">
                  <c:v>6.007151987494683</c:v>
                </c:pt>
                <c:pt idx="4409">
                  <c:v>6.007246432559296</c:v>
                </c:pt>
                <c:pt idx="4410">
                  <c:v>0.0</c:v>
                </c:pt>
                <c:pt idx="4411">
                  <c:v>0.0</c:v>
                </c:pt>
                <c:pt idx="4412">
                  <c:v>0.0</c:v>
                </c:pt>
                <c:pt idx="4413">
                  <c:v>0.0</c:v>
                </c:pt>
                <c:pt idx="4414">
                  <c:v>0.0</c:v>
                </c:pt>
                <c:pt idx="4415">
                  <c:v>0.0</c:v>
                </c:pt>
                <c:pt idx="4416">
                  <c:v>0.0</c:v>
                </c:pt>
                <c:pt idx="4417">
                  <c:v>0.0</c:v>
                </c:pt>
                <c:pt idx="4418">
                  <c:v>0.0</c:v>
                </c:pt>
                <c:pt idx="4419">
                  <c:v>0.0</c:v>
                </c:pt>
                <c:pt idx="4420">
                  <c:v>6.00622276475118</c:v>
                </c:pt>
                <c:pt idx="4421">
                  <c:v>6.006081176651278</c:v>
                </c:pt>
                <c:pt idx="4422">
                  <c:v>6.006238608728676</c:v>
                </c:pt>
                <c:pt idx="4423">
                  <c:v>6.006286074073854</c:v>
                </c:pt>
                <c:pt idx="4424">
                  <c:v>6.00639619416107</c:v>
                </c:pt>
                <c:pt idx="4425">
                  <c:v>6.00681318117527</c:v>
                </c:pt>
                <c:pt idx="4426">
                  <c:v>6.006837106431644</c:v>
                </c:pt>
                <c:pt idx="4427">
                  <c:v>6.006813542346344</c:v>
                </c:pt>
                <c:pt idx="4428">
                  <c:v>6.007073282511656</c:v>
                </c:pt>
                <c:pt idx="4429">
                  <c:v>6.007246243515729</c:v>
                </c:pt>
                <c:pt idx="4430">
                  <c:v>0.0</c:v>
                </c:pt>
                <c:pt idx="4431">
                  <c:v>0.0</c:v>
                </c:pt>
                <c:pt idx="4432">
                  <c:v>0.0</c:v>
                </c:pt>
                <c:pt idx="4433">
                  <c:v>0.0</c:v>
                </c:pt>
                <c:pt idx="4434">
                  <c:v>0.0</c:v>
                </c:pt>
                <c:pt idx="4435">
                  <c:v>0.0</c:v>
                </c:pt>
                <c:pt idx="4436">
                  <c:v>0.0</c:v>
                </c:pt>
                <c:pt idx="4437">
                  <c:v>0.0</c:v>
                </c:pt>
                <c:pt idx="4438">
                  <c:v>0.0</c:v>
                </c:pt>
                <c:pt idx="4439">
                  <c:v>0.0</c:v>
                </c:pt>
                <c:pt idx="4440">
                  <c:v>6.006112278036151</c:v>
                </c:pt>
                <c:pt idx="4441">
                  <c:v>6.00613634136061</c:v>
                </c:pt>
                <c:pt idx="4442">
                  <c:v>6.006167920791567</c:v>
                </c:pt>
                <c:pt idx="4443">
                  <c:v>6.006341056448616</c:v>
                </c:pt>
                <c:pt idx="4444">
                  <c:v>6.006467056317487</c:v>
                </c:pt>
                <c:pt idx="4445">
                  <c:v>6.006490801847652</c:v>
                </c:pt>
                <c:pt idx="4446">
                  <c:v>6.006719091788585</c:v>
                </c:pt>
                <c:pt idx="4447">
                  <c:v>6.006955102269908</c:v>
                </c:pt>
                <c:pt idx="4448">
                  <c:v>6.006947420057168</c:v>
                </c:pt>
                <c:pt idx="4449">
                  <c:v>6.007073250561477</c:v>
                </c:pt>
                <c:pt idx="4450">
                  <c:v>0.0</c:v>
                </c:pt>
                <c:pt idx="4451">
                  <c:v>0.0</c:v>
                </c:pt>
                <c:pt idx="4452">
                  <c:v>0.0</c:v>
                </c:pt>
                <c:pt idx="4453">
                  <c:v>0.0</c:v>
                </c:pt>
                <c:pt idx="4454">
                  <c:v>0.0</c:v>
                </c:pt>
                <c:pt idx="4455">
                  <c:v>0.0</c:v>
                </c:pt>
                <c:pt idx="4456">
                  <c:v>0.0</c:v>
                </c:pt>
                <c:pt idx="4457">
                  <c:v>0.0</c:v>
                </c:pt>
                <c:pt idx="4458">
                  <c:v>0.0</c:v>
                </c:pt>
                <c:pt idx="4459">
                  <c:v>0.0</c:v>
                </c:pt>
                <c:pt idx="4460">
                  <c:v>6.00608889430733</c:v>
                </c:pt>
                <c:pt idx="4461">
                  <c:v>6.006199369686811</c:v>
                </c:pt>
                <c:pt idx="4462">
                  <c:v>6.006183635190872</c:v>
                </c:pt>
                <c:pt idx="4463">
                  <c:v>6.006404063137188</c:v>
                </c:pt>
                <c:pt idx="4464">
                  <c:v>6.00647510246245</c:v>
                </c:pt>
                <c:pt idx="4465">
                  <c:v>6.006640221260632</c:v>
                </c:pt>
                <c:pt idx="4466">
                  <c:v>6.006813541135488</c:v>
                </c:pt>
                <c:pt idx="4467">
                  <c:v>6.006931517541248</c:v>
                </c:pt>
                <c:pt idx="4468">
                  <c:v>6.007073277010969</c:v>
                </c:pt>
                <c:pt idx="4469">
                  <c:v>6.007159831005107</c:v>
                </c:pt>
                <c:pt idx="4470">
                  <c:v>0.0</c:v>
                </c:pt>
                <c:pt idx="4471">
                  <c:v>0.0</c:v>
                </c:pt>
                <c:pt idx="4472">
                  <c:v>0.0</c:v>
                </c:pt>
                <c:pt idx="4473">
                  <c:v>0.0</c:v>
                </c:pt>
                <c:pt idx="4474">
                  <c:v>0.0</c:v>
                </c:pt>
                <c:pt idx="4475">
                  <c:v>0.0</c:v>
                </c:pt>
                <c:pt idx="4476">
                  <c:v>0.0</c:v>
                </c:pt>
                <c:pt idx="4477">
                  <c:v>0.0</c:v>
                </c:pt>
                <c:pt idx="4478">
                  <c:v>0.0</c:v>
                </c:pt>
                <c:pt idx="4479">
                  <c:v>0.0</c:v>
                </c:pt>
                <c:pt idx="4480">
                  <c:v>6.00629348876669</c:v>
                </c:pt>
                <c:pt idx="4481">
                  <c:v>6.006285771488439</c:v>
                </c:pt>
                <c:pt idx="4482">
                  <c:v>6.00642748482809</c:v>
                </c:pt>
                <c:pt idx="4483">
                  <c:v>6.006514213972435</c:v>
                </c:pt>
                <c:pt idx="4484">
                  <c:v>6.00646708332205</c:v>
                </c:pt>
                <c:pt idx="4485">
                  <c:v>6.00668751272387</c:v>
                </c:pt>
                <c:pt idx="4486">
                  <c:v>6.006813362057565</c:v>
                </c:pt>
                <c:pt idx="4487">
                  <c:v>6.007065249124508</c:v>
                </c:pt>
                <c:pt idx="4488">
                  <c:v>6.007167717718387</c:v>
                </c:pt>
                <c:pt idx="4489">
                  <c:v>6.007238575511428</c:v>
                </c:pt>
                <c:pt idx="4490">
                  <c:v>0.0</c:v>
                </c:pt>
                <c:pt idx="4491">
                  <c:v>0.0</c:v>
                </c:pt>
                <c:pt idx="4492">
                  <c:v>0.0</c:v>
                </c:pt>
                <c:pt idx="4493">
                  <c:v>0.0</c:v>
                </c:pt>
                <c:pt idx="4494">
                  <c:v>0.0</c:v>
                </c:pt>
                <c:pt idx="4495">
                  <c:v>0.0</c:v>
                </c:pt>
                <c:pt idx="4496">
                  <c:v>0.0</c:v>
                </c:pt>
                <c:pt idx="4497">
                  <c:v>0.0</c:v>
                </c:pt>
                <c:pt idx="4498">
                  <c:v>0.0</c:v>
                </c:pt>
                <c:pt idx="4499">
                  <c:v>0.0</c:v>
                </c:pt>
                <c:pt idx="4500">
                  <c:v>6.006592520109215</c:v>
                </c:pt>
                <c:pt idx="4501">
                  <c:v>6.006387875417641</c:v>
                </c:pt>
                <c:pt idx="4502">
                  <c:v>6.006364631005813</c:v>
                </c:pt>
                <c:pt idx="4503">
                  <c:v>6.00674217261168</c:v>
                </c:pt>
                <c:pt idx="4504">
                  <c:v>6.006797507150325</c:v>
                </c:pt>
                <c:pt idx="4505">
                  <c:v>6.006821230127672</c:v>
                </c:pt>
                <c:pt idx="4506">
                  <c:v>6.007049559146378</c:v>
                </c:pt>
                <c:pt idx="4507">
                  <c:v>6.007238409317798</c:v>
                </c:pt>
                <c:pt idx="4508">
                  <c:v>6.00729359292269</c:v>
                </c:pt>
                <c:pt idx="4509">
                  <c:v>6.007505991765044</c:v>
                </c:pt>
                <c:pt idx="4510">
                  <c:v>0.0</c:v>
                </c:pt>
                <c:pt idx="4511">
                  <c:v>0.0</c:v>
                </c:pt>
                <c:pt idx="4512">
                  <c:v>0.0</c:v>
                </c:pt>
                <c:pt idx="4513">
                  <c:v>0.0</c:v>
                </c:pt>
                <c:pt idx="4514">
                  <c:v>0.0</c:v>
                </c:pt>
                <c:pt idx="4515">
                  <c:v>0.0</c:v>
                </c:pt>
                <c:pt idx="4516">
                  <c:v>0.0</c:v>
                </c:pt>
                <c:pt idx="4517">
                  <c:v>0.0</c:v>
                </c:pt>
                <c:pt idx="4518">
                  <c:v>0.0</c:v>
                </c:pt>
                <c:pt idx="4519">
                  <c:v>0.0</c:v>
                </c:pt>
                <c:pt idx="4520">
                  <c:v>6.00630133497041</c:v>
                </c:pt>
                <c:pt idx="4521">
                  <c:v>6.0064037411364</c:v>
                </c:pt>
                <c:pt idx="4522">
                  <c:v>6.006309656280645</c:v>
                </c:pt>
                <c:pt idx="4523">
                  <c:v>6.00644333495916</c:v>
                </c:pt>
                <c:pt idx="4524">
                  <c:v>6.006655757634234</c:v>
                </c:pt>
                <c:pt idx="4525">
                  <c:v>6.00690780173989</c:v>
                </c:pt>
                <c:pt idx="4526">
                  <c:v>6.006939393842317</c:v>
                </c:pt>
                <c:pt idx="4527">
                  <c:v>6.007073277010969</c:v>
                </c:pt>
                <c:pt idx="4528">
                  <c:v>6.007206975027231</c:v>
                </c:pt>
                <c:pt idx="4529">
                  <c:v>6.007309279231611</c:v>
                </c:pt>
                <c:pt idx="4530">
                  <c:v>0.0</c:v>
                </c:pt>
                <c:pt idx="4531">
                  <c:v>0.0</c:v>
                </c:pt>
                <c:pt idx="4532">
                  <c:v>0.0</c:v>
                </c:pt>
                <c:pt idx="4533">
                  <c:v>0.0</c:v>
                </c:pt>
                <c:pt idx="4534">
                  <c:v>0.0</c:v>
                </c:pt>
                <c:pt idx="4535">
                  <c:v>0.0</c:v>
                </c:pt>
                <c:pt idx="4536">
                  <c:v>0.0</c:v>
                </c:pt>
                <c:pt idx="4537">
                  <c:v>0.0</c:v>
                </c:pt>
                <c:pt idx="4538">
                  <c:v>0.0</c:v>
                </c:pt>
                <c:pt idx="4539">
                  <c:v>0.0</c:v>
                </c:pt>
                <c:pt idx="4540">
                  <c:v>6.006340595696443</c:v>
                </c:pt>
                <c:pt idx="4541">
                  <c:v>6.006317174585618</c:v>
                </c:pt>
                <c:pt idx="4542">
                  <c:v>6.006388210931158</c:v>
                </c:pt>
                <c:pt idx="4543">
                  <c:v>6.00662436812661</c:v>
                </c:pt>
                <c:pt idx="4544">
                  <c:v>6.006404048984965</c:v>
                </c:pt>
                <c:pt idx="4545">
                  <c:v>6.006726801048581</c:v>
                </c:pt>
                <c:pt idx="4546">
                  <c:v>6.00684513262404</c:v>
                </c:pt>
                <c:pt idx="4547">
                  <c:v>6.007065422128071</c:v>
                </c:pt>
                <c:pt idx="4548">
                  <c:v>6.007104670824165</c:v>
                </c:pt>
                <c:pt idx="4549">
                  <c:v>6.007396038996668</c:v>
                </c:pt>
                <c:pt idx="4550">
                  <c:v>0.0</c:v>
                </c:pt>
                <c:pt idx="4551">
                  <c:v>0.0</c:v>
                </c:pt>
                <c:pt idx="4552">
                  <c:v>0.0</c:v>
                </c:pt>
                <c:pt idx="4553">
                  <c:v>0.0</c:v>
                </c:pt>
                <c:pt idx="4554">
                  <c:v>0.0</c:v>
                </c:pt>
                <c:pt idx="4555">
                  <c:v>0.0</c:v>
                </c:pt>
                <c:pt idx="4556">
                  <c:v>0.0</c:v>
                </c:pt>
                <c:pt idx="4557">
                  <c:v>0.0</c:v>
                </c:pt>
                <c:pt idx="4558">
                  <c:v>0.0</c:v>
                </c:pt>
                <c:pt idx="4559">
                  <c:v>0.0</c:v>
                </c:pt>
                <c:pt idx="4560">
                  <c:v>6.006403628095286</c:v>
                </c:pt>
                <c:pt idx="4561">
                  <c:v>6.006254344787225</c:v>
                </c:pt>
                <c:pt idx="4562">
                  <c:v>6.006372309306997</c:v>
                </c:pt>
                <c:pt idx="4563">
                  <c:v>6.006632218140061</c:v>
                </c:pt>
                <c:pt idx="4564">
                  <c:v>6.0067501906142</c:v>
                </c:pt>
                <c:pt idx="4565">
                  <c:v>6.006907833594756</c:v>
                </c:pt>
                <c:pt idx="4566">
                  <c:v>6.007025804604949</c:v>
                </c:pt>
                <c:pt idx="4567">
                  <c:v>6.007199163992486</c:v>
                </c:pt>
                <c:pt idx="4568">
                  <c:v>6.007277879745384</c:v>
                </c:pt>
                <c:pt idx="4569">
                  <c:v>6.007395858024696</c:v>
                </c:pt>
                <c:pt idx="4570">
                  <c:v>0.0</c:v>
                </c:pt>
                <c:pt idx="4571">
                  <c:v>0.0</c:v>
                </c:pt>
                <c:pt idx="4572">
                  <c:v>0.0</c:v>
                </c:pt>
                <c:pt idx="4573">
                  <c:v>0.0</c:v>
                </c:pt>
                <c:pt idx="4574">
                  <c:v>0.0</c:v>
                </c:pt>
                <c:pt idx="4575">
                  <c:v>0.0</c:v>
                </c:pt>
                <c:pt idx="4576">
                  <c:v>0.0</c:v>
                </c:pt>
                <c:pt idx="4577">
                  <c:v>0.0</c:v>
                </c:pt>
                <c:pt idx="4578">
                  <c:v>0.0</c:v>
                </c:pt>
                <c:pt idx="4579">
                  <c:v>0.0</c:v>
                </c:pt>
                <c:pt idx="4580">
                  <c:v>6.006655365900073</c:v>
                </c:pt>
                <c:pt idx="4581">
                  <c:v>6.006781367749007</c:v>
                </c:pt>
                <c:pt idx="4582">
                  <c:v>6.0067420492826</c:v>
                </c:pt>
                <c:pt idx="4583">
                  <c:v>6.007017670288441</c:v>
                </c:pt>
                <c:pt idx="4584">
                  <c:v>6.0071438834043</c:v>
                </c:pt>
                <c:pt idx="4585">
                  <c:v>6.007230444540133</c:v>
                </c:pt>
                <c:pt idx="4586">
                  <c:v>6.00724614304733</c:v>
                </c:pt>
                <c:pt idx="4587">
                  <c:v>6.007443041881956</c:v>
                </c:pt>
                <c:pt idx="4588">
                  <c:v>6.007616214667786</c:v>
                </c:pt>
                <c:pt idx="4589">
                  <c:v>6.007694752907978</c:v>
                </c:pt>
                <c:pt idx="4590">
                  <c:v>0.0</c:v>
                </c:pt>
                <c:pt idx="4591">
                  <c:v>0.0</c:v>
                </c:pt>
                <c:pt idx="4592">
                  <c:v>0.0</c:v>
                </c:pt>
                <c:pt idx="4593">
                  <c:v>0.0</c:v>
                </c:pt>
                <c:pt idx="4594">
                  <c:v>0.0</c:v>
                </c:pt>
                <c:pt idx="4595">
                  <c:v>0.0</c:v>
                </c:pt>
                <c:pt idx="4596">
                  <c:v>0.0</c:v>
                </c:pt>
                <c:pt idx="4597">
                  <c:v>0.0</c:v>
                </c:pt>
                <c:pt idx="4598">
                  <c:v>0.0</c:v>
                </c:pt>
                <c:pt idx="4599">
                  <c:v>0.0</c:v>
                </c:pt>
                <c:pt idx="4600">
                  <c:v>6.00672625040235</c:v>
                </c:pt>
                <c:pt idx="4601">
                  <c:v>6.006710478390976</c:v>
                </c:pt>
                <c:pt idx="4602">
                  <c:v>6.006765596362034</c:v>
                </c:pt>
                <c:pt idx="4603">
                  <c:v>6.006860203686273</c:v>
                </c:pt>
                <c:pt idx="4604">
                  <c:v>6.007057110782303</c:v>
                </c:pt>
                <c:pt idx="4605">
                  <c:v>6.007096738098568</c:v>
                </c:pt>
                <c:pt idx="4606">
                  <c:v>6.007348432477774</c:v>
                </c:pt>
                <c:pt idx="4607">
                  <c:v>6.007411444289517</c:v>
                </c:pt>
                <c:pt idx="4608">
                  <c:v>6.007608352629813</c:v>
                </c:pt>
                <c:pt idx="4609">
                  <c:v>6.007749897623232</c:v>
                </c:pt>
                <c:pt idx="4610">
                  <c:v>0.0</c:v>
                </c:pt>
                <c:pt idx="4611">
                  <c:v>0.0</c:v>
                </c:pt>
                <c:pt idx="4612">
                  <c:v>0.0</c:v>
                </c:pt>
                <c:pt idx="4613">
                  <c:v>0.0</c:v>
                </c:pt>
                <c:pt idx="4614">
                  <c:v>0.0</c:v>
                </c:pt>
                <c:pt idx="4615">
                  <c:v>0.0</c:v>
                </c:pt>
                <c:pt idx="4616">
                  <c:v>0.0</c:v>
                </c:pt>
                <c:pt idx="4617">
                  <c:v>0.0</c:v>
                </c:pt>
                <c:pt idx="4618">
                  <c:v>0.0</c:v>
                </c:pt>
                <c:pt idx="4619">
                  <c:v>0.0</c:v>
                </c:pt>
                <c:pt idx="4620">
                  <c:v>6.006159759523948</c:v>
                </c:pt>
                <c:pt idx="4621">
                  <c:v>6.00626217805811</c:v>
                </c:pt>
                <c:pt idx="4622">
                  <c:v>6.006396057913588</c:v>
                </c:pt>
                <c:pt idx="4623">
                  <c:v>6.006490461685551</c:v>
                </c:pt>
                <c:pt idx="4624">
                  <c:v>6.00653008496358</c:v>
                </c:pt>
                <c:pt idx="4625">
                  <c:v>6.00674251367069</c:v>
                </c:pt>
                <c:pt idx="4626">
                  <c:v>6.006899941559956</c:v>
                </c:pt>
                <c:pt idx="4627">
                  <c:v>6.006892440084143</c:v>
                </c:pt>
                <c:pt idx="4628">
                  <c:v>6.007159848467793</c:v>
                </c:pt>
                <c:pt idx="4629">
                  <c:v>6.007317301567729</c:v>
                </c:pt>
                <c:pt idx="4630">
                  <c:v>0.0</c:v>
                </c:pt>
                <c:pt idx="4631">
                  <c:v>0.0</c:v>
                </c:pt>
                <c:pt idx="4632">
                  <c:v>0.0</c:v>
                </c:pt>
                <c:pt idx="4633">
                  <c:v>0.0</c:v>
                </c:pt>
                <c:pt idx="4634">
                  <c:v>0.0</c:v>
                </c:pt>
                <c:pt idx="4635">
                  <c:v>0.0</c:v>
                </c:pt>
                <c:pt idx="4636">
                  <c:v>0.0</c:v>
                </c:pt>
                <c:pt idx="4637">
                  <c:v>0.0</c:v>
                </c:pt>
                <c:pt idx="4638">
                  <c:v>0.0</c:v>
                </c:pt>
                <c:pt idx="4639">
                  <c:v>0.0</c:v>
                </c:pt>
                <c:pt idx="4640">
                  <c:v>6.005892151162616</c:v>
                </c:pt>
                <c:pt idx="4641">
                  <c:v>6.006089021824405</c:v>
                </c:pt>
                <c:pt idx="4642">
                  <c:v>6.00615219751202</c:v>
                </c:pt>
                <c:pt idx="4643">
                  <c:v>6.00620733255487</c:v>
                </c:pt>
                <c:pt idx="4644">
                  <c:v>6.006341197478443</c:v>
                </c:pt>
                <c:pt idx="4645">
                  <c:v>6.00662449526535</c:v>
                </c:pt>
                <c:pt idx="4646">
                  <c:v>6.0067033872044</c:v>
                </c:pt>
                <c:pt idx="4647">
                  <c:v>6.006742652536646</c:v>
                </c:pt>
                <c:pt idx="4648">
                  <c:v>6.007002563187005</c:v>
                </c:pt>
                <c:pt idx="4649">
                  <c:v>6.007073256863529</c:v>
                </c:pt>
                <c:pt idx="4650">
                  <c:v>0.0</c:v>
                </c:pt>
                <c:pt idx="4651">
                  <c:v>0.0</c:v>
                </c:pt>
                <c:pt idx="4652">
                  <c:v>0.0</c:v>
                </c:pt>
                <c:pt idx="4653">
                  <c:v>0.0</c:v>
                </c:pt>
                <c:pt idx="4654">
                  <c:v>0.0</c:v>
                </c:pt>
                <c:pt idx="4655">
                  <c:v>0.0</c:v>
                </c:pt>
                <c:pt idx="4656">
                  <c:v>0.0</c:v>
                </c:pt>
                <c:pt idx="4657">
                  <c:v>0.0</c:v>
                </c:pt>
                <c:pt idx="4658">
                  <c:v>0.0</c:v>
                </c:pt>
                <c:pt idx="4659">
                  <c:v>0.0</c:v>
                </c:pt>
                <c:pt idx="4660">
                  <c:v>6.00623045860306</c:v>
                </c:pt>
                <c:pt idx="4661">
                  <c:v>6.006199006919316</c:v>
                </c:pt>
                <c:pt idx="4662">
                  <c:v>6.0062071922314</c:v>
                </c:pt>
                <c:pt idx="4663">
                  <c:v>6.00640389964584</c:v>
                </c:pt>
                <c:pt idx="4664">
                  <c:v>6.006482784783718</c:v>
                </c:pt>
                <c:pt idx="4665">
                  <c:v>6.00674248622453</c:v>
                </c:pt>
                <c:pt idx="4666">
                  <c:v>6.006907998072614</c:v>
                </c:pt>
                <c:pt idx="4667">
                  <c:v>6.007230570278137</c:v>
                </c:pt>
                <c:pt idx="4668">
                  <c:v>6.007104670824165</c:v>
                </c:pt>
                <c:pt idx="4669">
                  <c:v>6.007246432559296</c:v>
                </c:pt>
                <c:pt idx="4670">
                  <c:v>0.0</c:v>
                </c:pt>
                <c:pt idx="4671">
                  <c:v>0.0</c:v>
                </c:pt>
                <c:pt idx="4672">
                  <c:v>0.0</c:v>
                </c:pt>
                <c:pt idx="4673">
                  <c:v>0.0</c:v>
                </c:pt>
                <c:pt idx="4674">
                  <c:v>0.0</c:v>
                </c:pt>
                <c:pt idx="4675">
                  <c:v>0.0</c:v>
                </c:pt>
                <c:pt idx="4676">
                  <c:v>0.0</c:v>
                </c:pt>
                <c:pt idx="4677">
                  <c:v>0.0</c:v>
                </c:pt>
                <c:pt idx="4678">
                  <c:v>0.0</c:v>
                </c:pt>
                <c:pt idx="4679">
                  <c:v>0.0</c:v>
                </c:pt>
                <c:pt idx="4680">
                  <c:v>6.006490042701476</c:v>
                </c:pt>
                <c:pt idx="4681">
                  <c:v>6.006545350212479</c:v>
                </c:pt>
                <c:pt idx="4682">
                  <c:v>6.00671849015883</c:v>
                </c:pt>
                <c:pt idx="4683">
                  <c:v>6.00674239558171</c:v>
                </c:pt>
                <c:pt idx="4684">
                  <c:v>6.006915348855923</c:v>
                </c:pt>
                <c:pt idx="4685">
                  <c:v>6.007120106340107</c:v>
                </c:pt>
                <c:pt idx="4686">
                  <c:v>6.007175262672006</c:v>
                </c:pt>
                <c:pt idx="4687">
                  <c:v>6.00726986840362</c:v>
                </c:pt>
                <c:pt idx="4688">
                  <c:v>6.007443200002553</c:v>
                </c:pt>
                <c:pt idx="4689">
                  <c:v>6.007734201959125</c:v>
                </c:pt>
                <c:pt idx="4690">
                  <c:v>0.0</c:v>
                </c:pt>
                <c:pt idx="4691">
                  <c:v>0.0</c:v>
                </c:pt>
                <c:pt idx="4692">
                  <c:v>0.0</c:v>
                </c:pt>
                <c:pt idx="4693">
                  <c:v>0.0</c:v>
                </c:pt>
                <c:pt idx="4694">
                  <c:v>0.0</c:v>
                </c:pt>
                <c:pt idx="4695">
                  <c:v>0.0</c:v>
                </c:pt>
                <c:pt idx="4696">
                  <c:v>0.0</c:v>
                </c:pt>
                <c:pt idx="4697">
                  <c:v>0.0</c:v>
                </c:pt>
                <c:pt idx="4698">
                  <c:v>0.0</c:v>
                </c:pt>
                <c:pt idx="4699">
                  <c:v>0.0</c:v>
                </c:pt>
                <c:pt idx="4700">
                  <c:v>6.006671250712216</c:v>
                </c:pt>
                <c:pt idx="4701">
                  <c:v>6.00671834573419</c:v>
                </c:pt>
                <c:pt idx="4702">
                  <c:v>6.006836486027849</c:v>
                </c:pt>
                <c:pt idx="4703">
                  <c:v>6.007017670288441</c:v>
                </c:pt>
                <c:pt idx="4704">
                  <c:v>6.007143720403383</c:v>
                </c:pt>
                <c:pt idx="4705">
                  <c:v>6.007143857852244</c:v>
                </c:pt>
                <c:pt idx="4706">
                  <c:v>6.007332712224616</c:v>
                </c:pt>
                <c:pt idx="4707">
                  <c:v>6.007450924212174</c:v>
                </c:pt>
                <c:pt idx="4708">
                  <c:v>6.007608352629813</c:v>
                </c:pt>
                <c:pt idx="4709">
                  <c:v>6.007765817261988</c:v>
                </c:pt>
                <c:pt idx="4710">
                  <c:v>0.0</c:v>
                </c:pt>
                <c:pt idx="4711">
                  <c:v>0.0</c:v>
                </c:pt>
                <c:pt idx="4712">
                  <c:v>0.0</c:v>
                </c:pt>
                <c:pt idx="4713">
                  <c:v>0.0</c:v>
                </c:pt>
                <c:pt idx="4714">
                  <c:v>0.0</c:v>
                </c:pt>
                <c:pt idx="4715">
                  <c:v>0.0</c:v>
                </c:pt>
                <c:pt idx="4716">
                  <c:v>0.0</c:v>
                </c:pt>
                <c:pt idx="4717">
                  <c:v>0.0</c:v>
                </c:pt>
                <c:pt idx="4718">
                  <c:v>0.0</c:v>
                </c:pt>
                <c:pt idx="4719">
                  <c:v>0.0</c:v>
                </c:pt>
                <c:pt idx="4720">
                  <c:v>6.006789071256614</c:v>
                </c:pt>
                <c:pt idx="4721">
                  <c:v>6.006781361895881</c:v>
                </c:pt>
                <c:pt idx="4722">
                  <c:v>6.00688380129511</c:v>
                </c:pt>
                <c:pt idx="4723">
                  <c:v>6.00701786027548</c:v>
                </c:pt>
                <c:pt idx="4724">
                  <c:v>6.007033361107748</c:v>
                </c:pt>
                <c:pt idx="4725">
                  <c:v>6.007183113624444</c:v>
                </c:pt>
                <c:pt idx="4726">
                  <c:v>6.007387709331589</c:v>
                </c:pt>
                <c:pt idx="4727">
                  <c:v>6.007403777496724</c:v>
                </c:pt>
                <c:pt idx="4728">
                  <c:v>6.007639575522973</c:v>
                </c:pt>
                <c:pt idx="4729">
                  <c:v>6.007828636542168</c:v>
                </c:pt>
                <c:pt idx="4730">
                  <c:v>0.0</c:v>
                </c:pt>
                <c:pt idx="4731">
                  <c:v>0.0</c:v>
                </c:pt>
                <c:pt idx="4732">
                  <c:v>0.0</c:v>
                </c:pt>
                <c:pt idx="4733">
                  <c:v>0.0</c:v>
                </c:pt>
                <c:pt idx="4734">
                  <c:v>0.0</c:v>
                </c:pt>
                <c:pt idx="4735">
                  <c:v>0.0</c:v>
                </c:pt>
                <c:pt idx="4736">
                  <c:v>0.0</c:v>
                </c:pt>
                <c:pt idx="4737">
                  <c:v>0.0</c:v>
                </c:pt>
                <c:pt idx="4738">
                  <c:v>0.0</c:v>
                </c:pt>
                <c:pt idx="4739">
                  <c:v>0.0</c:v>
                </c:pt>
                <c:pt idx="4740">
                  <c:v>6.006702660169009</c:v>
                </c:pt>
                <c:pt idx="4741">
                  <c:v>6.006789193027447</c:v>
                </c:pt>
                <c:pt idx="4742">
                  <c:v>6.00685236652524</c:v>
                </c:pt>
                <c:pt idx="4743">
                  <c:v>6.007002144115217</c:v>
                </c:pt>
                <c:pt idx="4744">
                  <c:v>6.007182936995391</c:v>
                </c:pt>
                <c:pt idx="4745">
                  <c:v>6.007427173451855</c:v>
                </c:pt>
                <c:pt idx="4746">
                  <c:v>6.007325047961197</c:v>
                </c:pt>
                <c:pt idx="4747">
                  <c:v>6.007451088788081</c:v>
                </c:pt>
                <c:pt idx="4748">
                  <c:v>6.007781513326507</c:v>
                </c:pt>
                <c:pt idx="4749">
                  <c:v>6.007781513326507</c:v>
                </c:pt>
                <c:pt idx="4750">
                  <c:v>0.0</c:v>
                </c:pt>
                <c:pt idx="4751">
                  <c:v>0.0</c:v>
                </c:pt>
                <c:pt idx="4752">
                  <c:v>0.0</c:v>
                </c:pt>
                <c:pt idx="4753">
                  <c:v>0.0</c:v>
                </c:pt>
                <c:pt idx="4754">
                  <c:v>0.0</c:v>
                </c:pt>
                <c:pt idx="4755">
                  <c:v>0.0</c:v>
                </c:pt>
                <c:pt idx="4756">
                  <c:v>0.0</c:v>
                </c:pt>
                <c:pt idx="4757">
                  <c:v>0.0</c:v>
                </c:pt>
                <c:pt idx="4758">
                  <c:v>0.0</c:v>
                </c:pt>
                <c:pt idx="4759">
                  <c:v>0.0</c:v>
                </c:pt>
                <c:pt idx="4760">
                  <c:v>6.006537336121338</c:v>
                </c:pt>
                <c:pt idx="4761">
                  <c:v>6.00652176858302</c:v>
                </c:pt>
                <c:pt idx="4762">
                  <c:v>6.006726328634436</c:v>
                </c:pt>
                <c:pt idx="4763">
                  <c:v>6.006765926665658</c:v>
                </c:pt>
                <c:pt idx="4764">
                  <c:v>6.006836957280195</c:v>
                </c:pt>
                <c:pt idx="4765">
                  <c:v>6.007025843751427</c:v>
                </c:pt>
                <c:pt idx="4766">
                  <c:v>6.007112402178906</c:v>
                </c:pt>
                <c:pt idx="4767">
                  <c:v>6.007427325495986</c:v>
                </c:pt>
                <c:pt idx="4768">
                  <c:v>6.00756102081119</c:v>
                </c:pt>
                <c:pt idx="4769">
                  <c:v>6.007521894984424</c:v>
                </c:pt>
                <c:pt idx="4770">
                  <c:v>0.0</c:v>
                </c:pt>
                <c:pt idx="4771">
                  <c:v>0.0</c:v>
                </c:pt>
                <c:pt idx="4772">
                  <c:v>0.0</c:v>
                </c:pt>
                <c:pt idx="4773">
                  <c:v>0.0</c:v>
                </c:pt>
                <c:pt idx="4774">
                  <c:v>0.0</c:v>
                </c:pt>
                <c:pt idx="4775">
                  <c:v>0.0</c:v>
                </c:pt>
                <c:pt idx="4776">
                  <c:v>0.0</c:v>
                </c:pt>
                <c:pt idx="4777">
                  <c:v>0.0</c:v>
                </c:pt>
                <c:pt idx="4778">
                  <c:v>0.0</c:v>
                </c:pt>
                <c:pt idx="4779">
                  <c:v>0.0</c:v>
                </c:pt>
                <c:pt idx="4780">
                  <c:v>6.006553043671653</c:v>
                </c:pt>
                <c:pt idx="4781">
                  <c:v>6.006592648591788</c:v>
                </c:pt>
                <c:pt idx="4782">
                  <c:v>6.006466757816832</c:v>
                </c:pt>
                <c:pt idx="4783">
                  <c:v>6.006813262554917</c:v>
                </c:pt>
                <c:pt idx="4784">
                  <c:v>6.006852486270414</c:v>
                </c:pt>
                <c:pt idx="4785">
                  <c:v>6.006986373432171</c:v>
                </c:pt>
                <c:pt idx="4786">
                  <c:v>6.007183270968449</c:v>
                </c:pt>
                <c:pt idx="4787">
                  <c:v>6.007309114005702</c:v>
                </c:pt>
                <c:pt idx="4788">
                  <c:v>6.007332865081506</c:v>
                </c:pt>
                <c:pt idx="4789">
                  <c:v>6.007584936613275</c:v>
                </c:pt>
                <c:pt idx="4790">
                  <c:v>0.0</c:v>
                </c:pt>
                <c:pt idx="4791">
                  <c:v>0.0</c:v>
                </c:pt>
                <c:pt idx="4792">
                  <c:v>0.0</c:v>
                </c:pt>
                <c:pt idx="4793">
                  <c:v>0.0</c:v>
                </c:pt>
                <c:pt idx="4794">
                  <c:v>0.0</c:v>
                </c:pt>
                <c:pt idx="4795">
                  <c:v>0.0</c:v>
                </c:pt>
                <c:pt idx="4796">
                  <c:v>0.0</c:v>
                </c:pt>
                <c:pt idx="4797">
                  <c:v>0.0</c:v>
                </c:pt>
                <c:pt idx="4798">
                  <c:v>0.0</c:v>
                </c:pt>
                <c:pt idx="4799">
                  <c:v>0.0</c:v>
                </c:pt>
                <c:pt idx="4800">
                  <c:v>6.0064509355194</c:v>
                </c:pt>
                <c:pt idx="4801">
                  <c:v>6.00656925712224</c:v>
                </c:pt>
                <c:pt idx="4802">
                  <c:v>6.006655806427005</c:v>
                </c:pt>
                <c:pt idx="4803">
                  <c:v>6.006797539855842</c:v>
                </c:pt>
                <c:pt idx="4804">
                  <c:v>6.00682912079185</c:v>
                </c:pt>
                <c:pt idx="4805">
                  <c:v>6.007096711826351</c:v>
                </c:pt>
                <c:pt idx="4806">
                  <c:v>6.007261834409688</c:v>
                </c:pt>
                <c:pt idx="4807">
                  <c:v>6.007403746147437</c:v>
                </c:pt>
                <c:pt idx="4808">
                  <c:v>6.007569032984454</c:v>
                </c:pt>
                <c:pt idx="4809">
                  <c:v>6.00759282042469</c:v>
                </c:pt>
                <c:pt idx="4810">
                  <c:v>0.0</c:v>
                </c:pt>
                <c:pt idx="4811">
                  <c:v>0.0</c:v>
                </c:pt>
                <c:pt idx="4812">
                  <c:v>0.0</c:v>
                </c:pt>
                <c:pt idx="4813">
                  <c:v>0.0</c:v>
                </c:pt>
                <c:pt idx="4814">
                  <c:v>0.0</c:v>
                </c:pt>
                <c:pt idx="4815">
                  <c:v>0.0</c:v>
                </c:pt>
                <c:pt idx="4816">
                  <c:v>0.0</c:v>
                </c:pt>
                <c:pt idx="4817">
                  <c:v>0.0</c:v>
                </c:pt>
                <c:pt idx="4818">
                  <c:v>0.0</c:v>
                </c:pt>
                <c:pt idx="4819">
                  <c:v>0.0</c:v>
                </c:pt>
                <c:pt idx="4820">
                  <c:v>6.00666319774654</c:v>
                </c:pt>
                <c:pt idx="4821">
                  <c:v>6.00667138415108</c:v>
                </c:pt>
                <c:pt idx="4822">
                  <c:v>6.006820950673845</c:v>
                </c:pt>
                <c:pt idx="4823">
                  <c:v>6.00682894529414</c:v>
                </c:pt>
                <c:pt idx="4824">
                  <c:v>6.007033525697626</c:v>
                </c:pt>
                <c:pt idx="4825">
                  <c:v>6.007183101839423</c:v>
                </c:pt>
                <c:pt idx="4826">
                  <c:v>6.007364130012337</c:v>
                </c:pt>
                <c:pt idx="4827">
                  <c:v>6.007513729176167</c:v>
                </c:pt>
                <c:pt idx="4828">
                  <c:v>6.00774991427317</c:v>
                </c:pt>
                <c:pt idx="4829">
                  <c:v>6.00783648850552</c:v>
                </c:pt>
                <c:pt idx="4830">
                  <c:v>0.0</c:v>
                </c:pt>
                <c:pt idx="4831">
                  <c:v>0.0</c:v>
                </c:pt>
                <c:pt idx="4832">
                  <c:v>0.0</c:v>
                </c:pt>
                <c:pt idx="4833">
                  <c:v>0.0</c:v>
                </c:pt>
                <c:pt idx="4834">
                  <c:v>0.0</c:v>
                </c:pt>
                <c:pt idx="4835">
                  <c:v>0.0</c:v>
                </c:pt>
                <c:pt idx="4836">
                  <c:v>0.0</c:v>
                </c:pt>
                <c:pt idx="4837">
                  <c:v>0.0</c:v>
                </c:pt>
                <c:pt idx="4838">
                  <c:v>0.0</c:v>
                </c:pt>
                <c:pt idx="4839">
                  <c:v>0.0</c:v>
                </c:pt>
                <c:pt idx="4840">
                  <c:v>6.006741935798481</c:v>
                </c:pt>
                <c:pt idx="4841">
                  <c:v>6.00683670487842</c:v>
                </c:pt>
                <c:pt idx="4842">
                  <c:v>6.006813098162914</c:v>
                </c:pt>
                <c:pt idx="4843">
                  <c:v>6.007033368767738</c:v>
                </c:pt>
                <c:pt idx="4844">
                  <c:v>6.007072974240648</c:v>
                </c:pt>
                <c:pt idx="4845">
                  <c:v>6.00726968766234</c:v>
                </c:pt>
                <c:pt idx="4846">
                  <c:v>6.007411444289517</c:v>
                </c:pt>
                <c:pt idx="4847">
                  <c:v>6.007592655962096</c:v>
                </c:pt>
                <c:pt idx="4848">
                  <c:v>6.007663491785907</c:v>
                </c:pt>
                <c:pt idx="4849">
                  <c:v>6.007734185471255</c:v>
                </c:pt>
                <c:pt idx="4850">
                  <c:v>0.0</c:v>
                </c:pt>
                <c:pt idx="4851">
                  <c:v>0.0</c:v>
                </c:pt>
                <c:pt idx="4852">
                  <c:v>0.0</c:v>
                </c:pt>
                <c:pt idx="4853">
                  <c:v>0.0</c:v>
                </c:pt>
                <c:pt idx="4854">
                  <c:v>0.0</c:v>
                </c:pt>
                <c:pt idx="4855">
                  <c:v>0.0</c:v>
                </c:pt>
                <c:pt idx="4856">
                  <c:v>0.0</c:v>
                </c:pt>
                <c:pt idx="4857">
                  <c:v>0.0</c:v>
                </c:pt>
                <c:pt idx="4858">
                  <c:v>0.0</c:v>
                </c:pt>
                <c:pt idx="4859">
                  <c:v>0.0</c:v>
                </c:pt>
                <c:pt idx="4860">
                  <c:v>6.006623930266886</c:v>
                </c:pt>
                <c:pt idx="4861">
                  <c:v>6.00674225160483</c:v>
                </c:pt>
                <c:pt idx="4862">
                  <c:v>6.00674220303464</c:v>
                </c:pt>
                <c:pt idx="4863">
                  <c:v>6.006954804783915</c:v>
                </c:pt>
                <c:pt idx="4864">
                  <c:v>6.006954780583894</c:v>
                </c:pt>
                <c:pt idx="4865">
                  <c:v>6.007175244895224</c:v>
                </c:pt>
                <c:pt idx="4866">
                  <c:v>6.007285584329444</c:v>
                </c:pt>
                <c:pt idx="4867">
                  <c:v>6.00734858530374</c:v>
                </c:pt>
                <c:pt idx="4868">
                  <c:v>6.007569239775887</c:v>
                </c:pt>
                <c:pt idx="4869">
                  <c:v>6.007734367057159</c:v>
                </c:pt>
                <c:pt idx="4870">
                  <c:v>0.0</c:v>
                </c:pt>
                <c:pt idx="4871">
                  <c:v>0.0</c:v>
                </c:pt>
                <c:pt idx="4872">
                  <c:v>0.0</c:v>
                </c:pt>
                <c:pt idx="4873">
                  <c:v>0.0</c:v>
                </c:pt>
                <c:pt idx="4874">
                  <c:v>0.0</c:v>
                </c:pt>
                <c:pt idx="4875">
                  <c:v>0.0</c:v>
                </c:pt>
                <c:pt idx="4876">
                  <c:v>0.0</c:v>
                </c:pt>
                <c:pt idx="4877">
                  <c:v>0.0</c:v>
                </c:pt>
                <c:pt idx="4878">
                  <c:v>0.0</c:v>
                </c:pt>
                <c:pt idx="4879">
                  <c:v>0.0</c:v>
                </c:pt>
                <c:pt idx="4880">
                  <c:v>6.006741935798481</c:v>
                </c:pt>
                <c:pt idx="4881">
                  <c:v>6.00679706170408</c:v>
                </c:pt>
                <c:pt idx="4882">
                  <c:v>6.006813098162914</c:v>
                </c:pt>
                <c:pt idx="4883">
                  <c:v>6.006986250023616</c:v>
                </c:pt>
                <c:pt idx="4884">
                  <c:v>6.007190805791325</c:v>
                </c:pt>
                <c:pt idx="4885">
                  <c:v>6.007214531010933</c:v>
                </c:pt>
                <c:pt idx="4886">
                  <c:v>6.00730128171045</c:v>
                </c:pt>
                <c:pt idx="4887">
                  <c:v>6.00756907508029</c:v>
                </c:pt>
                <c:pt idx="4888">
                  <c:v>6.00771850972395</c:v>
                </c:pt>
                <c:pt idx="4889">
                  <c:v>6.007836697038846</c:v>
                </c:pt>
                <c:pt idx="4890">
                  <c:v>0.0</c:v>
                </c:pt>
                <c:pt idx="4891">
                  <c:v>0.0</c:v>
                </c:pt>
                <c:pt idx="4892">
                  <c:v>0.0</c:v>
                </c:pt>
                <c:pt idx="4893">
                  <c:v>0.0</c:v>
                </c:pt>
                <c:pt idx="4894">
                  <c:v>0.0</c:v>
                </c:pt>
                <c:pt idx="4895">
                  <c:v>0.0</c:v>
                </c:pt>
                <c:pt idx="4896">
                  <c:v>0.0</c:v>
                </c:pt>
                <c:pt idx="4897">
                  <c:v>0.0</c:v>
                </c:pt>
                <c:pt idx="4898">
                  <c:v>0.0</c:v>
                </c:pt>
                <c:pt idx="4899">
                  <c:v>0.0</c:v>
                </c:pt>
                <c:pt idx="4900">
                  <c:v>6.006671056416158</c:v>
                </c:pt>
                <c:pt idx="4901">
                  <c:v>6.006773667448143</c:v>
                </c:pt>
                <c:pt idx="4902">
                  <c:v>6.006820935025661</c:v>
                </c:pt>
                <c:pt idx="4903">
                  <c:v>6.006844655703434</c:v>
                </c:pt>
                <c:pt idx="4904">
                  <c:v>6.007104567581288</c:v>
                </c:pt>
                <c:pt idx="4905">
                  <c:v>6.007167405511562</c:v>
                </c:pt>
                <c:pt idx="4906">
                  <c:v>6.007364117680106</c:v>
                </c:pt>
                <c:pt idx="4907">
                  <c:v>6.007466602425215</c:v>
                </c:pt>
                <c:pt idx="4908">
                  <c:v>6.007592621282853</c:v>
                </c:pt>
                <c:pt idx="4909">
                  <c:v>6.00774988079639</c:v>
                </c:pt>
                <c:pt idx="4910">
                  <c:v>0.0</c:v>
                </c:pt>
                <c:pt idx="4911">
                  <c:v>0.0</c:v>
                </c:pt>
                <c:pt idx="4912">
                  <c:v>0.0</c:v>
                </c:pt>
                <c:pt idx="4913">
                  <c:v>0.0</c:v>
                </c:pt>
                <c:pt idx="4914">
                  <c:v>0.0</c:v>
                </c:pt>
                <c:pt idx="4915">
                  <c:v>0.0</c:v>
                </c:pt>
                <c:pt idx="4916">
                  <c:v>0.0</c:v>
                </c:pt>
                <c:pt idx="4917">
                  <c:v>0.0</c:v>
                </c:pt>
                <c:pt idx="4918">
                  <c:v>0.0</c:v>
                </c:pt>
                <c:pt idx="4919">
                  <c:v>0.0</c:v>
                </c:pt>
                <c:pt idx="4920">
                  <c:v>6.006702660169009</c:v>
                </c:pt>
                <c:pt idx="4921">
                  <c:v>6.006789395726928</c:v>
                </c:pt>
                <c:pt idx="4922">
                  <c:v>6.006812895386382</c:v>
                </c:pt>
                <c:pt idx="4923">
                  <c:v>6.00700195465138</c:v>
                </c:pt>
                <c:pt idx="4924">
                  <c:v>6.006978529731615</c:v>
                </c:pt>
                <c:pt idx="4925">
                  <c:v>6.007222564948638</c:v>
                </c:pt>
                <c:pt idx="4926">
                  <c:v>6.00734842048458</c:v>
                </c:pt>
                <c:pt idx="4927">
                  <c:v>6.007293588695163</c:v>
                </c:pt>
                <c:pt idx="4928">
                  <c:v>6.00746674774388</c:v>
                </c:pt>
                <c:pt idx="4929">
                  <c:v>6.007718675262038</c:v>
                </c:pt>
                <c:pt idx="4930">
                  <c:v>0.0</c:v>
                </c:pt>
                <c:pt idx="4931">
                  <c:v>0.0</c:v>
                </c:pt>
                <c:pt idx="4932">
                  <c:v>0.0</c:v>
                </c:pt>
                <c:pt idx="4933">
                  <c:v>0.0</c:v>
                </c:pt>
                <c:pt idx="4934">
                  <c:v>0.0</c:v>
                </c:pt>
                <c:pt idx="4935">
                  <c:v>0.0</c:v>
                </c:pt>
                <c:pt idx="4936">
                  <c:v>0.0</c:v>
                </c:pt>
                <c:pt idx="4937">
                  <c:v>0.0</c:v>
                </c:pt>
                <c:pt idx="4938">
                  <c:v>0.0</c:v>
                </c:pt>
                <c:pt idx="4939">
                  <c:v>0.0</c:v>
                </c:pt>
                <c:pt idx="4940">
                  <c:v>6.006537350463108</c:v>
                </c:pt>
                <c:pt idx="4941">
                  <c:v>6.006537651119475</c:v>
                </c:pt>
                <c:pt idx="4942">
                  <c:v>6.006726503318268</c:v>
                </c:pt>
                <c:pt idx="4943">
                  <c:v>6.006868237299948</c:v>
                </c:pt>
                <c:pt idx="4944">
                  <c:v>6.00685267962384</c:v>
                </c:pt>
                <c:pt idx="4945">
                  <c:v>6.007120271342435</c:v>
                </c:pt>
                <c:pt idx="4946">
                  <c:v>6.007238439528701</c:v>
                </c:pt>
                <c:pt idx="4947">
                  <c:v>6.00734858530374</c:v>
                </c:pt>
                <c:pt idx="4948">
                  <c:v>6.007340707812703</c:v>
                </c:pt>
                <c:pt idx="4949">
                  <c:v>6.00760848269465</c:v>
                </c:pt>
                <c:pt idx="4950">
                  <c:v>0.0</c:v>
                </c:pt>
                <c:pt idx="4951">
                  <c:v>0.0</c:v>
                </c:pt>
                <c:pt idx="4952">
                  <c:v>0.0</c:v>
                </c:pt>
                <c:pt idx="4953">
                  <c:v>0.0</c:v>
                </c:pt>
                <c:pt idx="4954">
                  <c:v>0.0</c:v>
                </c:pt>
                <c:pt idx="4955">
                  <c:v>0.0</c:v>
                </c:pt>
                <c:pt idx="4956">
                  <c:v>0.0</c:v>
                </c:pt>
                <c:pt idx="4957">
                  <c:v>0.0</c:v>
                </c:pt>
                <c:pt idx="4958">
                  <c:v>0.0</c:v>
                </c:pt>
                <c:pt idx="4959">
                  <c:v>0.0</c:v>
                </c:pt>
                <c:pt idx="4960">
                  <c:v>6.00663963825014</c:v>
                </c:pt>
                <c:pt idx="4961">
                  <c:v>6.00679704584144</c:v>
                </c:pt>
                <c:pt idx="4962">
                  <c:v>6.006923046516556</c:v>
                </c:pt>
                <c:pt idx="4963">
                  <c:v>6.007041403350648</c:v>
                </c:pt>
                <c:pt idx="4964">
                  <c:v>6.007057067490122</c:v>
                </c:pt>
                <c:pt idx="4965">
                  <c:v>6.0070493976588</c:v>
                </c:pt>
                <c:pt idx="4966">
                  <c:v>6.00732501827614</c:v>
                </c:pt>
                <c:pt idx="4967">
                  <c:v>6.007647630411483</c:v>
                </c:pt>
                <c:pt idx="4968">
                  <c:v>6.007694752907978</c:v>
                </c:pt>
                <c:pt idx="4969">
                  <c:v>6.007907572365331</c:v>
                </c:pt>
                <c:pt idx="4970">
                  <c:v>0.0</c:v>
                </c:pt>
                <c:pt idx="4971">
                  <c:v>0.0</c:v>
                </c:pt>
                <c:pt idx="4972">
                  <c:v>0.0</c:v>
                </c:pt>
                <c:pt idx="4973">
                  <c:v>0.0</c:v>
                </c:pt>
                <c:pt idx="4974">
                  <c:v>0.0</c:v>
                </c:pt>
                <c:pt idx="4975">
                  <c:v>0.0</c:v>
                </c:pt>
                <c:pt idx="4976">
                  <c:v>0.0</c:v>
                </c:pt>
                <c:pt idx="4977">
                  <c:v>0.0</c:v>
                </c:pt>
                <c:pt idx="4978">
                  <c:v>0.0</c:v>
                </c:pt>
                <c:pt idx="4979">
                  <c:v>0.0</c:v>
                </c:pt>
                <c:pt idx="4980">
                  <c:v>6.007032950209608</c:v>
                </c:pt>
                <c:pt idx="4981">
                  <c:v>6.006852239394635</c:v>
                </c:pt>
                <c:pt idx="4982">
                  <c:v>6.00692307052956</c:v>
                </c:pt>
                <c:pt idx="4983">
                  <c:v>6.006986250023616</c:v>
                </c:pt>
                <c:pt idx="4984">
                  <c:v>6.007198857903983</c:v>
                </c:pt>
                <c:pt idx="4985">
                  <c:v>6.007482180802643</c:v>
                </c:pt>
                <c:pt idx="4986">
                  <c:v>6.007631751954245</c:v>
                </c:pt>
                <c:pt idx="4987">
                  <c:v>6.007561253077744</c:v>
                </c:pt>
                <c:pt idx="4988">
                  <c:v>6.007812982693093</c:v>
                </c:pt>
                <c:pt idx="4989">
                  <c:v>6.007954511676321</c:v>
                </c:pt>
                <c:pt idx="4990">
                  <c:v>0.0</c:v>
                </c:pt>
                <c:pt idx="4991">
                  <c:v>0.0</c:v>
                </c:pt>
                <c:pt idx="4992">
                  <c:v>0.0</c:v>
                </c:pt>
                <c:pt idx="4993">
                  <c:v>0.0</c:v>
                </c:pt>
                <c:pt idx="4994">
                  <c:v>0.0</c:v>
                </c:pt>
                <c:pt idx="4995">
                  <c:v>0.0</c:v>
                </c:pt>
                <c:pt idx="4996">
                  <c:v>0.0</c:v>
                </c:pt>
                <c:pt idx="4997">
                  <c:v>0.0</c:v>
                </c:pt>
                <c:pt idx="4998">
                  <c:v>0.0</c:v>
                </c:pt>
                <c:pt idx="4999">
                  <c:v>0.0</c:v>
                </c:pt>
                <c:pt idx="5000">
                  <c:v>6.006875696678842</c:v>
                </c:pt>
                <c:pt idx="5001">
                  <c:v>6.007001669270724</c:v>
                </c:pt>
                <c:pt idx="5002">
                  <c:v>6.007048945015177</c:v>
                </c:pt>
                <c:pt idx="5003">
                  <c:v>6.007111961331564</c:v>
                </c:pt>
                <c:pt idx="5004">
                  <c:v>6.007356167468027</c:v>
                </c:pt>
                <c:pt idx="5005">
                  <c:v>6.007285460378236</c:v>
                </c:pt>
                <c:pt idx="5006">
                  <c:v>6.007513597506279</c:v>
                </c:pt>
                <c:pt idx="5007">
                  <c:v>6.00764748250429</c:v>
                </c:pt>
                <c:pt idx="5008">
                  <c:v>6.007758006959054</c:v>
                </c:pt>
                <c:pt idx="5009">
                  <c:v>6.00787578499384</c:v>
                </c:pt>
                <c:pt idx="5010">
                  <c:v>0.0</c:v>
                </c:pt>
                <c:pt idx="5011">
                  <c:v>0.0</c:v>
                </c:pt>
                <c:pt idx="5012">
                  <c:v>0.0</c:v>
                </c:pt>
                <c:pt idx="5013">
                  <c:v>0.0</c:v>
                </c:pt>
                <c:pt idx="5014">
                  <c:v>0.0</c:v>
                </c:pt>
                <c:pt idx="5015">
                  <c:v>0.0</c:v>
                </c:pt>
                <c:pt idx="5016">
                  <c:v>0.0</c:v>
                </c:pt>
                <c:pt idx="5017">
                  <c:v>0.0</c:v>
                </c:pt>
                <c:pt idx="5018">
                  <c:v>0.0</c:v>
                </c:pt>
                <c:pt idx="5019">
                  <c:v>0.0</c:v>
                </c:pt>
                <c:pt idx="5020">
                  <c:v>6.007056554772061</c:v>
                </c:pt>
                <c:pt idx="5021">
                  <c:v>6.007261305695807</c:v>
                </c:pt>
                <c:pt idx="5022">
                  <c:v>6.007387313771289</c:v>
                </c:pt>
                <c:pt idx="5023">
                  <c:v>6.007340122541608</c:v>
                </c:pt>
                <c:pt idx="5024">
                  <c:v>6.007513465813942</c:v>
                </c:pt>
                <c:pt idx="5025">
                  <c:v>6.00778107183005</c:v>
                </c:pt>
                <c:pt idx="5026">
                  <c:v>6.007749640466058</c:v>
                </c:pt>
                <c:pt idx="5027">
                  <c:v>6.007899245834734</c:v>
                </c:pt>
                <c:pt idx="5028">
                  <c:v>6.008198312569133</c:v>
                </c:pt>
                <c:pt idx="5029">
                  <c:v>6.008316629399464</c:v>
                </c:pt>
                <c:pt idx="5030">
                  <c:v>0.0</c:v>
                </c:pt>
                <c:pt idx="5031">
                  <c:v>0.0</c:v>
                </c:pt>
                <c:pt idx="5032">
                  <c:v>0.0</c:v>
                </c:pt>
                <c:pt idx="5033">
                  <c:v>0.0</c:v>
                </c:pt>
                <c:pt idx="5034">
                  <c:v>0.0</c:v>
                </c:pt>
                <c:pt idx="5035">
                  <c:v>0.0</c:v>
                </c:pt>
                <c:pt idx="5036">
                  <c:v>0.0</c:v>
                </c:pt>
                <c:pt idx="5037">
                  <c:v>0.0</c:v>
                </c:pt>
                <c:pt idx="5038">
                  <c:v>0.0</c:v>
                </c:pt>
                <c:pt idx="5039">
                  <c:v>0.0</c:v>
                </c:pt>
                <c:pt idx="5040">
                  <c:v>6.007457743624316</c:v>
                </c:pt>
                <c:pt idx="5041">
                  <c:v>6.007552333759244</c:v>
                </c:pt>
                <c:pt idx="5042">
                  <c:v>6.007749218339898</c:v>
                </c:pt>
                <c:pt idx="5043">
                  <c:v>6.007890959171253</c:v>
                </c:pt>
                <c:pt idx="5044">
                  <c:v>6.00796985548125</c:v>
                </c:pt>
                <c:pt idx="5045">
                  <c:v>6.00807212483138</c:v>
                </c:pt>
                <c:pt idx="5046">
                  <c:v>6.008135323909769</c:v>
                </c:pt>
                <c:pt idx="5047">
                  <c:v>6.008300462108344</c:v>
                </c:pt>
                <c:pt idx="5048">
                  <c:v>6.008544710502381</c:v>
                </c:pt>
                <c:pt idx="5049">
                  <c:v>6.008497557685907</c:v>
                </c:pt>
                <c:pt idx="5050">
                  <c:v>0.0</c:v>
                </c:pt>
                <c:pt idx="5051">
                  <c:v>0.0</c:v>
                </c:pt>
                <c:pt idx="5052">
                  <c:v>0.0</c:v>
                </c:pt>
                <c:pt idx="5053">
                  <c:v>0.0</c:v>
                </c:pt>
                <c:pt idx="5054">
                  <c:v>0.0</c:v>
                </c:pt>
                <c:pt idx="5055">
                  <c:v>0.0</c:v>
                </c:pt>
                <c:pt idx="5056">
                  <c:v>0.0</c:v>
                </c:pt>
                <c:pt idx="5057">
                  <c:v>0.0</c:v>
                </c:pt>
                <c:pt idx="5058">
                  <c:v>0.0</c:v>
                </c:pt>
                <c:pt idx="5059">
                  <c:v>0.0</c:v>
                </c:pt>
                <c:pt idx="5060">
                  <c:v>6.007630743971046</c:v>
                </c:pt>
                <c:pt idx="5061">
                  <c:v>6.007741221105777</c:v>
                </c:pt>
                <c:pt idx="5062">
                  <c:v>6.0077884989235</c:v>
                </c:pt>
                <c:pt idx="5063">
                  <c:v>6.007993439544814</c:v>
                </c:pt>
                <c:pt idx="5064">
                  <c:v>6.007962006941205</c:v>
                </c:pt>
                <c:pt idx="5065">
                  <c:v>6.008080204300834</c:v>
                </c:pt>
                <c:pt idx="5066">
                  <c:v>6.00826907344466</c:v>
                </c:pt>
                <c:pt idx="5067">
                  <c:v>6.008513135267201</c:v>
                </c:pt>
                <c:pt idx="5068">
                  <c:v>6.00859186333504</c:v>
                </c:pt>
                <c:pt idx="5069">
                  <c:v>6.00873341218255</c:v>
                </c:pt>
                <c:pt idx="5070">
                  <c:v>0.0</c:v>
                </c:pt>
                <c:pt idx="5071">
                  <c:v>0.0</c:v>
                </c:pt>
                <c:pt idx="5072">
                  <c:v>0.0</c:v>
                </c:pt>
                <c:pt idx="5073">
                  <c:v>0.0</c:v>
                </c:pt>
                <c:pt idx="5074">
                  <c:v>0.0</c:v>
                </c:pt>
                <c:pt idx="5075">
                  <c:v>0.0</c:v>
                </c:pt>
                <c:pt idx="5076">
                  <c:v>0.0</c:v>
                </c:pt>
                <c:pt idx="5077">
                  <c:v>0.0</c:v>
                </c:pt>
                <c:pt idx="5078">
                  <c:v>0.0</c:v>
                </c:pt>
                <c:pt idx="5079">
                  <c:v>0.0</c:v>
                </c:pt>
                <c:pt idx="5080">
                  <c:v>6.007560036050077</c:v>
                </c:pt>
                <c:pt idx="5081">
                  <c:v>6.00760729236119</c:v>
                </c:pt>
                <c:pt idx="5082">
                  <c:v>6.007584042192629</c:v>
                </c:pt>
                <c:pt idx="5083">
                  <c:v>6.007741516542612</c:v>
                </c:pt>
                <c:pt idx="5084">
                  <c:v>6.007985550649377</c:v>
                </c:pt>
                <c:pt idx="5085">
                  <c:v>6.00804066972037</c:v>
                </c:pt>
                <c:pt idx="5086">
                  <c:v>6.008111572536868</c:v>
                </c:pt>
                <c:pt idx="5087">
                  <c:v>6.008410600836526</c:v>
                </c:pt>
                <c:pt idx="5088">
                  <c:v>6.008505262656825</c:v>
                </c:pt>
                <c:pt idx="5089">
                  <c:v>6.008686286036784</c:v>
                </c:pt>
                <c:pt idx="5090">
                  <c:v>0.0</c:v>
                </c:pt>
                <c:pt idx="5091">
                  <c:v>0.0</c:v>
                </c:pt>
                <c:pt idx="5092">
                  <c:v>0.0</c:v>
                </c:pt>
                <c:pt idx="5093">
                  <c:v>0.0</c:v>
                </c:pt>
                <c:pt idx="5094">
                  <c:v>0.0</c:v>
                </c:pt>
                <c:pt idx="5095">
                  <c:v>0.0</c:v>
                </c:pt>
                <c:pt idx="5096">
                  <c:v>0.0</c:v>
                </c:pt>
                <c:pt idx="5097">
                  <c:v>0.0</c:v>
                </c:pt>
                <c:pt idx="5098">
                  <c:v>0.0</c:v>
                </c:pt>
                <c:pt idx="5099">
                  <c:v>0.0</c:v>
                </c:pt>
                <c:pt idx="5100">
                  <c:v>6.007237589659255</c:v>
                </c:pt>
                <c:pt idx="5101">
                  <c:v>6.007331984520984</c:v>
                </c:pt>
                <c:pt idx="5102">
                  <c:v>6.007308564136676</c:v>
                </c:pt>
                <c:pt idx="5103">
                  <c:v>6.007411174387315</c:v>
                </c:pt>
                <c:pt idx="5104">
                  <c:v>6.00770216015436</c:v>
                </c:pt>
                <c:pt idx="5105">
                  <c:v>6.007804634152111</c:v>
                </c:pt>
                <c:pt idx="5106">
                  <c:v>6.007930677661415</c:v>
                </c:pt>
                <c:pt idx="5107">
                  <c:v>6.007946519612879</c:v>
                </c:pt>
                <c:pt idx="5108">
                  <c:v>6.008166880136828</c:v>
                </c:pt>
                <c:pt idx="5109">
                  <c:v>6.008489471339097</c:v>
                </c:pt>
                <c:pt idx="5110">
                  <c:v>0.0</c:v>
                </c:pt>
                <c:pt idx="5111">
                  <c:v>0.0</c:v>
                </c:pt>
                <c:pt idx="5112">
                  <c:v>0.0</c:v>
                </c:pt>
                <c:pt idx="5113">
                  <c:v>0.0</c:v>
                </c:pt>
                <c:pt idx="5114">
                  <c:v>0.0</c:v>
                </c:pt>
                <c:pt idx="5115">
                  <c:v>0.0</c:v>
                </c:pt>
                <c:pt idx="5116">
                  <c:v>0.0</c:v>
                </c:pt>
                <c:pt idx="5117">
                  <c:v>0.0</c:v>
                </c:pt>
                <c:pt idx="5118">
                  <c:v>0.0</c:v>
                </c:pt>
                <c:pt idx="5119">
                  <c:v>0.0</c:v>
                </c:pt>
                <c:pt idx="5120">
                  <c:v>6.006970129651245</c:v>
                </c:pt>
                <c:pt idx="5121">
                  <c:v>6.007080223079479</c:v>
                </c:pt>
                <c:pt idx="5122">
                  <c:v>6.007182662996244</c:v>
                </c:pt>
                <c:pt idx="5123">
                  <c:v>6.007293153983443</c:v>
                </c:pt>
                <c:pt idx="5124">
                  <c:v>6.007316874582115</c:v>
                </c:pt>
                <c:pt idx="5125">
                  <c:v>6.007474137570735</c:v>
                </c:pt>
                <c:pt idx="5126">
                  <c:v>6.007655164443544</c:v>
                </c:pt>
                <c:pt idx="5127">
                  <c:v>6.007812800112379</c:v>
                </c:pt>
                <c:pt idx="5128">
                  <c:v>6.008017396636993</c:v>
                </c:pt>
                <c:pt idx="5129">
                  <c:v>6.008159153482277</c:v>
                </c:pt>
                <c:pt idx="5130">
                  <c:v>0.0</c:v>
                </c:pt>
                <c:pt idx="5131">
                  <c:v>0.0</c:v>
                </c:pt>
                <c:pt idx="5132">
                  <c:v>0.0</c:v>
                </c:pt>
                <c:pt idx="5133">
                  <c:v>0.0</c:v>
                </c:pt>
                <c:pt idx="5134">
                  <c:v>0.0</c:v>
                </c:pt>
                <c:pt idx="5135">
                  <c:v>0.0</c:v>
                </c:pt>
                <c:pt idx="5136">
                  <c:v>0.0</c:v>
                </c:pt>
                <c:pt idx="5137">
                  <c:v>0.0</c:v>
                </c:pt>
                <c:pt idx="5138">
                  <c:v>0.0</c:v>
                </c:pt>
                <c:pt idx="5139">
                  <c:v>0.0</c:v>
                </c:pt>
                <c:pt idx="5140">
                  <c:v>6.006859793258557</c:v>
                </c:pt>
                <c:pt idx="5141">
                  <c:v>6.007048633060574</c:v>
                </c:pt>
                <c:pt idx="5142">
                  <c:v>6.007127511922135</c:v>
                </c:pt>
                <c:pt idx="5143">
                  <c:v>6.007111929275187</c:v>
                </c:pt>
                <c:pt idx="5144">
                  <c:v>6.007285295188974</c:v>
                </c:pt>
                <c:pt idx="5145">
                  <c:v>6.007427024256803</c:v>
                </c:pt>
                <c:pt idx="5146">
                  <c:v>6.007521632004675</c:v>
                </c:pt>
                <c:pt idx="5147">
                  <c:v>6.007781404141226</c:v>
                </c:pt>
                <c:pt idx="5148">
                  <c:v>6.007781366180903</c:v>
                </c:pt>
                <c:pt idx="5149">
                  <c:v>6.008080615205182</c:v>
                </c:pt>
                <c:pt idx="5150">
                  <c:v>0.0</c:v>
                </c:pt>
                <c:pt idx="5151">
                  <c:v>0.0</c:v>
                </c:pt>
                <c:pt idx="5152">
                  <c:v>0.0</c:v>
                </c:pt>
                <c:pt idx="5153">
                  <c:v>0.0</c:v>
                </c:pt>
                <c:pt idx="5154">
                  <c:v>0.0</c:v>
                </c:pt>
                <c:pt idx="5155">
                  <c:v>0.0</c:v>
                </c:pt>
                <c:pt idx="5156">
                  <c:v>0.0</c:v>
                </c:pt>
                <c:pt idx="5157">
                  <c:v>0.0</c:v>
                </c:pt>
                <c:pt idx="5158">
                  <c:v>0.0</c:v>
                </c:pt>
                <c:pt idx="5159">
                  <c:v>0.0</c:v>
                </c:pt>
                <c:pt idx="5160">
                  <c:v>6.007032976407578</c:v>
                </c:pt>
                <c:pt idx="5161">
                  <c:v>6.007119697302105</c:v>
                </c:pt>
                <c:pt idx="5162">
                  <c:v>6.007159307094525</c:v>
                </c:pt>
                <c:pt idx="5163">
                  <c:v>6.007198549110756</c:v>
                </c:pt>
                <c:pt idx="5164">
                  <c:v>6.007395441553736</c:v>
                </c:pt>
                <c:pt idx="5165">
                  <c:v>6.007513431751399</c:v>
                </c:pt>
                <c:pt idx="5166">
                  <c:v>6.007694628063478</c:v>
                </c:pt>
                <c:pt idx="5167">
                  <c:v>6.007985818641963</c:v>
                </c:pt>
                <c:pt idx="5168">
                  <c:v>6.007907447089525</c:v>
                </c:pt>
                <c:pt idx="5169">
                  <c:v>6.00801758216689</c:v>
                </c:pt>
                <c:pt idx="5170">
                  <c:v>0.0</c:v>
                </c:pt>
                <c:pt idx="5171">
                  <c:v>0.0</c:v>
                </c:pt>
                <c:pt idx="5172">
                  <c:v>0.0</c:v>
                </c:pt>
                <c:pt idx="5173">
                  <c:v>0.0</c:v>
                </c:pt>
                <c:pt idx="5174">
                  <c:v>0.0</c:v>
                </c:pt>
                <c:pt idx="5175">
                  <c:v>0.0</c:v>
                </c:pt>
                <c:pt idx="5176">
                  <c:v>0.0</c:v>
                </c:pt>
                <c:pt idx="5177">
                  <c:v>0.0</c:v>
                </c:pt>
                <c:pt idx="5178">
                  <c:v>0.0</c:v>
                </c:pt>
                <c:pt idx="5179">
                  <c:v>0.0</c:v>
                </c:pt>
                <c:pt idx="5180">
                  <c:v>6.007253135067955</c:v>
                </c:pt>
                <c:pt idx="5181">
                  <c:v>6.007213974374231</c:v>
                </c:pt>
                <c:pt idx="5182">
                  <c:v>6.007403177222784</c:v>
                </c:pt>
                <c:pt idx="5183">
                  <c:v>6.007497600365729</c:v>
                </c:pt>
                <c:pt idx="5184">
                  <c:v>6.007513463120664</c:v>
                </c:pt>
                <c:pt idx="5185">
                  <c:v>6.007757506431913</c:v>
                </c:pt>
                <c:pt idx="5186">
                  <c:v>6.007938525923064</c:v>
                </c:pt>
                <c:pt idx="5187">
                  <c:v>6.00789139537067</c:v>
                </c:pt>
                <c:pt idx="5188">
                  <c:v>6.008230077867695</c:v>
                </c:pt>
                <c:pt idx="5189">
                  <c:v>6.008324309482581</c:v>
                </c:pt>
                <c:pt idx="5190">
                  <c:v>0.0</c:v>
                </c:pt>
                <c:pt idx="5191">
                  <c:v>0.0</c:v>
                </c:pt>
                <c:pt idx="5192">
                  <c:v>0.0</c:v>
                </c:pt>
                <c:pt idx="5193">
                  <c:v>0.0</c:v>
                </c:pt>
                <c:pt idx="5194">
                  <c:v>0.0</c:v>
                </c:pt>
                <c:pt idx="5195">
                  <c:v>0.0</c:v>
                </c:pt>
                <c:pt idx="5196">
                  <c:v>0.0</c:v>
                </c:pt>
                <c:pt idx="5197">
                  <c:v>0.0</c:v>
                </c:pt>
                <c:pt idx="5198">
                  <c:v>0.0</c:v>
                </c:pt>
                <c:pt idx="5199">
                  <c:v>0.0</c:v>
                </c:pt>
                <c:pt idx="5200">
                  <c:v>6.007214027817325</c:v>
                </c:pt>
                <c:pt idx="5201">
                  <c:v>6.007213945143796</c:v>
                </c:pt>
                <c:pt idx="5202">
                  <c:v>6.007363696287944</c:v>
                </c:pt>
                <c:pt idx="5203">
                  <c:v>6.007442588663157</c:v>
                </c:pt>
                <c:pt idx="5204">
                  <c:v>6.007513636049536</c:v>
                </c:pt>
                <c:pt idx="5205">
                  <c:v>6.007710362839748</c:v>
                </c:pt>
                <c:pt idx="5206">
                  <c:v>6.00770249194676</c:v>
                </c:pt>
                <c:pt idx="5207">
                  <c:v>6.007954387054689</c:v>
                </c:pt>
                <c:pt idx="5208">
                  <c:v>6.00802526463421</c:v>
                </c:pt>
                <c:pt idx="5209">
                  <c:v>6.008198644896674</c:v>
                </c:pt>
                <c:pt idx="5210">
                  <c:v>0.0</c:v>
                </c:pt>
                <c:pt idx="5211">
                  <c:v>0.0</c:v>
                </c:pt>
                <c:pt idx="5212">
                  <c:v>0.0</c:v>
                </c:pt>
                <c:pt idx="5213">
                  <c:v>0.0</c:v>
                </c:pt>
                <c:pt idx="5214">
                  <c:v>0.0</c:v>
                </c:pt>
                <c:pt idx="5215">
                  <c:v>0.0</c:v>
                </c:pt>
                <c:pt idx="5216">
                  <c:v>0.0</c:v>
                </c:pt>
                <c:pt idx="5217">
                  <c:v>0.0</c:v>
                </c:pt>
                <c:pt idx="5218">
                  <c:v>0.0</c:v>
                </c:pt>
                <c:pt idx="5219">
                  <c:v>0.0</c:v>
                </c:pt>
                <c:pt idx="5220">
                  <c:v>6.007150987190284</c:v>
                </c:pt>
                <c:pt idx="5221">
                  <c:v>6.007135403821315</c:v>
                </c:pt>
                <c:pt idx="5222">
                  <c:v>6.007167136623724</c:v>
                </c:pt>
                <c:pt idx="5223">
                  <c:v>6.007308686483725</c:v>
                </c:pt>
                <c:pt idx="5224">
                  <c:v>6.007474171067607</c:v>
                </c:pt>
                <c:pt idx="5225">
                  <c:v>6.007694461919704</c:v>
                </c:pt>
                <c:pt idx="5226">
                  <c:v>6.007718189788234</c:v>
                </c:pt>
                <c:pt idx="5227">
                  <c:v>6.00787565917978</c:v>
                </c:pt>
                <c:pt idx="5228">
                  <c:v>6.007970289078767</c:v>
                </c:pt>
                <c:pt idx="5229">
                  <c:v>6.008135633792324</c:v>
                </c:pt>
                <c:pt idx="5230">
                  <c:v>0.0</c:v>
                </c:pt>
                <c:pt idx="5231">
                  <c:v>0.0</c:v>
                </c:pt>
                <c:pt idx="5232">
                  <c:v>0.0</c:v>
                </c:pt>
                <c:pt idx="5233">
                  <c:v>0.0</c:v>
                </c:pt>
                <c:pt idx="5234">
                  <c:v>0.0</c:v>
                </c:pt>
                <c:pt idx="5235">
                  <c:v>0.0</c:v>
                </c:pt>
                <c:pt idx="5236">
                  <c:v>0.0</c:v>
                </c:pt>
                <c:pt idx="5237">
                  <c:v>0.0</c:v>
                </c:pt>
                <c:pt idx="5238">
                  <c:v>0.0</c:v>
                </c:pt>
                <c:pt idx="5239">
                  <c:v>0.0</c:v>
                </c:pt>
                <c:pt idx="5240">
                  <c:v>6.007111532238635</c:v>
                </c:pt>
                <c:pt idx="5241">
                  <c:v>6.007229856556237</c:v>
                </c:pt>
                <c:pt idx="5242">
                  <c:v>6.007253564209988</c:v>
                </c:pt>
                <c:pt idx="5243">
                  <c:v>6.007458122286615</c:v>
                </c:pt>
                <c:pt idx="5244">
                  <c:v>6.007466152975521</c:v>
                </c:pt>
                <c:pt idx="5245">
                  <c:v>6.007529148176871</c:v>
                </c:pt>
                <c:pt idx="5246">
                  <c:v>6.007781223992068</c:v>
                </c:pt>
                <c:pt idx="5247">
                  <c:v>6.007922976558738</c:v>
                </c:pt>
                <c:pt idx="5248">
                  <c:v>6.008088317657688</c:v>
                </c:pt>
                <c:pt idx="5249">
                  <c:v>6.008221996374857</c:v>
                </c:pt>
                <c:pt idx="5250">
                  <c:v>0.0</c:v>
                </c:pt>
                <c:pt idx="5251">
                  <c:v>0.0</c:v>
                </c:pt>
                <c:pt idx="5252">
                  <c:v>0.0</c:v>
                </c:pt>
                <c:pt idx="5253">
                  <c:v>0.0</c:v>
                </c:pt>
                <c:pt idx="5254">
                  <c:v>0.0</c:v>
                </c:pt>
                <c:pt idx="5255">
                  <c:v>0.0</c:v>
                </c:pt>
                <c:pt idx="5256">
                  <c:v>0.0</c:v>
                </c:pt>
                <c:pt idx="5257">
                  <c:v>0.0</c:v>
                </c:pt>
                <c:pt idx="5258">
                  <c:v>0.0</c:v>
                </c:pt>
                <c:pt idx="5259">
                  <c:v>0.0</c:v>
                </c:pt>
                <c:pt idx="5260">
                  <c:v>6.007214009622864</c:v>
                </c:pt>
                <c:pt idx="5261">
                  <c:v>6.007418763849447</c:v>
                </c:pt>
                <c:pt idx="5262">
                  <c:v>6.007529051128904</c:v>
                </c:pt>
                <c:pt idx="5263">
                  <c:v>6.007584192970556</c:v>
                </c:pt>
                <c:pt idx="5264">
                  <c:v>6.007647205813581</c:v>
                </c:pt>
                <c:pt idx="5265">
                  <c:v>6.007954262236197</c:v>
                </c:pt>
                <c:pt idx="5266">
                  <c:v>6.007749823846971</c:v>
                </c:pt>
                <c:pt idx="5267">
                  <c:v>6.007977992847207</c:v>
                </c:pt>
                <c:pt idx="5268">
                  <c:v>6.00822187728655</c:v>
                </c:pt>
                <c:pt idx="5269">
                  <c:v>6.008371650306396</c:v>
                </c:pt>
                <c:pt idx="5270">
                  <c:v>0.0</c:v>
                </c:pt>
                <c:pt idx="5271">
                  <c:v>0.0</c:v>
                </c:pt>
                <c:pt idx="5272">
                  <c:v>0.0</c:v>
                </c:pt>
                <c:pt idx="5273">
                  <c:v>0.0</c:v>
                </c:pt>
                <c:pt idx="5274">
                  <c:v>0.0</c:v>
                </c:pt>
                <c:pt idx="5275">
                  <c:v>0.0</c:v>
                </c:pt>
                <c:pt idx="5276">
                  <c:v>0.0</c:v>
                </c:pt>
                <c:pt idx="5277">
                  <c:v>0.0</c:v>
                </c:pt>
                <c:pt idx="5278">
                  <c:v>0.0</c:v>
                </c:pt>
                <c:pt idx="5279">
                  <c:v>0.0</c:v>
                </c:pt>
                <c:pt idx="5280">
                  <c:v>6.007512740630045</c:v>
                </c:pt>
                <c:pt idx="5281">
                  <c:v>6.007599629028005</c:v>
                </c:pt>
                <c:pt idx="5282">
                  <c:v>6.007631192740508</c:v>
                </c:pt>
                <c:pt idx="5283">
                  <c:v>6.007835960753185</c:v>
                </c:pt>
                <c:pt idx="5284">
                  <c:v>6.007773075106623</c:v>
                </c:pt>
                <c:pt idx="5285">
                  <c:v>6.008001431774031</c:v>
                </c:pt>
                <c:pt idx="5286">
                  <c:v>6.008064443434316</c:v>
                </c:pt>
                <c:pt idx="5287">
                  <c:v>6.008339932317427</c:v>
                </c:pt>
                <c:pt idx="5288">
                  <c:v>6.008520953377376</c:v>
                </c:pt>
                <c:pt idx="5289">
                  <c:v>6.00859968658718</c:v>
                </c:pt>
                <c:pt idx="5290">
                  <c:v>0.0</c:v>
                </c:pt>
                <c:pt idx="5291">
                  <c:v>0.0</c:v>
                </c:pt>
                <c:pt idx="5292">
                  <c:v>0.0</c:v>
                </c:pt>
                <c:pt idx="5293">
                  <c:v>0.0</c:v>
                </c:pt>
                <c:pt idx="5294">
                  <c:v>0.0</c:v>
                </c:pt>
                <c:pt idx="5295">
                  <c:v>0.0</c:v>
                </c:pt>
                <c:pt idx="5296">
                  <c:v>0.0</c:v>
                </c:pt>
                <c:pt idx="5297">
                  <c:v>0.0</c:v>
                </c:pt>
                <c:pt idx="5298">
                  <c:v>0.0</c:v>
                </c:pt>
                <c:pt idx="5299">
                  <c:v>0.0</c:v>
                </c:pt>
                <c:pt idx="5300">
                  <c:v>6.007622900049467</c:v>
                </c:pt>
                <c:pt idx="5301">
                  <c:v>6.007670343043623</c:v>
                </c:pt>
                <c:pt idx="5302">
                  <c:v>6.007725652698849</c:v>
                </c:pt>
                <c:pt idx="5303">
                  <c:v>6.007772909027507</c:v>
                </c:pt>
                <c:pt idx="5304">
                  <c:v>6.007843978151881</c:v>
                </c:pt>
                <c:pt idx="5305">
                  <c:v>6.00826907344466</c:v>
                </c:pt>
                <c:pt idx="5306">
                  <c:v>6.008276922280836</c:v>
                </c:pt>
                <c:pt idx="5307">
                  <c:v>6.00816671361932</c:v>
                </c:pt>
                <c:pt idx="5308">
                  <c:v>6.008489516829334</c:v>
                </c:pt>
                <c:pt idx="5309">
                  <c:v>6.008592029986677</c:v>
                </c:pt>
                <c:pt idx="5310">
                  <c:v>0.0</c:v>
                </c:pt>
                <c:pt idx="5311">
                  <c:v>0.0</c:v>
                </c:pt>
                <c:pt idx="5312">
                  <c:v>0.0</c:v>
                </c:pt>
                <c:pt idx="5313">
                  <c:v>0.0</c:v>
                </c:pt>
                <c:pt idx="5314">
                  <c:v>0.0</c:v>
                </c:pt>
                <c:pt idx="5315">
                  <c:v>0.0</c:v>
                </c:pt>
                <c:pt idx="5316">
                  <c:v>0.0</c:v>
                </c:pt>
                <c:pt idx="5317">
                  <c:v>0.0</c:v>
                </c:pt>
                <c:pt idx="5318">
                  <c:v>0.0</c:v>
                </c:pt>
                <c:pt idx="5319">
                  <c:v>0.0</c:v>
                </c:pt>
                <c:pt idx="5320">
                  <c:v>6.007449872064717</c:v>
                </c:pt>
                <c:pt idx="5321">
                  <c:v>6.007607664317501</c:v>
                </c:pt>
                <c:pt idx="5322">
                  <c:v>6.007639226206384</c:v>
                </c:pt>
                <c:pt idx="5323">
                  <c:v>6.007647241950242</c:v>
                </c:pt>
                <c:pt idx="5324">
                  <c:v>6.00775736192184</c:v>
                </c:pt>
                <c:pt idx="5325">
                  <c:v>6.008072291944202</c:v>
                </c:pt>
                <c:pt idx="5326">
                  <c:v>6.008158844495767</c:v>
                </c:pt>
                <c:pt idx="5327">
                  <c:v>6.00826132318434</c:v>
                </c:pt>
                <c:pt idx="5328">
                  <c:v>6.008520930231398</c:v>
                </c:pt>
                <c:pt idx="5329">
                  <c:v>6.008560618002732</c:v>
                </c:pt>
                <c:pt idx="5330">
                  <c:v>0.0</c:v>
                </c:pt>
                <c:pt idx="5331">
                  <c:v>0.0</c:v>
                </c:pt>
                <c:pt idx="5332">
                  <c:v>0.0</c:v>
                </c:pt>
                <c:pt idx="5333">
                  <c:v>0.0</c:v>
                </c:pt>
                <c:pt idx="5334">
                  <c:v>0.0</c:v>
                </c:pt>
                <c:pt idx="5335">
                  <c:v>0.0</c:v>
                </c:pt>
                <c:pt idx="5336">
                  <c:v>0.0</c:v>
                </c:pt>
                <c:pt idx="5337">
                  <c:v>0.0</c:v>
                </c:pt>
                <c:pt idx="5338">
                  <c:v>0.0</c:v>
                </c:pt>
                <c:pt idx="5339">
                  <c:v>0.0</c:v>
                </c:pt>
                <c:pt idx="5340">
                  <c:v>6.007544336905547</c:v>
                </c:pt>
                <c:pt idx="5341">
                  <c:v>6.00767819152781</c:v>
                </c:pt>
                <c:pt idx="5342">
                  <c:v>6.007835775364406</c:v>
                </c:pt>
                <c:pt idx="5343">
                  <c:v>6.007773138737885</c:v>
                </c:pt>
                <c:pt idx="5344">
                  <c:v>6.007906821494295</c:v>
                </c:pt>
                <c:pt idx="5345">
                  <c:v>6.0082217345414</c:v>
                </c:pt>
                <c:pt idx="5346">
                  <c:v>6.008174583959006</c:v>
                </c:pt>
                <c:pt idx="5347">
                  <c:v>6.008434379179695</c:v>
                </c:pt>
                <c:pt idx="5348">
                  <c:v>6.008615375267578</c:v>
                </c:pt>
                <c:pt idx="5349">
                  <c:v>6.008686286036784</c:v>
                </c:pt>
                <c:pt idx="5350">
                  <c:v>0.0</c:v>
                </c:pt>
                <c:pt idx="5351">
                  <c:v>0.0</c:v>
                </c:pt>
                <c:pt idx="5352">
                  <c:v>0.0</c:v>
                </c:pt>
                <c:pt idx="5353">
                  <c:v>0.0</c:v>
                </c:pt>
                <c:pt idx="5354">
                  <c:v>0.0</c:v>
                </c:pt>
                <c:pt idx="5355">
                  <c:v>0.0</c:v>
                </c:pt>
                <c:pt idx="5356">
                  <c:v>0.0</c:v>
                </c:pt>
                <c:pt idx="5357">
                  <c:v>0.0</c:v>
                </c:pt>
                <c:pt idx="5358">
                  <c:v>0.0</c:v>
                </c:pt>
                <c:pt idx="5359">
                  <c:v>0.0</c:v>
                </c:pt>
                <c:pt idx="5360">
                  <c:v>6.00762308536939</c:v>
                </c:pt>
                <c:pt idx="5361">
                  <c:v>6.007851366552186</c:v>
                </c:pt>
                <c:pt idx="5362">
                  <c:v>6.00786720705613</c:v>
                </c:pt>
                <c:pt idx="5363">
                  <c:v>6.008095378013824</c:v>
                </c:pt>
                <c:pt idx="5364">
                  <c:v>6.008205872076447</c:v>
                </c:pt>
                <c:pt idx="5365">
                  <c:v>6.008394952555749</c:v>
                </c:pt>
                <c:pt idx="5366">
                  <c:v>6.008394932273248</c:v>
                </c:pt>
                <c:pt idx="5367">
                  <c:v>6.008513135267201</c:v>
                </c:pt>
                <c:pt idx="5368">
                  <c:v>6.00855257997233</c:v>
                </c:pt>
                <c:pt idx="5369">
                  <c:v>6.008773077299963</c:v>
                </c:pt>
                <c:pt idx="5370">
                  <c:v>0.0</c:v>
                </c:pt>
                <c:pt idx="5371">
                  <c:v>0.0</c:v>
                </c:pt>
                <c:pt idx="5372">
                  <c:v>0.0</c:v>
                </c:pt>
                <c:pt idx="5373">
                  <c:v>0.0</c:v>
                </c:pt>
                <c:pt idx="5374">
                  <c:v>0.0</c:v>
                </c:pt>
                <c:pt idx="5375">
                  <c:v>0.0</c:v>
                </c:pt>
                <c:pt idx="5376">
                  <c:v>0.0</c:v>
                </c:pt>
                <c:pt idx="5377">
                  <c:v>0.0</c:v>
                </c:pt>
                <c:pt idx="5378">
                  <c:v>0.0</c:v>
                </c:pt>
                <c:pt idx="5379">
                  <c:v>0.0</c:v>
                </c:pt>
                <c:pt idx="5380">
                  <c:v>6.007662328914276</c:v>
                </c:pt>
                <c:pt idx="5381">
                  <c:v>6.007560146845967</c:v>
                </c:pt>
                <c:pt idx="5382">
                  <c:v>6.007820098472433</c:v>
                </c:pt>
                <c:pt idx="5383">
                  <c:v>6.007765248175637</c:v>
                </c:pt>
                <c:pt idx="5384">
                  <c:v>6.007993418787215</c:v>
                </c:pt>
                <c:pt idx="5385">
                  <c:v>6.008111572536868</c:v>
                </c:pt>
                <c:pt idx="5386">
                  <c:v>6.00836349861736</c:v>
                </c:pt>
                <c:pt idx="5387">
                  <c:v>6.008410814855464</c:v>
                </c:pt>
                <c:pt idx="5388">
                  <c:v>6.008473801608578</c:v>
                </c:pt>
                <c:pt idx="5389">
                  <c:v>6.00859200417454</c:v>
                </c:pt>
                <c:pt idx="5390">
                  <c:v>0.0</c:v>
                </c:pt>
                <c:pt idx="5391">
                  <c:v>0.0</c:v>
                </c:pt>
                <c:pt idx="5392">
                  <c:v>0.0</c:v>
                </c:pt>
                <c:pt idx="5393">
                  <c:v>0.0</c:v>
                </c:pt>
                <c:pt idx="5394">
                  <c:v>0.0</c:v>
                </c:pt>
                <c:pt idx="5395">
                  <c:v>0.0</c:v>
                </c:pt>
                <c:pt idx="5396">
                  <c:v>0.0</c:v>
                </c:pt>
                <c:pt idx="5397">
                  <c:v>0.0</c:v>
                </c:pt>
                <c:pt idx="5398">
                  <c:v>0.0</c:v>
                </c:pt>
                <c:pt idx="5399">
                  <c:v>0.0</c:v>
                </c:pt>
                <c:pt idx="5400">
                  <c:v>6.007284725819153</c:v>
                </c:pt>
                <c:pt idx="5401">
                  <c:v>6.007355717169506</c:v>
                </c:pt>
                <c:pt idx="5402">
                  <c:v>6.007505299190685</c:v>
                </c:pt>
                <c:pt idx="5403">
                  <c:v>6.00756064804296</c:v>
                </c:pt>
                <c:pt idx="5404">
                  <c:v>6.007836108961535</c:v>
                </c:pt>
                <c:pt idx="5405">
                  <c:v>6.007812669249335</c:v>
                </c:pt>
                <c:pt idx="5406">
                  <c:v>6.008095810687188</c:v>
                </c:pt>
                <c:pt idx="5407">
                  <c:v>6.008119540428271</c:v>
                </c:pt>
                <c:pt idx="5408">
                  <c:v>6.008245605814428</c:v>
                </c:pt>
                <c:pt idx="5409">
                  <c:v>6.008552695070448</c:v>
                </c:pt>
                <c:pt idx="5410">
                  <c:v>0.0</c:v>
                </c:pt>
                <c:pt idx="5411">
                  <c:v>0.0</c:v>
                </c:pt>
                <c:pt idx="5412">
                  <c:v>0.0</c:v>
                </c:pt>
                <c:pt idx="5413">
                  <c:v>0.0</c:v>
                </c:pt>
                <c:pt idx="5414">
                  <c:v>0.0</c:v>
                </c:pt>
                <c:pt idx="5415">
                  <c:v>0.0</c:v>
                </c:pt>
                <c:pt idx="5416">
                  <c:v>0.0</c:v>
                </c:pt>
                <c:pt idx="5417">
                  <c:v>0.0</c:v>
                </c:pt>
                <c:pt idx="5418">
                  <c:v>0.0</c:v>
                </c:pt>
                <c:pt idx="5419">
                  <c:v>0.0</c:v>
                </c:pt>
                <c:pt idx="5420">
                  <c:v>6.007536654890006</c:v>
                </c:pt>
                <c:pt idx="5421">
                  <c:v>6.007544616798005</c:v>
                </c:pt>
                <c:pt idx="5422">
                  <c:v>6.007678468931988</c:v>
                </c:pt>
                <c:pt idx="5423">
                  <c:v>6.007875222988593</c:v>
                </c:pt>
                <c:pt idx="5424">
                  <c:v>6.007969833036189</c:v>
                </c:pt>
                <c:pt idx="5425">
                  <c:v>6.0080485385897</c:v>
                </c:pt>
                <c:pt idx="5426">
                  <c:v>6.008245485869453</c:v>
                </c:pt>
                <c:pt idx="5427">
                  <c:v>6.008379356513219</c:v>
                </c:pt>
                <c:pt idx="5428">
                  <c:v>6.008442583449618</c:v>
                </c:pt>
                <c:pt idx="5429">
                  <c:v>6.00862360442413</c:v>
                </c:pt>
                <c:pt idx="5430">
                  <c:v>0.0</c:v>
                </c:pt>
                <c:pt idx="5431">
                  <c:v>0.0</c:v>
                </c:pt>
                <c:pt idx="5432">
                  <c:v>0.0</c:v>
                </c:pt>
                <c:pt idx="5433">
                  <c:v>0.0</c:v>
                </c:pt>
                <c:pt idx="5434">
                  <c:v>0.0</c:v>
                </c:pt>
                <c:pt idx="5435">
                  <c:v>0.0</c:v>
                </c:pt>
                <c:pt idx="5436">
                  <c:v>0.0</c:v>
                </c:pt>
                <c:pt idx="5437">
                  <c:v>0.0</c:v>
                </c:pt>
                <c:pt idx="5438">
                  <c:v>0.0</c:v>
                </c:pt>
                <c:pt idx="5439">
                  <c:v>0.0</c:v>
                </c:pt>
                <c:pt idx="5440">
                  <c:v>6.0077962620916</c:v>
                </c:pt>
                <c:pt idx="5441">
                  <c:v>6.007796389452216</c:v>
                </c:pt>
                <c:pt idx="5442">
                  <c:v>6.007985403481522</c:v>
                </c:pt>
                <c:pt idx="5443">
                  <c:v>6.007922539077884</c:v>
                </c:pt>
                <c:pt idx="5444">
                  <c:v>6.008221590800387</c:v>
                </c:pt>
                <c:pt idx="5445">
                  <c:v>6.008127477411654</c:v>
                </c:pt>
                <c:pt idx="5446">
                  <c:v>6.008410817280941</c:v>
                </c:pt>
                <c:pt idx="5447">
                  <c:v>6.008410768007888</c:v>
                </c:pt>
                <c:pt idx="5448">
                  <c:v>6.008544684657754</c:v>
                </c:pt>
                <c:pt idx="5449">
                  <c:v>6.008835897852521</c:v>
                </c:pt>
                <c:pt idx="5450">
                  <c:v>0.0</c:v>
                </c:pt>
                <c:pt idx="5451">
                  <c:v>0.0</c:v>
                </c:pt>
                <c:pt idx="5452">
                  <c:v>0.0</c:v>
                </c:pt>
                <c:pt idx="5453">
                  <c:v>0.0</c:v>
                </c:pt>
                <c:pt idx="5454">
                  <c:v>0.0</c:v>
                </c:pt>
                <c:pt idx="5455">
                  <c:v>0.0</c:v>
                </c:pt>
                <c:pt idx="5456">
                  <c:v>0.0</c:v>
                </c:pt>
                <c:pt idx="5457">
                  <c:v>0.0</c:v>
                </c:pt>
                <c:pt idx="5458">
                  <c:v>0.0</c:v>
                </c:pt>
                <c:pt idx="5459">
                  <c:v>0.0</c:v>
                </c:pt>
                <c:pt idx="5460">
                  <c:v>6.007678060786321</c:v>
                </c:pt>
                <c:pt idx="5461">
                  <c:v>6.007631077943185</c:v>
                </c:pt>
                <c:pt idx="5462">
                  <c:v>6.007804383867334</c:v>
                </c:pt>
                <c:pt idx="5463">
                  <c:v>6.007938253689034</c:v>
                </c:pt>
                <c:pt idx="5464">
                  <c:v>6.007977659050336</c:v>
                </c:pt>
                <c:pt idx="5465">
                  <c:v>6.008024975340239</c:v>
                </c:pt>
                <c:pt idx="5466">
                  <c:v>6.008300486352776</c:v>
                </c:pt>
                <c:pt idx="5467">
                  <c:v>6.008410789966311</c:v>
                </c:pt>
                <c:pt idx="5468">
                  <c:v>6.00849736591866</c:v>
                </c:pt>
                <c:pt idx="5469">
                  <c:v>6.008655011624894</c:v>
                </c:pt>
                <c:pt idx="5470">
                  <c:v>0.0</c:v>
                </c:pt>
                <c:pt idx="5471">
                  <c:v>0.0</c:v>
                </c:pt>
                <c:pt idx="5472">
                  <c:v>0.0</c:v>
                </c:pt>
                <c:pt idx="5473">
                  <c:v>0.0</c:v>
                </c:pt>
                <c:pt idx="5474">
                  <c:v>0.0</c:v>
                </c:pt>
                <c:pt idx="5475">
                  <c:v>0.0</c:v>
                </c:pt>
                <c:pt idx="5476">
                  <c:v>0.0</c:v>
                </c:pt>
                <c:pt idx="5477">
                  <c:v>0.0</c:v>
                </c:pt>
                <c:pt idx="5478">
                  <c:v>0.0</c:v>
                </c:pt>
                <c:pt idx="5479">
                  <c:v>0.0</c:v>
                </c:pt>
                <c:pt idx="5480">
                  <c:v>6.007568048225236</c:v>
                </c:pt>
                <c:pt idx="5481">
                  <c:v>6.007552651969655</c:v>
                </c:pt>
                <c:pt idx="5482">
                  <c:v>6.007568313375157</c:v>
                </c:pt>
                <c:pt idx="5483">
                  <c:v>6.007717895174697</c:v>
                </c:pt>
                <c:pt idx="5484">
                  <c:v>6.007851764609009</c:v>
                </c:pt>
                <c:pt idx="5485">
                  <c:v>6.007867835249</c:v>
                </c:pt>
                <c:pt idx="5486">
                  <c:v>6.008119563766662</c:v>
                </c:pt>
                <c:pt idx="5487">
                  <c:v>6.008135444796982</c:v>
                </c:pt>
                <c:pt idx="5488">
                  <c:v>6.00841093459136</c:v>
                </c:pt>
                <c:pt idx="5489">
                  <c:v>6.008355741772764</c:v>
                </c:pt>
                <c:pt idx="5490">
                  <c:v>0.0</c:v>
                </c:pt>
                <c:pt idx="5491">
                  <c:v>0.0</c:v>
                </c:pt>
                <c:pt idx="5492">
                  <c:v>0.0</c:v>
                </c:pt>
                <c:pt idx="5493">
                  <c:v>0.0</c:v>
                </c:pt>
                <c:pt idx="5494">
                  <c:v>0.0</c:v>
                </c:pt>
                <c:pt idx="5495">
                  <c:v>0.0</c:v>
                </c:pt>
                <c:pt idx="5496">
                  <c:v>0.0</c:v>
                </c:pt>
                <c:pt idx="5497">
                  <c:v>0.0</c:v>
                </c:pt>
                <c:pt idx="5498">
                  <c:v>0.0</c:v>
                </c:pt>
                <c:pt idx="5499">
                  <c:v>0.0</c:v>
                </c:pt>
                <c:pt idx="5500">
                  <c:v>6.007473636725337</c:v>
                </c:pt>
                <c:pt idx="5501">
                  <c:v>6.007568199351503</c:v>
                </c:pt>
                <c:pt idx="5502">
                  <c:v>6.007576178951085</c:v>
                </c:pt>
                <c:pt idx="5503">
                  <c:v>6.007780965698869</c:v>
                </c:pt>
                <c:pt idx="5504">
                  <c:v>6.007867666450664</c:v>
                </c:pt>
                <c:pt idx="5505">
                  <c:v>6.008072268428949</c:v>
                </c:pt>
                <c:pt idx="5506">
                  <c:v>6.008127432581723</c:v>
                </c:pt>
                <c:pt idx="5507">
                  <c:v>6.008395096515539</c:v>
                </c:pt>
                <c:pt idx="5508">
                  <c:v>6.008402896347445</c:v>
                </c:pt>
                <c:pt idx="5509">
                  <c:v>6.008537002315395</c:v>
                </c:pt>
                <c:pt idx="5510">
                  <c:v>0.0</c:v>
                </c:pt>
                <c:pt idx="5511">
                  <c:v>0.0</c:v>
                </c:pt>
                <c:pt idx="5512">
                  <c:v>0.0</c:v>
                </c:pt>
                <c:pt idx="5513">
                  <c:v>0.0</c:v>
                </c:pt>
                <c:pt idx="5514">
                  <c:v>0.0</c:v>
                </c:pt>
                <c:pt idx="5515">
                  <c:v>0.0</c:v>
                </c:pt>
                <c:pt idx="5516">
                  <c:v>0.0</c:v>
                </c:pt>
                <c:pt idx="5517">
                  <c:v>0.0</c:v>
                </c:pt>
                <c:pt idx="5518">
                  <c:v>0.0</c:v>
                </c:pt>
                <c:pt idx="5519">
                  <c:v>0.0</c:v>
                </c:pt>
                <c:pt idx="5520">
                  <c:v>6.007780357202114</c:v>
                </c:pt>
                <c:pt idx="5521">
                  <c:v>6.007843497887253</c:v>
                </c:pt>
                <c:pt idx="5522">
                  <c:v>6.007796701666955</c:v>
                </c:pt>
                <c:pt idx="5523">
                  <c:v>6.00789129393652</c:v>
                </c:pt>
                <c:pt idx="5524">
                  <c:v>6.008001389298822</c:v>
                </c:pt>
                <c:pt idx="5525">
                  <c:v>6.008197934417827</c:v>
                </c:pt>
                <c:pt idx="5526">
                  <c:v>6.008190443426264</c:v>
                </c:pt>
                <c:pt idx="5527">
                  <c:v>6.008402920577735</c:v>
                </c:pt>
                <c:pt idx="5528">
                  <c:v>6.00866269070973</c:v>
                </c:pt>
                <c:pt idx="5529">
                  <c:v>6.008843907011893</c:v>
                </c:pt>
                <c:pt idx="5530">
                  <c:v>0.0</c:v>
                </c:pt>
                <c:pt idx="5531">
                  <c:v>0.0</c:v>
                </c:pt>
                <c:pt idx="5532">
                  <c:v>0.0</c:v>
                </c:pt>
                <c:pt idx="5533">
                  <c:v>0.0</c:v>
                </c:pt>
                <c:pt idx="5534">
                  <c:v>0.0</c:v>
                </c:pt>
                <c:pt idx="5535">
                  <c:v>0.0</c:v>
                </c:pt>
                <c:pt idx="5536">
                  <c:v>0.0</c:v>
                </c:pt>
                <c:pt idx="5537">
                  <c:v>0.0</c:v>
                </c:pt>
                <c:pt idx="5538">
                  <c:v>0.0</c:v>
                </c:pt>
                <c:pt idx="5539">
                  <c:v>0.0</c:v>
                </c:pt>
                <c:pt idx="5540">
                  <c:v>6.007693929186733</c:v>
                </c:pt>
                <c:pt idx="5541">
                  <c:v>6.007725656600406</c:v>
                </c:pt>
                <c:pt idx="5542">
                  <c:v>6.0077650820368</c:v>
                </c:pt>
                <c:pt idx="5543">
                  <c:v>6.007867540993327</c:v>
                </c:pt>
                <c:pt idx="5544">
                  <c:v>6.008040690081437</c:v>
                </c:pt>
                <c:pt idx="5545">
                  <c:v>6.008135302686568</c:v>
                </c:pt>
                <c:pt idx="5546">
                  <c:v>6.008324192740198</c:v>
                </c:pt>
                <c:pt idx="5547">
                  <c:v>6.008489304283493</c:v>
                </c:pt>
                <c:pt idx="5548">
                  <c:v>6.00865482545497</c:v>
                </c:pt>
                <c:pt idx="5549">
                  <c:v>6.008757116160328</c:v>
                </c:pt>
                <c:pt idx="5550">
                  <c:v>0.0</c:v>
                </c:pt>
                <c:pt idx="5551">
                  <c:v>0.0</c:v>
                </c:pt>
                <c:pt idx="5552">
                  <c:v>0.0</c:v>
                </c:pt>
                <c:pt idx="5553">
                  <c:v>0.0</c:v>
                </c:pt>
                <c:pt idx="5554">
                  <c:v>0.0</c:v>
                </c:pt>
                <c:pt idx="5555">
                  <c:v>0.0</c:v>
                </c:pt>
                <c:pt idx="5556">
                  <c:v>0.0</c:v>
                </c:pt>
                <c:pt idx="5557">
                  <c:v>0.0</c:v>
                </c:pt>
                <c:pt idx="5558">
                  <c:v>0.0</c:v>
                </c:pt>
                <c:pt idx="5559">
                  <c:v>0.0</c:v>
                </c:pt>
                <c:pt idx="5560">
                  <c:v>6.008008699107384</c:v>
                </c:pt>
                <c:pt idx="5561">
                  <c:v>6.007796365965683</c:v>
                </c:pt>
                <c:pt idx="5562">
                  <c:v>6.008017003108928</c:v>
                </c:pt>
                <c:pt idx="5563">
                  <c:v>6.00807999443352</c:v>
                </c:pt>
                <c:pt idx="5564">
                  <c:v>6.008206040501713</c:v>
                </c:pt>
                <c:pt idx="5565">
                  <c:v>6.008276875131138</c:v>
                </c:pt>
                <c:pt idx="5566">
                  <c:v>6.008394882894282</c:v>
                </c:pt>
                <c:pt idx="5567">
                  <c:v>6.008528773618808</c:v>
                </c:pt>
                <c:pt idx="5568">
                  <c:v>6.008765013872984</c:v>
                </c:pt>
                <c:pt idx="5569">
                  <c:v>6.008828220259026</c:v>
                </c:pt>
                <c:pt idx="5570">
                  <c:v>0.0</c:v>
                </c:pt>
                <c:pt idx="5571">
                  <c:v>0.0</c:v>
                </c:pt>
                <c:pt idx="5572">
                  <c:v>0.0</c:v>
                </c:pt>
                <c:pt idx="5573">
                  <c:v>0.0</c:v>
                </c:pt>
                <c:pt idx="5574">
                  <c:v>0.0</c:v>
                </c:pt>
                <c:pt idx="5575">
                  <c:v>0.0</c:v>
                </c:pt>
                <c:pt idx="5576">
                  <c:v>0.0</c:v>
                </c:pt>
                <c:pt idx="5577">
                  <c:v>0.0</c:v>
                </c:pt>
                <c:pt idx="5578">
                  <c:v>0.0</c:v>
                </c:pt>
                <c:pt idx="5579">
                  <c:v>0.0</c:v>
                </c:pt>
                <c:pt idx="5580">
                  <c:v>6.007937649547219</c:v>
                </c:pt>
                <c:pt idx="5581">
                  <c:v>6.007977223286783</c:v>
                </c:pt>
                <c:pt idx="5582">
                  <c:v>6.008079660388044</c:v>
                </c:pt>
                <c:pt idx="5583">
                  <c:v>6.008174272049176</c:v>
                </c:pt>
                <c:pt idx="5584">
                  <c:v>6.00823747348762</c:v>
                </c:pt>
                <c:pt idx="5585">
                  <c:v>6.008505118984425</c:v>
                </c:pt>
                <c:pt idx="5586">
                  <c:v>6.008725589503467</c:v>
                </c:pt>
                <c:pt idx="5587">
                  <c:v>6.008820016623595</c:v>
                </c:pt>
                <c:pt idx="5588">
                  <c:v>6.008780732565365</c:v>
                </c:pt>
                <c:pt idx="5589">
                  <c:v>6.009048379614474</c:v>
                </c:pt>
                <c:pt idx="5590">
                  <c:v>0.0</c:v>
                </c:pt>
                <c:pt idx="5591">
                  <c:v>0.0</c:v>
                </c:pt>
                <c:pt idx="5592">
                  <c:v>0.0</c:v>
                </c:pt>
                <c:pt idx="5593">
                  <c:v>0.0</c:v>
                </c:pt>
                <c:pt idx="5594">
                  <c:v>0.0</c:v>
                </c:pt>
                <c:pt idx="5595">
                  <c:v>0.0</c:v>
                </c:pt>
                <c:pt idx="5596">
                  <c:v>0.0</c:v>
                </c:pt>
                <c:pt idx="5597">
                  <c:v>0.0</c:v>
                </c:pt>
                <c:pt idx="5598">
                  <c:v>0.0</c:v>
                </c:pt>
                <c:pt idx="5599">
                  <c:v>0.0</c:v>
                </c:pt>
                <c:pt idx="5600">
                  <c:v>6.008024250093253</c:v>
                </c:pt>
                <c:pt idx="5601">
                  <c:v>6.007938150877528</c:v>
                </c:pt>
                <c:pt idx="5602">
                  <c:v>6.008056307661833</c:v>
                </c:pt>
                <c:pt idx="5603">
                  <c:v>6.008174483395861</c:v>
                </c:pt>
                <c:pt idx="5604">
                  <c:v>6.008276707905591</c:v>
                </c:pt>
                <c:pt idx="5605">
                  <c:v>6.008347589638276</c:v>
                </c:pt>
                <c:pt idx="5606">
                  <c:v>6.008528802597548</c:v>
                </c:pt>
                <c:pt idx="5607">
                  <c:v>6.00873341218255</c:v>
                </c:pt>
                <c:pt idx="5608">
                  <c:v>6.008836089828471</c:v>
                </c:pt>
                <c:pt idx="5609">
                  <c:v>6.00896197499468</c:v>
                </c:pt>
                <c:pt idx="5610">
                  <c:v>0.0</c:v>
                </c:pt>
                <c:pt idx="5611">
                  <c:v>0.0</c:v>
                </c:pt>
                <c:pt idx="5612">
                  <c:v>0.0</c:v>
                </c:pt>
                <c:pt idx="5613">
                  <c:v>0.0</c:v>
                </c:pt>
                <c:pt idx="5614">
                  <c:v>0.0</c:v>
                </c:pt>
                <c:pt idx="5615">
                  <c:v>0.0</c:v>
                </c:pt>
                <c:pt idx="5616">
                  <c:v>0.0</c:v>
                </c:pt>
                <c:pt idx="5617">
                  <c:v>0.0</c:v>
                </c:pt>
                <c:pt idx="5618">
                  <c:v>0.0</c:v>
                </c:pt>
                <c:pt idx="5619">
                  <c:v>0.0</c:v>
                </c:pt>
                <c:pt idx="5620">
                  <c:v>6.007945685677434</c:v>
                </c:pt>
                <c:pt idx="5621">
                  <c:v>6.008189702661103</c:v>
                </c:pt>
                <c:pt idx="5622">
                  <c:v>6.00809556569495</c:v>
                </c:pt>
                <c:pt idx="5623">
                  <c:v>6.008245342415732</c:v>
                </c:pt>
                <c:pt idx="5624">
                  <c:v>6.00822175550641</c:v>
                </c:pt>
                <c:pt idx="5625">
                  <c:v>6.008544543705735</c:v>
                </c:pt>
                <c:pt idx="5626">
                  <c:v>6.00856040338098</c:v>
                </c:pt>
                <c:pt idx="5627">
                  <c:v>6.00866272110473</c:v>
                </c:pt>
                <c:pt idx="5628">
                  <c:v>6.008883208195711</c:v>
                </c:pt>
                <c:pt idx="5629">
                  <c:v>6.008953879309427</c:v>
                </c:pt>
                <c:pt idx="5630">
                  <c:v>0.0</c:v>
                </c:pt>
                <c:pt idx="5631">
                  <c:v>0.0</c:v>
                </c:pt>
                <c:pt idx="5632">
                  <c:v>0.0</c:v>
                </c:pt>
                <c:pt idx="5633">
                  <c:v>0.0</c:v>
                </c:pt>
                <c:pt idx="5634">
                  <c:v>0.0</c:v>
                </c:pt>
                <c:pt idx="5635">
                  <c:v>0.0</c:v>
                </c:pt>
                <c:pt idx="5636">
                  <c:v>0.0</c:v>
                </c:pt>
                <c:pt idx="5637">
                  <c:v>0.0</c:v>
                </c:pt>
                <c:pt idx="5638">
                  <c:v>0.0</c:v>
                </c:pt>
                <c:pt idx="5639">
                  <c:v>0.0</c:v>
                </c:pt>
                <c:pt idx="5640">
                  <c:v>6.007953721735167</c:v>
                </c:pt>
                <c:pt idx="5641">
                  <c:v>6.007875097757339</c:v>
                </c:pt>
                <c:pt idx="5642">
                  <c:v>6.007985383725505</c:v>
                </c:pt>
                <c:pt idx="5643">
                  <c:v>6.008332133449503</c:v>
                </c:pt>
                <c:pt idx="5644">
                  <c:v>6.008347422042043</c:v>
                </c:pt>
                <c:pt idx="5645">
                  <c:v>6.008504880597179</c:v>
                </c:pt>
                <c:pt idx="5646">
                  <c:v>6.00856832470585</c:v>
                </c:pt>
                <c:pt idx="5647">
                  <c:v>6.008906605331534</c:v>
                </c:pt>
                <c:pt idx="5648">
                  <c:v>6.008946088507209</c:v>
                </c:pt>
                <c:pt idx="5649">
                  <c:v>6.008977665925078</c:v>
                </c:pt>
                <c:pt idx="5650">
                  <c:v>0.0</c:v>
                </c:pt>
                <c:pt idx="5651">
                  <c:v>0.0</c:v>
                </c:pt>
                <c:pt idx="5652">
                  <c:v>0.0</c:v>
                </c:pt>
                <c:pt idx="5653">
                  <c:v>0.0</c:v>
                </c:pt>
                <c:pt idx="5654">
                  <c:v>0.0</c:v>
                </c:pt>
                <c:pt idx="5655">
                  <c:v>0.0</c:v>
                </c:pt>
                <c:pt idx="5656">
                  <c:v>0.0</c:v>
                </c:pt>
                <c:pt idx="5657">
                  <c:v>0.0</c:v>
                </c:pt>
                <c:pt idx="5658">
                  <c:v>0.0</c:v>
                </c:pt>
                <c:pt idx="5659">
                  <c:v>0.0</c:v>
                </c:pt>
                <c:pt idx="5660">
                  <c:v>6.007804089256108</c:v>
                </c:pt>
                <c:pt idx="5661">
                  <c:v>6.008032409894068</c:v>
                </c:pt>
                <c:pt idx="5662">
                  <c:v>6.008095354522512</c:v>
                </c:pt>
                <c:pt idx="5663">
                  <c:v>6.008095687706462</c:v>
                </c:pt>
                <c:pt idx="5664">
                  <c:v>6.00834780140516</c:v>
                </c:pt>
                <c:pt idx="5665">
                  <c:v>6.00833990775094</c:v>
                </c:pt>
                <c:pt idx="5666">
                  <c:v>6.008583774282054</c:v>
                </c:pt>
                <c:pt idx="5667">
                  <c:v>6.00871769224967</c:v>
                </c:pt>
                <c:pt idx="5668">
                  <c:v>6.008859463190927</c:v>
                </c:pt>
                <c:pt idx="5669">
                  <c:v>6.008977660120616</c:v>
                </c:pt>
                <c:pt idx="5670">
                  <c:v>0.0</c:v>
                </c:pt>
                <c:pt idx="5671">
                  <c:v>0.0</c:v>
                </c:pt>
                <c:pt idx="5672">
                  <c:v>0.0</c:v>
                </c:pt>
                <c:pt idx="5673">
                  <c:v>0.0</c:v>
                </c:pt>
                <c:pt idx="5674">
                  <c:v>0.0</c:v>
                </c:pt>
                <c:pt idx="5675">
                  <c:v>0.0</c:v>
                </c:pt>
                <c:pt idx="5676">
                  <c:v>0.0</c:v>
                </c:pt>
                <c:pt idx="5677">
                  <c:v>0.0</c:v>
                </c:pt>
                <c:pt idx="5678">
                  <c:v>0.0</c:v>
                </c:pt>
                <c:pt idx="5679">
                  <c:v>0.0</c:v>
                </c:pt>
                <c:pt idx="5680">
                  <c:v>6.007953721735167</c:v>
                </c:pt>
                <c:pt idx="5681">
                  <c:v>6.00798544614632</c:v>
                </c:pt>
                <c:pt idx="5682">
                  <c:v>6.008087884299547</c:v>
                </c:pt>
                <c:pt idx="5683">
                  <c:v>6.00830816493922</c:v>
                </c:pt>
                <c:pt idx="5684">
                  <c:v>6.008386896130084</c:v>
                </c:pt>
                <c:pt idx="5685">
                  <c:v>6.008607605020237</c:v>
                </c:pt>
                <c:pt idx="5686">
                  <c:v>6.008670563766546</c:v>
                </c:pt>
                <c:pt idx="5687">
                  <c:v>6.00889873670402</c:v>
                </c:pt>
                <c:pt idx="5688">
                  <c:v>6.008946029509945</c:v>
                </c:pt>
                <c:pt idx="5689">
                  <c:v>6.009087838819323</c:v>
                </c:pt>
                <c:pt idx="5690">
                  <c:v>0.0</c:v>
                </c:pt>
                <c:pt idx="5691">
                  <c:v>0.0</c:v>
                </c:pt>
                <c:pt idx="5692">
                  <c:v>0.0</c:v>
                </c:pt>
                <c:pt idx="5693">
                  <c:v>0.0</c:v>
                </c:pt>
                <c:pt idx="5694">
                  <c:v>0.0</c:v>
                </c:pt>
                <c:pt idx="5695">
                  <c:v>0.0</c:v>
                </c:pt>
                <c:pt idx="5696">
                  <c:v>0.0</c:v>
                </c:pt>
                <c:pt idx="5697">
                  <c:v>0.0</c:v>
                </c:pt>
                <c:pt idx="5698">
                  <c:v>0.0</c:v>
                </c:pt>
                <c:pt idx="5699">
                  <c:v>0.0</c:v>
                </c:pt>
                <c:pt idx="5700">
                  <c:v>6.008102790438088</c:v>
                </c:pt>
                <c:pt idx="5701">
                  <c:v>6.008024560909965</c:v>
                </c:pt>
                <c:pt idx="5702">
                  <c:v>6.00816647215429</c:v>
                </c:pt>
                <c:pt idx="5703">
                  <c:v>6.00826890648039</c:v>
                </c:pt>
                <c:pt idx="5704">
                  <c:v>6.008457799618138</c:v>
                </c:pt>
                <c:pt idx="5705">
                  <c:v>6.00852081459533</c:v>
                </c:pt>
                <c:pt idx="5706">
                  <c:v>6.008568272634857</c:v>
                </c:pt>
                <c:pt idx="5707">
                  <c:v>6.008875201530833</c:v>
                </c:pt>
                <c:pt idx="5708">
                  <c:v>6.008898742202915</c:v>
                </c:pt>
                <c:pt idx="5709">
                  <c:v>6.009134957785711</c:v>
                </c:pt>
                <c:pt idx="5710">
                  <c:v>0.0</c:v>
                </c:pt>
                <c:pt idx="5711">
                  <c:v>0.0</c:v>
                </c:pt>
                <c:pt idx="5712">
                  <c:v>0.0</c:v>
                </c:pt>
                <c:pt idx="5713">
                  <c:v>0.0</c:v>
                </c:pt>
                <c:pt idx="5714">
                  <c:v>0.0</c:v>
                </c:pt>
                <c:pt idx="5715">
                  <c:v>0.0</c:v>
                </c:pt>
                <c:pt idx="5716">
                  <c:v>0.0</c:v>
                </c:pt>
                <c:pt idx="5717">
                  <c:v>0.0</c:v>
                </c:pt>
                <c:pt idx="5718">
                  <c:v>0.0</c:v>
                </c:pt>
                <c:pt idx="5719">
                  <c:v>0.0</c:v>
                </c:pt>
                <c:pt idx="5720">
                  <c:v>6.008362784566458</c:v>
                </c:pt>
                <c:pt idx="5721">
                  <c:v>6.008300035223781</c:v>
                </c:pt>
                <c:pt idx="5722">
                  <c:v>6.008347521992282</c:v>
                </c:pt>
                <c:pt idx="5723">
                  <c:v>6.00839460263539</c:v>
                </c:pt>
                <c:pt idx="5724">
                  <c:v>6.008646671660938</c:v>
                </c:pt>
                <c:pt idx="5725">
                  <c:v>6.008733271335974</c:v>
                </c:pt>
                <c:pt idx="5726">
                  <c:v>6.008890763439362</c:v>
                </c:pt>
                <c:pt idx="5727">
                  <c:v>6.009111252403985</c:v>
                </c:pt>
                <c:pt idx="5728">
                  <c:v>6.009182141519513</c:v>
                </c:pt>
                <c:pt idx="5729">
                  <c:v>6.00923712486065</c:v>
                </c:pt>
                <c:pt idx="5730">
                  <c:v>0.0</c:v>
                </c:pt>
                <c:pt idx="5731">
                  <c:v>0.0</c:v>
                </c:pt>
                <c:pt idx="5732">
                  <c:v>0.0</c:v>
                </c:pt>
                <c:pt idx="5733">
                  <c:v>0.0</c:v>
                </c:pt>
                <c:pt idx="5734">
                  <c:v>0.0</c:v>
                </c:pt>
                <c:pt idx="5735">
                  <c:v>0.0</c:v>
                </c:pt>
                <c:pt idx="5736">
                  <c:v>0.0</c:v>
                </c:pt>
                <c:pt idx="5737">
                  <c:v>0.0</c:v>
                </c:pt>
                <c:pt idx="5738">
                  <c:v>0.0</c:v>
                </c:pt>
                <c:pt idx="5739">
                  <c:v>0.0</c:v>
                </c:pt>
                <c:pt idx="5740">
                  <c:v>6.008315513046725</c:v>
                </c:pt>
                <c:pt idx="5741">
                  <c:v>6.008480753940025</c:v>
                </c:pt>
                <c:pt idx="5742">
                  <c:v>6.008551969308433</c:v>
                </c:pt>
                <c:pt idx="5743">
                  <c:v>6.00852854575212</c:v>
                </c:pt>
                <c:pt idx="5744">
                  <c:v>6.008749047240641</c:v>
                </c:pt>
                <c:pt idx="5745">
                  <c:v>6.008725457433377</c:v>
                </c:pt>
                <c:pt idx="5746">
                  <c:v>6.008882918945138</c:v>
                </c:pt>
                <c:pt idx="5747">
                  <c:v>6.009079681621988</c:v>
                </c:pt>
                <c:pt idx="5748">
                  <c:v>6.009237166094414</c:v>
                </c:pt>
                <c:pt idx="5749">
                  <c:v>6.009323921865028</c:v>
                </c:pt>
                <c:pt idx="5750">
                  <c:v>0.0</c:v>
                </c:pt>
                <c:pt idx="5751">
                  <c:v>0.0</c:v>
                </c:pt>
                <c:pt idx="5752">
                  <c:v>0.0</c:v>
                </c:pt>
                <c:pt idx="5753">
                  <c:v>0.0</c:v>
                </c:pt>
                <c:pt idx="5754">
                  <c:v>0.0</c:v>
                </c:pt>
                <c:pt idx="5755">
                  <c:v>0.0</c:v>
                </c:pt>
                <c:pt idx="5756">
                  <c:v>0.0</c:v>
                </c:pt>
                <c:pt idx="5757">
                  <c:v>0.0</c:v>
                </c:pt>
                <c:pt idx="5758">
                  <c:v>0.0</c:v>
                </c:pt>
                <c:pt idx="5759">
                  <c:v>0.0</c:v>
                </c:pt>
                <c:pt idx="5760">
                  <c:v>6.008315463983323</c:v>
                </c:pt>
                <c:pt idx="5761">
                  <c:v>6.008386470735782</c:v>
                </c:pt>
                <c:pt idx="5762">
                  <c:v>6.00845768582833</c:v>
                </c:pt>
                <c:pt idx="5763">
                  <c:v>6.008614986812987</c:v>
                </c:pt>
                <c:pt idx="5764">
                  <c:v>6.008638688927575</c:v>
                </c:pt>
                <c:pt idx="5765">
                  <c:v>6.008867031989841</c:v>
                </c:pt>
                <c:pt idx="5766">
                  <c:v>6.008922371574414</c:v>
                </c:pt>
                <c:pt idx="5767">
                  <c:v>6.009048446355765</c:v>
                </c:pt>
                <c:pt idx="5768">
                  <c:v>6.009126956574486</c:v>
                </c:pt>
                <c:pt idx="5769">
                  <c:v>6.00937892826682</c:v>
                </c:pt>
                <c:pt idx="5770">
                  <c:v>0.0</c:v>
                </c:pt>
                <c:pt idx="5771">
                  <c:v>0.0</c:v>
                </c:pt>
                <c:pt idx="5772">
                  <c:v>0.0</c:v>
                </c:pt>
                <c:pt idx="5773">
                  <c:v>0.0</c:v>
                </c:pt>
                <c:pt idx="5774">
                  <c:v>0.0</c:v>
                </c:pt>
                <c:pt idx="5775">
                  <c:v>0.0</c:v>
                </c:pt>
                <c:pt idx="5776">
                  <c:v>0.0</c:v>
                </c:pt>
                <c:pt idx="5777">
                  <c:v>0.0</c:v>
                </c:pt>
                <c:pt idx="5778">
                  <c:v>0.0</c:v>
                </c:pt>
                <c:pt idx="5779">
                  <c:v>0.0</c:v>
                </c:pt>
                <c:pt idx="5780">
                  <c:v>6.00836261591634</c:v>
                </c:pt>
                <c:pt idx="5781">
                  <c:v>6.008417904616278</c:v>
                </c:pt>
                <c:pt idx="5782">
                  <c:v>6.008599130287617</c:v>
                </c:pt>
                <c:pt idx="5783">
                  <c:v>6.008544100224536</c:v>
                </c:pt>
                <c:pt idx="5784">
                  <c:v>6.00873313188555</c:v>
                </c:pt>
                <c:pt idx="5785">
                  <c:v>6.008851310820663</c:v>
                </c:pt>
                <c:pt idx="5786">
                  <c:v>6.009134496226362</c:v>
                </c:pt>
                <c:pt idx="5787">
                  <c:v>6.009001123737181</c:v>
                </c:pt>
                <c:pt idx="5788">
                  <c:v>6.009323761476484</c:v>
                </c:pt>
                <c:pt idx="5789">
                  <c:v>6.009434091206927</c:v>
                </c:pt>
                <c:pt idx="5790">
                  <c:v>0.0</c:v>
                </c:pt>
                <c:pt idx="5791">
                  <c:v>0.0</c:v>
                </c:pt>
                <c:pt idx="5792">
                  <c:v>0.0</c:v>
                </c:pt>
                <c:pt idx="5793">
                  <c:v>0.0</c:v>
                </c:pt>
                <c:pt idx="5794">
                  <c:v>0.0</c:v>
                </c:pt>
                <c:pt idx="5795">
                  <c:v>0.0</c:v>
                </c:pt>
                <c:pt idx="5796">
                  <c:v>0.0</c:v>
                </c:pt>
                <c:pt idx="5797">
                  <c:v>0.0</c:v>
                </c:pt>
                <c:pt idx="5798">
                  <c:v>0.0</c:v>
                </c:pt>
                <c:pt idx="5799">
                  <c:v>0.0</c:v>
                </c:pt>
                <c:pt idx="5800">
                  <c:v>6.008449272647537</c:v>
                </c:pt>
                <c:pt idx="5801">
                  <c:v>6.008575422889054</c:v>
                </c:pt>
                <c:pt idx="5802">
                  <c:v>6.008630538139491</c:v>
                </c:pt>
                <c:pt idx="5803">
                  <c:v>6.008583548476175</c:v>
                </c:pt>
                <c:pt idx="5804">
                  <c:v>6.00869407430263</c:v>
                </c:pt>
                <c:pt idx="5805">
                  <c:v>6.008858964566588</c:v>
                </c:pt>
                <c:pt idx="5806">
                  <c:v>6.009079498181598</c:v>
                </c:pt>
                <c:pt idx="5807">
                  <c:v>6.00933144341133</c:v>
                </c:pt>
                <c:pt idx="5808">
                  <c:v>6.00926879273388</c:v>
                </c:pt>
                <c:pt idx="5809">
                  <c:v>6.009465576656535</c:v>
                </c:pt>
                <c:pt idx="5810">
                  <c:v>0.0</c:v>
                </c:pt>
                <c:pt idx="5811">
                  <c:v>0.0</c:v>
                </c:pt>
                <c:pt idx="5812">
                  <c:v>0.0</c:v>
                </c:pt>
                <c:pt idx="5813">
                  <c:v>0.0</c:v>
                </c:pt>
                <c:pt idx="5814">
                  <c:v>0.0</c:v>
                </c:pt>
                <c:pt idx="5815">
                  <c:v>0.0</c:v>
                </c:pt>
                <c:pt idx="5816">
                  <c:v>0.0</c:v>
                </c:pt>
                <c:pt idx="5817">
                  <c:v>0.0</c:v>
                </c:pt>
                <c:pt idx="5818">
                  <c:v>0.0</c:v>
                </c:pt>
                <c:pt idx="5819">
                  <c:v>0.0</c:v>
                </c:pt>
                <c:pt idx="5820">
                  <c:v>6.008244606539741</c:v>
                </c:pt>
                <c:pt idx="5821">
                  <c:v>6.00821329118763</c:v>
                </c:pt>
                <c:pt idx="5822">
                  <c:v>6.008394484915084</c:v>
                </c:pt>
                <c:pt idx="5823">
                  <c:v>6.00836318926682</c:v>
                </c:pt>
                <c:pt idx="5824">
                  <c:v>6.008662475086183</c:v>
                </c:pt>
                <c:pt idx="5825">
                  <c:v>6.00874921445992</c:v>
                </c:pt>
                <c:pt idx="5826">
                  <c:v>6.008906479442294</c:v>
                </c:pt>
                <c:pt idx="5827">
                  <c:v>6.008969660039928</c:v>
                </c:pt>
                <c:pt idx="5828">
                  <c:v>6.009182155896638</c:v>
                </c:pt>
                <c:pt idx="5829">
                  <c:v>6.00926873617618</c:v>
                </c:pt>
                <c:pt idx="5830">
                  <c:v>0.0</c:v>
                </c:pt>
                <c:pt idx="5831">
                  <c:v>0.0</c:v>
                </c:pt>
                <c:pt idx="5832">
                  <c:v>0.0</c:v>
                </c:pt>
                <c:pt idx="5833">
                  <c:v>0.0</c:v>
                </c:pt>
                <c:pt idx="5834">
                  <c:v>0.0</c:v>
                </c:pt>
                <c:pt idx="5835">
                  <c:v>0.0</c:v>
                </c:pt>
                <c:pt idx="5836">
                  <c:v>0.0</c:v>
                </c:pt>
                <c:pt idx="5837">
                  <c:v>0.0</c:v>
                </c:pt>
                <c:pt idx="5838">
                  <c:v>0.0</c:v>
                </c:pt>
                <c:pt idx="5839">
                  <c:v>0.0</c:v>
                </c:pt>
                <c:pt idx="5840">
                  <c:v>6.008048004525155</c:v>
                </c:pt>
                <c:pt idx="5841">
                  <c:v>6.008182210776506</c:v>
                </c:pt>
                <c:pt idx="5842">
                  <c:v>6.008040569262532</c:v>
                </c:pt>
                <c:pt idx="5843">
                  <c:v>6.008174439142278</c:v>
                </c:pt>
                <c:pt idx="5844">
                  <c:v>6.008371367923544</c:v>
                </c:pt>
                <c:pt idx="5845">
                  <c:v>6.008426533197349</c:v>
                </c:pt>
                <c:pt idx="5846">
                  <c:v>6.008552337498065</c:v>
                </c:pt>
                <c:pt idx="5847">
                  <c:v>6.008836089828471</c:v>
                </c:pt>
                <c:pt idx="5848">
                  <c:v>6.00900906932213</c:v>
                </c:pt>
                <c:pt idx="5849">
                  <c:v>6.00907979552316</c:v>
                </c:pt>
                <c:pt idx="5850">
                  <c:v>0.0</c:v>
                </c:pt>
                <c:pt idx="5851">
                  <c:v>0.0</c:v>
                </c:pt>
                <c:pt idx="5852">
                  <c:v>0.0</c:v>
                </c:pt>
                <c:pt idx="5853">
                  <c:v>0.0</c:v>
                </c:pt>
                <c:pt idx="5854">
                  <c:v>0.0</c:v>
                </c:pt>
                <c:pt idx="5855">
                  <c:v>0.0</c:v>
                </c:pt>
                <c:pt idx="5856">
                  <c:v>0.0</c:v>
                </c:pt>
                <c:pt idx="5857">
                  <c:v>0.0</c:v>
                </c:pt>
                <c:pt idx="5858">
                  <c:v>0.0</c:v>
                </c:pt>
                <c:pt idx="5859">
                  <c:v>0.0</c:v>
                </c:pt>
                <c:pt idx="5860">
                  <c:v>6.00822905497033</c:v>
                </c:pt>
                <c:pt idx="5861">
                  <c:v>6.008237045925046</c:v>
                </c:pt>
                <c:pt idx="5862">
                  <c:v>6.008292138052311</c:v>
                </c:pt>
                <c:pt idx="5863">
                  <c:v>6.008316224877726</c:v>
                </c:pt>
                <c:pt idx="5864">
                  <c:v>6.008528683765909</c:v>
                </c:pt>
                <c:pt idx="5865">
                  <c:v>6.008662554868696</c:v>
                </c:pt>
                <c:pt idx="5866">
                  <c:v>6.008867007615398</c:v>
                </c:pt>
                <c:pt idx="5867">
                  <c:v>6.008930402924511</c:v>
                </c:pt>
                <c:pt idx="5868">
                  <c:v>6.00907213563471</c:v>
                </c:pt>
                <c:pt idx="5869">
                  <c:v>6.00922963268322</c:v>
                </c:pt>
                <c:pt idx="5870">
                  <c:v>0.0</c:v>
                </c:pt>
                <c:pt idx="5871">
                  <c:v>0.0</c:v>
                </c:pt>
                <c:pt idx="5872">
                  <c:v>0.0</c:v>
                </c:pt>
                <c:pt idx="5873">
                  <c:v>0.0</c:v>
                </c:pt>
                <c:pt idx="5874">
                  <c:v>0.0</c:v>
                </c:pt>
                <c:pt idx="5875">
                  <c:v>0.0</c:v>
                </c:pt>
                <c:pt idx="5876">
                  <c:v>0.0</c:v>
                </c:pt>
                <c:pt idx="5877">
                  <c:v>0.0</c:v>
                </c:pt>
                <c:pt idx="5878">
                  <c:v>0.0</c:v>
                </c:pt>
                <c:pt idx="5879">
                  <c:v>0.0</c:v>
                </c:pt>
                <c:pt idx="5880">
                  <c:v>6.00818965162701</c:v>
                </c:pt>
                <c:pt idx="5881">
                  <c:v>6.008520038165044</c:v>
                </c:pt>
                <c:pt idx="5882">
                  <c:v>6.008567524056806</c:v>
                </c:pt>
                <c:pt idx="5883">
                  <c:v>6.008654235256428</c:v>
                </c:pt>
                <c:pt idx="5884">
                  <c:v>6.008772443471015</c:v>
                </c:pt>
                <c:pt idx="5885">
                  <c:v>6.008811868841811</c:v>
                </c:pt>
                <c:pt idx="5886">
                  <c:v>6.009079498181598</c:v>
                </c:pt>
                <c:pt idx="5887">
                  <c:v>6.009174144829532</c:v>
                </c:pt>
                <c:pt idx="5888">
                  <c:v>6.009386646266308</c:v>
                </c:pt>
                <c:pt idx="5889">
                  <c:v>6.009583596828769</c:v>
                </c:pt>
                <c:pt idx="5890">
                  <c:v>0.0</c:v>
                </c:pt>
                <c:pt idx="5891">
                  <c:v>0.0</c:v>
                </c:pt>
                <c:pt idx="5892">
                  <c:v>0.0</c:v>
                </c:pt>
                <c:pt idx="5893">
                  <c:v>0.0</c:v>
                </c:pt>
                <c:pt idx="5894">
                  <c:v>0.0</c:v>
                </c:pt>
                <c:pt idx="5895">
                  <c:v>0.0</c:v>
                </c:pt>
                <c:pt idx="5896">
                  <c:v>0.0</c:v>
                </c:pt>
                <c:pt idx="5897">
                  <c:v>0.0</c:v>
                </c:pt>
                <c:pt idx="5898">
                  <c:v>0.0</c:v>
                </c:pt>
                <c:pt idx="5899">
                  <c:v>0.0</c:v>
                </c:pt>
                <c:pt idx="5900">
                  <c:v>6.008669427452712</c:v>
                </c:pt>
                <c:pt idx="5901">
                  <c:v>6.008614758434808</c:v>
                </c:pt>
                <c:pt idx="5902">
                  <c:v>6.008685504729255</c:v>
                </c:pt>
                <c:pt idx="5903">
                  <c:v>6.009055629398691</c:v>
                </c:pt>
                <c:pt idx="5904">
                  <c:v>6.009024158851131</c:v>
                </c:pt>
                <c:pt idx="5905">
                  <c:v>6.009040079312065</c:v>
                </c:pt>
                <c:pt idx="5906">
                  <c:v>6.009409876165705</c:v>
                </c:pt>
                <c:pt idx="5907">
                  <c:v>6.009465239787787</c:v>
                </c:pt>
                <c:pt idx="5908">
                  <c:v>6.009725042651318</c:v>
                </c:pt>
                <c:pt idx="5909">
                  <c:v>6.00967788460993</c:v>
                </c:pt>
                <c:pt idx="5910">
                  <c:v>0.0</c:v>
                </c:pt>
                <c:pt idx="5911">
                  <c:v>0.0</c:v>
                </c:pt>
                <c:pt idx="5912">
                  <c:v>0.0</c:v>
                </c:pt>
                <c:pt idx="5913">
                  <c:v>0.0</c:v>
                </c:pt>
                <c:pt idx="5914">
                  <c:v>0.0</c:v>
                </c:pt>
                <c:pt idx="5915">
                  <c:v>0.0</c:v>
                </c:pt>
                <c:pt idx="5916">
                  <c:v>0.0</c:v>
                </c:pt>
                <c:pt idx="5917">
                  <c:v>0.0</c:v>
                </c:pt>
                <c:pt idx="5918">
                  <c:v>0.0</c:v>
                </c:pt>
                <c:pt idx="5919">
                  <c:v>0.0</c:v>
                </c:pt>
                <c:pt idx="5920">
                  <c:v>6.008944784097708</c:v>
                </c:pt>
                <c:pt idx="5921">
                  <c:v>6.008976498682776</c:v>
                </c:pt>
                <c:pt idx="5922">
                  <c:v>6.009110371370874</c:v>
                </c:pt>
                <c:pt idx="5923">
                  <c:v>6.009181433481207</c:v>
                </c:pt>
                <c:pt idx="5924">
                  <c:v>6.009244407099382</c:v>
                </c:pt>
                <c:pt idx="5925">
                  <c:v>6.009535655483394</c:v>
                </c:pt>
                <c:pt idx="5926">
                  <c:v>6.009598901286075</c:v>
                </c:pt>
                <c:pt idx="5927">
                  <c:v>6.009717094009048</c:v>
                </c:pt>
                <c:pt idx="5928">
                  <c:v>6.009874401424387</c:v>
                </c:pt>
                <c:pt idx="5929">
                  <c:v>6.009977087260566</c:v>
                </c:pt>
                <c:pt idx="5930">
                  <c:v>0.0</c:v>
                </c:pt>
                <c:pt idx="5931">
                  <c:v>0.0</c:v>
                </c:pt>
                <c:pt idx="5932">
                  <c:v>0.0</c:v>
                </c:pt>
                <c:pt idx="5933">
                  <c:v>0.0</c:v>
                </c:pt>
                <c:pt idx="5934">
                  <c:v>0.0</c:v>
                </c:pt>
                <c:pt idx="5935">
                  <c:v>0.0</c:v>
                </c:pt>
                <c:pt idx="5936">
                  <c:v>0.0</c:v>
                </c:pt>
                <c:pt idx="5937">
                  <c:v>0.0</c:v>
                </c:pt>
                <c:pt idx="5938">
                  <c:v>0.0</c:v>
                </c:pt>
                <c:pt idx="5939">
                  <c:v>0.0</c:v>
                </c:pt>
                <c:pt idx="5940">
                  <c:v>6.009078610197704</c:v>
                </c:pt>
                <c:pt idx="5941">
                  <c:v>6.00921239440475</c:v>
                </c:pt>
                <c:pt idx="5942">
                  <c:v>6.009385761691445</c:v>
                </c:pt>
                <c:pt idx="5943">
                  <c:v>6.00937040110153</c:v>
                </c:pt>
                <c:pt idx="5944">
                  <c:v>6.0096616112372</c:v>
                </c:pt>
                <c:pt idx="5945">
                  <c:v>6.009677311446383</c:v>
                </c:pt>
                <c:pt idx="5946">
                  <c:v>6.009779607357055</c:v>
                </c:pt>
                <c:pt idx="5947">
                  <c:v>6.010008213423522</c:v>
                </c:pt>
                <c:pt idx="5948">
                  <c:v>6.010204956550625</c:v>
                </c:pt>
                <c:pt idx="5949">
                  <c:v>6.010228710231483</c:v>
                </c:pt>
                <c:pt idx="5950">
                  <c:v>0.0</c:v>
                </c:pt>
                <c:pt idx="5951">
                  <c:v>0.0</c:v>
                </c:pt>
                <c:pt idx="5952">
                  <c:v>0.0</c:v>
                </c:pt>
                <c:pt idx="5953">
                  <c:v>0.0</c:v>
                </c:pt>
                <c:pt idx="5954">
                  <c:v>0.0</c:v>
                </c:pt>
                <c:pt idx="5955">
                  <c:v>0.0</c:v>
                </c:pt>
                <c:pt idx="5956">
                  <c:v>0.0</c:v>
                </c:pt>
                <c:pt idx="5957">
                  <c:v>0.0</c:v>
                </c:pt>
                <c:pt idx="5958">
                  <c:v>0.0</c:v>
                </c:pt>
                <c:pt idx="5959">
                  <c:v>0.0</c:v>
                </c:pt>
                <c:pt idx="5960">
                  <c:v>6.009000047223351</c:v>
                </c:pt>
                <c:pt idx="5961">
                  <c:v>6.009047607471337</c:v>
                </c:pt>
                <c:pt idx="5962">
                  <c:v>6.00925198436288</c:v>
                </c:pt>
                <c:pt idx="5963">
                  <c:v>6.009307318422941</c:v>
                </c:pt>
                <c:pt idx="5964">
                  <c:v>6.009386268860346</c:v>
                </c:pt>
                <c:pt idx="5965">
                  <c:v>6.00954372555181</c:v>
                </c:pt>
                <c:pt idx="5966">
                  <c:v>6.00970908816089</c:v>
                </c:pt>
                <c:pt idx="5967">
                  <c:v>6.009842782316792</c:v>
                </c:pt>
                <c:pt idx="5968">
                  <c:v>6.009921507347435</c:v>
                </c:pt>
                <c:pt idx="5969">
                  <c:v>6.010000456704324</c:v>
                </c:pt>
                <c:pt idx="5970">
                  <c:v>0.0</c:v>
                </c:pt>
                <c:pt idx="5971">
                  <c:v>0.0</c:v>
                </c:pt>
                <c:pt idx="5972">
                  <c:v>0.0</c:v>
                </c:pt>
                <c:pt idx="5973">
                  <c:v>0.0</c:v>
                </c:pt>
                <c:pt idx="5974">
                  <c:v>0.0</c:v>
                </c:pt>
                <c:pt idx="5975">
                  <c:v>0.0</c:v>
                </c:pt>
                <c:pt idx="5976">
                  <c:v>0.0</c:v>
                </c:pt>
                <c:pt idx="5977">
                  <c:v>0.0</c:v>
                </c:pt>
                <c:pt idx="5978">
                  <c:v>0.0</c:v>
                </c:pt>
                <c:pt idx="5979">
                  <c:v>0.0</c:v>
                </c:pt>
                <c:pt idx="5980">
                  <c:v>6.008700900123078</c:v>
                </c:pt>
                <c:pt idx="5981">
                  <c:v>6.008779931103847</c:v>
                </c:pt>
                <c:pt idx="5982">
                  <c:v>6.008850932716726</c:v>
                </c:pt>
                <c:pt idx="5983">
                  <c:v>6.008976963143994</c:v>
                </c:pt>
                <c:pt idx="5984">
                  <c:v>6.009118739899557</c:v>
                </c:pt>
                <c:pt idx="5985">
                  <c:v>6.009189598753676</c:v>
                </c:pt>
                <c:pt idx="5986">
                  <c:v>6.009315628717047</c:v>
                </c:pt>
                <c:pt idx="5987">
                  <c:v>6.00968558451435</c:v>
                </c:pt>
                <c:pt idx="5988">
                  <c:v>6.00967793348212</c:v>
                </c:pt>
                <c:pt idx="5989">
                  <c:v>6.009850915505917</c:v>
                </c:pt>
                <c:pt idx="5990">
                  <c:v>0.0</c:v>
                </c:pt>
                <c:pt idx="5991">
                  <c:v>0.0</c:v>
                </c:pt>
                <c:pt idx="5992">
                  <c:v>0.0</c:v>
                </c:pt>
                <c:pt idx="5993">
                  <c:v>0.0</c:v>
                </c:pt>
                <c:pt idx="5994">
                  <c:v>0.0</c:v>
                </c:pt>
                <c:pt idx="5995">
                  <c:v>0.0</c:v>
                </c:pt>
                <c:pt idx="5996">
                  <c:v>0.0</c:v>
                </c:pt>
                <c:pt idx="5997">
                  <c:v>0.0</c:v>
                </c:pt>
                <c:pt idx="5998">
                  <c:v>0.0</c:v>
                </c:pt>
                <c:pt idx="5999">
                  <c:v>0.0</c:v>
                </c:pt>
                <c:pt idx="6000">
                  <c:v>6.008315513046725</c:v>
                </c:pt>
                <c:pt idx="6001">
                  <c:v>6.00837848381135</c:v>
                </c:pt>
                <c:pt idx="6002">
                  <c:v>6.00844970186039</c:v>
                </c:pt>
                <c:pt idx="6003">
                  <c:v>6.008512633199556</c:v>
                </c:pt>
                <c:pt idx="6004">
                  <c:v>6.008654376923809</c:v>
                </c:pt>
                <c:pt idx="6005">
                  <c:v>6.009047923237801</c:v>
                </c:pt>
                <c:pt idx="6006">
                  <c:v>6.008961844023628</c:v>
                </c:pt>
                <c:pt idx="6007">
                  <c:v>6.009236998197897</c:v>
                </c:pt>
                <c:pt idx="6008">
                  <c:v>6.009315927098655</c:v>
                </c:pt>
                <c:pt idx="6009">
                  <c:v>6.009371077795146</c:v>
                </c:pt>
                <c:pt idx="6010">
                  <c:v>0.0</c:v>
                </c:pt>
                <c:pt idx="6011">
                  <c:v>0.0</c:v>
                </c:pt>
                <c:pt idx="6012">
                  <c:v>0.0</c:v>
                </c:pt>
                <c:pt idx="6013">
                  <c:v>0.0</c:v>
                </c:pt>
                <c:pt idx="6014">
                  <c:v>0.0</c:v>
                </c:pt>
                <c:pt idx="6015">
                  <c:v>0.0</c:v>
                </c:pt>
                <c:pt idx="6016">
                  <c:v>0.0</c:v>
                </c:pt>
                <c:pt idx="6017">
                  <c:v>0.0</c:v>
                </c:pt>
                <c:pt idx="6018">
                  <c:v>0.0</c:v>
                </c:pt>
                <c:pt idx="6019">
                  <c:v>0.0</c:v>
                </c:pt>
                <c:pt idx="6020">
                  <c:v>6.008425684756284</c:v>
                </c:pt>
                <c:pt idx="6021">
                  <c:v>6.008378646142337</c:v>
                </c:pt>
                <c:pt idx="6022">
                  <c:v>6.008473239831055</c:v>
                </c:pt>
                <c:pt idx="6023">
                  <c:v>6.008489068242485</c:v>
                </c:pt>
                <c:pt idx="6024">
                  <c:v>6.008686033520544</c:v>
                </c:pt>
                <c:pt idx="6025">
                  <c:v>6.00889078799554</c:v>
                </c:pt>
                <c:pt idx="6026">
                  <c:v>6.008819905721784</c:v>
                </c:pt>
                <c:pt idx="6027">
                  <c:v>6.009111292079431</c:v>
                </c:pt>
                <c:pt idx="6028">
                  <c:v>6.009166275536566</c:v>
                </c:pt>
                <c:pt idx="6029">
                  <c:v>6.00939468385877</c:v>
                </c:pt>
                <c:pt idx="6030">
                  <c:v>0.0</c:v>
                </c:pt>
                <c:pt idx="6031">
                  <c:v>0.0</c:v>
                </c:pt>
                <c:pt idx="6032">
                  <c:v>0.0</c:v>
                </c:pt>
                <c:pt idx="6033">
                  <c:v>0.0</c:v>
                </c:pt>
                <c:pt idx="6034">
                  <c:v>0.0</c:v>
                </c:pt>
                <c:pt idx="6035">
                  <c:v>0.0</c:v>
                </c:pt>
                <c:pt idx="6036">
                  <c:v>0.0</c:v>
                </c:pt>
                <c:pt idx="6037">
                  <c:v>0.0</c:v>
                </c:pt>
                <c:pt idx="6038">
                  <c:v>0.0</c:v>
                </c:pt>
                <c:pt idx="6039">
                  <c:v>0.0</c:v>
                </c:pt>
                <c:pt idx="6040">
                  <c:v>6.008520161208524</c:v>
                </c:pt>
                <c:pt idx="6041">
                  <c:v>6.008622550457043</c:v>
                </c:pt>
                <c:pt idx="6042">
                  <c:v>6.00864628466305</c:v>
                </c:pt>
                <c:pt idx="6043">
                  <c:v>6.008890521413355</c:v>
                </c:pt>
                <c:pt idx="6044">
                  <c:v>6.008701756768586</c:v>
                </c:pt>
                <c:pt idx="6045">
                  <c:v>6.0089220358643</c:v>
                </c:pt>
                <c:pt idx="6046">
                  <c:v>6.009103316495688</c:v>
                </c:pt>
                <c:pt idx="6047">
                  <c:v>6.00937879568367</c:v>
                </c:pt>
                <c:pt idx="6048">
                  <c:v>6.009433953386986</c:v>
                </c:pt>
                <c:pt idx="6049">
                  <c:v>6.009552022513591</c:v>
                </c:pt>
                <c:pt idx="6050">
                  <c:v>0.0</c:v>
                </c:pt>
                <c:pt idx="6051">
                  <c:v>0.0</c:v>
                </c:pt>
                <c:pt idx="6052">
                  <c:v>0.0</c:v>
                </c:pt>
                <c:pt idx="6053">
                  <c:v>0.0</c:v>
                </c:pt>
                <c:pt idx="6054">
                  <c:v>0.0</c:v>
                </c:pt>
                <c:pt idx="6055">
                  <c:v>0.0</c:v>
                </c:pt>
                <c:pt idx="6056">
                  <c:v>0.0</c:v>
                </c:pt>
                <c:pt idx="6057">
                  <c:v>0.0</c:v>
                </c:pt>
                <c:pt idx="6058">
                  <c:v>0.0</c:v>
                </c:pt>
                <c:pt idx="6059">
                  <c:v>0.0</c:v>
                </c:pt>
                <c:pt idx="6060">
                  <c:v>6.008591000916526</c:v>
                </c:pt>
                <c:pt idx="6061">
                  <c:v>6.008598988872087</c:v>
                </c:pt>
                <c:pt idx="6062">
                  <c:v>6.008701643979794</c:v>
                </c:pt>
                <c:pt idx="6063">
                  <c:v>6.008654435207268</c:v>
                </c:pt>
                <c:pt idx="6064">
                  <c:v>6.008937780095345</c:v>
                </c:pt>
                <c:pt idx="6065">
                  <c:v>6.009055776976914</c:v>
                </c:pt>
                <c:pt idx="6066">
                  <c:v>6.009150424171496</c:v>
                </c:pt>
                <c:pt idx="6067">
                  <c:v>6.00922911350946</c:v>
                </c:pt>
                <c:pt idx="6068">
                  <c:v>6.009245218302492</c:v>
                </c:pt>
                <c:pt idx="6069">
                  <c:v>6.00948929473664</c:v>
                </c:pt>
                <c:pt idx="6070">
                  <c:v>0.0</c:v>
                </c:pt>
                <c:pt idx="6071">
                  <c:v>0.0</c:v>
                </c:pt>
                <c:pt idx="6072">
                  <c:v>0.0</c:v>
                </c:pt>
                <c:pt idx="6073">
                  <c:v>0.0</c:v>
                </c:pt>
                <c:pt idx="6074">
                  <c:v>0.0</c:v>
                </c:pt>
                <c:pt idx="6075">
                  <c:v>0.0</c:v>
                </c:pt>
                <c:pt idx="6076">
                  <c:v>0.0</c:v>
                </c:pt>
                <c:pt idx="6077">
                  <c:v>0.0</c:v>
                </c:pt>
                <c:pt idx="6078">
                  <c:v>0.0</c:v>
                </c:pt>
                <c:pt idx="6079">
                  <c:v>0.0</c:v>
                </c:pt>
                <c:pt idx="6080">
                  <c:v>6.008315466428161</c:v>
                </c:pt>
                <c:pt idx="6081">
                  <c:v>6.008197785110978</c:v>
                </c:pt>
                <c:pt idx="6082">
                  <c:v>6.008268955487717</c:v>
                </c:pt>
                <c:pt idx="6083">
                  <c:v>6.008402663781841</c:v>
                </c:pt>
                <c:pt idx="6084">
                  <c:v>6.008575622895329</c:v>
                </c:pt>
                <c:pt idx="6085">
                  <c:v>6.008693828660192</c:v>
                </c:pt>
                <c:pt idx="6086">
                  <c:v>6.008780564835734</c:v>
                </c:pt>
                <c:pt idx="6087">
                  <c:v>6.0088750444617</c:v>
                </c:pt>
                <c:pt idx="6088">
                  <c:v>6.00901701045674</c:v>
                </c:pt>
                <c:pt idx="6089">
                  <c:v>6.009253031339858</c:v>
                </c:pt>
                <c:pt idx="6090">
                  <c:v>0.0</c:v>
                </c:pt>
                <c:pt idx="6091">
                  <c:v>0.0</c:v>
                </c:pt>
                <c:pt idx="6092">
                  <c:v>0.0</c:v>
                </c:pt>
                <c:pt idx="6093">
                  <c:v>0.0</c:v>
                </c:pt>
                <c:pt idx="6094">
                  <c:v>0.0</c:v>
                </c:pt>
                <c:pt idx="6095">
                  <c:v>0.0</c:v>
                </c:pt>
                <c:pt idx="6096">
                  <c:v>0.0</c:v>
                </c:pt>
                <c:pt idx="6097">
                  <c:v>0.0</c:v>
                </c:pt>
                <c:pt idx="6098">
                  <c:v>0.0</c:v>
                </c:pt>
                <c:pt idx="6099">
                  <c:v>0.0</c:v>
                </c:pt>
                <c:pt idx="6100">
                  <c:v>6.00826819422718</c:v>
                </c:pt>
                <c:pt idx="6101">
                  <c:v>6.008323457072897</c:v>
                </c:pt>
                <c:pt idx="6102">
                  <c:v>6.00844967454313</c:v>
                </c:pt>
                <c:pt idx="6103">
                  <c:v>6.008567829739976</c:v>
                </c:pt>
                <c:pt idx="6104">
                  <c:v>6.008803820789494</c:v>
                </c:pt>
                <c:pt idx="6105">
                  <c:v>6.008867257201087</c:v>
                </c:pt>
                <c:pt idx="6106">
                  <c:v>6.008867199916444</c:v>
                </c:pt>
                <c:pt idx="6107">
                  <c:v>6.009166290417354</c:v>
                </c:pt>
                <c:pt idx="6108">
                  <c:v>6.009394653246615</c:v>
                </c:pt>
                <c:pt idx="6109">
                  <c:v>6.009363216546813</c:v>
                </c:pt>
                <c:pt idx="6110">
                  <c:v>0.0</c:v>
                </c:pt>
                <c:pt idx="6111">
                  <c:v>0.0</c:v>
                </c:pt>
                <c:pt idx="6112">
                  <c:v>0.0</c:v>
                </c:pt>
                <c:pt idx="6113">
                  <c:v>0.0</c:v>
                </c:pt>
                <c:pt idx="6114">
                  <c:v>0.0</c:v>
                </c:pt>
                <c:pt idx="6115">
                  <c:v>0.0</c:v>
                </c:pt>
                <c:pt idx="6116">
                  <c:v>0.0</c:v>
                </c:pt>
                <c:pt idx="6117">
                  <c:v>0.0</c:v>
                </c:pt>
                <c:pt idx="6118">
                  <c:v>0.0</c:v>
                </c:pt>
                <c:pt idx="6119">
                  <c:v>0.0</c:v>
                </c:pt>
                <c:pt idx="6120">
                  <c:v>6.00847270312505</c:v>
                </c:pt>
                <c:pt idx="6121">
                  <c:v>6.008606911448283</c:v>
                </c:pt>
                <c:pt idx="6122">
                  <c:v>6.00866222127185</c:v>
                </c:pt>
                <c:pt idx="6123">
                  <c:v>6.008906050796403</c:v>
                </c:pt>
                <c:pt idx="6124">
                  <c:v>6.009024420678921</c:v>
                </c:pt>
                <c:pt idx="6125">
                  <c:v>6.009134565688236</c:v>
                </c:pt>
                <c:pt idx="6126">
                  <c:v>6.00926062151203</c:v>
                </c:pt>
                <c:pt idx="6127">
                  <c:v>6.009355046287197</c:v>
                </c:pt>
                <c:pt idx="6128">
                  <c:v>6.009638436935393</c:v>
                </c:pt>
                <c:pt idx="6129">
                  <c:v>6.009756502440562</c:v>
                </c:pt>
                <c:pt idx="6130">
                  <c:v>0.0</c:v>
                </c:pt>
                <c:pt idx="6131">
                  <c:v>0.0</c:v>
                </c:pt>
                <c:pt idx="6132">
                  <c:v>0.0</c:v>
                </c:pt>
                <c:pt idx="6133">
                  <c:v>0.0</c:v>
                </c:pt>
                <c:pt idx="6134">
                  <c:v>0.0</c:v>
                </c:pt>
                <c:pt idx="6135">
                  <c:v>0.0</c:v>
                </c:pt>
                <c:pt idx="6136">
                  <c:v>0.0</c:v>
                </c:pt>
                <c:pt idx="6137">
                  <c:v>0.0</c:v>
                </c:pt>
                <c:pt idx="6138">
                  <c:v>0.0</c:v>
                </c:pt>
                <c:pt idx="6139">
                  <c:v>0.0</c:v>
                </c:pt>
                <c:pt idx="6140">
                  <c:v>6.00881911167776</c:v>
                </c:pt>
                <c:pt idx="6141">
                  <c:v>6.008905644467438</c:v>
                </c:pt>
                <c:pt idx="6142">
                  <c:v>6.0087407618621</c:v>
                </c:pt>
                <c:pt idx="6143">
                  <c:v>6.008992676490887</c:v>
                </c:pt>
                <c:pt idx="6144">
                  <c:v>6.009032102794598</c:v>
                </c:pt>
                <c:pt idx="6145">
                  <c:v>6.009189373662519</c:v>
                </c:pt>
                <c:pt idx="6146">
                  <c:v>6.00934709606481</c:v>
                </c:pt>
                <c:pt idx="6147">
                  <c:v>6.009567612124082</c:v>
                </c:pt>
                <c:pt idx="6148">
                  <c:v>6.009591180604973</c:v>
                </c:pt>
                <c:pt idx="6149">
                  <c:v>6.009717212961004</c:v>
                </c:pt>
                <c:pt idx="6150">
                  <c:v>0.0</c:v>
                </c:pt>
                <c:pt idx="6151">
                  <c:v>0.0</c:v>
                </c:pt>
                <c:pt idx="6152">
                  <c:v>0.0</c:v>
                </c:pt>
                <c:pt idx="6153">
                  <c:v>0.0</c:v>
                </c:pt>
                <c:pt idx="6154">
                  <c:v>0.0</c:v>
                </c:pt>
                <c:pt idx="6155">
                  <c:v>0.0</c:v>
                </c:pt>
                <c:pt idx="6156">
                  <c:v>0.0</c:v>
                </c:pt>
                <c:pt idx="6157">
                  <c:v>0.0</c:v>
                </c:pt>
                <c:pt idx="6158">
                  <c:v>0.0</c:v>
                </c:pt>
                <c:pt idx="6159">
                  <c:v>0.0</c:v>
                </c:pt>
                <c:pt idx="6160">
                  <c:v>6.00866945432423</c:v>
                </c:pt>
                <c:pt idx="6161">
                  <c:v>6.00877209093393</c:v>
                </c:pt>
                <c:pt idx="6162">
                  <c:v>6.008882368663985</c:v>
                </c:pt>
                <c:pt idx="6163">
                  <c:v>6.00900836712917</c:v>
                </c:pt>
                <c:pt idx="6164">
                  <c:v>6.009024281069241</c:v>
                </c:pt>
                <c:pt idx="6165">
                  <c:v>6.009331376046307</c:v>
                </c:pt>
                <c:pt idx="6166">
                  <c:v>6.00934706552339</c:v>
                </c:pt>
                <c:pt idx="6167">
                  <c:v>6.00952810481796</c:v>
                </c:pt>
                <c:pt idx="6168">
                  <c:v>6.009701513774095</c:v>
                </c:pt>
                <c:pt idx="6169">
                  <c:v>6.009717212961004</c:v>
                </c:pt>
                <c:pt idx="6170">
                  <c:v>0.0</c:v>
                </c:pt>
                <c:pt idx="6171">
                  <c:v>0.0</c:v>
                </c:pt>
                <c:pt idx="6172">
                  <c:v>0.0</c:v>
                </c:pt>
                <c:pt idx="6173">
                  <c:v>0.0</c:v>
                </c:pt>
                <c:pt idx="6174">
                  <c:v>0.0</c:v>
                </c:pt>
                <c:pt idx="6175">
                  <c:v>0.0</c:v>
                </c:pt>
                <c:pt idx="6176">
                  <c:v>0.0</c:v>
                </c:pt>
                <c:pt idx="6177">
                  <c:v>0.0</c:v>
                </c:pt>
                <c:pt idx="6178">
                  <c:v>0.0</c:v>
                </c:pt>
                <c:pt idx="6179">
                  <c:v>0.0</c:v>
                </c:pt>
                <c:pt idx="6180">
                  <c:v>6.00852002623899</c:v>
                </c:pt>
                <c:pt idx="6181">
                  <c:v>6.008488867978264</c:v>
                </c:pt>
                <c:pt idx="6182">
                  <c:v>6.008756459048548</c:v>
                </c:pt>
                <c:pt idx="6183">
                  <c:v>6.008630732910333</c:v>
                </c:pt>
                <c:pt idx="6184">
                  <c:v>6.00882764666122</c:v>
                </c:pt>
                <c:pt idx="6185">
                  <c:v>6.008992978580435</c:v>
                </c:pt>
                <c:pt idx="6186">
                  <c:v>6.009103100417156</c:v>
                </c:pt>
                <c:pt idx="6187">
                  <c:v>6.00926846448739</c:v>
                </c:pt>
                <c:pt idx="6188">
                  <c:v>6.009300042243051</c:v>
                </c:pt>
                <c:pt idx="6189">
                  <c:v>6.00952841396889</c:v>
                </c:pt>
                <c:pt idx="6190">
                  <c:v>0.0</c:v>
                </c:pt>
                <c:pt idx="6191">
                  <c:v>0.0</c:v>
                </c:pt>
                <c:pt idx="6192">
                  <c:v>0.0</c:v>
                </c:pt>
                <c:pt idx="6193">
                  <c:v>0.0</c:v>
                </c:pt>
                <c:pt idx="6194">
                  <c:v>0.0</c:v>
                </c:pt>
                <c:pt idx="6195">
                  <c:v>0.0</c:v>
                </c:pt>
                <c:pt idx="6196">
                  <c:v>0.0</c:v>
                </c:pt>
                <c:pt idx="6197">
                  <c:v>0.0</c:v>
                </c:pt>
                <c:pt idx="6198">
                  <c:v>0.0</c:v>
                </c:pt>
                <c:pt idx="6199">
                  <c:v>0.0</c:v>
                </c:pt>
                <c:pt idx="6200">
                  <c:v>6.00835479735364</c:v>
                </c:pt>
                <c:pt idx="6201">
                  <c:v>6.008425776788521</c:v>
                </c:pt>
                <c:pt idx="6202">
                  <c:v>6.008378791077761</c:v>
                </c:pt>
                <c:pt idx="6203">
                  <c:v>6.008512878266373</c:v>
                </c:pt>
                <c:pt idx="6204">
                  <c:v>6.008756724646909</c:v>
                </c:pt>
                <c:pt idx="6205">
                  <c:v>6.008819710262375</c:v>
                </c:pt>
                <c:pt idx="6206">
                  <c:v>6.009095210616111</c:v>
                </c:pt>
                <c:pt idx="6207">
                  <c:v>6.00910342286312</c:v>
                </c:pt>
                <c:pt idx="6208">
                  <c:v>6.009237166094414</c:v>
                </c:pt>
                <c:pt idx="6209">
                  <c:v>6.009355171077785</c:v>
                </c:pt>
                <c:pt idx="6210">
                  <c:v>0.0</c:v>
                </c:pt>
                <c:pt idx="6211">
                  <c:v>0.0</c:v>
                </c:pt>
                <c:pt idx="6212">
                  <c:v>0.0</c:v>
                </c:pt>
                <c:pt idx="6213">
                  <c:v>0.0</c:v>
                </c:pt>
                <c:pt idx="6214">
                  <c:v>0.0</c:v>
                </c:pt>
                <c:pt idx="6215">
                  <c:v>0.0</c:v>
                </c:pt>
                <c:pt idx="6216">
                  <c:v>0.0</c:v>
                </c:pt>
                <c:pt idx="6217">
                  <c:v>0.0</c:v>
                </c:pt>
                <c:pt idx="6218">
                  <c:v>0.0</c:v>
                </c:pt>
                <c:pt idx="6219">
                  <c:v>0.0</c:v>
                </c:pt>
                <c:pt idx="6220">
                  <c:v>6.008528011294078</c:v>
                </c:pt>
                <c:pt idx="6221">
                  <c:v>6.008433651629138</c:v>
                </c:pt>
                <c:pt idx="6222">
                  <c:v>6.00864644407814</c:v>
                </c:pt>
                <c:pt idx="6223">
                  <c:v>6.008567855705144</c:v>
                </c:pt>
                <c:pt idx="6224">
                  <c:v>6.008756756424549</c:v>
                </c:pt>
                <c:pt idx="6225">
                  <c:v>6.008961315105976</c:v>
                </c:pt>
                <c:pt idx="6226">
                  <c:v>6.008985109164755</c:v>
                </c:pt>
                <c:pt idx="6227">
                  <c:v>6.009244832815721</c:v>
                </c:pt>
                <c:pt idx="6228">
                  <c:v>6.009284322458828</c:v>
                </c:pt>
                <c:pt idx="6229">
                  <c:v>6.00940248623257</c:v>
                </c:pt>
                <c:pt idx="6230">
                  <c:v>0.0</c:v>
                </c:pt>
                <c:pt idx="6231">
                  <c:v>0.0</c:v>
                </c:pt>
                <c:pt idx="6232">
                  <c:v>0.0</c:v>
                </c:pt>
                <c:pt idx="6233">
                  <c:v>0.0</c:v>
                </c:pt>
                <c:pt idx="6234">
                  <c:v>0.0</c:v>
                </c:pt>
                <c:pt idx="6235">
                  <c:v>0.0</c:v>
                </c:pt>
                <c:pt idx="6236">
                  <c:v>0.0</c:v>
                </c:pt>
                <c:pt idx="6237">
                  <c:v>0.0</c:v>
                </c:pt>
                <c:pt idx="6238">
                  <c:v>0.0</c:v>
                </c:pt>
                <c:pt idx="6239">
                  <c:v>0.0</c:v>
                </c:pt>
                <c:pt idx="6240">
                  <c:v>6.008559260394359</c:v>
                </c:pt>
                <c:pt idx="6241">
                  <c:v>6.008599034218673</c:v>
                </c:pt>
                <c:pt idx="6242">
                  <c:v>6.00869343459304</c:v>
                </c:pt>
                <c:pt idx="6243">
                  <c:v>6.008646452176728</c:v>
                </c:pt>
                <c:pt idx="6244">
                  <c:v>6.008874771867927</c:v>
                </c:pt>
                <c:pt idx="6245">
                  <c:v>6.008977037151226</c:v>
                </c:pt>
                <c:pt idx="6246">
                  <c:v>6.009110936525538</c:v>
                </c:pt>
                <c:pt idx="6247">
                  <c:v>6.009205576492302</c:v>
                </c:pt>
                <c:pt idx="6248">
                  <c:v>6.009504696447967</c:v>
                </c:pt>
                <c:pt idx="6249">
                  <c:v>6.009630754772468</c:v>
                </c:pt>
                <c:pt idx="6250">
                  <c:v>0.0</c:v>
                </c:pt>
                <c:pt idx="6251">
                  <c:v>0.0</c:v>
                </c:pt>
                <c:pt idx="6252">
                  <c:v>0.0</c:v>
                </c:pt>
                <c:pt idx="6253">
                  <c:v>0.0</c:v>
                </c:pt>
                <c:pt idx="6254">
                  <c:v>0.0</c:v>
                </c:pt>
                <c:pt idx="6255">
                  <c:v>0.0</c:v>
                </c:pt>
                <c:pt idx="6256">
                  <c:v>0.0</c:v>
                </c:pt>
                <c:pt idx="6257">
                  <c:v>0.0</c:v>
                </c:pt>
                <c:pt idx="6258">
                  <c:v>0.0</c:v>
                </c:pt>
                <c:pt idx="6259">
                  <c:v>0.0</c:v>
                </c:pt>
                <c:pt idx="6260">
                  <c:v>6.00877158799007</c:v>
                </c:pt>
                <c:pt idx="6261">
                  <c:v>6.008866357220975</c:v>
                </c:pt>
                <c:pt idx="6262">
                  <c:v>6.008701313009297</c:v>
                </c:pt>
                <c:pt idx="6263">
                  <c:v>6.008945358636711</c:v>
                </c:pt>
                <c:pt idx="6264">
                  <c:v>6.009047848145154</c:v>
                </c:pt>
                <c:pt idx="6265">
                  <c:v>6.009323338161701</c:v>
                </c:pt>
                <c:pt idx="6266">
                  <c:v>6.00937870187223</c:v>
                </c:pt>
                <c:pt idx="6267">
                  <c:v>6.009457415965935</c:v>
                </c:pt>
                <c:pt idx="6268">
                  <c:v>6.00964614819404</c:v>
                </c:pt>
                <c:pt idx="6269">
                  <c:v>6.00978026140316</c:v>
                </c:pt>
                <c:pt idx="6270">
                  <c:v>0.0</c:v>
                </c:pt>
                <c:pt idx="6271">
                  <c:v>0.0</c:v>
                </c:pt>
                <c:pt idx="6272">
                  <c:v>0.0</c:v>
                </c:pt>
                <c:pt idx="6273">
                  <c:v>0.0</c:v>
                </c:pt>
                <c:pt idx="6274">
                  <c:v>0.0</c:v>
                </c:pt>
                <c:pt idx="6275">
                  <c:v>0.0</c:v>
                </c:pt>
                <c:pt idx="6276">
                  <c:v>0.0</c:v>
                </c:pt>
                <c:pt idx="6277">
                  <c:v>0.0</c:v>
                </c:pt>
                <c:pt idx="6278">
                  <c:v>0.0</c:v>
                </c:pt>
                <c:pt idx="6279">
                  <c:v>0.0</c:v>
                </c:pt>
                <c:pt idx="6280">
                  <c:v>6.008952689162645</c:v>
                </c:pt>
                <c:pt idx="6281">
                  <c:v>6.008874254352889</c:v>
                </c:pt>
                <c:pt idx="6282">
                  <c:v>6.008913623273811</c:v>
                </c:pt>
                <c:pt idx="6283">
                  <c:v>6.009134521933167</c:v>
                </c:pt>
                <c:pt idx="6284">
                  <c:v>6.009236762760406</c:v>
                </c:pt>
                <c:pt idx="6285">
                  <c:v>6.009378496892273</c:v>
                </c:pt>
                <c:pt idx="6286">
                  <c:v>6.009425877092871</c:v>
                </c:pt>
                <c:pt idx="6287">
                  <c:v>6.00962262819381</c:v>
                </c:pt>
                <c:pt idx="6288">
                  <c:v>6.009717274007738</c:v>
                </c:pt>
                <c:pt idx="6289">
                  <c:v>6.009858826148601</c:v>
                </c:pt>
                <c:pt idx="6290">
                  <c:v>0.0</c:v>
                </c:pt>
                <c:pt idx="6291">
                  <c:v>0.0</c:v>
                </c:pt>
                <c:pt idx="6292">
                  <c:v>0.0</c:v>
                </c:pt>
                <c:pt idx="6293">
                  <c:v>0.0</c:v>
                </c:pt>
                <c:pt idx="6294">
                  <c:v>0.0</c:v>
                </c:pt>
                <c:pt idx="6295">
                  <c:v>0.0</c:v>
                </c:pt>
                <c:pt idx="6296">
                  <c:v>0.0</c:v>
                </c:pt>
                <c:pt idx="6297">
                  <c:v>0.0</c:v>
                </c:pt>
                <c:pt idx="6298">
                  <c:v>0.0</c:v>
                </c:pt>
                <c:pt idx="6299">
                  <c:v>0.0</c:v>
                </c:pt>
                <c:pt idx="6300">
                  <c:v>6.00880306369588</c:v>
                </c:pt>
                <c:pt idx="6301">
                  <c:v>6.00900800312305</c:v>
                </c:pt>
                <c:pt idx="6302">
                  <c:v>6.008882432190997</c:v>
                </c:pt>
                <c:pt idx="6303">
                  <c:v>6.009015919702319</c:v>
                </c:pt>
                <c:pt idx="6304">
                  <c:v>6.00936252366034</c:v>
                </c:pt>
                <c:pt idx="6305">
                  <c:v>6.00937052578487</c:v>
                </c:pt>
                <c:pt idx="6306">
                  <c:v>6.009614580235731</c:v>
                </c:pt>
                <c:pt idx="6307">
                  <c:v>6.00954368450838</c:v>
                </c:pt>
                <c:pt idx="6308">
                  <c:v>6.00974069568873</c:v>
                </c:pt>
                <c:pt idx="6309">
                  <c:v>6.00992961280957</c:v>
                </c:pt>
                <c:pt idx="6310">
                  <c:v>0.0</c:v>
                </c:pt>
                <c:pt idx="6311">
                  <c:v>0.0</c:v>
                </c:pt>
                <c:pt idx="6312">
                  <c:v>0.0</c:v>
                </c:pt>
                <c:pt idx="6313">
                  <c:v>0.0</c:v>
                </c:pt>
                <c:pt idx="6314">
                  <c:v>0.0</c:v>
                </c:pt>
                <c:pt idx="6315">
                  <c:v>0.0</c:v>
                </c:pt>
                <c:pt idx="6316">
                  <c:v>0.0</c:v>
                </c:pt>
                <c:pt idx="6317">
                  <c:v>0.0</c:v>
                </c:pt>
                <c:pt idx="6318">
                  <c:v>0.0</c:v>
                </c:pt>
                <c:pt idx="6319">
                  <c:v>0.0</c:v>
                </c:pt>
                <c:pt idx="6320">
                  <c:v>6.00862219310862</c:v>
                </c:pt>
                <c:pt idx="6321">
                  <c:v>6.008630310006056</c:v>
                </c:pt>
                <c:pt idx="6322">
                  <c:v>6.008913623273811</c:v>
                </c:pt>
                <c:pt idx="6323">
                  <c:v>6.008929692656062</c:v>
                </c:pt>
                <c:pt idx="6324">
                  <c:v>6.008937483860523</c:v>
                </c:pt>
                <c:pt idx="6325">
                  <c:v>6.009142274113781</c:v>
                </c:pt>
                <c:pt idx="6326">
                  <c:v>6.009315468945294</c:v>
                </c:pt>
                <c:pt idx="6327">
                  <c:v>6.009520285329188</c:v>
                </c:pt>
                <c:pt idx="6328">
                  <c:v>6.009598999775796</c:v>
                </c:pt>
                <c:pt idx="6329">
                  <c:v>6.009717222962286</c:v>
                </c:pt>
                <c:pt idx="6330">
                  <c:v>0.0</c:v>
                </c:pt>
                <c:pt idx="6331">
                  <c:v>0.0</c:v>
                </c:pt>
                <c:pt idx="6332">
                  <c:v>0.0</c:v>
                </c:pt>
                <c:pt idx="6333">
                  <c:v>0.0</c:v>
                </c:pt>
                <c:pt idx="6334">
                  <c:v>0.0</c:v>
                </c:pt>
                <c:pt idx="6335">
                  <c:v>0.0</c:v>
                </c:pt>
                <c:pt idx="6336">
                  <c:v>0.0</c:v>
                </c:pt>
                <c:pt idx="6337">
                  <c:v>0.0</c:v>
                </c:pt>
                <c:pt idx="6338">
                  <c:v>0.0</c:v>
                </c:pt>
                <c:pt idx="6339">
                  <c:v>0.0</c:v>
                </c:pt>
                <c:pt idx="6340">
                  <c:v>6.008818750473988</c:v>
                </c:pt>
                <c:pt idx="6341">
                  <c:v>6.008693352832088</c:v>
                </c:pt>
                <c:pt idx="6342">
                  <c:v>6.008842957941216</c:v>
                </c:pt>
                <c:pt idx="6343">
                  <c:v>6.008984610187284</c:v>
                </c:pt>
                <c:pt idx="6344">
                  <c:v>6.009197272127287</c:v>
                </c:pt>
                <c:pt idx="6345">
                  <c:v>6.009197467959717</c:v>
                </c:pt>
                <c:pt idx="6346">
                  <c:v>6.009331158546448</c:v>
                </c:pt>
                <c:pt idx="6347">
                  <c:v>6.009496845636789</c:v>
                </c:pt>
                <c:pt idx="6348">
                  <c:v>6.009599148460118</c:v>
                </c:pt>
                <c:pt idx="6349">
                  <c:v>6.009677923713693</c:v>
                </c:pt>
                <c:pt idx="6350">
                  <c:v>0.0</c:v>
                </c:pt>
                <c:pt idx="6351">
                  <c:v>0.0</c:v>
                </c:pt>
                <c:pt idx="6352">
                  <c:v>0.0</c:v>
                </c:pt>
                <c:pt idx="6353">
                  <c:v>0.0</c:v>
                </c:pt>
                <c:pt idx="6354">
                  <c:v>0.0</c:v>
                </c:pt>
                <c:pt idx="6355">
                  <c:v>0.0</c:v>
                </c:pt>
                <c:pt idx="6356">
                  <c:v>0.0</c:v>
                </c:pt>
                <c:pt idx="6357">
                  <c:v>0.0</c:v>
                </c:pt>
                <c:pt idx="6358">
                  <c:v>0.0</c:v>
                </c:pt>
                <c:pt idx="6359">
                  <c:v>0.0</c:v>
                </c:pt>
                <c:pt idx="6360">
                  <c:v>6.009000047223351</c:v>
                </c:pt>
                <c:pt idx="6361">
                  <c:v>6.009031563924655</c:v>
                </c:pt>
                <c:pt idx="6362">
                  <c:v>6.008968816885125</c:v>
                </c:pt>
                <c:pt idx="6363">
                  <c:v>6.009228772958002</c:v>
                </c:pt>
                <c:pt idx="6364">
                  <c:v>6.00910282551314</c:v>
                </c:pt>
                <c:pt idx="6365">
                  <c:v>6.009433510252014</c:v>
                </c:pt>
                <c:pt idx="6366">
                  <c:v>6.009559372749842</c:v>
                </c:pt>
                <c:pt idx="6367">
                  <c:v>6.009819411042192</c:v>
                </c:pt>
                <c:pt idx="6368">
                  <c:v>6.009913879090377</c:v>
                </c:pt>
                <c:pt idx="6369">
                  <c:v>6.009945478995704</c:v>
                </c:pt>
                <c:pt idx="6370">
                  <c:v>0.0</c:v>
                </c:pt>
                <c:pt idx="6371">
                  <c:v>0.0</c:v>
                </c:pt>
                <c:pt idx="6372">
                  <c:v>0.0</c:v>
                </c:pt>
                <c:pt idx="6373">
                  <c:v>0.0</c:v>
                </c:pt>
                <c:pt idx="6374">
                  <c:v>0.0</c:v>
                </c:pt>
                <c:pt idx="6375">
                  <c:v>0.0</c:v>
                </c:pt>
                <c:pt idx="6376">
                  <c:v>0.0</c:v>
                </c:pt>
                <c:pt idx="6377">
                  <c:v>0.0</c:v>
                </c:pt>
                <c:pt idx="6378">
                  <c:v>0.0</c:v>
                </c:pt>
                <c:pt idx="6379">
                  <c:v>0.0</c:v>
                </c:pt>
                <c:pt idx="6380">
                  <c:v>6.008952748954001</c:v>
                </c:pt>
                <c:pt idx="6381">
                  <c:v>6.00908656541863</c:v>
                </c:pt>
                <c:pt idx="6382">
                  <c:v>6.009149722077852</c:v>
                </c:pt>
                <c:pt idx="6383">
                  <c:v>6.00932287887631</c:v>
                </c:pt>
                <c:pt idx="6384">
                  <c:v>6.009196942405527</c:v>
                </c:pt>
                <c:pt idx="6385">
                  <c:v>6.009520185515851</c:v>
                </c:pt>
                <c:pt idx="6386">
                  <c:v>6.009685350026204</c:v>
                </c:pt>
                <c:pt idx="6387">
                  <c:v>6.009866371890855</c:v>
                </c:pt>
                <c:pt idx="6388">
                  <c:v>6.00989820274001</c:v>
                </c:pt>
                <c:pt idx="6389">
                  <c:v>6.010228710231483</c:v>
                </c:pt>
                <c:pt idx="6390">
                  <c:v>0.0</c:v>
                </c:pt>
                <c:pt idx="6391">
                  <c:v>0.0</c:v>
                </c:pt>
                <c:pt idx="6392">
                  <c:v>0.0</c:v>
                </c:pt>
                <c:pt idx="6393">
                  <c:v>0.0</c:v>
                </c:pt>
                <c:pt idx="6394">
                  <c:v>0.0</c:v>
                </c:pt>
                <c:pt idx="6395">
                  <c:v>0.0</c:v>
                </c:pt>
                <c:pt idx="6396">
                  <c:v>0.0</c:v>
                </c:pt>
                <c:pt idx="6397">
                  <c:v>0.0</c:v>
                </c:pt>
                <c:pt idx="6398">
                  <c:v>0.0</c:v>
                </c:pt>
                <c:pt idx="6399">
                  <c:v>0.0</c:v>
                </c:pt>
                <c:pt idx="6400">
                  <c:v>6.009086271428246</c:v>
                </c:pt>
                <c:pt idx="6401">
                  <c:v>6.008992272727816</c:v>
                </c:pt>
                <c:pt idx="6402">
                  <c:v>6.008961163190162</c:v>
                </c:pt>
                <c:pt idx="6403">
                  <c:v>6.009181447286138</c:v>
                </c:pt>
                <c:pt idx="6404">
                  <c:v>6.009346993478597</c:v>
                </c:pt>
                <c:pt idx="6405">
                  <c:v>6.009519966871324</c:v>
                </c:pt>
                <c:pt idx="6406">
                  <c:v>6.009504642456665</c:v>
                </c:pt>
                <c:pt idx="6407">
                  <c:v>6.009598869382915</c:v>
                </c:pt>
                <c:pt idx="6408">
                  <c:v>6.009811531033256</c:v>
                </c:pt>
                <c:pt idx="6409">
                  <c:v>6.009882440001786</c:v>
                </c:pt>
                <c:pt idx="6410">
                  <c:v>0.0</c:v>
                </c:pt>
                <c:pt idx="6411">
                  <c:v>0.0</c:v>
                </c:pt>
                <c:pt idx="6412">
                  <c:v>0.0</c:v>
                </c:pt>
                <c:pt idx="6413">
                  <c:v>0.0</c:v>
                </c:pt>
                <c:pt idx="6414">
                  <c:v>0.0</c:v>
                </c:pt>
                <c:pt idx="6415">
                  <c:v>0.0</c:v>
                </c:pt>
                <c:pt idx="6416">
                  <c:v>0.0</c:v>
                </c:pt>
                <c:pt idx="6417">
                  <c:v>0.0</c:v>
                </c:pt>
                <c:pt idx="6418">
                  <c:v>0.0</c:v>
                </c:pt>
                <c:pt idx="6419">
                  <c:v>0.0</c:v>
                </c:pt>
                <c:pt idx="6420">
                  <c:v>6.00877159460431</c:v>
                </c:pt>
                <c:pt idx="6421">
                  <c:v>6.008795685241183</c:v>
                </c:pt>
                <c:pt idx="6422">
                  <c:v>6.008772197445792</c:v>
                </c:pt>
                <c:pt idx="6423">
                  <c:v>6.00900836712917</c:v>
                </c:pt>
                <c:pt idx="6424">
                  <c:v>6.00903213476848</c:v>
                </c:pt>
                <c:pt idx="6425">
                  <c:v>6.009228886069748</c:v>
                </c:pt>
                <c:pt idx="6426">
                  <c:v>6.0093942319789</c:v>
                </c:pt>
                <c:pt idx="6427">
                  <c:v>6.009567612124082</c:v>
                </c:pt>
                <c:pt idx="6428">
                  <c:v>6.009654196294818</c:v>
                </c:pt>
                <c:pt idx="6429">
                  <c:v>6.009827387721562</c:v>
                </c:pt>
                <c:pt idx="6430">
                  <c:v>0.0</c:v>
                </c:pt>
                <c:pt idx="6431">
                  <c:v>0.0</c:v>
                </c:pt>
                <c:pt idx="6432">
                  <c:v>0.0</c:v>
                </c:pt>
                <c:pt idx="6433">
                  <c:v>0.0</c:v>
                </c:pt>
                <c:pt idx="6434">
                  <c:v>0.0</c:v>
                </c:pt>
                <c:pt idx="6435">
                  <c:v>0.0</c:v>
                </c:pt>
                <c:pt idx="6436">
                  <c:v>0.0</c:v>
                </c:pt>
                <c:pt idx="6437">
                  <c:v>0.0</c:v>
                </c:pt>
                <c:pt idx="6438">
                  <c:v>0.0</c:v>
                </c:pt>
                <c:pt idx="6439">
                  <c:v>0.0</c:v>
                </c:pt>
                <c:pt idx="6440">
                  <c:v>6.008826788396477</c:v>
                </c:pt>
                <c:pt idx="6441">
                  <c:v>6.009000120583078</c:v>
                </c:pt>
                <c:pt idx="6442">
                  <c:v>6.008960947786131</c:v>
                </c:pt>
                <c:pt idx="6443">
                  <c:v>6.009055723704587</c:v>
                </c:pt>
                <c:pt idx="6444">
                  <c:v>6.009307487650028</c:v>
                </c:pt>
                <c:pt idx="6445">
                  <c:v>6.009417821299889</c:v>
                </c:pt>
                <c:pt idx="6446">
                  <c:v>6.009425859414007</c:v>
                </c:pt>
                <c:pt idx="6447">
                  <c:v>6.009598830835277</c:v>
                </c:pt>
                <c:pt idx="6448">
                  <c:v>6.009772251839091</c:v>
                </c:pt>
                <c:pt idx="6449">
                  <c:v>6.009803859409248</c:v>
                </c:pt>
                <c:pt idx="6450">
                  <c:v>0.0</c:v>
                </c:pt>
                <c:pt idx="6451">
                  <c:v>0.0</c:v>
                </c:pt>
                <c:pt idx="6452">
                  <c:v>0.0</c:v>
                </c:pt>
                <c:pt idx="6453">
                  <c:v>0.0</c:v>
                </c:pt>
                <c:pt idx="6454">
                  <c:v>0.0</c:v>
                </c:pt>
                <c:pt idx="6455">
                  <c:v>0.0</c:v>
                </c:pt>
                <c:pt idx="6456">
                  <c:v>0.0</c:v>
                </c:pt>
                <c:pt idx="6457">
                  <c:v>0.0</c:v>
                </c:pt>
                <c:pt idx="6458">
                  <c:v>0.0</c:v>
                </c:pt>
                <c:pt idx="6459">
                  <c:v>0.0</c:v>
                </c:pt>
                <c:pt idx="6460">
                  <c:v>6.008897458656762</c:v>
                </c:pt>
                <c:pt idx="6461">
                  <c:v>6.008937271342981</c:v>
                </c:pt>
                <c:pt idx="6462">
                  <c:v>6.009008097728036</c:v>
                </c:pt>
                <c:pt idx="6463">
                  <c:v>6.008843063400107</c:v>
                </c:pt>
                <c:pt idx="6464">
                  <c:v>6.009189437445808</c:v>
                </c:pt>
                <c:pt idx="6465">
                  <c:v>6.009339262045035</c:v>
                </c:pt>
                <c:pt idx="6466">
                  <c:v>6.009527935660211</c:v>
                </c:pt>
                <c:pt idx="6467">
                  <c:v>6.009559573961776</c:v>
                </c:pt>
                <c:pt idx="6468">
                  <c:v>6.009638475806047</c:v>
                </c:pt>
                <c:pt idx="6469">
                  <c:v>6.00976459053564</c:v>
                </c:pt>
                <c:pt idx="6470">
                  <c:v>0.0</c:v>
                </c:pt>
                <c:pt idx="6471">
                  <c:v>0.0</c:v>
                </c:pt>
                <c:pt idx="6472">
                  <c:v>0.0</c:v>
                </c:pt>
                <c:pt idx="6473">
                  <c:v>0.0</c:v>
                </c:pt>
                <c:pt idx="6474">
                  <c:v>0.0</c:v>
                </c:pt>
                <c:pt idx="6475">
                  <c:v>0.0</c:v>
                </c:pt>
                <c:pt idx="6476">
                  <c:v>0.0</c:v>
                </c:pt>
                <c:pt idx="6477">
                  <c:v>0.0</c:v>
                </c:pt>
                <c:pt idx="6478">
                  <c:v>0.0</c:v>
                </c:pt>
                <c:pt idx="6479">
                  <c:v>0.0</c:v>
                </c:pt>
                <c:pt idx="6480">
                  <c:v>6.00886608130029</c:v>
                </c:pt>
                <c:pt idx="6481">
                  <c:v>6.00902365451403</c:v>
                </c:pt>
                <c:pt idx="6482">
                  <c:v>6.00907114257823</c:v>
                </c:pt>
                <c:pt idx="6483">
                  <c:v>6.00926803055858</c:v>
                </c:pt>
                <c:pt idx="6484">
                  <c:v>6.00933108614368</c:v>
                </c:pt>
                <c:pt idx="6485">
                  <c:v>6.00944138952454</c:v>
                </c:pt>
                <c:pt idx="6486">
                  <c:v>6.009598901286075</c:v>
                </c:pt>
                <c:pt idx="6487">
                  <c:v>6.009638327407401</c:v>
                </c:pt>
                <c:pt idx="6488">
                  <c:v>6.009795820986174</c:v>
                </c:pt>
                <c:pt idx="6489">
                  <c:v>6.010063504619999</c:v>
                </c:pt>
                <c:pt idx="6490">
                  <c:v>0.0</c:v>
                </c:pt>
                <c:pt idx="6491">
                  <c:v>0.0</c:v>
                </c:pt>
                <c:pt idx="6492">
                  <c:v>0.0</c:v>
                </c:pt>
                <c:pt idx="6493">
                  <c:v>0.0</c:v>
                </c:pt>
                <c:pt idx="6494">
                  <c:v>0.0</c:v>
                </c:pt>
                <c:pt idx="6495">
                  <c:v>0.0</c:v>
                </c:pt>
                <c:pt idx="6496">
                  <c:v>0.0</c:v>
                </c:pt>
                <c:pt idx="6497">
                  <c:v>0.0</c:v>
                </c:pt>
                <c:pt idx="6498">
                  <c:v>0.0</c:v>
                </c:pt>
                <c:pt idx="6499">
                  <c:v>0.0</c:v>
                </c:pt>
                <c:pt idx="6500">
                  <c:v>6.008968412336418</c:v>
                </c:pt>
                <c:pt idx="6501">
                  <c:v>6.009173150736807</c:v>
                </c:pt>
                <c:pt idx="6502">
                  <c:v>6.009142069344013</c:v>
                </c:pt>
                <c:pt idx="6503">
                  <c:v>6.009228772958002</c:v>
                </c:pt>
                <c:pt idx="6504">
                  <c:v>6.009197509012696</c:v>
                </c:pt>
                <c:pt idx="6505">
                  <c:v>6.009512077734032</c:v>
                </c:pt>
                <c:pt idx="6506">
                  <c:v>6.009701236894344</c:v>
                </c:pt>
                <c:pt idx="6507">
                  <c:v>6.009803649291748</c:v>
                </c:pt>
                <c:pt idx="6508">
                  <c:v>6.00992171933588</c:v>
                </c:pt>
                <c:pt idx="6509">
                  <c:v>6.010087074636431</c:v>
                </c:pt>
                <c:pt idx="6510">
                  <c:v>0.0</c:v>
                </c:pt>
                <c:pt idx="6511">
                  <c:v>0.0</c:v>
                </c:pt>
                <c:pt idx="6512">
                  <c:v>0.0</c:v>
                </c:pt>
                <c:pt idx="6513">
                  <c:v>0.0</c:v>
                </c:pt>
                <c:pt idx="6514">
                  <c:v>0.0</c:v>
                </c:pt>
                <c:pt idx="6515">
                  <c:v>0.0</c:v>
                </c:pt>
                <c:pt idx="6516">
                  <c:v>0.0</c:v>
                </c:pt>
                <c:pt idx="6517">
                  <c:v>0.0</c:v>
                </c:pt>
                <c:pt idx="6518">
                  <c:v>0.0</c:v>
                </c:pt>
                <c:pt idx="6519">
                  <c:v>0.0</c:v>
                </c:pt>
                <c:pt idx="6520">
                  <c:v>6.008984097458853</c:v>
                </c:pt>
                <c:pt idx="6521">
                  <c:v>6.008976552875766</c:v>
                </c:pt>
                <c:pt idx="6522">
                  <c:v>6.009181294307238</c:v>
                </c:pt>
                <c:pt idx="6523">
                  <c:v>6.009197137058704</c:v>
                </c:pt>
                <c:pt idx="6524">
                  <c:v>6.00935480571216</c:v>
                </c:pt>
                <c:pt idx="6525">
                  <c:v>6.009496547792923</c:v>
                </c:pt>
                <c:pt idx="6526">
                  <c:v>6.009606907605465</c:v>
                </c:pt>
                <c:pt idx="6527">
                  <c:v>6.009819433962247</c:v>
                </c:pt>
                <c:pt idx="6528">
                  <c:v>6.009843138744558</c:v>
                </c:pt>
                <c:pt idx="6529">
                  <c:v>6.010118686565387</c:v>
                </c:pt>
                <c:pt idx="6530">
                  <c:v>0.0</c:v>
                </c:pt>
                <c:pt idx="6531">
                  <c:v>0.0</c:v>
                </c:pt>
                <c:pt idx="6532">
                  <c:v>0.0</c:v>
                </c:pt>
                <c:pt idx="6533">
                  <c:v>0.0</c:v>
                </c:pt>
                <c:pt idx="6534">
                  <c:v>0.0</c:v>
                </c:pt>
                <c:pt idx="6535">
                  <c:v>0.0</c:v>
                </c:pt>
                <c:pt idx="6536">
                  <c:v>0.0</c:v>
                </c:pt>
                <c:pt idx="6537">
                  <c:v>0.0</c:v>
                </c:pt>
                <c:pt idx="6538">
                  <c:v>0.0</c:v>
                </c:pt>
                <c:pt idx="6539">
                  <c:v>0.0</c:v>
                </c:pt>
                <c:pt idx="6540">
                  <c:v>6.008842323496299</c:v>
                </c:pt>
                <c:pt idx="6541">
                  <c:v>6.009039569531747</c:v>
                </c:pt>
                <c:pt idx="6542">
                  <c:v>6.00895309422269</c:v>
                </c:pt>
                <c:pt idx="6543">
                  <c:v>6.009118578283744</c:v>
                </c:pt>
                <c:pt idx="6544">
                  <c:v>6.0092681997106</c:v>
                </c:pt>
                <c:pt idx="6545">
                  <c:v>6.009425463174233</c:v>
                </c:pt>
                <c:pt idx="6546">
                  <c:v>6.009591011604721</c:v>
                </c:pt>
                <c:pt idx="6547">
                  <c:v>6.009787961917358</c:v>
                </c:pt>
                <c:pt idx="6548">
                  <c:v>6.010008382515359</c:v>
                </c:pt>
                <c:pt idx="6549">
                  <c:v>6.00989832686264</c:v>
                </c:pt>
                <c:pt idx="6550">
                  <c:v>0.0</c:v>
                </c:pt>
                <c:pt idx="6551">
                  <c:v>0.0</c:v>
                </c:pt>
                <c:pt idx="6552">
                  <c:v>0.0</c:v>
                </c:pt>
                <c:pt idx="6553">
                  <c:v>0.0</c:v>
                </c:pt>
                <c:pt idx="6554">
                  <c:v>0.0</c:v>
                </c:pt>
                <c:pt idx="6555">
                  <c:v>0.0</c:v>
                </c:pt>
                <c:pt idx="6556">
                  <c:v>0.0</c:v>
                </c:pt>
                <c:pt idx="6557">
                  <c:v>0.0</c:v>
                </c:pt>
                <c:pt idx="6558">
                  <c:v>0.0</c:v>
                </c:pt>
                <c:pt idx="6559">
                  <c:v>0.0</c:v>
                </c:pt>
                <c:pt idx="6560">
                  <c:v>6.008944784097708</c:v>
                </c:pt>
                <c:pt idx="6561">
                  <c:v>6.008960807565543</c:v>
                </c:pt>
                <c:pt idx="6562">
                  <c:v>6.008976861105091</c:v>
                </c:pt>
                <c:pt idx="6563">
                  <c:v>6.00926822981405</c:v>
                </c:pt>
                <c:pt idx="6564">
                  <c:v>6.009197314767606</c:v>
                </c:pt>
                <c:pt idx="6565">
                  <c:v>6.009331376046307</c:v>
                </c:pt>
                <c:pt idx="6566">
                  <c:v>6.009480790225726</c:v>
                </c:pt>
                <c:pt idx="6567">
                  <c:v>6.009764213345923</c:v>
                </c:pt>
                <c:pt idx="6568">
                  <c:v>6.009772251839091</c:v>
                </c:pt>
                <c:pt idx="6569">
                  <c:v>6.009811667021315</c:v>
                </c:pt>
                <c:pt idx="6570">
                  <c:v>0.0</c:v>
                </c:pt>
                <c:pt idx="6571">
                  <c:v>0.0</c:v>
                </c:pt>
                <c:pt idx="6572">
                  <c:v>0.0</c:v>
                </c:pt>
                <c:pt idx="6573">
                  <c:v>0.0</c:v>
                </c:pt>
                <c:pt idx="6574">
                  <c:v>0.0</c:v>
                </c:pt>
                <c:pt idx="6575">
                  <c:v>0.0</c:v>
                </c:pt>
                <c:pt idx="6576">
                  <c:v>0.0</c:v>
                </c:pt>
                <c:pt idx="6577">
                  <c:v>0.0</c:v>
                </c:pt>
                <c:pt idx="6578">
                  <c:v>0.0</c:v>
                </c:pt>
                <c:pt idx="6579">
                  <c:v>0.0</c:v>
                </c:pt>
                <c:pt idx="6580">
                  <c:v>6.008834669205881</c:v>
                </c:pt>
                <c:pt idx="6581">
                  <c:v>6.008960833025696</c:v>
                </c:pt>
                <c:pt idx="6582">
                  <c:v>6.00910271896488</c:v>
                </c:pt>
                <c:pt idx="6583">
                  <c:v>6.009079291040313</c:v>
                </c:pt>
                <c:pt idx="6584">
                  <c:v>6.00925247974551</c:v>
                </c:pt>
                <c:pt idx="6585">
                  <c:v>6.009496547792923</c:v>
                </c:pt>
                <c:pt idx="6586">
                  <c:v>6.009614738187897</c:v>
                </c:pt>
                <c:pt idx="6587">
                  <c:v>6.00978781550382</c:v>
                </c:pt>
                <c:pt idx="6588">
                  <c:v>6.009898294956223</c:v>
                </c:pt>
                <c:pt idx="6589">
                  <c:v>6.010150126386557</c:v>
                </c:pt>
                <c:pt idx="6590">
                  <c:v>0.0</c:v>
                </c:pt>
                <c:pt idx="6591">
                  <c:v>0.0</c:v>
                </c:pt>
                <c:pt idx="6592">
                  <c:v>0.0</c:v>
                </c:pt>
                <c:pt idx="6593">
                  <c:v>0.0</c:v>
                </c:pt>
                <c:pt idx="6594">
                  <c:v>0.0</c:v>
                </c:pt>
                <c:pt idx="6595">
                  <c:v>0.0</c:v>
                </c:pt>
                <c:pt idx="6596">
                  <c:v>0.0</c:v>
                </c:pt>
                <c:pt idx="6597">
                  <c:v>0.0</c:v>
                </c:pt>
                <c:pt idx="6598">
                  <c:v>0.0</c:v>
                </c:pt>
                <c:pt idx="6599">
                  <c:v>0.0</c:v>
                </c:pt>
                <c:pt idx="6600">
                  <c:v>6.009070678972257</c:v>
                </c:pt>
                <c:pt idx="6601">
                  <c:v>6.009118298951091</c:v>
                </c:pt>
                <c:pt idx="6602">
                  <c:v>6.00922093822856</c:v>
                </c:pt>
                <c:pt idx="6603">
                  <c:v>6.009307522885604</c:v>
                </c:pt>
                <c:pt idx="6604">
                  <c:v>6.009488328490304</c:v>
                </c:pt>
                <c:pt idx="6605">
                  <c:v>6.009464920695544</c:v>
                </c:pt>
                <c:pt idx="6606">
                  <c:v>6.009756563878845</c:v>
                </c:pt>
                <c:pt idx="6607">
                  <c:v>6.009843138744558</c:v>
                </c:pt>
                <c:pt idx="6608">
                  <c:v>6.009945478995704</c:v>
                </c:pt>
                <c:pt idx="6609">
                  <c:v>6.010110790493234</c:v>
                </c:pt>
                <c:pt idx="6610">
                  <c:v>0.0</c:v>
                </c:pt>
                <c:pt idx="6611">
                  <c:v>0.0</c:v>
                </c:pt>
                <c:pt idx="6612">
                  <c:v>0.0</c:v>
                </c:pt>
                <c:pt idx="6613">
                  <c:v>0.0</c:v>
                </c:pt>
                <c:pt idx="6614">
                  <c:v>0.0</c:v>
                </c:pt>
                <c:pt idx="6615">
                  <c:v>0.0</c:v>
                </c:pt>
                <c:pt idx="6616">
                  <c:v>0.0</c:v>
                </c:pt>
                <c:pt idx="6617">
                  <c:v>0.0</c:v>
                </c:pt>
                <c:pt idx="6618">
                  <c:v>0.0</c:v>
                </c:pt>
                <c:pt idx="6619">
                  <c:v>0.0</c:v>
                </c:pt>
                <c:pt idx="6620">
                  <c:v>6.00906283456698</c:v>
                </c:pt>
                <c:pt idx="6621">
                  <c:v>6.009196879295394</c:v>
                </c:pt>
                <c:pt idx="6622">
                  <c:v>6.009181243033296</c:v>
                </c:pt>
                <c:pt idx="6623">
                  <c:v>6.009086966236096</c:v>
                </c:pt>
                <c:pt idx="6624">
                  <c:v>6.009362661828617</c:v>
                </c:pt>
                <c:pt idx="6625">
                  <c:v>6.009582973219987</c:v>
                </c:pt>
                <c:pt idx="6626">
                  <c:v>6.00981921304916</c:v>
                </c:pt>
                <c:pt idx="6627">
                  <c:v>6.009827251711559</c:v>
                </c:pt>
                <c:pt idx="6628">
                  <c:v>6.00995332751984</c:v>
                </c:pt>
                <c:pt idx="6629">
                  <c:v>6.010181520928439</c:v>
                </c:pt>
                <c:pt idx="6630">
                  <c:v>0.0</c:v>
                </c:pt>
                <c:pt idx="6631">
                  <c:v>0.0</c:v>
                </c:pt>
                <c:pt idx="6632">
                  <c:v>0.0</c:v>
                </c:pt>
                <c:pt idx="6633">
                  <c:v>0.0</c:v>
                </c:pt>
                <c:pt idx="6634">
                  <c:v>0.0</c:v>
                </c:pt>
                <c:pt idx="6635">
                  <c:v>0.0</c:v>
                </c:pt>
                <c:pt idx="6636">
                  <c:v>0.0</c:v>
                </c:pt>
                <c:pt idx="6637">
                  <c:v>0.0</c:v>
                </c:pt>
                <c:pt idx="6638">
                  <c:v>0.0</c:v>
                </c:pt>
                <c:pt idx="6639">
                  <c:v>0.0</c:v>
                </c:pt>
                <c:pt idx="6640">
                  <c:v>6.009204451165275</c:v>
                </c:pt>
                <c:pt idx="6641">
                  <c:v>6.009039540582942</c:v>
                </c:pt>
                <c:pt idx="6642">
                  <c:v>6.009189361977634</c:v>
                </c:pt>
                <c:pt idx="6643">
                  <c:v>6.009441260231167</c:v>
                </c:pt>
                <c:pt idx="6644">
                  <c:v>6.009496398338506</c:v>
                </c:pt>
                <c:pt idx="6645">
                  <c:v>6.009645988650238</c:v>
                </c:pt>
                <c:pt idx="6646">
                  <c:v>6.009834889065325</c:v>
                </c:pt>
                <c:pt idx="6647">
                  <c:v>6.009976696920565</c:v>
                </c:pt>
                <c:pt idx="6648">
                  <c:v>6.00995332751984</c:v>
                </c:pt>
                <c:pt idx="6649">
                  <c:v>6.010126535266266</c:v>
                </c:pt>
                <c:pt idx="6650">
                  <c:v>0.0</c:v>
                </c:pt>
                <c:pt idx="6651">
                  <c:v>0.0</c:v>
                </c:pt>
                <c:pt idx="6652">
                  <c:v>0.0</c:v>
                </c:pt>
                <c:pt idx="6653">
                  <c:v>0.0</c:v>
                </c:pt>
                <c:pt idx="6654">
                  <c:v>0.0</c:v>
                </c:pt>
                <c:pt idx="6655">
                  <c:v>0.0</c:v>
                </c:pt>
                <c:pt idx="6656">
                  <c:v>0.0</c:v>
                </c:pt>
                <c:pt idx="6657">
                  <c:v>0.0</c:v>
                </c:pt>
                <c:pt idx="6658">
                  <c:v>0.0</c:v>
                </c:pt>
                <c:pt idx="6659">
                  <c:v>0.0</c:v>
                </c:pt>
                <c:pt idx="6660">
                  <c:v>6.009353962826367</c:v>
                </c:pt>
                <c:pt idx="6661">
                  <c:v>6.009401580830463</c:v>
                </c:pt>
                <c:pt idx="6662">
                  <c:v>6.009236505654087</c:v>
                </c:pt>
                <c:pt idx="6663">
                  <c:v>6.009669502438712</c:v>
                </c:pt>
                <c:pt idx="6664">
                  <c:v>6.00948075529486</c:v>
                </c:pt>
                <c:pt idx="6665">
                  <c:v>6.009803366833006</c:v>
                </c:pt>
                <c:pt idx="6666">
                  <c:v>6.009984422042684</c:v>
                </c:pt>
                <c:pt idx="6667">
                  <c:v>6.010071221508944</c:v>
                </c:pt>
                <c:pt idx="6668">
                  <c:v>6.010055643551818</c:v>
                </c:pt>
                <c:pt idx="6669">
                  <c:v>6.01024477524577</c:v>
                </c:pt>
                <c:pt idx="6670">
                  <c:v>0.0</c:v>
                </c:pt>
                <c:pt idx="6671">
                  <c:v>0.0</c:v>
                </c:pt>
                <c:pt idx="6672">
                  <c:v>0.0</c:v>
                </c:pt>
                <c:pt idx="6673">
                  <c:v>0.0</c:v>
                </c:pt>
                <c:pt idx="6674">
                  <c:v>0.0</c:v>
                </c:pt>
                <c:pt idx="6675">
                  <c:v>0.0</c:v>
                </c:pt>
                <c:pt idx="6676">
                  <c:v>0.0</c:v>
                </c:pt>
                <c:pt idx="6677">
                  <c:v>0.0</c:v>
                </c:pt>
                <c:pt idx="6678">
                  <c:v>0.0</c:v>
                </c:pt>
                <c:pt idx="6679">
                  <c:v>0.0</c:v>
                </c:pt>
                <c:pt idx="6680">
                  <c:v>6.00936180080189</c:v>
                </c:pt>
                <c:pt idx="6681">
                  <c:v>6.009503949169221</c:v>
                </c:pt>
                <c:pt idx="6682">
                  <c:v>6.009480289987287</c:v>
                </c:pt>
                <c:pt idx="6683">
                  <c:v>6.009708832639623</c:v>
                </c:pt>
                <c:pt idx="6684">
                  <c:v>6.009685147788995</c:v>
                </c:pt>
                <c:pt idx="6685">
                  <c:v>6.009874061903508</c:v>
                </c:pt>
                <c:pt idx="6686">
                  <c:v>6.01007126541715</c:v>
                </c:pt>
                <c:pt idx="6687">
                  <c:v>6.010126231329444</c:v>
                </c:pt>
                <c:pt idx="6688">
                  <c:v>6.010244428810811</c:v>
                </c:pt>
                <c:pt idx="6689">
                  <c:v>6.010409559666483</c:v>
                </c:pt>
                <c:pt idx="6690">
                  <c:v>0.0</c:v>
                </c:pt>
                <c:pt idx="6691">
                  <c:v>0.0</c:v>
                </c:pt>
                <c:pt idx="6692">
                  <c:v>0.0</c:v>
                </c:pt>
                <c:pt idx="6693">
                  <c:v>0.0</c:v>
                </c:pt>
                <c:pt idx="6694">
                  <c:v>0.0</c:v>
                </c:pt>
                <c:pt idx="6695">
                  <c:v>0.0</c:v>
                </c:pt>
                <c:pt idx="6696">
                  <c:v>0.0</c:v>
                </c:pt>
                <c:pt idx="6697">
                  <c:v>0.0</c:v>
                </c:pt>
                <c:pt idx="6698">
                  <c:v>0.0</c:v>
                </c:pt>
                <c:pt idx="6699">
                  <c:v>0.0</c:v>
                </c:pt>
                <c:pt idx="6700">
                  <c:v>6.009283269640896</c:v>
                </c:pt>
                <c:pt idx="6701">
                  <c:v>6.00933069334975</c:v>
                </c:pt>
                <c:pt idx="6702">
                  <c:v>6.009519738442968</c:v>
                </c:pt>
                <c:pt idx="6703">
                  <c:v>6.009559156649854</c:v>
                </c:pt>
                <c:pt idx="6704">
                  <c:v>6.009708749764051</c:v>
                </c:pt>
                <c:pt idx="6705">
                  <c:v>6.009756248026394</c:v>
                </c:pt>
                <c:pt idx="6706">
                  <c:v>6.010016039318205</c:v>
                </c:pt>
                <c:pt idx="6707">
                  <c:v>6.009937482580776</c:v>
                </c:pt>
                <c:pt idx="6708">
                  <c:v>6.010252503567282</c:v>
                </c:pt>
                <c:pt idx="6709">
                  <c:v>6.010291760398945</c:v>
                </c:pt>
                <c:pt idx="6710">
                  <c:v>0.0</c:v>
                </c:pt>
                <c:pt idx="6711">
                  <c:v>0.0</c:v>
                </c:pt>
                <c:pt idx="6712">
                  <c:v>0.0</c:v>
                </c:pt>
                <c:pt idx="6713">
                  <c:v>0.0</c:v>
                </c:pt>
                <c:pt idx="6714">
                  <c:v>0.0</c:v>
                </c:pt>
                <c:pt idx="6715">
                  <c:v>0.0</c:v>
                </c:pt>
                <c:pt idx="6716">
                  <c:v>0.0</c:v>
                </c:pt>
                <c:pt idx="6717">
                  <c:v>0.0</c:v>
                </c:pt>
                <c:pt idx="6718">
                  <c:v>0.0</c:v>
                </c:pt>
                <c:pt idx="6719">
                  <c:v>0.0</c:v>
                </c:pt>
                <c:pt idx="6720">
                  <c:v>6.008991948549435</c:v>
                </c:pt>
                <c:pt idx="6721">
                  <c:v>6.00914978104216</c:v>
                </c:pt>
                <c:pt idx="6722">
                  <c:v>6.009244310458481</c:v>
                </c:pt>
                <c:pt idx="6723">
                  <c:v>6.009409850582736</c:v>
                </c:pt>
                <c:pt idx="6724">
                  <c:v>6.00936284372961</c:v>
                </c:pt>
                <c:pt idx="6725">
                  <c:v>6.009653879304413</c:v>
                </c:pt>
                <c:pt idx="6726">
                  <c:v>6.00977188467444</c:v>
                </c:pt>
                <c:pt idx="6727">
                  <c:v>6.009819580285871</c:v>
                </c:pt>
                <c:pt idx="6728">
                  <c:v>6.009937584981928</c:v>
                </c:pt>
                <c:pt idx="6729">
                  <c:v>6.010102739002538</c:v>
                </c:pt>
                <c:pt idx="6730">
                  <c:v>0.0</c:v>
                </c:pt>
                <c:pt idx="6731">
                  <c:v>0.0</c:v>
                </c:pt>
                <c:pt idx="6732">
                  <c:v>0.0</c:v>
                </c:pt>
                <c:pt idx="6733">
                  <c:v>0.0</c:v>
                </c:pt>
                <c:pt idx="6734">
                  <c:v>0.0</c:v>
                </c:pt>
                <c:pt idx="6735">
                  <c:v>0.0</c:v>
                </c:pt>
                <c:pt idx="6736">
                  <c:v>0.0</c:v>
                </c:pt>
                <c:pt idx="6737">
                  <c:v>0.0</c:v>
                </c:pt>
                <c:pt idx="6738">
                  <c:v>0.0</c:v>
                </c:pt>
                <c:pt idx="6739">
                  <c:v>0.0</c:v>
                </c:pt>
                <c:pt idx="6740">
                  <c:v>6.00915736168005</c:v>
                </c:pt>
                <c:pt idx="6741">
                  <c:v>6.009126183438917</c:v>
                </c:pt>
                <c:pt idx="6742">
                  <c:v>6.009252179289373</c:v>
                </c:pt>
                <c:pt idx="6743">
                  <c:v>6.00936252366034</c:v>
                </c:pt>
                <c:pt idx="6744">
                  <c:v>6.00954375423462</c:v>
                </c:pt>
                <c:pt idx="6745">
                  <c:v>6.009826902904883</c:v>
                </c:pt>
                <c:pt idx="6746">
                  <c:v>6.009866594375592</c:v>
                </c:pt>
                <c:pt idx="6747">
                  <c:v>6.00987454685457</c:v>
                </c:pt>
                <c:pt idx="6748">
                  <c:v>6.010157760659895</c:v>
                </c:pt>
                <c:pt idx="6749">
                  <c:v>6.01024438284432</c:v>
                </c:pt>
                <c:pt idx="6750">
                  <c:v>0.0</c:v>
                </c:pt>
                <c:pt idx="6751">
                  <c:v>0.0</c:v>
                </c:pt>
                <c:pt idx="6752">
                  <c:v>0.0</c:v>
                </c:pt>
                <c:pt idx="6753">
                  <c:v>0.0</c:v>
                </c:pt>
                <c:pt idx="6754">
                  <c:v>0.0</c:v>
                </c:pt>
                <c:pt idx="6755">
                  <c:v>0.0</c:v>
                </c:pt>
                <c:pt idx="6756">
                  <c:v>0.0</c:v>
                </c:pt>
                <c:pt idx="6757">
                  <c:v>0.0</c:v>
                </c:pt>
                <c:pt idx="6758">
                  <c:v>0.0</c:v>
                </c:pt>
                <c:pt idx="6759">
                  <c:v>0.0</c:v>
                </c:pt>
                <c:pt idx="6760">
                  <c:v>6.00926734433362</c:v>
                </c:pt>
                <c:pt idx="6761">
                  <c:v>6.009417261554466</c:v>
                </c:pt>
                <c:pt idx="6762">
                  <c:v>6.009456848221906</c:v>
                </c:pt>
                <c:pt idx="6763">
                  <c:v>6.009551424854858</c:v>
                </c:pt>
                <c:pt idx="6764">
                  <c:v>6.00976411741363</c:v>
                </c:pt>
                <c:pt idx="6765">
                  <c:v>6.00982693631137</c:v>
                </c:pt>
                <c:pt idx="6766">
                  <c:v>6.009944961249649</c:v>
                </c:pt>
                <c:pt idx="6767">
                  <c:v>6.010079070407844</c:v>
                </c:pt>
                <c:pt idx="6768">
                  <c:v>6.010134439880702</c:v>
                </c:pt>
                <c:pt idx="6769">
                  <c:v>6.010370522108131</c:v>
                </c:pt>
                <c:pt idx="6770">
                  <c:v>0.0</c:v>
                </c:pt>
                <c:pt idx="6771">
                  <c:v>0.0</c:v>
                </c:pt>
                <c:pt idx="6772">
                  <c:v>0.0</c:v>
                </c:pt>
                <c:pt idx="6773">
                  <c:v>0.0</c:v>
                </c:pt>
                <c:pt idx="6774">
                  <c:v>0.0</c:v>
                </c:pt>
                <c:pt idx="6775">
                  <c:v>0.0</c:v>
                </c:pt>
                <c:pt idx="6776">
                  <c:v>0.0</c:v>
                </c:pt>
                <c:pt idx="6777">
                  <c:v>0.0</c:v>
                </c:pt>
                <c:pt idx="6778">
                  <c:v>0.0</c:v>
                </c:pt>
                <c:pt idx="6779">
                  <c:v>0.0</c:v>
                </c:pt>
                <c:pt idx="6780">
                  <c:v>6.00924374497775</c:v>
                </c:pt>
                <c:pt idx="6781">
                  <c:v>6.00939368068082</c:v>
                </c:pt>
                <c:pt idx="6782">
                  <c:v>6.009440940745033</c:v>
                </c:pt>
                <c:pt idx="6783">
                  <c:v>6.009456940221864</c:v>
                </c:pt>
                <c:pt idx="6784">
                  <c:v>6.009709149048323</c:v>
                </c:pt>
                <c:pt idx="6785">
                  <c:v>6.009913522450274</c:v>
                </c:pt>
                <c:pt idx="6786">
                  <c:v>6.009960840422228</c:v>
                </c:pt>
                <c:pt idx="6787">
                  <c:v>6.010094756884322</c:v>
                </c:pt>
                <c:pt idx="6788">
                  <c:v>6.010252457722878</c:v>
                </c:pt>
                <c:pt idx="6789">
                  <c:v>6.01035471685169</c:v>
                </c:pt>
                <c:pt idx="6790">
                  <c:v>0.0</c:v>
                </c:pt>
                <c:pt idx="6791">
                  <c:v>0.0</c:v>
                </c:pt>
                <c:pt idx="6792">
                  <c:v>0.0</c:v>
                </c:pt>
                <c:pt idx="6793">
                  <c:v>0.0</c:v>
                </c:pt>
                <c:pt idx="6794">
                  <c:v>0.0</c:v>
                </c:pt>
                <c:pt idx="6795">
                  <c:v>0.0</c:v>
                </c:pt>
                <c:pt idx="6796">
                  <c:v>0.0</c:v>
                </c:pt>
                <c:pt idx="6797">
                  <c:v>0.0</c:v>
                </c:pt>
                <c:pt idx="6798">
                  <c:v>0.0</c:v>
                </c:pt>
                <c:pt idx="6799">
                  <c:v>0.0</c:v>
                </c:pt>
                <c:pt idx="6800">
                  <c:v>6.00922034586616</c:v>
                </c:pt>
                <c:pt idx="6801">
                  <c:v>6.009204947424461</c:v>
                </c:pt>
                <c:pt idx="6802">
                  <c:v>6.009307166891606</c:v>
                </c:pt>
                <c:pt idx="6803">
                  <c:v>6.009456940221864</c:v>
                </c:pt>
                <c:pt idx="6804">
                  <c:v>6.00967745882758</c:v>
                </c:pt>
                <c:pt idx="6805">
                  <c:v>6.009614738187897</c:v>
                </c:pt>
                <c:pt idx="6806">
                  <c:v>6.009921549853216</c:v>
                </c:pt>
                <c:pt idx="6807">
                  <c:v>6.01003977906589</c:v>
                </c:pt>
                <c:pt idx="6808">
                  <c:v>6.010252457722878</c:v>
                </c:pt>
                <c:pt idx="6809">
                  <c:v>6.010228697109885</c:v>
                </c:pt>
                <c:pt idx="6810">
                  <c:v>0.0</c:v>
                </c:pt>
                <c:pt idx="6811">
                  <c:v>0.0</c:v>
                </c:pt>
                <c:pt idx="6812">
                  <c:v>0.0</c:v>
                </c:pt>
                <c:pt idx="6813">
                  <c:v>0.0</c:v>
                </c:pt>
                <c:pt idx="6814">
                  <c:v>0.0</c:v>
                </c:pt>
                <c:pt idx="6815">
                  <c:v>0.0</c:v>
                </c:pt>
                <c:pt idx="6816">
                  <c:v>0.0</c:v>
                </c:pt>
                <c:pt idx="6817">
                  <c:v>0.0</c:v>
                </c:pt>
                <c:pt idx="6818">
                  <c:v>0.0</c:v>
                </c:pt>
                <c:pt idx="6819">
                  <c:v>0.0</c:v>
                </c:pt>
                <c:pt idx="6820">
                  <c:v>6.009015671318485</c:v>
                </c:pt>
                <c:pt idx="6821">
                  <c:v>6.00907095918319</c:v>
                </c:pt>
                <c:pt idx="6822">
                  <c:v>6.009189302602584</c:v>
                </c:pt>
                <c:pt idx="6823">
                  <c:v>6.009354813894328</c:v>
                </c:pt>
                <c:pt idx="6824">
                  <c:v>6.009402132055013</c:v>
                </c:pt>
                <c:pt idx="6825">
                  <c:v>6.009598869382915</c:v>
                </c:pt>
                <c:pt idx="6826">
                  <c:v>6.009638475806047</c:v>
                </c:pt>
                <c:pt idx="6827">
                  <c:v>6.009756490846537</c:v>
                </c:pt>
                <c:pt idx="6828">
                  <c:v>6.009937785954658</c:v>
                </c:pt>
                <c:pt idx="6829">
                  <c:v>6.010181535799227</c:v>
                </c:pt>
                <c:pt idx="6830">
                  <c:v>0.0</c:v>
                </c:pt>
                <c:pt idx="6831">
                  <c:v>0.0</c:v>
                </c:pt>
                <c:pt idx="6832">
                  <c:v>0.0</c:v>
                </c:pt>
                <c:pt idx="6833">
                  <c:v>0.0</c:v>
                </c:pt>
                <c:pt idx="6834">
                  <c:v>0.0</c:v>
                </c:pt>
                <c:pt idx="6835">
                  <c:v>0.0</c:v>
                </c:pt>
                <c:pt idx="6836">
                  <c:v>0.0</c:v>
                </c:pt>
                <c:pt idx="6837">
                  <c:v>0.0</c:v>
                </c:pt>
                <c:pt idx="6838">
                  <c:v>0.0</c:v>
                </c:pt>
                <c:pt idx="6839">
                  <c:v>0.0</c:v>
                </c:pt>
                <c:pt idx="6840">
                  <c:v>6.008732639229102</c:v>
                </c:pt>
                <c:pt idx="6841">
                  <c:v>6.008858801813216</c:v>
                </c:pt>
                <c:pt idx="6842">
                  <c:v>6.008992676490887</c:v>
                </c:pt>
                <c:pt idx="6843">
                  <c:v>6.00904014024915</c:v>
                </c:pt>
                <c:pt idx="6844">
                  <c:v>6.009126682079338</c:v>
                </c:pt>
                <c:pt idx="6845">
                  <c:v>6.009260426868333</c:v>
                </c:pt>
                <c:pt idx="6846">
                  <c:v>6.00937880387374</c:v>
                </c:pt>
                <c:pt idx="6847">
                  <c:v>6.00963842715004</c:v>
                </c:pt>
                <c:pt idx="6848">
                  <c:v>6.009693572509871</c:v>
                </c:pt>
                <c:pt idx="6849">
                  <c:v>6.009898232344533</c:v>
                </c:pt>
                <c:pt idx="6850">
                  <c:v>0.0</c:v>
                </c:pt>
                <c:pt idx="6851">
                  <c:v>0.0</c:v>
                </c:pt>
                <c:pt idx="6852">
                  <c:v>0.0</c:v>
                </c:pt>
                <c:pt idx="6853">
                  <c:v>0.0</c:v>
                </c:pt>
                <c:pt idx="6854">
                  <c:v>0.0</c:v>
                </c:pt>
                <c:pt idx="6855">
                  <c:v>0.0</c:v>
                </c:pt>
                <c:pt idx="6856">
                  <c:v>0.0</c:v>
                </c:pt>
                <c:pt idx="6857">
                  <c:v>0.0</c:v>
                </c:pt>
                <c:pt idx="6858">
                  <c:v>0.0</c:v>
                </c:pt>
                <c:pt idx="6859">
                  <c:v>0.0</c:v>
                </c:pt>
                <c:pt idx="6860">
                  <c:v>6.008960670194289</c:v>
                </c:pt>
                <c:pt idx="6861">
                  <c:v>6.009008326665805</c:v>
                </c:pt>
                <c:pt idx="6862">
                  <c:v>6.00923643385363</c:v>
                </c:pt>
                <c:pt idx="6863">
                  <c:v>6.009346927029224</c:v>
                </c:pt>
                <c:pt idx="6864">
                  <c:v>6.009409952151741</c:v>
                </c:pt>
                <c:pt idx="6865">
                  <c:v>6.009622377732354</c:v>
                </c:pt>
                <c:pt idx="6866">
                  <c:v>6.009583291142877</c:v>
                </c:pt>
                <c:pt idx="6867">
                  <c:v>6.009843108423797</c:v>
                </c:pt>
                <c:pt idx="6868">
                  <c:v>6.009882353583818</c:v>
                </c:pt>
                <c:pt idx="6869">
                  <c:v>6.01017378069654</c:v>
                </c:pt>
                <c:pt idx="6870">
                  <c:v>0.0</c:v>
                </c:pt>
                <c:pt idx="6871">
                  <c:v>0.0</c:v>
                </c:pt>
                <c:pt idx="6872">
                  <c:v>0.0</c:v>
                </c:pt>
                <c:pt idx="6873">
                  <c:v>0.0</c:v>
                </c:pt>
                <c:pt idx="6874">
                  <c:v>0.0</c:v>
                </c:pt>
                <c:pt idx="6875">
                  <c:v>0.0</c:v>
                </c:pt>
                <c:pt idx="6876">
                  <c:v>0.0</c:v>
                </c:pt>
                <c:pt idx="6877">
                  <c:v>0.0</c:v>
                </c:pt>
                <c:pt idx="6878">
                  <c:v>0.0</c:v>
                </c:pt>
                <c:pt idx="6879">
                  <c:v>0.0</c:v>
                </c:pt>
                <c:pt idx="6880">
                  <c:v>6.009070678972257</c:v>
                </c:pt>
                <c:pt idx="6881">
                  <c:v>6.009228451226078</c:v>
                </c:pt>
                <c:pt idx="6882">
                  <c:v>6.009307166891606</c:v>
                </c:pt>
                <c:pt idx="6883">
                  <c:v>6.009307487650028</c:v>
                </c:pt>
                <c:pt idx="6884">
                  <c:v>6.009488747579057</c:v>
                </c:pt>
                <c:pt idx="6885">
                  <c:v>6.00963030062575</c:v>
                </c:pt>
                <c:pt idx="6886">
                  <c:v>6.009811361408396</c:v>
                </c:pt>
                <c:pt idx="6887">
                  <c:v>6.00987454685457</c:v>
                </c:pt>
                <c:pt idx="6888">
                  <c:v>6.009977010626598</c:v>
                </c:pt>
                <c:pt idx="6889">
                  <c:v>6.010118816888384</c:v>
                </c:pt>
                <c:pt idx="6890">
                  <c:v>0.0</c:v>
                </c:pt>
                <c:pt idx="6891">
                  <c:v>0.0</c:v>
                </c:pt>
                <c:pt idx="6892">
                  <c:v>0.0</c:v>
                </c:pt>
                <c:pt idx="6893">
                  <c:v>0.0</c:v>
                </c:pt>
                <c:pt idx="6894">
                  <c:v>0.0</c:v>
                </c:pt>
                <c:pt idx="6895">
                  <c:v>0.0</c:v>
                </c:pt>
                <c:pt idx="6896">
                  <c:v>0.0</c:v>
                </c:pt>
                <c:pt idx="6897">
                  <c:v>0.0</c:v>
                </c:pt>
                <c:pt idx="6898">
                  <c:v>0.0</c:v>
                </c:pt>
                <c:pt idx="6899">
                  <c:v>0.0</c:v>
                </c:pt>
                <c:pt idx="6900">
                  <c:v>6.0092753526039</c:v>
                </c:pt>
                <c:pt idx="6901">
                  <c:v>6.009244206126342</c:v>
                </c:pt>
                <c:pt idx="6902">
                  <c:v>6.009503986205088</c:v>
                </c:pt>
                <c:pt idx="6903">
                  <c:v>6.009504235637046</c:v>
                </c:pt>
                <c:pt idx="6904">
                  <c:v>6.00970891925636</c:v>
                </c:pt>
                <c:pt idx="6905">
                  <c:v>6.00974046400523</c:v>
                </c:pt>
                <c:pt idx="6906">
                  <c:v>6.009929600127074</c:v>
                </c:pt>
                <c:pt idx="6907">
                  <c:v>6.010189263361114</c:v>
                </c:pt>
                <c:pt idx="6908">
                  <c:v>6.010079239603296</c:v>
                </c:pt>
                <c:pt idx="6909">
                  <c:v>6.01033113238458</c:v>
                </c:pt>
                <c:pt idx="6910">
                  <c:v>0.0</c:v>
                </c:pt>
                <c:pt idx="6911">
                  <c:v>0.0</c:v>
                </c:pt>
                <c:pt idx="6912">
                  <c:v>0.0</c:v>
                </c:pt>
                <c:pt idx="6913">
                  <c:v>0.0</c:v>
                </c:pt>
                <c:pt idx="6914">
                  <c:v>0.0</c:v>
                </c:pt>
                <c:pt idx="6915">
                  <c:v>0.0</c:v>
                </c:pt>
                <c:pt idx="6916">
                  <c:v>0.0</c:v>
                </c:pt>
                <c:pt idx="6917">
                  <c:v>0.0</c:v>
                </c:pt>
                <c:pt idx="6918">
                  <c:v>0.0</c:v>
                </c:pt>
                <c:pt idx="6919">
                  <c:v>0.0</c:v>
                </c:pt>
                <c:pt idx="6920">
                  <c:v>6.00937768283787</c:v>
                </c:pt>
                <c:pt idx="6921">
                  <c:v>6.009488159117355</c:v>
                </c:pt>
                <c:pt idx="6922">
                  <c:v>6.009378074473818</c:v>
                </c:pt>
                <c:pt idx="6923">
                  <c:v>6.009520025450692</c:v>
                </c:pt>
                <c:pt idx="6924">
                  <c:v>6.00970110036286</c:v>
                </c:pt>
                <c:pt idx="6925">
                  <c:v>6.00978764612795</c:v>
                </c:pt>
                <c:pt idx="6926">
                  <c:v>6.00996085212677</c:v>
                </c:pt>
                <c:pt idx="6927">
                  <c:v>6.010102830689735</c:v>
                </c:pt>
                <c:pt idx="6928">
                  <c:v>6.010181366204725</c:v>
                </c:pt>
                <c:pt idx="6929">
                  <c:v>6.010519755724647</c:v>
                </c:pt>
                <c:pt idx="6930">
                  <c:v>0.0</c:v>
                </c:pt>
                <c:pt idx="6931">
                  <c:v>0.0</c:v>
                </c:pt>
                <c:pt idx="6932">
                  <c:v>0.0</c:v>
                </c:pt>
                <c:pt idx="6933">
                  <c:v>0.0</c:v>
                </c:pt>
                <c:pt idx="6934">
                  <c:v>0.0</c:v>
                </c:pt>
                <c:pt idx="6935">
                  <c:v>0.0</c:v>
                </c:pt>
                <c:pt idx="6936">
                  <c:v>0.0</c:v>
                </c:pt>
                <c:pt idx="6937">
                  <c:v>0.0</c:v>
                </c:pt>
                <c:pt idx="6938">
                  <c:v>0.0</c:v>
                </c:pt>
                <c:pt idx="6939">
                  <c:v>0.0</c:v>
                </c:pt>
                <c:pt idx="6940">
                  <c:v>6.009283204099904</c:v>
                </c:pt>
                <c:pt idx="6941">
                  <c:v>6.00932277576188</c:v>
                </c:pt>
                <c:pt idx="6942">
                  <c:v>6.009527745387306</c:v>
                </c:pt>
                <c:pt idx="6943">
                  <c:v>6.00965357243965</c:v>
                </c:pt>
                <c:pt idx="6944">
                  <c:v>6.009614420541762</c:v>
                </c:pt>
                <c:pt idx="6945">
                  <c:v>6.00982693631137</c:v>
                </c:pt>
                <c:pt idx="6946">
                  <c:v>6.009921561324896</c:v>
                </c:pt>
                <c:pt idx="6947">
                  <c:v>6.010157795911301</c:v>
                </c:pt>
                <c:pt idx="6948">
                  <c:v>6.010142087381528</c:v>
                </c:pt>
                <c:pt idx="6949">
                  <c:v>6.010331006194008</c:v>
                </c:pt>
                <c:pt idx="6950">
                  <c:v>0.0</c:v>
                </c:pt>
                <c:pt idx="6951">
                  <c:v>0.0</c:v>
                </c:pt>
                <c:pt idx="6952">
                  <c:v>0.0</c:v>
                </c:pt>
                <c:pt idx="6953">
                  <c:v>0.0</c:v>
                </c:pt>
                <c:pt idx="6954">
                  <c:v>0.0</c:v>
                </c:pt>
                <c:pt idx="6955">
                  <c:v>0.0</c:v>
                </c:pt>
                <c:pt idx="6956">
                  <c:v>0.0</c:v>
                </c:pt>
                <c:pt idx="6957">
                  <c:v>0.0</c:v>
                </c:pt>
                <c:pt idx="6958">
                  <c:v>0.0</c:v>
                </c:pt>
                <c:pt idx="6959">
                  <c:v>0.0</c:v>
                </c:pt>
                <c:pt idx="6960">
                  <c:v>6.00936197073039</c:v>
                </c:pt>
                <c:pt idx="6961">
                  <c:v>6.009252084406496</c:v>
                </c:pt>
                <c:pt idx="6962">
                  <c:v>6.009417538319195</c:v>
                </c:pt>
                <c:pt idx="6963">
                  <c:v>6.009614250599289</c:v>
                </c:pt>
                <c:pt idx="6964">
                  <c:v>6.00962249123124</c:v>
                </c:pt>
                <c:pt idx="6965">
                  <c:v>6.00973263555191</c:v>
                </c:pt>
                <c:pt idx="6966">
                  <c:v>6.009905840363007</c:v>
                </c:pt>
                <c:pt idx="6967">
                  <c:v>6.009992604959543</c:v>
                </c:pt>
                <c:pt idx="6968">
                  <c:v>6.01018940530417</c:v>
                </c:pt>
                <c:pt idx="6969">
                  <c:v>6.010221027686057</c:v>
                </c:pt>
                <c:pt idx="6970">
                  <c:v>0.0</c:v>
                </c:pt>
                <c:pt idx="6971">
                  <c:v>0.0</c:v>
                </c:pt>
                <c:pt idx="6972">
                  <c:v>0.0</c:v>
                </c:pt>
                <c:pt idx="6973">
                  <c:v>0.0</c:v>
                </c:pt>
                <c:pt idx="6974">
                  <c:v>0.0</c:v>
                </c:pt>
                <c:pt idx="6975">
                  <c:v>0.0</c:v>
                </c:pt>
                <c:pt idx="6976">
                  <c:v>0.0</c:v>
                </c:pt>
                <c:pt idx="6977">
                  <c:v>0.0</c:v>
                </c:pt>
                <c:pt idx="6978">
                  <c:v>0.0</c:v>
                </c:pt>
                <c:pt idx="6979">
                  <c:v>0.0</c:v>
                </c:pt>
                <c:pt idx="6980">
                  <c:v>6.009291073058217</c:v>
                </c:pt>
                <c:pt idx="6981">
                  <c:v>6.009314745456111</c:v>
                </c:pt>
                <c:pt idx="6982">
                  <c:v>6.00933879427842</c:v>
                </c:pt>
                <c:pt idx="6983">
                  <c:v>6.009543626083138</c:v>
                </c:pt>
                <c:pt idx="6984">
                  <c:v>6.009637812450622</c:v>
                </c:pt>
                <c:pt idx="6985">
                  <c:v>6.009771925424893</c:v>
                </c:pt>
                <c:pt idx="6986">
                  <c:v>6.009952957355443</c:v>
                </c:pt>
                <c:pt idx="6987">
                  <c:v>6.009976918142971</c:v>
                </c:pt>
                <c:pt idx="6988">
                  <c:v>6.01018940530417</c:v>
                </c:pt>
                <c:pt idx="6989">
                  <c:v>6.010213130311998</c:v>
                </c:pt>
                <c:pt idx="6990">
                  <c:v>0.0</c:v>
                </c:pt>
                <c:pt idx="6991">
                  <c:v>0.0</c:v>
                </c:pt>
                <c:pt idx="6992">
                  <c:v>0.0</c:v>
                </c:pt>
                <c:pt idx="6993">
                  <c:v>0.0</c:v>
                </c:pt>
                <c:pt idx="6994">
                  <c:v>0.0</c:v>
                </c:pt>
                <c:pt idx="6995">
                  <c:v>0.0</c:v>
                </c:pt>
                <c:pt idx="6996">
                  <c:v>0.0</c:v>
                </c:pt>
                <c:pt idx="6997">
                  <c:v>0.0</c:v>
                </c:pt>
                <c:pt idx="6998">
                  <c:v>0.0</c:v>
                </c:pt>
                <c:pt idx="6999">
                  <c:v>0.0</c:v>
                </c:pt>
                <c:pt idx="7000">
                  <c:v>6.009086572238905</c:v>
                </c:pt>
                <c:pt idx="7001">
                  <c:v>6.009133862403784</c:v>
                </c:pt>
                <c:pt idx="7002">
                  <c:v>6.00926002262904</c:v>
                </c:pt>
                <c:pt idx="7003">
                  <c:v>6.009433213047564</c:v>
                </c:pt>
                <c:pt idx="7004">
                  <c:v>6.00954348580122</c:v>
                </c:pt>
                <c:pt idx="7005">
                  <c:v>6.009520322857954</c:v>
                </c:pt>
                <c:pt idx="7006">
                  <c:v>6.009653869410844</c:v>
                </c:pt>
                <c:pt idx="7007">
                  <c:v>6.009976918142971</c:v>
                </c:pt>
                <c:pt idx="7008">
                  <c:v>6.010016131285068</c:v>
                </c:pt>
                <c:pt idx="7009">
                  <c:v>6.01019718316211</c:v>
                </c:pt>
                <c:pt idx="7010">
                  <c:v>0.0</c:v>
                </c:pt>
                <c:pt idx="7011">
                  <c:v>0.0</c:v>
                </c:pt>
                <c:pt idx="7012">
                  <c:v>0.0</c:v>
                </c:pt>
                <c:pt idx="7013">
                  <c:v>0.0</c:v>
                </c:pt>
                <c:pt idx="7014">
                  <c:v>0.0</c:v>
                </c:pt>
                <c:pt idx="7015">
                  <c:v>0.0</c:v>
                </c:pt>
                <c:pt idx="7016">
                  <c:v>0.0</c:v>
                </c:pt>
                <c:pt idx="7017">
                  <c:v>0.0</c:v>
                </c:pt>
                <c:pt idx="7018">
                  <c:v>0.0</c:v>
                </c:pt>
                <c:pt idx="7019">
                  <c:v>0.0</c:v>
                </c:pt>
                <c:pt idx="7020">
                  <c:v>6.009054965841409</c:v>
                </c:pt>
                <c:pt idx="7021">
                  <c:v>6.009141852895906</c:v>
                </c:pt>
                <c:pt idx="7022">
                  <c:v>6.00918145464368</c:v>
                </c:pt>
                <c:pt idx="7023">
                  <c:v>6.009315365898932</c:v>
                </c:pt>
                <c:pt idx="7024">
                  <c:v>6.009488716275436</c:v>
                </c:pt>
                <c:pt idx="7025">
                  <c:v>6.009646197012433</c:v>
                </c:pt>
                <c:pt idx="7026">
                  <c:v>6.009748672355411</c:v>
                </c:pt>
                <c:pt idx="7027">
                  <c:v>6.009992630028687</c:v>
                </c:pt>
                <c:pt idx="7028">
                  <c:v>6.009843108423797</c:v>
                </c:pt>
                <c:pt idx="7029">
                  <c:v>6.010126535266266</c:v>
                </c:pt>
                <c:pt idx="7030">
                  <c:v>0.0</c:v>
                </c:pt>
                <c:pt idx="7031">
                  <c:v>0.0</c:v>
                </c:pt>
                <c:pt idx="7032">
                  <c:v>0.0</c:v>
                </c:pt>
                <c:pt idx="7033">
                  <c:v>0.0</c:v>
                </c:pt>
                <c:pt idx="7034">
                  <c:v>0.0</c:v>
                </c:pt>
                <c:pt idx="7035">
                  <c:v>0.0</c:v>
                </c:pt>
                <c:pt idx="7036">
                  <c:v>0.0</c:v>
                </c:pt>
                <c:pt idx="7037">
                  <c:v>0.0</c:v>
                </c:pt>
                <c:pt idx="7038">
                  <c:v>0.0</c:v>
                </c:pt>
                <c:pt idx="7039">
                  <c:v>0.0</c:v>
                </c:pt>
                <c:pt idx="7040">
                  <c:v>6.009236028239977</c:v>
                </c:pt>
                <c:pt idx="7041">
                  <c:v>6.009322935181233</c:v>
                </c:pt>
                <c:pt idx="7042">
                  <c:v>6.009354475142385</c:v>
                </c:pt>
                <c:pt idx="7043">
                  <c:v>6.009417501651301</c:v>
                </c:pt>
                <c:pt idx="7044">
                  <c:v>6.00955947477136</c:v>
                </c:pt>
                <c:pt idx="7045">
                  <c:v>6.00970118518777</c:v>
                </c:pt>
                <c:pt idx="7046">
                  <c:v>6.01006336955712</c:v>
                </c:pt>
                <c:pt idx="7047">
                  <c:v>6.010047616781683</c:v>
                </c:pt>
                <c:pt idx="7048">
                  <c:v>6.010000456704324</c:v>
                </c:pt>
                <c:pt idx="7049">
                  <c:v>6.010150081601904</c:v>
                </c:pt>
                <c:pt idx="7050">
                  <c:v>0.0</c:v>
                </c:pt>
                <c:pt idx="7051">
                  <c:v>0.0</c:v>
                </c:pt>
                <c:pt idx="7052">
                  <c:v>0.0</c:v>
                </c:pt>
                <c:pt idx="7053">
                  <c:v>0.0</c:v>
                </c:pt>
                <c:pt idx="7054">
                  <c:v>0.0</c:v>
                </c:pt>
                <c:pt idx="7055">
                  <c:v>0.0</c:v>
                </c:pt>
                <c:pt idx="7056">
                  <c:v>0.0</c:v>
                </c:pt>
                <c:pt idx="7057">
                  <c:v>0.0</c:v>
                </c:pt>
                <c:pt idx="7058">
                  <c:v>0.0</c:v>
                </c:pt>
                <c:pt idx="7059">
                  <c:v>0.0</c:v>
                </c:pt>
                <c:pt idx="7060">
                  <c:v>6.00931443583338</c:v>
                </c:pt>
                <c:pt idx="7061">
                  <c:v>6.009425118918854</c:v>
                </c:pt>
                <c:pt idx="7062">
                  <c:v>6.009543456565672</c:v>
                </c:pt>
                <c:pt idx="7063">
                  <c:v>6.009685033186557</c:v>
                </c:pt>
                <c:pt idx="7064">
                  <c:v>6.009787632905041</c:v>
                </c:pt>
                <c:pt idx="7065">
                  <c:v>6.009984252130574</c:v>
                </c:pt>
                <c:pt idx="7066">
                  <c:v>6.01002389126679</c:v>
                </c:pt>
                <c:pt idx="7067">
                  <c:v>6.010055465696848</c:v>
                </c:pt>
                <c:pt idx="7068">
                  <c:v>6.010425346732506</c:v>
                </c:pt>
                <c:pt idx="7069">
                  <c:v>6.010464741382692</c:v>
                </c:pt>
                <c:pt idx="7070">
                  <c:v>0.0</c:v>
                </c:pt>
                <c:pt idx="7071">
                  <c:v>0.0</c:v>
                </c:pt>
                <c:pt idx="7072">
                  <c:v>0.0</c:v>
                </c:pt>
                <c:pt idx="7073">
                  <c:v>0.0</c:v>
                </c:pt>
                <c:pt idx="7074">
                  <c:v>0.0</c:v>
                </c:pt>
                <c:pt idx="7075">
                  <c:v>0.0</c:v>
                </c:pt>
                <c:pt idx="7076">
                  <c:v>0.0</c:v>
                </c:pt>
                <c:pt idx="7077">
                  <c:v>0.0</c:v>
                </c:pt>
                <c:pt idx="7078">
                  <c:v>0.0</c:v>
                </c:pt>
                <c:pt idx="7079">
                  <c:v>0.0</c:v>
                </c:pt>
                <c:pt idx="7080">
                  <c:v>6.009267608890358</c:v>
                </c:pt>
                <c:pt idx="7081">
                  <c:v>6.00944875929283</c:v>
                </c:pt>
                <c:pt idx="7082">
                  <c:v>6.009527618629789</c:v>
                </c:pt>
                <c:pt idx="7083">
                  <c:v>6.009740231606813</c:v>
                </c:pt>
                <c:pt idx="7084">
                  <c:v>6.009874107014517</c:v>
                </c:pt>
                <c:pt idx="7085">
                  <c:v>6.00988998353591</c:v>
                </c:pt>
                <c:pt idx="7086">
                  <c:v>6.010134113220531</c:v>
                </c:pt>
                <c:pt idx="7087">
                  <c:v>6.010315164440634</c:v>
                </c:pt>
                <c:pt idx="7088">
                  <c:v>6.010220893681455</c:v>
                </c:pt>
                <c:pt idx="7089">
                  <c:v>6.01044932572799</c:v>
                </c:pt>
                <c:pt idx="7090">
                  <c:v>0.0</c:v>
                </c:pt>
                <c:pt idx="7091">
                  <c:v>0.0</c:v>
                </c:pt>
                <c:pt idx="7092">
                  <c:v>0.0</c:v>
                </c:pt>
                <c:pt idx="7093">
                  <c:v>0.0</c:v>
                </c:pt>
                <c:pt idx="7094">
                  <c:v>0.0</c:v>
                </c:pt>
                <c:pt idx="7095">
                  <c:v>0.0</c:v>
                </c:pt>
                <c:pt idx="7096">
                  <c:v>0.0</c:v>
                </c:pt>
                <c:pt idx="7097">
                  <c:v>0.0</c:v>
                </c:pt>
                <c:pt idx="7098">
                  <c:v>0.0</c:v>
                </c:pt>
                <c:pt idx="7099">
                  <c:v>0.0</c:v>
                </c:pt>
                <c:pt idx="7100">
                  <c:v>6.00922040287466</c:v>
                </c:pt>
                <c:pt idx="7101">
                  <c:v>4.777716314528519</c:v>
                </c:pt>
                <c:pt idx="7102">
                  <c:v>6.009433258775029</c:v>
                </c:pt>
                <c:pt idx="7103">
                  <c:v>6.009511997715546</c:v>
                </c:pt>
                <c:pt idx="7104">
                  <c:v>6.009724680021323</c:v>
                </c:pt>
                <c:pt idx="7105">
                  <c:v>6.009834795943702</c:v>
                </c:pt>
                <c:pt idx="7106">
                  <c:v>6.009913733945988</c:v>
                </c:pt>
                <c:pt idx="7107">
                  <c:v>6.010016209098564</c:v>
                </c:pt>
                <c:pt idx="7108">
                  <c:v>6.010283721159725</c:v>
                </c:pt>
                <c:pt idx="7109">
                  <c:v>6.01026820444481</c:v>
                </c:pt>
                <c:pt idx="7110">
                  <c:v>0.0</c:v>
                </c:pt>
                <c:pt idx="7111">
                  <c:v>0.0</c:v>
                </c:pt>
                <c:pt idx="7112">
                  <c:v>0.0</c:v>
                </c:pt>
                <c:pt idx="7113">
                  <c:v>0.0</c:v>
                </c:pt>
                <c:pt idx="7114">
                  <c:v>0.0</c:v>
                </c:pt>
                <c:pt idx="7115">
                  <c:v>0.0</c:v>
                </c:pt>
                <c:pt idx="7116">
                  <c:v>0.0</c:v>
                </c:pt>
                <c:pt idx="7117">
                  <c:v>0.0</c:v>
                </c:pt>
                <c:pt idx="7118">
                  <c:v>0.0</c:v>
                </c:pt>
                <c:pt idx="7119">
                  <c:v>0.0</c:v>
                </c:pt>
                <c:pt idx="7120">
                  <c:v>6.009157298181875</c:v>
                </c:pt>
                <c:pt idx="7121">
                  <c:v>6.00905549055407</c:v>
                </c:pt>
                <c:pt idx="7122">
                  <c:v>6.009150275183666</c:v>
                </c:pt>
                <c:pt idx="7123">
                  <c:v>6.0093467758217</c:v>
                </c:pt>
                <c:pt idx="7124">
                  <c:v>6.00944138952454</c:v>
                </c:pt>
                <c:pt idx="7125">
                  <c:v>6.009606907605465</c:v>
                </c:pt>
                <c:pt idx="7126">
                  <c:v>6.009630469701055</c:v>
                </c:pt>
                <c:pt idx="7127">
                  <c:v>6.009772420640033</c:v>
                </c:pt>
                <c:pt idx="7128">
                  <c:v>6.01011863930268</c:v>
                </c:pt>
                <c:pt idx="7129">
                  <c:v>6.01011863930268</c:v>
                </c:pt>
                <c:pt idx="7130">
                  <c:v>0.0</c:v>
                </c:pt>
                <c:pt idx="7131">
                  <c:v>0.0</c:v>
                </c:pt>
                <c:pt idx="7132">
                  <c:v>0.0</c:v>
                </c:pt>
                <c:pt idx="7133">
                  <c:v>0.0</c:v>
                </c:pt>
                <c:pt idx="7134">
                  <c:v>0.0</c:v>
                </c:pt>
                <c:pt idx="7135">
                  <c:v>0.0</c:v>
                </c:pt>
                <c:pt idx="7136">
                  <c:v>0.0</c:v>
                </c:pt>
                <c:pt idx="7137">
                  <c:v>0.0</c:v>
                </c:pt>
                <c:pt idx="7138">
                  <c:v>0.0</c:v>
                </c:pt>
                <c:pt idx="7139">
                  <c:v>0.0</c:v>
                </c:pt>
                <c:pt idx="7140">
                  <c:v>6.00922819423206</c:v>
                </c:pt>
                <c:pt idx="7141">
                  <c:v>6.00932295311273</c:v>
                </c:pt>
                <c:pt idx="7142">
                  <c:v>6.00929948485176</c:v>
                </c:pt>
                <c:pt idx="7143">
                  <c:v>6.00954339789163</c:v>
                </c:pt>
                <c:pt idx="7144">
                  <c:v>6.009606802667482</c:v>
                </c:pt>
                <c:pt idx="7145">
                  <c:v>6.0096305402905</c:v>
                </c:pt>
                <c:pt idx="7146">
                  <c:v>6.009882270755276</c:v>
                </c:pt>
                <c:pt idx="7147">
                  <c:v>6.010142087381528</c:v>
                </c:pt>
                <c:pt idx="7148">
                  <c:v>6.010087065301597</c:v>
                </c:pt>
                <c:pt idx="7149">
                  <c:v>6.010307385658984</c:v>
                </c:pt>
                <c:pt idx="7150">
                  <c:v>0.0</c:v>
                </c:pt>
                <c:pt idx="7151">
                  <c:v>0.0</c:v>
                </c:pt>
                <c:pt idx="7152">
                  <c:v>0.0</c:v>
                </c:pt>
                <c:pt idx="7153">
                  <c:v>0.0</c:v>
                </c:pt>
                <c:pt idx="7154">
                  <c:v>0.0</c:v>
                </c:pt>
                <c:pt idx="7155">
                  <c:v>0.0</c:v>
                </c:pt>
                <c:pt idx="7156">
                  <c:v>0.0</c:v>
                </c:pt>
                <c:pt idx="7157">
                  <c:v>0.0</c:v>
                </c:pt>
                <c:pt idx="7158">
                  <c:v>0.0</c:v>
                </c:pt>
                <c:pt idx="7159">
                  <c:v>0.0</c:v>
                </c:pt>
                <c:pt idx="7160">
                  <c:v>6.00961361319774</c:v>
                </c:pt>
                <c:pt idx="7161">
                  <c:v>6.0096219886167</c:v>
                </c:pt>
                <c:pt idx="7162">
                  <c:v>6.00981864309487</c:v>
                </c:pt>
                <c:pt idx="7163">
                  <c:v>6.00980312547658</c:v>
                </c:pt>
                <c:pt idx="7164">
                  <c:v>6.009858419671058</c:v>
                </c:pt>
                <c:pt idx="7165">
                  <c:v>6.01007091798404</c:v>
                </c:pt>
                <c:pt idx="7166">
                  <c:v>6.010118249331091</c:v>
                </c:pt>
                <c:pt idx="7167">
                  <c:v>6.010433230461176</c:v>
                </c:pt>
                <c:pt idx="7168">
                  <c:v>6.010559098641174</c:v>
                </c:pt>
                <c:pt idx="7169">
                  <c:v>6.010559235881205</c:v>
                </c:pt>
                <c:pt idx="7170">
                  <c:v>0.0</c:v>
                </c:pt>
                <c:pt idx="7171">
                  <c:v>0.0</c:v>
                </c:pt>
                <c:pt idx="7172">
                  <c:v>0.0</c:v>
                </c:pt>
                <c:pt idx="7173">
                  <c:v>0.0</c:v>
                </c:pt>
                <c:pt idx="7174">
                  <c:v>0.0</c:v>
                </c:pt>
                <c:pt idx="7175">
                  <c:v>0.0</c:v>
                </c:pt>
                <c:pt idx="7176">
                  <c:v>0.0</c:v>
                </c:pt>
                <c:pt idx="7177">
                  <c:v>0.0</c:v>
                </c:pt>
                <c:pt idx="7178">
                  <c:v>0.0</c:v>
                </c:pt>
                <c:pt idx="7179">
                  <c:v>0.0</c:v>
                </c:pt>
                <c:pt idx="7180">
                  <c:v>6.009770933761101</c:v>
                </c:pt>
                <c:pt idx="7181">
                  <c:v>6.009991838982086</c:v>
                </c:pt>
                <c:pt idx="7182">
                  <c:v>6.009905341333963</c:v>
                </c:pt>
                <c:pt idx="7183">
                  <c:v>6.01007087392833</c:v>
                </c:pt>
                <c:pt idx="7184">
                  <c:v>6.010157452121017</c:v>
                </c:pt>
                <c:pt idx="7185">
                  <c:v>6.010314936992629</c:v>
                </c:pt>
                <c:pt idx="7186">
                  <c:v>6.010385712501382</c:v>
                </c:pt>
                <c:pt idx="7187">
                  <c:v>6.01064581484418</c:v>
                </c:pt>
                <c:pt idx="7188">
                  <c:v>6.010630092302172</c:v>
                </c:pt>
                <c:pt idx="7189">
                  <c:v>6.010874000298815</c:v>
                </c:pt>
                <c:pt idx="7190">
                  <c:v>0.0</c:v>
                </c:pt>
                <c:pt idx="7191">
                  <c:v>0.0</c:v>
                </c:pt>
                <c:pt idx="7192">
                  <c:v>0.0</c:v>
                </c:pt>
                <c:pt idx="7193">
                  <c:v>0.0</c:v>
                </c:pt>
                <c:pt idx="7194">
                  <c:v>0.0</c:v>
                </c:pt>
                <c:pt idx="7195">
                  <c:v>0.0</c:v>
                </c:pt>
                <c:pt idx="7196">
                  <c:v>0.0</c:v>
                </c:pt>
                <c:pt idx="7197">
                  <c:v>0.0</c:v>
                </c:pt>
                <c:pt idx="7198">
                  <c:v>0.0</c:v>
                </c:pt>
                <c:pt idx="7199">
                  <c:v>0.0</c:v>
                </c:pt>
                <c:pt idx="7200">
                  <c:v>6.009716027168884</c:v>
                </c:pt>
                <c:pt idx="7201">
                  <c:v>6.010038922492205</c:v>
                </c:pt>
                <c:pt idx="7202">
                  <c:v>6.010062620084756</c:v>
                </c:pt>
                <c:pt idx="7203">
                  <c:v>6.010117801889153</c:v>
                </c:pt>
                <c:pt idx="7204">
                  <c:v>6.010141840274748</c:v>
                </c:pt>
                <c:pt idx="7205">
                  <c:v>6.010338478276528</c:v>
                </c:pt>
                <c:pt idx="7206">
                  <c:v>6.010535438654713</c:v>
                </c:pt>
                <c:pt idx="7207">
                  <c:v>6.010621967714743</c:v>
                </c:pt>
                <c:pt idx="7208">
                  <c:v>6.010755930534833</c:v>
                </c:pt>
                <c:pt idx="7209">
                  <c:v>6.010874226687783</c:v>
                </c:pt>
                <c:pt idx="7210">
                  <c:v>0.0</c:v>
                </c:pt>
                <c:pt idx="7211">
                  <c:v>0.0</c:v>
                </c:pt>
                <c:pt idx="7212">
                  <c:v>0.0</c:v>
                </c:pt>
                <c:pt idx="7213">
                  <c:v>0.0</c:v>
                </c:pt>
                <c:pt idx="7214">
                  <c:v>0.0</c:v>
                </c:pt>
                <c:pt idx="7215">
                  <c:v>0.0</c:v>
                </c:pt>
                <c:pt idx="7216">
                  <c:v>0.0</c:v>
                </c:pt>
                <c:pt idx="7217">
                  <c:v>0.0</c:v>
                </c:pt>
                <c:pt idx="7218">
                  <c:v>0.0</c:v>
                </c:pt>
                <c:pt idx="7219">
                  <c:v>0.0</c:v>
                </c:pt>
                <c:pt idx="7220">
                  <c:v>6.009881361375006</c:v>
                </c:pt>
                <c:pt idx="7221">
                  <c:v>6.009897131550808</c:v>
                </c:pt>
                <c:pt idx="7222">
                  <c:v>6.010039093265737</c:v>
                </c:pt>
                <c:pt idx="7223">
                  <c:v>6.010039216632735</c:v>
                </c:pt>
                <c:pt idx="7224">
                  <c:v>6.010133836025339</c:v>
                </c:pt>
                <c:pt idx="7225">
                  <c:v>6.010330609071771</c:v>
                </c:pt>
                <c:pt idx="7226">
                  <c:v>6.010511681232969</c:v>
                </c:pt>
                <c:pt idx="7227">
                  <c:v>6.010677256952737</c:v>
                </c:pt>
                <c:pt idx="7228">
                  <c:v>6.010590797628842</c:v>
                </c:pt>
                <c:pt idx="7229">
                  <c:v>6.01095272480358</c:v>
                </c:pt>
                <c:pt idx="7230">
                  <c:v>0.0</c:v>
                </c:pt>
                <c:pt idx="7231">
                  <c:v>0.0</c:v>
                </c:pt>
                <c:pt idx="7232">
                  <c:v>0.0</c:v>
                </c:pt>
                <c:pt idx="7233">
                  <c:v>0.0</c:v>
                </c:pt>
                <c:pt idx="7234">
                  <c:v>0.0</c:v>
                </c:pt>
                <c:pt idx="7235">
                  <c:v>0.0</c:v>
                </c:pt>
                <c:pt idx="7236">
                  <c:v>0.0</c:v>
                </c:pt>
                <c:pt idx="7237">
                  <c:v>0.0</c:v>
                </c:pt>
                <c:pt idx="7238">
                  <c:v>0.0</c:v>
                </c:pt>
                <c:pt idx="7239">
                  <c:v>0.0</c:v>
                </c:pt>
                <c:pt idx="7240">
                  <c:v>6.00962954374608</c:v>
                </c:pt>
                <c:pt idx="7241">
                  <c:v>6.009795032016277</c:v>
                </c:pt>
                <c:pt idx="7242">
                  <c:v>6.00992098310482</c:v>
                </c:pt>
                <c:pt idx="7243">
                  <c:v>6.00996062348113</c:v>
                </c:pt>
                <c:pt idx="7244">
                  <c:v>6.010023621433854</c:v>
                </c:pt>
                <c:pt idx="7245">
                  <c:v>6.010212697540045</c:v>
                </c:pt>
                <c:pt idx="7246">
                  <c:v>6.010244307878364</c:v>
                </c:pt>
                <c:pt idx="7247">
                  <c:v>6.010409644734568</c:v>
                </c:pt>
                <c:pt idx="7248">
                  <c:v>6.010622222339348</c:v>
                </c:pt>
                <c:pt idx="7249">
                  <c:v>6.010716806911411</c:v>
                </c:pt>
                <c:pt idx="7250">
                  <c:v>0.0</c:v>
                </c:pt>
                <c:pt idx="7251">
                  <c:v>0.0</c:v>
                </c:pt>
                <c:pt idx="7252">
                  <c:v>0.0</c:v>
                </c:pt>
                <c:pt idx="7253">
                  <c:v>0.0</c:v>
                </c:pt>
                <c:pt idx="7254">
                  <c:v>0.0</c:v>
                </c:pt>
                <c:pt idx="7255">
                  <c:v>0.0</c:v>
                </c:pt>
                <c:pt idx="7256">
                  <c:v>0.0</c:v>
                </c:pt>
                <c:pt idx="7257">
                  <c:v>0.0</c:v>
                </c:pt>
                <c:pt idx="7258">
                  <c:v>0.0</c:v>
                </c:pt>
                <c:pt idx="7259">
                  <c:v>0.0</c:v>
                </c:pt>
                <c:pt idx="7260">
                  <c:v>6.009503431594986</c:v>
                </c:pt>
                <c:pt idx="7261">
                  <c:v>6.00962193789748</c:v>
                </c:pt>
                <c:pt idx="7262">
                  <c:v>6.009590604608053</c:v>
                </c:pt>
                <c:pt idx="7263">
                  <c:v>6.00975595251299</c:v>
                </c:pt>
                <c:pt idx="7264">
                  <c:v>6.009819128865929</c:v>
                </c:pt>
                <c:pt idx="7265">
                  <c:v>6.00986641382482</c:v>
                </c:pt>
                <c:pt idx="7266">
                  <c:v>6.01022858621551</c:v>
                </c:pt>
                <c:pt idx="7267">
                  <c:v>6.010307265117464</c:v>
                </c:pt>
                <c:pt idx="7268">
                  <c:v>6.010417446109894</c:v>
                </c:pt>
                <c:pt idx="7269">
                  <c:v>6.010527642804706</c:v>
                </c:pt>
                <c:pt idx="7270">
                  <c:v>0.0</c:v>
                </c:pt>
                <c:pt idx="7271">
                  <c:v>0.0</c:v>
                </c:pt>
                <c:pt idx="7272">
                  <c:v>0.0</c:v>
                </c:pt>
                <c:pt idx="7273">
                  <c:v>0.0</c:v>
                </c:pt>
                <c:pt idx="7274">
                  <c:v>0.0</c:v>
                </c:pt>
                <c:pt idx="7275">
                  <c:v>0.0</c:v>
                </c:pt>
                <c:pt idx="7276">
                  <c:v>0.0</c:v>
                </c:pt>
                <c:pt idx="7277">
                  <c:v>0.0</c:v>
                </c:pt>
                <c:pt idx="7278">
                  <c:v>0.0</c:v>
                </c:pt>
                <c:pt idx="7279">
                  <c:v>0.0</c:v>
                </c:pt>
                <c:pt idx="7280">
                  <c:v>6.00946414093303</c:v>
                </c:pt>
                <c:pt idx="7281">
                  <c:v>6.009456560144042</c:v>
                </c:pt>
                <c:pt idx="7282">
                  <c:v>6.009566877104784</c:v>
                </c:pt>
                <c:pt idx="7283">
                  <c:v>6.00981880230167</c:v>
                </c:pt>
                <c:pt idx="7284">
                  <c:v>6.009976446314967</c:v>
                </c:pt>
                <c:pt idx="7285">
                  <c:v>6.00988999482887</c:v>
                </c:pt>
                <c:pt idx="7286">
                  <c:v>6.010118192123856</c:v>
                </c:pt>
                <c:pt idx="7287">
                  <c:v>6.010323019780681</c:v>
                </c:pt>
                <c:pt idx="7288">
                  <c:v>6.01029961245803</c:v>
                </c:pt>
                <c:pt idx="7289">
                  <c:v>6.010598749932396</c:v>
                </c:pt>
                <c:pt idx="7290">
                  <c:v>0.0</c:v>
                </c:pt>
                <c:pt idx="7291">
                  <c:v>0.0</c:v>
                </c:pt>
                <c:pt idx="7292">
                  <c:v>0.0</c:v>
                </c:pt>
                <c:pt idx="7293">
                  <c:v>0.0</c:v>
                </c:pt>
                <c:pt idx="7294">
                  <c:v>0.0</c:v>
                </c:pt>
                <c:pt idx="7295">
                  <c:v>0.0</c:v>
                </c:pt>
                <c:pt idx="7296">
                  <c:v>0.0</c:v>
                </c:pt>
                <c:pt idx="7297">
                  <c:v>0.0</c:v>
                </c:pt>
                <c:pt idx="7298">
                  <c:v>0.0</c:v>
                </c:pt>
                <c:pt idx="7299">
                  <c:v>0.0</c:v>
                </c:pt>
                <c:pt idx="7300">
                  <c:v>6.009511280639797</c:v>
                </c:pt>
                <c:pt idx="7301">
                  <c:v>6.00952725011368</c:v>
                </c:pt>
                <c:pt idx="7302">
                  <c:v>6.00962989487409</c:v>
                </c:pt>
                <c:pt idx="7303">
                  <c:v>6.009716431538627</c:v>
                </c:pt>
                <c:pt idx="7304">
                  <c:v>6.009866301989468</c:v>
                </c:pt>
                <c:pt idx="7305">
                  <c:v>6.00988998353591</c:v>
                </c:pt>
                <c:pt idx="7306">
                  <c:v>6.010173420297432</c:v>
                </c:pt>
                <c:pt idx="7307">
                  <c:v>6.01028389776595</c:v>
                </c:pt>
                <c:pt idx="7308">
                  <c:v>6.010456940505366</c:v>
                </c:pt>
                <c:pt idx="7309">
                  <c:v>6.010527642804706</c:v>
                </c:pt>
                <c:pt idx="7310">
                  <c:v>0.0</c:v>
                </c:pt>
                <c:pt idx="7311">
                  <c:v>0.0</c:v>
                </c:pt>
                <c:pt idx="7312">
                  <c:v>0.0</c:v>
                </c:pt>
                <c:pt idx="7313">
                  <c:v>0.0</c:v>
                </c:pt>
                <c:pt idx="7314">
                  <c:v>0.0</c:v>
                </c:pt>
                <c:pt idx="7315">
                  <c:v>0.0</c:v>
                </c:pt>
                <c:pt idx="7316">
                  <c:v>0.0</c:v>
                </c:pt>
                <c:pt idx="7317">
                  <c:v>0.0</c:v>
                </c:pt>
                <c:pt idx="7318">
                  <c:v>0.0</c:v>
                </c:pt>
                <c:pt idx="7319">
                  <c:v>0.0</c:v>
                </c:pt>
                <c:pt idx="7320">
                  <c:v>6.009409140556071</c:v>
                </c:pt>
                <c:pt idx="7321">
                  <c:v>6.009401549802901</c:v>
                </c:pt>
                <c:pt idx="7322">
                  <c:v>6.00936236276805</c:v>
                </c:pt>
                <c:pt idx="7323">
                  <c:v>6.009527905444842</c:v>
                </c:pt>
                <c:pt idx="7324">
                  <c:v>6.009582803411887</c:v>
                </c:pt>
                <c:pt idx="7325">
                  <c:v>6.009850662430344</c:v>
                </c:pt>
                <c:pt idx="7326">
                  <c:v>6.00993723664039</c:v>
                </c:pt>
                <c:pt idx="7327">
                  <c:v>6.009984769795079</c:v>
                </c:pt>
                <c:pt idx="7328">
                  <c:v>6.010221027686057</c:v>
                </c:pt>
                <c:pt idx="7329">
                  <c:v>6.010284067438068</c:v>
                </c:pt>
                <c:pt idx="7330">
                  <c:v>0.0</c:v>
                </c:pt>
                <c:pt idx="7331">
                  <c:v>0.0</c:v>
                </c:pt>
                <c:pt idx="7332">
                  <c:v>0.0</c:v>
                </c:pt>
                <c:pt idx="7333">
                  <c:v>0.0</c:v>
                </c:pt>
                <c:pt idx="7334">
                  <c:v>0.0</c:v>
                </c:pt>
                <c:pt idx="7335">
                  <c:v>0.0</c:v>
                </c:pt>
                <c:pt idx="7336">
                  <c:v>0.0</c:v>
                </c:pt>
                <c:pt idx="7337">
                  <c:v>0.0</c:v>
                </c:pt>
                <c:pt idx="7338">
                  <c:v>0.0</c:v>
                </c:pt>
                <c:pt idx="7339">
                  <c:v>0.0</c:v>
                </c:pt>
                <c:pt idx="7340">
                  <c:v>6.0093620015526</c:v>
                </c:pt>
                <c:pt idx="7341">
                  <c:v>6.009472410019418</c:v>
                </c:pt>
                <c:pt idx="7342">
                  <c:v>6.009535406789106</c:v>
                </c:pt>
                <c:pt idx="7343">
                  <c:v>6.009637852017186</c:v>
                </c:pt>
                <c:pt idx="7344">
                  <c:v>6.00964609246467</c:v>
                </c:pt>
                <c:pt idx="7345">
                  <c:v>6.00984261239683</c:v>
                </c:pt>
                <c:pt idx="7346">
                  <c:v>6.00993727069159</c:v>
                </c:pt>
                <c:pt idx="7347">
                  <c:v>6.010031895760667</c:v>
                </c:pt>
                <c:pt idx="7348">
                  <c:v>6.010275811880851</c:v>
                </c:pt>
                <c:pt idx="7349">
                  <c:v>6.010134404985384</c:v>
                </c:pt>
                <c:pt idx="7350">
                  <c:v>0.0</c:v>
                </c:pt>
                <c:pt idx="7351">
                  <c:v>0.0</c:v>
                </c:pt>
                <c:pt idx="7352">
                  <c:v>0.0</c:v>
                </c:pt>
                <c:pt idx="7353">
                  <c:v>0.0</c:v>
                </c:pt>
                <c:pt idx="7354">
                  <c:v>0.0</c:v>
                </c:pt>
                <c:pt idx="7355">
                  <c:v>0.0</c:v>
                </c:pt>
                <c:pt idx="7356">
                  <c:v>0.0</c:v>
                </c:pt>
                <c:pt idx="7357">
                  <c:v>0.0</c:v>
                </c:pt>
                <c:pt idx="7358">
                  <c:v>0.0</c:v>
                </c:pt>
                <c:pt idx="7359">
                  <c:v>0.0</c:v>
                </c:pt>
                <c:pt idx="7360">
                  <c:v>6.009354113591494</c:v>
                </c:pt>
                <c:pt idx="7361">
                  <c:v>6.009401549802901</c:v>
                </c:pt>
                <c:pt idx="7362">
                  <c:v>6.00974002069468</c:v>
                </c:pt>
                <c:pt idx="7363">
                  <c:v>6.009685033186557</c:v>
                </c:pt>
                <c:pt idx="7364">
                  <c:v>6.009905534284761</c:v>
                </c:pt>
                <c:pt idx="7365">
                  <c:v>6.009850662430344</c:v>
                </c:pt>
                <c:pt idx="7366">
                  <c:v>6.010055330431037</c:v>
                </c:pt>
                <c:pt idx="7367">
                  <c:v>6.01019713293281</c:v>
                </c:pt>
                <c:pt idx="7368">
                  <c:v>6.010267989147878</c:v>
                </c:pt>
                <c:pt idx="7369">
                  <c:v>6.010496542225709</c:v>
                </c:pt>
                <c:pt idx="7370">
                  <c:v>0.0</c:v>
                </c:pt>
                <c:pt idx="7371">
                  <c:v>0.0</c:v>
                </c:pt>
                <c:pt idx="7372">
                  <c:v>0.0</c:v>
                </c:pt>
                <c:pt idx="7373">
                  <c:v>0.0</c:v>
                </c:pt>
                <c:pt idx="7374">
                  <c:v>0.0</c:v>
                </c:pt>
                <c:pt idx="7375">
                  <c:v>0.0</c:v>
                </c:pt>
                <c:pt idx="7376">
                  <c:v>0.0</c:v>
                </c:pt>
                <c:pt idx="7377">
                  <c:v>0.0</c:v>
                </c:pt>
                <c:pt idx="7378">
                  <c:v>0.0</c:v>
                </c:pt>
                <c:pt idx="7379">
                  <c:v>0.0</c:v>
                </c:pt>
                <c:pt idx="7380">
                  <c:v>6.00959008215141</c:v>
                </c:pt>
                <c:pt idx="7381">
                  <c:v>6.009621547889565</c:v>
                </c:pt>
                <c:pt idx="7382">
                  <c:v>6.009755625416015</c:v>
                </c:pt>
                <c:pt idx="7383">
                  <c:v>6.009897540621075</c:v>
                </c:pt>
                <c:pt idx="7384">
                  <c:v>6.009952864318564</c:v>
                </c:pt>
                <c:pt idx="7385">
                  <c:v>6.010078957133641</c:v>
                </c:pt>
                <c:pt idx="7386">
                  <c:v>6.01029140924972</c:v>
                </c:pt>
                <c:pt idx="7387">
                  <c:v>6.010370212371674</c:v>
                </c:pt>
                <c:pt idx="7388">
                  <c:v>6.010630042049671</c:v>
                </c:pt>
                <c:pt idx="7389">
                  <c:v>6.010653766225661</c:v>
                </c:pt>
                <c:pt idx="7390">
                  <c:v>0.0</c:v>
                </c:pt>
                <c:pt idx="7391">
                  <c:v>0.0</c:v>
                </c:pt>
                <c:pt idx="7392">
                  <c:v>0.0</c:v>
                </c:pt>
                <c:pt idx="7393">
                  <c:v>0.0</c:v>
                </c:pt>
                <c:pt idx="7394">
                  <c:v>0.0</c:v>
                </c:pt>
                <c:pt idx="7395">
                  <c:v>0.0</c:v>
                </c:pt>
                <c:pt idx="7396">
                  <c:v>0.0</c:v>
                </c:pt>
                <c:pt idx="7397">
                  <c:v>0.0</c:v>
                </c:pt>
                <c:pt idx="7398">
                  <c:v>0.0</c:v>
                </c:pt>
                <c:pt idx="7399">
                  <c:v>0.0</c:v>
                </c:pt>
                <c:pt idx="7400">
                  <c:v>6.009936127614456</c:v>
                </c:pt>
                <c:pt idx="7401">
                  <c:v>6.009842152016331</c:v>
                </c:pt>
                <c:pt idx="7402">
                  <c:v>6.009991717298607</c:v>
                </c:pt>
                <c:pt idx="7403">
                  <c:v>6.01003915694614</c:v>
                </c:pt>
                <c:pt idx="7404">
                  <c:v>6.010354200077574</c:v>
                </c:pt>
                <c:pt idx="7405">
                  <c:v>6.010243937001162</c:v>
                </c:pt>
                <c:pt idx="7406">
                  <c:v>6.010409298274505</c:v>
                </c:pt>
                <c:pt idx="7407">
                  <c:v>6.010637515265437</c:v>
                </c:pt>
                <c:pt idx="7408">
                  <c:v>6.010944778324776</c:v>
                </c:pt>
                <c:pt idx="7409">
                  <c:v>6.010960593994082</c:v>
                </c:pt>
                <c:pt idx="7410">
                  <c:v>0.0</c:v>
                </c:pt>
                <c:pt idx="7411">
                  <c:v>0.0</c:v>
                </c:pt>
                <c:pt idx="7412">
                  <c:v>0.0</c:v>
                </c:pt>
                <c:pt idx="7413">
                  <c:v>0.0</c:v>
                </c:pt>
                <c:pt idx="7414">
                  <c:v>0.0</c:v>
                </c:pt>
                <c:pt idx="7415">
                  <c:v>0.0</c:v>
                </c:pt>
                <c:pt idx="7416">
                  <c:v>0.0</c:v>
                </c:pt>
                <c:pt idx="7417">
                  <c:v>0.0</c:v>
                </c:pt>
                <c:pt idx="7418">
                  <c:v>0.0</c:v>
                </c:pt>
                <c:pt idx="7419">
                  <c:v>0.0</c:v>
                </c:pt>
                <c:pt idx="7420">
                  <c:v>6.009881205115814</c:v>
                </c:pt>
                <c:pt idx="7421">
                  <c:v>6.010022842686078</c:v>
                </c:pt>
                <c:pt idx="7422">
                  <c:v>6.010062664458208</c:v>
                </c:pt>
                <c:pt idx="7423">
                  <c:v>6.010054938163086</c:v>
                </c:pt>
                <c:pt idx="7424">
                  <c:v>6.010228294649277</c:v>
                </c:pt>
                <c:pt idx="7425">
                  <c:v>6.010425105322672</c:v>
                </c:pt>
                <c:pt idx="7426">
                  <c:v>6.010535443298629</c:v>
                </c:pt>
                <c:pt idx="7427">
                  <c:v>6.010535393586491</c:v>
                </c:pt>
                <c:pt idx="7428">
                  <c:v>6.010810961234414</c:v>
                </c:pt>
                <c:pt idx="7429">
                  <c:v>6.010913468944</c:v>
                </c:pt>
                <c:pt idx="7430">
                  <c:v>0.0</c:v>
                </c:pt>
                <c:pt idx="7431">
                  <c:v>0.0</c:v>
                </c:pt>
                <c:pt idx="7432">
                  <c:v>0.0</c:v>
                </c:pt>
                <c:pt idx="7433">
                  <c:v>0.0</c:v>
                </c:pt>
                <c:pt idx="7434">
                  <c:v>0.0</c:v>
                </c:pt>
                <c:pt idx="7435">
                  <c:v>0.0</c:v>
                </c:pt>
                <c:pt idx="7436">
                  <c:v>0.0</c:v>
                </c:pt>
                <c:pt idx="7437">
                  <c:v>0.0</c:v>
                </c:pt>
                <c:pt idx="7438">
                  <c:v>0.0</c:v>
                </c:pt>
                <c:pt idx="7439">
                  <c:v>0.0</c:v>
                </c:pt>
                <c:pt idx="7440">
                  <c:v>6.009526992035667</c:v>
                </c:pt>
                <c:pt idx="7441">
                  <c:v>6.009566569283465</c:v>
                </c:pt>
                <c:pt idx="7442">
                  <c:v>6.009684736202511</c:v>
                </c:pt>
                <c:pt idx="7443">
                  <c:v>6.009976154644972</c:v>
                </c:pt>
                <c:pt idx="7444">
                  <c:v>6.010023407400391</c:v>
                </c:pt>
                <c:pt idx="7445">
                  <c:v>6.010007841851078</c:v>
                </c:pt>
                <c:pt idx="7446">
                  <c:v>6.01029140924972</c:v>
                </c:pt>
                <c:pt idx="7447">
                  <c:v>6.010275918226855</c:v>
                </c:pt>
                <c:pt idx="7448">
                  <c:v>6.010433216030202</c:v>
                </c:pt>
                <c:pt idx="7449">
                  <c:v>6.010724540728535</c:v>
                </c:pt>
                <c:pt idx="7450">
                  <c:v>0.0</c:v>
                </c:pt>
                <c:pt idx="7451">
                  <c:v>0.0</c:v>
                </c:pt>
                <c:pt idx="7452">
                  <c:v>0.0</c:v>
                </c:pt>
                <c:pt idx="7453">
                  <c:v>0.0</c:v>
                </c:pt>
                <c:pt idx="7454">
                  <c:v>0.0</c:v>
                </c:pt>
                <c:pt idx="7455">
                  <c:v>0.0</c:v>
                </c:pt>
                <c:pt idx="7456">
                  <c:v>0.0</c:v>
                </c:pt>
                <c:pt idx="7457">
                  <c:v>0.0</c:v>
                </c:pt>
                <c:pt idx="7458">
                  <c:v>0.0</c:v>
                </c:pt>
                <c:pt idx="7459">
                  <c:v>0.0</c:v>
                </c:pt>
                <c:pt idx="7460">
                  <c:v>6.009511280639797</c:v>
                </c:pt>
                <c:pt idx="7461">
                  <c:v>6.009495850182032</c:v>
                </c:pt>
                <c:pt idx="7462">
                  <c:v>6.009606167448121</c:v>
                </c:pt>
                <c:pt idx="7463">
                  <c:v>6.009787561259186</c:v>
                </c:pt>
                <c:pt idx="7464">
                  <c:v>6.009803441075274</c:v>
                </c:pt>
                <c:pt idx="7465">
                  <c:v>6.009937168573371</c:v>
                </c:pt>
                <c:pt idx="7466">
                  <c:v>6.010078913028936</c:v>
                </c:pt>
                <c:pt idx="7467">
                  <c:v>6.010118517134811</c:v>
                </c:pt>
                <c:pt idx="7468">
                  <c:v>6.010338875416926</c:v>
                </c:pt>
                <c:pt idx="7469">
                  <c:v>6.01046479305283</c:v>
                </c:pt>
                <c:pt idx="7470">
                  <c:v>0.0</c:v>
                </c:pt>
                <c:pt idx="7471">
                  <c:v>0.0</c:v>
                </c:pt>
                <c:pt idx="7472">
                  <c:v>0.0</c:v>
                </c:pt>
                <c:pt idx="7473">
                  <c:v>0.0</c:v>
                </c:pt>
                <c:pt idx="7474">
                  <c:v>0.0</c:v>
                </c:pt>
                <c:pt idx="7475">
                  <c:v>0.0</c:v>
                </c:pt>
                <c:pt idx="7476">
                  <c:v>0.0</c:v>
                </c:pt>
                <c:pt idx="7477">
                  <c:v>0.0</c:v>
                </c:pt>
                <c:pt idx="7478">
                  <c:v>0.0</c:v>
                </c:pt>
                <c:pt idx="7479">
                  <c:v>0.0</c:v>
                </c:pt>
                <c:pt idx="7480">
                  <c:v>6.00947198990191</c:v>
                </c:pt>
                <c:pt idx="7481">
                  <c:v>6.009370170247738</c:v>
                </c:pt>
                <c:pt idx="7482">
                  <c:v>6.009543275929424</c:v>
                </c:pt>
                <c:pt idx="7483">
                  <c:v>6.009802984130216</c:v>
                </c:pt>
                <c:pt idx="7484">
                  <c:v>6.009889771024467</c:v>
                </c:pt>
                <c:pt idx="7485">
                  <c:v>6.010000186332617</c:v>
                </c:pt>
                <c:pt idx="7486">
                  <c:v>6.010118418707354</c:v>
                </c:pt>
                <c:pt idx="7487">
                  <c:v>6.010039791076176</c:v>
                </c:pt>
                <c:pt idx="7488">
                  <c:v>6.010393875105279</c:v>
                </c:pt>
                <c:pt idx="7489">
                  <c:v>6.010559235881205</c:v>
                </c:pt>
                <c:pt idx="7490">
                  <c:v>0.0</c:v>
                </c:pt>
                <c:pt idx="7491">
                  <c:v>0.0</c:v>
                </c:pt>
                <c:pt idx="7492">
                  <c:v>0.0</c:v>
                </c:pt>
                <c:pt idx="7493">
                  <c:v>0.0</c:v>
                </c:pt>
                <c:pt idx="7494">
                  <c:v>0.0</c:v>
                </c:pt>
                <c:pt idx="7495">
                  <c:v>0.0</c:v>
                </c:pt>
                <c:pt idx="7496">
                  <c:v>0.0</c:v>
                </c:pt>
                <c:pt idx="7497">
                  <c:v>0.0</c:v>
                </c:pt>
                <c:pt idx="7498">
                  <c:v>0.0</c:v>
                </c:pt>
                <c:pt idx="7499">
                  <c:v>0.0</c:v>
                </c:pt>
                <c:pt idx="7500">
                  <c:v>6.009708315036353</c:v>
                </c:pt>
                <c:pt idx="7501">
                  <c:v>6.00970841193981</c:v>
                </c:pt>
                <c:pt idx="7502">
                  <c:v>6.009866015555351</c:v>
                </c:pt>
                <c:pt idx="7503">
                  <c:v>6.009881861805045</c:v>
                </c:pt>
                <c:pt idx="7504">
                  <c:v>6.010149509325339</c:v>
                </c:pt>
                <c:pt idx="7505">
                  <c:v>6.010346470565387</c:v>
                </c:pt>
                <c:pt idx="7506">
                  <c:v>6.010306954365545</c:v>
                </c:pt>
                <c:pt idx="7507">
                  <c:v>6.010488242871634</c:v>
                </c:pt>
                <c:pt idx="7508">
                  <c:v>6.010669523606785</c:v>
                </c:pt>
                <c:pt idx="7509">
                  <c:v>6.010748113186235</c:v>
                </c:pt>
                <c:pt idx="7510">
                  <c:v>0.0</c:v>
                </c:pt>
                <c:pt idx="7511">
                  <c:v>0.0</c:v>
                </c:pt>
                <c:pt idx="7512">
                  <c:v>0.0</c:v>
                </c:pt>
                <c:pt idx="7513">
                  <c:v>0.0</c:v>
                </c:pt>
                <c:pt idx="7514">
                  <c:v>0.0</c:v>
                </c:pt>
                <c:pt idx="7515">
                  <c:v>0.0</c:v>
                </c:pt>
                <c:pt idx="7516">
                  <c:v>0.0</c:v>
                </c:pt>
                <c:pt idx="7517">
                  <c:v>0.0</c:v>
                </c:pt>
                <c:pt idx="7518">
                  <c:v>0.0</c:v>
                </c:pt>
                <c:pt idx="7519">
                  <c:v>0.0</c:v>
                </c:pt>
                <c:pt idx="7520">
                  <c:v>6.009818307169185</c:v>
                </c:pt>
                <c:pt idx="7521">
                  <c:v>6.009857928715888</c:v>
                </c:pt>
                <c:pt idx="7522">
                  <c:v>6.00998389193467</c:v>
                </c:pt>
                <c:pt idx="7523">
                  <c:v>6.010141550348576</c:v>
                </c:pt>
                <c:pt idx="7524">
                  <c:v>6.010189017547214</c:v>
                </c:pt>
                <c:pt idx="7525">
                  <c:v>6.010236350039625</c:v>
                </c:pt>
                <c:pt idx="7526">
                  <c:v>6.010330979922927</c:v>
                </c:pt>
                <c:pt idx="7527">
                  <c:v>6.010637736986467</c:v>
                </c:pt>
                <c:pt idx="7528">
                  <c:v>6.010685207731627</c:v>
                </c:pt>
                <c:pt idx="7529">
                  <c:v>6.010850410685737</c:v>
                </c:pt>
                <c:pt idx="7530">
                  <c:v>0.0</c:v>
                </c:pt>
                <c:pt idx="7531">
                  <c:v>0.0</c:v>
                </c:pt>
                <c:pt idx="7532">
                  <c:v>0.0</c:v>
                </c:pt>
                <c:pt idx="7533">
                  <c:v>0.0</c:v>
                </c:pt>
                <c:pt idx="7534">
                  <c:v>0.0</c:v>
                </c:pt>
                <c:pt idx="7535">
                  <c:v>0.0</c:v>
                </c:pt>
                <c:pt idx="7536">
                  <c:v>0.0</c:v>
                </c:pt>
                <c:pt idx="7537">
                  <c:v>0.0</c:v>
                </c:pt>
                <c:pt idx="7538">
                  <c:v>0.0</c:v>
                </c:pt>
                <c:pt idx="7539">
                  <c:v>0.0</c:v>
                </c:pt>
                <c:pt idx="7540">
                  <c:v>6.009692446118196</c:v>
                </c:pt>
                <c:pt idx="7541">
                  <c:v>6.00986572272382</c:v>
                </c:pt>
                <c:pt idx="7542">
                  <c:v>6.009991931356635</c:v>
                </c:pt>
                <c:pt idx="7543">
                  <c:v>6.010110119672555</c:v>
                </c:pt>
                <c:pt idx="7544">
                  <c:v>6.010251901829544</c:v>
                </c:pt>
                <c:pt idx="7545">
                  <c:v>6.010354370652609</c:v>
                </c:pt>
                <c:pt idx="7546">
                  <c:v>6.01039361334322</c:v>
                </c:pt>
                <c:pt idx="7547">
                  <c:v>6.01052757400232</c:v>
                </c:pt>
                <c:pt idx="7548">
                  <c:v>6.010677442617601</c:v>
                </c:pt>
                <c:pt idx="7549">
                  <c:v>6.010748113186235</c:v>
                </c:pt>
                <c:pt idx="7550">
                  <c:v>0.0</c:v>
                </c:pt>
                <c:pt idx="7551">
                  <c:v>0.0</c:v>
                </c:pt>
                <c:pt idx="7552">
                  <c:v>0.0</c:v>
                </c:pt>
                <c:pt idx="7553">
                  <c:v>0.0</c:v>
                </c:pt>
                <c:pt idx="7554">
                  <c:v>0.0</c:v>
                </c:pt>
                <c:pt idx="7555">
                  <c:v>0.0</c:v>
                </c:pt>
                <c:pt idx="7556">
                  <c:v>0.0</c:v>
                </c:pt>
                <c:pt idx="7557">
                  <c:v>0.0</c:v>
                </c:pt>
                <c:pt idx="7558">
                  <c:v>0.0</c:v>
                </c:pt>
                <c:pt idx="7559">
                  <c:v>0.0</c:v>
                </c:pt>
                <c:pt idx="7560">
                  <c:v>6.009716027168884</c:v>
                </c:pt>
                <c:pt idx="7561">
                  <c:v>6.009755529162947</c:v>
                </c:pt>
                <c:pt idx="7562">
                  <c:v>6.009928912094538</c:v>
                </c:pt>
                <c:pt idx="7563">
                  <c:v>6.010054893898046</c:v>
                </c:pt>
                <c:pt idx="7564">
                  <c:v>6.010196699848589</c:v>
                </c:pt>
                <c:pt idx="7565">
                  <c:v>6.010188972098147</c:v>
                </c:pt>
                <c:pt idx="7566">
                  <c:v>6.010377862666425</c:v>
                </c:pt>
                <c:pt idx="7567">
                  <c:v>6.010472523896682</c:v>
                </c:pt>
                <c:pt idx="7568">
                  <c:v>6.010559136204288</c:v>
                </c:pt>
                <c:pt idx="7569">
                  <c:v>6.010913468944</c:v>
                </c:pt>
                <c:pt idx="7570">
                  <c:v>0.0</c:v>
                </c:pt>
                <c:pt idx="7571">
                  <c:v>0.0</c:v>
                </c:pt>
                <c:pt idx="7572">
                  <c:v>0.0</c:v>
                </c:pt>
                <c:pt idx="7573">
                  <c:v>0.0</c:v>
                </c:pt>
                <c:pt idx="7574">
                  <c:v>0.0</c:v>
                </c:pt>
                <c:pt idx="7575">
                  <c:v>0.0</c:v>
                </c:pt>
                <c:pt idx="7576">
                  <c:v>0.0</c:v>
                </c:pt>
                <c:pt idx="7577">
                  <c:v>0.0</c:v>
                </c:pt>
                <c:pt idx="7578">
                  <c:v>0.0</c:v>
                </c:pt>
                <c:pt idx="7579">
                  <c:v>0.0</c:v>
                </c:pt>
                <c:pt idx="7580">
                  <c:v>6.009991173640371</c:v>
                </c:pt>
                <c:pt idx="7581">
                  <c:v>6.010141147810886</c:v>
                </c:pt>
                <c:pt idx="7582">
                  <c:v>6.009991748898157</c:v>
                </c:pt>
                <c:pt idx="7583">
                  <c:v>6.010298669562867</c:v>
                </c:pt>
                <c:pt idx="7584">
                  <c:v>6.010346244229727</c:v>
                </c:pt>
                <c:pt idx="7585">
                  <c:v>6.010566488023123</c:v>
                </c:pt>
                <c:pt idx="7586">
                  <c:v>6.010605991749448</c:v>
                </c:pt>
                <c:pt idx="7587">
                  <c:v>6.010739918378079</c:v>
                </c:pt>
                <c:pt idx="7588">
                  <c:v>6.010857921260822</c:v>
                </c:pt>
                <c:pt idx="7589">
                  <c:v>6.010952607904732</c:v>
                </c:pt>
                <c:pt idx="7590">
                  <c:v>0.0</c:v>
                </c:pt>
                <c:pt idx="7591">
                  <c:v>0.0</c:v>
                </c:pt>
                <c:pt idx="7592">
                  <c:v>0.0</c:v>
                </c:pt>
                <c:pt idx="7593">
                  <c:v>0.0</c:v>
                </c:pt>
                <c:pt idx="7594">
                  <c:v>0.0</c:v>
                </c:pt>
                <c:pt idx="7595">
                  <c:v>0.0</c:v>
                </c:pt>
                <c:pt idx="7596">
                  <c:v>0.0</c:v>
                </c:pt>
                <c:pt idx="7597">
                  <c:v>0.0</c:v>
                </c:pt>
                <c:pt idx="7598">
                  <c:v>0.0</c:v>
                </c:pt>
                <c:pt idx="7599">
                  <c:v>0.0</c:v>
                </c:pt>
                <c:pt idx="7600">
                  <c:v>6.010361380285528</c:v>
                </c:pt>
                <c:pt idx="7601">
                  <c:v>6.010345861206551</c:v>
                </c:pt>
                <c:pt idx="7602">
                  <c:v>6.010464020068139</c:v>
                </c:pt>
                <c:pt idx="7603">
                  <c:v>6.010534826404495</c:v>
                </c:pt>
                <c:pt idx="7604">
                  <c:v>6.01055879471688</c:v>
                </c:pt>
                <c:pt idx="7605">
                  <c:v>6.010747615661515</c:v>
                </c:pt>
                <c:pt idx="7606">
                  <c:v>6.01084995123926</c:v>
                </c:pt>
                <c:pt idx="7607">
                  <c:v>6.010999641067515</c:v>
                </c:pt>
                <c:pt idx="7608">
                  <c:v>6.011141366894754</c:v>
                </c:pt>
                <c:pt idx="7609">
                  <c:v>6.011322550524221</c:v>
                </c:pt>
                <c:pt idx="7610">
                  <c:v>0.0</c:v>
                </c:pt>
                <c:pt idx="7611">
                  <c:v>0.0</c:v>
                </c:pt>
                <c:pt idx="7612">
                  <c:v>0.0</c:v>
                </c:pt>
                <c:pt idx="7613">
                  <c:v>0.0</c:v>
                </c:pt>
                <c:pt idx="7614">
                  <c:v>0.0</c:v>
                </c:pt>
                <c:pt idx="7615">
                  <c:v>0.0</c:v>
                </c:pt>
                <c:pt idx="7616">
                  <c:v>0.0</c:v>
                </c:pt>
                <c:pt idx="7617">
                  <c:v>0.0</c:v>
                </c:pt>
                <c:pt idx="7618">
                  <c:v>0.0</c:v>
                </c:pt>
                <c:pt idx="7619">
                  <c:v>0.0</c:v>
                </c:pt>
                <c:pt idx="7620">
                  <c:v>6.010691631436278</c:v>
                </c:pt>
                <c:pt idx="7621">
                  <c:v>6.010605175317035</c:v>
                </c:pt>
                <c:pt idx="7622">
                  <c:v>6.010668352888714</c:v>
                </c:pt>
                <c:pt idx="7623">
                  <c:v>6.010716010133756</c:v>
                </c:pt>
                <c:pt idx="7624">
                  <c:v>6.010897055357157</c:v>
                </c:pt>
                <c:pt idx="7625">
                  <c:v>6.011023141847214</c:v>
                </c:pt>
                <c:pt idx="7626">
                  <c:v>6.011030992681138</c:v>
                </c:pt>
                <c:pt idx="7627">
                  <c:v>6.011282932347007</c:v>
                </c:pt>
                <c:pt idx="7628">
                  <c:v>6.011463975763406</c:v>
                </c:pt>
                <c:pt idx="7629">
                  <c:v>6.011495635555191</c:v>
                </c:pt>
                <c:pt idx="7630">
                  <c:v>0.0</c:v>
                </c:pt>
                <c:pt idx="7631">
                  <c:v>0.0</c:v>
                </c:pt>
                <c:pt idx="7632">
                  <c:v>0.0</c:v>
                </c:pt>
                <c:pt idx="7633">
                  <c:v>0.0</c:v>
                </c:pt>
                <c:pt idx="7634">
                  <c:v>0.0</c:v>
                </c:pt>
                <c:pt idx="7635">
                  <c:v>0.0</c:v>
                </c:pt>
                <c:pt idx="7636">
                  <c:v>0.0</c:v>
                </c:pt>
                <c:pt idx="7637">
                  <c:v>0.0</c:v>
                </c:pt>
                <c:pt idx="7638">
                  <c:v>0.0</c:v>
                </c:pt>
                <c:pt idx="7639">
                  <c:v>0.0</c:v>
                </c:pt>
                <c:pt idx="7640">
                  <c:v>6.010541970652429</c:v>
                </c:pt>
                <c:pt idx="7641">
                  <c:v>6.010660230081738</c:v>
                </c:pt>
                <c:pt idx="7642">
                  <c:v>6.010676219661947</c:v>
                </c:pt>
                <c:pt idx="7643">
                  <c:v>6.010700102513585</c:v>
                </c:pt>
                <c:pt idx="7644">
                  <c:v>6.010983500481977</c:v>
                </c:pt>
                <c:pt idx="7645">
                  <c:v>6.010960230555678</c:v>
                </c:pt>
                <c:pt idx="7646">
                  <c:v>6.011101923820586</c:v>
                </c:pt>
                <c:pt idx="7647">
                  <c:v>6.011227741867971</c:v>
                </c:pt>
                <c:pt idx="7648">
                  <c:v>6.011416868135577</c:v>
                </c:pt>
                <c:pt idx="7649">
                  <c:v>6.011495635555191</c:v>
                </c:pt>
                <c:pt idx="7650">
                  <c:v>0.0</c:v>
                </c:pt>
                <c:pt idx="7651">
                  <c:v>0.0</c:v>
                </c:pt>
                <c:pt idx="7652">
                  <c:v>0.0</c:v>
                </c:pt>
                <c:pt idx="7653">
                  <c:v>0.0</c:v>
                </c:pt>
                <c:pt idx="7654">
                  <c:v>0.0</c:v>
                </c:pt>
                <c:pt idx="7655">
                  <c:v>0.0</c:v>
                </c:pt>
                <c:pt idx="7656">
                  <c:v>0.0</c:v>
                </c:pt>
                <c:pt idx="7657">
                  <c:v>0.0</c:v>
                </c:pt>
                <c:pt idx="7658">
                  <c:v>0.0</c:v>
                </c:pt>
                <c:pt idx="7659">
                  <c:v>0.0</c:v>
                </c:pt>
                <c:pt idx="7660">
                  <c:v>6.010093584092973</c:v>
                </c:pt>
                <c:pt idx="7661">
                  <c:v>6.010274870056724</c:v>
                </c:pt>
                <c:pt idx="7662">
                  <c:v>6.010275027539016</c:v>
                </c:pt>
                <c:pt idx="7663">
                  <c:v>6.010479846699433</c:v>
                </c:pt>
                <c:pt idx="7664">
                  <c:v>6.010700368273264</c:v>
                </c:pt>
                <c:pt idx="7665">
                  <c:v>6.010685006249737</c:v>
                </c:pt>
                <c:pt idx="7666">
                  <c:v>6.010818696169965</c:v>
                </c:pt>
                <c:pt idx="7667">
                  <c:v>6.010936942273966</c:v>
                </c:pt>
                <c:pt idx="7668">
                  <c:v>6.011031466612581</c:v>
                </c:pt>
                <c:pt idx="7669">
                  <c:v>6.011212510742386</c:v>
                </c:pt>
                <c:pt idx="7670">
                  <c:v>0.0</c:v>
                </c:pt>
                <c:pt idx="7671">
                  <c:v>0.0</c:v>
                </c:pt>
                <c:pt idx="7672">
                  <c:v>0.0</c:v>
                </c:pt>
                <c:pt idx="7673">
                  <c:v>0.0</c:v>
                </c:pt>
                <c:pt idx="7674">
                  <c:v>0.0</c:v>
                </c:pt>
                <c:pt idx="7675">
                  <c:v>0.0</c:v>
                </c:pt>
                <c:pt idx="7676">
                  <c:v>0.0</c:v>
                </c:pt>
                <c:pt idx="7677">
                  <c:v>0.0</c:v>
                </c:pt>
                <c:pt idx="7678">
                  <c:v>0.0</c:v>
                </c:pt>
                <c:pt idx="7679">
                  <c:v>0.0</c:v>
                </c:pt>
                <c:pt idx="7680">
                  <c:v>6.009912603123785</c:v>
                </c:pt>
                <c:pt idx="7681">
                  <c:v>6.010038802095007</c:v>
                </c:pt>
                <c:pt idx="7682">
                  <c:v>6.010133388158891</c:v>
                </c:pt>
                <c:pt idx="7683">
                  <c:v>6.010102270293936</c:v>
                </c:pt>
                <c:pt idx="7684">
                  <c:v>6.010267433557463</c:v>
                </c:pt>
                <c:pt idx="7685">
                  <c:v>6.01055102805736</c:v>
                </c:pt>
                <c:pt idx="7686">
                  <c:v>6.010622072091766</c:v>
                </c:pt>
                <c:pt idx="7687">
                  <c:v>6.010724369862888</c:v>
                </c:pt>
                <c:pt idx="7688">
                  <c:v>6.01077153140439</c:v>
                </c:pt>
                <c:pt idx="7689">
                  <c:v>6.010944871451886</c:v>
                </c:pt>
                <c:pt idx="7690">
                  <c:v>0.0</c:v>
                </c:pt>
                <c:pt idx="7691">
                  <c:v>0.0</c:v>
                </c:pt>
                <c:pt idx="7692">
                  <c:v>0.0</c:v>
                </c:pt>
                <c:pt idx="7693">
                  <c:v>0.0</c:v>
                </c:pt>
                <c:pt idx="7694">
                  <c:v>0.0</c:v>
                </c:pt>
                <c:pt idx="7695">
                  <c:v>0.0</c:v>
                </c:pt>
                <c:pt idx="7696">
                  <c:v>0.0</c:v>
                </c:pt>
                <c:pt idx="7697">
                  <c:v>0.0</c:v>
                </c:pt>
                <c:pt idx="7698">
                  <c:v>0.0</c:v>
                </c:pt>
                <c:pt idx="7699">
                  <c:v>0.0</c:v>
                </c:pt>
                <c:pt idx="7700">
                  <c:v>6.009865673306924</c:v>
                </c:pt>
                <c:pt idx="7701">
                  <c:v>6.009897174150935</c:v>
                </c:pt>
                <c:pt idx="7702">
                  <c:v>6.010039093265737</c:v>
                </c:pt>
                <c:pt idx="7703">
                  <c:v>6.009984205883371</c:v>
                </c:pt>
                <c:pt idx="7704">
                  <c:v>6.010251865930651</c:v>
                </c:pt>
                <c:pt idx="7705">
                  <c:v>6.010346294528057</c:v>
                </c:pt>
                <c:pt idx="7706">
                  <c:v>6.010464532781238</c:v>
                </c:pt>
                <c:pt idx="7707">
                  <c:v>6.010575090155569</c:v>
                </c:pt>
                <c:pt idx="7708">
                  <c:v>6.01073239066187</c:v>
                </c:pt>
                <c:pt idx="7709">
                  <c:v>6.010834704851581</c:v>
                </c:pt>
                <c:pt idx="7710">
                  <c:v>0.0</c:v>
                </c:pt>
                <c:pt idx="7711">
                  <c:v>0.0</c:v>
                </c:pt>
                <c:pt idx="7712">
                  <c:v>0.0</c:v>
                </c:pt>
                <c:pt idx="7713">
                  <c:v>0.0</c:v>
                </c:pt>
                <c:pt idx="7714">
                  <c:v>0.0</c:v>
                </c:pt>
                <c:pt idx="7715">
                  <c:v>0.0</c:v>
                </c:pt>
                <c:pt idx="7716">
                  <c:v>0.0</c:v>
                </c:pt>
                <c:pt idx="7717">
                  <c:v>0.0</c:v>
                </c:pt>
                <c:pt idx="7718">
                  <c:v>0.0</c:v>
                </c:pt>
                <c:pt idx="7719">
                  <c:v>0.0</c:v>
                </c:pt>
                <c:pt idx="7720">
                  <c:v>6.00970807141118</c:v>
                </c:pt>
                <c:pt idx="7721">
                  <c:v>6.009794977389537</c:v>
                </c:pt>
                <c:pt idx="7722">
                  <c:v>6.009795073044903</c:v>
                </c:pt>
                <c:pt idx="7723">
                  <c:v>6.01000752783426</c:v>
                </c:pt>
                <c:pt idx="7724">
                  <c:v>6.010070996556706</c:v>
                </c:pt>
                <c:pt idx="7725">
                  <c:v>6.010188936612713</c:v>
                </c:pt>
                <c:pt idx="7726">
                  <c:v>6.010433077161975</c:v>
                </c:pt>
                <c:pt idx="7727">
                  <c:v>6.010614301514236</c:v>
                </c:pt>
                <c:pt idx="7728">
                  <c:v>6.01069302545228</c:v>
                </c:pt>
                <c:pt idx="7729">
                  <c:v>6.010811266711244</c:v>
                </c:pt>
                <c:pt idx="7730">
                  <c:v>0.0</c:v>
                </c:pt>
                <c:pt idx="7731">
                  <c:v>0.0</c:v>
                </c:pt>
                <c:pt idx="7732">
                  <c:v>0.0</c:v>
                </c:pt>
                <c:pt idx="7733">
                  <c:v>0.0</c:v>
                </c:pt>
                <c:pt idx="7734">
                  <c:v>0.0</c:v>
                </c:pt>
                <c:pt idx="7735">
                  <c:v>0.0</c:v>
                </c:pt>
                <c:pt idx="7736">
                  <c:v>0.0</c:v>
                </c:pt>
                <c:pt idx="7737">
                  <c:v>0.0</c:v>
                </c:pt>
                <c:pt idx="7738">
                  <c:v>0.0</c:v>
                </c:pt>
                <c:pt idx="7739">
                  <c:v>0.0</c:v>
                </c:pt>
                <c:pt idx="7740">
                  <c:v>6.009975657918751</c:v>
                </c:pt>
                <c:pt idx="7741">
                  <c:v>6.010007370747029</c:v>
                </c:pt>
                <c:pt idx="7742">
                  <c:v>6.010117679303191</c:v>
                </c:pt>
                <c:pt idx="7743">
                  <c:v>6.010125625762456</c:v>
                </c:pt>
                <c:pt idx="7744">
                  <c:v>6.010440875851545</c:v>
                </c:pt>
                <c:pt idx="7745">
                  <c:v>6.010354163516834</c:v>
                </c:pt>
                <c:pt idx="7746">
                  <c:v>6.010495974066194</c:v>
                </c:pt>
                <c:pt idx="7747">
                  <c:v>6.010740276350361</c:v>
                </c:pt>
                <c:pt idx="7748">
                  <c:v>6.010819001586912</c:v>
                </c:pt>
                <c:pt idx="7749">
                  <c:v>6.01096848438342</c:v>
                </c:pt>
                <c:pt idx="7750">
                  <c:v>0.0</c:v>
                </c:pt>
                <c:pt idx="7751">
                  <c:v>0.0</c:v>
                </c:pt>
                <c:pt idx="7752">
                  <c:v>0.0</c:v>
                </c:pt>
                <c:pt idx="7753">
                  <c:v>0.0</c:v>
                </c:pt>
                <c:pt idx="7754">
                  <c:v>0.0</c:v>
                </c:pt>
                <c:pt idx="7755">
                  <c:v>0.0</c:v>
                </c:pt>
                <c:pt idx="7756">
                  <c:v>0.0</c:v>
                </c:pt>
                <c:pt idx="7757">
                  <c:v>0.0</c:v>
                </c:pt>
                <c:pt idx="7758">
                  <c:v>0.0</c:v>
                </c:pt>
                <c:pt idx="7759">
                  <c:v>0.0</c:v>
                </c:pt>
                <c:pt idx="7760">
                  <c:v>6.010054254746424</c:v>
                </c:pt>
                <c:pt idx="7761">
                  <c:v>6.010015289139597</c:v>
                </c:pt>
                <c:pt idx="7762">
                  <c:v>6.010306653438664</c:v>
                </c:pt>
                <c:pt idx="7763">
                  <c:v>6.010353926310333</c:v>
                </c:pt>
                <c:pt idx="7764">
                  <c:v>6.010346160150172</c:v>
                </c:pt>
                <c:pt idx="7765">
                  <c:v>6.010700490629067</c:v>
                </c:pt>
                <c:pt idx="7766">
                  <c:v>6.010842308440314</c:v>
                </c:pt>
                <c:pt idx="7767">
                  <c:v>6.010865881647423</c:v>
                </c:pt>
                <c:pt idx="7768">
                  <c:v>6.011117816026971</c:v>
                </c:pt>
                <c:pt idx="7769">
                  <c:v>6.011228173699487</c:v>
                </c:pt>
                <c:pt idx="7770">
                  <c:v>0.0</c:v>
                </c:pt>
                <c:pt idx="7771">
                  <c:v>0.0</c:v>
                </c:pt>
                <c:pt idx="7772">
                  <c:v>0.0</c:v>
                </c:pt>
                <c:pt idx="7773">
                  <c:v>0.0</c:v>
                </c:pt>
                <c:pt idx="7774">
                  <c:v>0.0</c:v>
                </c:pt>
                <c:pt idx="7775">
                  <c:v>0.0</c:v>
                </c:pt>
                <c:pt idx="7776">
                  <c:v>0.0</c:v>
                </c:pt>
                <c:pt idx="7777">
                  <c:v>0.0</c:v>
                </c:pt>
                <c:pt idx="7778">
                  <c:v>0.0</c:v>
                </c:pt>
                <c:pt idx="7779">
                  <c:v>0.0</c:v>
                </c:pt>
                <c:pt idx="7780">
                  <c:v>6.010133020537284</c:v>
                </c:pt>
                <c:pt idx="7781">
                  <c:v>6.010196282308748</c:v>
                </c:pt>
                <c:pt idx="7782">
                  <c:v>6.010228065078084</c:v>
                </c:pt>
                <c:pt idx="7783">
                  <c:v>6.01025939374631</c:v>
                </c:pt>
                <c:pt idx="7784">
                  <c:v>6.010409280797564</c:v>
                </c:pt>
                <c:pt idx="7785">
                  <c:v>6.010614097878671</c:v>
                </c:pt>
                <c:pt idx="7786">
                  <c:v>6.010732326263535</c:v>
                </c:pt>
                <c:pt idx="7787">
                  <c:v>6.010881738015414</c:v>
                </c:pt>
                <c:pt idx="7788">
                  <c:v>6.011015649637129</c:v>
                </c:pt>
                <c:pt idx="7789">
                  <c:v>6.011188857763086</c:v>
                </c:pt>
                <c:pt idx="7790">
                  <c:v>0.0</c:v>
                </c:pt>
                <c:pt idx="7791">
                  <c:v>0.0</c:v>
                </c:pt>
                <c:pt idx="7792">
                  <c:v>0.0</c:v>
                </c:pt>
                <c:pt idx="7793">
                  <c:v>0.0</c:v>
                </c:pt>
                <c:pt idx="7794">
                  <c:v>0.0</c:v>
                </c:pt>
                <c:pt idx="7795">
                  <c:v>0.0</c:v>
                </c:pt>
                <c:pt idx="7796">
                  <c:v>0.0</c:v>
                </c:pt>
                <c:pt idx="7797">
                  <c:v>0.0</c:v>
                </c:pt>
                <c:pt idx="7798">
                  <c:v>0.0</c:v>
                </c:pt>
                <c:pt idx="7799">
                  <c:v>0.0</c:v>
                </c:pt>
                <c:pt idx="7800">
                  <c:v>6.010180183931095</c:v>
                </c:pt>
                <c:pt idx="7801">
                  <c:v>6.010164732728642</c:v>
                </c:pt>
                <c:pt idx="7802">
                  <c:v>6.010219793999397</c:v>
                </c:pt>
                <c:pt idx="7803">
                  <c:v>6.010361795285287</c:v>
                </c:pt>
                <c:pt idx="7804">
                  <c:v>6.010495702639978</c:v>
                </c:pt>
                <c:pt idx="7805">
                  <c:v>6.010692808663378</c:v>
                </c:pt>
                <c:pt idx="7806">
                  <c:v>6.010881565030529</c:v>
                </c:pt>
                <c:pt idx="7807">
                  <c:v>6.010889645039899</c:v>
                </c:pt>
                <c:pt idx="7808">
                  <c:v>6.011078537630548</c:v>
                </c:pt>
                <c:pt idx="7809">
                  <c:v>6.011212510742386</c:v>
                </c:pt>
                <c:pt idx="7810">
                  <c:v>0.0</c:v>
                </c:pt>
                <c:pt idx="7811">
                  <c:v>0.0</c:v>
                </c:pt>
                <c:pt idx="7812">
                  <c:v>0.0</c:v>
                </c:pt>
                <c:pt idx="7813">
                  <c:v>0.0</c:v>
                </c:pt>
                <c:pt idx="7814">
                  <c:v>0.0</c:v>
                </c:pt>
                <c:pt idx="7815">
                  <c:v>0.0</c:v>
                </c:pt>
                <c:pt idx="7816">
                  <c:v>0.0</c:v>
                </c:pt>
                <c:pt idx="7817">
                  <c:v>0.0</c:v>
                </c:pt>
                <c:pt idx="7818">
                  <c:v>0.0</c:v>
                </c:pt>
                <c:pt idx="7819">
                  <c:v>0.0</c:v>
                </c:pt>
                <c:pt idx="7820">
                  <c:v>6.009904932738388</c:v>
                </c:pt>
                <c:pt idx="7821">
                  <c:v>6.01003108834498</c:v>
                </c:pt>
                <c:pt idx="7822">
                  <c:v>6.010078556429111</c:v>
                </c:pt>
                <c:pt idx="7823">
                  <c:v>6.010180843247674</c:v>
                </c:pt>
                <c:pt idx="7824">
                  <c:v>6.010196664308788</c:v>
                </c:pt>
                <c:pt idx="7825">
                  <c:v>6.010307001477272</c:v>
                </c:pt>
                <c:pt idx="7826">
                  <c:v>6.010550975290575</c:v>
                </c:pt>
                <c:pt idx="7827">
                  <c:v>6.010661312789371</c:v>
                </c:pt>
                <c:pt idx="7828">
                  <c:v>6.01074022457557</c:v>
                </c:pt>
                <c:pt idx="7829">
                  <c:v>6.010929188625186</c:v>
                </c:pt>
                <c:pt idx="7830">
                  <c:v>0.0</c:v>
                </c:pt>
                <c:pt idx="7831">
                  <c:v>0.0</c:v>
                </c:pt>
                <c:pt idx="7832">
                  <c:v>0.0</c:v>
                </c:pt>
                <c:pt idx="7833">
                  <c:v>0.0</c:v>
                </c:pt>
                <c:pt idx="7834">
                  <c:v>0.0</c:v>
                </c:pt>
                <c:pt idx="7835">
                  <c:v>0.0</c:v>
                </c:pt>
                <c:pt idx="7836">
                  <c:v>0.0</c:v>
                </c:pt>
                <c:pt idx="7837">
                  <c:v>0.0</c:v>
                </c:pt>
                <c:pt idx="7838">
                  <c:v>0.0</c:v>
                </c:pt>
                <c:pt idx="7839">
                  <c:v>0.0</c:v>
                </c:pt>
                <c:pt idx="7840">
                  <c:v>6.009810225815889</c:v>
                </c:pt>
                <c:pt idx="7841">
                  <c:v>6.009999509035662</c:v>
                </c:pt>
                <c:pt idx="7842">
                  <c:v>6.010031255609527</c:v>
                </c:pt>
                <c:pt idx="7843">
                  <c:v>6.0101572719866</c:v>
                </c:pt>
                <c:pt idx="7844">
                  <c:v>6.010283295537463</c:v>
                </c:pt>
                <c:pt idx="7845">
                  <c:v>6.0103936754452</c:v>
                </c:pt>
                <c:pt idx="7846">
                  <c:v>6.010622072091766</c:v>
                </c:pt>
                <c:pt idx="7847">
                  <c:v>6.010582537329419</c:v>
                </c:pt>
                <c:pt idx="7848">
                  <c:v>6.010936870761928</c:v>
                </c:pt>
                <c:pt idx="7849">
                  <c:v>6.010873962860757</c:v>
                </c:pt>
                <c:pt idx="7850">
                  <c:v>0.0</c:v>
                </c:pt>
                <c:pt idx="7851">
                  <c:v>0.0</c:v>
                </c:pt>
                <c:pt idx="7852">
                  <c:v>0.0</c:v>
                </c:pt>
                <c:pt idx="7853">
                  <c:v>0.0</c:v>
                </c:pt>
                <c:pt idx="7854">
                  <c:v>0.0</c:v>
                </c:pt>
                <c:pt idx="7855">
                  <c:v>0.0</c:v>
                </c:pt>
                <c:pt idx="7856">
                  <c:v>0.0</c:v>
                </c:pt>
                <c:pt idx="7857">
                  <c:v>0.0</c:v>
                </c:pt>
                <c:pt idx="7858">
                  <c:v>0.0</c:v>
                </c:pt>
                <c:pt idx="7859">
                  <c:v>0.0</c:v>
                </c:pt>
                <c:pt idx="7860">
                  <c:v>6.00973948022327</c:v>
                </c:pt>
                <c:pt idx="7861">
                  <c:v>6.009731738638826</c:v>
                </c:pt>
                <c:pt idx="7862">
                  <c:v>6.009865817167579</c:v>
                </c:pt>
                <c:pt idx="7863">
                  <c:v>6.00981880230167</c:v>
                </c:pt>
                <c:pt idx="7864">
                  <c:v>6.010109994995335</c:v>
                </c:pt>
                <c:pt idx="7865">
                  <c:v>6.01014964449217</c:v>
                </c:pt>
                <c:pt idx="7866">
                  <c:v>6.010385981856291</c:v>
                </c:pt>
                <c:pt idx="7867">
                  <c:v>6.010448762246666</c:v>
                </c:pt>
                <c:pt idx="7868">
                  <c:v>6.010543429130951</c:v>
                </c:pt>
                <c:pt idx="7869">
                  <c:v>6.010685207731627</c:v>
                </c:pt>
                <c:pt idx="7870">
                  <c:v>0.0</c:v>
                </c:pt>
                <c:pt idx="7871">
                  <c:v>0.0</c:v>
                </c:pt>
                <c:pt idx="7872">
                  <c:v>0.0</c:v>
                </c:pt>
                <c:pt idx="7873">
                  <c:v>0.0</c:v>
                </c:pt>
                <c:pt idx="7874">
                  <c:v>0.0</c:v>
                </c:pt>
                <c:pt idx="7875">
                  <c:v>0.0</c:v>
                </c:pt>
                <c:pt idx="7876">
                  <c:v>0.0</c:v>
                </c:pt>
                <c:pt idx="7877">
                  <c:v>0.0</c:v>
                </c:pt>
                <c:pt idx="7878">
                  <c:v>0.0</c:v>
                </c:pt>
                <c:pt idx="7879">
                  <c:v>0.0</c:v>
                </c:pt>
                <c:pt idx="7880">
                  <c:v>6.009550571609957</c:v>
                </c:pt>
                <c:pt idx="7881">
                  <c:v>6.009763579194133</c:v>
                </c:pt>
                <c:pt idx="7882">
                  <c:v>6.00967704418412</c:v>
                </c:pt>
                <c:pt idx="7883">
                  <c:v>6.009984159604278</c:v>
                </c:pt>
                <c:pt idx="7884">
                  <c:v>6.010039308250859</c:v>
                </c:pt>
                <c:pt idx="7885">
                  <c:v>6.010102518284429</c:v>
                </c:pt>
                <c:pt idx="7886">
                  <c:v>6.010283446443835</c:v>
                </c:pt>
                <c:pt idx="7887">
                  <c:v>6.01030731208672</c:v>
                </c:pt>
                <c:pt idx="7888">
                  <c:v>6.010606470055015</c:v>
                </c:pt>
                <c:pt idx="7889">
                  <c:v>6.01069304472315</c:v>
                </c:pt>
                <c:pt idx="7890">
                  <c:v>0.0</c:v>
                </c:pt>
                <c:pt idx="7891">
                  <c:v>0.0</c:v>
                </c:pt>
                <c:pt idx="7892">
                  <c:v>0.0</c:v>
                </c:pt>
                <c:pt idx="7893">
                  <c:v>0.0</c:v>
                </c:pt>
                <c:pt idx="7894">
                  <c:v>0.0</c:v>
                </c:pt>
                <c:pt idx="7895">
                  <c:v>0.0</c:v>
                </c:pt>
                <c:pt idx="7896">
                  <c:v>0.0</c:v>
                </c:pt>
                <c:pt idx="7897">
                  <c:v>0.0</c:v>
                </c:pt>
                <c:pt idx="7898">
                  <c:v>0.0</c:v>
                </c:pt>
                <c:pt idx="7899">
                  <c:v>0.0</c:v>
                </c:pt>
                <c:pt idx="7900">
                  <c:v>6.009857599998848</c:v>
                </c:pt>
                <c:pt idx="7901">
                  <c:v>6.009716207809896</c:v>
                </c:pt>
                <c:pt idx="7902">
                  <c:v>6.009881725463502</c:v>
                </c:pt>
                <c:pt idx="7903">
                  <c:v>6.00995254988102</c:v>
                </c:pt>
                <c:pt idx="7904">
                  <c:v>6.010149522286</c:v>
                </c:pt>
                <c:pt idx="7905">
                  <c:v>6.010212543045085</c:v>
                </c:pt>
                <c:pt idx="7906">
                  <c:v>6.01039361334322</c:v>
                </c:pt>
                <c:pt idx="7907">
                  <c:v>6.010582689593826</c:v>
                </c:pt>
                <c:pt idx="7908">
                  <c:v>6.010622189288683</c:v>
                </c:pt>
                <c:pt idx="7909">
                  <c:v>6.010811132190684</c:v>
                </c:pt>
                <c:pt idx="7910">
                  <c:v>0.0</c:v>
                </c:pt>
                <c:pt idx="7911">
                  <c:v>0.0</c:v>
                </c:pt>
                <c:pt idx="7912">
                  <c:v>0.0</c:v>
                </c:pt>
                <c:pt idx="7913">
                  <c:v>0.0</c:v>
                </c:pt>
                <c:pt idx="7914">
                  <c:v>0.0</c:v>
                </c:pt>
                <c:pt idx="7915">
                  <c:v>0.0</c:v>
                </c:pt>
                <c:pt idx="7916">
                  <c:v>0.0</c:v>
                </c:pt>
                <c:pt idx="7917">
                  <c:v>0.0</c:v>
                </c:pt>
                <c:pt idx="7918">
                  <c:v>0.0</c:v>
                </c:pt>
                <c:pt idx="7919">
                  <c:v>0.0</c:v>
                </c:pt>
                <c:pt idx="7920">
                  <c:v>6.009849909591613</c:v>
                </c:pt>
                <c:pt idx="7921">
                  <c:v>6.0097633813524</c:v>
                </c:pt>
                <c:pt idx="7922">
                  <c:v>6.00997624393777</c:v>
                </c:pt>
                <c:pt idx="7923">
                  <c:v>6.01006277814096</c:v>
                </c:pt>
                <c:pt idx="7924">
                  <c:v>6.010259718501727</c:v>
                </c:pt>
                <c:pt idx="7925">
                  <c:v>6.010338648704318</c:v>
                </c:pt>
                <c:pt idx="7926">
                  <c:v>6.010653462641782</c:v>
                </c:pt>
                <c:pt idx="7927">
                  <c:v>6.010590539534748</c:v>
                </c:pt>
                <c:pt idx="7928">
                  <c:v>6.010787408324402</c:v>
                </c:pt>
                <c:pt idx="7929">
                  <c:v>6.010858226502505</c:v>
                </c:pt>
                <c:pt idx="7930">
                  <c:v>0.0</c:v>
                </c:pt>
                <c:pt idx="7931">
                  <c:v>0.0</c:v>
                </c:pt>
                <c:pt idx="7932">
                  <c:v>0.0</c:v>
                </c:pt>
                <c:pt idx="7933">
                  <c:v>0.0</c:v>
                </c:pt>
                <c:pt idx="7934">
                  <c:v>0.0</c:v>
                </c:pt>
                <c:pt idx="7935">
                  <c:v>0.0</c:v>
                </c:pt>
                <c:pt idx="7936">
                  <c:v>0.0</c:v>
                </c:pt>
                <c:pt idx="7937">
                  <c:v>0.0</c:v>
                </c:pt>
                <c:pt idx="7938">
                  <c:v>0.0</c:v>
                </c:pt>
                <c:pt idx="7939">
                  <c:v>0.0</c:v>
                </c:pt>
                <c:pt idx="7940">
                  <c:v>6.010321758460571</c:v>
                </c:pt>
                <c:pt idx="7941">
                  <c:v>6.010259267012626</c:v>
                </c:pt>
                <c:pt idx="7942">
                  <c:v>6.010235733706748</c:v>
                </c:pt>
                <c:pt idx="7943">
                  <c:v>6.010456274280235</c:v>
                </c:pt>
                <c:pt idx="7944">
                  <c:v>6.01062159335106</c:v>
                </c:pt>
                <c:pt idx="7945">
                  <c:v>6.010810694790038</c:v>
                </c:pt>
                <c:pt idx="7946">
                  <c:v>6.010684955224939</c:v>
                </c:pt>
                <c:pt idx="7947">
                  <c:v>6.011086257500108</c:v>
                </c:pt>
                <c:pt idx="7948">
                  <c:v>6.011165210491208</c:v>
                </c:pt>
                <c:pt idx="7949">
                  <c:v>6.01124393545761</c:v>
                </c:pt>
                <c:pt idx="7950">
                  <c:v>0.0</c:v>
                </c:pt>
                <c:pt idx="7951">
                  <c:v>0.0</c:v>
                </c:pt>
                <c:pt idx="7952">
                  <c:v>0.0</c:v>
                </c:pt>
                <c:pt idx="7953">
                  <c:v>0.0</c:v>
                </c:pt>
                <c:pt idx="7954">
                  <c:v>0.0</c:v>
                </c:pt>
                <c:pt idx="7955">
                  <c:v>0.0</c:v>
                </c:pt>
                <c:pt idx="7956">
                  <c:v>0.0</c:v>
                </c:pt>
                <c:pt idx="7957">
                  <c:v>0.0</c:v>
                </c:pt>
                <c:pt idx="7958">
                  <c:v>0.0</c:v>
                </c:pt>
                <c:pt idx="7959">
                  <c:v>0.0</c:v>
                </c:pt>
                <c:pt idx="7960">
                  <c:v>6.010424008177086</c:v>
                </c:pt>
                <c:pt idx="7961">
                  <c:v>6.010605397795421</c:v>
                </c:pt>
                <c:pt idx="7962">
                  <c:v>6.010637059207607</c:v>
                </c:pt>
                <c:pt idx="7963">
                  <c:v>6.010715806791483</c:v>
                </c:pt>
                <c:pt idx="7964">
                  <c:v>6.010786829487569</c:v>
                </c:pt>
                <c:pt idx="7965">
                  <c:v>6.011133270221886</c:v>
                </c:pt>
                <c:pt idx="7966">
                  <c:v>6.011046847573986</c:v>
                </c:pt>
                <c:pt idx="7967">
                  <c:v>6.01124363433866</c:v>
                </c:pt>
                <c:pt idx="7968">
                  <c:v>6.011338082135602</c:v>
                </c:pt>
                <c:pt idx="7969">
                  <c:v>6.011416978140652</c:v>
                </c:pt>
                <c:pt idx="7970">
                  <c:v>0.0</c:v>
                </c:pt>
                <c:pt idx="7971">
                  <c:v>0.0</c:v>
                </c:pt>
                <c:pt idx="7972">
                  <c:v>0.0</c:v>
                </c:pt>
                <c:pt idx="7973">
                  <c:v>0.0</c:v>
                </c:pt>
                <c:pt idx="7974">
                  <c:v>0.0</c:v>
                </c:pt>
                <c:pt idx="7975">
                  <c:v>0.0</c:v>
                </c:pt>
                <c:pt idx="7976">
                  <c:v>0.0</c:v>
                </c:pt>
                <c:pt idx="7977">
                  <c:v>0.0</c:v>
                </c:pt>
                <c:pt idx="7978">
                  <c:v>0.0</c:v>
                </c:pt>
                <c:pt idx="7979">
                  <c:v>0.0</c:v>
                </c:pt>
                <c:pt idx="7980">
                  <c:v>6.010589048360107</c:v>
                </c:pt>
                <c:pt idx="7981">
                  <c:v>6.010605400654152</c:v>
                </c:pt>
                <c:pt idx="7982">
                  <c:v>6.010747080394081</c:v>
                </c:pt>
                <c:pt idx="7983">
                  <c:v>6.010778655891304</c:v>
                </c:pt>
                <c:pt idx="7984">
                  <c:v>6.01098358083612</c:v>
                </c:pt>
                <c:pt idx="7985">
                  <c:v>6.011259075991048</c:v>
                </c:pt>
                <c:pt idx="7986">
                  <c:v>6.01125920486515</c:v>
                </c:pt>
                <c:pt idx="7987">
                  <c:v>6.011440461150818</c:v>
                </c:pt>
                <c:pt idx="7988">
                  <c:v>6.011535016594637</c:v>
                </c:pt>
                <c:pt idx="7989">
                  <c:v>6.01162940074416</c:v>
                </c:pt>
                <c:pt idx="7990">
                  <c:v>0.0</c:v>
                </c:pt>
                <c:pt idx="7991">
                  <c:v>0.0</c:v>
                </c:pt>
                <c:pt idx="7992">
                  <c:v>0.0</c:v>
                </c:pt>
                <c:pt idx="7993">
                  <c:v>0.0</c:v>
                </c:pt>
                <c:pt idx="7994">
                  <c:v>0.0</c:v>
                </c:pt>
                <c:pt idx="7995">
                  <c:v>0.0</c:v>
                </c:pt>
                <c:pt idx="7996">
                  <c:v>0.0</c:v>
                </c:pt>
                <c:pt idx="7997">
                  <c:v>0.0</c:v>
                </c:pt>
                <c:pt idx="7998">
                  <c:v>0.0</c:v>
                </c:pt>
                <c:pt idx="7999">
                  <c:v>0.0</c:v>
                </c:pt>
                <c:pt idx="8000">
                  <c:v>6.010730853076311</c:v>
                </c:pt>
                <c:pt idx="8001">
                  <c:v>6.010754732993925</c:v>
                </c:pt>
                <c:pt idx="8002">
                  <c:v>6.010778747874446</c:v>
                </c:pt>
                <c:pt idx="8003">
                  <c:v>6.011022706814912</c:v>
                </c:pt>
                <c:pt idx="8004">
                  <c:v>6.010999223662565</c:v>
                </c:pt>
                <c:pt idx="8005">
                  <c:v>6.01129860382863</c:v>
                </c:pt>
                <c:pt idx="8006">
                  <c:v>6.011282779658267</c:v>
                </c:pt>
                <c:pt idx="8007">
                  <c:v>6.011408928867016</c:v>
                </c:pt>
                <c:pt idx="8008">
                  <c:v>6.011464251199111</c:v>
                </c:pt>
                <c:pt idx="8009">
                  <c:v>6.011708214129018</c:v>
                </c:pt>
                <c:pt idx="8010">
                  <c:v>0.0</c:v>
                </c:pt>
                <c:pt idx="8011">
                  <c:v>0.0</c:v>
                </c:pt>
                <c:pt idx="8012">
                  <c:v>0.0</c:v>
                </c:pt>
                <c:pt idx="8013">
                  <c:v>0.0</c:v>
                </c:pt>
                <c:pt idx="8014">
                  <c:v>0.0</c:v>
                </c:pt>
                <c:pt idx="8015">
                  <c:v>0.0</c:v>
                </c:pt>
                <c:pt idx="8016">
                  <c:v>0.0</c:v>
                </c:pt>
                <c:pt idx="8017">
                  <c:v>0.0</c:v>
                </c:pt>
                <c:pt idx="8018">
                  <c:v>0.0</c:v>
                </c:pt>
                <c:pt idx="8019">
                  <c:v>0.0</c:v>
                </c:pt>
                <c:pt idx="8020">
                  <c:v>6.010471173595016</c:v>
                </c:pt>
                <c:pt idx="8021">
                  <c:v>6.010550194380394</c:v>
                </c:pt>
                <c:pt idx="8022">
                  <c:v>6.010581720060538</c:v>
                </c:pt>
                <c:pt idx="8023">
                  <c:v>6.010747304726844</c:v>
                </c:pt>
                <c:pt idx="8024">
                  <c:v>6.010889186198525</c:v>
                </c:pt>
                <c:pt idx="8025">
                  <c:v>6.011054544816369</c:v>
                </c:pt>
                <c:pt idx="8026">
                  <c:v>6.011149016640061</c:v>
                </c:pt>
                <c:pt idx="8027">
                  <c:v>6.011227741867971</c:v>
                </c:pt>
                <c:pt idx="8028">
                  <c:v>6.011519418709725</c:v>
                </c:pt>
                <c:pt idx="8029">
                  <c:v>6.01139342067429</c:v>
                </c:pt>
                <c:pt idx="8030">
                  <c:v>0.0</c:v>
                </c:pt>
                <c:pt idx="8031">
                  <c:v>0.0</c:v>
                </c:pt>
                <c:pt idx="8032">
                  <c:v>0.0</c:v>
                </c:pt>
                <c:pt idx="8033">
                  <c:v>0.0</c:v>
                </c:pt>
                <c:pt idx="8034">
                  <c:v>0.0</c:v>
                </c:pt>
                <c:pt idx="8035">
                  <c:v>0.0</c:v>
                </c:pt>
                <c:pt idx="8036">
                  <c:v>0.0</c:v>
                </c:pt>
                <c:pt idx="8037">
                  <c:v>0.0</c:v>
                </c:pt>
                <c:pt idx="8038">
                  <c:v>0.0</c:v>
                </c:pt>
                <c:pt idx="8039">
                  <c:v>0.0</c:v>
                </c:pt>
                <c:pt idx="8040">
                  <c:v>6.010030825576546</c:v>
                </c:pt>
                <c:pt idx="8041">
                  <c:v>6.010101821948131</c:v>
                </c:pt>
                <c:pt idx="8042">
                  <c:v>6.010164828511765</c:v>
                </c:pt>
                <c:pt idx="8043">
                  <c:v>6.010196575185804</c:v>
                </c:pt>
                <c:pt idx="8044">
                  <c:v>6.010472268442844</c:v>
                </c:pt>
                <c:pt idx="8045">
                  <c:v>6.010448830299881</c:v>
                </c:pt>
                <c:pt idx="8046">
                  <c:v>6.010559030530969</c:v>
                </c:pt>
                <c:pt idx="8047">
                  <c:v>6.01075584746516</c:v>
                </c:pt>
                <c:pt idx="8048">
                  <c:v>6.01085025645254</c:v>
                </c:pt>
                <c:pt idx="8049">
                  <c:v>6.011039412057906</c:v>
                </c:pt>
                <c:pt idx="8050">
                  <c:v>0.0</c:v>
                </c:pt>
                <c:pt idx="8051">
                  <c:v>0.0</c:v>
                </c:pt>
                <c:pt idx="8052">
                  <c:v>0.0</c:v>
                </c:pt>
                <c:pt idx="8053">
                  <c:v>0.0</c:v>
                </c:pt>
                <c:pt idx="8054">
                  <c:v>0.0</c:v>
                </c:pt>
                <c:pt idx="8055">
                  <c:v>0.0</c:v>
                </c:pt>
                <c:pt idx="8056">
                  <c:v>0.0</c:v>
                </c:pt>
                <c:pt idx="8057">
                  <c:v>0.0</c:v>
                </c:pt>
                <c:pt idx="8058">
                  <c:v>0.0</c:v>
                </c:pt>
                <c:pt idx="8059">
                  <c:v>0.0</c:v>
                </c:pt>
                <c:pt idx="8060">
                  <c:v>6.009747404156932</c:v>
                </c:pt>
                <c:pt idx="8061">
                  <c:v>6.009849800037867</c:v>
                </c:pt>
                <c:pt idx="8062">
                  <c:v>6.00985010713518</c:v>
                </c:pt>
                <c:pt idx="8063">
                  <c:v>6.009858291594572</c:v>
                </c:pt>
                <c:pt idx="8064">
                  <c:v>6.010149502456906</c:v>
                </c:pt>
                <c:pt idx="8065">
                  <c:v>6.010354370652609</c:v>
                </c:pt>
                <c:pt idx="8066">
                  <c:v>6.01039376671378</c:v>
                </c:pt>
                <c:pt idx="8067">
                  <c:v>6.010653579776235</c:v>
                </c:pt>
                <c:pt idx="8068">
                  <c:v>6.010755930534833</c:v>
                </c:pt>
                <c:pt idx="8069">
                  <c:v>6.010803226472005</c:v>
                </c:pt>
                <c:pt idx="8070">
                  <c:v>0.0</c:v>
                </c:pt>
                <c:pt idx="8071">
                  <c:v>0.0</c:v>
                </c:pt>
                <c:pt idx="8072">
                  <c:v>0.0</c:v>
                </c:pt>
                <c:pt idx="8073">
                  <c:v>0.0</c:v>
                </c:pt>
                <c:pt idx="8074">
                  <c:v>0.0</c:v>
                </c:pt>
                <c:pt idx="8075">
                  <c:v>0.0</c:v>
                </c:pt>
                <c:pt idx="8076">
                  <c:v>0.0</c:v>
                </c:pt>
                <c:pt idx="8077">
                  <c:v>0.0</c:v>
                </c:pt>
                <c:pt idx="8078">
                  <c:v>0.0</c:v>
                </c:pt>
                <c:pt idx="8079">
                  <c:v>0.0</c:v>
                </c:pt>
                <c:pt idx="8080">
                  <c:v>6.009519110895715</c:v>
                </c:pt>
                <c:pt idx="8081">
                  <c:v>6.00967700167976</c:v>
                </c:pt>
                <c:pt idx="8082">
                  <c:v>6.009850361247374</c:v>
                </c:pt>
                <c:pt idx="8083">
                  <c:v>6.00992901374791</c:v>
                </c:pt>
                <c:pt idx="8084">
                  <c:v>6.00999201177163</c:v>
                </c:pt>
                <c:pt idx="8085">
                  <c:v>6.010173295736259</c:v>
                </c:pt>
                <c:pt idx="8086">
                  <c:v>6.010314840212346</c:v>
                </c:pt>
                <c:pt idx="8087">
                  <c:v>6.010346857884461</c:v>
                </c:pt>
                <c:pt idx="8088">
                  <c:v>6.010622154366244</c:v>
                </c:pt>
                <c:pt idx="8089">
                  <c:v>6.010779502930148</c:v>
                </c:pt>
                <c:pt idx="8090">
                  <c:v>0.0</c:v>
                </c:pt>
                <c:pt idx="8091">
                  <c:v>0.0</c:v>
                </c:pt>
                <c:pt idx="8092">
                  <c:v>0.0</c:v>
                </c:pt>
                <c:pt idx="8093">
                  <c:v>0.0</c:v>
                </c:pt>
                <c:pt idx="8094">
                  <c:v>0.0</c:v>
                </c:pt>
                <c:pt idx="8095">
                  <c:v>0.0</c:v>
                </c:pt>
                <c:pt idx="8096">
                  <c:v>0.0</c:v>
                </c:pt>
                <c:pt idx="8097">
                  <c:v>0.0</c:v>
                </c:pt>
                <c:pt idx="8098">
                  <c:v>0.0</c:v>
                </c:pt>
                <c:pt idx="8099">
                  <c:v>0.0</c:v>
                </c:pt>
                <c:pt idx="8100">
                  <c:v>6.009857778730944</c:v>
                </c:pt>
                <c:pt idx="8101">
                  <c:v>6.009786951750947</c:v>
                </c:pt>
                <c:pt idx="8102">
                  <c:v>6.00992098310482</c:v>
                </c:pt>
                <c:pt idx="8103">
                  <c:v>6.009913258608345</c:v>
                </c:pt>
                <c:pt idx="8104">
                  <c:v>6.010157407028937</c:v>
                </c:pt>
                <c:pt idx="8105">
                  <c:v>6.010236097947915</c:v>
                </c:pt>
                <c:pt idx="8106">
                  <c:v>6.010251976585837</c:v>
                </c:pt>
                <c:pt idx="8107">
                  <c:v>6.010551145975112</c:v>
                </c:pt>
                <c:pt idx="8108">
                  <c:v>6.010724540728535</c:v>
                </c:pt>
                <c:pt idx="8109">
                  <c:v>6.010795409636646</c:v>
                </c:pt>
                <c:pt idx="8110">
                  <c:v>0.0</c:v>
                </c:pt>
                <c:pt idx="8111">
                  <c:v>0.0</c:v>
                </c:pt>
                <c:pt idx="8112">
                  <c:v>0.0</c:v>
                </c:pt>
                <c:pt idx="8113">
                  <c:v>0.0</c:v>
                </c:pt>
                <c:pt idx="8114">
                  <c:v>0.0</c:v>
                </c:pt>
                <c:pt idx="8115">
                  <c:v>0.0</c:v>
                </c:pt>
                <c:pt idx="8116">
                  <c:v>0.0</c:v>
                </c:pt>
                <c:pt idx="8117">
                  <c:v>0.0</c:v>
                </c:pt>
                <c:pt idx="8118">
                  <c:v>0.0</c:v>
                </c:pt>
                <c:pt idx="8119">
                  <c:v>0.0</c:v>
                </c:pt>
                <c:pt idx="8120">
                  <c:v>6.009125644076678</c:v>
                </c:pt>
                <c:pt idx="8121">
                  <c:v>6.0091965870594</c:v>
                </c:pt>
                <c:pt idx="8122">
                  <c:v>6.009220507569145</c:v>
                </c:pt>
                <c:pt idx="8123">
                  <c:v>6.009535476250437</c:v>
                </c:pt>
                <c:pt idx="8124">
                  <c:v>6.009622212678957</c:v>
                </c:pt>
                <c:pt idx="8125">
                  <c:v>6.009677383377995</c:v>
                </c:pt>
                <c:pt idx="8126">
                  <c:v>6.00976411741363</c:v>
                </c:pt>
                <c:pt idx="8127">
                  <c:v>6.009858586116485</c:v>
                </c:pt>
                <c:pt idx="8128">
                  <c:v>6.009984422042684</c:v>
                </c:pt>
                <c:pt idx="8129">
                  <c:v>6.010126413426383</c:v>
                </c:pt>
                <c:pt idx="8130">
                  <c:v>0.0</c:v>
                </c:pt>
                <c:pt idx="8131">
                  <c:v>0.0</c:v>
                </c:pt>
                <c:pt idx="8132">
                  <c:v>0.0</c:v>
                </c:pt>
                <c:pt idx="8133">
                  <c:v>0.0</c:v>
                </c:pt>
                <c:pt idx="8134">
                  <c:v>0.0</c:v>
                </c:pt>
                <c:pt idx="8135">
                  <c:v>0.0</c:v>
                </c:pt>
                <c:pt idx="8136">
                  <c:v>0.0</c:v>
                </c:pt>
                <c:pt idx="8137">
                  <c:v>0.0</c:v>
                </c:pt>
                <c:pt idx="8138">
                  <c:v>0.0</c:v>
                </c:pt>
                <c:pt idx="8139">
                  <c:v>0.0</c:v>
                </c:pt>
                <c:pt idx="8140">
                  <c:v>6.001219478402846</c:v>
                </c:pt>
                <c:pt idx="8141">
                  <c:v>6.001203616170182</c:v>
                </c:pt>
                <c:pt idx="8142">
                  <c:v>6.001109287548531</c:v>
                </c:pt>
                <c:pt idx="8143">
                  <c:v>6.00123526471782</c:v>
                </c:pt>
                <c:pt idx="8144">
                  <c:v>6.001117292209455</c:v>
                </c:pt>
                <c:pt idx="8145">
                  <c:v>6.001164330329881</c:v>
                </c:pt>
                <c:pt idx="8146">
                  <c:v>6.001132964802724</c:v>
                </c:pt>
                <c:pt idx="8147">
                  <c:v>6.001180198269003</c:v>
                </c:pt>
                <c:pt idx="8148">
                  <c:v>6.001227364061231</c:v>
                </c:pt>
                <c:pt idx="8149">
                  <c:v>6.001376945288698</c:v>
                </c:pt>
                <c:pt idx="8150">
                  <c:v>0.0</c:v>
                </c:pt>
                <c:pt idx="8151">
                  <c:v>0.0</c:v>
                </c:pt>
                <c:pt idx="8152">
                  <c:v>0.0</c:v>
                </c:pt>
                <c:pt idx="8153">
                  <c:v>0.0</c:v>
                </c:pt>
                <c:pt idx="8154">
                  <c:v>0.0</c:v>
                </c:pt>
                <c:pt idx="8155">
                  <c:v>0.0</c:v>
                </c:pt>
                <c:pt idx="8156">
                  <c:v>0.0</c:v>
                </c:pt>
                <c:pt idx="8157">
                  <c:v>0.0</c:v>
                </c:pt>
                <c:pt idx="8158">
                  <c:v>0.0</c:v>
                </c:pt>
                <c:pt idx="8159">
                  <c:v>0.0</c:v>
                </c:pt>
                <c:pt idx="8160">
                  <c:v>5.98589449633144</c:v>
                </c:pt>
                <c:pt idx="8161">
                  <c:v>5.985862917594391</c:v>
                </c:pt>
                <c:pt idx="8162">
                  <c:v>5.985807528657816</c:v>
                </c:pt>
                <c:pt idx="8163">
                  <c:v>5.985964602310543</c:v>
                </c:pt>
                <c:pt idx="8164">
                  <c:v>5.986082175576295</c:v>
                </c:pt>
                <c:pt idx="8165">
                  <c:v>5.98616057440404</c:v>
                </c:pt>
                <c:pt idx="8166">
                  <c:v>5.986310001464017</c:v>
                </c:pt>
                <c:pt idx="8167">
                  <c:v>5.98634938910701</c:v>
                </c:pt>
                <c:pt idx="8168">
                  <c:v>5.9864747720609</c:v>
                </c:pt>
                <c:pt idx="8169">
                  <c:v>5.98663217422286</c:v>
                </c:pt>
                <c:pt idx="8170">
                  <c:v>0.0</c:v>
                </c:pt>
                <c:pt idx="8171">
                  <c:v>0.0</c:v>
                </c:pt>
                <c:pt idx="8172">
                  <c:v>0.0</c:v>
                </c:pt>
                <c:pt idx="8173">
                  <c:v>0.0</c:v>
                </c:pt>
                <c:pt idx="8174">
                  <c:v>0.0</c:v>
                </c:pt>
                <c:pt idx="8175">
                  <c:v>0.0</c:v>
                </c:pt>
                <c:pt idx="8176">
                  <c:v>0.0</c:v>
                </c:pt>
                <c:pt idx="8177">
                  <c:v>0.0</c:v>
                </c:pt>
                <c:pt idx="8178">
                  <c:v>0.0</c:v>
                </c:pt>
                <c:pt idx="8179">
                  <c:v>0.0</c:v>
                </c:pt>
                <c:pt idx="8180">
                  <c:v>5.998088340300724</c:v>
                </c:pt>
                <c:pt idx="8181">
                  <c:v>5.998308582125915</c:v>
                </c:pt>
                <c:pt idx="8182">
                  <c:v>5.998387120150288</c:v>
                </c:pt>
                <c:pt idx="8183">
                  <c:v>5.998513207113205</c:v>
                </c:pt>
                <c:pt idx="8184">
                  <c:v>5.998843538246657</c:v>
                </c:pt>
                <c:pt idx="8185">
                  <c:v>5.999150224738742</c:v>
                </c:pt>
                <c:pt idx="8186">
                  <c:v>5.99945719932046</c:v>
                </c:pt>
                <c:pt idx="8187">
                  <c:v>5.999583092856783</c:v>
                </c:pt>
                <c:pt idx="8188">
                  <c:v>5.999913448496946</c:v>
                </c:pt>
                <c:pt idx="8189">
                  <c:v>6.00022820291554</c:v>
                </c:pt>
                <c:pt idx="8190">
                  <c:v>0.0</c:v>
                </c:pt>
                <c:pt idx="8191">
                  <c:v>0.0</c:v>
                </c:pt>
                <c:pt idx="8192">
                  <c:v>0.0</c:v>
                </c:pt>
                <c:pt idx="8193">
                  <c:v>0.0</c:v>
                </c:pt>
                <c:pt idx="8194">
                  <c:v>0.0</c:v>
                </c:pt>
                <c:pt idx="8195">
                  <c:v>0.0</c:v>
                </c:pt>
                <c:pt idx="8196">
                  <c:v>0.0</c:v>
                </c:pt>
                <c:pt idx="8197">
                  <c:v>0.0</c:v>
                </c:pt>
                <c:pt idx="8198">
                  <c:v>0.0</c:v>
                </c:pt>
                <c:pt idx="8199">
                  <c:v>0.0</c:v>
                </c:pt>
                <c:pt idx="8200">
                  <c:v>6.014231293964706</c:v>
                </c:pt>
                <c:pt idx="8201">
                  <c:v>6.014506866096587</c:v>
                </c:pt>
                <c:pt idx="8202">
                  <c:v>6.014688191684499</c:v>
                </c:pt>
                <c:pt idx="8203">
                  <c:v>6.014838246607407</c:v>
                </c:pt>
                <c:pt idx="8204">
                  <c:v>6.015027191802318</c:v>
                </c:pt>
                <c:pt idx="8205">
                  <c:v>6.015349900458617</c:v>
                </c:pt>
                <c:pt idx="8206">
                  <c:v>6.015444687969794</c:v>
                </c:pt>
                <c:pt idx="8207">
                  <c:v>6.015586220096978</c:v>
                </c:pt>
                <c:pt idx="8208">
                  <c:v>6.015838626368684</c:v>
                </c:pt>
                <c:pt idx="8209">
                  <c:v>6.016240019101221</c:v>
                </c:pt>
                <c:pt idx="8210">
                  <c:v>0.0</c:v>
                </c:pt>
                <c:pt idx="8211">
                  <c:v>0.0</c:v>
                </c:pt>
                <c:pt idx="8212">
                  <c:v>0.0</c:v>
                </c:pt>
                <c:pt idx="8213">
                  <c:v>0.0</c:v>
                </c:pt>
                <c:pt idx="8214">
                  <c:v>0.0</c:v>
                </c:pt>
                <c:pt idx="8215">
                  <c:v>0.0</c:v>
                </c:pt>
                <c:pt idx="8216">
                  <c:v>0.0</c:v>
                </c:pt>
                <c:pt idx="8217">
                  <c:v>0.0</c:v>
                </c:pt>
                <c:pt idx="8218">
                  <c:v>0.0</c:v>
                </c:pt>
                <c:pt idx="8219">
                  <c:v>0.0</c:v>
                </c:pt>
                <c:pt idx="8220">
                  <c:v>6.022955689779129</c:v>
                </c:pt>
                <c:pt idx="8221">
                  <c:v>6.023169251618408</c:v>
                </c:pt>
                <c:pt idx="8222">
                  <c:v>6.02309879200717</c:v>
                </c:pt>
                <c:pt idx="8223">
                  <c:v>6.023350942592125</c:v>
                </c:pt>
                <c:pt idx="8224">
                  <c:v>6.023477414242102</c:v>
                </c:pt>
                <c:pt idx="8225">
                  <c:v>6.023571774426475</c:v>
                </c:pt>
                <c:pt idx="8226">
                  <c:v>6.023753154565311</c:v>
                </c:pt>
                <c:pt idx="8227">
                  <c:v>6.023848032332236</c:v>
                </c:pt>
                <c:pt idx="8228">
                  <c:v>6.024052944749188</c:v>
                </c:pt>
                <c:pt idx="8229">
                  <c:v>6.024210133826964</c:v>
                </c:pt>
                <c:pt idx="8230">
                  <c:v>0.0</c:v>
                </c:pt>
                <c:pt idx="8231">
                  <c:v>0.0</c:v>
                </c:pt>
                <c:pt idx="8232">
                  <c:v>0.0</c:v>
                </c:pt>
                <c:pt idx="8233">
                  <c:v>0.0</c:v>
                </c:pt>
                <c:pt idx="8234">
                  <c:v>0.0</c:v>
                </c:pt>
                <c:pt idx="8235">
                  <c:v>0.0</c:v>
                </c:pt>
                <c:pt idx="8236">
                  <c:v>0.0</c:v>
                </c:pt>
                <c:pt idx="8237">
                  <c:v>0.0</c:v>
                </c:pt>
                <c:pt idx="8238">
                  <c:v>0.0</c:v>
                </c:pt>
                <c:pt idx="8239">
                  <c:v>0.0</c:v>
                </c:pt>
                <c:pt idx="8240">
                  <c:v>6.02187844008215</c:v>
                </c:pt>
                <c:pt idx="8241">
                  <c:v>6.021894461142855</c:v>
                </c:pt>
                <c:pt idx="8242">
                  <c:v>6.021864127932003</c:v>
                </c:pt>
                <c:pt idx="8243">
                  <c:v>6.02189579310211</c:v>
                </c:pt>
                <c:pt idx="8244">
                  <c:v>6.022147509387836</c:v>
                </c:pt>
                <c:pt idx="8245">
                  <c:v>6.022250236008989</c:v>
                </c:pt>
                <c:pt idx="8246">
                  <c:v>6.022471163577638</c:v>
                </c:pt>
                <c:pt idx="8247">
                  <c:v>6.022510909387368</c:v>
                </c:pt>
                <c:pt idx="8248">
                  <c:v>6.022589714724974</c:v>
                </c:pt>
                <c:pt idx="8249">
                  <c:v>6.022660676066544</c:v>
                </c:pt>
                <c:pt idx="8250">
                  <c:v>0.0</c:v>
                </c:pt>
                <c:pt idx="8251">
                  <c:v>0.0</c:v>
                </c:pt>
                <c:pt idx="8252">
                  <c:v>0.0</c:v>
                </c:pt>
                <c:pt idx="8253">
                  <c:v>0.0</c:v>
                </c:pt>
                <c:pt idx="8254">
                  <c:v>0.0</c:v>
                </c:pt>
                <c:pt idx="8255">
                  <c:v>0.0</c:v>
                </c:pt>
                <c:pt idx="8256">
                  <c:v>0.0</c:v>
                </c:pt>
                <c:pt idx="8257">
                  <c:v>0.0</c:v>
                </c:pt>
                <c:pt idx="8258">
                  <c:v>0.0</c:v>
                </c:pt>
                <c:pt idx="8259">
                  <c:v>0.0</c:v>
                </c:pt>
                <c:pt idx="8260">
                  <c:v>6.016922112020082</c:v>
                </c:pt>
                <c:pt idx="8261">
                  <c:v>6.016985462733015</c:v>
                </c:pt>
                <c:pt idx="8262">
                  <c:v>6.016930879721975</c:v>
                </c:pt>
                <c:pt idx="8263">
                  <c:v>6.017127790433113</c:v>
                </c:pt>
                <c:pt idx="8264">
                  <c:v>6.01709656924537</c:v>
                </c:pt>
                <c:pt idx="8265">
                  <c:v>6.017254570714124</c:v>
                </c:pt>
                <c:pt idx="8266">
                  <c:v>6.017286167688497</c:v>
                </c:pt>
                <c:pt idx="8267">
                  <c:v>6.017467218244477</c:v>
                </c:pt>
                <c:pt idx="8268">
                  <c:v>6.017601197228372</c:v>
                </c:pt>
                <c:pt idx="8269">
                  <c:v>6.017719709385899</c:v>
                </c:pt>
                <c:pt idx="8270">
                  <c:v>0.0</c:v>
                </c:pt>
                <c:pt idx="8271">
                  <c:v>0.0</c:v>
                </c:pt>
                <c:pt idx="8272">
                  <c:v>0.0</c:v>
                </c:pt>
                <c:pt idx="8273">
                  <c:v>0.0</c:v>
                </c:pt>
                <c:pt idx="8274">
                  <c:v>0.0</c:v>
                </c:pt>
                <c:pt idx="8275">
                  <c:v>0.0</c:v>
                </c:pt>
                <c:pt idx="8276">
                  <c:v>0.0</c:v>
                </c:pt>
                <c:pt idx="8277">
                  <c:v>0.0</c:v>
                </c:pt>
                <c:pt idx="8278">
                  <c:v>0.0</c:v>
                </c:pt>
                <c:pt idx="8279">
                  <c:v>0.0</c:v>
                </c:pt>
                <c:pt idx="8280">
                  <c:v>6.01171417867323</c:v>
                </c:pt>
                <c:pt idx="8281">
                  <c:v>6.011730091565018</c:v>
                </c:pt>
                <c:pt idx="8282">
                  <c:v>6.011927286266007</c:v>
                </c:pt>
                <c:pt idx="8283">
                  <c:v>6.011943236677816</c:v>
                </c:pt>
                <c:pt idx="8284">
                  <c:v>6.012014115178822</c:v>
                </c:pt>
                <c:pt idx="8285">
                  <c:v>6.012116662233775</c:v>
                </c:pt>
                <c:pt idx="8286">
                  <c:v>6.012234623024338</c:v>
                </c:pt>
                <c:pt idx="8287">
                  <c:v>6.012258366379137</c:v>
                </c:pt>
                <c:pt idx="8288">
                  <c:v>6.012455315896736</c:v>
                </c:pt>
                <c:pt idx="8289">
                  <c:v>6.012439885586747</c:v>
                </c:pt>
                <c:pt idx="8290">
                  <c:v>0.0</c:v>
                </c:pt>
                <c:pt idx="8291">
                  <c:v>0.0</c:v>
                </c:pt>
                <c:pt idx="8292">
                  <c:v>0.0</c:v>
                </c:pt>
                <c:pt idx="8293">
                  <c:v>0.0</c:v>
                </c:pt>
                <c:pt idx="8294">
                  <c:v>0.0</c:v>
                </c:pt>
                <c:pt idx="8295">
                  <c:v>0.0</c:v>
                </c:pt>
                <c:pt idx="8296">
                  <c:v>0.0</c:v>
                </c:pt>
                <c:pt idx="8297">
                  <c:v>0.0</c:v>
                </c:pt>
                <c:pt idx="8298">
                  <c:v>0.0</c:v>
                </c:pt>
                <c:pt idx="8299">
                  <c:v>0.0</c:v>
                </c:pt>
                <c:pt idx="8300">
                  <c:v>6.008339031766536</c:v>
                </c:pt>
                <c:pt idx="8301">
                  <c:v>6.008402354057421</c:v>
                </c:pt>
                <c:pt idx="8302">
                  <c:v>6.00844959819812</c:v>
                </c:pt>
                <c:pt idx="8303">
                  <c:v>6.008441922179784</c:v>
                </c:pt>
                <c:pt idx="8304">
                  <c:v>6.008615261080204</c:v>
                </c:pt>
                <c:pt idx="8305">
                  <c:v>6.008819843714311</c:v>
                </c:pt>
                <c:pt idx="8306">
                  <c:v>6.008930372528687</c:v>
                </c:pt>
                <c:pt idx="8307">
                  <c:v>6.009103383618382</c:v>
                </c:pt>
                <c:pt idx="8308">
                  <c:v>6.009072148136975</c:v>
                </c:pt>
                <c:pt idx="8309">
                  <c:v>6.009206204302738</c:v>
                </c:pt>
                <c:pt idx="8310">
                  <c:v>0.0</c:v>
                </c:pt>
                <c:pt idx="8311">
                  <c:v>0.0</c:v>
                </c:pt>
                <c:pt idx="8312">
                  <c:v>0.0</c:v>
                </c:pt>
                <c:pt idx="8313">
                  <c:v>0.0</c:v>
                </c:pt>
                <c:pt idx="8314">
                  <c:v>0.0</c:v>
                </c:pt>
                <c:pt idx="8315">
                  <c:v>0.0</c:v>
                </c:pt>
                <c:pt idx="8316">
                  <c:v>0.0</c:v>
                </c:pt>
                <c:pt idx="8317">
                  <c:v>0.0</c:v>
                </c:pt>
                <c:pt idx="8318">
                  <c:v>0.0</c:v>
                </c:pt>
                <c:pt idx="8319">
                  <c:v>0.0</c:v>
                </c:pt>
                <c:pt idx="8320">
                  <c:v>6.007316407633787</c:v>
                </c:pt>
                <c:pt idx="8321">
                  <c:v>6.007324584182168</c:v>
                </c:pt>
                <c:pt idx="8322">
                  <c:v>6.007340423061277</c:v>
                </c:pt>
                <c:pt idx="8323">
                  <c:v>6.007419126223177</c:v>
                </c:pt>
                <c:pt idx="8324">
                  <c:v>6.007616221830236</c:v>
                </c:pt>
                <c:pt idx="8325">
                  <c:v>6.00760049026889</c:v>
                </c:pt>
                <c:pt idx="8326">
                  <c:v>6.007679210444547</c:v>
                </c:pt>
                <c:pt idx="8327">
                  <c:v>6.007994143532725</c:v>
                </c:pt>
                <c:pt idx="8328">
                  <c:v>6.008119807013028</c:v>
                </c:pt>
                <c:pt idx="8329">
                  <c:v>6.008206567361144</c:v>
                </c:pt>
                <c:pt idx="8330">
                  <c:v>0.0</c:v>
                </c:pt>
                <c:pt idx="8331">
                  <c:v>0.0</c:v>
                </c:pt>
                <c:pt idx="8332">
                  <c:v>0.0</c:v>
                </c:pt>
                <c:pt idx="8333">
                  <c:v>0.0</c:v>
                </c:pt>
                <c:pt idx="8334">
                  <c:v>0.0</c:v>
                </c:pt>
                <c:pt idx="8335">
                  <c:v>0.0</c:v>
                </c:pt>
                <c:pt idx="8336">
                  <c:v>0.0</c:v>
                </c:pt>
                <c:pt idx="8337">
                  <c:v>0.0</c:v>
                </c:pt>
                <c:pt idx="8338">
                  <c:v>0.0</c:v>
                </c:pt>
                <c:pt idx="8339">
                  <c:v>0.0</c:v>
                </c:pt>
                <c:pt idx="8340">
                  <c:v>6.00649817390058</c:v>
                </c:pt>
                <c:pt idx="8341">
                  <c:v>6.006624166407578</c:v>
                </c:pt>
                <c:pt idx="8342">
                  <c:v>6.006600758491061</c:v>
                </c:pt>
                <c:pt idx="8343">
                  <c:v>6.00675837771908</c:v>
                </c:pt>
                <c:pt idx="8344">
                  <c:v>6.006892440084143</c:v>
                </c:pt>
                <c:pt idx="8345">
                  <c:v>6.007073256863529</c:v>
                </c:pt>
                <c:pt idx="8346">
                  <c:v>6.006986840253551</c:v>
                </c:pt>
                <c:pt idx="8347">
                  <c:v>6.007262270453527</c:v>
                </c:pt>
                <c:pt idx="8348">
                  <c:v>6.007364573158235</c:v>
                </c:pt>
                <c:pt idx="8349">
                  <c:v>6.007341159850602</c:v>
                </c:pt>
                <c:pt idx="8350">
                  <c:v>0.0</c:v>
                </c:pt>
                <c:pt idx="8351">
                  <c:v>0.0</c:v>
                </c:pt>
                <c:pt idx="8352">
                  <c:v>0.0</c:v>
                </c:pt>
                <c:pt idx="8353">
                  <c:v>0.0</c:v>
                </c:pt>
                <c:pt idx="8354">
                  <c:v>0.0</c:v>
                </c:pt>
                <c:pt idx="8355">
                  <c:v>0.0</c:v>
                </c:pt>
                <c:pt idx="8356">
                  <c:v>0.0</c:v>
                </c:pt>
                <c:pt idx="8357">
                  <c:v>0.0</c:v>
                </c:pt>
                <c:pt idx="8358">
                  <c:v>0.0</c:v>
                </c:pt>
                <c:pt idx="8359">
                  <c:v>0.0</c:v>
                </c:pt>
                <c:pt idx="8360">
                  <c:v>6.005546364718263</c:v>
                </c:pt>
                <c:pt idx="8361">
                  <c:v>6.005711624324972</c:v>
                </c:pt>
                <c:pt idx="8362">
                  <c:v>6.005759070219354</c:v>
                </c:pt>
                <c:pt idx="8363">
                  <c:v>6.005837780692545</c:v>
                </c:pt>
                <c:pt idx="8364">
                  <c:v>6.006058385276907</c:v>
                </c:pt>
                <c:pt idx="8365">
                  <c:v>6.00615279541563</c:v>
                </c:pt>
                <c:pt idx="8366">
                  <c:v>6.00616832103421</c:v>
                </c:pt>
                <c:pt idx="8367">
                  <c:v>6.006200070939678</c:v>
                </c:pt>
                <c:pt idx="8368">
                  <c:v>6.006514786677048</c:v>
                </c:pt>
                <c:pt idx="8369">
                  <c:v>6.00660939992627</c:v>
                </c:pt>
                <c:pt idx="8370">
                  <c:v>0.0</c:v>
                </c:pt>
                <c:pt idx="8371">
                  <c:v>0.0</c:v>
                </c:pt>
                <c:pt idx="8372">
                  <c:v>0.0</c:v>
                </c:pt>
                <c:pt idx="8373">
                  <c:v>0.0</c:v>
                </c:pt>
                <c:pt idx="8374">
                  <c:v>0.0</c:v>
                </c:pt>
                <c:pt idx="8375">
                  <c:v>0.0</c:v>
                </c:pt>
                <c:pt idx="8376">
                  <c:v>0.0</c:v>
                </c:pt>
                <c:pt idx="8377">
                  <c:v>0.0</c:v>
                </c:pt>
                <c:pt idx="8378">
                  <c:v>0.0</c:v>
                </c:pt>
                <c:pt idx="8379">
                  <c:v>0.0</c:v>
                </c:pt>
                <c:pt idx="8380">
                  <c:v>6.004838263855868</c:v>
                </c:pt>
                <c:pt idx="8381">
                  <c:v>6.004854124977456</c:v>
                </c:pt>
                <c:pt idx="8382">
                  <c:v>6.004972273877105</c:v>
                </c:pt>
                <c:pt idx="8383">
                  <c:v>6.005074568151264</c:v>
                </c:pt>
                <c:pt idx="8384">
                  <c:v>6.005231975825732</c:v>
                </c:pt>
                <c:pt idx="8385">
                  <c:v>6.005192866987445</c:v>
                </c:pt>
                <c:pt idx="8386">
                  <c:v>6.005365809407327</c:v>
                </c:pt>
                <c:pt idx="8387">
                  <c:v>6.005539147249793</c:v>
                </c:pt>
                <c:pt idx="8388">
                  <c:v>6.005704394947851</c:v>
                </c:pt>
                <c:pt idx="8389">
                  <c:v>6.005814515725533</c:v>
                </c:pt>
                <c:pt idx="8390">
                  <c:v>0.0</c:v>
                </c:pt>
                <c:pt idx="8391">
                  <c:v>0.0</c:v>
                </c:pt>
                <c:pt idx="8392">
                  <c:v>0.0</c:v>
                </c:pt>
                <c:pt idx="8393">
                  <c:v>0.0</c:v>
                </c:pt>
                <c:pt idx="8394">
                  <c:v>0.0</c:v>
                </c:pt>
                <c:pt idx="8395">
                  <c:v>0.0</c:v>
                </c:pt>
                <c:pt idx="8396">
                  <c:v>0.0</c:v>
                </c:pt>
                <c:pt idx="8397">
                  <c:v>0.0</c:v>
                </c:pt>
                <c:pt idx="8398">
                  <c:v>0.0</c:v>
                </c:pt>
                <c:pt idx="8399">
                  <c:v>0.0</c:v>
                </c:pt>
                <c:pt idx="8400">
                  <c:v>6.004539128354399</c:v>
                </c:pt>
                <c:pt idx="8401">
                  <c:v>6.00466546848468</c:v>
                </c:pt>
                <c:pt idx="8402">
                  <c:v>6.004555329796804</c:v>
                </c:pt>
                <c:pt idx="8403">
                  <c:v>6.004571039138015</c:v>
                </c:pt>
                <c:pt idx="8404">
                  <c:v>6.004767915949373</c:v>
                </c:pt>
                <c:pt idx="8405">
                  <c:v>6.005019722280789</c:v>
                </c:pt>
                <c:pt idx="8406">
                  <c:v>6.005074868469273</c:v>
                </c:pt>
                <c:pt idx="8407">
                  <c:v>6.005137871460091</c:v>
                </c:pt>
                <c:pt idx="8408">
                  <c:v>6.005366153568537</c:v>
                </c:pt>
                <c:pt idx="8409">
                  <c:v>6.005468408503817</c:v>
                </c:pt>
                <c:pt idx="8410">
                  <c:v>0.0</c:v>
                </c:pt>
                <c:pt idx="8411">
                  <c:v>0.0</c:v>
                </c:pt>
                <c:pt idx="8412">
                  <c:v>0.0</c:v>
                </c:pt>
                <c:pt idx="8413">
                  <c:v>0.0</c:v>
                </c:pt>
                <c:pt idx="8414">
                  <c:v>0.0</c:v>
                </c:pt>
                <c:pt idx="8415">
                  <c:v>0.0</c:v>
                </c:pt>
                <c:pt idx="8416">
                  <c:v>0.0</c:v>
                </c:pt>
                <c:pt idx="8417">
                  <c:v>0.0</c:v>
                </c:pt>
                <c:pt idx="8418">
                  <c:v>0.0</c:v>
                </c:pt>
                <c:pt idx="8419">
                  <c:v>0.0</c:v>
                </c:pt>
                <c:pt idx="8420">
                  <c:v>6.004405448315929</c:v>
                </c:pt>
                <c:pt idx="8421">
                  <c:v>6.004500187406069</c:v>
                </c:pt>
                <c:pt idx="8422">
                  <c:v>6.004657429261085</c:v>
                </c:pt>
                <c:pt idx="8423">
                  <c:v>6.00464974749356</c:v>
                </c:pt>
                <c:pt idx="8424">
                  <c:v>6.004846625387562</c:v>
                </c:pt>
                <c:pt idx="8425">
                  <c:v>6.005051307536784</c:v>
                </c:pt>
                <c:pt idx="8426">
                  <c:v>6.00509860917844</c:v>
                </c:pt>
                <c:pt idx="8427">
                  <c:v>6.005326694872688</c:v>
                </c:pt>
                <c:pt idx="8428">
                  <c:v>6.00538970522129</c:v>
                </c:pt>
                <c:pt idx="8429">
                  <c:v>6.005586560469175</c:v>
                </c:pt>
                <c:pt idx="8430">
                  <c:v>0.0</c:v>
                </c:pt>
                <c:pt idx="8431">
                  <c:v>0.0</c:v>
                </c:pt>
                <c:pt idx="8432">
                  <c:v>0.0</c:v>
                </c:pt>
                <c:pt idx="8433">
                  <c:v>0.0</c:v>
                </c:pt>
                <c:pt idx="8434">
                  <c:v>0.0</c:v>
                </c:pt>
                <c:pt idx="8435">
                  <c:v>0.0</c:v>
                </c:pt>
                <c:pt idx="8436">
                  <c:v>0.0</c:v>
                </c:pt>
                <c:pt idx="8437">
                  <c:v>0.0</c:v>
                </c:pt>
                <c:pt idx="8438">
                  <c:v>0.0</c:v>
                </c:pt>
                <c:pt idx="8439">
                  <c:v>0.0</c:v>
                </c:pt>
                <c:pt idx="8440">
                  <c:v>6.004657101276694</c:v>
                </c:pt>
                <c:pt idx="8441">
                  <c:v>6.004759558233104</c:v>
                </c:pt>
                <c:pt idx="8442">
                  <c:v>6.004901446385345</c:v>
                </c:pt>
                <c:pt idx="8443">
                  <c:v>6.004925140598814</c:v>
                </c:pt>
                <c:pt idx="8444">
                  <c:v>6.005161271655486</c:v>
                </c:pt>
                <c:pt idx="8445">
                  <c:v>6.005082566950234</c:v>
                </c:pt>
                <c:pt idx="8446">
                  <c:v>6.005334387340149</c:v>
                </c:pt>
                <c:pt idx="8447">
                  <c:v>6.005460432691005</c:v>
                </c:pt>
                <c:pt idx="8448">
                  <c:v>6.005539104763312</c:v>
                </c:pt>
                <c:pt idx="8449">
                  <c:v>6.005696504368985</c:v>
                </c:pt>
                <c:pt idx="8450">
                  <c:v>0.0</c:v>
                </c:pt>
                <c:pt idx="8451">
                  <c:v>0.0</c:v>
                </c:pt>
                <c:pt idx="8452">
                  <c:v>0.0</c:v>
                </c:pt>
                <c:pt idx="8453">
                  <c:v>0.0</c:v>
                </c:pt>
                <c:pt idx="8454">
                  <c:v>0.0</c:v>
                </c:pt>
                <c:pt idx="8455">
                  <c:v>0.0</c:v>
                </c:pt>
                <c:pt idx="8456">
                  <c:v>0.0</c:v>
                </c:pt>
                <c:pt idx="8457">
                  <c:v>0.0</c:v>
                </c:pt>
                <c:pt idx="8458">
                  <c:v>0.0</c:v>
                </c:pt>
                <c:pt idx="8459">
                  <c:v>0.0</c:v>
                </c:pt>
                <c:pt idx="8460">
                  <c:v>6.005089941562934</c:v>
                </c:pt>
                <c:pt idx="8461">
                  <c:v>6.005160766574684</c:v>
                </c:pt>
                <c:pt idx="8462">
                  <c:v>6.005192546455675</c:v>
                </c:pt>
                <c:pt idx="8463">
                  <c:v>6.005397242912696</c:v>
                </c:pt>
                <c:pt idx="8464">
                  <c:v>6.005412937711776</c:v>
                </c:pt>
                <c:pt idx="8465">
                  <c:v>6.00554680135942</c:v>
                </c:pt>
                <c:pt idx="8466">
                  <c:v>6.005751501596106</c:v>
                </c:pt>
                <c:pt idx="8467">
                  <c:v>6.00585378198116</c:v>
                </c:pt>
                <c:pt idx="8468">
                  <c:v>6.005995518403934</c:v>
                </c:pt>
                <c:pt idx="8469">
                  <c:v>6.00610564979335</c:v>
                </c:pt>
                <c:pt idx="8470">
                  <c:v>0.0</c:v>
                </c:pt>
                <c:pt idx="8471">
                  <c:v>0.0</c:v>
                </c:pt>
                <c:pt idx="8472">
                  <c:v>0.0</c:v>
                </c:pt>
                <c:pt idx="8473">
                  <c:v>0.0</c:v>
                </c:pt>
                <c:pt idx="8474">
                  <c:v>0.0</c:v>
                </c:pt>
                <c:pt idx="8475">
                  <c:v>0.0</c:v>
                </c:pt>
                <c:pt idx="8476">
                  <c:v>0.0</c:v>
                </c:pt>
                <c:pt idx="8477">
                  <c:v>0.0</c:v>
                </c:pt>
                <c:pt idx="8478">
                  <c:v>0.0</c:v>
                </c:pt>
                <c:pt idx="8479">
                  <c:v>0.0</c:v>
                </c:pt>
                <c:pt idx="8480">
                  <c:v>6.00520809584254</c:v>
                </c:pt>
                <c:pt idx="8481">
                  <c:v>6.005255389321798</c:v>
                </c:pt>
                <c:pt idx="8482">
                  <c:v>6.005239501422263</c:v>
                </c:pt>
                <c:pt idx="8483">
                  <c:v>6.005444356406765</c:v>
                </c:pt>
                <c:pt idx="8484">
                  <c:v>6.005601812834116</c:v>
                </c:pt>
                <c:pt idx="8485">
                  <c:v>6.00565709830216</c:v>
                </c:pt>
                <c:pt idx="8486">
                  <c:v>6.005712236161983</c:v>
                </c:pt>
                <c:pt idx="8487">
                  <c:v>6.005995514197505</c:v>
                </c:pt>
                <c:pt idx="8488">
                  <c:v>6.005987674282339</c:v>
                </c:pt>
                <c:pt idx="8489">
                  <c:v>6.006121348884366</c:v>
                </c:pt>
                <c:pt idx="8490">
                  <c:v>0.0</c:v>
                </c:pt>
                <c:pt idx="8491">
                  <c:v>0.0</c:v>
                </c:pt>
                <c:pt idx="8492">
                  <c:v>0.0</c:v>
                </c:pt>
                <c:pt idx="8493">
                  <c:v>0.0</c:v>
                </c:pt>
                <c:pt idx="8494">
                  <c:v>0.0</c:v>
                </c:pt>
                <c:pt idx="8495">
                  <c:v>0.0</c:v>
                </c:pt>
                <c:pt idx="8496">
                  <c:v>0.0</c:v>
                </c:pt>
                <c:pt idx="8497">
                  <c:v>0.0</c:v>
                </c:pt>
                <c:pt idx="8498">
                  <c:v>0.0</c:v>
                </c:pt>
                <c:pt idx="8499">
                  <c:v>0.0</c:v>
                </c:pt>
                <c:pt idx="8500">
                  <c:v>6.005443890277979</c:v>
                </c:pt>
                <c:pt idx="8501">
                  <c:v>6.005310360525034</c:v>
                </c:pt>
                <c:pt idx="8502">
                  <c:v>6.005475811708846</c:v>
                </c:pt>
                <c:pt idx="8503">
                  <c:v>6.005570202899488</c:v>
                </c:pt>
                <c:pt idx="8504">
                  <c:v>6.005593935389709</c:v>
                </c:pt>
                <c:pt idx="8505">
                  <c:v>6.005869367132222</c:v>
                </c:pt>
                <c:pt idx="8506">
                  <c:v>6.005971805318767</c:v>
                </c:pt>
                <c:pt idx="8507">
                  <c:v>6.005956089063151</c:v>
                </c:pt>
                <c:pt idx="8508">
                  <c:v>6.006270776675239</c:v>
                </c:pt>
                <c:pt idx="8509">
                  <c:v>6.006420345150231</c:v>
                </c:pt>
                <c:pt idx="8510">
                  <c:v>0.0</c:v>
                </c:pt>
                <c:pt idx="8511">
                  <c:v>0.0</c:v>
                </c:pt>
                <c:pt idx="8512">
                  <c:v>0.0</c:v>
                </c:pt>
                <c:pt idx="8513">
                  <c:v>0.0</c:v>
                </c:pt>
                <c:pt idx="8514">
                  <c:v>0.0</c:v>
                </c:pt>
                <c:pt idx="8515">
                  <c:v>0.0</c:v>
                </c:pt>
                <c:pt idx="8516">
                  <c:v>0.0</c:v>
                </c:pt>
                <c:pt idx="8517">
                  <c:v>0.0</c:v>
                </c:pt>
                <c:pt idx="8518">
                  <c:v>0.0</c:v>
                </c:pt>
                <c:pt idx="8519">
                  <c:v>0.0</c:v>
                </c:pt>
                <c:pt idx="8520">
                  <c:v>6.005380871896027</c:v>
                </c:pt>
                <c:pt idx="8521">
                  <c:v>6.005601309256065</c:v>
                </c:pt>
                <c:pt idx="8522">
                  <c:v>6.00561718412134</c:v>
                </c:pt>
                <c:pt idx="8523">
                  <c:v>6.005814066017375</c:v>
                </c:pt>
                <c:pt idx="8524">
                  <c:v>6.005806350925234</c:v>
                </c:pt>
                <c:pt idx="8525">
                  <c:v>6.005955928358244</c:v>
                </c:pt>
                <c:pt idx="8526">
                  <c:v>6.006073911452515</c:v>
                </c:pt>
                <c:pt idx="8527">
                  <c:v>6.006310232123389</c:v>
                </c:pt>
                <c:pt idx="8528">
                  <c:v>6.006325933571088</c:v>
                </c:pt>
                <c:pt idx="8529">
                  <c:v>6.006577803189603</c:v>
                </c:pt>
                <c:pt idx="8530">
                  <c:v>0.0</c:v>
                </c:pt>
                <c:pt idx="8531">
                  <c:v>0.0</c:v>
                </c:pt>
                <c:pt idx="8532">
                  <c:v>0.0</c:v>
                </c:pt>
                <c:pt idx="8533">
                  <c:v>0.0</c:v>
                </c:pt>
                <c:pt idx="8534">
                  <c:v>0.0</c:v>
                </c:pt>
                <c:pt idx="8535">
                  <c:v>0.0</c:v>
                </c:pt>
                <c:pt idx="8536">
                  <c:v>0.0</c:v>
                </c:pt>
                <c:pt idx="8537">
                  <c:v>0.0</c:v>
                </c:pt>
                <c:pt idx="8538">
                  <c:v>0.0</c:v>
                </c:pt>
                <c:pt idx="8539">
                  <c:v>0.0</c:v>
                </c:pt>
                <c:pt idx="8540">
                  <c:v>6.005562060726007</c:v>
                </c:pt>
                <c:pt idx="8541">
                  <c:v>6.005695940638009</c:v>
                </c:pt>
                <c:pt idx="8542">
                  <c:v>6.005751062675547</c:v>
                </c:pt>
                <c:pt idx="8543">
                  <c:v>6.006018619839963</c:v>
                </c:pt>
                <c:pt idx="8544">
                  <c:v>6.006121065858498</c:v>
                </c:pt>
                <c:pt idx="8545">
                  <c:v>6.006121045661767</c:v>
                </c:pt>
                <c:pt idx="8546">
                  <c:v>6.00627847194014</c:v>
                </c:pt>
                <c:pt idx="8547">
                  <c:v>6.006491069228269</c:v>
                </c:pt>
                <c:pt idx="8548">
                  <c:v>6.006561939883638</c:v>
                </c:pt>
                <c:pt idx="8549">
                  <c:v>6.006601359550483</c:v>
                </c:pt>
                <c:pt idx="8550">
                  <c:v>0.0</c:v>
                </c:pt>
                <c:pt idx="8551">
                  <c:v>0.0</c:v>
                </c:pt>
                <c:pt idx="8552">
                  <c:v>0.0</c:v>
                </c:pt>
                <c:pt idx="8553">
                  <c:v>0.0</c:v>
                </c:pt>
                <c:pt idx="8554">
                  <c:v>0.0</c:v>
                </c:pt>
                <c:pt idx="8555">
                  <c:v>0.0</c:v>
                </c:pt>
                <c:pt idx="8556">
                  <c:v>0.0</c:v>
                </c:pt>
                <c:pt idx="8557">
                  <c:v>0.0</c:v>
                </c:pt>
                <c:pt idx="8558">
                  <c:v>0.0</c:v>
                </c:pt>
                <c:pt idx="8559">
                  <c:v>0.0</c:v>
                </c:pt>
                <c:pt idx="8560">
                  <c:v>6.005829477620501</c:v>
                </c:pt>
                <c:pt idx="8561">
                  <c:v>6.005955475992709</c:v>
                </c:pt>
                <c:pt idx="8562">
                  <c:v>6.006034345528517</c:v>
                </c:pt>
                <c:pt idx="8563">
                  <c:v>6.006097333868678</c:v>
                </c:pt>
                <c:pt idx="8564">
                  <c:v>6.006231205612055</c:v>
                </c:pt>
                <c:pt idx="8565">
                  <c:v>6.006365067233966</c:v>
                </c:pt>
                <c:pt idx="8566">
                  <c:v>6.006546240887523</c:v>
                </c:pt>
                <c:pt idx="8567">
                  <c:v>6.00656979745567</c:v>
                </c:pt>
                <c:pt idx="8568">
                  <c:v>6.006876853857039</c:v>
                </c:pt>
                <c:pt idx="8569">
                  <c:v>6.006845237730569</c:v>
                </c:pt>
                <c:pt idx="8570">
                  <c:v>0.0</c:v>
                </c:pt>
                <c:pt idx="8571">
                  <c:v>0.0</c:v>
                </c:pt>
                <c:pt idx="8572">
                  <c:v>0.0</c:v>
                </c:pt>
                <c:pt idx="8573">
                  <c:v>0.0</c:v>
                </c:pt>
                <c:pt idx="8574">
                  <c:v>0.0</c:v>
                </c:pt>
                <c:pt idx="8575">
                  <c:v>0.0</c:v>
                </c:pt>
                <c:pt idx="8576">
                  <c:v>0.0</c:v>
                </c:pt>
                <c:pt idx="8577">
                  <c:v>0.0</c:v>
                </c:pt>
                <c:pt idx="8578">
                  <c:v>0.0</c:v>
                </c:pt>
                <c:pt idx="8579">
                  <c:v>0.0</c:v>
                </c:pt>
                <c:pt idx="8580">
                  <c:v>6.00590801228216</c:v>
                </c:pt>
                <c:pt idx="8581">
                  <c:v>6.006089170697972</c:v>
                </c:pt>
                <c:pt idx="8582">
                  <c:v>6.006199664067232</c:v>
                </c:pt>
                <c:pt idx="8583">
                  <c:v>6.00638830996456</c:v>
                </c:pt>
                <c:pt idx="8584">
                  <c:v>6.00637259488967</c:v>
                </c:pt>
                <c:pt idx="8585">
                  <c:v>6.006514490524608</c:v>
                </c:pt>
                <c:pt idx="8586">
                  <c:v>6.0066562230704</c:v>
                </c:pt>
                <c:pt idx="8587">
                  <c:v>6.006703512515434</c:v>
                </c:pt>
                <c:pt idx="8588">
                  <c:v>6.006797947013734</c:v>
                </c:pt>
                <c:pt idx="8589">
                  <c:v>6.007065721994536</c:v>
                </c:pt>
                <c:pt idx="8590">
                  <c:v>0.0</c:v>
                </c:pt>
                <c:pt idx="8591">
                  <c:v>0.0</c:v>
                </c:pt>
                <c:pt idx="8592">
                  <c:v>0.0</c:v>
                </c:pt>
                <c:pt idx="8593">
                  <c:v>0.0</c:v>
                </c:pt>
                <c:pt idx="8594">
                  <c:v>0.0</c:v>
                </c:pt>
                <c:pt idx="8595">
                  <c:v>0.0</c:v>
                </c:pt>
                <c:pt idx="8596">
                  <c:v>0.0</c:v>
                </c:pt>
                <c:pt idx="8597">
                  <c:v>0.0</c:v>
                </c:pt>
                <c:pt idx="8598">
                  <c:v>0.0</c:v>
                </c:pt>
                <c:pt idx="8599">
                  <c:v>0.0</c:v>
                </c:pt>
                <c:pt idx="8600">
                  <c:v>6.006065471210912</c:v>
                </c:pt>
                <c:pt idx="8601">
                  <c:v>6.006049713886963</c:v>
                </c:pt>
                <c:pt idx="8602">
                  <c:v>6.006034178033356</c:v>
                </c:pt>
                <c:pt idx="8603">
                  <c:v>6.00620748602451</c:v>
                </c:pt>
                <c:pt idx="8604">
                  <c:v>6.00640419716628</c:v>
                </c:pt>
                <c:pt idx="8605">
                  <c:v>6.006482888979404</c:v>
                </c:pt>
                <c:pt idx="8606">
                  <c:v>6.006750478255745</c:v>
                </c:pt>
                <c:pt idx="8607">
                  <c:v>6.006852761423695</c:v>
                </c:pt>
                <c:pt idx="8608">
                  <c:v>6.006939519162866</c:v>
                </c:pt>
                <c:pt idx="8609">
                  <c:v>6.007136422516146</c:v>
                </c:pt>
                <c:pt idx="8610">
                  <c:v>0.0</c:v>
                </c:pt>
                <c:pt idx="8611">
                  <c:v>0.0</c:v>
                </c:pt>
                <c:pt idx="8612">
                  <c:v>0.0</c:v>
                </c:pt>
                <c:pt idx="8613">
                  <c:v>0.0</c:v>
                </c:pt>
                <c:pt idx="8614">
                  <c:v>0.0</c:v>
                </c:pt>
                <c:pt idx="8615">
                  <c:v>0.0</c:v>
                </c:pt>
                <c:pt idx="8616">
                  <c:v>0.0</c:v>
                </c:pt>
                <c:pt idx="8617">
                  <c:v>0.0</c:v>
                </c:pt>
                <c:pt idx="8618">
                  <c:v>0.0</c:v>
                </c:pt>
                <c:pt idx="8619">
                  <c:v>0.0</c:v>
                </c:pt>
                <c:pt idx="8620">
                  <c:v>6.006097069686576</c:v>
                </c:pt>
                <c:pt idx="8621">
                  <c:v>6.00620719317027</c:v>
                </c:pt>
                <c:pt idx="8622">
                  <c:v>6.006167874967598</c:v>
                </c:pt>
                <c:pt idx="8623">
                  <c:v>6.006380468448739</c:v>
                </c:pt>
                <c:pt idx="8624">
                  <c:v>6.006490794347723</c:v>
                </c:pt>
                <c:pt idx="8625">
                  <c:v>6.006624659918465</c:v>
                </c:pt>
                <c:pt idx="8626">
                  <c:v>6.006695517569479</c:v>
                </c:pt>
                <c:pt idx="8627">
                  <c:v>6.006821341031121</c:v>
                </c:pt>
                <c:pt idx="8628">
                  <c:v>6.006915968621337</c:v>
                </c:pt>
                <c:pt idx="8629">
                  <c:v>6.007073584648022</c:v>
                </c:pt>
                <c:pt idx="8630">
                  <c:v>0.0</c:v>
                </c:pt>
                <c:pt idx="8631">
                  <c:v>0.0</c:v>
                </c:pt>
                <c:pt idx="8632">
                  <c:v>0.0</c:v>
                </c:pt>
                <c:pt idx="8633">
                  <c:v>0.0</c:v>
                </c:pt>
                <c:pt idx="8634">
                  <c:v>0.0</c:v>
                </c:pt>
                <c:pt idx="8635">
                  <c:v>0.0</c:v>
                </c:pt>
                <c:pt idx="8636">
                  <c:v>0.0</c:v>
                </c:pt>
                <c:pt idx="8637">
                  <c:v>0.0</c:v>
                </c:pt>
                <c:pt idx="8638">
                  <c:v>0.0</c:v>
                </c:pt>
                <c:pt idx="8639">
                  <c:v>0.0</c:v>
                </c:pt>
                <c:pt idx="8640">
                  <c:v>6.006136165742027</c:v>
                </c:pt>
                <c:pt idx="8641">
                  <c:v>6.00620718087275</c:v>
                </c:pt>
                <c:pt idx="8642">
                  <c:v>6.006089334496012</c:v>
                </c:pt>
                <c:pt idx="8643">
                  <c:v>6.00630192674024</c:v>
                </c:pt>
                <c:pt idx="8644">
                  <c:v>6.00641991122381</c:v>
                </c:pt>
                <c:pt idx="8645">
                  <c:v>6.00671907493221</c:v>
                </c:pt>
                <c:pt idx="8646">
                  <c:v>6.006734774093252</c:v>
                </c:pt>
                <c:pt idx="8647">
                  <c:v>6.006939526546735</c:v>
                </c:pt>
                <c:pt idx="8648">
                  <c:v>6.007002349539047</c:v>
                </c:pt>
                <c:pt idx="8649">
                  <c:v>6.007246744905488</c:v>
                </c:pt>
                <c:pt idx="8650">
                  <c:v>0.0</c:v>
                </c:pt>
                <c:pt idx="8651">
                  <c:v>0.0</c:v>
                </c:pt>
                <c:pt idx="8652">
                  <c:v>0.0</c:v>
                </c:pt>
                <c:pt idx="8653">
                  <c:v>0.0</c:v>
                </c:pt>
                <c:pt idx="8654">
                  <c:v>0.0</c:v>
                </c:pt>
                <c:pt idx="8655">
                  <c:v>0.0</c:v>
                </c:pt>
                <c:pt idx="8656">
                  <c:v>0.0</c:v>
                </c:pt>
                <c:pt idx="8657">
                  <c:v>0.0</c:v>
                </c:pt>
                <c:pt idx="8658">
                  <c:v>0.0</c:v>
                </c:pt>
                <c:pt idx="8659">
                  <c:v>0.0</c:v>
                </c:pt>
                <c:pt idx="8660">
                  <c:v>6.006010307704363</c:v>
                </c:pt>
                <c:pt idx="8661">
                  <c:v>6.006238582589173</c:v>
                </c:pt>
                <c:pt idx="8662">
                  <c:v>6.006230889862945</c:v>
                </c:pt>
                <c:pt idx="8663">
                  <c:v>6.00638064230712</c:v>
                </c:pt>
                <c:pt idx="8664">
                  <c:v>6.006317624035946</c:v>
                </c:pt>
                <c:pt idx="8665">
                  <c:v>6.006640348552744</c:v>
                </c:pt>
                <c:pt idx="8666">
                  <c:v>6.006719231564147</c:v>
                </c:pt>
                <c:pt idx="8667">
                  <c:v>6.00676637987157</c:v>
                </c:pt>
                <c:pt idx="8668">
                  <c:v>6.007096984320257</c:v>
                </c:pt>
                <c:pt idx="8669">
                  <c:v>6.007152137623287</c:v>
                </c:pt>
                <c:pt idx="8670">
                  <c:v>0.0</c:v>
                </c:pt>
                <c:pt idx="8671">
                  <c:v>0.0</c:v>
                </c:pt>
                <c:pt idx="8672">
                  <c:v>0.0</c:v>
                </c:pt>
                <c:pt idx="8673">
                  <c:v>0.0</c:v>
                </c:pt>
                <c:pt idx="8674">
                  <c:v>0.0</c:v>
                </c:pt>
                <c:pt idx="8675">
                  <c:v>0.0</c:v>
                </c:pt>
                <c:pt idx="8676">
                  <c:v>0.0</c:v>
                </c:pt>
                <c:pt idx="8677">
                  <c:v>0.0</c:v>
                </c:pt>
                <c:pt idx="8678">
                  <c:v>0.0</c:v>
                </c:pt>
                <c:pt idx="8679">
                  <c:v>0.0</c:v>
                </c:pt>
                <c:pt idx="8680">
                  <c:v>6.005939437228277</c:v>
                </c:pt>
                <c:pt idx="8681">
                  <c:v>6.006112738675196</c:v>
                </c:pt>
                <c:pt idx="8682">
                  <c:v>6.00612076273186</c:v>
                </c:pt>
                <c:pt idx="8683">
                  <c:v>6.006152326081381</c:v>
                </c:pt>
                <c:pt idx="8684">
                  <c:v>6.006238887293693</c:v>
                </c:pt>
                <c:pt idx="8685">
                  <c:v>6.006483080786748</c:v>
                </c:pt>
                <c:pt idx="8686">
                  <c:v>6.00663265513028</c:v>
                </c:pt>
                <c:pt idx="8687">
                  <c:v>6.006782243230236</c:v>
                </c:pt>
                <c:pt idx="8688">
                  <c:v>6.006884526101061</c:v>
                </c:pt>
                <c:pt idx="8689">
                  <c:v>6.006931824305346</c:v>
                </c:pt>
                <c:pt idx="8690">
                  <c:v>0.0</c:v>
                </c:pt>
                <c:pt idx="8691">
                  <c:v>0.0</c:v>
                </c:pt>
                <c:pt idx="8692">
                  <c:v>0.0</c:v>
                </c:pt>
                <c:pt idx="8693">
                  <c:v>0.0</c:v>
                </c:pt>
                <c:pt idx="8694">
                  <c:v>0.0</c:v>
                </c:pt>
                <c:pt idx="8695">
                  <c:v>0.0</c:v>
                </c:pt>
                <c:pt idx="8696">
                  <c:v>0.0</c:v>
                </c:pt>
                <c:pt idx="8697">
                  <c:v>0.0</c:v>
                </c:pt>
                <c:pt idx="8698">
                  <c:v>0.0</c:v>
                </c:pt>
                <c:pt idx="8699">
                  <c:v>0.0</c:v>
                </c:pt>
                <c:pt idx="8700">
                  <c:v>6.006120444131754</c:v>
                </c:pt>
                <c:pt idx="8701">
                  <c:v>6.005924054026834</c:v>
                </c:pt>
                <c:pt idx="8702">
                  <c:v>6.00596332108775</c:v>
                </c:pt>
                <c:pt idx="8703">
                  <c:v>6.006215330286317</c:v>
                </c:pt>
                <c:pt idx="8704">
                  <c:v>6.00638847384438</c:v>
                </c:pt>
                <c:pt idx="8705">
                  <c:v>6.006427930297956</c:v>
                </c:pt>
                <c:pt idx="8706">
                  <c:v>6.006608919057116</c:v>
                </c:pt>
                <c:pt idx="8707">
                  <c:v>6.0066562230704</c:v>
                </c:pt>
                <c:pt idx="8708">
                  <c:v>6.00668779804206</c:v>
                </c:pt>
                <c:pt idx="8709">
                  <c:v>6.006994842467824</c:v>
                </c:pt>
                <c:pt idx="8710">
                  <c:v>0.0</c:v>
                </c:pt>
                <c:pt idx="8711">
                  <c:v>0.0</c:v>
                </c:pt>
                <c:pt idx="8712">
                  <c:v>0.0</c:v>
                </c:pt>
                <c:pt idx="8713">
                  <c:v>0.0</c:v>
                </c:pt>
                <c:pt idx="8714">
                  <c:v>0.0</c:v>
                </c:pt>
                <c:pt idx="8715">
                  <c:v>0.0</c:v>
                </c:pt>
                <c:pt idx="8716">
                  <c:v>0.0</c:v>
                </c:pt>
                <c:pt idx="8717">
                  <c:v>0.0</c:v>
                </c:pt>
                <c:pt idx="8718">
                  <c:v>0.0</c:v>
                </c:pt>
                <c:pt idx="8719">
                  <c:v>0.0</c:v>
                </c:pt>
                <c:pt idx="8720">
                  <c:v>6.00601817655122</c:v>
                </c:pt>
                <c:pt idx="8721">
                  <c:v>6.006104879176644</c:v>
                </c:pt>
                <c:pt idx="8722">
                  <c:v>6.006042206914493</c:v>
                </c:pt>
                <c:pt idx="8723">
                  <c:v>6.006073596671253</c:v>
                </c:pt>
                <c:pt idx="8724">
                  <c:v>6.00627818004879</c:v>
                </c:pt>
                <c:pt idx="8725">
                  <c:v>6.00649880398383</c:v>
                </c:pt>
                <c:pt idx="8726">
                  <c:v>6.006608936748558</c:v>
                </c:pt>
                <c:pt idx="8727">
                  <c:v>6.006860787865722</c:v>
                </c:pt>
                <c:pt idx="8728">
                  <c:v>6.007002719291497</c:v>
                </c:pt>
                <c:pt idx="8729">
                  <c:v>6.007089110562815</c:v>
                </c:pt>
                <c:pt idx="8730">
                  <c:v>0.0</c:v>
                </c:pt>
                <c:pt idx="8731">
                  <c:v>0.0</c:v>
                </c:pt>
                <c:pt idx="8732">
                  <c:v>0.0</c:v>
                </c:pt>
                <c:pt idx="8733">
                  <c:v>0.0</c:v>
                </c:pt>
                <c:pt idx="8734">
                  <c:v>0.0</c:v>
                </c:pt>
                <c:pt idx="8735">
                  <c:v>0.0</c:v>
                </c:pt>
                <c:pt idx="8736">
                  <c:v>0.0</c:v>
                </c:pt>
                <c:pt idx="8737">
                  <c:v>0.0</c:v>
                </c:pt>
                <c:pt idx="8738">
                  <c:v>0.0</c:v>
                </c:pt>
                <c:pt idx="8739">
                  <c:v>0.0</c:v>
                </c:pt>
                <c:pt idx="8740">
                  <c:v>6.00604191201742</c:v>
                </c:pt>
                <c:pt idx="8741">
                  <c:v>6.006002621353972</c:v>
                </c:pt>
                <c:pt idx="8742">
                  <c:v>6.006105059164561</c:v>
                </c:pt>
                <c:pt idx="8743">
                  <c:v>6.006231065763778</c:v>
                </c:pt>
                <c:pt idx="8744">
                  <c:v>6.006475050047309</c:v>
                </c:pt>
                <c:pt idx="8745">
                  <c:v>6.006451500418067</c:v>
                </c:pt>
                <c:pt idx="8746">
                  <c:v>6.006671926868409</c:v>
                </c:pt>
                <c:pt idx="8747">
                  <c:v>6.006758516026114</c:v>
                </c:pt>
                <c:pt idx="8748">
                  <c:v>6.006915936473228</c:v>
                </c:pt>
                <c:pt idx="8749">
                  <c:v>6.007097143834987</c:v>
                </c:pt>
                <c:pt idx="8750">
                  <c:v>0.0</c:v>
                </c:pt>
                <c:pt idx="8751">
                  <c:v>0.0</c:v>
                </c:pt>
                <c:pt idx="8752">
                  <c:v>0.0</c:v>
                </c:pt>
                <c:pt idx="8753">
                  <c:v>0.0</c:v>
                </c:pt>
                <c:pt idx="8754">
                  <c:v>0.0</c:v>
                </c:pt>
                <c:pt idx="8755">
                  <c:v>0.0</c:v>
                </c:pt>
                <c:pt idx="8756">
                  <c:v>0.0</c:v>
                </c:pt>
                <c:pt idx="8757">
                  <c:v>0.0</c:v>
                </c:pt>
                <c:pt idx="8758">
                  <c:v>0.0</c:v>
                </c:pt>
                <c:pt idx="8759">
                  <c:v>0.0</c:v>
                </c:pt>
                <c:pt idx="8760">
                  <c:v>6.006096908051509</c:v>
                </c:pt>
                <c:pt idx="8761">
                  <c:v>6.005908367066485</c:v>
                </c:pt>
                <c:pt idx="8762">
                  <c:v>6.00622323154042</c:v>
                </c:pt>
                <c:pt idx="8763">
                  <c:v>6.0062388987533</c:v>
                </c:pt>
                <c:pt idx="8764">
                  <c:v>6.00623906025966</c:v>
                </c:pt>
                <c:pt idx="8765">
                  <c:v>6.006514520594067</c:v>
                </c:pt>
                <c:pt idx="8766">
                  <c:v>6.006742827375196</c:v>
                </c:pt>
                <c:pt idx="8767">
                  <c:v>6.006703348406166</c:v>
                </c:pt>
                <c:pt idx="8768">
                  <c:v>6.006837225159205</c:v>
                </c:pt>
                <c:pt idx="8769">
                  <c:v>6.007089110562815</c:v>
                </c:pt>
                <c:pt idx="8770">
                  <c:v>0.0</c:v>
                </c:pt>
                <c:pt idx="8771">
                  <c:v>0.0</c:v>
                </c:pt>
                <c:pt idx="8772">
                  <c:v>0.0</c:v>
                </c:pt>
                <c:pt idx="8773">
                  <c:v>0.0</c:v>
                </c:pt>
                <c:pt idx="8774">
                  <c:v>0.0</c:v>
                </c:pt>
                <c:pt idx="8775">
                  <c:v>0.0</c:v>
                </c:pt>
                <c:pt idx="8776">
                  <c:v>0.0</c:v>
                </c:pt>
                <c:pt idx="8777">
                  <c:v>0.0</c:v>
                </c:pt>
                <c:pt idx="8778">
                  <c:v>0.0</c:v>
                </c:pt>
                <c:pt idx="8779">
                  <c:v>0.0</c:v>
                </c:pt>
                <c:pt idx="8780">
                  <c:v>6.00601049792037</c:v>
                </c:pt>
                <c:pt idx="8781">
                  <c:v>6.00608918234133</c:v>
                </c:pt>
                <c:pt idx="8782">
                  <c:v>6.006144490726933</c:v>
                </c:pt>
                <c:pt idx="8783">
                  <c:v>6.00625462227936</c:v>
                </c:pt>
                <c:pt idx="8784">
                  <c:v>6.006451336374583</c:v>
                </c:pt>
                <c:pt idx="8785">
                  <c:v>6.006483080786748</c:v>
                </c:pt>
                <c:pt idx="8786">
                  <c:v>6.006514491830135</c:v>
                </c:pt>
                <c:pt idx="8787">
                  <c:v>6.006805816179424</c:v>
                </c:pt>
                <c:pt idx="8788">
                  <c:v>6.007010390775601</c:v>
                </c:pt>
                <c:pt idx="8789">
                  <c:v>6.007010735231272</c:v>
                </c:pt>
                <c:pt idx="8790">
                  <c:v>0.0</c:v>
                </c:pt>
                <c:pt idx="8791">
                  <c:v>0.0</c:v>
                </c:pt>
                <c:pt idx="8792">
                  <c:v>0.0</c:v>
                </c:pt>
                <c:pt idx="8793">
                  <c:v>0.0</c:v>
                </c:pt>
                <c:pt idx="8794">
                  <c:v>0.0</c:v>
                </c:pt>
                <c:pt idx="8795">
                  <c:v>0.0</c:v>
                </c:pt>
                <c:pt idx="8796">
                  <c:v>0.0</c:v>
                </c:pt>
                <c:pt idx="8797">
                  <c:v>0.0</c:v>
                </c:pt>
                <c:pt idx="8798">
                  <c:v>0.0</c:v>
                </c:pt>
                <c:pt idx="8799">
                  <c:v>0.0</c:v>
                </c:pt>
                <c:pt idx="8800">
                  <c:v>6.00619919477659</c:v>
                </c:pt>
                <c:pt idx="8801">
                  <c:v>6.006191478945317</c:v>
                </c:pt>
                <c:pt idx="8802">
                  <c:v>6.006167874967598</c:v>
                </c:pt>
                <c:pt idx="8803">
                  <c:v>6.00629389395865</c:v>
                </c:pt>
                <c:pt idx="8804">
                  <c:v>6.006293880846595</c:v>
                </c:pt>
                <c:pt idx="8805">
                  <c:v>6.006506457892717</c:v>
                </c:pt>
                <c:pt idx="8806">
                  <c:v>6.006719062734091</c:v>
                </c:pt>
                <c:pt idx="8807">
                  <c:v>6.006900066868194</c:v>
                </c:pt>
                <c:pt idx="8808">
                  <c:v>6.006931651488384</c:v>
                </c:pt>
                <c:pt idx="8809">
                  <c:v>6.007081255148267</c:v>
                </c:pt>
                <c:pt idx="8810">
                  <c:v>0.0</c:v>
                </c:pt>
                <c:pt idx="8811">
                  <c:v>0.0</c:v>
                </c:pt>
                <c:pt idx="8812">
                  <c:v>0.0</c:v>
                </c:pt>
                <c:pt idx="8813">
                  <c:v>0.0</c:v>
                </c:pt>
                <c:pt idx="8814">
                  <c:v>0.0</c:v>
                </c:pt>
                <c:pt idx="8815">
                  <c:v>0.0</c:v>
                </c:pt>
                <c:pt idx="8816">
                  <c:v>0.0</c:v>
                </c:pt>
                <c:pt idx="8817">
                  <c:v>0.0</c:v>
                </c:pt>
                <c:pt idx="8818">
                  <c:v>0.0</c:v>
                </c:pt>
                <c:pt idx="8819">
                  <c:v>0.0</c:v>
                </c:pt>
                <c:pt idx="8820">
                  <c:v>6.006018179477618</c:v>
                </c:pt>
                <c:pt idx="8821">
                  <c:v>6.00605759365237</c:v>
                </c:pt>
                <c:pt idx="8822">
                  <c:v>6.00618376146438</c:v>
                </c:pt>
                <c:pt idx="8823">
                  <c:v>6.00625462227936</c:v>
                </c:pt>
                <c:pt idx="8824">
                  <c:v>6.00639651929485</c:v>
                </c:pt>
                <c:pt idx="8825">
                  <c:v>6.006593065969972</c:v>
                </c:pt>
                <c:pt idx="8826">
                  <c:v>6.00666389414761</c:v>
                </c:pt>
                <c:pt idx="8827">
                  <c:v>6.006774225756134</c:v>
                </c:pt>
                <c:pt idx="8828">
                  <c:v>6.00697879159633</c:v>
                </c:pt>
                <c:pt idx="8829">
                  <c:v>6.00695538931476</c:v>
                </c:pt>
                <c:pt idx="8830">
                  <c:v>0.0</c:v>
                </c:pt>
                <c:pt idx="8831">
                  <c:v>0.0</c:v>
                </c:pt>
                <c:pt idx="8832">
                  <c:v>0.0</c:v>
                </c:pt>
                <c:pt idx="8833">
                  <c:v>0.0</c:v>
                </c:pt>
                <c:pt idx="8834">
                  <c:v>0.0</c:v>
                </c:pt>
                <c:pt idx="8835">
                  <c:v>0.0</c:v>
                </c:pt>
                <c:pt idx="8836">
                  <c:v>0.0</c:v>
                </c:pt>
                <c:pt idx="8837">
                  <c:v>0.0</c:v>
                </c:pt>
                <c:pt idx="8838">
                  <c:v>0.0</c:v>
                </c:pt>
                <c:pt idx="8839">
                  <c:v>0.0</c:v>
                </c:pt>
                <c:pt idx="8840">
                  <c:v>6.006159724138767</c:v>
                </c:pt>
                <c:pt idx="8841">
                  <c:v>6.00612844074252</c:v>
                </c:pt>
                <c:pt idx="8842">
                  <c:v>6.006207345729897</c:v>
                </c:pt>
                <c:pt idx="8843">
                  <c:v>6.006451338261336</c:v>
                </c:pt>
                <c:pt idx="8844">
                  <c:v>6.006498797180883</c:v>
                </c:pt>
                <c:pt idx="8845">
                  <c:v>6.006553786808423</c:v>
                </c:pt>
                <c:pt idx="8846">
                  <c:v>6.006695320179397</c:v>
                </c:pt>
                <c:pt idx="8847">
                  <c:v>6.00687649968367</c:v>
                </c:pt>
                <c:pt idx="8848">
                  <c:v>6.006939526546735</c:v>
                </c:pt>
                <c:pt idx="8849">
                  <c:v>6.007010382746317</c:v>
                </c:pt>
                <c:pt idx="8850">
                  <c:v>0.0</c:v>
                </c:pt>
                <c:pt idx="8851">
                  <c:v>0.0</c:v>
                </c:pt>
                <c:pt idx="8852">
                  <c:v>0.0</c:v>
                </c:pt>
                <c:pt idx="8853">
                  <c:v>0.0</c:v>
                </c:pt>
                <c:pt idx="8854">
                  <c:v>0.0</c:v>
                </c:pt>
                <c:pt idx="8855">
                  <c:v>0.0</c:v>
                </c:pt>
                <c:pt idx="8856">
                  <c:v>0.0</c:v>
                </c:pt>
                <c:pt idx="8857">
                  <c:v>0.0</c:v>
                </c:pt>
                <c:pt idx="8858">
                  <c:v>0.0</c:v>
                </c:pt>
                <c:pt idx="8859">
                  <c:v>0.0</c:v>
                </c:pt>
                <c:pt idx="8860">
                  <c:v>6.005955151188535</c:v>
                </c:pt>
                <c:pt idx="8861">
                  <c:v>6.006128452618342</c:v>
                </c:pt>
                <c:pt idx="8862">
                  <c:v>6.006112728691527</c:v>
                </c:pt>
                <c:pt idx="8863">
                  <c:v>6.00630192674024</c:v>
                </c:pt>
                <c:pt idx="8864">
                  <c:v>6.006475071552249</c:v>
                </c:pt>
                <c:pt idx="8865">
                  <c:v>6.0065537756561</c:v>
                </c:pt>
                <c:pt idx="8866">
                  <c:v>6.00649858940813</c:v>
                </c:pt>
                <c:pt idx="8867">
                  <c:v>6.006711201589392</c:v>
                </c:pt>
                <c:pt idx="8868">
                  <c:v>6.006868820787209</c:v>
                </c:pt>
                <c:pt idx="8869">
                  <c:v>6.006916132827735</c:v>
                </c:pt>
                <c:pt idx="8870">
                  <c:v>0.0</c:v>
                </c:pt>
                <c:pt idx="8871">
                  <c:v>0.0</c:v>
                </c:pt>
                <c:pt idx="8872">
                  <c:v>0.0</c:v>
                </c:pt>
                <c:pt idx="8873">
                  <c:v>0.0</c:v>
                </c:pt>
                <c:pt idx="8874">
                  <c:v>0.0</c:v>
                </c:pt>
                <c:pt idx="8875">
                  <c:v>0.0</c:v>
                </c:pt>
                <c:pt idx="8876">
                  <c:v>0.0</c:v>
                </c:pt>
                <c:pt idx="8877">
                  <c:v>0.0</c:v>
                </c:pt>
                <c:pt idx="8878">
                  <c:v>0.0</c:v>
                </c:pt>
                <c:pt idx="8879">
                  <c:v>0.0</c:v>
                </c:pt>
                <c:pt idx="8880">
                  <c:v>6.00596300448438</c:v>
                </c:pt>
                <c:pt idx="8881">
                  <c:v>6.00597118226064</c:v>
                </c:pt>
                <c:pt idx="8882">
                  <c:v>6.00612860645334</c:v>
                </c:pt>
                <c:pt idx="8883">
                  <c:v>6.006286025685797</c:v>
                </c:pt>
                <c:pt idx="8884">
                  <c:v>6.006270324498702</c:v>
                </c:pt>
                <c:pt idx="8885">
                  <c:v>6.006467366301765</c:v>
                </c:pt>
                <c:pt idx="8886">
                  <c:v>6.006687648997935</c:v>
                </c:pt>
                <c:pt idx="8887">
                  <c:v>6.00667193031689</c:v>
                </c:pt>
                <c:pt idx="8888">
                  <c:v>6.006908093530282</c:v>
                </c:pt>
                <c:pt idx="8889">
                  <c:v>6.00710482135239</c:v>
                </c:pt>
                <c:pt idx="8890">
                  <c:v>0.0</c:v>
                </c:pt>
                <c:pt idx="8891">
                  <c:v>0.0</c:v>
                </c:pt>
                <c:pt idx="8892">
                  <c:v>0.0</c:v>
                </c:pt>
                <c:pt idx="8893">
                  <c:v>0.0</c:v>
                </c:pt>
                <c:pt idx="8894">
                  <c:v>0.0</c:v>
                </c:pt>
                <c:pt idx="8895">
                  <c:v>0.0</c:v>
                </c:pt>
                <c:pt idx="8896">
                  <c:v>0.0</c:v>
                </c:pt>
                <c:pt idx="8897">
                  <c:v>0.0</c:v>
                </c:pt>
                <c:pt idx="8898">
                  <c:v>0.0</c:v>
                </c:pt>
                <c:pt idx="8899">
                  <c:v>0.0</c:v>
                </c:pt>
                <c:pt idx="8900">
                  <c:v>6.005908018243288</c:v>
                </c:pt>
                <c:pt idx="8901">
                  <c:v>6.006112750381384</c:v>
                </c:pt>
                <c:pt idx="8902">
                  <c:v>6.006175919211977</c:v>
                </c:pt>
                <c:pt idx="8903">
                  <c:v>6.006152324137091</c:v>
                </c:pt>
                <c:pt idx="8904">
                  <c:v>6.00627834425398</c:v>
                </c:pt>
                <c:pt idx="8905">
                  <c:v>6.006522171932608</c:v>
                </c:pt>
                <c:pt idx="8906">
                  <c:v>6.006656048362418</c:v>
                </c:pt>
                <c:pt idx="8907">
                  <c:v>6.006711381238734</c:v>
                </c:pt>
                <c:pt idx="8908">
                  <c:v>6.006860957552142</c:v>
                </c:pt>
                <c:pt idx="8909">
                  <c:v>6.006892378591289</c:v>
                </c:pt>
                <c:pt idx="8910">
                  <c:v>0.0</c:v>
                </c:pt>
                <c:pt idx="8911">
                  <c:v>0.0</c:v>
                </c:pt>
                <c:pt idx="8912">
                  <c:v>0.0</c:v>
                </c:pt>
                <c:pt idx="8913">
                  <c:v>0.0</c:v>
                </c:pt>
                <c:pt idx="8914">
                  <c:v>0.0</c:v>
                </c:pt>
                <c:pt idx="8915">
                  <c:v>0.0</c:v>
                </c:pt>
                <c:pt idx="8916">
                  <c:v>0.0</c:v>
                </c:pt>
                <c:pt idx="8917">
                  <c:v>0.0</c:v>
                </c:pt>
                <c:pt idx="8918">
                  <c:v>0.0</c:v>
                </c:pt>
                <c:pt idx="8919">
                  <c:v>0.0</c:v>
                </c:pt>
                <c:pt idx="8920">
                  <c:v>6.005923753008706</c:v>
                </c:pt>
                <c:pt idx="8921">
                  <c:v>6.0060577921622</c:v>
                </c:pt>
                <c:pt idx="8922">
                  <c:v>6.006097179655445</c:v>
                </c:pt>
                <c:pt idx="8923">
                  <c:v>6.006215342421163</c:v>
                </c:pt>
                <c:pt idx="8924">
                  <c:v>6.006294058127891</c:v>
                </c:pt>
                <c:pt idx="8925">
                  <c:v>6.006593040673238</c:v>
                </c:pt>
                <c:pt idx="8926">
                  <c:v>6.006459332328435</c:v>
                </c:pt>
                <c:pt idx="8927">
                  <c:v>6.00678993183951</c:v>
                </c:pt>
                <c:pt idx="8928">
                  <c:v>6.006939526546735</c:v>
                </c:pt>
                <c:pt idx="8929">
                  <c:v>6.006939677443214</c:v>
                </c:pt>
                <c:pt idx="8930">
                  <c:v>0.0</c:v>
                </c:pt>
                <c:pt idx="8931">
                  <c:v>0.0</c:v>
                </c:pt>
                <c:pt idx="8932">
                  <c:v>0.0</c:v>
                </c:pt>
                <c:pt idx="8933">
                  <c:v>0.0</c:v>
                </c:pt>
                <c:pt idx="8934">
                  <c:v>0.0</c:v>
                </c:pt>
                <c:pt idx="8935">
                  <c:v>0.0</c:v>
                </c:pt>
                <c:pt idx="8936">
                  <c:v>0.0</c:v>
                </c:pt>
                <c:pt idx="8937">
                  <c:v>0.0</c:v>
                </c:pt>
                <c:pt idx="8938">
                  <c:v>0.0</c:v>
                </c:pt>
                <c:pt idx="8939">
                  <c:v>0.0</c:v>
                </c:pt>
                <c:pt idx="8940">
                  <c:v>6.005971052152975</c:v>
                </c:pt>
                <c:pt idx="8941">
                  <c:v>6.006081337664644</c:v>
                </c:pt>
                <c:pt idx="8942">
                  <c:v>6.00616807537741</c:v>
                </c:pt>
                <c:pt idx="8943">
                  <c:v>6.0061442939555</c:v>
                </c:pt>
                <c:pt idx="8944">
                  <c:v>6.00630978157436</c:v>
                </c:pt>
                <c:pt idx="8945">
                  <c:v>6.006514520594067</c:v>
                </c:pt>
                <c:pt idx="8946">
                  <c:v>6.006498790219973</c:v>
                </c:pt>
                <c:pt idx="8947">
                  <c:v>6.006758503843658</c:v>
                </c:pt>
                <c:pt idx="8948">
                  <c:v>6.00690024754487</c:v>
                </c:pt>
                <c:pt idx="8949">
                  <c:v>6.007010390775601</c:v>
                </c:pt>
                <c:pt idx="8950">
                  <c:v>0.0</c:v>
                </c:pt>
                <c:pt idx="8951">
                  <c:v>0.0</c:v>
                </c:pt>
                <c:pt idx="8952">
                  <c:v>0.0</c:v>
                </c:pt>
                <c:pt idx="8953">
                  <c:v>0.0</c:v>
                </c:pt>
                <c:pt idx="8954">
                  <c:v>0.0</c:v>
                </c:pt>
                <c:pt idx="8955">
                  <c:v>0.0</c:v>
                </c:pt>
                <c:pt idx="8956">
                  <c:v>0.0</c:v>
                </c:pt>
                <c:pt idx="8957">
                  <c:v>0.0</c:v>
                </c:pt>
                <c:pt idx="8958">
                  <c:v>0.0</c:v>
                </c:pt>
                <c:pt idx="8959">
                  <c:v>0.0</c:v>
                </c:pt>
                <c:pt idx="8960">
                  <c:v>6.006034062586616</c:v>
                </c:pt>
                <c:pt idx="8961">
                  <c:v>6.005955471347868</c:v>
                </c:pt>
                <c:pt idx="8962">
                  <c:v>6.006231079145171</c:v>
                </c:pt>
                <c:pt idx="8963">
                  <c:v>6.006231052535724</c:v>
                </c:pt>
                <c:pt idx="8964">
                  <c:v>6.006443469499967</c:v>
                </c:pt>
                <c:pt idx="8965">
                  <c:v>6.006593237361399</c:v>
                </c:pt>
                <c:pt idx="8966">
                  <c:v>6.00666389414761</c:v>
                </c:pt>
                <c:pt idx="8967">
                  <c:v>6.00681368512491</c:v>
                </c:pt>
                <c:pt idx="8968">
                  <c:v>6.007096979239584</c:v>
                </c:pt>
                <c:pt idx="8969">
                  <c:v>6.007104800030254</c:v>
                </c:pt>
                <c:pt idx="8970">
                  <c:v>0.0</c:v>
                </c:pt>
                <c:pt idx="8971">
                  <c:v>0.0</c:v>
                </c:pt>
                <c:pt idx="8972">
                  <c:v>0.0</c:v>
                </c:pt>
                <c:pt idx="8973">
                  <c:v>0.0</c:v>
                </c:pt>
                <c:pt idx="8974">
                  <c:v>0.0</c:v>
                </c:pt>
                <c:pt idx="8975">
                  <c:v>0.0</c:v>
                </c:pt>
                <c:pt idx="8976">
                  <c:v>0.0</c:v>
                </c:pt>
                <c:pt idx="8977">
                  <c:v>0.0</c:v>
                </c:pt>
                <c:pt idx="8978">
                  <c:v>0.0</c:v>
                </c:pt>
                <c:pt idx="8979">
                  <c:v>0.0</c:v>
                </c:pt>
                <c:pt idx="8980">
                  <c:v>6.00611278199034</c:v>
                </c:pt>
                <c:pt idx="8981">
                  <c:v>6.006041891322078</c:v>
                </c:pt>
                <c:pt idx="8982">
                  <c:v>6.00623090146033</c:v>
                </c:pt>
                <c:pt idx="8983">
                  <c:v>6.006317627188777</c:v>
                </c:pt>
                <c:pt idx="8984">
                  <c:v>6.00638830996456</c:v>
                </c:pt>
                <c:pt idx="8985">
                  <c:v>6.00656968003409</c:v>
                </c:pt>
                <c:pt idx="8986">
                  <c:v>6.006703353050228</c:v>
                </c:pt>
                <c:pt idx="8987">
                  <c:v>6.006805636536177</c:v>
                </c:pt>
                <c:pt idx="8988">
                  <c:v>6.006829373858194</c:v>
                </c:pt>
                <c:pt idx="8989">
                  <c:v>6.007097152673368</c:v>
                </c:pt>
                <c:pt idx="8990">
                  <c:v>0.0</c:v>
                </c:pt>
                <c:pt idx="8991">
                  <c:v>0.0</c:v>
                </c:pt>
                <c:pt idx="8992">
                  <c:v>0.0</c:v>
                </c:pt>
                <c:pt idx="8993">
                  <c:v>0.0</c:v>
                </c:pt>
                <c:pt idx="8994">
                  <c:v>0.0</c:v>
                </c:pt>
                <c:pt idx="8995">
                  <c:v>0.0</c:v>
                </c:pt>
                <c:pt idx="8996">
                  <c:v>0.0</c:v>
                </c:pt>
                <c:pt idx="8997">
                  <c:v>0.0</c:v>
                </c:pt>
                <c:pt idx="8998">
                  <c:v>0.0</c:v>
                </c:pt>
                <c:pt idx="8999">
                  <c:v>0.0</c:v>
                </c:pt>
                <c:pt idx="9000">
                  <c:v>6.00604960449252</c:v>
                </c:pt>
                <c:pt idx="9001">
                  <c:v>6.00614417555067</c:v>
                </c:pt>
                <c:pt idx="9002">
                  <c:v>6.006246603812313</c:v>
                </c:pt>
                <c:pt idx="9003">
                  <c:v>6.00634119679117</c:v>
                </c:pt>
                <c:pt idx="9004">
                  <c:v>6.00648292793834</c:v>
                </c:pt>
                <c:pt idx="9005">
                  <c:v>6.006585186907474</c:v>
                </c:pt>
                <c:pt idx="9006">
                  <c:v>6.006734756311936</c:v>
                </c:pt>
                <c:pt idx="9007">
                  <c:v>6.006797963367791</c:v>
                </c:pt>
                <c:pt idx="9008">
                  <c:v>6.007073412516273</c:v>
                </c:pt>
                <c:pt idx="9009">
                  <c:v>6.007041973906381</c:v>
                </c:pt>
                <c:pt idx="9010">
                  <c:v>0.0</c:v>
                </c:pt>
                <c:pt idx="9011">
                  <c:v>0.0</c:v>
                </c:pt>
                <c:pt idx="9012">
                  <c:v>0.0</c:v>
                </c:pt>
                <c:pt idx="9013">
                  <c:v>0.0</c:v>
                </c:pt>
                <c:pt idx="9014">
                  <c:v>0.0</c:v>
                </c:pt>
                <c:pt idx="9015">
                  <c:v>0.0</c:v>
                </c:pt>
                <c:pt idx="9016">
                  <c:v>0.0</c:v>
                </c:pt>
                <c:pt idx="9017">
                  <c:v>0.0</c:v>
                </c:pt>
                <c:pt idx="9018">
                  <c:v>0.0</c:v>
                </c:pt>
                <c:pt idx="9019">
                  <c:v>0.0</c:v>
                </c:pt>
                <c:pt idx="9020">
                  <c:v>6.006191339501085</c:v>
                </c:pt>
                <c:pt idx="9021">
                  <c:v>6.006097025419022</c:v>
                </c:pt>
                <c:pt idx="9022">
                  <c:v>6.006262504766203</c:v>
                </c:pt>
                <c:pt idx="9023">
                  <c:v>6.006348874990581</c:v>
                </c:pt>
                <c:pt idx="9024">
                  <c:v>6.006482937546322</c:v>
                </c:pt>
                <c:pt idx="9025">
                  <c:v>6.006687664224188</c:v>
                </c:pt>
                <c:pt idx="9026">
                  <c:v>6.006632487126243</c:v>
                </c:pt>
                <c:pt idx="9027">
                  <c:v>6.006852957715108</c:v>
                </c:pt>
                <c:pt idx="9028">
                  <c:v>6.006947553520186</c:v>
                </c:pt>
                <c:pt idx="9029">
                  <c:v>6.007112669001765</c:v>
                </c:pt>
                <c:pt idx="9030">
                  <c:v>0.0</c:v>
                </c:pt>
                <c:pt idx="9031">
                  <c:v>0.0</c:v>
                </c:pt>
                <c:pt idx="9032">
                  <c:v>0.0</c:v>
                </c:pt>
                <c:pt idx="9033">
                  <c:v>0.0</c:v>
                </c:pt>
                <c:pt idx="9034">
                  <c:v>0.0</c:v>
                </c:pt>
                <c:pt idx="9035">
                  <c:v>0.0</c:v>
                </c:pt>
                <c:pt idx="9036">
                  <c:v>0.0</c:v>
                </c:pt>
                <c:pt idx="9037">
                  <c:v>0.0</c:v>
                </c:pt>
                <c:pt idx="9038">
                  <c:v>0.0</c:v>
                </c:pt>
                <c:pt idx="9039">
                  <c:v>0.0</c:v>
                </c:pt>
                <c:pt idx="9040">
                  <c:v>6.006136167182385</c:v>
                </c:pt>
                <c:pt idx="9041">
                  <c:v>6.006128288317771</c:v>
                </c:pt>
                <c:pt idx="9042">
                  <c:v>6.006215377110379</c:v>
                </c:pt>
                <c:pt idx="9043">
                  <c:v>6.006427796171437</c:v>
                </c:pt>
                <c:pt idx="9044">
                  <c:v>6.00661663080255</c:v>
                </c:pt>
                <c:pt idx="9045">
                  <c:v>6.006569498098063</c:v>
                </c:pt>
                <c:pt idx="9046">
                  <c:v>6.006734779238784</c:v>
                </c:pt>
                <c:pt idx="9047">
                  <c:v>6.006907935457656</c:v>
                </c:pt>
                <c:pt idx="9048">
                  <c:v>6.006963078554492</c:v>
                </c:pt>
                <c:pt idx="9049">
                  <c:v>6.007065362215256</c:v>
                </c:pt>
                <c:pt idx="9050">
                  <c:v>0.0</c:v>
                </c:pt>
                <c:pt idx="9051">
                  <c:v>0.0</c:v>
                </c:pt>
                <c:pt idx="9052">
                  <c:v>0.0</c:v>
                </c:pt>
                <c:pt idx="9053">
                  <c:v>0.0</c:v>
                </c:pt>
                <c:pt idx="9054">
                  <c:v>0.0</c:v>
                </c:pt>
                <c:pt idx="9055">
                  <c:v>0.0</c:v>
                </c:pt>
                <c:pt idx="9056">
                  <c:v>0.0</c:v>
                </c:pt>
                <c:pt idx="9057">
                  <c:v>0.0</c:v>
                </c:pt>
                <c:pt idx="9058">
                  <c:v>0.0</c:v>
                </c:pt>
                <c:pt idx="9059">
                  <c:v>0.0</c:v>
                </c:pt>
                <c:pt idx="9060">
                  <c:v>6.006088875317007</c:v>
                </c:pt>
                <c:pt idx="9061">
                  <c:v>6.00620718002257</c:v>
                </c:pt>
                <c:pt idx="9062">
                  <c:v>6.006356770683394</c:v>
                </c:pt>
                <c:pt idx="9063">
                  <c:v>6.006443320806206</c:v>
                </c:pt>
                <c:pt idx="9064">
                  <c:v>6.006577373129538</c:v>
                </c:pt>
                <c:pt idx="9065">
                  <c:v>6.006797820388448</c:v>
                </c:pt>
                <c:pt idx="9066">
                  <c:v>6.00685279324512</c:v>
                </c:pt>
                <c:pt idx="9067">
                  <c:v>6.006868669583768</c:v>
                </c:pt>
                <c:pt idx="9068">
                  <c:v>6.007025924194667</c:v>
                </c:pt>
                <c:pt idx="9069">
                  <c:v>6.007246773161051</c:v>
                </c:pt>
                <c:pt idx="9070">
                  <c:v>0.0</c:v>
                </c:pt>
                <c:pt idx="9071">
                  <c:v>0.0</c:v>
                </c:pt>
                <c:pt idx="9072">
                  <c:v>0.0</c:v>
                </c:pt>
                <c:pt idx="9073">
                  <c:v>0.0</c:v>
                </c:pt>
                <c:pt idx="9074">
                  <c:v>0.0</c:v>
                </c:pt>
                <c:pt idx="9075">
                  <c:v>0.0</c:v>
                </c:pt>
                <c:pt idx="9076">
                  <c:v>0.0</c:v>
                </c:pt>
                <c:pt idx="9077">
                  <c:v>0.0</c:v>
                </c:pt>
                <c:pt idx="9078">
                  <c:v>0.0</c:v>
                </c:pt>
                <c:pt idx="9079">
                  <c:v>0.0</c:v>
                </c:pt>
                <c:pt idx="9080">
                  <c:v>6.00611243222422</c:v>
                </c:pt>
                <c:pt idx="9081">
                  <c:v>6.006230749349791</c:v>
                </c:pt>
                <c:pt idx="9082">
                  <c:v>6.006388351435882</c:v>
                </c:pt>
                <c:pt idx="9083">
                  <c:v>6.006372799839811</c:v>
                </c:pt>
                <c:pt idx="9084">
                  <c:v>6.006490775345127</c:v>
                </c:pt>
                <c:pt idx="9085">
                  <c:v>6.006687489234908</c:v>
                </c:pt>
                <c:pt idx="9086">
                  <c:v>6.0067977992816</c:v>
                </c:pt>
                <c:pt idx="9087">
                  <c:v>6.006774230956966</c:v>
                </c:pt>
                <c:pt idx="9088">
                  <c:v>6.007065401552714</c:v>
                </c:pt>
                <c:pt idx="9089">
                  <c:v>6.00732512965967</c:v>
                </c:pt>
                <c:pt idx="9090">
                  <c:v>0.0</c:v>
                </c:pt>
                <c:pt idx="9091">
                  <c:v>0.0</c:v>
                </c:pt>
                <c:pt idx="9092">
                  <c:v>0.0</c:v>
                </c:pt>
                <c:pt idx="9093">
                  <c:v>0.0</c:v>
                </c:pt>
                <c:pt idx="9094">
                  <c:v>0.0</c:v>
                </c:pt>
                <c:pt idx="9095">
                  <c:v>0.0</c:v>
                </c:pt>
                <c:pt idx="9096">
                  <c:v>0.0</c:v>
                </c:pt>
                <c:pt idx="9097">
                  <c:v>0.0</c:v>
                </c:pt>
                <c:pt idx="9098">
                  <c:v>0.0</c:v>
                </c:pt>
                <c:pt idx="9099">
                  <c:v>0.0</c:v>
                </c:pt>
                <c:pt idx="9100">
                  <c:v>6.006214909157362</c:v>
                </c:pt>
                <c:pt idx="9101">
                  <c:v>6.006057591224617</c:v>
                </c:pt>
                <c:pt idx="9102">
                  <c:v>6.006317300013066</c:v>
                </c:pt>
                <c:pt idx="9103">
                  <c:v>6.006482769100824</c:v>
                </c:pt>
                <c:pt idx="9104">
                  <c:v>6.006545748456531</c:v>
                </c:pt>
                <c:pt idx="9105">
                  <c:v>6.00666393597216</c:v>
                </c:pt>
                <c:pt idx="9106">
                  <c:v>6.006845105056351</c:v>
                </c:pt>
                <c:pt idx="9107">
                  <c:v>6.006970954983584</c:v>
                </c:pt>
                <c:pt idx="9108">
                  <c:v>6.007081086124948</c:v>
                </c:pt>
                <c:pt idx="9109">
                  <c:v>6.007183575016565</c:v>
                </c:pt>
                <c:pt idx="9110">
                  <c:v>0.0</c:v>
                </c:pt>
                <c:pt idx="9111">
                  <c:v>0.0</c:v>
                </c:pt>
                <c:pt idx="9112">
                  <c:v>0.0</c:v>
                </c:pt>
                <c:pt idx="9113">
                  <c:v>0.0</c:v>
                </c:pt>
                <c:pt idx="9114">
                  <c:v>0.0</c:v>
                </c:pt>
                <c:pt idx="9115">
                  <c:v>0.0</c:v>
                </c:pt>
                <c:pt idx="9116">
                  <c:v>0.0</c:v>
                </c:pt>
                <c:pt idx="9117">
                  <c:v>0.0</c:v>
                </c:pt>
                <c:pt idx="9118">
                  <c:v>0.0</c:v>
                </c:pt>
                <c:pt idx="9119">
                  <c:v>0.0</c:v>
                </c:pt>
                <c:pt idx="9120">
                  <c:v>6.0061281448788</c:v>
                </c:pt>
                <c:pt idx="9121">
                  <c:v>6.006285723133583</c:v>
                </c:pt>
                <c:pt idx="9122">
                  <c:v>6.006411742859401</c:v>
                </c:pt>
                <c:pt idx="9123">
                  <c:v>6.006482769100824</c:v>
                </c:pt>
                <c:pt idx="9124">
                  <c:v>6.006577373129538</c:v>
                </c:pt>
                <c:pt idx="9125">
                  <c:v>6.006711236790601</c:v>
                </c:pt>
                <c:pt idx="9126">
                  <c:v>6.00697077439039</c:v>
                </c:pt>
                <c:pt idx="9127">
                  <c:v>6.006907942484031</c:v>
                </c:pt>
                <c:pt idx="9128">
                  <c:v>6.006947560603635</c:v>
                </c:pt>
                <c:pt idx="9129">
                  <c:v>6.007262299935458</c:v>
                </c:pt>
                <c:pt idx="9130">
                  <c:v>0.0</c:v>
                </c:pt>
                <c:pt idx="9131">
                  <c:v>0.0</c:v>
                </c:pt>
                <c:pt idx="9132">
                  <c:v>0.0</c:v>
                </c:pt>
                <c:pt idx="9133">
                  <c:v>0.0</c:v>
                </c:pt>
                <c:pt idx="9134">
                  <c:v>0.0</c:v>
                </c:pt>
                <c:pt idx="9135">
                  <c:v>0.0</c:v>
                </c:pt>
                <c:pt idx="9136">
                  <c:v>0.0</c:v>
                </c:pt>
                <c:pt idx="9137">
                  <c:v>0.0</c:v>
                </c:pt>
                <c:pt idx="9138">
                  <c:v>0.0</c:v>
                </c:pt>
                <c:pt idx="9139">
                  <c:v>0.0</c:v>
                </c:pt>
                <c:pt idx="9140">
                  <c:v>6.00625416824412</c:v>
                </c:pt>
                <c:pt idx="9141">
                  <c:v>6.00622290442738</c:v>
                </c:pt>
                <c:pt idx="9142">
                  <c:v>6.006207166898402</c:v>
                </c:pt>
                <c:pt idx="9143">
                  <c:v>6.006522225487658</c:v>
                </c:pt>
                <c:pt idx="9144">
                  <c:v>6.006632353102352</c:v>
                </c:pt>
                <c:pt idx="9145">
                  <c:v>6.006797650313951</c:v>
                </c:pt>
                <c:pt idx="9146">
                  <c:v>6.00686849861228</c:v>
                </c:pt>
                <c:pt idx="9147">
                  <c:v>6.007238564828437</c:v>
                </c:pt>
                <c:pt idx="9148">
                  <c:v>6.007207129333426</c:v>
                </c:pt>
                <c:pt idx="9149">
                  <c:v>6.007128398576151</c:v>
                </c:pt>
                <c:pt idx="9150">
                  <c:v>0.0</c:v>
                </c:pt>
                <c:pt idx="9151">
                  <c:v>0.0</c:v>
                </c:pt>
                <c:pt idx="9152">
                  <c:v>0.0</c:v>
                </c:pt>
                <c:pt idx="9153">
                  <c:v>0.0</c:v>
                </c:pt>
                <c:pt idx="9154">
                  <c:v>0.0</c:v>
                </c:pt>
                <c:pt idx="9155">
                  <c:v>0.0</c:v>
                </c:pt>
                <c:pt idx="9156">
                  <c:v>0.0</c:v>
                </c:pt>
                <c:pt idx="9157">
                  <c:v>0.0</c:v>
                </c:pt>
                <c:pt idx="9158">
                  <c:v>0.0</c:v>
                </c:pt>
                <c:pt idx="9159">
                  <c:v>0.0</c:v>
                </c:pt>
                <c:pt idx="9160">
                  <c:v>6.006450903789946</c:v>
                </c:pt>
                <c:pt idx="9161">
                  <c:v>6.00642730270515</c:v>
                </c:pt>
                <c:pt idx="9162">
                  <c:v>6.006411922075745</c:v>
                </c:pt>
                <c:pt idx="9163">
                  <c:v>6.006600758491061</c:v>
                </c:pt>
                <c:pt idx="9164">
                  <c:v>6.00656951592563</c:v>
                </c:pt>
                <c:pt idx="9165">
                  <c:v>6.006844969356077</c:v>
                </c:pt>
                <c:pt idx="9166">
                  <c:v>6.006837071951256</c:v>
                </c:pt>
                <c:pt idx="9167">
                  <c:v>6.007096988399081</c:v>
                </c:pt>
                <c:pt idx="9168">
                  <c:v>6.007159811503922</c:v>
                </c:pt>
                <c:pt idx="9169">
                  <c:v>6.007459026350164</c:v>
                </c:pt>
                <c:pt idx="9170">
                  <c:v>0.0</c:v>
                </c:pt>
                <c:pt idx="9171">
                  <c:v>0.0</c:v>
                </c:pt>
                <c:pt idx="9172">
                  <c:v>0.0</c:v>
                </c:pt>
                <c:pt idx="9173">
                  <c:v>0.0</c:v>
                </c:pt>
                <c:pt idx="9174">
                  <c:v>0.0</c:v>
                </c:pt>
                <c:pt idx="9175">
                  <c:v>0.0</c:v>
                </c:pt>
                <c:pt idx="9176">
                  <c:v>0.0</c:v>
                </c:pt>
                <c:pt idx="9177">
                  <c:v>0.0</c:v>
                </c:pt>
                <c:pt idx="9178">
                  <c:v>0.0</c:v>
                </c:pt>
                <c:pt idx="9179">
                  <c:v>0.0</c:v>
                </c:pt>
                <c:pt idx="9180">
                  <c:v>6.00637983910313</c:v>
                </c:pt>
                <c:pt idx="9181">
                  <c:v>6.00637232154318</c:v>
                </c:pt>
                <c:pt idx="9182">
                  <c:v>6.006545635682941</c:v>
                </c:pt>
                <c:pt idx="9183">
                  <c:v>6.006514192556562</c:v>
                </c:pt>
                <c:pt idx="9184">
                  <c:v>6.006852650982827</c:v>
                </c:pt>
                <c:pt idx="9185">
                  <c:v>6.006884203415404</c:v>
                </c:pt>
                <c:pt idx="9186">
                  <c:v>6.00695508427459</c:v>
                </c:pt>
                <c:pt idx="9187">
                  <c:v>6.007151787805424</c:v>
                </c:pt>
                <c:pt idx="9188">
                  <c:v>6.007199290379774</c:v>
                </c:pt>
                <c:pt idx="9189">
                  <c:v>6.007395997983433</c:v>
                </c:pt>
                <c:pt idx="9190">
                  <c:v>0.0</c:v>
                </c:pt>
                <c:pt idx="9191">
                  <c:v>0.0</c:v>
                </c:pt>
                <c:pt idx="9192">
                  <c:v>0.0</c:v>
                </c:pt>
                <c:pt idx="9193">
                  <c:v>0.0</c:v>
                </c:pt>
                <c:pt idx="9194">
                  <c:v>0.0</c:v>
                </c:pt>
                <c:pt idx="9195">
                  <c:v>0.0</c:v>
                </c:pt>
                <c:pt idx="9196">
                  <c:v>0.0</c:v>
                </c:pt>
                <c:pt idx="9197">
                  <c:v>0.0</c:v>
                </c:pt>
                <c:pt idx="9198">
                  <c:v>0.0</c:v>
                </c:pt>
                <c:pt idx="9199">
                  <c:v>0.0</c:v>
                </c:pt>
                <c:pt idx="9200">
                  <c:v>6.006364317288423</c:v>
                </c:pt>
                <c:pt idx="9201">
                  <c:v>6.00630949298195</c:v>
                </c:pt>
                <c:pt idx="9202">
                  <c:v>6.00646690618734</c:v>
                </c:pt>
                <c:pt idx="9203">
                  <c:v>6.006569175729931</c:v>
                </c:pt>
                <c:pt idx="9204">
                  <c:v>6.0067741049401</c:v>
                </c:pt>
                <c:pt idx="9205">
                  <c:v>6.00690779492437</c:v>
                </c:pt>
                <c:pt idx="9206">
                  <c:v>6.00697078250779</c:v>
                </c:pt>
                <c:pt idx="9207">
                  <c:v>6.007096840909105</c:v>
                </c:pt>
                <c:pt idx="9208">
                  <c:v>6.007191249197644</c:v>
                </c:pt>
                <c:pt idx="9209">
                  <c:v>6.007466702179075</c:v>
                </c:pt>
                <c:pt idx="9210">
                  <c:v>0.0</c:v>
                </c:pt>
                <c:pt idx="9211">
                  <c:v>0.0</c:v>
                </c:pt>
                <c:pt idx="9212">
                  <c:v>0.0</c:v>
                </c:pt>
                <c:pt idx="9213">
                  <c:v>0.0</c:v>
                </c:pt>
                <c:pt idx="9214">
                  <c:v>0.0</c:v>
                </c:pt>
                <c:pt idx="9215">
                  <c:v>0.0</c:v>
                </c:pt>
                <c:pt idx="9216">
                  <c:v>0.0</c:v>
                </c:pt>
                <c:pt idx="9217">
                  <c:v>0.0</c:v>
                </c:pt>
                <c:pt idx="9218">
                  <c:v>0.0</c:v>
                </c:pt>
                <c:pt idx="9219">
                  <c:v>0.0</c:v>
                </c:pt>
                <c:pt idx="9220">
                  <c:v>6.00637218488754</c:v>
                </c:pt>
                <c:pt idx="9221">
                  <c:v>6.00652958322508</c:v>
                </c:pt>
                <c:pt idx="9222">
                  <c:v>6.0066163348697</c:v>
                </c:pt>
                <c:pt idx="9223">
                  <c:v>6.00667933063967</c:v>
                </c:pt>
                <c:pt idx="9224">
                  <c:v>6.006750365302717</c:v>
                </c:pt>
                <c:pt idx="9225">
                  <c:v>6.006954913394217</c:v>
                </c:pt>
                <c:pt idx="9226">
                  <c:v>6.007025957615005</c:v>
                </c:pt>
                <c:pt idx="9227">
                  <c:v>6.007088981097724</c:v>
                </c:pt>
                <c:pt idx="9228">
                  <c:v>6.007278026532074</c:v>
                </c:pt>
                <c:pt idx="9229">
                  <c:v>6.007411726325026</c:v>
                </c:pt>
                <c:pt idx="9230">
                  <c:v>0.0</c:v>
                </c:pt>
                <c:pt idx="9231">
                  <c:v>0.0</c:v>
                </c:pt>
                <c:pt idx="9232">
                  <c:v>0.0</c:v>
                </c:pt>
                <c:pt idx="9233">
                  <c:v>0.0</c:v>
                </c:pt>
                <c:pt idx="9234">
                  <c:v>0.0</c:v>
                </c:pt>
                <c:pt idx="9235">
                  <c:v>0.0</c:v>
                </c:pt>
                <c:pt idx="9236">
                  <c:v>0.0</c:v>
                </c:pt>
                <c:pt idx="9237">
                  <c:v>0.0</c:v>
                </c:pt>
                <c:pt idx="9238">
                  <c:v>0.0</c:v>
                </c:pt>
                <c:pt idx="9239">
                  <c:v>0.0</c:v>
                </c:pt>
                <c:pt idx="9240">
                  <c:v>6.006435202806028</c:v>
                </c:pt>
                <c:pt idx="9241">
                  <c:v>6.006419450183732</c:v>
                </c:pt>
                <c:pt idx="9242">
                  <c:v>6.006592758237391</c:v>
                </c:pt>
                <c:pt idx="9243">
                  <c:v>6.006585040369806</c:v>
                </c:pt>
                <c:pt idx="9244">
                  <c:v>6.006781951138117</c:v>
                </c:pt>
                <c:pt idx="9245">
                  <c:v>6.006884213430879</c:v>
                </c:pt>
                <c:pt idx="9246">
                  <c:v>6.007025949595151</c:v>
                </c:pt>
                <c:pt idx="9247">
                  <c:v>6.007128433407533</c:v>
                </c:pt>
                <c:pt idx="9248">
                  <c:v>6.007293712704413</c:v>
                </c:pt>
                <c:pt idx="9249">
                  <c:v>6.007325309761542</c:v>
                </c:pt>
                <c:pt idx="9250">
                  <c:v>0.0</c:v>
                </c:pt>
                <c:pt idx="9251">
                  <c:v>0.0</c:v>
                </c:pt>
                <c:pt idx="9252">
                  <c:v>0.0</c:v>
                </c:pt>
                <c:pt idx="9253">
                  <c:v>0.0</c:v>
                </c:pt>
                <c:pt idx="9254">
                  <c:v>0.0</c:v>
                </c:pt>
                <c:pt idx="9255">
                  <c:v>0.0</c:v>
                </c:pt>
                <c:pt idx="9256">
                  <c:v>0.0</c:v>
                </c:pt>
                <c:pt idx="9257">
                  <c:v>0.0</c:v>
                </c:pt>
                <c:pt idx="9258">
                  <c:v>0.0</c:v>
                </c:pt>
                <c:pt idx="9259">
                  <c:v>0.0</c:v>
                </c:pt>
                <c:pt idx="9260">
                  <c:v>6.00625416824412</c:v>
                </c:pt>
                <c:pt idx="9261">
                  <c:v>6.00649031085417</c:v>
                </c:pt>
                <c:pt idx="9262">
                  <c:v>6.006474738348897</c:v>
                </c:pt>
                <c:pt idx="9263">
                  <c:v>6.006577200803171</c:v>
                </c:pt>
                <c:pt idx="9264">
                  <c:v>6.006773923504148</c:v>
                </c:pt>
                <c:pt idx="9265">
                  <c:v>6.006844766463873</c:v>
                </c:pt>
                <c:pt idx="9266">
                  <c:v>6.007018097614589</c:v>
                </c:pt>
                <c:pt idx="9267">
                  <c:v>6.007238575511428</c:v>
                </c:pt>
                <c:pt idx="9268">
                  <c:v>6.007293552058997</c:v>
                </c:pt>
                <c:pt idx="9269">
                  <c:v>6.007332991936662</c:v>
                </c:pt>
                <c:pt idx="9270">
                  <c:v>0.0</c:v>
                </c:pt>
                <c:pt idx="9271">
                  <c:v>0.0</c:v>
                </c:pt>
                <c:pt idx="9272">
                  <c:v>0.0</c:v>
                </c:pt>
                <c:pt idx="9273">
                  <c:v>0.0</c:v>
                </c:pt>
                <c:pt idx="9274">
                  <c:v>0.0</c:v>
                </c:pt>
                <c:pt idx="9275">
                  <c:v>0.0</c:v>
                </c:pt>
                <c:pt idx="9276">
                  <c:v>0.0</c:v>
                </c:pt>
                <c:pt idx="9277">
                  <c:v>0.0</c:v>
                </c:pt>
                <c:pt idx="9278">
                  <c:v>0.0</c:v>
                </c:pt>
                <c:pt idx="9279">
                  <c:v>0.0</c:v>
                </c:pt>
                <c:pt idx="9280">
                  <c:v>6.00635646099358</c:v>
                </c:pt>
                <c:pt idx="9281">
                  <c:v>6.006340905987087</c:v>
                </c:pt>
                <c:pt idx="9282">
                  <c:v>6.006514030688734</c:v>
                </c:pt>
                <c:pt idx="9283">
                  <c:v>6.006514192556562</c:v>
                </c:pt>
                <c:pt idx="9284">
                  <c:v>6.00675016359422</c:v>
                </c:pt>
                <c:pt idx="9285">
                  <c:v>6.006844962762042</c:v>
                </c:pt>
                <c:pt idx="9286">
                  <c:v>6.007057566921989</c:v>
                </c:pt>
                <c:pt idx="9287">
                  <c:v>6.007112712889625</c:v>
                </c:pt>
                <c:pt idx="9288">
                  <c:v>6.007285518197293</c:v>
                </c:pt>
                <c:pt idx="9289">
                  <c:v>6.007333163395618</c:v>
                </c:pt>
                <c:pt idx="9290">
                  <c:v>0.0</c:v>
                </c:pt>
                <c:pt idx="9291">
                  <c:v>0.0</c:v>
                </c:pt>
                <c:pt idx="9292">
                  <c:v>0.0</c:v>
                </c:pt>
                <c:pt idx="9293">
                  <c:v>0.0</c:v>
                </c:pt>
                <c:pt idx="9294">
                  <c:v>0.0</c:v>
                </c:pt>
                <c:pt idx="9295">
                  <c:v>0.0</c:v>
                </c:pt>
                <c:pt idx="9296">
                  <c:v>0.0</c:v>
                </c:pt>
                <c:pt idx="9297">
                  <c:v>0.0</c:v>
                </c:pt>
                <c:pt idx="9298">
                  <c:v>0.0</c:v>
                </c:pt>
                <c:pt idx="9299">
                  <c:v>0.0</c:v>
                </c:pt>
                <c:pt idx="9300">
                  <c:v>6.00634861368336</c:v>
                </c:pt>
                <c:pt idx="9301">
                  <c:v>6.006372500176005</c:v>
                </c:pt>
                <c:pt idx="9302">
                  <c:v>6.00646690417215</c:v>
                </c:pt>
                <c:pt idx="9303">
                  <c:v>6.006616480945832</c:v>
                </c:pt>
                <c:pt idx="9304">
                  <c:v>6.006632360038241</c:v>
                </c:pt>
                <c:pt idx="9305">
                  <c:v>6.006852815558931</c:v>
                </c:pt>
                <c:pt idx="9306">
                  <c:v>6.006923838262201</c:v>
                </c:pt>
                <c:pt idx="9307">
                  <c:v>6.007191441165673</c:v>
                </c:pt>
                <c:pt idx="9308">
                  <c:v>6.007301585848225</c:v>
                </c:pt>
                <c:pt idx="9309">
                  <c:v>6.00741172979196</c:v>
                </c:pt>
                <c:pt idx="9310">
                  <c:v>0.0</c:v>
                </c:pt>
                <c:pt idx="9311">
                  <c:v>0.0</c:v>
                </c:pt>
                <c:pt idx="9312">
                  <c:v>0.0</c:v>
                </c:pt>
                <c:pt idx="9313">
                  <c:v>0.0</c:v>
                </c:pt>
                <c:pt idx="9314">
                  <c:v>0.0</c:v>
                </c:pt>
                <c:pt idx="9315">
                  <c:v>0.0</c:v>
                </c:pt>
                <c:pt idx="9316">
                  <c:v>0.0</c:v>
                </c:pt>
                <c:pt idx="9317">
                  <c:v>0.0</c:v>
                </c:pt>
                <c:pt idx="9318">
                  <c:v>0.0</c:v>
                </c:pt>
                <c:pt idx="9319">
                  <c:v>0.0</c:v>
                </c:pt>
                <c:pt idx="9320">
                  <c:v>6.006380219322084</c:v>
                </c:pt>
                <c:pt idx="9321">
                  <c:v>6.006561189040517</c:v>
                </c:pt>
                <c:pt idx="9322">
                  <c:v>6.006592944766932</c:v>
                </c:pt>
                <c:pt idx="9323">
                  <c:v>6.00665593277847</c:v>
                </c:pt>
                <c:pt idx="9324">
                  <c:v>6.006742316679832</c:v>
                </c:pt>
                <c:pt idx="9325">
                  <c:v>6.006986535939639</c:v>
                </c:pt>
                <c:pt idx="9326">
                  <c:v>6.006955091875795</c:v>
                </c:pt>
                <c:pt idx="9327">
                  <c:v>6.007222680030642</c:v>
                </c:pt>
                <c:pt idx="9328">
                  <c:v>6.007262306757251</c:v>
                </c:pt>
                <c:pt idx="9329">
                  <c:v>6.007474749394706</c:v>
                </c:pt>
                <c:pt idx="9330">
                  <c:v>0.0</c:v>
                </c:pt>
                <c:pt idx="9331">
                  <c:v>0.0</c:v>
                </c:pt>
                <c:pt idx="9332">
                  <c:v>0.0</c:v>
                </c:pt>
                <c:pt idx="9333">
                  <c:v>0.0</c:v>
                </c:pt>
                <c:pt idx="9334">
                  <c:v>0.0</c:v>
                </c:pt>
                <c:pt idx="9335">
                  <c:v>0.0</c:v>
                </c:pt>
                <c:pt idx="9336">
                  <c:v>0.0</c:v>
                </c:pt>
                <c:pt idx="9337">
                  <c:v>0.0</c:v>
                </c:pt>
                <c:pt idx="9338">
                  <c:v>0.0</c:v>
                </c:pt>
                <c:pt idx="9339">
                  <c:v>0.0</c:v>
                </c:pt>
                <c:pt idx="9340">
                  <c:v>6.006435017736938</c:v>
                </c:pt>
                <c:pt idx="9341">
                  <c:v>6.006553357102733</c:v>
                </c:pt>
                <c:pt idx="9342">
                  <c:v>6.006734341543781</c:v>
                </c:pt>
                <c:pt idx="9343">
                  <c:v>6.006766098057318</c:v>
                </c:pt>
                <c:pt idx="9344">
                  <c:v>6.006821220366324</c:v>
                </c:pt>
                <c:pt idx="9345">
                  <c:v>6.007025810159749</c:v>
                </c:pt>
                <c:pt idx="9346">
                  <c:v>6.007096841590235</c:v>
                </c:pt>
                <c:pt idx="9347">
                  <c:v>6.007324995007091</c:v>
                </c:pt>
                <c:pt idx="9348">
                  <c:v>6.00740369591852</c:v>
                </c:pt>
                <c:pt idx="9349">
                  <c:v>6.00742743938451</c:v>
                </c:pt>
                <c:pt idx="9350">
                  <c:v>0.0</c:v>
                </c:pt>
                <c:pt idx="9351">
                  <c:v>0.0</c:v>
                </c:pt>
                <c:pt idx="9352">
                  <c:v>0.0</c:v>
                </c:pt>
                <c:pt idx="9353">
                  <c:v>0.0</c:v>
                </c:pt>
                <c:pt idx="9354">
                  <c:v>0.0</c:v>
                </c:pt>
                <c:pt idx="9355">
                  <c:v>0.0</c:v>
                </c:pt>
                <c:pt idx="9356">
                  <c:v>0.0</c:v>
                </c:pt>
                <c:pt idx="9357">
                  <c:v>0.0</c:v>
                </c:pt>
                <c:pt idx="9358">
                  <c:v>0.0</c:v>
                </c:pt>
                <c:pt idx="9359">
                  <c:v>0.0</c:v>
                </c:pt>
                <c:pt idx="9360">
                  <c:v>6.006505891588358</c:v>
                </c:pt>
                <c:pt idx="9361">
                  <c:v>6.006553357102733</c:v>
                </c:pt>
                <c:pt idx="9362">
                  <c:v>6.006616327119779</c:v>
                </c:pt>
                <c:pt idx="9363">
                  <c:v>6.006868379245868</c:v>
                </c:pt>
                <c:pt idx="9364">
                  <c:v>6.006876390029702</c:v>
                </c:pt>
                <c:pt idx="9365">
                  <c:v>6.006970807050444</c:v>
                </c:pt>
                <c:pt idx="9366">
                  <c:v>6.00721502650465</c:v>
                </c:pt>
                <c:pt idx="9367">
                  <c:v>6.007238399652234</c:v>
                </c:pt>
                <c:pt idx="9368">
                  <c:v>6.007435492264654</c:v>
                </c:pt>
                <c:pt idx="9369">
                  <c:v>6.007616312002209</c:v>
                </c:pt>
                <c:pt idx="9370">
                  <c:v>0.0</c:v>
                </c:pt>
                <c:pt idx="9371">
                  <c:v>0.0</c:v>
                </c:pt>
                <c:pt idx="9372">
                  <c:v>0.0</c:v>
                </c:pt>
                <c:pt idx="9373">
                  <c:v>0.0</c:v>
                </c:pt>
                <c:pt idx="9374">
                  <c:v>0.0</c:v>
                </c:pt>
                <c:pt idx="9375">
                  <c:v>0.0</c:v>
                </c:pt>
                <c:pt idx="9376">
                  <c:v>0.0</c:v>
                </c:pt>
                <c:pt idx="9377">
                  <c:v>0.0</c:v>
                </c:pt>
                <c:pt idx="9378">
                  <c:v>0.0</c:v>
                </c:pt>
                <c:pt idx="9379">
                  <c:v>0.0</c:v>
                </c:pt>
                <c:pt idx="9380">
                  <c:v>6.006498226946146</c:v>
                </c:pt>
                <c:pt idx="9381">
                  <c:v>6.00649049210269</c:v>
                </c:pt>
                <c:pt idx="9382">
                  <c:v>6.006553685715754</c:v>
                </c:pt>
                <c:pt idx="9383">
                  <c:v>6.00673448574981</c:v>
                </c:pt>
                <c:pt idx="9384">
                  <c:v>6.006829098982287</c:v>
                </c:pt>
                <c:pt idx="9385">
                  <c:v>6.006907801178436</c:v>
                </c:pt>
                <c:pt idx="9386">
                  <c:v>6.006994365707365</c:v>
                </c:pt>
                <c:pt idx="9387">
                  <c:v>6.007167707857962</c:v>
                </c:pt>
                <c:pt idx="9388">
                  <c:v>6.007395832933494</c:v>
                </c:pt>
                <c:pt idx="9389">
                  <c:v>6.007396010296452</c:v>
                </c:pt>
                <c:pt idx="9390">
                  <c:v>0.0</c:v>
                </c:pt>
                <c:pt idx="9391">
                  <c:v>0.0</c:v>
                </c:pt>
                <c:pt idx="9392">
                  <c:v>0.0</c:v>
                </c:pt>
                <c:pt idx="9393">
                  <c:v>0.0</c:v>
                </c:pt>
                <c:pt idx="9394">
                  <c:v>0.0</c:v>
                </c:pt>
                <c:pt idx="9395">
                  <c:v>0.0</c:v>
                </c:pt>
                <c:pt idx="9396">
                  <c:v>0.0</c:v>
                </c:pt>
                <c:pt idx="9397">
                  <c:v>0.0</c:v>
                </c:pt>
                <c:pt idx="9398">
                  <c:v>0.0</c:v>
                </c:pt>
                <c:pt idx="9399">
                  <c:v>0.0</c:v>
                </c:pt>
                <c:pt idx="9400">
                  <c:v>6.006435202806028</c:v>
                </c:pt>
                <c:pt idx="9401">
                  <c:v>6.0064512327799</c:v>
                </c:pt>
                <c:pt idx="9402">
                  <c:v>6.006466919828308</c:v>
                </c:pt>
                <c:pt idx="9403">
                  <c:v>6.006616480945832</c:v>
                </c:pt>
                <c:pt idx="9404">
                  <c:v>6.006766241594498</c:v>
                </c:pt>
                <c:pt idx="9405">
                  <c:v>6.006821411134251</c:v>
                </c:pt>
                <c:pt idx="9406">
                  <c:v>6.007041846310536</c:v>
                </c:pt>
                <c:pt idx="9407">
                  <c:v>6.00726213054223</c:v>
                </c:pt>
                <c:pt idx="9408">
                  <c:v>6.007277832407445</c:v>
                </c:pt>
                <c:pt idx="9409">
                  <c:v>6.00765578077334</c:v>
                </c:pt>
                <c:pt idx="9410">
                  <c:v>0.0</c:v>
                </c:pt>
                <c:pt idx="9411">
                  <c:v>0.0</c:v>
                </c:pt>
                <c:pt idx="9412">
                  <c:v>0.0</c:v>
                </c:pt>
                <c:pt idx="9413">
                  <c:v>0.0</c:v>
                </c:pt>
                <c:pt idx="9414">
                  <c:v>0.0</c:v>
                </c:pt>
                <c:pt idx="9415">
                  <c:v>0.0</c:v>
                </c:pt>
                <c:pt idx="9416">
                  <c:v>0.0</c:v>
                </c:pt>
                <c:pt idx="9417">
                  <c:v>0.0</c:v>
                </c:pt>
                <c:pt idx="9418">
                  <c:v>0.0</c:v>
                </c:pt>
                <c:pt idx="9419">
                  <c:v>0.0</c:v>
                </c:pt>
                <c:pt idx="9420">
                  <c:v>6.006356481822773</c:v>
                </c:pt>
                <c:pt idx="9421">
                  <c:v>6.006451052597932</c:v>
                </c:pt>
                <c:pt idx="9422">
                  <c:v>6.006514225559955</c:v>
                </c:pt>
                <c:pt idx="9423">
                  <c:v>6.006640228662553</c:v>
                </c:pt>
                <c:pt idx="9424">
                  <c:v>6.006773923504148</c:v>
                </c:pt>
                <c:pt idx="9425">
                  <c:v>6.006750521467609</c:v>
                </c:pt>
                <c:pt idx="9426">
                  <c:v>6.006978840445416</c:v>
                </c:pt>
                <c:pt idx="9427">
                  <c:v>6.007206982540512</c:v>
                </c:pt>
                <c:pt idx="9428">
                  <c:v>6.007301215039108</c:v>
                </c:pt>
                <c:pt idx="9429">
                  <c:v>6.007490465579857</c:v>
                </c:pt>
                <c:pt idx="9430">
                  <c:v>0.0</c:v>
                </c:pt>
                <c:pt idx="9431">
                  <c:v>0.0</c:v>
                </c:pt>
                <c:pt idx="9432">
                  <c:v>0.0</c:v>
                </c:pt>
                <c:pt idx="9433">
                  <c:v>0.0</c:v>
                </c:pt>
                <c:pt idx="9434">
                  <c:v>0.0</c:v>
                </c:pt>
                <c:pt idx="9435">
                  <c:v>0.0</c:v>
                </c:pt>
                <c:pt idx="9436">
                  <c:v>0.0</c:v>
                </c:pt>
                <c:pt idx="9437">
                  <c:v>0.0</c:v>
                </c:pt>
                <c:pt idx="9438">
                  <c:v>0.0</c:v>
                </c:pt>
                <c:pt idx="9439">
                  <c:v>0.0</c:v>
                </c:pt>
                <c:pt idx="9440">
                  <c:v>6.006427169450574</c:v>
                </c:pt>
                <c:pt idx="9441">
                  <c:v>6.006466771485671</c:v>
                </c:pt>
                <c:pt idx="9442">
                  <c:v>6.00660848082215</c:v>
                </c:pt>
                <c:pt idx="9443">
                  <c:v>6.006781813372462</c:v>
                </c:pt>
                <c:pt idx="9444">
                  <c:v>6.006891931327111</c:v>
                </c:pt>
                <c:pt idx="9445">
                  <c:v>6.00697064208769</c:v>
                </c:pt>
                <c:pt idx="9446">
                  <c:v>6.007135936612524</c:v>
                </c:pt>
                <c:pt idx="9447">
                  <c:v>6.007206799304907</c:v>
                </c:pt>
                <c:pt idx="9448">
                  <c:v>6.00726999274519</c:v>
                </c:pt>
                <c:pt idx="9449">
                  <c:v>6.007396038996668</c:v>
                </c:pt>
                <c:pt idx="9450">
                  <c:v>0.0</c:v>
                </c:pt>
                <c:pt idx="9451">
                  <c:v>0.0</c:v>
                </c:pt>
                <c:pt idx="9452">
                  <c:v>0.0</c:v>
                </c:pt>
                <c:pt idx="9453">
                  <c:v>0.0</c:v>
                </c:pt>
                <c:pt idx="9454">
                  <c:v>0.0</c:v>
                </c:pt>
                <c:pt idx="9455">
                  <c:v>0.0</c:v>
                </c:pt>
                <c:pt idx="9456">
                  <c:v>0.0</c:v>
                </c:pt>
                <c:pt idx="9457">
                  <c:v>0.0</c:v>
                </c:pt>
                <c:pt idx="9458">
                  <c:v>0.0</c:v>
                </c:pt>
                <c:pt idx="9459">
                  <c:v>0.0</c:v>
                </c:pt>
                <c:pt idx="9460">
                  <c:v>6.006537318231394</c:v>
                </c:pt>
                <c:pt idx="9461">
                  <c:v>6.00665546237994</c:v>
                </c:pt>
                <c:pt idx="9462">
                  <c:v>6.00660061221414</c:v>
                </c:pt>
                <c:pt idx="9463">
                  <c:v>6.006600772972332</c:v>
                </c:pt>
                <c:pt idx="9464">
                  <c:v>6.006852657492502</c:v>
                </c:pt>
                <c:pt idx="9465">
                  <c:v>6.006939215006295</c:v>
                </c:pt>
                <c:pt idx="9466">
                  <c:v>6.007143953918748</c:v>
                </c:pt>
                <c:pt idx="9467">
                  <c:v>6.007191262331864</c:v>
                </c:pt>
                <c:pt idx="9468">
                  <c:v>6.007285866104504</c:v>
                </c:pt>
                <c:pt idx="9469">
                  <c:v>6.00742743938451</c:v>
                </c:pt>
                <c:pt idx="9470">
                  <c:v>0.0</c:v>
                </c:pt>
                <c:pt idx="9471">
                  <c:v>0.0</c:v>
                </c:pt>
                <c:pt idx="9472">
                  <c:v>0.0</c:v>
                </c:pt>
                <c:pt idx="9473">
                  <c:v>0.0</c:v>
                </c:pt>
                <c:pt idx="9474">
                  <c:v>0.0</c:v>
                </c:pt>
                <c:pt idx="9475">
                  <c:v>0.0</c:v>
                </c:pt>
                <c:pt idx="9476">
                  <c:v>0.0</c:v>
                </c:pt>
                <c:pt idx="9477">
                  <c:v>0.0</c:v>
                </c:pt>
                <c:pt idx="9478">
                  <c:v>0.0</c:v>
                </c:pt>
                <c:pt idx="9479">
                  <c:v>0.0</c:v>
                </c:pt>
                <c:pt idx="9480">
                  <c:v>6.00635646099358</c:v>
                </c:pt>
                <c:pt idx="9481">
                  <c:v>6.006388201793001</c:v>
                </c:pt>
                <c:pt idx="9482">
                  <c:v>6.006451201382893</c:v>
                </c:pt>
                <c:pt idx="9483">
                  <c:v>6.00660094820145</c:v>
                </c:pt>
                <c:pt idx="9484">
                  <c:v>6.006758383136231</c:v>
                </c:pt>
                <c:pt idx="9485">
                  <c:v>6.006750519234567</c:v>
                </c:pt>
                <c:pt idx="9486">
                  <c:v>6.006907965389948</c:v>
                </c:pt>
                <c:pt idx="9487">
                  <c:v>6.007159831005107</c:v>
                </c:pt>
                <c:pt idx="9488">
                  <c:v>6.007222831406536</c:v>
                </c:pt>
                <c:pt idx="9489">
                  <c:v>6.007443307256631</c:v>
                </c:pt>
                <c:pt idx="9490">
                  <c:v>0.0</c:v>
                </c:pt>
                <c:pt idx="9491">
                  <c:v>0.0</c:v>
                </c:pt>
                <c:pt idx="9492">
                  <c:v>0.0</c:v>
                </c:pt>
                <c:pt idx="9493">
                  <c:v>0.0</c:v>
                </c:pt>
                <c:pt idx="9494">
                  <c:v>0.0</c:v>
                </c:pt>
                <c:pt idx="9495">
                  <c:v>0.0</c:v>
                </c:pt>
                <c:pt idx="9496">
                  <c:v>0.0</c:v>
                </c:pt>
                <c:pt idx="9497">
                  <c:v>0.0</c:v>
                </c:pt>
                <c:pt idx="9498">
                  <c:v>0.0</c:v>
                </c:pt>
                <c:pt idx="9499">
                  <c:v>0.0</c:v>
                </c:pt>
                <c:pt idx="9500">
                  <c:v>6.006230597216127</c:v>
                </c:pt>
                <c:pt idx="9501">
                  <c:v>6.006458884928878</c:v>
                </c:pt>
                <c:pt idx="9502">
                  <c:v>6.006404074989317</c:v>
                </c:pt>
                <c:pt idx="9503">
                  <c:v>6.006506326510975</c:v>
                </c:pt>
                <c:pt idx="9504">
                  <c:v>6.006750344492906</c:v>
                </c:pt>
                <c:pt idx="9505">
                  <c:v>6.006789968757114</c:v>
                </c:pt>
                <c:pt idx="9506">
                  <c:v>6.007018106149687</c:v>
                </c:pt>
                <c:pt idx="9507">
                  <c:v>6.007144131206474</c:v>
                </c:pt>
                <c:pt idx="9508">
                  <c:v>6.007254262040507</c:v>
                </c:pt>
                <c:pt idx="9509">
                  <c:v>6.007262299082291</c:v>
                </c:pt>
                <c:pt idx="9510">
                  <c:v>0.0</c:v>
                </c:pt>
                <c:pt idx="9511">
                  <c:v>0.0</c:v>
                </c:pt>
                <c:pt idx="9512">
                  <c:v>0.0</c:v>
                </c:pt>
                <c:pt idx="9513">
                  <c:v>0.0</c:v>
                </c:pt>
                <c:pt idx="9514">
                  <c:v>0.0</c:v>
                </c:pt>
                <c:pt idx="9515">
                  <c:v>0.0</c:v>
                </c:pt>
                <c:pt idx="9516">
                  <c:v>0.0</c:v>
                </c:pt>
                <c:pt idx="9517">
                  <c:v>0.0</c:v>
                </c:pt>
                <c:pt idx="9518">
                  <c:v>0.0</c:v>
                </c:pt>
                <c:pt idx="9519">
                  <c:v>0.0</c:v>
                </c:pt>
                <c:pt idx="9520">
                  <c:v>6.0063093415412</c:v>
                </c:pt>
                <c:pt idx="9521">
                  <c:v>6.006403726552766</c:v>
                </c:pt>
                <c:pt idx="9522">
                  <c:v>6.006317499477491</c:v>
                </c:pt>
                <c:pt idx="9523">
                  <c:v>6.006514181234982</c:v>
                </c:pt>
                <c:pt idx="9524">
                  <c:v>6.006679650700901</c:v>
                </c:pt>
                <c:pt idx="9525">
                  <c:v>6.006829241583186</c:v>
                </c:pt>
                <c:pt idx="9526">
                  <c:v>6.006978636842923</c:v>
                </c:pt>
                <c:pt idx="9527">
                  <c:v>6.007065197326927</c:v>
                </c:pt>
                <c:pt idx="9528">
                  <c:v>4.62037539665568</c:v>
                </c:pt>
                <c:pt idx="9529">
                  <c:v>6.007230882949174</c:v>
                </c:pt>
                <c:pt idx="9530">
                  <c:v>0.0</c:v>
                </c:pt>
                <c:pt idx="9531">
                  <c:v>0.0</c:v>
                </c:pt>
                <c:pt idx="9532">
                  <c:v>0.0</c:v>
                </c:pt>
                <c:pt idx="9533">
                  <c:v>0.0</c:v>
                </c:pt>
                <c:pt idx="9534">
                  <c:v>0.0</c:v>
                </c:pt>
                <c:pt idx="9535">
                  <c:v>0.0</c:v>
                </c:pt>
                <c:pt idx="9536">
                  <c:v>0.0</c:v>
                </c:pt>
                <c:pt idx="9537">
                  <c:v>0.0</c:v>
                </c:pt>
                <c:pt idx="9538">
                  <c:v>0.0</c:v>
                </c:pt>
                <c:pt idx="9539">
                  <c:v>0.0</c:v>
                </c:pt>
                <c:pt idx="9540">
                  <c:v>6.006513928083536</c:v>
                </c:pt>
                <c:pt idx="9541">
                  <c:v>6.006411794064518</c:v>
                </c:pt>
                <c:pt idx="9542">
                  <c:v>6.006576878416775</c:v>
                </c:pt>
                <c:pt idx="9543">
                  <c:v>6.00664809046261</c:v>
                </c:pt>
                <c:pt idx="9544">
                  <c:v>6.006805502813259</c:v>
                </c:pt>
                <c:pt idx="9545">
                  <c:v>6.006970807050444</c:v>
                </c:pt>
                <c:pt idx="9546">
                  <c:v>6.007025957615005</c:v>
                </c:pt>
                <c:pt idx="9547">
                  <c:v>6.007191262331864</c:v>
                </c:pt>
                <c:pt idx="9548">
                  <c:v>6.007317107552947</c:v>
                </c:pt>
                <c:pt idx="9549">
                  <c:v>6.00745117631952</c:v>
                </c:pt>
                <c:pt idx="9550">
                  <c:v>0.0</c:v>
                </c:pt>
                <c:pt idx="9551">
                  <c:v>0.0</c:v>
                </c:pt>
                <c:pt idx="9552">
                  <c:v>0.0</c:v>
                </c:pt>
                <c:pt idx="9553">
                  <c:v>0.0</c:v>
                </c:pt>
                <c:pt idx="9554">
                  <c:v>0.0</c:v>
                </c:pt>
                <c:pt idx="9555">
                  <c:v>0.0</c:v>
                </c:pt>
                <c:pt idx="9556">
                  <c:v>0.0</c:v>
                </c:pt>
                <c:pt idx="9557">
                  <c:v>0.0</c:v>
                </c:pt>
                <c:pt idx="9558">
                  <c:v>0.0</c:v>
                </c:pt>
                <c:pt idx="9559">
                  <c:v>0.0</c:v>
                </c:pt>
                <c:pt idx="9560">
                  <c:v>6.006553201929675</c:v>
                </c:pt>
                <c:pt idx="9561">
                  <c:v>6.006569038622102</c:v>
                </c:pt>
                <c:pt idx="9562">
                  <c:v>6.006695055873557</c:v>
                </c:pt>
                <c:pt idx="9563">
                  <c:v>6.006703063904253</c:v>
                </c:pt>
                <c:pt idx="9564">
                  <c:v>6.006789808099056</c:v>
                </c:pt>
                <c:pt idx="9565">
                  <c:v>6.007033838117729</c:v>
                </c:pt>
                <c:pt idx="9566">
                  <c:v>6.007080947618526</c:v>
                </c:pt>
                <c:pt idx="9567">
                  <c:v>6.007285518197293</c:v>
                </c:pt>
                <c:pt idx="9568">
                  <c:v>6.007207147099964</c:v>
                </c:pt>
                <c:pt idx="9569">
                  <c:v>6.007467073239289</c:v>
                </c:pt>
                <c:pt idx="9570">
                  <c:v>0.0</c:v>
                </c:pt>
                <c:pt idx="9571">
                  <c:v>0.0</c:v>
                </c:pt>
                <c:pt idx="9572">
                  <c:v>0.0</c:v>
                </c:pt>
                <c:pt idx="9573">
                  <c:v>0.0</c:v>
                </c:pt>
                <c:pt idx="9574">
                  <c:v>0.0</c:v>
                </c:pt>
                <c:pt idx="9575">
                  <c:v>0.0</c:v>
                </c:pt>
                <c:pt idx="9576">
                  <c:v>0.0</c:v>
                </c:pt>
                <c:pt idx="9577">
                  <c:v>0.0</c:v>
                </c:pt>
                <c:pt idx="9578">
                  <c:v>0.0</c:v>
                </c:pt>
                <c:pt idx="9579">
                  <c:v>0.0</c:v>
                </c:pt>
                <c:pt idx="9580">
                  <c:v>6.006505894590691</c:v>
                </c:pt>
                <c:pt idx="9581">
                  <c:v>6.00655317337548</c:v>
                </c:pt>
                <c:pt idx="9582">
                  <c:v>6.00662418499024</c:v>
                </c:pt>
                <c:pt idx="9583">
                  <c:v>6.006640068152178</c:v>
                </c:pt>
                <c:pt idx="9584">
                  <c:v>6.006931386340005</c:v>
                </c:pt>
                <c:pt idx="9585">
                  <c:v>6.00707292168229</c:v>
                </c:pt>
                <c:pt idx="9586">
                  <c:v>6.007080960533287</c:v>
                </c:pt>
                <c:pt idx="9587">
                  <c:v>6.007191101999586</c:v>
                </c:pt>
                <c:pt idx="9588">
                  <c:v>6.007442976858766</c:v>
                </c:pt>
                <c:pt idx="9589">
                  <c:v>6.007537406925766</c:v>
                </c:pt>
                <c:pt idx="9590">
                  <c:v>0.0</c:v>
                </c:pt>
                <c:pt idx="9591">
                  <c:v>0.0</c:v>
                </c:pt>
                <c:pt idx="9592">
                  <c:v>0.0</c:v>
                </c:pt>
                <c:pt idx="9593">
                  <c:v>0.0</c:v>
                </c:pt>
                <c:pt idx="9594">
                  <c:v>0.0</c:v>
                </c:pt>
                <c:pt idx="9595">
                  <c:v>0.0</c:v>
                </c:pt>
                <c:pt idx="9596">
                  <c:v>0.0</c:v>
                </c:pt>
                <c:pt idx="9597">
                  <c:v>0.0</c:v>
                </c:pt>
                <c:pt idx="9598">
                  <c:v>0.0</c:v>
                </c:pt>
                <c:pt idx="9599">
                  <c:v>0.0</c:v>
                </c:pt>
                <c:pt idx="9600">
                  <c:v>6.006419479098517</c:v>
                </c:pt>
                <c:pt idx="9601">
                  <c:v>6.006624020446398</c:v>
                </c:pt>
                <c:pt idx="9602">
                  <c:v>6.006647918597566</c:v>
                </c:pt>
                <c:pt idx="9603">
                  <c:v>6.006734675071463</c:v>
                </c:pt>
                <c:pt idx="9604">
                  <c:v>6.006789792757558</c:v>
                </c:pt>
                <c:pt idx="9605">
                  <c:v>6.006978675702823</c:v>
                </c:pt>
                <c:pt idx="9606">
                  <c:v>6.00711254820106</c:v>
                </c:pt>
                <c:pt idx="9607">
                  <c:v>6.00734069566163</c:v>
                </c:pt>
                <c:pt idx="9608">
                  <c:v>6.007348523829304</c:v>
                </c:pt>
                <c:pt idx="9609">
                  <c:v>6.007521880986944</c:v>
                </c:pt>
                <c:pt idx="9610">
                  <c:v>0.0</c:v>
                </c:pt>
                <c:pt idx="9611">
                  <c:v>0.0</c:v>
                </c:pt>
                <c:pt idx="9612">
                  <c:v>0.0</c:v>
                </c:pt>
                <c:pt idx="9613">
                  <c:v>0.0</c:v>
                </c:pt>
                <c:pt idx="9614">
                  <c:v>0.0</c:v>
                </c:pt>
                <c:pt idx="9615">
                  <c:v>0.0</c:v>
                </c:pt>
                <c:pt idx="9616">
                  <c:v>0.0</c:v>
                </c:pt>
                <c:pt idx="9617">
                  <c:v>0.0</c:v>
                </c:pt>
                <c:pt idx="9618">
                  <c:v>0.0</c:v>
                </c:pt>
                <c:pt idx="9619">
                  <c:v>0.0</c:v>
                </c:pt>
                <c:pt idx="9620">
                  <c:v>6.006521617772457</c:v>
                </c:pt>
                <c:pt idx="9621">
                  <c:v>6.006482456591565</c:v>
                </c:pt>
                <c:pt idx="9622">
                  <c:v>6.006710767715484</c:v>
                </c:pt>
                <c:pt idx="9623">
                  <c:v>6.00664003101022</c:v>
                </c:pt>
                <c:pt idx="9624">
                  <c:v>6.006758201359942</c:v>
                </c:pt>
                <c:pt idx="9625">
                  <c:v>6.006876194228047</c:v>
                </c:pt>
                <c:pt idx="9626">
                  <c:v>6.007104696656326</c:v>
                </c:pt>
                <c:pt idx="9627">
                  <c:v>6.007112531002639</c:v>
                </c:pt>
                <c:pt idx="9628">
                  <c:v>6.007325145242245</c:v>
                </c:pt>
                <c:pt idx="9629">
                  <c:v>6.007482596228026</c:v>
                </c:pt>
                <c:pt idx="9630">
                  <c:v>0.0</c:v>
                </c:pt>
                <c:pt idx="9631">
                  <c:v>0.0</c:v>
                </c:pt>
                <c:pt idx="9632">
                  <c:v>0.0</c:v>
                </c:pt>
                <c:pt idx="9633">
                  <c:v>0.0</c:v>
                </c:pt>
                <c:pt idx="9634">
                  <c:v>0.0</c:v>
                </c:pt>
                <c:pt idx="9635">
                  <c:v>0.0</c:v>
                </c:pt>
                <c:pt idx="9636">
                  <c:v>0.0</c:v>
                </c:pt>
                <c:pt idx="9637">
                  <c:v>0.0</c:v>
                </c:pt>
                <c:pt idx="9638">
                  <c:v>0.0</c:v>
                </c:pt>
                <c:pt idx="9639">
                  <c:v>0.0</c:v>
                </c:pt>
                <c:pt idx="9640">
                  <c:v>6.006442884225754</c:v>
                </c:pt>
                <c:pt idx="9641">
                  <c:v>6.006506207076951</c:v>
                </c:pt>
                <c:pt idx="9642">
                  <c:v>6.00656921088147</c:v>
                </c:pt>
                <c:pt idx="9643">
                  <c:v>6.006718947593986</c:v>
                </c:pt>
                <c:pt idx="9644">
                  <c:v>6.007010119893528</c:v>
                </c:pt>
                <c:pt idx="9645">
                  <c:v>6.006986522227036</c:v>
                </c:pt>
                <c:pt idx="9646">
                  <c:v>6.007041846310536</c:v>
                </c:pt>
                <c:pt idx="9647">
                  <c:v>6.007206964613176</c:v>
                </c:pt>
                <c:pt idx="9648">
                  <c:v>6.007254466054937</c:v>
                </c:pt>
                <c:pt idx="9649">
                  <c:v>6.007490452083885</c:v>
                </c:pt>
                <c:pt idx="9650">
                  <c:v>0.0</c:v>
                </c:pt>
                <c:pt idx="9651">
                  <c:v>0.0</c:v>
                </c:pt>
                <c:pt idx="9652">
                  <c:v>0.0</c:v>
                </c:pt>
                <c:pt idx="9653">
                  <c:v>0.0</c:v>
                </c:pt>
                <c:pt idx="9654">
                  <c:v>0.0</c:v>
                </c:pt>
                <c:pt idx="9655">
                  <c:v>0.0</c:v>
                </c:pt>
                <c:pt idx="9656">
                  <c:v>0.0</c:v>
                </c:pt>
                <c:pt idx="9657">
                  <c:v>0.0</c:v>
                </c:pt>
                <c:pt idx="9658">
                  <c:v>0.0</c:v>
                </c:pt>
                <c:pt idx="9659">
                  <c:v>0.0</c:v>
                </c:pt>
                <c:pt idx="9660">
                  <c:v>6.006482340606762</c:v>
                </c:pt>
                <c:pt idx="9661">
                  <c:v>6.006537648258007</c:v>
                </c:pt>
                <c:pt idx="9662">
                  <c:v>6.006671491745313</c:v>
                </c:pt>
                <c:pt idx="9663">
                  <c:v>6.00671879110488</c:v>
                </c:pt>
                <c:pt idx="9664">
                  <c:v>6.00682908315775</c:v>
                </c:pt>
                <c:pt idx="9665">
                  <c:v>6.006986535939639</c:v>
                </c:pt>
                <c:pt idx="9666">
                  <c:v>6.007183415701974</c:v>
                </c:pt>
                <c:pt idx="9667">
                  <c:v>6.007340676821621</c:v>
                </c:pt>
                <c:pt idx="9668">
                  <c:v>6.007317107552947</c:v>
                </c:pt>
                <c:pt idx="9669">
                  <c:v>6.007561159566976</c:v>
                </c:pt>
                <c:pt idx="9670">
                  <c:v>0.0</c:v>
                </c:pt>
                <c:pt idx="9671">
                  <c:v>0.0</c:v>
                </c:pt>
                <c:pt idx="9672">
                  <c:v>0.0</c:v>
                </c:pt>
                <c:pt idx="9673">
                  <c:v>0.0</c:v>
                </c:pt>
                <c:pt idx="9674">
                  <c:v>0.0</c:v>
                </c:pt>
                <c:pt idx="9675">
                  <c:v>0.0</c:v>
                </c:pt>
                <c:pt idx="9676">
                  <c:v>0.0</c:v>
                </c:pt>
                <c:pt idx="9677">
                  <c:v>0.0</c:v>
                </c:pt>
                <c:pt idx="9678">
                  <c:v>0.0</c:v>
                </c:pt>
                <c:pt idx="9679">
                  <c:v>0.0</c:v>
                </c:pt>
                <c:pt idx="9680">
                  <c:v>6.006435017736938</c:v>
                </c:pt>
                <c:pt idx="9681">
                  <c:v>6.006545480298693</c:v>
                </c:pt>
                <c:pt idx="9682">
                  <c:v>6.006561350383352</c:v>
                </c:pt>
                <c:pt idx="9683">
                  <c:v>6.006742337275264</c:v>
                </c:pt>
                <c:pt idx="9684">
                  <c:v>6.00686048789282</c:v>
                </c:pt>
                <c:pt idx="9685">
                  <c:v>6.007033639771056</c:v>
                </c:pt>
                <c:pt idx="9686">
                  <c:v>6.007143953918748</c:v>
                </c:pt>
                <c:pt idx="9687">
                  <c:v>6.007206982540512</c:v>
                </c:pt>
                <c:pt idx="9688">
                  <c:v>6.007340857126668</c:v>
                </c:pt>
                <c:pt idx="9689">
                  <c:v>6.007498328877984</c:v>
                </c:pt>
                <c:pt idx="9690">
                  <c:v>0.0</c:v>
                </c:pt>
                <c:pt idx="9691">
                  <c:v>0.0</c:v>
                </c:pt>
                <c:pt idx="9692">
                  <c:v>0.0</c:v>
                </c:pt>
                <c:pt idx="9693">
                  <c:v>0.0</c:v>
                </c:pt>
                <c:pt idx="9694">
                  <c:v>0.0</c:v>
                </c:pt>
                <c:pt idx="9695">
                  <c:v>0.0</c:v>
                </c:pt>
                <c:pt idx="9696">
                  <c:v>0.0</c:v>
                </c:pt>
                <c:pt idx="9697">
                  <c:v>0.0</c:v>
                </c:pt>
                <c:pt idx="9698">
                  <c:v>0.0</c:v>
                </c:pt>
                <c:pt idx="9699">
                  <c:v>0.0</c:v>
                </c:pt>
                <c:pt idx="9700">
                  <c:v>6.00631718831028</c:v>
                </c:pt>
                <c:pt idx="9701">
                  <c:v>6.006348751862454</c:v>
                </c:pt>
                <c:pt idx="9702">
                  <c:v>6.006459058233951</c:v>
                </c:pt>
                <c:pt idx="9703">
                  <c:v>6.006569357559435</c:v>
                </c:pt>
                <c:pt idx="9704">
                  <c:v>6.00668751933131</c:v>
                </c:pt>
                <c:pt idx="9705">
                  <c:v>6.006876367042449</c:v>
                </c:pt>
                <c:pt idx="9706">
                  <c:v>6.007096823536775</c:v>
                </c:pt>
                <c:pt idx="9707">
                  <c:v>6.007175546667509</c:v>
                </c:pt>
                <c:pt idx="9708">
                  <c:v>6.007293727948615</c:v>
                </c:pt>
                <c:pt idx="9709">
                  <c:v>6.007443142351688</c:v>
                </c:pt>
                <c:pt idx="9710">
                  <c:v>0.0</c:v>
                </c:pt>
                <c:pt idx="9711">
                  <c:v>0.0</c:v>
                </c:pt>
                <c:pt idx="9712">
                  <c:v>0.0</c:v>
                </c:pt>
                <c:pt idx="9713">
                  <c:v>0.0</c:v>
                </c:pt>
                <c:pt idx="9714">
                  <c:v>0.0</c:v>
                </c:pt>
                <c:pt idx="9715">
                  <c:v>0.0</c:v>
                </c:pt>
                <c:pt idx="9716">
                  <c:v>0.0</c:v>
                </c:pt>
                <c:pt idx="9717">
                  <c:v>0.0</c:v>
                </c:pt>
                <c:pt idx="9718">
                  <c:v>0.0</c:v>
                </c:pt>
                <c:pt idx="9719">
                  <c:v>0.0</c:v>
                </c:pt>
                <c:pt idx="9720">
                  <c:v>6.006277738514977</c:v>
                </c:pt>
                <c:pt idx="9721">
                  <c:v>6.006254332886404</c:v>
                </c:pt>
                <c:pt idx="9722">
                  <c:v>6.006325345185481</c:v>
                </c:pt>
                <c:pt idx="9723">
                  <c:v>6.006490801847652</c:v>
                </c:pt>
                <c:pt idx="9724">
                  <c:v>6.006482919174857</c:v>
                </c:pt>
                <c:pt idx="9725">
                  <c:v>6.00671124145576</c:v>
                </c:pt>
                <c:pt idx="9726">
                  <c:v>6.006789773000904</c:v>
                </c:pt>
                <c:pt idx="9727">
                  <c:v>6.007033982956537</c:v>
                </c:pt>
                <c:pt idx="9728">
                  <c:v>6.007199290379774</c:v>
                </c:pt>
                <c:pt idx="9729">
                  <c:v>6.007246568298144</c:v>
                </c:pt>
                <c:pt idx="9730">
                  <c:v>0.0</c:v>
                </c:pt>
                <c:pt idx="9731">
                  <c:v>0.0</c:v>
                </c:pt>
                <c:pt idx="9732">
                  <c:v>0.0</c:v>
                </c:pt>
                <c:pt idx="9733">
                  <c:v>0.0</c:v>
                </c:pt>
                <c:pt idx="9734">
                  <c:v>0.0</c:v>
                </c:pt>
                <c:pt idx="9735">
                  <c:v>0.0</c:v>
                </c:pt>
                <c:pt idx="9736">
                  <c:v>0.0</c:v>
                </c:pt>
                <c:pt idx="9737">
                  <c:v>0.0</c:v>
                </c:pt>
                <c:pt idx="9738">
                  <c:v>0.0</c:v>
                </c:pt>
                <c:pt idx="9739">
                  <c:v>0.0</c:v>
                </c:pt>
                <c:pt idx="9740">
                  <c:v>6.006143836189707</c:v>
                </c:pt>
                <c:pt idx="9741">
                  <c:v>6.00628592282357</c:v>
                </c:pt>
                <c:pt idx="9742">
                  <c:v>6.006388336909541</c:v>
                </c:pt>
                <c:pt idx="9743">
                  <c:v>6.006459206802466</c:v>
                </c:pt>
                <c:pt idx="9744">
                  <c:v>6.006593237361399</c:v>
                </c:pt>
                <c:pt idx="9745">
                  <c:v>6.00663249737102</c:v>
                </c:pt>
                <c:pt idx="9746">
                  <c:v>6.0069472156164</c:v>
                </c:pt>
                <c:pt idx="9747">
                  <c:v>6.007002365993887</c:v>
                </c:pt>
                <c:pt idx="9748">
                  <c:v>6.00726247111237</c:v>
                </c:pt>
                <c:pt idx="9749">
                  <c:v>6.007191403751014</c:v>
                </c:pt>
                <c:pt idx="9750">
                  <c:v>0.0</c:v>
                </c:pt>
                <c:pt idx="9751">
                  <c:v>0.0</c:v>
                </c:pt>
                <c:pt idx="9752">
                  <c:v>0.0</c:v>
                </c:pt>
                <c:pt idx="9753">
                  <c:v>0.0</c:v>
                </c:pt>
                <c:pt idx="9754">
                  <c:v>0.0</c:v>
                </c:pt>
                <c:pt idx="9755">
                  <c:v>0.0</c:v>
                </c:pt>
                <c:pt idx="9756">
                  <c:v>0.0</c:v>
                </c:pt>
                <c:pt idx="9757">
                  <c:v>0.0</c:v>
                </c:pt>
                <c:pt idx="9758">
                  <c:v>0.0</c:v>
                </c:pt>
                <c:pt idx="9759">
                  <c:v>0.0</c:v>
                </c:pt>
                <c:pt idx="9760">
                  <c:v>6.00637218488754</c:v>
                </c:pt>
                <c:pt idx="9761">
                  <c:v>6.006411758056525</c:v>
                </c:pt>
                <c:pt idx="9762">
                  <c:v>6.00644333306987</c:v>
                </c:pt>
                <c:pt idx="9763">
                  <c:v>6.00663218067884</c:v>
                </c:pt>
                <c:pt idx="9764">
                  <c:v>6.00667179545536</c:v>
                </c:pt>
                <c:pt idx="9765">
                  <c:v>6.006758547253352</c:v>
                </c:pt>
                <c:pt idx="9766">
                  <c:v>6.006900099266723</c:v>
                </c:pt>
                <c:pt idx="9767">
                  <c:v>6.007073248008886</c:v>
                </c:pt>
                <c:pt idx="9768">
                  <c:v>6.007199272506385</c:v>
                </c:pt>
                <c:pt idx="9769">
                  <c:v>6.007435447505627</c:v>
                </c:pt>
                <c:pt idx="9770">
                  <c:v>0.0</c:v>
                </c:pt>
                <c:pt idx="9771">
                  <c:v>0.0</c:v>
                </c:pt>
                <c:pt idx="9772">
                  <c:v>0.0</c:v>
                </c:pt>
                <c:pt idx="9773">
                  <c:v>0.0</c:v>
                </c:pt>
                <c:pt idx="9774">
                  <c:v>0.0</c:v>
                </c:pt>
                <c:pt idx="9775">
                  <c:v>0.0</c:v>
                </c:pt>
                <c:pt idx="9776">
                  <c:v>0.0</c:v>
                </c:pt>
                <c:pt idx="9777">
                  <c:v>0.0</c:v>
                </c:pt>
                <c:pt idx="9778">
                  <c:v>0.0</c:v>
                </c:pt>
                <c:pt idx="9779">
                  <c:v>0.0</c:v>
                </c:pt>
                <c:pt idx="9780">
                  <c:v>6.006435194072092</c:v>
                </c:pt>
                <c:pt idx="9781">
                  <c:v>6.006545488504896</c:v>
                </c:pt>
                <c:pt idx="9782">
                  <c:v>6.006498321842152</c:v>
                </c:pt>
                <c:pt idx="9783">
                  <c:v>6.006545774576625</c:v>
                </c:pt>
                <c:pt idx="9784">
                  <c:v>6.00674251367069</c:v>
                </c:pt>
                <c:pt idx="9785">
                  <c:v>6.006844766463873</c:v>
                </c:pt>
                <c:pt idx="9786">
                  <c:v>6.00703380954671</c:v>
                </c:pt>
                <c:pt idx="9787">
                  <c:v>6.007080921410362</c:v>
                </c:pt>
                <c:pt idx="9788">
                  <c:v>6.007159811503922</c:v>
                </c:pt>
                <c:pt idx="9789">
                  <c:v>6.007356741406234</c:v>
                </c:pt>
                <c:pt idx="9790">
                  <c:v>0.0</c:v>
                </c:pt>
                <c:pt idx="9791">
                  <c:v>0.0</c:v>
                </c:pt>
                <c:pt idx="9792">
                  <c:v>0.0</c:v>
                </c:pt>
                <c:pt idx="9793">
                  <c:v>0.0</c:v>
                </c:pt>
                <c:pt idx="9794">
                  <c:v>0.0</c:v>
                </c:pt>
                <c:pt idx="9795">
                  <c:v>0.0</c:v>
                </c:pt>
                <c:pt idx="9796">
                  <c:v>0.0</c:v>
                </c:pt>
                <c:pt idx="9797">
                  <c:v>0.0</c:v>
                </c:pt>
                <c:pt idx="9798">
                  <c:v>0.0</c:v>
                </c:pt>
                <c:pt idx="9799">
                  <c:v>0.0</c:v>
                </c:pt>
                <c:pt idx="9800">
                  <c:v>6.006419298411343</c:v>
                </c:pt>
                <c:pt idx="9801">
                  <c:v>6.00632518149972</c:v>
                </c:pt>
                <c:pt idx="9802">
                  <c:v>6.0064276233378</c:v>
                </c:pt>
                <c:pt idx="9803">
                  <c:v>6.006648078779911</c:v>
                </c:pt>
                <c:pt idx="9804">
                  <c:v>6.00663234537836</c:v>
                </c:pt>
                <c:pt idx="9805">
                  <c:v>6.006758547253352</c:v>
                </c:pt>
                <c:pt idx="9806">
                  <c:v>6.00682940580425</c:v>
                </c:pt>
                <c:pt idx="9807">
                  <c:v>6.006970947364435</c:v>
                </c:pt>
                <c:pt idx="9808">
                  <c:v>6.007159811503922</c:v>
                </c:pt>
                <c:pt idx="9809">
                  <c:v>6.007254442036746</c:v>
                </c:pt>
                <c:pt idx="9810">
                  <c:v>0.0</c:v>
                </c:pt>
                <c:pt idx="9811">
                  <c:v>0.0</c:v>
                </c:pt>
                <c:pt idx="9812">
                  <c:v>0.0</c:v>
                </c:pt>
                <c:pt idx="9813">
                  <c:v>0.0</c:v>
                </c:pt>
                <c:pt idx="9814">
                  <c:v>0.0</c:v>
                </c:pt>
                <c:pt idx="9815">
                  <c:v>0.0</c:v>
                </c:pt>
                <c:pt idx="9816">
                  <c:v>0.0</c:v>
                </c:pt>
                <c:pt idx="9817">
                  <c:v>0.0</c:v>
                </c:pt>
                <c:pt idx="9818">
                  <c:v>0.0</c:v>
                </c:pt>
                <c:pt idx="9819">
                  <c:v>0.0</c:v>
                </c:pt>
                <c:pt idx="9820">
                  <c:v>6.006199006919316</c:v>
                </c:pt>
                <c:pt idx="9821">
                  <c:v>6.00634892950084</c:v>
                </c:pt>
                <c:pt idx="9822">
                  <c:v>6.006411917806956</c:v>
                </c:pt>
                <c:pt idx="9823">
                  <c:v>6.006545774576625</c:v>
                </c:pt>
                <c:pt idx="9824">
                  <c:v>6.006600919198434</c:v>
                </c:pt>
                <c:pt idx="9825">
                  <c:v>6.006766208404793</c:v>
                </c:pt>
                <c:pt idx="9826">
                  <c:v>6.006789930487563</c:v>
                </c:pt>
                <c:pt idx="9827">
                  <c:v>6.007128228925667</c:v>
                </c:pt>
                <c:pt idx="9828">
                  <c:v>6.007214990559183</c:v>
                </c:pt>
                <c:pt idx="9829">
                  <c:v>6.007333167239008</c:v>
                </c:pt>
                <c:pt idx="9830">
                  <c:v>0.0</c:v>
                </c:pt>
                <c:pt idx="9831">
                  <c:v>0.0</c:v>
                </c:pt>
                <c:pt idx="9832">
                  <c:v>0.0</c:v>
                </c:pt>
                <c:pt idx="9833">
                  <c:v>0.0</c:v>
                </c:pt>
                <c:pt idx="9834">
                  <c:v>0.0</c:v>
                </c:pt>
                <c:pt idx="9835">
                  <c:v>0.0</c:v>
                </c:pt>
                <c:pt idx="9836">
                  <c:v>0.0</c:v>
                </c:pt>
                <c:pt idx="9837">
                  <c:v>0.0</c:v>
                </c:pt>
                <c:pt idx="9838">
                  <c:v>0.0</c:v>
                </c:pt>
                <c:pt idx="9839">
                  <c:v>0.0</c:v>
                </c:pt>
                <c:pt idx="9840">
                  <c:v>6.006435194072092</c:v>
                </c:pt>
                <c:pt idx="9841">
                  <c:v>6.00649031365377</c:v>
                </c:pt>
                <c:pt idx="9842">
                  <c:v>6.006522063805797</c:v>
                </c:pt>
                <c:pt idx="9843">
                  <c:v>6.006632349255128</c:v>
                </c:pt>
                <c:pt idx="9844">
                  <c:v>6.006734635133835</c:v>
                </c:pt>
                <c:pt idx="9845">
                  <c:v>6.00689207291163</c:v>
                </c:pt>
                <c:pt idx="9846">
                  <c:v>6.006915998468005</c:v>
                </c:pt>
                <c:pt idx="9847">
                  <c:v>6.00714413268204</c:v>
                </c:pt>
                <c:pt idx="9848">
                  <c:v>6.007128597816675</c:v>
                </c:pt>
                <c:pt idx="9849">
                  <c:v>6.007403854119688</c:v>
                </c:pt>
                <c:pt idx="9850">
                  <c:v>0.0</c:v>
                </c:pt>
                <c:pt idx="9851">
                  <c:v>0.0</c:v>
                </c:pt>
                <c:pt idx="9852">
                  <c:v>0.0</c:v>
                </c:pt>
                <c:pt idx="9853">
                  <c:v>0.0</c:v>
                </c:pt>
                <c:pt idx="9854">
                  <c:v>0.0</c:v>
                </c:pt>
                <c:pt idx="9855">
                  <c:v>0.0</c:v>
                </c:pt>
                <c:pt idx="9856">
                  <c:v>0.0</c:v>
                </c:pt>
                <c:pt idx="9857">
                  <c:v>0.0</c:v>
                </c:pt>
                <c:pt idx="9858">
                  <c:v>0.0</c:v>
                </c:pt>
                <c:pt idx="9859">
                  <c:v>0.0</c:v>
                </c:pt>
                <c:pt idx="9860">
                  <c:v>6.006474475954086</c:v>
                </c:pt>
                <c:pt idx="9861">
                  <c:v>6.006521916205895</c:v>
                </c:pt>
                <c:pt idx="9862">
                  <c:v>6.0066163348697</c:v>
                </c:pt>
                <c:pt idx="9863">
                  <c:v>6.006663606569796</c:v>
                </c:pt>
                <c:pt idx="9864">
                  <c:v>6.00681318117527</c:v>
                </c:pt>
                <c:pt idx="9865">
                  <c:v>6.006947074933208</c:v>
                </c:pt>
                <c:pt idx="9866">
                  <c:v>6.007034007907073</c:v>
                </c:pt>
                <c:pt idx="9867">
                  <c:v>6.007191249197644</c:v>
                </c:pt>
                <c:pt idx="9868">
                  <c:v>6.007435295337546</c:v>
                </c:pt>
                <c:pt idx="9869">
                  <c:v>6.007514218672341</c:v>
                </c:pt>
                <c:pt idx="9870">
                  <c:v>0.0</c:v>
                </c:pt>
                <c:pt idx="9871">
                  <c:v>0.0</c:v>
                </c:pt>
                <c:pt idx="9872">
                  <c:v>0.0</c:v>
                </c:pt>
                <c:pt idx="9873">
                  <c:v>0.0</c:v>
                </c:pt>
                <c:pt idx="9874">
                  <c:v>0.0</c:v>
                </c:pt>
                <c:pt idx="9875">
                  <c:v>0.0</c:v>
                </c:pt>
                <c:pt idx="9876">
                  <c:v>0.0</c:v>
                </c:pt>
                <c:pt idx="9877">
                  <c:v>0.0</c:v>
                </c:pt>
                <c:pt idx="9878">
                  <c:v>0.0</c:v>
                </c:pt>
                <c:pt idx="9879">
                  <c:v>0.0</c:v>
                </c:pt>
                <c:pt idx="9880">
                  <c:v>6.006466618516614</c:v>
                </c:pt>
                <c:pt idx="9881">
                  <c:v>6.006545505642632</c:v>
                </c:pt>
                <c:pt idx="9882">
                  <c:v>6.00670272874229</c:v>
                </c:pt>
                <c:pt idx="9883">
                  <c:v>6.006585058171725</c:v>
                </c:pt>
                <c:pt idx="9884">
                  <c:v>6.006970831194537</c:v>
                </c:pt>
                <c:pt idx="9885">
                  <c:v>6.007080960533287</c:v>
                </c:pt>
                <c:pt idx="9886">
                  <c:v>6.007254111975747</c:v>
                </c:pt>
                <c:pt idx="9887">
                  <c:v>6.007277861280364</c:v>
                </c:pt>
                <c:pt idx="9888">
                  <c:v>6.007293727948615</c:v>
                </c:pt>
                <c:pt idx="9889">
                  <c:v>6.007600605448284</c:v>
                </c:pt>
                <c:pt idx="9890">
                  <c:v>0.0</c:v>
                </c:pt>
                <c:pt idx="9891">
                  <c:v>0.0</c:v>
                </c:pt>
                <c:pt idx="9892">
                  <c:v>0.0</c:v>
                </c:pt>
                <c:pt idx="9893">
                  <c:v>0.0</c:v>
                </c:pt>
                <c:pt idx="9894">
                  <c:v>0.0</c:v>
                </c:pt>
                <c:pt idx="9895">
                  <c:v>0.0</c:v>
                </c:pt>
                <c:pt idx="9896">
                  <c:v>0.0</c:v>
                </c:pt>
                <c:pt idx="9897">
                  <c:v>0.0</c:v>
                </c:pt>
                <c:pt idx="9898">
                  <c:v>0.0</c:v>
                </c:pt>
                <c:pt idx="9899">
                  <c:v>0.0</c:v>
                </c:pt>
                <c:pt idx="9900">
                  <c:v>6.006474492207074</c:v>
                </c:pt>
                <c:pt idx="9901">
                  <c:v>6.006514075816724</c:v>
                </c:pt>
                <c:pt idx="9902">
                  <c:v>6.0066006267233</c:v>
                </c:pt>
                <c:pt idx="9903">
                  <c:v>6.00667933063967</c:v>
                </c:pt>
                <c:pt idx="9904">
                  <c:v>6.006828902701236</c:v>
                </c:pt>
                <c:pt idx="9905">
                  <c:v>6.006978471939871</c:v>
                </c:pt>
                <c:pt idx="9906">
                  <c:v>6.007057388651222</c:v>
                </c:pt>
                <c:pt idx="9907">
                  <c:v>6.007230552376384</c:v>
                </c:pt>
                <c:pt idx="9908">
                  <c:v>6.00737228575987</c:v>
                </c:pt>
                <c:pt idx="9909">
                  <c:v>6.007545455335207</c:v>
                </c:pt>
                <c:pt idx="9910">
                  <c:v>0.0</c:v>
                </c:pt>
                <c:pt idx="9911">
                  <c:v>0.0</c:v>
                </c:pt>
                <c:pt idx="9912">
                  <c:v>0.0</c:v>
                </c:pt>
                <c:pt idx="9913">
                  <c:v>0.0</c:v>
                </c:pt>
                <c:pt idx="9914">
                  <c:v>0.0</c:v>
                </c:pt>
                <c:pt idx="9915">
                  <c:v>0.0</c:v>
                </c:pt>
                <c:pt idx="9916">
                  <c:v>0.0</c:v>
                </c:pt>
                <c:pt idx="9917">
                  <c:v>0.0</c:v>
                </c:pt>
                <c:pt idx="9918">
                  <c:v>0.0</c:v>
                </c:pt>
                <c:pt idx="9919">
                  <c:v>0.0</c:v>
                </c:pt>
                <c:pt idx="9920">
                  <c:v>6.006474475954086</c:v>
                </c:pt>
                <c:pt idx="9921">
                  <c:v>6.006655627058664</c:v>
                </c:pt>
                <c:pt idx="9922">
                  <c:v>6.006506354849786</c:v>
                </c:pt>
                <c:pt idx="9923">
                  <c:v>6.006718960947929</c:v>
                </c:pt>
                <c:pt idx="9924">
                  <c:v>6.006781759670331</c:v>
                </c:pt>
                <c:pt idx="9925">
                  <c:v>6.006892276020587</c:v>
                </c:pt>
                <c:pt idx="9926">
                  <c:v>6.007214650503631</c:v>
                </c:pt>
                <c:pt idx="9927">
                  <c:v>6.007199300597671</c:v>
                </c:pt>
                <c:pt idx="9928">
                  <c:v>6.007380117304717</c:v>
                </c:pt>
                <c:pt idx="9929">
                  <c:v>6.007514218672341</c:v>
                </c:pt>
                <c:pt idx="9930">
                  <c:v>0.0</c:v>
                </c:pt>
                <c:pt idx="9931">
                  <c:v>0.0</c:v>
                </c:pt>
                <c:pt idx="9932">
                  <c:v>0.0</c:v>
                </c:pt>
                <c:pt idx="9933">
                  <c:v>0.0</c:v>
                </c:pt>
                <c:pt idx="9934">
                  <c:v>0.0</c:v>
                </c:pt>
                <c:pt idx="9935">
                  <c:v>0.0</c:v>
                </c:pt>
                <c:pt idx="9936">
                  <c:v>0.0</c:v>
                </c:pt>
                <c:pt idx="9937">
                  <c:v>0.0</c:v>
                </c:pt>
                <c:pt idx="9938">
                  <c:v>0.0</c:v>
                </c:pt>
                <c:pt idx="9939">
                  <c:v>0.0</c:v>
                </c:pt>
                <c:pt idx="9940">
                  <c:v>6.006513745323977</c:v>
                </c:pt>
                <c:pt idx="9941">
                  <c:v>6.006521739758235</c:v>
                </c:pt>
                <c:pt idx="9942">
                  <c:v>6.006561339304716</c:v>
                </c:pt>
                <c:pt idx="9943">
                  <c:v>6.00673448574981</c:v>
                </c:pt>
                <c:pt idx="9944">
                  <c:v>6.006844804559448</c:v>
                </c:pt>
                <c:pt idx="9945">
                  <c:v>6.007112366153184</c:v>
                </c:pt>
                <c:pt idx="9946">
                  <c:v>6.007065058430523</c:v>
                </c:pt>
                <c:pt idx="9947">
                  <c:v>6.007246239295346</c:v>
                </c:pt>
                <c:pt idx="9948">
                  <c:v>6.007332827049868</c:v>
                </c:pt>
                <c:pt idx="9949">
                  <c:v>6.007561159566976</c:v>
                </c:pt>
                <c:pt idx="9950">
                  <c:v>0.0</c:v>
                </c:pt>
                <c:pt idx="9951">
                  <c:v>0.0</c:v>
                </c:pt>
                <c:pt idx="9952">
                  <c:v>0.0</c:v>
                </c:pt>
                <c:pt idx="9953">
                  <c:v>0.0</c:v>
                </c:pt>
                <c:pt idx="9954">
                  <c:v>0.0</c:v>
                </c:pt>
                <c:pt idx="9955">
                  <c:v>0.0</c:v>
                </c:pt>
                <c:pt idx="9956">
                  <c:v>0.0</c:v>
                </c:pt>
                <c:pt idx="9957">
                  <c:v>0.0</c:v>
                </c:pt>
                <c:pt idx="9958">
                  <c:v>0.0</c:v>
                </c:pt>
                <c:pt idx="9959">
                  <c:v>0.0</c:v>
                </c:pt>
                <c:pt idx="9960">
                  <c:v>6.006387896611826</c:v>
                </c:pt>
                <c:pt idx="9961">
                  <c:v>6.006537455233974</c:v>
                </c:pt>
                <c:pt idx="9962">
                  <c:v>6.00650616229915</c:v>
                </c:pt>
                <c:pt idx="9963">
                  <c:v>6.006766077269706</c:v>
                </c:pt>
                <c:pt idx="9964">
                  <c:v>6.006946910058466</c:v>
                </c:pt>
                <c:pt idx="9965">
                  <c:v>6.006939215006295</c:v>
                </c:pt>
                <c:pt idx="9966">
                  <c:v>6.007120399816601</c:v>
                </c:pt>
                <c:pt idx="9967">
                  <c:v>6.007380136216434</c:v>
                </c:pt>
                <c:pt idx="9968">
                  <c:v>6.007490289486118</c:v>
                </c:pt>
                <c:pt idx="9969">
                  <c:v>6.00734888273736</c:v>
                </c:pt>
                <c:pt idx="9970">
                  <c:v>0.0</c:v>
                </c:pt>
                <c:pt idx="9971">
                  <c:v>0.0</c:v>
                </c:pt>
                <c:pt idx="9972">
                  <c:v>0.0</c:v>
                </c:pt>
                <c:pt idx="9973">
                  <c:v>0.0</c:v>
                </c:pt>
                <c:pt idx="9974">
                  <c:v>0.0</c:v>
                </c:pt>
                <c:pt idx="9975">
                  <c:v>0.0</c:v>
                </c:pt>
                <c:pt idx="9976">
                  <c:v>0.0</c:v>
                </c:pt>
                <c:pt idx="9977">
                  <c:v>0.0</c:v>
                </c:pt>
                <c:pt idx="9978">
                  <c:v>0.0</c:v>
                </c:pt>
                <c:pt idx="9979">
                  <c:v>0.0</c:v>
                </c:pt>
                <c:pt idx="9980">
                  <c:v>6.006435194072092</c:v>
                </c:pt>
                <c:pt idx="9981">
                  <c:v>6.006545474236987</c:v>
                </c:pt>
                <c:pt idx="9982">
                  <c:v>6.006624166407578</c:v>
                </c:pt>
                <c:pt idx="9983">
                  <c:v>6.006710894987976</c:v>
                </c:pt>
                <c:pt idx="9984">
                  <c:v>6.006797663005568</c:v>
                </c:pt>
                <c:pt idx="9985">
                  <c:v>6.0070181225377</c:v>
                </c:pt>
                <c:pt idx="9986">
                  <c:v>6.007230347438867</c:v>
                </c:pt>
                <c:pt idx="9987">
                  <c:v>6.007301410187317</c:v>
                </c:pt>
                <c:pt idx="9988">
                  <c:v>6.007340860916266</c:v>
                </c:pt>
                <c:pt idx="9989">
                  <c:v>6.007498315506422</c:v>
                </c:pt>
                <c:pt idx="9990">
                  <c:v>0.0</c:v>
                </c:pt>
                <c:pt idx="9991">
                  <c:v>0.0</c:v>
                </c:pt>
                <c:pt idx="9992">
                  <c:v>0.0</c:v>
                </c:pt>
                <c:pt idx="9993">
                  <c:v>0.0</c:v>
                </c:pt>
                <c:pt idx="9994">
                  <c:v>0.0</c:v>
                </c:pt>
                <c:pt idx="9995">
                  <c:v>0.0</c:v>
                </c:pt>
                <c:pt idx="9996">
                  <c:v>0.0</c:v>
                </c:pt>
                <c:pt idx="9997">
                  <c:v>0.0</c:v>
                </c:pt>
                <c:pt idx="9998">
                  <c:v>0.0</c:v>
                </c:pt>
                <c:pt idx="9999">
                  <c:v>0.0</c:v>
                </c:pt>
                <c:pt idx="10000">
                  <c:v>6.006592476007945</c:v>
                </c:pt>
                <c:pt idx="10001">
                  <c:v>6.006592597023384</c:v>
                </c:pt>
                <c:pt idx="10002">
                  <c:v>6.0066320348032</c:v>
                </c:pt>
                <c:pt idx="10003">
                  <c:v>6.006899792776398</c:v>
                </c:pt>
                <c:pt idx="10004">
                  <c:v>6.00697849664403</c:v>
                </c:pt>
                <c:pt idx="10005">
                  <c:v>6.006986497308596</c:v>
                </c:pt>
                <c:pt idx="10006">
                  <c:v>6.007214833215065</c:v>
                </c:pt>
                <c:pt idx="10007">
                  <c:v>6.007450840442885</c:v>
                </c:pt>
                <c:pt idx="10008">
                  <c:v>6.007553125277471</c:v>
                </c:pt>
                <c:pt idx="10009">
                  <c:v>6.007435479572814</c:v>
                </c:pt>
                <c:pt idx="10010">
                  <c:v>0.0</c:v>
                </c:pt>
                <c:pt idx="10011">
                  <c:v>0.0</c:v>
                </c:pt>
                <c:pt idx="10012">
                  <c:v>0.0</c:v>
                </c:pt>
                <c:pt idx="10013">
                  <c:v>0.0</c:v>
                </c:pt>
                <c:pt idx="10014">
                  <c:v>0.0</c:v>
                </c:pt>
                <c:pt idx="10015">
                  <c:v>0.0</c:v>
                </c:pt>
                <c:pt idx="10016">
                  <c:v>0.0</c:v>
                </c:pt>
                <c:pt idx="10017">
                  <c:v>0.0</c:v>
                </c:pt>
                <c:pt idx="10018">
                  <c:v>0.0</c:v>
                </c:pt>
                <c:pt idx="10019">
                  <c:v>0.0</c:v>
                </c:pt>
                <c:pt idx="10020">
                  <c:v>6.006631937339431</c:v>
                </c:pt>
                <c:pt idx="10021">
                  <c:v>6.006710623064678</c:v>
                </c:pt>
                <c:pt idx="10022">
                  <c:v>6.00670309420244</c:v>
                </c:pt>
                <c:pt idx="10023">
                  <c:v>6.006860519805055</c:v>
                </c:pt>
                <c:pt idx="10024">
                  <c:v>6.007088668726108</c:v>
                </c:pt>
                <c:pt idx="10025">
                  <c:v>6.007175216696472</c:v>
                </c:pt>
                <c:pt idx="10026">
                  <c:v>6.007332670060308</c:v>
                </c:pt>
                <c:pt idx="10027">
                  <c:v>6.007474617230889</c:v>
                </c:pt>
                <c:pt idx="10028">
                  <c:v>6.007490478898828</c:v>
                </c:pt>
                <c:pt idx="10029">
                  <c:v>6.007750046523606</c:v>
                </c:pt>
                <c:pt idx="10030">
                  <c:v>0.0</c:v>
                </c:pt>
                <c:pt idx="10031">
                  <c:v>0.0</c:v>
                </c:pt>
                <c:pt idx="10032">
                  <c:v>0.0</c:v>
                </c:pt>
                <c:pt idx="10033">
                  <c:v>0.0</c:v>
                </c:pt>
                <c:pt idx="10034">
                  <c:v>0.0</c:v>
                </c:pt>
                <c:pt idx="10035">
                  <c:v>0.0</c:v>
                </c:pt>
                <c:pt idx="10036">
                  <c:v>0.0</c:v>
                </c:pt>
                <c:pt idx="10037">
                  <c:v>0.0</c:v>
                </c:pt>
                <c:pt idx="10038">
                  <c:v>0.0</c:v>
                </c:pt>
                <c:pt idx="10039">
                  <c:v>0.0</c:v>
                </c:pt>
                <c:pt idx="10040">
                  <c:v>6.006600352252102</c:v>
                </c:pt>
                <c:pt idx="10041">
                  <c:v>6.006883788028409</c:v>
                </c:pt>
                <c:pt idx="10042">
                  <c:v>6.006844655703434</c:v>
                </c:pt>
                <c:pt idx="10043">
                  <c:v>6.00682106558033</c:v>
                </c:pt>
                <c:pt idx="10044">
                  <c:v>6.007143623362975</c:v>
                </c:pt>
                <c:pt idx="10045">
                  <c:v>6.007222543685575</c:v>
                </c:pt>
                <c:pt idx="10046">
                  <c:v>6.007317144231092</c:v>
                </c:pt>
                <c:pt idx="10047">
                  <c:v>6.00737229800236</c:v>
                </c:pt>
                <c:pt idx="10048">
                  <c:v>6.007443174580538</c:v>
                </c:pt>
                <c:pt idx="10049">
                  <c:v>6.007765764285697</c:v>
                </c:pt>
                <c:pt idx="10050">
                  <c:v>0.0</c:v>
                </c:pt>
                <c:pt idx="10051">
                  <c:v>0.0</c:v>
                </c:pt>
                <c:pt idx="10052">
                  <c:v>0.0</c:v>
                </c:pt>
                <c:pt idx="10053">
                  <c:v>0.0</c:v>
                </c:pt>
                <c:pt idx="10054">
                  <c:v>0.0</c:v>
                </c:pt>
                <c:pt idx="10055">
                  <c:v>0.0</c:v>
                </c:pt>
                <c:pt idx="10056">
                  <c:v>0.0</c:v>
                </c:pt>
                <c:pt idx="10057">
                  <c:v>0.0</c:v>
                </c:pt>
                <c:pt idx="10058">
                  <c:v>0.0</c:v>
                </c:pt>
                <c:pt idx="10059">
                  <c:v>0.0</c:v>
                </c:pt>
                <c:pt idx="10060">
                  <c:v>6.00664765410323</c:v>
                </c:pt>
                <c:pt idx="10061">
                  <c:v>6.006671364486662</c:v>
                </c:pt>
                <c:pt idx="10062">
                  <c:v>6.006820922787862</c:v>
                </c:pt>
                <c:pt idx="10063">
                  <c:v>6.006844646270975</c:v>
                </c:pt>
                <c:pt idx="10064">
                  <c:v>6.007009941245808</c:v>
                </c:pt>
                <c:pt idx="10065">
                  <c:v>6.007120244349909</c:v>
                </c:pt>
                <c:pt idx="10066">
                  <c:v>6.00730142840461</c:v>
                </c:pt>
                <c:pt idx="10067">
                  <c:v>6.007506019306403</c:v>
                </c:pt>
                <c:pt idx="10068">
                  <c:v>6.007514053557059</c:v>
                </c:pt>
                <c:pt idx="10069">
                  <c:v>6.007577055380125</c:v>
                </c:pt>
                <c:pt idx="10070">
                  <c:v>0.0</c:v>
                </c:pt>
                <c:pt idx="10071">
                  <c:v>0.0</c:v>
                </c:pt>
                <c:pt idx="10072">
                  <c:v>0.0</c:v>
                </c:pt>
                <c:pt idx="10073">
                  <c:v>0.0</c:v>
                </c:pt>
                <c:pt idx="10074">
                  <c:v>0.0</c:v>
                </c:pt>
                <c:pt idx="10075">
                  <c:v>0.0</c:v>
                </c:pt>
                <c:pt idx="10076">
                  <c:v>0.0</c:v>
                </c:pt>
                <c:pt idx="10077">
                  <c:v>0.0</c:v>
                </c:pt>
                <c:pt idx="10078">
                  <c:v>0.0</c:v>
                </c:pt>
                <c:pt idx="10079">
                  <c:v>0.0</c:v>
                </c:pt>
                <c:pt idx="10080">
                  <c:v>6.006679070649943</c:v>
                </c:pt>
                <c:pt idx="10081">
                  <c:v>6.006734190291855</c:v>
                </c:pt>
                <c:pt idx="10082">
                  <c:v>6.006939114305304</c:v>
                </c:pt>
                <c:pt idx="10083">
                  <c:v>6.006813212510371</c:v>
                </c:pt>
                <c:pt idx="10084">
                  <c:v>6.006978331634854</c:v>
                </c:pt>
                <c:pt idx="10085">
                  <c:v>6.007301263119428</c:v>
                </c:pt>
                <c:pt idx="10086">
                  <c:v>6.007285535774685</c:v>
                </c:pt>
                <c:pt idx="10087">
                  <c:v>6.007395858024696</c:v>
                </c:pt>
                <c:pt idx="10088">
                  <c:v>6.007529565174745</c:v>
                </c:pt>
                <c:pt idx="10089">
                  <c:v>6.007600820305551</c:v>
                </c:pt>
                <c:pt idx="10090">
                  <c:v>0.0</c:v>
                </c:pt>
                <c:pt idx="10091">
                  <c:v>0.0</c:v>
                </c:pt>
                <c:pt idx="10092">
                  <c:v>0.0</c:v>
                </c:pt>
                <c:pt idx="10093">
                  <c:v>0.0</c:v>
                </c:pt>
                <c:pt idx="10094">
                  <c:v>0.0</c:v>
                </c:pt>
                <c:pt idx="10095">
                  <c:v>0.0</c:v>
                </c:pt>
                <c:pt idx="10096">
                  <c:v>0.0</c:v>
                </c:pt>
                <c:pt idx="10097">
                  <c:v>0.0</c:v>
                </c:pt>
                <c:pt idx="10098">
                  <c:v>0.0</c:v>
                </c:pt>
                <c:pt idx="10099">
                  <c:v>0.0</c:v>
                </c:pt>
                <c:pt idx="10100">
                  <c:v>6.006749927279881</c:v>
                </c:pt>
                <c:pt idx="10101">
                  <c:v>6.006742223932092</c:v>
                </c:pt>
                <c:pt idx="10102">
                  <c:v>6.006750215409066</c:v>
                </c:pt>
                <c:pt idx="10103">
                  <c:v>6.006986199986034</c:v>
                </c:pt>
                <c:pt idx="10104">
                  <c:v>6.00701795804107</c:v>
                </c:pt>
                <c:pt idx="10105">
                  <c:v>6.00714378893488</c:v>
                </c:pt>
                <c:pt idx="10106">
                  <c:v>6.007269823322313</c:v>
                </c:pt>
                <c:pt idx="10107">
                  <c:v>6.007474603929849</c:v>
                </c:pt>
                <c:pt idx="10108">
                  <c:v>6.007655615183437</c:v>
                </c:pt>
                <c:pt idx="10109">
                  <c:v>6.007915380376934</c:v>
                </c:pt>
                <c:pt idx="10110">
                  <c:v>0.0</c:v>
                </c:pt>
                <c:pt idx="10111">
                  <c:v>0.0</c:v>
                </c:pt>
                <c:pt idx="10112">
                  <c:v>0.0</c:v>
                </c:pt>
                <c:pt idx="10113">
                  <c:v>0.0</c:v>
                </c:pt>
                <c:pt idx="10114">
                  <c:v>0.0</c:v>
                </c:pt>
                <c:pt idx="10115">
                  <c:v>0.0</c:v>
                </c:pt>
                <c:pt idx="10116">
                  <c:v>0.0</c:v>
                </c:pt>
                <c:pt idx="10117">
                  <c:v>0.0</c:v>
                </c:pt>
                <c:pt idx="10118">
                  <c:v>0.0</c:v>
                </c:pt>
                <c:pt idx="10119">
                  <c:v>0.0</c:v>
                </c:pt>
                <c:pt idx="10120">
                  <c:v>6.006600150418803</c:v>
                </c:pt>
                <c:pt idx="10121">
                  <c:v>6.00663972050361</c:v>
                </c:pt>
                <c:pt idx="10122">
                  <c:v>6.006742367964596</c:v>
                </c:pt>
                <c:pt idx="10123">
                  <c:v>6.006915687073278</c:v>
                </c:pt>
                <c:pt idx="10124">
                  <c:v>6.007057232649966</c:v>
                </c:pt>
                <c:pt idx="10125">
                  <c:v>6.007191108281503</c:v>
                </c:pt>
                <c:pt idx="10126">
                  <c:v>6.007261965920573</c:v>
                </c:pt>
                <c:pt idx="10127">
                  <c:v>6.007411577551124</c:v>
                </c:pt>
                <c:pt idx="10128">
                  <c:v>6.007616146648076</c:v>
                </c:pt>
                <c:pt idx="10129">
                  <c:v>6.007718803571652</c:v>
                </c:pt>
                <c:pt idx="10130">
                  <c:v>0.0</c:v>
                </c:pt>
                <c:pt idx="10131">
                  <c:v>0.0</c:v>
                </c:pt>
                <c:pt idx="10132">
                  <c:v>0.0</c:v>
                </c:pt>
                <c:pt idx="10133">
                  <c:v>0.0</c:v>
                </c:pt>
                <c:pt idx="10134">
                  <c:v>0.0</c:v>
                </c:pt>
                <c:pt idx="10135">
                  <c:v>0.0</c:v>
                </c:pt>
                <c:pt idx="10136">
                  <c:v>0.0</c:v>
                </c:pt>
                <c:pt idx="10137">
                  <c:v>0.0</c:v>
                </c:pt>
                <c:pt idx="10138">
                  <c:v>0.0</c:v>
                </c:pt>
                <c:pt idx="10139">
                  <c:v>0.0</c:v>
                </c:pt>
                <c:pt idx="10140">
                  <c:v>6.006867764980047</c:v>
                </c:pt>
                <c:pt idx="10141">
                  <c:v>6.006781505356448</c:v>
                </c:pt>
                <c:pt idx="10142">
                  <c:v>6.006986225204107</c:v>
                </c:pt>
                <c:pt idx="10143">
                  <c:v>6.007033508241675</c:v>
                </c:pt>
                <c:pt idx="10144">
                  <c:v>6.007230588305061</c:v>
                </c:pt>
                <c:pt idx="10145">
                  <c:v>6.007285554328929</c:v>
                </c:pt>
                <c:pt idx="10146">
                  <c:v>6.00742709529086</c:v>
                </c:pt>
                <c:pt idx="10147">
                  <c:v>6.007608319581827</c:v>
                </c:pt>
                <c:pt idx="10148">
                  <c:v>6.007505991765044</c:v>
                </c:pt>
                <c:pt idx="10149">
                  <c:v>6.007836654888007</c:v>
                </c:pt>
                <c:pt idx="10150">
                  <c:v>0.0</c:v>
                </c:pt>
                <c:pt idx="10151">
                  <c:v>0.0</c:v>
                </c:pt>
                <c:pt idx="10152">
                  <c:v>0.0</c:v>
                </c:pt>
                <c:pt idx="10153">
                  <c:v>0.0</c:v>
                </c:pt>
                <c:pt idx="10154">
                  <c:v>0.0</c:v>
                </c:pt>
                <c:pt idx="10155">
                  <c:v>0.0</c:v>
                </c:pt>
                <c:pt idx="10156">
                  <c:v>0.0</c:v>
                </c:pt>
                <c:pt idx="10157">
                  <c:v>0.0</c:v>
                </c:pt>
                <c:pt idx="10158">
                  <c:v>0.0</c:v>
                </c:pt>
                <c:pt idx="10159">
                  <c:v>0.0</c:v>
                </c:pt>
                <c:pt idx="10160">
                  <c:v>6.006734046067714</c:v>
                </c:pt>
                <c:pt idx="10161">
                  <c:v>6.00671847492315</c:v>
                </c:pt>
                <c:pt idx="10162">
                  <c:v>6.006915373897739</c:v>
                </c:pt>
                <c:pt idx="10163">
                  <c:v>6.006986390099231</c:v>
                </c:pt>
                <c:pt idx="10164">
                  <c:v>6.007206662625275</c:v>
                </c:pt>
                <c:pt idx="10165">
                  <c:v>6.00725414818072</c:v>
                </c:pt>
                <c:pt idx="10166">
                  <c:v>6.007387836028521</c:v>
                </c:pt>
                <c:pt idx="10167">
                  <c:v>6.007521729661946</c:v>
                </c:pt>
                <c:pt idx="10168">
                  <c:v>6.00753761117515</c:v>
                </c:pt>
                <c:pt idx="10169">
                  <c:v>6.00778145933281</c:v>
                </c:pt>
                <c:pt idx="10170">
                  <c:v>0.0</c:v>
                </c:pt>
                <c:pt idx="10171">
                  <c:v>0.0</c:v>
                </c:pt>
                <c:pt idx="10172">
                  <c:v>0.0</c:v>
                </c:pt>
                <c:pt idx="10173">
                  <c:v>0.0</c:v>
                </c:pt>
                <c:pt idx="10174">
                  <c:v>0.0</c:v>
                </c:pt>
                <c:pt idx="10175">
                  <c:v>0.0</c:v>
                </c:pt>
                <c:pt idx="10176">
                  <c:v>0.0</c:v>
                </c:pt>
                <c:pt idx="10177">
                  <c:v>0.0</c:v>
                </c:pt>
                <c:pt idx="10178">
                  <c:v>0.0</c:v>
                </c:pt>
                <c:pt idx="10179">
                  <c:v>0.0</c:v>
                </c:pt>
                <c:pt idx="10180">
                  <c:v>6.006812774270911</c:v>
                </c:pt>
                <c:pt idx="10181">
                  <c:v>6.006805222248818</c:v>
                </c:pt>
                <c:pt idx="10182">
                  <c:v>6.00692321770408</c:v>
                </c:pt>
                <c:pt idx="10183">
                  <c:v>6.006954780583894</c:v>
                </c:pt>
                <c:pt idx="10184">
                  <c:v>6.007167405511562</c:v>
                </c:pt>
                <c:pt idx="10185">
                  <c:v>6.007198999106409</c:v>
                </c:pt>
                <c:pt idx="10186">
                  <c:v>6.007435162389545</c:v>
                </c:pt>
                <c:pt idx="10187">
                  <c:v>6.007490130090209</c:v>
                </c:pt>
                <c:pt idx="10188">
                  <c:v>6.007569035608297</c:v>
                </c:pt>
                <c:pt idx="10189">
                  <c:v>6.007805228712377</c:v>
                </c:pt>
                <c:pt idx="10190">
                  <c:v>0.0</c:v>
                </c:pt>
                <c:pt idx="10191">
                  <c:v>0.0</c:v>
                </c:pt>
                <c:pt idx="10192">
                  <c:v>0.0</c:v>
                </c:pt>
                <c:pt idx="10193">
                  <c:v>0.0</c:v>
                </c:pt>
                <c:pt idx="10194">
                  <c:v>0.0</c:v>
                </c:pt>
                <c:pt idx="10195">
                  <c:v>0.0</c:v>
                </c:pt>
                <c:pt idx="10196">
                  <c:v>0.0</c:v>
                </c:pt>
                <c:pt idx="10197">
                  <c:v>0.0</c:v>
                </c:pt>
                <c:pt idx="10198">
                  <c:v>0.0</c:v>
                </c:pt>
                <c:pt idx="10199">
                  <c:v>0.0</c:v>
                </c:pt>
                <c:pt idx="10200">
                  <c:v>6.00660835309369</c:v>
                </c:pt>
                <c:pt idx="10201">
                  <c:v>6.006757930734583</c:v>
                </c:pt>
                <c:pt idx="10202">
                  <c:v>6.0068210809933</c:v>
                </c:pt>
                <c:pt idx="10203">
                  <c:v>6.006986390099231</c:v>
                </c:pt>
                <c:pt idx="10204">
                  <c:v>6.007120256894667</c:v>
                </c:pt>
                <c:pt idx="10205">
                  <c:v>6.007175414458437</c:v>
                </c:pt>
                <c:pt idx="10206">
                  <c:v>6.007561026227753</c:v>
                </c:pt>
                <c:pt idx="10207">
                  <c:v>6.007663312660151</c:v>
                </c:pt>
                <c:pt idx="10208">
                  <c:v>6.007584924519608</c:v>
                </c:pt>
                <c:pt idx="10209">
                  <c:v>6.007836654888007</c:v>
                </c:pt>
                <c:pt idx="10210">
                  <c:v>0.0</c:v>
                </c:pt>
                <c:pt idx="10211">
                  <c:v>0.0</c:v>
                </c:pt>
                <c:pt idx="10212">
                  <c:v>0.0</c:v>
                </c:pt>
                <c:pt idx="10213">
                  <c:v>0.0</c:v>
                </c:pt>
                <c:pt idx="10214">
                  <c:v>0.0</c:v>
                </c:pt>
                <c:pt idx="10215">
                  <c:v>0.0</c:v>
                </c:pt>
                <c:pt idx="10216">
                  <c:v>0.0</c:v>
                </c:pt>
                <c:pt idx="10217">
                  <c:v>0.0</c:v>
                </c:pt>
                <c:pt idx="10218">
                  <c:v>0.0</c:v>
                </c:pt>
                <c:pt idx="10219">
                  <c:v>0.0</c:v>
                </c:pt>
                <c:pt idx="10220">
                  <c:v>6.006742079876722</c:v>
                </c:pt>
                <c:pt idx="10221">
                  <c:v>8.58468474242964</c:v>
                </c:pt>
                <c:pt idx="10222">
                  <c:v>6.006907692218843</c:v>
                </c:pt>
                <c:pt idx="10223">
                  <c:v>6.006946911800127</c:v>
                </c:pt>
                <c:pt idx="10224">
                  <c:v>6.007080782797834</c:v>
                </c:pt>
                <c:pt idx="10225">
                  <c:v>6.00721465689207</c:v>
                </c:pt>
                <c:pt idx="10226">
                  <c:v>6.007301245329268</c:v>
                </c:pt>
                <c:pt idx="10227">
                  <c:v>6.007474584515209</c:v>
                </c:pt>
                <c:pt idx="10228">
                  <c:v>6.007624201291969</c:v>
                </c:pt>
                <c:pt idx="10229">
                  <c:v>6.00777379881649</c:v>
                </c:pt>
                <c:pt idx="10230">
                  <c:v>0.0</c:v>
                </c:pt>
                <c:pt idx="10231">
                  <c:v>0.0</c:v>
                </c:pt>
                <c:pt idx="10232">
                  <c:v>0.0</c:v>
                </c:pt>
                <c:pt idx="10233">
                  <c:v>0.0</c:v>
                </c:pt>
                <c:pt idx="10234">
                  <c:v>0.0</c:v>
                </c:pt>
                <c:pt idx="10235">
                  <c:v>0.0</c:v>
                </c:pt>
                <c:pt idx="10236">
                  <c:v>0.0</c:v>
                </c:pt>
                <c:pt idx="10237">
                  <c:v>0.0</c:v>
                </c:pt>
                <c:pt idx="10238">
                  <c:v>0.0</c:v>
                </c:pt>
                <c:pt idx="10239">
                  <c:v>0.0</c:v>
                </c:pt>
                <c:pt idx="10240">
                  <c:v>6.006655316880352</c:v>
                </c:pt>
                <c:pt idx="10241">
                  <c:v>6.006718454350068</c:v>
                </c:pt>
                <c:pt idx="10242">
                  <c:v>6.006868049319222</c:v>
                </c:pt>
                <c:pt idx="10243">
                  <c:v>6.00689978373023</c:v>
                </c:pt>
                <c:pt idx="10244">
                  <c:v>6.007057223758308</c:v>
                </c:pt>
                <c:pt idx="10245">
                  <c:v>6.007183250642588</c:v>
                </c:pt>
                <c:pt idx="10246">
                  <c:v>6.007324988192697</c:v>
                </c:pt>
                <c:pt idx="10247">
                  <c:v>6.007466743306708</c:v>
                </c:pt>
                <c:pt idx="10248">
                  <c:v>6.007710770848369</c:v>
                </c:pt>
                <c:pt idx="10249">
                  <c:v>6.007828785441557</c:v>
                </c:pt>
                <c:pt idx="10250">
                  <c:v>0.0</c:v>
                </c:pt>
                <c:pt idx="10251">
                  <c:v>0.0</c:v>
                </c:pt>
                <c:pt idx="10252">
                  <c:v>0.0</c:v>
                </c:pt>
                <c:pt idx="10253">
                  <c:v>0.0</c:v>
                </c:pt>
                <c:pt idx="10254">
                  <c:v>0.0</c:v>
                </c:pt>
                <c:pt idx="10255">
                  <c:v>0.0</c:v>
                </c:pt>
                <c:pt idx="10256">
                  <c:v>0.0</c:v>
                </c:pt>
                <c:pt idx="10257">
                  <c:v>0.0</c:v>
                </c:pt>
                <c:pt idx="10258">
                  <c:v>0.0</c:v>
                </c:pt>
                <c:pt idx="10259">
                  <c:v>0.0</c:v>
                </c:pt>
                <c:pt idx="10260">
                  <c:v>6.006773327992347</c:v>
                </c:pt>
                <c:pt idx="10261">
                  <c:v>6.006773630203743</c:v>
                </c:pt>
                <c:pt idx="10262">
                  <c:v>6.006844662215834</c:v>
                </c:pt>
                <c:pt idx="10263">
                  <c:v>6.0070020945542</c:v>
                </c:pt>
                <c:pt idx="10264">
                  <c:v>6.007033678884627</c:v>
                </c:pt>
                <c:pt idx="10265">
                  <c:v>6.007191130225748</c:v>
                </c:pt>
                <c:pt idx="10266">
                  <c:v>6.007419430208556</c:v>
                </c:pt>
                <c:pt idx="10267">
                  <c:v>6.007624015278187</c:v>
                </c:pt>
                <c:pt idx="10268">
                  <c:v>6.00774222003801</c:v>
                </c:pt>
                <c:pt idx="10269">
                  <c:v>6.007757911908739</c:v>
                </c:pt>
                <c:pt idx="10270">
                  <c:v>0.0</c:v>
                </c:pt>
                <c:pt idx="10271">
                  <c:v>0.0</c:v>
                </c:pt>
                <c:pt idx="10272">
                  <c:v>0.0</c:v>
                </c:pt>
                <c:pt idx="10273">
                  <c:v>0.0</c:v>
                </c:pt>
                <c:pt idx="10274">
                  <c:v>0.0</c:v>
                </c:pt>
                <c:pt idx="10275">
                  <c:v>0.0</c:v>
                </c:pt>
                <c:pt idx="10276">
                  <c:v>0.0</c:v>
                </c:pt>
                <c:pt idx="10277">
                  <c:v>0.0</c:v>
                </c:pt>
                <c:pt idx="10278">
                  <c:v>0.0</c:v>
                </c:pt>
                <c:pt idx="10279">
                  <c:v>0.0</c:v>
                </c:pt>
                <c:pt idx="10280">
                  <c:v>6.006781361895881</c:v>
                </c:pt>
                <c:pt idx="10281">
                  <c:v>6.006836666547965</c:v>
                </c:pt>
                <c:pt idx="10282">
                  <c:v>6.00674219329036</c:v>
                </c:pt>
                <c:pt idx="10283">
                  <c:v>6.00686819844733</c:v>
                </c:pt>
                <c:pt idx="10284">
                  <c:v>6.006986373432171</c:v>
                </c:pt>
                <c:pt idx="10285">
                  <c:v>6.007175234606069</c:v>
                </c:pt>
                <c:pt idx="10286">
                  <c:v>6.007419267377081</c:v>
                </c:pt>
                <c:pt idx="10287">
                  <c:v>6.007592601169547</c:v>
                </c:pt>
                <c:pt idx="10288">
                  <c:v>6.007568855931746</c:v>
                </c:pt>
                <c:pt idx="10289">
                  <c:v>6.007789511105665</c:v>
                </c:pt>
                <c:pt idx="10290">
                  <c:v>0.0</c:v>
                </c:pt>
                <c:pt idx="10291">
                  <c:v>0.0</c:v>
                </c:pt>
                <c:pt idx="10292">
                  <c:v>0.0</c:v>
                </c:pt>
                <c:pt idx="10293">
                  <c:v>0.0</c:v>
                </c:pt>
                <c:pt idx="10294">
                  <c:v>0.0</c:v>
                </c:pt>
                <c:pt idx="10295">
                  <c:v>0.0</c:v>
                </c:pt>
                <c:pt idx="10296">
                  <c:v>0.0</c:v>
                </c:pt>
                <c:pt idx="10297">
                  <c:v>0.0</c:v>
                </c:pt>
                <c:pt idx="10298">
                  <c:v>0.0</c:v>
                </c:pt>
                <c:pt idx="10299">
                  <c:v>0.0</c:v>
                </c:pt>
                <c:pt idx="10300">
                  <c:v>6.00666335055196</c:v>
                </c:pt>
                <c:pt idx="10301">
                  <c:v>6.00682879783163</c:v>
                </c:pt>
                <c:pt idx="10302">
                  <c:v>6.006718598863001</c:v>
                </c:pt>
                <c:pt idx="10303">
                  <c:v>6.006907637422715</c:v>
                </c:pt>
                <c:pt idx="10304">
                  <c:v>6.007175234606069</c:v>
                </c:pt>
                <c:pt idx="10305">
                  <c:v>6.007191097493</c:v>
                </c:pt>
                <c:pt idx="10306">
                  <c:v>6.007332869076278</c:v>
                </c:pt>
                <c:pt idx="10307">
                  <c:v>6.007411577551124</c:v>
                </c:pt>
                <c:pt idx="10308">
                  <c:v>6.00752975868216</c:v>
                </c:pt>
                <c:pt idx="10309">
                  <c:v>6.007758080962252</c:v>
                </c:pt>
                <c:pt idx="10310">
                  <c:v>0.0</c:v>
                </c:pt>
                <c:pt idx="10311">
                  <c:v>0.0</c:v>
                </c:pt>
                <c:pt idx="10312">
                  <c:v>0.0</c:v>
                </c:pt>
                <c:pt idx="10313">
                  <c:v>0.0</c:v>
                </c:pt>
                <c:pt idx="10314">
                  <c:v>0.0</c:v>
                </c:pt>
                <c:pt idx="10315">
                  <c:v>0.0</c:v>
                </c:pt>
                <c:pt idx="10316">
                  <c:v>0.0</c:v>
                </c:pt>
                <c:pt idx="10317">
                  <c:v>0.0</c:v>
                </c:pt>
                <c:pt idx="10318">
                  <c:v>0.0</c:v>
                </c:pt>
                <c:pt idx="10319">
                  <c:v>0.0</c:v>
                </c:pt>
                <c:pt idx="10320">
                  <c:v>6.006710465948486</c:v>
                </c:pt>
                <c:pt idx="10321">
                  <c:v>6.006734346855317</c:v>
                </c:pt>
                <c:pt idx="10322">
                  <c:v>6.006758057681654</c:v>
                </c:pt>
                <c:pt idx="10323">
                  <c:v>6.006836967616676</c:v>
                </c:pt>
                <c:pt idx="10324">
                  <c:v>6.007041707134207</c:v>
                </c:pt>
                <c:pt idx="10325">
                  <c:v>6.007191097493</c:v>
                </c:pt>
                <c:pt idx="10326">
                  <c:v>6.007356411190237</c:v>
                </c:pt>
                <c:pt idx="10327">
                  <c:v>6.007403530660945</c:v>
                </c:pt>
                <c:pt idx="10328">
                  <c:v>6.007490289486118</c:v>
                </c:pt>
                <c:pt idx="10329">
                  <c:v>6.007734313611254</c:v>
                </c:pt>
                <c:pt idx="10330">
                  <c:v>0.0</c:v>
                </c:pt>
                <c:pt idx="10331">
                  <c:v>0.0</c:v>
                </c:pt>
                <c:pt idx="10332">
                  <c:v>0.0</c:v>
                </c:pt>
                <c:pt idx="10333">
                  <c:v>0.0</c:v>
                </c:pt>
                <c:pt idx="10334">
                  <c:v>0.0</c:v>
                </c:pt>
                <c:pt idx="10335">
                  <c:v>0.0</c:v>
                </c:pt>
                <c:pt idx="10336">
                  <c:v>0.0</c:v>
                </c:pt>
                <c:pt idx="10337">
                  <c:v>0.0</c:v>
                </c:pt>
                <c:pt idx="10338">
                  <c:v>0.0</c:v>
                </c:pt>
                <c:pt idx="10339">
                  <c:v>0.0</c:v>
                </c:pt>
                <c:pt idx="10340">
                  <c:v>6.006765452511248</c:v>
                </c:pt>
                <c:pt idx="10341">
                  <c:v>6.006836644493663</c:v>
                </c:pt>
                <c:pt idx="10342">
                  <c:v>6.006899627006677</c:v>
                </c:pt>
                <c:pt idx="10343">
                  <c:v>6.007088485531967</c:v>
                </c:pt>
                <c:pt idx="10344">
                  <c:v>6.0071438163813</c:v>
                </c:pt>
                <c:pt idx="10345">
                  <c:v>6.007301251201365</c:v>
                </c:pt>
                <c:pt idx="10346">
                  <c:v>6.007395873519176</c:v>
                </c:pt>
                <c:pt idx="10347">
                  <c:v>6.007600454760997</c:v>
                </c:pt>
                <c:pt idx="10348">
                  <c:v>6.007592766274818</c:v>
                </c:pt>
                <c:pt idx="10349">
                  <c:v>6.007734330043437</c:v>
                </c:pt>
                <c:pt idx="10350">
                  <c:v>0.0</c:v>
                </c:pt>
                <c:pt idx="10351">
                  <c:v>0.0</c:v>
                </c:pt>
                <c:pt idx="10352">
                  <c:v>0.0</c:v>
                </c:pt>
                <c:pt idx="10353">
                  <c:v>0.0</c:v>
                </c:pt>
                <c:pt idx="10354">
                  <c:v>0.0</c:v>
                </c:pt>
                <c:pt idx="10355">
                  <c:v>0.0</c:v>
                </c:pt>
                <c:pt idx="10356">
                  <c:v>0.0</c:v>
                </c:pt>
                <c:pt idx="10357">
                  <c:v>0.0</c:v>
                </c:pt>
                <c:pt idx="10358">
                  <c:v>0.0</c:v>
                </c:pt>
                <c:pt idx="10359">
                  <c:v>0.0</c:v>
                </c:pt>
                <c:pt idx="10360">
                  <c:v>6.00682869310215</c:v>
                </c:pt>
                <c:pt idx="10361">
                  <c:v>6.00688380129511</c:v>
                </c:pt>
                <c:pt idx="10362">
                  <c:v>6.007009792106378</c:v>
                </c:pt>
                <c:pt idx="10363">
                  <c:v>6.007159381725748</c:v>
                </c:pt>
                <c:pt idx="10364">
                  <c:v>6.00715971914854</c:v>
                </c:pt>
                <c:pt idx="10365">
                  <c:v>6.007395724562381</c:v>
                </c:pt>
                <c:pt idx="10366">
                  <c:v>6.007435149055535</c:v>
                </c:pt>
                <c:pt idx="10367">
                  <c:v>6.007584759033564</c:v>
                </c:pt>
                <c:pt idx="10368">
                  <c:v>6.00767917402319</c:v>
                </c:pt>
                <c:pt idx="10369">
                  <c:v>6.00774219904751</c:v>
                </c:pt>
                <c:pt idx="10370">
                  <c:v>0.0</c:v>
                </c:pt>
                <c:pt idx="10371">
                  <c:v>0.0</c:v>
                </c:pt>
                <c:pt idx="10372">
                  <c:v>0.0</c:v>
                </c:pt>
                <c:pt idx="10373">
                  <c:v>0.0</c:v>
                </c:pt>
                <c:pt idx="10374">
                  <c:v>0.0</c:v>
                </c:pt>
                <c:pt idx="10375">
                  <c:v>0.0</c:v>
                </c:pt>
                <c:pt idx="10376">
                  <c:v>0.0</c:v>
                </c:pt>
                <c:pt idx="10377">
                  <c:v>0.0</c:v>
                </c:pt>
                <c:pt idx="10378">
                  <c:v>0.0</c:v>
                </c:pt>
                <c:pt idx="10379">
                  <c:v>0.0</c:v>
                </c:pt>
                <c:pt idx="10380">
                  <c:v>6.007040951333094</c:v>
                </c:pt>
                <c:pt idx="10381">
                  <c:v>6.00686808083713</c:v>
                </c:pt>
                <c:pt idx="10382">
                  <c:v>6.007159404707986</c:v>
                </c:pt>
                <c:pt idx="10383">
                  <c:v>6.007214560170706</c:v>
                </c:pt>
                <c:pt idx="10384">
                  <c:v>6.007332906149826</c:v>
                </c:pt>
                <c:pt idx="10385">
                  <c:v>6.007466417920384</c:v>
                </c:pt>
                <c:pt idx="10386">
                  <c:v>6.007427306429435</c:v>
                </c:pt>
                <c:pt idx="10387">
                  <c:v>6.007726336426965</c:v>
                </c:pt>
                <c:pt idx="10388">
                  <c:v>6.007757915455161</c:v>
                </c:pt>
                <c:pt idx="10389">
                  <c:v>6.007970562559566</c:v>
                </c:pt>
                <c:pt idx="10390">
                  <c:v>0.0</c:v>
                </c:pt>
                <c:pt idx="10391">
                  <c:v>0.0</c:v>
                </c:pt>
                <c:pt idx="10392">
                  <c:v>0.0</c:v>
                </c:pt>
                <c:pt idx="10393">
                  <c:v>0.0</c:v>
                </c:pt>
                <c:pt idx="10394">
                  <c:v>0.0</c:v>
                </c:pt>
                <c:pt idx="10395">
                  <c:v>0.0</c:v>
                </c:pt>
                <c:pt idx="10396">
                  <c:v>0.0</c:v>
                </c:pt>
                <c:pt idx="10397">
                  <c:v>0.0</c:v>
                </c:pt>
                <c:pt idx="10398">
                  <c:v>0.0</c:v>
                </c:pt>
                <c:pt idx="10399">
                  <c:v>0.0</c:v>
                </c:pt>
                <c:pt idx="10400">
                  <c:v>6.00688346409367</c:v>
                </c:pt>
                <c:pt idx="10401">
                  <c:v>6.006946826210966</c:v>
                </c:pt>
                <c:pt idx="10402">
                  <c:v>6.006986233328586</c:v>
                </c:pt>
                <c:pt idx="10403">
                  <c:v>6.007222223336294</c:v>
                </c:pt>
                <c:pt idx="10404">
                  <c:v>6.007324694852561</c:v>
                </c:pt>
                <c:pt idx="10405">
                  <c:v>6.007506066621236</c:v>
                </c:pt>
                <c:pt idx="10406">
                  <c:v>6.007537445705331</c:v>
                </c:pt>
                <c:pt idx="10407">
                  <c:v>6.007781327822546</c:v>
                </c:pt>
                <c:pt idx="10408">
                  <c:v>6.007844524114311</c:v>
                </c:pt>
                <c:pt idx="10409">
                  <c:v>6.007978239213575</c:v>
                </c:pt>
                <c:pt idx="10410">
                  <c:v>0.0</c:v>
                </c:pt>
                <c:pt idx="10411">
                  <c:v>0.0</c:v>
                </c:pt>
                <c:pt idx="10412">
                  <c:v>0.0</c:v>
                </c:pt>
                <c:pt idx="10413">
                  <c:v>0.0</c:v>
                </c:pt>
                <c:pt idx="10414">
                  <c:v>0.0</c:v>
                </c:pt>
                <c:pt idx="10415">
                  <c:v>0.0</c:v>
                </c:pt>
                <c:pt idx="10416">
                  <c:v>0.0</c:v>
                </c:pt>
                <c:pt idx="10417">
                  <c:v>0.0</c:v>
                </c:pt>
                <c:pt idx="10418">
                  <c:v>0.0</c:v>
                </c:pt>
                <c:pt idx="10419">
                  <c:v>0.0</c:v>
                </c:pt>
                <c:pt idx="10420">
                  <c:v>6.006852065573475</c:v>
                </c:pt>
                <c:pt idx="10421">
                  <c:v>6.00697822408078</c:v>
                </c:pt>
                <c:pt idx="10422">
                  <c:v>6.007104220400925</c:v>
                </c:pt>
                <c:pt idx="10423">
                  <c:v>6.007167210928037</c:v>
                </c:pt>
                <c:pt idx="10424">
                  <c:v>6.007190960640648</c:v>
                </c:pt>
                <c:pt idx="10425">
                  <c:v>6.007387848842614</c:v>
                </c:pt>
                <c:pt idx="10426">
                  <c:v>6.007537460097409</c:v>
                </c:pt>
                <c:pt idx="10427">
                  <c:v>6.00767918988338</c:v>
                </c:pt>
                <c:pt idx="10428">
                  <c:v>6.007891462464878</c:v>
                </c:pt>
                <c:pt idx="10429">
                  <c:v>6.008025368077968</c:v>
                </c:pt>
                <c:pt idx="10430">
                  <c:v>0.0</c:v>
                </c:pt>
                <c:pt idx="10431">
                  <c:v>0.0</c:v>
                </c:pt>
                <c:pt idx="10432">
                  <c:v>0.0</c:v>
                </c:pt>
                <c:pt idx="10433">
                  <c:v>0.0</c:v>
                </c:pt>
                <c:pt idx="10434">
                  <c:v>0.0</c:v>
                </c:pt>
                <c:pt idx="10435">
                  <c:v>0.0</c:v>
                </c:pt>
                <c:pt idx="10436">
                  <c:v>0.0</c:v>
                </c:pt>
                <c:pt idx="10437">
                  <c:v>0.0</c:v>
                </c:pt>
                <c:pt idx="10438">
                  <c:v>0.0</c:v>
                </c:pt>
                <c:pt idx="10439">
                  <c:v>0.0</c:v>
                </c:pt>
                <c:pt idx="10440">
                  <c:v>6.007072383679147</c:v>
                </c:pt>
                <c:pt idx="10441">
                  <c:v>6.00692307052956</c:v>
                </c:pt>
                <c:pt idx="10442">
                  <c:v>6.007041428713423</c:v>
                </c:pt>
                <c:pt idx="10443">
                  <c:v>6.007214531010933</c:v>
                </c:pt>
                <c:pt idx="10444">
                  <c:v>6.007183113624444</c:v>
                </c:pt>
                <c:pt idx="10445">
                  <c:v>6.007490002790583</c:v>
                </c:pt>
                <c:pt idx="10446">
                  <c:v>6.007616014501121</c:v>
                </c:pt>
                <c:pt idx="10447">
                  <c:v>6.007781331877985</c:v>
                </c:pt>
                <c:pt idx="10448">
                  <c:v>6.007883801766243</c:v>
                </c:pt>
                <c:pt idx="10449">
                  <c:v>6.007978202224584</c:v>
                </c:pt>
                <c:pt idx="10450">
                  <c:v>0.0</c:v>
                </c:pt>
                <c:pt idx="10451">
                  <c:v>0.0</c:v>
                </c:pt>
                <c:pt idx="10452">
                  <c:v>0.0</c:v>
                </c:pt>
                <c:pt idx="10453">
                  <c:v>0.0</c:v>
                </c:pt>
                <c:pt idx="10454">
                  <c:v>0.0</c:v>
                </c:pt>
                <c:pt idx="10455">
                  <c:v>0.0</c:v>
                </c:pt>
                <c:pt idx="10456">
                  <c:v>0.0</c:v>
                </c:pt>
                <c:pt idx="10457">
                  <c:v>0.0</c:v>
                </c:pt>
                <c:pt idx="10458">
                  <c:v>0.0</c:v>
                </c:pt>
                <c:pt idx="10459">
                  <c:v>0.0</c:v>
                </c:pt>
                <c:pt idx="10460">
                  <c:v>6.006820817613784</c:v>
                </c:pt>
                <c:pt idx="10461">
                  <c:v>6.006931110427188</c:v>
                </c:pt>
                <c:pt idx="10462">
                  <c:v>6.007056928410203</c:v>
                </c:pt>
                <c:pt idx="10463">
                  <c:v>6.006962633077526</c:v>
                </c:pt>
                <c:pt idx="10464">
                  <c:v>6.007127925840578</c:v>
                </c:pt>
                <c:pt idx="10465">
                  <c:v>6.007435359506368</c:v>
                </c:pt>
                <c:pt idx="10466">
                  <c:v>6.007639948026436</c:v>
                </c:pt>
                <c:pt idx="10467">
                  <c:v>6.007734164463564</c:v>
                </c:pt>
                <c:pt idx="10468">
                  <c:v>6.00786823585163</c:v>
                </c:pt>
                <c:pt idx="10469">
                  <c:v>6.007986256925125</c:v>
                </c:pt>
                <c:pt idx="10470">
                  <c:v>0.0</c:v>
                </c:pt>
                <c:pt idx="10471">
                  <c:v>0.0</c:v>
                </c:pt>
                <c:pt idx="10472">
                  <c:v>0.0</c:v>
                </c:pt>
                <c:pt idx="10473">
                  <c:v>0.0</c:v>
                </c:pt>
                <c:pt idx="10474">
                  <c:v>0.0</c:v>
                </c:pt>
                <c:pt idx="10475">
                  <c:v>0.0</c:v>
                </c:pt>
                <c:pt idx="10476">
                  <c:v>0.0</c:v>
                </c:pt>
                <c:pt idx="10477">
                  <c:v>0.0</c:v>
                </c:pt>
                <c:pt idx="10478">
                  <c:v>0.0</c:v>
                </c:pt>
                <c:pt idx="10479">
                  <c:v>0.0</c:v>
                </c:pt>
                <c:pt idx="10480">
                  <c:v>6.006946478015407</c:v>
                </c:pt>
                <c:pt idx="10481">
                  <c:v>6.006899516925945</c:v>
                </c:pt>
                <c:pt idx="10482">
                  <c:v>8.585123444292201</c:v>
                </c:pt>
                <c:pt idx="10483">
                  <c:v>6.007104376216131</c:v>
                </c:pt>
                <c:pt idx="10484">
                  <c:v>6.007356254492239</c:v>
                </c:pt>
                <c:pt idx="10485">
                  <c:v>6.007442824485048</c:v>
                </c:pt>
                <c:pt idx="10486">
                  <c:v>6.007490314193072</c:v>
                </c:pt>
                <c:pt idx="10487">
                  <c:v>6.007632070213326</c:v>
                </c:pt>
                <c:pt idx="10488">
                  <c:v>6.00782878982334</c:v>
                </c:pt>
                <c:pt idx="10489">
                  <c:v>6.007828788884491</c:v>
                </c:pt>
                <c:pt idx="10490">
                  <c:v>0.0</c:v>
                </c:pt>
                <c:pt idx="10491">
                  <c:v>0.0</c:v>
                </c:pt>
                <c:pt idx="10492">
                  <c:v>0.0</c:v>
                </c:pt>
                <c:pt idx="10493">
                  <c:v>0.0</c:v>
                </c:pt>
                <c:pt idx="10494">
                  <c:v>0.0</c:v>
                </c:pt>
                <c:pt idx="10495">
                  <c:v>0.0</c:v>
                </c:pt>
                <c:pt idx="10496">
                  <c:v>0.0</c:v>
                </c:pt>
                <c:pt idx="10497">
                  <c:v>0.0</c:v>
                </c:pt>
                <c:pt idx="10498">
                  <c:v>0.0</c:v>
                </c:pt>
                <c:pt idx="10499">
                  <c:v>0.0</c:v>
                </c:pt>
                <c:pt idx="10500">
                  <c:v>6.006773498569248</c:v>
                </c:pt>
                <c:pt idx="10501">
                  <c:v>6.006812895386382</c:v>
                </c:pt>
                <c:pt idx="10502">
                  <c:v>6.006915522549011</c:v>
                </c:pt>
                <c:pt idx="10503">
                  <c:v>6.007009941245808</c:v>
                </c:pt>
                <c:pt idx="10504">
                  <c:v>6.007025613908533</c:v>
                </c:pt>
                <c:pt idx="10505">
                  <c:v>6.007379988760658</c:v>
                </c:pt>
                <c:pt idx="10506">
                  <c:v>6.007301245329268</c:v>
                </c:pt>
                <c:pt idx="10507">
                  <c:v>6.007584723636047</c:v>
                </c:pt>
                <c:pt idx="10508">
                  <c:v>6.007687208454785</c:v>
                </c:pt>
                <c:pt idx="10509">
                  <c:v>6.007750047929048</c:v>
                </c:pt>
                <c:pt idx="10510">
                  <c:v>0.0</c:v>
                </c:pt>
                <c:pt idx="10511">
                  <c:v>0.0</c:v>
                </c:pt>
                <c:pt idx="10512">
                  <c:v>0.0</c:v>
                </c:pt>
                <c:pt idx="10513">
                  <c:v>0.0</c:v>
                </c:pt>
                <c:pt idx="10514">
                  <c:v>0.0</c:v>
                </c:pt>
                <c:pt idx="10515">
                  <c:v>0.0</c:v>
                </c:pt>
                <c:pt idx="10516">
                  <c:v>0.0</c:v>
                </c:pt>
                <c:pt idx="10517">
                  <c:v>0.0</c:v>
                </c:pt>
                <c:pt idx="10518">
                  <c:v>0.0</c:v>
                </c:pt>
                <c:pt idx="10519">
                  <c:v>0.0</c:v>
                </c:pt>
                <c:pt idx="10520">
                  <c:v>6.006710663655761</c:v>
                </c:pt>
                <c:pt idx="10521">
                  <c:v>6.00682094473215</c:v>
                </c:pt>
                <c:pt idx="10522">
                  <c:v>6.006844655703434</c:v>
                </c:pt>
                <c:pt idx="10523">
                  <c:v>6.006994052325145</c:v>
                </c:pt>
                <c:pt idx="10524">
                  <c:v>6.007057427946402</c:v>
                </c:pt>
                <c:pt idx="10525">
                  <c:v>6.00724627925617</c:v>
                </c:pt>
                <c:pt idx="10526">
                  <c:v>6.007340692033261</c:v>
                </c:pt>
                <c:pt idx="10527">
                  <c:v>6.007451018496083</c:v>
                </c:pt>
                <c:pt idx="10528">
                  <c:v>6.007702926402631</c:v>
                </c:pt>
                <c:pt idx="10529">
                  <c:v>6.007758080962252</c:v>
                </c:pt>
                <c:pt idx="10530">
                  <c:v>0.0</c:v>
                </c:pt>
                <c:pt idx="10531">
                  <c:v>0.0</c:v>
                </c:pt>
                <c:pt idx="10532">
                  <c:v>0.0</c:v>
                </c:pt>
                <c:pt idx="10533">
                  <c:v>0.0</c:v>
                </c:pt>
                <c:pt idx="10534">
                  <c:v>0.0</c:v>
                </c:pt>
                <c:pt idx="10535">
                  <c:v>0.0</c:v>
                </c:pt>
                <c:pt idx="10536">
                  <c:v>0.0</c:v>
                </c:pt>
                <c:pt idx="10537">
                  <c:v>0.0</c:v>
                </c:pt>
                <c:pt idx="10538">
                  <c:v>0.0</c:v>
                </c:pt>
                <c:pt idx="10539">
                  <c:v>0.0</c:v>
                </c:pt>
                <c:pt idx="10540">
                  <c:v>6.006891522165364</c:v>
                </c:pt>
                <c:pt idx="10541">
                  <c:v>6.00683647942586</c:v>
                </c:pt>
                <c:pt idx="10542">
                  <c:v>6.006899652357394</c:v>
                </c:pt>
                <c:pt idx="10543">
                  <c:v>6.007049237813709</c:v>
                </c:pt>
                <c:pt idx="10544">
                  <c:v>6.007269669161337</c:v>
                </c:pt>
                <c:pt idx="10545">
                  <c:v>6.00741122993244</c:v>
                </c:pt>
                <c:pt idx="10546">
                  <c:v>6.007560827219224</c:v>
                </c:pt>
                <c:pt idx="10547">
                  <c:v>6.007742033099807</c:v>
                </c:pt>
                <c:pt idx="10548">
                  <c:v>6.007891837164308</c:v>
                </c:pt>
                <c:pt idx="10549">
                  <c:v>6.007891628345615</c:v>
                </c:pt>
                <c:pt idx="10550">
                  <c:v>0.0</c:v>
                </c:pt>
                <c:pt idx="10551">
                  <c:v>0.0</c:v>
                </c:pt>
                <c:pt idx="10552">
                  <c:v>0.0</c:v>
                </c:pt>
                <c:pt idx="10553">
                  <c:v>0.0</c:v>
                </c:pt>
                <c:pt idx="10554">
                  <c:v>0.0</c:v>
                </c:pt>
                <c:pt idx="10555">
                  <c:v>0.0</c:v>
                </c:pt>
                <c:pt idx="10556">
                  <c:v>0.0</c:v>
                </c:pt>
                <c:pt idx="10557">
                  <c:v>0.0</c:v>
                </c:pt>
                <c:pt idx="10558">
                  <c:v>0.0</c:v>
                </c:pt>
                <c:pt idx="10559">
                  <c:v>0.0</c:v>
                </c:pt>
                <c:pt idx="10560">
                  <c:v>6.006985779122367</c:v>
                </c:pt>
                <c:pt idx="10561">
                  <c:v>6.007033246458775</c:v>
                </c:pt>
                <c:pt idx="10562">
                  <c:v>6.007072821506545</c:v>
                </c:pt>
                <c:pt idx="10563">
                  <c:v>6.007159377067911</c:v>
                </c:pt>
                <c:pt idx="10564">
                  <c:v>6.007238285450013</c:v>
                </c:pt>
                <c:pt idx="10565">
                  <c:v>6.00730912579934</c:v>
                </c:pt>
                <c:pt idx="10566">
                  <c:v>6.007545109392487</c:v>
                </c:pt>
                <c:pt idx="10567">
                  <c:v>6.007608147674162</c:v>
                </c:pt>
                <c:pt idx="10568">
                  <c:v>6.007757916716709</c:v>
                </c:pt>
                <c:pt idx="10569">
                  <c:v>6.007923224548862</c:v>
                </c:pt>
                <c:pt idx="10570">
                  <c:v>0.0</c:v>
                </c:pt>
                <c:pt idx="10571">
                  <c:v>0.0</c:v>
                </c:pt>
                <c:pt idx="10572">
                  <c:v>0.0</c:v>
                </c:pt>
                <c:pt idx="10573">
                  <c:v>0.0</c:v>
                </c:pt>
                <c:pt idx="10574">
                  <c:v>0.0</c:v>
                </c:pt>
                <c:pt idx="10575">
                  <c:v>0.0</c:v>
                </c:pt>
                <c:pt idx="10576">
                  <c:v>0.0</c:v>
                </c:pt>
                <c:pt idx="10577">
                  <c:v>0.0</c:v>
                </c:pt>
                <c:pt idx="10578">
                  <c:v>0.0</c:v>
                </c:pt>
                <c:pt idx="10579">
                  <c:v>0.0</c:v>
                </c:pt>
                <c:pt idx="10580">
                  <c:v>6.006883646181989</c:v>
                </c:pt>
                <c:pt idx="10581">
                  <c:v>6.006860210181678</c:v>
                </c:pt>
                <c:pt idx="10582">
                  <c:v>6.006931251431856</c:v>
                </c:pt>
                <c:pt idx="10583">
                  <c:v>6.007183113624444</c:v>
                </c:pt>
                <c:pt idx="10584">
                  <c:v>6.00726969243669</c:v>
                </c:pt>
                <c:pt idx="10585">
                  <c:v>6.007387848842614</c:v>
                </c:pt>
                <c:pt idx="10586">
                  <c:v>6.00752941369469</c:v>
                </c:pt>
                <c:pt idx="10587">
                  <c:v>6.007576887870936</c:v>
                </c:pt>
                <c:pt idx="10588">
                  <c:v>6.00774219904751</c:v>
                </c:pt>
                <c:pt idx="10589">
                  <c:v>6.007915358402004</c:v>
                </c:pt>
                <c:pt idx="10590">
                  <c:v>0.0</c:v>
                </c:pt>
                <c:pt idx="10591">
                  <c:v>0.0</c:v>
                </c:pt>
                <c:pt idx="10592">
                  <c:v>0.0</c:v>
                </c:pt>
                <c:pt idx="10593">
                  <c:v>0.0</c:v>
                </c:pt>
                <c:pt idx="10594">
                  <c:v>0.0</c:v>
                </c:pt>
                <c:pt idx="10595">
                  <c:v>0.0</c:v>
                </c:pt>
                <c:pt idx="10596">
                  <c:v>0.0</c:v>
                </c:pt>
                <c:pt idx="10597">
                  <c:v>0.0</c:v>
                </c:pt>
                <c:pt idx="10598">
                  <c:v>0.0</c:v>
                </c:pt>
                <c:pt idx="10599">
                  <c:v>0.0</c:v>
                </c:pt>
                <c:pt idx="10600">
                  <c:v>6.00674208688946</c:v>
                </c:pt>
                <c:pt idx="10601">
                  <c:v>6.006820757546286</c:v>
                </c:pt>
                <c:pt idx="10602">
                  <c:v>6.006962665868108</c:v>
                </c:pt>
                <c:pt idx="10603">
                  <c:v>6.007238109018219</c:v>
                </c:pt>
                <c:pt idx="10604">
                  <c:v>6.007057232649966</c:v>
                </c:pt>
                <c:pt idx="10605">
                  <c:v>6.007238256361321</c:v>
                </c:pt>
                <c:pt idx="10606">
                  <c:v>6.007388014057936</c:v>
                </c:pt>
                <c:pt idx="10607">
                  <c:v>6.007419424508941</c:v>
                </c:pt>
                <c:pt idx="10608">
                  <c:v>6.007561157139508</c:v>
                </c:pt>
                <c:pt idx="10609">
                  <c:v>6.007891797087881</c:v>
                </c:pt>
                <c:pt idx="10610">
                  <c:v>0.0</c:v>
                </c:pt>
                <c:pt idx="10611">
                  <c:v>0.0</c:v>
                </c:pt>
                <c:pt idx="10612">
                  <c:v>0.0</c:v>
                </c:pt>
                <c:pt idx="10613">
                  <c:v>0.0</c:v>
                </c:pt>
                <c:pt idx="10614">
                  <c:v>0.0</c:v>
                </c:pt>
                <c:pt idx="10615">
                  <c:v>0.0</c:v>
                </c:pt>
                <c:pt idx="10616">
                  <c:v>0.0</c:v>
                </c:pt>
                <c:pt idx="10617">
                  <c:v>0.0</c:v>
                </c:pt>
                <c:pt idx="10618">
                  <c:v>0.0</c:v>
                </c:pt>
                <c:pt idx="10619">
                  <c:v>0.0</c:v>
                </c:pt>
                <c:pt idx="10620">
                  <c:v>6.00669475080334</c:v>
                </c:pt>
                <c:pt idx="10621">
                  <c:v>6.00669489573316</c:v>
                </c:pt>
                <c:pt idx="10622">
                  <c:v>6.00667167445231</c:v>
                </c:pt>
                <c:pt idx="10623">
                  <c:v>6.006821251506671</c:v>
                </c:pt>
                <c:pt idx="10624">
                  <c:v>6.006978668526108</c:v>
                </c:pt>
                <c:pt idx="10625">
                  <c:v>6.007104514482148</c:v>
                </c:pt>
                <c:pt idx="10626">
                  <c:v>6.007269999728407</c:v>
                </c:pt>
                <c:pt idx="10627">
                  <c:v>6.007309267582031</c:v>
                </c:pt>
                <c:pt idx="10628">
                  <c:v>6.007521883647152</c:v>
                </c:pt>
                <c:pt idx="10629">
                  <c:v>6.007647924593563</c:v>
                </c:pt>
                <c:pt idx="10630">
                  <c:v>0.0</c:v>
                </c:pt>
                <c:pt idx="10631">
                  <c:v>0.0</c:v>
                </c:pt>
                <c:pt idx="10632">
                  <c:v>0.0</c:v>
                </c:pt>
                <c:pt idx="10633">
                  <c:v>0.0</c:v>
                </c:pt>
                <c:pt idx="10634">
                  <c:v>0.0</c:v>
                </c:pt>
                <c:pt idx="10635">
                  <c:v>0.0</c:v>
                </c:pt>
                <c:pt idx="10636">
                  <c:v>0.0</c:v>
                </c:pt>
                <c:pt idx="10637">
                  <c:v>0.0</c:v>
                </c:pt>
                <c:pt idx="10638">
                  <c:v>0.0</c:v>
                </c:pt>
                <c:pt idx="10639">
                  <c:v>0.0</c:v>
                </c:pt>
                <c:pt idx="10640">
                  <c:v>6.00670278458659</c:v>
                </c:pt>
                <c:pt idx="10641">
                  <c:v>6.006789320659058</c:v>
                </c:pt>
                <c:pt idx="10642">
                  <c:v>6.00672664763453</c:v>
                </c:pt>
                <c:pt idx="10643">
                  <c:v>6.006899971499467</c:v>
                </c:pt>
                <c:pt idx="10644">
                  <c:v>6.007017949614506</c:v>
                </c:pt>
                <c:pt idx="10645">
                  <c:v>6.007167542785639</c:v>
                </c:pt>
                <c:pt idx="10646">
                  <c:v>6.007277843467</c:v>
                </c:pt>
                <c:pt idx="10647">
                  <c:v>6.007411735589643</c:v>
                </c:pt>
                <c:pt idx="10648">
                  <c:v>6.007545460948807</c:v>
                </c:pt>
                <c:pt idx="10649">
                  <c:v>6.007632014978403</c:v>
                </c:pt>
                <c:pt idx="10650">
                  <c:v>0.0</c:v>
                </c:pt>
                <c:pt idx="10651">
                  <c:v>0.0</c:v>
                </c:pt>
                <c:pt idx="10652">
                  <c:v>0.0</c:v>
                </c:pt>
                <c:pt idx="10653">
                  <c:v>0.0</c:v>
                </c:pt>
                <c:pt idx="10654">
                  <c:v>0.0</c:v>
                </c:pt>
                <c:pt idx="10655">
                  <c:v>0.0</c:v>
                </c:pt>
                <c:pt idx="10656">
                  <c:v>0.0</c:v>
                </c:pt>
                <c:pt idx="10657">
                  <c:v>0.0</c:v>
                </c:pt>
                <c:pt idx="10658">
                  <c:v>0.0</c:v>
                </c:pt>
                <c:pt idx="10659">
                  <c:v>0.0</c:v>
                </c:pt>
                <c:pt idx="10660">
                  <c:v>6.006655491860053</c:v>
                </c:pt>
                <c:pt idx="10661">
                  <c:v>6.006687229476873</c:v>
                </c:pt>
                <c:pt idx="10662">
                  <c:v>6.00662436035934</c:v>
                </c:pt>
                <c:pt idx="10663">
                  <c:v>6.00687624129927</c:v>
                </c:pt>
                <c:pt idx="10664">
                  <c:v>6.00707292168229</c:v>
                </c:pt>
                <c:pt idx="10665">
                  <c:v>6.007065249124508</c:v>
                </c:pt>
                <c:pt idx="10666">
                  <c:v>6.007269999728407</c:v>
                </c:pt>
                <c:pt idx="10667">
                  <c:v>6.007277850657307</c:v>
                </c:pt>
                <c:pt idx="10668">
                  <c:v>6.007663622981255</c:v>
                </c:pt>
                <c:pt idx="10669">
                  <c:v>6.007600601086009</c:v>
                </c:pt>
                <c:pt idx="10670">
                  <c:v>0.0</c:v>
                </c:pt>
                <c:pt idx="10671">
                  <c:v>0.0</c:v>
                </c:pt>
                <c:pt idx="10672">
                  <c:v>0.0</c:v>
                </c:pt>
                <c:pt idx="10673">
                  <c:v>0.0</c:v>
                </c:pt>
                <c:pt idx="10674">
                  <c:v>0.0</c:v>
                </c:pt>
                <c:pt idx="10675">
                  <c:v>0.0</c:v>
                </c:pt>
                <c:pt idx="10676">
                  <c:v>0.0</c:v>
                </c:pt>
                <c:pt idx="10677">
                  <c:v>0.0</c:v>
                </c:pt>
                <c:pt idx="10678">
                  <c:v>0.0</c:v>
                </c:pt>
                <c:pt idx="10679">
                  <c:v>0.0</c:v>
                </c:pt>
                <c:pt idx="10680">
                  <c:v>6.006812976948746</c:v>
                </c:pt>
                <c:pt idx="10681">
                  <c:v>6.0068759260086</c:v>
                </c:pt>
                <c:pt idx="10682">
                  <c:v>6.006954810722744</c:v>
                </c:pt>
                <c:pt idx="10683">
                  <c:v>6.006978535428733</c:v>
                </c:pt>
                <c:pt idx="10684">
                  <c:v>6.007135977397595</c:v>
                </c:pt>
                <c:pt idx="10685">
                  <c:v>6.007238421483346</c:v>
                </c:pt>
                <c:pt idx="10686">
                  <c:v>6.00729359292269</c:v>
                </c:pt>
                <c:pt idx="10687">
                  <c:v>6.007584743944607</c:v>
                </c:pt>
                <c:pt idx="10688">
                  <c:v>6.00767937531917</c:v>
                </c:pt>
                <c:pt idx="10689">
                  <c:v>6.007655796186802</c:v>
                </c:pt>
                <c:pt idx="10690">
                  <c:v>0.0</c:v>
                </c:pt>
                <c:pt idx="10691">
                  <c:v>0.0</c:v>
                </c:pt>
                <c:pt idx="10692">
                  <c:v>0.0</c:v>
                </c:pt>
                <c:pt idx="10693">
                  <c:v>0.0</c:v>
                </c:pt>
                <c:pt idx="10694">
                  <c:v>0.0</c:v>
                </c:pt>
                <c:pt idx="10695">
                  <c:v>0.0</c:v>
                </c:pt>
                <c:pt idx="10696">
                  <c:v>0.0</c:v>
                </c:pt>
                <c:pt idx="10697">
                  <c:v>0.0</c:v>
                </c:pt>
                <c:pt idx="10698">
                  <c:v>0.0</c:v>
                </c:pt>
                <c:pt idx="10699">
                  <c:v>0.0</c:v>
                </c:pt>
                <c:pt idx="10700">
                  <c:v>6.006781174223227</c:v>
                </c:pt>
                <c:pt idx="10701">
                  <c:v>6.00689165657392</c:v>
                </c:pt>
                <c:pt idx="10702">
                  <c:v>6.006789500974846</c:v>
                </c:pt>
                <c:pt idx="10703">
                  <c:v>6.006978528465989</c:v>
                </c:pt>
                <c:pt idx="10704">
                  <c:v>6.007112410103815</c:v>
                </c:pt>
                <c:pt idx="10705">
                  <c:v>6.007261999298697</c:v>
                </c:pt>
                <c:pt idx="10706">
                  <c:v>6.007443003453998</c:v>
                </c:pt>
                <c:pt idx="10707">
                  <c:v>6.007514053557059</c:v>
                </c:pt>
                <c:pt idx="10708">
                  <c:v>6.00771078525083</c:v>
                </c:pt>
                <c:pt idx="10709">
                  <c:v>6.007860222851749</c:v>
                </c:pt>
                <c:pt idx="10710">
                  <c:v>0.0</c:v>
                </c:pt>
                <c:pt idx="10711">
                  <c:v>0.0</c:v>
                </c:pt>
                <c:pt idx="10712">
                  <c:v>0.0</c:v>
                </c:pt>
                <c:pt idx="10713">
                  <c:v>0.0</c:v>
                </c:pt>
                <c:pt idx="10714">
                  <c:v>0.0</c:v>
                </c:pt>
                <c:pt idx="10715">
                  <c:v>0.0</c:v>
                </c:pt>
                <c:pt idx="10716">
                  <c:v>0.0</c:v>
                </c:pt>
                <c:pt idx="10717">
                  <c:v>0.0</c:v>
                </c:pt>
                <c:pt idx="10718">
                  <c:v>0.0</c:v>
                </c:pt>
                <c:pt idx="10719">
                  <c:v>0.0</c:v>
                </c:pt>
                <c:pt idx="10720">
                  <c:v>6.006804930160468</c:v>
                </c:pt>
                <c:pt idx="10721">
                  <c:v>6.007080521975907</c:v>
                </c:pt>
                <c:pt idx="10722">
                  <c:v>6.006986233328586</c:v>
                </c:pt>
                <c:pt idx="10723">
                  <c:v>6.007151519798279</c:v>
                </c:pt>
                <c:pt idx="10724">
                  <c:v>6.007151685256165</c:v>
                </c:pt>
                <c:pt idx="10725">
                  <c:v>6.007285565907968</c:v>
                </c:pt>
                <c:pt idx="10726">
                  <c:v>6.007631904284311</c:v>
                </c:pt>
                <c:pt idx="10727">
                  <c:v>6.007600282979177</c:v>
                </c:pt>
                <c:pt idx="10728">
                  <c:v>6.007789327831881</c:v>
                </c:pt>
                <c:pt idx="10729">
                  <c:v>6.00781307628459</c:v>
                </c:pt>
                <c:pt idx="10730">
                  <c:v>0.0</c:v>
                </c:pt>
                <c:pt idx="10731">
                  <c:v>0.0</c:v>
                </c:pt>
                <c:pt idx="10732">
                  <c:v>0.0</c:v>
                </c:pt>
                <c:pt idx="10733">
                  <c:v>0.0</c:v>
                </c:pt>
                <c:pt idx="10734">
                  <c:v>0.0</c:v>
                </c:pt>
                <c:pt idx="10735">
                  <c:v>0.0</c:v>
                </c:pt>
                <c:pt idx="10736">
                  <c:v>0.0</c:v>
                </c:pt>
                <c:pt idx="10737">
                  <c:v>0.0</c:v>
                </c:pt>
                <c:pt idx="10738">
                  <c:v>0.0</c:v>
                </c:pt>
                <c:pt idx="10739">
                  <c:v>0.0</c:v>
                </c:pt>
                <c:pt idx="10740">
                  <c:v>6.006836524099787</c:v>
                </c:pt>
                <c:pt idx="10741">
                  <c:v>6.006836486027849</c:v>
                </c:pt>
                <c:pt idx="10742">
                  <c:v>6.00697052635426</c:v>
                </c:pt>
                <c:pt idx="10743">
                  <c:v>6.006994244446521</c:v>
                </c:pt>
                <c:pt idx="10744">
                  <c:v>6.0072616349132</c:v>
                </c:pt>
                <c:pt idx="10745">
                  <c:v>6.007253960612227</c:v>
                </c:pt>
                <c:pt idx="10746">
                  <c:v>6.007435159264229</c:v>
                </c:pt>
                <c:pt idx="10747">
                  <c:v>6.007443009569489</c:v>
                </c:pt>
                <c:pt idx="10748">
                  <c:v>6.007624015278187</c:v>
                </c:pt>
                <c:pt idx="10749">
                  <c:v>6.007773815627574</c:v>
                </c:pt>
                <c:pt idx="10750">
                  <c:v>0.0</c:v>
                </c:pt>
                <c:pt idx="10751">
                  <c:v>0.0</c:v>
                </c:pt>
                <c:pt idx="10752">
                  <c:v>0.0</c:v>
                </c:pt>
                <c:pt idx="10753">
                  <c:v>0.0</c:v>
                </c:pt>
                <c:pt idx="10754">
                  <c:v>0.0</c:v>
                </c:pt>
                <c:pt idx="10755">
                  <c:v>0.0</c:v>
                </c:pt>
                <c:pt idx="10756">
                  <c:v>0.0</c:v>
                </c:pt>
                <c:pt idx="10757">
                  <c:v>0.0</c:v>
                </c:pt>
                <c:pt idx="10758">
                  <c:v>0.0</c:v>
                </c:pt>
                <c:pt idx="10759">
                  <c:v>0.0</c:v>
                </c:pt>
                <c:pt idx="10760">
                  <c:v>6.006694943226409</c:v>
                </c:pt>
                <c:pt idx="10761">
                  <c:v>6.006789539018734</c:v>
                </c:pt>
                <c:pt idx="10762">
                  <c:v>6.00666364119071</c:v>
                </c:pt>
                <c:pt idx="10763">
                  <c:v>6.006899792776398</c:v>
                </c:pt>
                <c:pt idx="10764">
                  <c:v>6.007088825569221</c:v>
                </c:pt>
                <c:pt idx="10765">
                  <c:v>6.00714378893488</c:v>
                </c:pt>
                <c:pt idx="10766">
                  <c:v>6.007309275263076</c:v>
                </c:pt>
                <c:pt idx="10767">
                  <c:v>6.007442993299411</c:v>
                </c:pt>
                <c:pt idx="10768">
                  <c:v>6.007616131292424</c:v>
                </c:pt>
                <c:pt idx="10769">
                  <c:v>6.007687194108356</c:v>
                </c:pt>
                <c:pt idx="10770">
                  <c:v>0.0</c:v>
                </c:pt>
                <c:pt idx="10771">
                  <c:v>0.0</c:v>
                </c:pt>
                <c:pt idx="10772">
                  <c:v>0.0</c:v>
                </c:pt>
                <c:pt idx="10773">
                  <c:v>0.0</c:v>
                </c:pt>
                <c:pt idx="10774">
                  <c:v>0.0</c:v>
                </c:pt>
                <c:pt idx="10775">
                  <c:v>0.0</c:v>
                </c:pt>
                <c:pt idx="10776">
                  <c:v>0.0</c:v>
                </c:pt>
                <c:pt idx="10777">
                  <c:v>0.0</c:v>
                </c:pt>
                <c:pt idx="10778">
                  <c:v>0.0</c:v>
                </c:pt>
                <c:pt idx="10779">
                  <c:v>0.0</c:v>
                </c:pt>
                <c:pt idx="10780">
                  <c:v>6.006647642337471</c:v>
                </c:pt>
                <c:pt idx="10781">
                  <c:v>6.006765768607396</c:v>
                </c:pt>
                <c:pt idx="10782">
                  <c:v>6.00678966501142</c:v>
                </c:pt>
                <c:pt idx="10783">
                  <c:v>6.007120078865655</c:v>
                </c:pt>
                <c:pt idx="10784">
                  <c:v>6.006986530152107</c:v>
                </c:pt>
                <c:pt idx="10785">
                  <c:v>6.007175381976015</c:v>
                </c:pt>
                <c:pt idx="10786">
                  <c:v>6.007332661575079</c:v>
                </c:pt>
                <c:pt idx="10787">
                  <c:v>6.007466715458714</c:v>
                </c:pt>
                <c:pt idx="10788">
                  <c:v>6.007537778841935</c:v>
                </c:pt>
                <c:pt idx="10789">
                  <c:v>6.007836806764047</c:v>
                </c:pt>
                <c:pt idx="10790">
                  <c:v>0.0</c:v>
                </c:pt>
                <c:pt idx="10791">
                  <c:v>0.0</c:v>
                </c:pt>
                <c:pt idx="10792">
                  <c:v>0.0</c:v>
                </c:pt>
                <c:pt idx="10793">
                  <c:v>0.0</c:v>
                </c:pt>
                <c:pt idx="10794">
                  <c:v>0.0</c:v>
                </c:pt>
                <c:pt idx="10795">
                  <c:v>0.0</c:v>
                </c:pt>
                <c:pt idx="10796">
                  <c:v>0.0</c:v>
                </c:pt>
                <c:pt idx="10797">
                  <c:v>0.0</c:v>
                </c:pt>
                <c:pt idx="10798">
                  <c:v>0.0</c:v>
                </c:pt>
                <c:pt idx="10799">
                  <c:v>0.0</c:v>
                </c:pt>
                <c:pt idx="10800">
                  <c:v>6.006710663655761</c:v>
                </c:pt>
                <c:pt idx="10801">
                  <c:v>6.006734362144318</c:v>
                </c:pt>
                <c:pt idx="10802">
                  <c:v>6.00676590552969</c:v>
                </c:pt>
                <c:pt idx="10803">
                  <c:v>6.006852650952191</c:v>
                </c:pt>
                <c:pt idx="10804">
                  <c:v>6.007026008455137</c:v>
                </c:pt>
                <c:pt idx="10805">
                  <c:v>6.007270028737678</c:v>
                </c:pt>
                <c:pt idx="10806">
                  <c:v>6.007324995007091</c:v>
                </c:pt>
                <c:pt idx="10807">
                  <c:v>6.007419424508941</c:v>
                </c:pt>
                <c:pt idx="10808">
                  <c:v>6.007513849434807</c:v>
                </c:pt>
                <c:pt idx="10809">
                  <c:v>6.007726666795746</c:v>
                </c:pt>
                <c:pt idx="10810">
                  <c:v>0.0</c:v>
                </c:pt>
                <c:pt idx="10811">
                  <c:v>0.0</c:v>
                </c:pt>
                <c:pt idx="10812">
                  <c:v>0.0</c:v>
                </c:pt>
                <c:pt idx="10813">
                  <c:v>0.0</c:v>
                </c:pt>
                <c:pt idx="10814">
                  <c:v>0.0</c:v>
                </c:pt>
                <c:pt idx="10815">
                  <c:v>0.0</c:v>
                </c:pt>
                <c:pt idx="10816">
                  <c:v>0.0</c:v>
                </c:pt>
                <c:pt idx="10817">
                  <c:v>0.0</c:v>
                </c:pt>
                <c:pt idx="10818">
                  <c:v>0.0</c:v>
                </c:pt>
                <c:pt idx="10819">
                  <c:v>0.0</c:v>
                </c:pt>
                <c:pt idx="10820">
                  <c:v>6.00666335055196</c:v>
                </c:pt>
                <c:pt idx="10821">
                  <c:v>6.006781476953746</c:v>
                </c:pt>
                <c:pt idx="10822">
                  <c:v>6.006860180911491</c:v>
                </c:pt>
                <c:pt idx="10823">
                  <c:v>6.006923532429594</c:v>
                </c:pt>
                <c:pt idx="10824">
                  <c:v>6.007010105801787</c:v>
                </c:pt>
                <c:pt idx="10825">
                  <c:v>6.007254137280245</c:v>
                </c:pt>
                <c:pt idx="10826">
                  <c:v>6.007340722758076</c:v>
                </c:pt>
                <c:pt idx="10827">
                  <c:v>6.007458871450877</c:v>
                </c:pt>
                <c:pt idx="10828">
                  <c:v>6.007694908078538</c:v>
                </c:pt>
                <c:pt idx="10829">
                  <c:v>6.007655615183437</c:v>
                </c:pt>
                <c:pt idx="10830">
                  <c:v>0.0</c:v>
                </c:pt>
                <c:pt idx="10831">
                  <c:v>0.0</c:v>
                </c:pt>
                <c:pt idx="10832">
                  <c:v>0.0</c:v>
                </c:pt>
                <c:pt idx="10833">
                  <c:v>0.0</c:v>
                </c:pt>
                <c:pt idx="10834">
                  <c:v>0.0</c:v>
                </c:pt>
                <c:pt idx="10835">
                  <c:v>0.0</c:v>
                </c:pt>
                <c:pt idx="10836">
                  <c:v>0.0</c:v>
                </c:pt>
                <c:pt idx="10837">
                  <c:v>0.0</c:v>
                </c:pt>
                <c:pt idx="10838">
                  <c:v>0.0</c:v>
                </c:pt>
                <c:pt idx="10839">
                  <c:v>0.0</c:v>
                </c:pt>
                <c:pt idx="10840">
                  <c:v>6.006702609866084</c:v>
                </c:pt>
                <c:pt idx="10841">
                  <c:v>6.00676576180791</c:v>
                </c:pt>
                <c:pt idx="10842">
                  <c:v>6.006781633156987</c:v>
                </c:pt>
                <c:pt idx="10843">
                  <c:v>6.007104376216131</c:v>
                </c:pt>
                <c:pt idx="10844">
                  <c:v>6.007088825569221</c:v>
                </c:pt>
                <c:pt idx="10845">
                  <c:v>6.007167348177584</c:v>
                </c:pt>
                <c:pt idx="10846">
                  <c:v>6.007261965920573</c:v>
                </c:pt>
                <c:pt idx="10847">
                  <c:v>6.007498164231491</c:v>
                </c:pt>
                <c:pt idx="10848">
                  <c:v>6.007671312099217</c:v>
                </c:pt>
                <c:pt idx="10849">
                  <c:v>6.007655760303003</c:v>
                </c:pt>
                <c:pt idx="10850">
                  <c:v>0.0</c:v>
                </c:pt>
                <c:pt idx="10851">
                  <c:v>0.0</c:v>
                </c:pt>
                <c:pt idx="10852">
                  <c:v>0.0</c:v>
                </c:pt>
                <c:pt idx="10853">
                  <c:v>0.0</c:v>
                </c:pt>
                <c:pt idx="10854">
                  <c:v>0.0</c:v>
                </c:pt>
                <c:pt idx="10855">
                  <c:v>0.0</c:v>
                </c:pt>
                <c:pt idx="10856">
                  <c:v>0.0</c:v>
                </c:pt>
                <c:pt idx="10857">
                  <c:v>0.0</c:v>
                </c:pt>
                <c:pt idx="10858">
                  <c:v>0.0</c:v>
                </c:pt>
                <c:pt idx="10859">
                  <c:v>0.0</c:v>
                </c:pt>
                <c:pt idx="10860">
                  <c:v>6.006702630013688</c:v>
                </c:pt>
                <c:pt idx="10861">
                  <c:v>6.006836650774487</c:v>
                </c:pt>
                <c:pt idx="10862">
                  <c:v>6.006860180911491</c:v>
                </c:pt>
                <c:pt idx="10863">
                  <c:v>6.006986382118741</c:v>
                </c:pt>
                <c:pt idx="10864">
                  <c:v>6.007041707134207</c:v>
                </c:pt>
                <c:pt idx="10865">
                  <c:v>6.007387836028521</c:v>
                </c:pt>
                <c:pt idx="10866">
                  <c:v>6.007340692033261</c:v>
                </c:pt>
                <c:pt idx="10867">
                  <c:v>6.007569035608297</c:v>
                </c:pt>
                <c:pt idx="10868">
                  <c:v>6.007577069684157</c:v>
                </c:pt>
                <c:pt idx="10869">
                  <c:v>6.007781643267387</c:v>
                </c:pt>
                <c:pt idx="10870">
                  <c:v>0.0</c:v>
                </c:pt>
                <c:pt idx="10871">
                  <c:v>0.0</c:v>
                </c:pt>
                <c:pt idx="10872">
                  <c:v>0.0</c:v>
                </c:pt>
                <c:pt idx="10873">
                  <c:v>0.0</c:v>
                </c:pt>
                <c:pt idx="10874">
                  <c:v>0.0</c:v>
                </c:pt>
                <c:pt idx="10875">
                  <c:v>0.0</c:v>
                </c:pt>
                <c:pt idx="10876">
                  <c:v>0.0</c:v>
                </c:pt>
                <c:pt idx="10877">
                  <c:v>0.0</c:v>
                </c:pt>
                <c:pt idx="10878">
                  <c:v>0.0</c:v>
                </c:pt>
                <c:pt idx="10879">
                  <c:v>0.0</c:v>
                </c:pt>
                <c:pt idx="10880">
                  <c:v>6.006946494916096</c:v>
                </c:pt>
                <c:pt idx="10881">
                  <c:v>6.00679718912945</c:v>
                </c:pt>
                <c:pt idx="10882">
                  <c:v>6.006907488879217</c:v>
                </c:pt>
                <c:pt idx="10883">
                  <c:v>6.007025843751427</c:v>
                </c:pt>
                <c:pt idx="10884">
                  <c:v>6.007175409692846</c:v>
                </c:pt>
                <c:pt idx="10885">
                  <c:v>6.007309275263076</c:v>
                </c:pt>
                <c:pt idx="10886">
                  <c:v>6.007474584515209</c:v>
                </c:pt>
                <c:pt idx="10887">
                  <c:v>6.007561174118542</c:v>
                </c:pt>
                <c:pt idx="10888">
                  <c:v>6.007584924519608</c:v>
                </c:pt>
                <c:pt idx="10889">
                  <c:v>6.007868049432314</c:v>
                </c:pt>
                <c:pt idx="10890">
                  <c:v>0.0</c:v>
                </c:pt>
                <c:pt idx="10891">
                  <c:v>0.0</c:v>
                </c:pt>
                <c:pt idx="10892">
                  <c:v>0.0</c:v>
                </c:pt>
                <c:pt idx="10893">
                  <c:v>0.0</c:v>
                </c:pt>
                <c:pt idx="10894">
                  <c:v>0.0</c:v>
                </c:pt>
                <c:pt idx="10895">
                  <c:v>0.0</c:v>
                </c:pt>
                <c:pt idx="10896">
                  <c:v>0.0</c:v>
                </c:pt>
                <c:pt idx="10897">
                  <c:v>0.0</c:v>
                </c:pt>
                <c:pt idx="10898">
                  <c:v>0.0</c:v>
                </c:pt>
                <c:pt idx="10899">
                  <c:v>0.0</c:v>
                </c:pt>
                <c:pt idx="10900">
                  <c:v>6.006812948575027</c:v>
                </c:pt>
                <c:pt idx="10901">
                  <c:v>6.006844339268445</c:v>
                </c:pt>
                <c:pt idx="10902">
                  <c:v>6.007017835318444</c:v>
                </c:pt>
                <c:pt idx="10903">
                  <c:v>6.007017792956388</c:v>
                </c:pt>
                <c:pt idx="10904">
                  <c:v>6.007238274567475</c:v>
                </c:pt>
                <c:pt idx="10905">
                  <c:v>6.007269834738883</c:v>
                </c:pt>
                <c:pt idx="10906">
                  <c:v>6.007545309982921</c:v>
                </c:pt>
                <c:pt idx="10907">
                  <c:v>6.007608302227416</c:v>
                </c:pt>
                <c:pt idx="10908">
                  <c:v>6.007592771672781</c:v>
                </c:pt>
                <c:pt idx="10909">
                  <c:v>6.007892002296701</c:v>
                </c:pt>
                <c:pt idx="10910">
                  <c:v>0.0</c:v>
                </c:pt>
                <c:pt idx="10911">
                  <c:v>0.0</c:v>
                </c:pt>
                <c:pt idx="10912">
                  <c:v>0.0</c:v>
                </c:pt>
                <c:pt idx="10913">
                  <c:v>0.0</c:v>
                </c:pt>
                <c:pt idx="10914">
                  <c:v>0.0</c:v>
                </c:pt>
                <c:pt idx="10915">
                  <c:v>0.0</c:v>
                </c:pt>
                <c:pt idx="10916">
                  <c:v>0.0</c:v>
                </c:pt>
                <c:pt idx="10917">
                  <c:v>0.0</c:v>
                </c:pt>
                <c:pt idx="10918">
                  <c:v>0.0</c:v>
                </c:pt>
                <c:pt idx="10919">
                  <c:v>0.0</c:v>
                </c:pt>
                <c:pt idx="10920">
                  <c:v>6.00678920182344</c:v>
                </c:pt>
                <c:pt idx="10921">
                  <c:v>6.00674223097247</c:v>
                </c:pt>
                <c:pt idx="10922">
                  <c:v>6.006828940506101</c:v>
                </c:pt>
                <c:pt idx="10923">
                  <c:v>6.006978331634854</c:v>
                </c:pt>
                <c:pt idx="10924">
                  <c:v>6.007127925840578</c:v>
                </c:pt>
                <c:pt idx="10925">
                  <c:v>6.007332875768641</c:v>
                </c:pt>
                <c:pt idx="10926">
                  <c:v>6.00733304060066</c:v>
                </c:pt>
                <c:pt idx="10927">
                  <c:v>6.007624015278187</c:v>
                </c:pt>
                <c:pt idx="10928">
                  <c:v>6.007569197252506</c:v>
                </c:pt>
                <c:pt idx="10929">
                  <c:v>6.007797358584996</c:v>
                </c:pt>
                <c:pt idx="10930">
                  <c:v>0.0</c:v>
                </c:pt>
                <c:pt idx="10931">
                  <c:v>0.0</c:v>
                </c:pt>
                <c:pt idx="10932">
                  <c:v>0.0</c:v>
                </c:pt>
                <c:pt idx="10933">
                  <c:v>0.0</c:v>
                </c:pt>
                <c:pt idx="10934">
                  <c:v>0.0</c:v>
                </c:pt>
                <c:pt idx="10935">
                  <c:v>0.0</c:v>
                </c:pt>
                <c:pt idx="10936">
                  <c:v>0.0</c:v>
                </c:pt>
                <c:pt idx="10937">
                  <c:v>0.0</c:v>
                </c:pt>
                <c:pt idx="10938">
                  <c:v>0.0</c:v>
                </c:pt>
                <c:pt idx="10939">
                  <c:v>0.0</c:v>
                </c:pt>
                <c:pt idx="10940">
                  <c:v>6.006616034953945</c:v>
                </c:pt>
                <c:pt idx="10941">
                  <c:v>6.006687054561783</c:v>
                </c:pt>
                <c:pt idx="10942">
                  <c:v>6.006805381786971</c:v>
                </c:pt>
                <c:pt idx="10943">
                  <c:v>6.006931386340005</c:v>
                </c:pt>
                <c:pt idx="10944">
                  <c:v>6.006986546746919</c:v>
                </c:pt>
                <c:pt idx="10945">
                  <c:v>6.007120244349909</c:v>
                </c:pt>
                <c:pt idx="10946">
                  <c:v>6.007261970104504</c:v>
                </c:pt>
                <c:pt idx="10947">
                  <c:v>6.007490286735965</c:v>
                </c:pt>
                <c:pt idx="10948">
                  <c:v>6.007592766274818</c:v>
                </c:pt>
                <c:pt idx="10949">
                  <c:v>6.007608467801095</c:v>
                </c:pt>
                <c:pt idx="10950">
                  <c:v>0.0</c:v>
                </c:pt>
                <c:pt idx="10951">
                  <c:v>0.0</c:v>
                </c:pt>
                <c:pt idx="10952">
                  <c:v>0.0</c:v>
                </c:pt>
                <c:pt idx="10953">
                  <c:v>0.0</c:v>
                </c:pt>
                <c:pt idx="10954">
                  <c:v>0.0</c:v>
                </c:pt>
                <c:pt idx="10955">
                  <c:v>0.0</c:v>
                </c:pt>
                <c:pt idx="10956">
                  <c:v>0.0</c:v>
                </c:pt>
                <c:pt idx="10957">
                  <c:v>0.0</c:v>
                </c:pt>
                <c:pt idx="10958">
                  <c:v>0.0</c:v>
                </c:pt>
                <c:pt idx="10959">
                  <c:v>0.0</c:v>
                </c:pt>
                <c:pt idx="10960">
                  <c:v>6.006576760721634</c:v>
                </c:pt>
                <c:pt idx="10961">
                  <c:v>6.006624222196295</c:v>
                </c:pt>
                <c:pt idx="10962">
                  <c:v>6.006805207542008</c:v>
                </c:pt>
                <c:pt idx="10963">
                  <c:v>6.0068997938744</c:v>
                </c:pt>
                <c:pt idx="10964">
                  <c:v>6.007112400494344</c:v>
                </c:pt>
                <c:pt idx="10965">
                  <c:v>6.00720700301447</c:v>
                </c:pt>
                <c:pt idx="10966">
                  <c:v>6.007427293559334</c:v>
                </c:pt>
                <c:pt idx="10967">
                  <c:v>6.007442993299411</c:v>
                </c:pt>
                <c:pt idx="10968">
                  <c:v>6.007545455335207</c:v>
                </c:pt>
                <c:pt idx="10969">
                  <c:v>6.00767934501703</c:v>
                </c:pt>
                <c:pt idx="10970">
                  <c:v>0.0</c:v>
                </c:pt>
                <c:pt idx="10971">
                  <c:v>0.0</c:v>
                </c:pt>
                <c:pt idx="10972">
                  <c:v>0.0</c:v>
                </c:pt>
                <c:pt idx="10973">
                  <c:v>0.0</c:v>
                </c:pt>
                <c:pt idx="10974">
                  <c:v>0.0</c:v>
                </c:pt>
                <c:pt idx="10975">
                  <c:v>0.0</c:v>
                </c:pt>
                <c:pt idx="10976">
                  <c:v>0.0</c:v>
                </c:pt>
                <c:pt idx="10977">
                  <c:v>0.0</c:v>
                </c:pt>
                <c:pt idx="10978">
                  <c:v>0.0</c:v>
                </c:pt>
                <c:pt idx="10979">
                  <c:v>0.0</c:v>
                </c:pt>
                <c:pt idx="10980">
                  <c:v>6.006694757897819</c:v>
                </c:pt>
                <c:pt idx="10981">
                  <c:v>6.006828625727687</c:v>
                </c:pt>
                <c:pt idx="10982">
                  <c:v>6.006907488879217</c:v>
                </c:pt>
                <c:pt idx="10983">
                  <c:v>6.006923351378496</c:v>
                </c:pt>
                <c:pt idx="10984">
                  <c:v>6.007049363706628</c:v>
                </c:pt>
                <c:pt idx="10985">
                  <c:v>6.007254126202707</c:v>
                </c:pt>
                <c:pt idx="10986">
                  <c:v>6.007364251760785</c:v>
                </c:pt>
                <c:pt idx="10987">
                  <c:v>6.007498150538844</c:v>
                </c:pt>
                <c:pt idx="10988">
                  <c:v>6.007561174118542</c:v>
                </c:pt>
                <c:pt idx="10989">
                  <c:v>6.007852541022069</c:v>
                </c:pt>
                <c:pt idx="10990">
                  <c:v>0.0</c:v>
                </c:pt>
                <c:pt idx="10991">
                  <c:v>0.0</c:v>
                </c:pt>
                <c:pt idx="10992">
                  <c:v>0.0</c:v>
                </c:pt>
                <c:pt idx="10993">
                  <c:v>0.0</c:v>
                </c:pt>
                <c:pt idx="10994">
                  <c:v>0.0</c:v>
                </c:pt>
                <c:pt idx="10995">
                  <c:v>0.0</c:v>
                </c:pt>
                <c:pt idx="10996">
                  <c:v>0.0</c:v>
                </c:pt>
                <c:pt idx="10997">
                  <c:v>0.0</c:v>
                </c:pt>
                <c:pt idx="10998">
                  <c:v>0.0</c:v>
                </c:pt>
                <c:pt idx="10999">
                  <c:v>0.0</c:v>
                </c:pt>
                <c:pt idx="11000">
                  <c:v>6.006741905251972</c:v>
                </c:pt>
                <c:pt idx="11001">
                  <c:v>6.006765777391789</c:v>
                </c:pt>
                <c:pt idx="11002">
                  <c:v>6.007001923761021</c:v>
                </c:pt>
                <c:pt idx="11003">
                  <c:v>6.007002086145575</c:v>
                </c:pt>
                <c:pt idx="11004">
                  <c:v>6.007175216696472</c:v>
                </c:pt>
                <c:pt idx="11005">
                  <c:v>6.007230559511485</c:v>
                </c:pt>
                <c:pt idx="11006">
                  <c:v>6.007427298748111</c:v>
                </c:pt>
                <c:pt idx="11007">
                  <c:v>6.007458887768705</c:v>
                </c:pt>
                <c:pt idx="11008">
                  <c:v>6.007631862746207</c:v>
                </c:pt>
                <c:pt idx="11009">
                  <c:v>6.007813072247736</c:v>
                </c:pt>
                <c:pt idx="11010">
                  <c:v>0.0</c:v>
                </c:pt>
                <c:pt idx="11011">
                  <c:v>0.0</c:v>
                </c:pt>
                <c:pt idx="11012">
                  <c:v>0.0</c:v>
                </c:pt>
                <c:pt idx="11013">
                  <c:v>0.0</c:v>
                </c:pt>
                <c:pt idx="11014">
                  <c:v>0.0</c:v>
                </c:pt>
                <c:pt idx="11015">
                  <c:v>0.0</c:v>
                </c:pt>
                <c:pt idx="11016">
                  <c:v>0.0</c:v>
                </c:pt>
                <c:pt idx="11017">
                  <c:v>0.0</c:v>
                </c:pt>
                <c:pt idx="11018">
                  <c:v>0.0</c:v>
                </c:pt>
                <c:pt idx="11019">
                  <c:v>0.0</c:v>
                </c:pt>
                <c:pt idx="11020">
                  <c:v>6.006922935088456</c:v>
                </c:pt>
                <c:pt idx="11021">
                  <c:v>6.006773630203743</c:v>
                </c:pt>
                <c:pt idx="11022">
                  <c:v>6.007072818435876</c:v>
                </c:pt>
                <c:pt idx="11023">
                  <c:v>6.007127953260306</c:v>
                </c:pt>
                <c:pt idx="11024">
                  <c:v>6.007230412277583</c:v>
                </c:pt>
                <c:pt idx="11025">
                  <c:v>6.007372151847949</c:v>
                </c:pt>
                <c:pt idx="11026">
                  <c:v>6.007261965920573</c:v>
                </c:pt>
                <c:pt idx="11027">
                  <c:v>6.0075610085597</c:v>
                </c:pt>
                <c:pt idx="11028">
                  <c:v>6.007702942568121</c:v>
                </c:pt>
                <c:pt idx="11029">
                  <c:v>6.007852541022069</c:v>
                </c:pt>
                <c:pt idx="11030">
                  <c:v>0.0</c:v>
                </c:pt>
                <c:pt idx="11031">
                  <c:v>0.0</c:v>
                </c:pt>
                <c:pt idx="11032">
                  <c:v>0.0</c:v>
                </c:pt>
                <c:pt idx="11033">
                  <c:v>0.0</c:v>
                </c:pt>
                <c:pt idx="11034">
                  <c:v>0.0</c:v>
                </c:pt>
                <c:pt idx="11035">
                  <c:v>0.0</c:v>
                </c:pt>
                <c:pt idx="11036">
                  <c:v>0.0</c:v>
                </c:pt>
                <c:pt idx="11037">
                  <c:v>0.0</c:v>
                </c:pt>
                <c:pt idx="11038">
                  <c:v>0.0</c:v>
                </c:pt>
                <c:pt idx="11039">
                  <c:v>0.0</c:v>
                </c:pt>
                <c:pt idx="11040">
                  <c:v>6.006804727131658</c:v>
                </c:pt>
                <c:pt idx="11041">
                  <c:v>6.006805064498288</c:v>
                </c:pt>
                <c:pt idx="11042">
                  <c:v>6.007033534105934</c:v>
                </c:pt>
                <c:pt idx="11043">
                  <c:v>6.007096516670626</c:v>
                </c:pt>
                <c:pt idx="11044">
                  <c:v>6.007214714803142</c:v>
                </c:pt>
                <c:pt idx="11045">
                  <c:v>6.007356419999924</c:v>
                </c:pt>
                <c:pt idx="11046">
                  <c:v>6.007537445705331</c:v>
                </c:pt>
                <c:pt idx="11047">
                  <c:v>6.00755313736409</c:v>
                </c:pt>
                <c:pt idx="11048">
                  <c:v>6.007781667679299</c:v>
                </c:pt>
                <c:pt idx="11049">
                  <c:v>6.007868250799111</c:v>
                </c:pt>
                <c:pt idx="11050">
                  <c:v>0.0</c:v>
                </c:pt>
                <c:pt idx="11051">
                  <c:v>0.0</c:v>
                </c:pt>
                <c:pt idx="11052">
                  <c:v>0.0</c:v>
                </c:pt>
                <c:pt idx="11053">
                  <c:v>0.0</c:v>
                </c:pt>
                <c:pt idx="11054">
                  <c:v>0.0</c:v>
                </c:pt>
                <c:pt idx="11055">
                  <c:v>0.0</c:v>
                </c:pt>
                <c:pt idx="11056">
                  <c:v>0.0</c:v>
                </c:pt>
                <c:pt idx="11057">
                  <c:v>0.0</c:v>
                </c:pt>
                <c:pt idx="11058">
                  <c:v>0.0</c:v>
                </c:pt>
                <c:pt idx="11059">
                  <c:v>0.0</c:v>
                </c:pt>
                <c:pt idx="11060">
                  <c:v>6.006781355115876</c:v>
                </c:pt>
                <c:pt idx="11061">
                  <c:v>6.006907347449615</c:v>
                </c:pt>
                <c:pt idx="11062">
                  <c:v>6.006915529706873</c:v>
                </c:pt>
                <c:pt idx="11063">
                  <c:v>6.007057084729077</c:v>
                </c:pt>
                <c:pt idx="11064">
                  <c:v>6.007309150306526</c:v>
                </c:pt>
                <c:pt idx="11065">
                  <c:v>6.007356254492239</c:v>
                </c:pt>
                <c:pt idx="11066">
                  <c:v>6.007506030483329</c:v>
                </c:pt>
                <c:pt idx="11067">
                  <c:v>6.007616351832407</c:v>
                </c:pt>
                <c:pt idx="11068">
                  <c:v>6.00767919170048</c:v>
                </c:pt>
                <c:pt idx="11069">
                  <c:v>6.007805241001337</c:v>
                </c:pt>
                <c:pt idx="11070">
                  <c:v>0.0</c:v>
                </c:pt>
                <c:pt idx="11071">
                  <c:v>0.0</c:v>
                </c:pt>
                <c:pt idx="11072">
                  <c:v>0.0</c:v>
                </c:pt>
                <c:pt idx="11073">
                  <c:v>0.0</c:v>
                </c:pt>
                <c:pt idx="11074">
                  <c:v>0.0</c:v>
                </c:pt>
                <c:pt idx="11075">
                  <c:v>0.0</c:v>
                </c:pt>
                <c:pt idx="11076">
                  <c:v>0.0</c:v>
                </c:pt>
                <c:pt idx="11077">
                  <c:v>0.0</c:v>
                </c:pt>
                <c:pt idx="11078">
                  <c:v>0.0</c:v>
                </c:pt>
                <c:pt idx="11079">
                  <c:v>0.0</c:v>
                </c:pt>
                <c:pt idx="11080">
                  <c:v>6.006883629871545</c:v>
                </c:pt>
                <c:pt idx="11081">
                  <c:v>6.006907331059896</c:v>
                </c:pt>
                <c:pt idx="11082">
                  <c:v>6.007017639147744</c:v>
                </c:pt>
                <c:pt idx="11083">
                  <c:v>6.006970674845434</c:v>
                </c:pt>
                <c:pt idx="11084">
                  <c:v>6.007151675181595</c:v>
                </c:pt>
                <c:pt idx="11085">
                  <c:v>6.007293394446756</c:v>
                </c:pt>
                <c:pt idx="11086">
                  <c:v>6.007466753785768</c:v>
                </c:pt>
                <c:pt idx="11087">
                  <c:v>6.007568855931746</c:v>
                </c:pt>
                <c:pt idx="11088">
                  <c:v>6.007781658638146</c:v>
                </c:pt>
                <c:pt idx="11089">
                  <c:v>6.007868066895464</c:v>
                </c:pt>
                <c:pt idx="11090">
                  <c:v>0.0</c:v>
                </c:pt>
                <c:pt idx="11091">
                  <c:v>0.0</c:v>
                </c:pt>
                <c:pt idx="11092">
                  <c:v>0.0</c:v>
                </c:pt>
                <c:pt idx="11093">
                  <c:v>0.0</c:v>
                </c:pt>
                <c:pt idx="11094">
                  <c:v>0.0</c:v>
                </c:pt>
                <c:pt idx="11095">
                  <c:v>0.0</c:v>
                </c:pt>
                <c:pt idx="11096">
                  <c:v>0.0</c:v>
                </c:pt>
                <c:pt idx="11097">
                  <c:v>0.0</c:v>
                </c:pt>
                <c:pt idx="11098">
                  <c:v>0.0</c:v>
                </c:pt>
                <c:pt idx="11099">
                  <c:v>0.0</c:v>
                </c:pt>
                <c:pt idx="11100">
                  <c:v>6.00693865127181</c:v>
                </c:pt>
                <c:pt idx="11101">
                  <c:v>6.006923046516556</c:v>
                </c:pt>
                <c:pt idx="11102">
                  <c:v>6.006868237299948</c:v>
                </c:pt>
                <c:pt idx="11103">
                  <c:v>6.007151519798279</c:v>
                </c:pt>
                <c:pt idx="11104">
                  <c:v>6.007285390280831</c:v>
                </c:pt>
                <c:pt idx="11105">
                  <c:v>6.007434988515204</c:v>
                </c:pt>
                <c:pt idx="11106">
                  <c:v>6.00760028510165</c:v>
                </c:pt>
                <c:pt idx="11107">
                  <c:v>6.007679009645699</c:v>
                </c:pt>
                <c:pt idx="11108">
                  <c:v>6.007702750851048</c:v>
                </c:pt>
                <c:pt idx="11109">
                  <c:v>6.007938965992238</c:v>
                </c:pt>
                <c:pt idx="11110">
                  <c:v>0.0</c:v>
                </c:pt>
                <c:pt idx="11111">
                  <c:v>0.0</c:v>
                </c:pt>
                <c:pt idx="11112">
                  <c:v>0.0</c:v>
                </c:pt>
                <c:pt idx="11113">
                  <c:v>0.0</c:v>
                </c:pt>
                <c:pt idx="11114">
                  <c:v>0.0</c:v>
                </c:pt>
                <c:pt idx="11115">
                  <c:v>0.0</c:v>
                </c:pt>
                <c:pt idx="11116">
                  <c:v>0.0</c:v>
                </c:pt>
                <c:pt idx="11117">
                  <c:v>0.0</c:v>
                </c:pt>
                <c:pt idx="11118">
                  <c:v>0.0</c:v>
                </c:pt>
                <c:pt idx="11119">
                  <c:v>0.0</c:v>
                </c:pt>
                <c:pt idx="11120">
                  <c:v>6.00693865127181</c:v>
                </c:pt>
                <c:pt idx="11121">
                  <c:v>6.007096240056209</c:v>
                </c:pt>
                <c:pt idx="11122">
                  <c:v>6.007009801508786</c:v>
                </c:pt>
                <c:pt idx="11123">
                  <c:v>6.007017809962838</c:v>
                </c:pt>
                <c:pt idx="11124">
                  <c:v>6.007356289373364</c:v>
                </c:pt>
                <c:pt idx="11125">
                  <c:v>6.007395514345925</c:v>
                </c:pt>
                <c:pt idx="11126">
                  <c:v>6.00756907508029</c:v>
                </c:pt>
                <c:pt idx="11127">
                  <c:v>6.007797210260607</c:v>
                </c:pt>
                <c:pt idx="11128">
                  <c:v>6.007852557846028</c:v>
                </c:pt>
                <c:pt idx="11129">
                  <c:v>6.007860222851749</c:v>
                </c:pt>
                <c:pt idx="11130">
                  <c:v>0.0</c:v>
                </c:pt>
                <c:pt idx="11131">
                  <c:v>0.0</c:v>
                </c:pt>
                <c:pt idx="11132">
                  <c:v>0.0</c:v>
                </c:pt>
                <c:pt idx="11133">
                  <c:v>0.0</c:v>
                </c:pt>
                <c:pt idx="11134">
                  <c:v>0.0</c:v>
                </c:pt>
                <c:pt idx="11135">
                  <c:v>0.0</c:v>
                </c:pt>
                <c:pt idx="11136">
                  <c:v>0.0</c:v>
                </c:pt>
                <c:pt idx="11137">
                  <c:v>0.0</c:v>
                </c:pt>
                <c:pt idx="11138">
                  <c:v>0.0</c:v>
                </c:pt>
                <c:pt idx="11139">
                  <c:v>0.0</c:v>
                </c:pt>
                <c:pt idx="11140">
                  <c:v>6.007040963167809</c:v>
                </c:pt>
                <c:pt idx="11141">
                  <c:v>6.007001814725825</c:v>
                </c:pt>
                <c:pt idx="11142">
                  <c:v>6.00702550879382</c:v>
                </c:pt>
                <c:pt idx="11143">
                  <c:v>6.007159388085054</c:v>
                </c:pt>
                <c:pt idx="11144">
                  <c:v>6.007175262672006</c:v>
                </c:pt>
                <c:pt idx="11145">
                  <c:v>6.007380020668287</c:v>
                </c:pt>
                <c:pt idx="11146">
                  <c:v>6.007576739501904</c:v>
                </c:pt>
                <c:pt idx="11147">
                  <c:v>6.0076949063869</c:v>
                </c:pt>
                <c:pt idx="11148">
                  <c:v>6.007844524114311</c:v>
                </c:pt>
                <c:pt idx="11149">
                  <c:v>6.008041270741248</c:v>
                </c:pt>
                <c:pt idx="11150">
                  <c:v>0.0</c:v>
                </c:pt>
                <c:pt idx="11151">
                  <c:v>0.0</c:v>
                </c:pt>
                <c:pt idx="11152">
                  <c:v>0.0</c:v>
                </c:pt>
                <c:pt idx="11153">
                  <c:v>0.0</c:v>
                </c:pt>
                <c:pt idx="11154">
                  <c:v>0.0</c:v>
                </c:pt>
                <c:pt idx="11155">
                  <c:v>0.0</c:v>
                </c:pt>
                <c:pt idx="11156">
                  <c:v>0.0</c:v>
                </c:pt>
                <c:pt idx="11157">
                  <c:v>0.0</c:v>
                </c:pt>
                <c:pt idx="11158">
                  <c:v>0.0</c:v>
                </c:pt>
                <c:pt idx="11159">
                  <c:v>0.0</c:v>
                </c:pt>
                <c:pt idx="11160">
                  <c:v>6.007025228017383</c:v>
                </c:pt>
                <c:pt idx="11161">
                  <c:v>6.007064648177443</c:v>
                </c:pt>
                <c:pt idx="11162">
                  <c:v>6.007104237927438</c:v>
                </c:pt>
                <c:pt idx="11163">
                  <c:v>6.007183131544831</c:v>
                </c:pt>
                <c:pt idx="11164">
                  <c:v>6.007482147841637</c:v>
                </c:pt>
                <c:pt idx="11165">
                  <c:v>6.007474278655747</c:v>
                </c:pt>
                <c:pt idx="11166">
                  <c:v>6.00763173291368</c:v>
                </c:pt>
                <c:pt idx="11167">
                  <c:v>6.007773484050447</c:v>
                </c:pt>
                <c:pt idx="11168">
                  <c:v>6.007907179422658</c:v>
                </c:pt>
                <c:pt idx="11169">
                  <c:v>6.008206401145301</c:v>
                </c:pt>
                <c:pt idx="11170">
                  <c:v>0.0</c:v>
                </c:pt>
                <c:pt idx="11171">
                  <c:v>0.0</c:v>
                </c:pt>
                <c:pt idx="11172">
                  <c:v>0.0</c:v>
                </c:pt>
                <c:pt idx="11173">
                  <c:v>0.0</c:v>
                </c:pt>
                <c:pt idx="11174">
                  <c:v>0.0</c:v>
                </c:pt>
                <c:pt idx="11175">
                  <c:v>0.0</c:v>
                </c:pt>
                <c:pt idx="11176">
                  <c:v>0.0</c:v>
                </c:pt>
                <c:pt idx="11177">
                  <c:v>0.0</c:v>
                </c:pt>
                <c:pt idx="11178">
                  <c:v>0.0</c:v>
                </c:pt>
                <c:pt idx="11179">
                  <c:v>0.0</c:v>
                </c:pt>
                <c:pt idx="11180">
                  <c:v>6.007072348738475</c:v>
                </c:pt>
                <c:pt idx="11181">
                  <c:v>6.007135516839436</c:v>
                </c:pt>
                <c:pt idx="11182">
                  <c:v>6.007222263666307</c:v>
                </c:pt>
                <c:pt idx="11183">
                  <c:v>6.007191003615174</c:v>
                </c:pt>
                <c:pt idx="11184">
                  <c:v>6.007505735792323</c:v>
                </c:pt>
                <c:pt idx="11185">
                  <c:v>6.007553006339188</c:v>
                </c:pt>
                <c:pt idx="11186">
                  <c:v>6.007710454000796</c:v>
                </c:pt>
                <c:pt idx="11187">
                  <c:v>6.007812944330277</c:v>
                </c:pt>
                <c:pt idx="11188">
                  <c:v>6.007923267595033</c:v>
                </c:pt>
                <c:pt idx="11189">
                  <c:v>6.008206401145301</c:v>
                </c:pt>
                <c:pt idx="11190">
                  <c:v>0.0</c:v>
                </c:pt>
                <c:pt idx="11191">
                  <c:v>0.0</c:v>
                </c:pt>
                <c:pt idx="11192">
                  <c:v>0.0</c:v>
                </c:pt>
                <c:pt idx="11193">
                  <c:v>0.0</c:v>
                </c:pt>
                <c:pt idx="11194">
                  <c:v>0.0</c:v>
                </c:pt>
                <c:pt idx="11195">
                  <c:v>0.0</c:v>
                </c:pt>
                <c:pt idx="11196">
                  <c:v>0.0</c:v>
                </c:pt>
                <c:pt idx="11197">
                  <c:v>0.0</c:v>
                </c:pt>
                <c:pt idx="11198">
                  <c:v>0.0</c:v>
                </c:pt>
                <c:pt idx="11199">
                  <c:v>0.0</c:v>
                </c:pt>
                <c:pt idx="11200">
                  <c:v>6.007048633060574</c:v>
                </c:pt>
                <c:pt idx="11201">
                  <c:v>6.007104099616074</c:v>
                </c:pt>
                <c:pt idx="11202">
                  <c:v>6.007237954405661</c:v>
                </c:pt>
                <c:pt idx="11203">
                  <c:v>6.007395412980225</c:v>
                </c:pt>
                <c:pt idx="11204">
                  <c:v>6.007505735792323</c:v>
                </c:pt>
                <c:pt idx="11205">
                  <c:v>6.00764744443418</c:v>
                </c:pt>
                <c:pt idx="11206">
                  <c:v>6.007671171130903</c:v>
                </c:pt>
                <c:pt idx="11207">
                  <c:v>6.007702771519455</c:v>
                </c:pt>
                <c:pt idx="11208">
                  <c:v>6.007993938542314</c:v>
                </c:pt>
                <c:pt idx="11209">
                  <c:v>6.00816712158488</c:v>
                </c:pt>
                <c:pt idx="11210">
                  <c:v>0.0</c:v>
                </c:pt>
                <c:pt idx="11211">
                  <c:v>0.0</c:v>
                </c:pt>
                <c:pt idx="11212">
                  <c:v>0.0</c:v>
                </c:pt>
                <c:pt idx="11213">
                  <c:v>0.0</c:v>
                </c:pt>
                <c:pt idx="11214">
                  <c:v>0.0</c:v>
                </c:pt>
                <c:pt idx="11215">
                  <c:v>0.0</c:v>
                </c:pt>
                <c:pt idx="11216">
                  <c:v>0.0</c:v>
                </c:pt>
                <c:pt idx="11217">
                  <c:v>0.0</c:v>
                </c:pt>
                <c:pt idx="11218">
                  <c:v>0.0</c:v>
                </c:pt>
                <c:pt idx="11219">
                  <c:v>0.0</c:v>
                </c:pt>
                <c:pt idx="11220">
                  <c:v>6.007048633060574</c:v>
                </c:pt>
                <c:pt idx="11221">
                  <c:v>6.007048927657906</c:v>
                </c:pt>
                <c:pt idx="11222">
                  <c:v>6.007167073655844</c:v>
                </c:pt>
                <c:pt idx="11223">
                  <c:v>6.00726187035224</c:v>
                </c:pt>
                <c:pt idx="11224">
                  <c:v>6.007497836763483</c:v>
                </c:pt>
                <c:pt idx="11225">
                  <c:v>6.007537479924967</c:v>
                </c:pt>
                <c:pt idx="11226">
                  <c:v>6.007812761833438</c:v>
                </c:pt>
                <c:pt idx="11227">
                  <c:v>6.007844358248977</c:v>
                </c:pt>
                <c:pt idx="11228">
                  <c:v>6.008025368077968</c:v>
                </c:pt>
                <c:pt idx="11229">
                  <c:v>6.008159252624962</c:v>
                </c:pt>
                <c:pt idx="11230">
                  <c:v>0.0</c:v>
                </c:pt>
                <c:pt idx="11231">
                  <c:v>0.0</c:v>
                </c:pt>
                <c:pt idx="11232">
                  <c:v>0.0</c:v>
                </c:pt>
                <c:pt idx="11233">
                  <c:v>0.0</c:v>
                </c:pt>
                <c:pt idx="11234">
                  <c:v>0.0</c:v>
                </c:pt>
                <c:pt idx="11235">
                  <c:v>0.0</c:v>
                </c:pt>
                <c:pt idx="11236">
                  <c:v>0.0</c:v>
                </c:pt>
                <c:pt idx="11237">
                  <c:v>0.0</c:v>
                </c:pt>
                <c:pt idx="11238">
                  <c:v>0.0</c:v>
                </c:pt>
                <c:pt idx="11239">
                  <c:v>0.0</c:v>
                </c:pt>
                <c:pt idx="11240">
                  <c:v>6.006978114469987</c:v>
                </c:pt>
                <c:pt idx="11241">
                  <c:v>6.006993940132571</c:v>
                </c:pt>
                <c:pt idx="11242">
                  <c:v>6.007167278507347</c:v>
                </c:pt>
                <c:pt idx="11243">
                  <c:v>6.007324706952248</c:v>
                </c:pt>
                <c:pt idx="11244">
                  <c:v>6.007403600064752</c:v>
                </c:pt>
                <c:pt idx="11245">
                  <c:v>6.00765533008505</c:v>
                </c:pt>
                <c:pt idx="11246">
                  <c:v>6.007631893427723</c:v>
                </c:pt>
                <c:pt idx="11247">
                  <c:v>6.007789366669576</c:v>
                </c:pt>
                <c:pt idx="11248">
                  <c:v>6.007915214407783</c:v>
                </c:pt>
                <c:pt idx="11249">
                  <c:v>6.008096244208267</c:v>
                </c:pt>
                <c:pt idx="11250">
                  <c:v>0.0</c:v>
                </c:pt>
                <c:pt idx="11251">
                  <c:v>0.0</c:v>
                </c:pt>
                <c:pt idx="11252">
                  <c:v>0.0</c:v>
                </c:pt>
                <c:pt idx="11253">
                  <c:v>0.0</c:v>
                </c:pt>
                <c:pt idx="11254">
                  <c:v>0.0</c:v>
                </c:pt>
                <c:pt idx="11255">
                  <c:v>0.0</c:v>
                </c:pt>
                <c:pt idx="11256">
                  <c:v>0.0</c:v>
                </c:pt>
                <c:pt idx="11257">
                  <c:v>0.0</c:v>
                </c:pt>
                <c:pt idx="11258">
                  <c:v>0.0</c:v>
                </c:pt>
                <c:pt idx="11259">
                  <c:v>0.0</c:v>
                </c:pt>
                <c:pt idx="11260">
                  <c:v>6.006907409398684</c:v>
                </c:pt>
                <c:pt idx="11261">
                  <c:v>6.007041264209133</c:v>
                </c:pt>
                <c:pt idx="11262">
                  <c:v>6.00700195465138</c:v>
                </c:pt>
                <c:pt idx="11263">
                  <c:v>6.007222407317891</c:v>
                </c:pt>
                <c:pt idx="11264">
                  <c:v>6.007293247549644</c:v>
                </c:pt>
                <c:pt idx="11265">
                  <c:v>6.007387836028521</c:v>
                </c:pt>
                <c:pt idx="11266">
                  <c:v>6.007561026227753</c:v>
                </c:pt>
                <c:pt idx="11267">
                  <c:v>6.007655257325665</c:v>
                </c:pt>
                <c:pt idx="11268">
                  <c:v>6.007789532311508</c:v>
                </c:pt>
                <c:pt idx="11269">
                  <c:v>6.007860219190809</c:v>
                </c:pt>
                <c:pt idx="11270">
                  <c:v>0.0</c:v>
                </c:pt>
                <c:pt idx="11271">
                  <c:v>0.0</c:v>
                </c:pt>
                <c:pt idx="11272">
                  <c:v>0.0</c:v>
                </c:pt>
                <c:pt idx="11273">
                  <c:v>0.0</c:v>
                </c:pt>
                <c:pt idx="11274">
                  <c:v>0.0</c:v>
                </c:pt>
                <c:pt idx="11275">
                  <c:v>0.0</c:v>
                </c:pt>
                <c:pt idx="11276">
                  <c:v>0.0</c:v>
                </c:pt>
                <c:pt idx="11277">
                  <c:v>0.0</c:v>
                </c:pt>
                <c:pt idx="11278">
                  <c:v>0.0</c:v>
                </c:pt>
                <c:pt idx="11279">
                  <c:v>0.0</c:v>
                </c:pt>
                <c:pt idx="11280">
                  <c:v>6.006954523595193</c:v>
                </c:pt>
                <c:pt idx="11281">
                  <c:v>6.006986101833925</c:v>
                </c:pt>
                <c:pt idx="11282">
                  <c:v>6.007151557711667</c:v>
                </c:pt>
                <c:pt idx="11283">
                  <c:v>6.007128135377862</c:v>
                </c:pt>
                <c:pt idx="11284">
                  <c:v>6.007324847178507</c:v>
                </c:pt>
                <c:pt idx="11285">
                  <c:v>6.00742712810764</c:v>
                </c:pt>
                <c:pt idx="11286">
                  <c:v>6.00764761202484</c:v>
                </c:pt>
                <c:pt idx="11287">
                  <c:v>6.007875935833167</c:v>
                </c:pt>
                <c:pt idx="11288">
                  <c:v>6.007954492652363</c:v>
                </c:pt>
                <c:pt idx="11289">
                  <c:v>6.00803340307486</c:v>
                </c:pt>
                <c:pt idx="11290">
                  <c:v>0.0</c:v>
                </c:pt>
                <c:pt idx="11291">
                  <c:v>0.0</c:v>
                </c:pt>
                <c:pt idx="11292">
                  <c:v>0.0</c:v>
                </c:pt>
                <c:pt idx="11293">
                  <c:v>0.0</c:v>
                </c:pt>
                <c:pt idx="11294">
                  <c:v>0.0</c:v>
                </c:pt>
                <c:pt idx="11295">
                  <c:v>0.0</c:v>
                </c:pt>
                <c:pt idx="11296">
                  <c:v>0.0</c:v>
                </c:pt>
                <c:pt idx="11297">
                  <c:v>0.0</c:v>
                </c:pt>
                <c:pt idx="11298">
                  <c:v>0.0</c:v>
                </c:pt>
                <c:pt idx="11299">
                  <c:v>0.0</c:v>
                </c:pt>
                <c:pt idx="11300">
                  <c:v>6.007103785229452</c:v>
                </c:pt>
                <c:pt idx="11301">
                  <c:v>6.0069544912289</c:v>
                </c:pt>
                <c:pt idx="11302">
                  <c:v>6.007088539541575</c:v>
                </c:pt>
                <c:pt idx="11303">
                  <c:v>6.007190971003237</c:v>
                </c:pt>
                <c:pt idx="11304">
                  <c:v>6.007482340730538</c:v>
                </c:pt>
                <c:pt idx="11305">
                  <c:v>6.007340738405467</c:v>
                </c:pt>
                <c:pt idx="11306">
                  <c:v>6.007710458379274</c:v>
                </c:pt>
                <c:pt idx="11307">
                  <c:v>6.007663491785907</c:v>
                </c:pt>
                <c:pt idx="11308">
                  <c:v>6.007915398800311</c:v>
                </c:pt>
                <c:pt idx="11309">
                  <c:v>6.008064814110578</c:v>
                </c:pt>
                <c:pt idx="11310">
                  <c:v>0.0</c:v>
                </c:pt>
                <c:pt idx="11311">
                  <c:v>0.0</c:v>
                </c:pt>
                <c:pt idx="11312">
                  <c:v>0.0</c:v>
                </c:pt>
                <c:pt idx="11313">
                  <c:v>0.0</c:v>
                </c:pt>
                <c:pt idx="11314">
                  <c:v>0.0</c:v>
                </c:pt>
                <c:pt idx="11315">
                  <c:v>0.0</c:v>
                </c:pt>
                <c:pt idx="11316">
                  <c:v>0.0</c:v>
                </c:pt>
                <c:pt idx="11317">
                  <c:v>0.0</c:v>
                </c:pt>
                <c:pt idx="11318">
                  <c:v>0.0</c:v>
                </c:pt>
                <c:pt idx="11319">
                  <c:v>0.0</c:v>
                </c:pt>
                <c:pt idx="11320">
                  <c:v>6.006970245567079</c:v>
                </c:pt>
                <c:pt idx="11321">
                  <c:v>6.007033221742036</c:v>
                </c:pt>
                <c:pt idx="11322">
                  <c:v>6.007174931634244</c:v>
                </c:pt>
                <c:pt idx="11323">
                  <c:v>6.007190988816768</c:v>
                </c:pt>
                <c:pt idx="11324">
                  <c:v>6.007317013214783</c:v>
                </c:pt>
                <c:pt idx="11325">
                  <c:v>6.007403374751106</c:v>
                </c:pt>
                <c:pt idx="11326">
                  <c:v>6.007561006204488</c:v>
                </c:pt>
                <c:pt idx="11327">
                  <c:v>6.007742033099807</c:v>
                </c:pt>
                <c:pt idx="11328">
                  <c:v>6.007813092407334</c:v>
                </c:pt>
                <c:pt idx="11329">
                  <c:v>6.00804909725492</c:v>
                </c:pt>
                <c:pt idx="11330">
                  <c:v>0.0</c:v>
                </c:pt>
                <c:pt idx="11331">
                  <c:v>0.0</c:v>
                </c:pt>
                <c:pt idx="11332">
                  <c:v>0.0</c:v>
                </c:pt>
                <c:pt idx="11333">
                  <c:v>0.0</c:v>
                </c:pt>
                <c:pt idx="11334">
                  <c:v>0.0</c:v>
                </c:pt>
                <c:pt idx="11335">
                  <c:v>0.0</c:v>
                </c:pt>
                <c:pt idx="11336">
                  <c:v>0.0</c:v>
                </c:pt>
                <c:pt idx="11337">
                  <c:v>0.0</c:v>
                </c:pt>
                <c:pt idx="11338">
                  <c:v>0.0</c:v>
                </c:pt>
                <c:pt idx="11339">
                  <c:v>0.0</c:v>
                </c:pt>
                <c:pt idx="11340">
                  <c:v>6.00704898033893</c:v>
                </c:pt>
                <c:pt idx="11341">
                  <c:v>6.007017504670361</c:v>
                </c:pt>
                <c:pt idx="11342">
                  <c:v>6.007159211563622</c:v>
                </c:pt>
                <c:pt idx="11343">
                  <c:v>6.007245967370642</c:v>
                </c:pt>
                <c:pt idx="11344">
                  <c:v>6.007277550260675</c:v>
                </c:pt>
                <c:pt idx="11345">
                  <c:v>6.00746640426408</c:v>
                </c:pt>
                <c:pt idx="11346">
                  <c:v>6.007490134938184</c:v>
                </c:pt>
                <c:pt idx="11347">
                  <c:v>6.007812910393834</c:v>
                </c:pt>
                <c:pt idx="11348">
                  <c:v>6.007915382283588</c:v>
                </c:pt>
                <c:pt idx="11349">
                  <c:v>6.008017686097816</c:v>
                </c:pt>
                <c:pt idx="11350">
                  <c:v>0.0</c:v>
                </c:pt>
                <c:pt idx="11351">
                  <c:v>0.0</c:v>
                </c:pt>
                <c:pt idx="11352">
                  <c:v>0.0</c:v>
                </c:pt>
                <c:pt idx="11353">
                  <c:v>0.0</c:v>
                </c:pt>
                <c:pt idx="11354">
                  <c:v>0.0</c:v>
                </c:pt>
                <c:pt idx="11355">
                  <c:v>0.0</c:v>
                </c:pt>
                <c:pt idx="11356">
                  <c:v>0.0</c:v>
                </c:pt>
                <c:pt idx="11357">
                  <c:v>0.0</c:v>
                </c:pt>
                <c:pt idx="11358">
                  <c:v>0.0</c:v>
                </c:pt>
                <c:pt idx="11359">
                  <c:v>0.0</c:v>
                </c:pt>
                <c:pt idx="11360">
                  <c:v>6.007017373781124</c:v>
                </c:pt>
                <c:pt idx="11361">
                  <c:v>6.007017513528934</c:v>
                </c:pt>
                <c:pt idx="11362">
                  <c:v>6.007190823765667</c:v>
                </c:pt>
                <c:pt idx="11363">
                  <c:v>6.007151519798279</c:v>
                </c:pt>
                <c:pt idx="11364">
                  <c:v>6.007324676037774</c:v>
                </c:pt>
                <c:pt idx="11365">
                  <c:v>6.007553006339188</c:v>
                </c:pt>
                <c:pt idx="11366">
                  <c:v>6.007411602247609</c:v>
                </c:pt>
                <c:pt idx="11367">
                  <c:v>6.007639731303807</c:v>
                </c:pt>
                <c:pt idx="11368">
                  <c:v>6.007930931004737</c:v>
                </c:pt>
                <c:pt idx="11369">
                  <c:v>6.007994124289755</c:v>
                </c:pt>
                <c:pt idx="11370">
                  <c:v>0.0</c:v>
                </c:pt>
                <c:pt idx="11371">
                  <c:v>0.0</c:v>
                </c:pt>
                <c:pt idx="11372">
                  <c:v>0.0</c:v>
                </c:pt>
                <c:pt idx="11373">
                  <c:v>0.0</c:v>
                </c:pt>
                <c:pt idx="11374">
                  <c:v>0.0</c:v>
                </c:pt>
                <c:pt idx="11375">
                  <c:v>0.0</c:v>
                </c:pt>
                <c:pt idx="11376">
                  <c:v>0.0</c:v>
                </c:pt>
                <c:pt idx="11377">
                  <c:v>0.0</c:v>
                </c:pt>
                <c:pt idx="11378">
                  <c:v>0.0</c:v>
                </c:pt>
                <c:pt idx="11379">
                  <c:v>0.0</c:v>
                </c:pt>
                <c:pt idx="11380">
                  <c:v>6.006946685411971</c:v>
                </c:pt>
                <c:pt idx="11381">
                  <c:v>6.006986068166507</c:v>
                </c:pt>
                <c:pt idx="11382">
                  <c:v>6.007159216060197</c:v>
                </c:pt>
                <c:pt idx="11383">
                  <c:v>6.007214549181668</c:v>
                </c:pt>
                <c:pt idx="11384">
                  <c:v>6.007395565764084</c:v>
                </c:pt>
                <c:pt idx="11385">
                  <c:v>6.007458719591319</c:v>
                </c:pt>
                <c:pt idx="11386">
                  <c:v>6.007537275616785</c:v>
                </c:pt>
                <c:pt idx="11387">
                  <c:v>6.00766349381768</c:v>
                </c:pt>
                <c:pt idx="11388">
                  <c:v>6.007789532311508</c:v>
                </c:pt>
                <c:pt idx="11389">
                  <c:v>6.008064999963731</c:v>
                </c:pt>
                <c:pt idx="11390">
                  <c:v>0.0</c:v>
                </c:pt>
                <c:pt idx="11391">
                  <c:v>0.0</c:v>
                </c:pt>
                <c:pt idx="11392">
                  <c:v>0.0</c:v>
                </c:pt>
                <c:pt idx="11393">
                  <c:v>0.0</c:v>
                </c:pt>
                <c:pt idx="11394">
                  <c:v>0.0</c:v>
                </c:pt>
                <c:pt idx="11395">
                  <c:v>0.0</c:v>
                </c:pt>
                <c:pt idx="11396">
                  <c:v>0.0</c:v>
                </c:pt>
                <c:pt idx="11397">
                  <c:v>0.0</c:v>
                </c:pt>
                <c:pt idx="11398">
                  <c:v>0.0</c:v>
                </c:pt>
                <c:pt idx="11399">
                  <c:v>0.0</c:v>
                </c:pt>
                <c:pt idx="11400">
                  <c:v>6.006930790417768</c:v>
                </c:pt>
                <c:pt idx="11401">
                  <c:v>6.007025360644946</c:v>
                </c:pt>
                <c:pt idx="11402">
                  <c:v>6.007190805791325</c:v>
                </c:pt>
                <c:pt idx="11403">
                  <c:v>6.007269710429472</c:v>
                </c:pt>
                <c:pt idx="11404">
                  <c:v>6.007348603807495</c:v>
                </c:pt>
                <c:pt idx="11405">
                  <c:v>6.007576739501904</c:v>
                </c:pt>
                <c:pt idx="11406">
                  <c:v>6.00764761202484</c:v>
                </c:pt>
                <c:pt idx="11407">
                  <c:v>6.007812926998827</c:v>
                </c:pt>
                <c:pt idx="11408">
                  <c:v>6.007954660303565</c:v>
                </c:pt>
                <c:pt idx="11409">
                  <c:v>6.008017686181075</c:v>
                </c:pt>
                <c:pt idx="11410">
                  <c:v>0.0</c:v>
                </c:pt>
                <c:pt idx="11411">
                  <c:v>0.0</c:v>
                </c:pt>
                <c:pt idx="11412">
                  <c:v>0.0</c:v>
                </c:pt>
                <c:pt idx="11413">
                  <c:v>0.0</c:v>
                </c:pt>
                <c:pt idx="11414">
                  <c:v>0.0</c:v>
                </c:pt>
                <c:pt idx="11415">
                  <c:v>0.0</c:v>
                </c:pt>
                <c:pt idx="11416">
                  <c:v>0.0</c:v>
                </c:pt>
                <c:pt idx="11417">
                  <c:v>0.0</c:v>
                </c:pt>
                <c:pt idx="11418">
                  <c:v>0.0</c:v>
                </c:pt>
                <c:pt idx="11419">
                  <c:v>0.0</c:v>
                </c:pt>
                <c:pt idx="11420">
                  <c:v>6.007072543630462</c:v>
                </c:pt>
                <c:pt idx="11421">
                  <c:v>6.006993945810995</c:v>
                </c:pt>
                <c:pt idx="11422">
                  <c:v>6.007064962461947</c:v>
                </c:pt>
                <c:pt idx="11423">
                  <c:v>6.00726187035224</c:v>
                </c:pt>
                <c:pt idx="11424">
                  <c:v>6.007380020668287</c:v>
                </c:pt>
                <c:pt idx="11425">
                  <c:v>6.007482307235223</c:v>
                </c:pt>
                <c:pt idx="11426">
                  <c:v>6.007663509161931</c:v>
                </c:pt>
                <c:pt idx="11427">
                  <c:v>6.007694704601528</c:v>
                </c:pt>
                <c:pt idx="11428">
                  <c:v>6.007915195486532</c:v>
                </c:pt>
                <c:pt idx="11429">
                  <c:v>6.00804124817431</c:v>
                </c:pt>
                <c:pt idx="11430">
                  <c:v>0.0</c:v>
                </c:pt>
                <c:pt idx="11431">
                  <c:v>0.0</c:v>
                </c:pt>
                <c:pt idx="11432">
                  <c:v>0.0</c:v>
                </c:pt>
                <c:pt idx="11433">
                  <c:v>0.0</c:v>
                </c:pt>
                <c:pt idx="11434">
                  <c:v>0.0</c:v>
                </c:pt>
                <c:pt idx="11435">
                  <c:v>0.0</c:v>
                </c:pt>
                <c:pt idx="11436">
                  <c:v>0.0</c:v>
                </c:pt>
                <c:pt idx="11437">
                  <c:v>0.0</c:v>
                </c:pt>
                <c:pt idx="11438">
                  <c:v>0.0</c:v>
                </c:pt>
                <c:pt idx="11439">
                  <c:v>0.0</c:v>
                </c:pt>
                <c:pt idx="11440">
                  <c:v>6.007064491459936</c:v>
                </c:pt>
                <c:pt idx="11441">
                  <c:v>6.007033394715427</c:v>
                </c:pt>
                <c:pt idx="11442">
                  <c:v>6.007135817218304</c:v>
                </c:pt>
                <c:pt idx="11443">
                  <c:v>6.00726968766234</c:v>
                </c:pt>
                <c:pt idx="11444">
                  <c:v>6.007403600064752</c:v>
                </c:pt>
                <c:pt idx="11445">
                  <c:v>6.007443003453998</c:v>
                </c:pt>
                <c:pt idx="11446">
                  <c:v>6.007639767509349</c:v>
                </c:pt>
                <c:pt idx="11447">
                  <c:v>6.007836305172121</c:v>
                </c:pt>
                <c:pt idx="11448">
                  <c:v>6.007828788884491</c:v>
                </c:pt>
                <c:pt idx="11449">
                  <c:v>6.007954636489164</c:v>
                </c:pt>
                <c:pt idx="11450">
                  <c:v>0.0</c:v>
                </c:pt>
                <c:pt idx="11451">
                  <c:v>0.0</c:v>
                </c:pt>
                <c:pt idx="11452">
                  <c:v>0.0</c:v>
                </c:pt>
                <c:pt idx="11453">
                  <c:v>0.0</c:v>
                </c:pt>
                <c:pt idx="11454">
                  <c:v>0.0</c:v>
                </c:pt>
                <c:pt idx="11455">
                  <c:v>0.0</c:v>
                </c:pt>
                <c:pt idx="11456">
                  <c:v>0.0</c:v>
                </c:pt>
                <c:pt idx="11457">
                  <c:v>0.0</c:v>
                </c:pt>
                <c:pt idx="11458">
                  <c:v>0.0</c:v>
                </c:pt>
                <c:pt idx="11459">
                  <c:v>0.0</c:v>
                </c:pt>
                <c:pt idx="11460">
                  <c:v>6.007064670194231</c:v>
                </c:pt>
                <c:pt idx="11461">
                  <c:v>6.00707268493513</c:v>
                </c:pt>
                <c:pt idx="11462">
                  <c:v>6.00720653146502</c:v>
                </c:pt>
                <c:pt idx="11463">
                  <c:v>6.007324694852561</c:v>
                </c:pt>
                <c:pt idx="11464">
                  <c:v>6.007434996569991</c:v>
                </c:pt>
                <c:pt idx="11465">
                  <c:v>6.007490154638897</c:v>
                </c:pt>
                <c:pt idx="11466">
                  <c:v>6.00764759452603</c:v>
                </c:pt>
                <c:pt idx="11467">
                  <c:v>6.007797211378342</c:v>
                </c:pt>
                <c:pt idx="11468">
                  <c:v>6.007852350180604</c:v>
                </c:pt>
                <c:pt idx="11469">
                  <c:v>6.008056965036964</c:v>
                </c:pt>
                <c:pt idx="11470">
                  <c:v>0.0</c:v>
                </c:pt>
                <c:pt idx="11471">
                  <c:v>0.0</c:v>
                </c:pt>
                <c:pt idx="11472">
                  <c:v>0.0</c:v>
                </c:pt>
                <c:pt idx="11473">
                  <c:v>0.0</c:v>
                </c:pt>
                <c:pt idx="11474">
                  <c:v>0.0</c:v>
                </c:pt>
                <c:pt idx="11475">
                  <c:v>0.0</c:v>
                </c:pt>
                <c:pt idx="11476">
                  <c:v>0.0</c:v>
                </c:pt>
                <c:pt idx="11477">
                  <c:v>0.0</c:v>
                </c:pt>
                <c:pt idx="11478">
                  <c:v>0.0</c:v>
                </c:pt>
                <c:pt idx="11479">
                  <c:v>0.0</c:v>
                </c:pt>
                <c:pt idx="11480">
                  <c:v>6.007245363151486</c:v>
                </c:pt>
                <c:pt idx="11481">
                  <c:v>6.0072535340965</c:v>
                </c:pt>
                <c:pt idx="11482">
                  <c:v>6.007285089635467</c:v>
                </c:pt>
                <c:pt idx="11483">
                  <c:v>6.007348469534546</c:v>
                </c:pt>
                <c:pt idx="11484">
                  <c:v>6.007584436213325</c:v>
                </c:pt>
                <c:pt idx="11485">
                  <c:v>6.00760817200082</c:v>
                </c:pt>
                <c:pt idx="11486">
                  <c:v>6.007875769512402</c:v>
                </c:pt>
                <c:pt idx="11487">
                  <c:v>6.007820778890884</c:v>
                </c:pt>
                <c:pt idx="11488">
                  <c:v>6.00792324932045</c:v>
                </c:pt>
                <c:pt idx="11489">
                  <c:v>6.008009651276328</c:v>
                </c:pt>
                <c:pt idx="11490">
                  <c:v>0.0</c:v>
                </c:pt>
                <c:pt idx="11491">
                  <c:v>0.0</c:v>
                </c:pt>
                <c:pt idx="11492">
                  <c:v>0.0</c:v>
                </c:pt>
                <c:pt idx="11493">
                  <c:v>0.0</c:v>
                </c:pt>
                <c:pt idx="11494">
                  <c:v>0.0</c:v>
                </c:pt>
                <c:pt idx="11495">
                  <c:v>0.0</c:v>
                </c:pt>
                <c:pt idx="11496">
                  <c:v>0.0</c:v>
                </c:pt>
                <c:pt idx="11497">
                  <c:v>0.0</c:v>
                </c:pt>
                <c:pt idx="11498">
                  <c:v>0.0</c:v>
                </c:pt>
                <c:pt idx="11499">
                  <c:v>0.0</c:v>
                </c:pt>
                <c:pt idx="11500">
                  <c:v>6.006946489345671</c:v>
                </c:pt>
                <c:pt idx="11501">
                  <c:v>6.007151410238595</c:v>
                </c:pt>
                <c:pt idx="11502">
                  <c:v>6.007198692484988</c:v>
                </c:pt>
                <c:pt idx="11503">
                  <c:v>6.00734826375587</c:v>
                </c:pt>
                <c:pt idx="11504">
                  <c:v>6.007529279724428</c:v>
                </c:pt>
                <c:pt idx="11505">
                  <c:v>6.007647636277247</c:v>
                </c:pt>
                <c:pt idx="11506">
                  <c:v>6.00764759452603</c:v>
                </c:pt>
                <c:pt idx="11507">
                  <c:v>6.007907366149966</c:v>
                </c:pt>
                <c:pt idx="11508">
                  <c:v>6.007907554082943</c:v>
                </c:pt>
                <c:pt idx="11509">
                  <c:v>6.00804912005386</c:v>
                </c:pt>
                <c:pt idx="11510">
                  <c:v>0.0</c:v>
                </c:pt>
                <c:pt idx="11511">
                  <c:v>0.0</c:v>
                </c:pt>
                <c:pt idx="11512">
                  <c:v>0.0</c:v>
                </c:pt>
                <c:pt idx="11513">
                  <c:v>0.0</c:v>
                </c:pt>
                <c:pt idx="11514">
                  <c:v>0.0</c:v>
                </c:pt>
                <c:pt idx="11515">
                  <c:v>0.0</c:v>
                </c:pt>
                <c:pt idx="11516">
                  <c:v>0.0</c:v>
                </c:pt>
                <c:pt idx="11517">
                  <c:v>0.0</c:v>
                </c:pt>
                <c:pt idx="11518">
                  <c:v>0.0</c:v>
                </c:pt>
                <c:pt idx="11519">
                  <c:v>0.0</c:v>
                </c:pt>
                <c:pt idx="11520">
                  <c:v>6.007111642942339</c:v>
                </c:pt>
                <c:pt idx="11521">
                  <c:v>6.006899516925945</c:v>
                </c:pt>
                <c:pt idx="11522">
                  <c:v>6.007151353752357</c:v>
                </c:pt>
                <c:pt idx="11523">
                  <c:v>6.007269527501274</c:v>
                </c:pt>
                <c:pt idx="11524">
                  <c:v>6.007356289373364</c:v>
                </c:pt>
                <c:pt idx="11525">
                  <c:v>6.007466417920384</c:v>
                </c:pt>
                <c:pt idx="11526">
                  <c:v>6.007616014501121</c:v>
                </c:pt>
                <c:pt idx="11527">
                  <c:v>6.007812927991105</c:v>
                </c:pt>
                <c:pt idx="11528">
                  <c:v>6.007891836477439</c:v>
                </c:pt>
                <c:pt idx="11529">
                  <c:v>6.00814357962477</c:v>
                </c:pt>
                <c:pt idx="11530">
                  <c:v>0.0</c:v>
                </c:pt>
                <c:pt idx="11531">
                  <c:v>0.0</c:v>
                </c:pt>
                <c:pt idx="11532">
                  <c:v>0.0</c:v>
                </c:pt>
                <c:pt idx="11533">
                  <c:v>0.0</c:v>
                </c:pt>
                <c:pt idx="11534">
                  <c:v>0.0</c:v>
                </c:pt>
                <c:pt idx="11535">
                  <c:v>0.0</c:v>
                </c:pt>
                <c:pt idx="11536">
                  <c:v>0.0</c:v>
                </c:pt>
                <c:pt idx="11537">
                  <c:v>0.0</c:v>
                </c:pt>
                <c:pt idx="11538">
                  <c:v>0.0</c:v>
                </c:pt>
                <c:pt idx="11539">
                  <c:v>0.0</c:v>
                </c:pt>
                <c:pt idx="11540">
                  <c:v>6.006938832453804</c:v>
                </c:pt>
                <c:pt idx="11541">
                  <c:v>6.006923076530644</c:v>
                </c:pt>
                <c:pt idx="11542">
                  <c:v>6.00718299453204</c:v>
                </c:pt>
                <c:pt idx="11543">
                  <c:v>6.007214560170706</c:v>
                </c:pt>
                <c:pt idx="11544">
                  <c:v>6.007309150306526</c:v>
                </c:pt>
                <c:pt idx="11545">
                  <c:v>6.00749014889932</c:v>
                </c:pt>
                <c:pt idx="11546">
                  <c:v>6.007655293904411</c:v>
                </c:pt>
                <c:pt idx="11547">
                  <c:v>6.007765614208519</c:v>
                </c:pt>
                <c:pt idx="11548">
                  <c:v>6.008041272377154</c:v>
                </c:pt>
                <c:pt idx="11549">
                  <c:v>6.008056965036964</c:v>
                </c:pt>
                <c:pt idx="11550">
                  <c:v>0.0</c:v>
                </c:pt>
                <c:pt idx="11551">
                  <c:v>0.0</c:v>
                </c:pt>
                <c:pt idx="11552">
                  <c:v>0.0</c:v>
                </c:pt>
                <c:pt idx="11553">
                  <c:v>0.0</c:v>
                </c:pt>
                <c:pt idx="11554">
                  <c:v>0.0</c:v>
                </c:pt>
                <c:pt idx="11555">
                  <c:v>0.0</c:v>
                </c:pt>
                <c:pt idx="11556">
                  <c:v>0.0</c:v>
                </c:pt>
                <c:pt idx="11557">
                  <c:v>0.0</c:v>
                </c:pt>
                <c:pt idx="11558">
                  <c:v>0.0</c:v>
                </c:pt>
                <c:pt idx="11559">
                  <c:v>0.0</c:v>
                </c:pt>
                <c:pt idx="11560">
                  <c:v>6.007080400695089</c:v>
                </c:pt>
                <c:pt idx="11561">
                  <c:v>6.007088369187927</c:v>
                </c:pt>
                <c:pt idx="11562">
                  <c:v>6.007167245789288</c:v>
                </c:pt>
                <c:pt idx="11563">
                  <c:v>6.007324706952248</c:v>
                </c:pt>
                <c:pt idx="11564">
                  <c:v>6.007261830253478</c:v>
                </c:pt>
                <c:pt idx="11565">
                  <c:v>6.007474435730579</c:v>
                </c:pt>
                <c:pt idx="11566">
                  <c:v>6.007694742146608</c:v>
                </c:pt>
                <c:pt idx="11567">
                  <c:v>6.00778149352433</c:v>
                </c:pt>
                <c:pt idx="11568">
                  <c:v>6.007844524114311</c:v>
                </c:pt>
                <c:pt idx="11569">
                  <c:v>6.007994124265724</c:v>
                </c:pt>
                <c:pt idx="11570">
                  <c:v>0.0</c:v>
                </c:pt>
                <c:pt idx="11571">
                  <c:v>0.0</c:v>
                </c:pt>
                <c:pt idx="11572">
                  <c:v>0.0</c:v>
                </c:pt>
                <c:pt idx="11573">
                  <c:v>0.0</c:v>
                </c:pt>
                <c:pt idx="11574">
                  <c:v>0.0</c:v>
                </c:pt>
                <c:pt idx="11575">
                  <c:v>0.0</c:v>
                </c:pt>
                <c:pt idx="11576">
                  <c:v>0.0</c:v>
                </c:pt>
                <c:pt idx="11577">
                  <c:v>0.0</c:v>
                </c:pt>
                <c:pt idx="11578">
                  <c:v>0.0</c:v>
                </c:pt>
                <c:pt idx="11579">
                  <c:v>0.0</c:v>
                </c:pt>
                <c:pt idx="11580">
                  <c:v>6.0069543336678</c:v>
                </c:pt>
                <c:pt idx="11581">
                  <c:v>6.007104082061574</c:v>
                </c:pt>
                <c:pt idx="11582">
                  <c:v>6.00702548314384</c:v>
                </c:pt>
                <c:pt idx="11583">
                  <c:v>6.007198829297336</c:v>
                </c:pt>
                <c:pt idx="11584">
                  <c:v>6.007340372786676</c:v>
                </c:pt>
                <c:pt idx="11585">
                  <c:v>6.007529452096946</c:v>
                </c:pt>
                <c:pt idx="11586">
                  <c:v>6.007561032416945</c:v>
                </c:pt>
                <c:pt idx="11587">
                  <c:v>6.007765632405611</c:v>
                </c:pt>
                <c:pt idx="11588">
                  <c:v>6.007922873666625</c:v>
                </c:pt>
                <c:pt idx="11589">
                  <c:v>6.008033216561087</c:v>
                </c:pt>
                <c:pt idx="11590">
                  <c:v>0.0</c:v>
                </c:pt>
                <c:pt idx="11591">
                  <c:v>0.0</c:v>
                </c:pt>
                <c:pt idx="11592">
                  <c:v>0.0</c:v>
                </c:pt>
                <c:pt idx="11593">
                  <c:v>0.0</c:v>
                </c:pt>
                <c:pt idx="11594">
                  <c:v>0.0</c:v>
                </c:pt>
                <c:pt idx="11595">
                  <c:v>0.0</c:v>
                </c:pt>
                <c:pt idx="11596">
                  <c:v>0.0</c:v>
                </c:pt>
                <c:pt idx="11597">
                  <c:v>0.0</c:v>
                </c:pt>
                <c:pt idx="11598">
                  <c:v>0.0</c:v>
                </c:pt>
                <c:pt idx="11599">
                  <c:v>0.0</c:v>
                </c:pt>
                <c:pt idx="11600">
                  <c:v>6.00686778128174</c:v>
                </c:pt>
                <c:pt idx="11601">
                  <c:v>6.00707268493513</c:v>
                </c:pt>
                <c:pt idx="11602">
                  <c:v>6.007088539541575</c:v>
                </c:pt>
                <c:pt idx="11603">
                  <c:v>6.007238116030614</c:v>
                </c:pt>
                <c:pt idx="11604">
                  <c:v>6.007379841722195</c:v>
                </c:pt>
                <c:pt idx="11605">
                  <c:v>6.007387677879535</c:v>
                </c:pt>
                <c:pt idx="11606">
                  <c:v>6.007663328502427</c:v>
                </c:pt>
                <c:pt idx="11607">
                  <c:v>6.007734164463564</c:v>
                </c:pt>
                <c:pt idx="11608">
                  <c:v>6.007915214407783</c:v>
                </c:pt>
                <c:pt idx="11609">
                  <c:v>6.007844524114311</c:v>
                </c:pt>
                <c:pt idx="11610">
                  <c:v>0.0</c:v>
                </c:pt>
                <c:pt idx="11611">
                  <c:v>0.0</c:v>
                </c:pt>
                <c:pt idx="11612">
                  <c:v>0.0</c:v>
                </c:pt>
                <c:pt idx="11613">
                  <c:v>0.0</c:v>
                </c:pt>
                <c:pt idx="11614">
                  <c:v>0.0</c:v>
                </c:pt>
                <c:pt idx="11615">
                  <c:v>0.0</c:v>
                </c:pt>
                <c:pt idx="11616">
                  <c:v>0.0</c:v>
                </c:pt>
                <c:pt idx="11617">
                  <c:v>0.0</c:v>
                </c:pt>
                <c:pt idx="11618">
                  <c:v>0.0</c:v>
                </c:pt>
                <c:pt idx="11619">
                  <c:v>0.0</c:v>
                </c:pt>
                <c:pt idx="11620">
                  <c:v>6.0069781088559</c:v>
                </c:pt>
                <c:pt idx="11621">
                  <c:v>6.007001800760885</c:v>
                </c:pt>
                <c:pt idx="11622">
                  <c:v>6.007127815393632</c:v>
                </c:pt>
                <c:pt idx="11623">
                  <c:v>6.007253824645685</c:v>
                </c:pt>
                <c:pt idx="11624">
                  <c:v>6.007482340730538</c:v>
                </c:pt>
                <c:pt idx="11625">
                  <c:v>6.00756102081119</c:v>
                </c:pt>
                <c:pt idx="11626">
                  <c:v>6.007600463202686</c:v>
                </c:pt>
                <c:pt idx="11627">
                  <c:v>6.00775008391314</c:v>
                </c:pt>
                <c:pt idx="11628">
                  <c:v>6.007962527642198</c:v>
                </c:pt>
                <c:pt idx="11629">
                  <c:v>6.007978220349915</c:v>
                </c:pt>
                <c:pt idx="11630">
                  <c:v>0.0</c:v>
                </c:pt>
                <c:pt idx="11631">
                  <c:v>0.0</c:v>
                </c:pt>
                <c:pt idx="11632">
                  <c:v>0.0</c:v>
                </c:pt>
                <c:pt idx="11633">
                  <c:v>0.0</c:v>
                </c:pt>
                <c:pt idx="11634">
                  <c:v>0.0</c:v>
                </c:pt>
                <c:pt idx="11635">
                  <c:v>0.0</c:v>
                </c:pt>
                <c:pt idx="11636">
                  <c:v>0.0</c:v>
                </c:pt>
                <c:pt idx="11637">
                  <c:v>0.0</c:v>
                </c:pt>
                <c:pt idx="11638">
                  <c:v>0.0</c:v>
                </c:pt>
                <c:pt idx="11639">
                  <c:v>0.0</c:v>
                </c:pt>
                <c:pt idx="11640">
                  <c:v>6.006993830487771</c:v>
                </c:pt>
                <c:pt idx="11641">
                  <c:v>6.00700966174904</c:v>
                </c:pt>
                <c:pt idx="11642">
                  <c:v>6.007112094442574</c:v>
                </c:pt>
                <c:pt idx="11643">
                  <c:v>6.007206687001115</c:v>
                </c:pt>
                <c:pt idx="11644">
                  <c:v>6.007261840457224</c:v>
                </c:pt>
                <c:pt idx="11645">
                  <c:v>6.007450685324396</c:v>
                </c:pt>
                <c:pt idx="11646">
                  <c:v>6.007458719591319</c:v>
                </c:pt>
                <c:pt idx="11647">
                  <c:v>6.007647812464337</c:v>
                </c:pt>
                <c:pt idx="11648">
                  <c:v>6.008009651276328</c:v>
                </c:pt>
                <c:pt idx="11649">
                  <c:v>6.007852166224144</c:v>
                </c:pt>
                <c:pt idx="11650">
                  <c:v>0.0</c:v>
                </c:pt>
                <c:pt idx="11651">
                  <c:v>0.0</c:v>
                </c:pt>
                <c:pt idx="11652">
                  <c:v>0.0</c:v>
                </c:pt>
                <c:pt idx="11653">
                  <c:v>0.0</c:v>
                </c:pt>
                <c:pt idx="11654">
                  <c:v>0.0</c:v>
                </c:pt>
                <c:pt idx="11655">
                  <c:v>0.0</c:v>
                </c:pt>
                <c:pt idx="11656">
                  <c:v>0.0</c:v>
                </c:pt>
                <c:pt idx="11657">
                  <c:v>0.0</c:v>
                </c:pt>
                <c:pt idx="11658">
                  <c:v>0.0</c:v>
                </c:pt>
                <c:pt idx="11659">
                  <c:v>0.0</c:v>
                </c:pt>
                <c:pt idx="11660">
                  <c:v>6.006867764980047</c:v>
                </c:pt>
                <c:pt idx="11661">
                  <c:v>6.007080539423195</c:v>
                </c:pt>
                <c:pt idx="11662">
                  <c:v>6.007167245789288</c:v>
                </c:pt>
                <c:pt idx="11663">
                  <c:v>6.007348255077399</c:v>
                </c:pt>
                <c:pt idx="11664">
                  <c:v>6.007332729146188</c:v>
                </c:pt>
                <c:pt idx="11665">
                  <c:v>6.007434988515204</c:v>
                </c:pt>
                <c:pt idx="11666">
                  <c:v>6.007576722325975</c:v>
                </c:pt>
                <c:pt idx="11667">
                  <c:v>6.007639731303807</c:v>
                </c:pt>
                <c:pt idx="11668">
                  <c:v>6.007844506336562</c:v>
                </c:pt>
                <c:pt idx="11669">
                  <c:v>6.008033380401218</c:v>
                </c:pt>
                <c:pt idx="11670">
                  <c:v>0.0</c:v>
                </c:pt>
                <c:pt idx="11671">
                  <c:v>0.0</c:v>
                </c:pt>
                <c:pt idx="11672">
                  <c:v>0.0</c:v>
                </c:pt>
                <c:pt idx="11673">
                  <c:v>0.0</c:v>
                </c:pt>
                <c:pt idx="11674">
                  <c:v>0.0</c:v>
                </c:pt>
                <c:pt idx="11675">
                  <c:v>0.0</c:v>
                </c:pt>
                <c:pt idx="11676">
                  <c:v>0.0</c:v>
                </c:pt>
                <c:pt idx="11677">
                  <c:v>0.0</c:v>
                </c:pt>
                <c:pt idx="11678">
                  <c:v>0.0</c:v>
                </c:pt>
                <c:pt idx="11679">
                  <c:v>0.0</c:v>
                </c:pt>
                <c:pt idx="11680">
                  <c:v>6.006899369255028</c:v>
                </c:pt>
                <c:pt idx="11681">
                  <c:v>6.007041064416097</c:v>
                </c:pt>
                <c:pt idx="11682">
                  <c:v>6.007167278507347</c:v>
                </c:pt>
                <c:pt idx="11683">
                  <c:v>6.007245967370642</c:v>
                </c:pt>
                <c:pt idx="11684">
                  <c:v>6.007332710348603</c:v>
                </c:pt>
                <c:pt idx="11685">
                  <c:v>6.007442838015235</c:v>
                </c:pt>
                <c:pt idx="11686">
                  <c:v>6.007529593740027</c:v>
                </c:pt>
                <c:pt idx="11687">
                  <c:v>6.007694924101264</c:v>
                </c:pt>
                <c:pt idx="11688">
                  <c:v>6.007891837164308</c:v>
                </c:pt>
                <c:pt idx="11689">
                  <c:v>6.007938941492822</c:v>
                </c:pt>
                <c:pt idx="11690">
                  <c:v>0.0</c:v>
                </c:pt>
                <c:pt idx="11691">
                  <c:v>0.0</c:v>
                </c:pt>
                <c:pt idx="11692">
                  <c:v>0.0</c:v>
                </c:pt>
                <c:pt idx="11693">
                  <c:v>0.0</c:v>
                </c:pt>
                <c:pt idx="11694">
                  <c:v>0.0</c:v>
                </c:pt>
                <c:pt idx="11695">
                  <c:v>0.0</c:v>
                </c:pt>
                <c:pt idx="11696">
                  <c:v>0.0</c:v>
                </c:pt>
                <c:pt idx="11697">
                  <c:v>0.0</c:v>
                </c:pt>
                <c:pt idx="11698">
                  <c:v>0.0</c:v>
                </c:pt>
                <c:pt idx="11699">
                  <c:v>0.0</c:v>
                </c:pt>
                <c:pt idx="11700">
                  <c:v>6.007056822818001</c:v>
                </c:pt>
                <c:pt idx="11701">
                  <c:v>6.007072679723295</c:v>
                </c:pt>
                <c:pt idx="11702">
                  <c:v>6.007206521641832</c:v>
                </c:pt>
                <c:pt idx="11703">
                  <c:v>6.007435026321471</c:v>
                </c:pt>
                <c:pt idx="11704">
                  <c:v>6.007442876764786</c:v>
                </c:pt>
                <c:pt idx="11705">
                  <c:v>6.007553178819244</c:v>
                </c:pt>
                <c:pt idx="11706">
                  <c:v>6.007663328502427</c:v>
                </c:pt>
                <c:pt idx="11707">
                  <c:v>6.007836657820139</c:v>
                </c:pt>
                <c:pt idx="11708">
                  <c:v>6.007931093783327</c:v>
                </c:pt>
                <c:pt idx="11709">
                  <c:v>6.007970353186266</c:v>
                </c:pt>
                <c:pt idx="11710">
                  <c:v>0.0</c:v>
                </c:pt>
                <c:pt idx="11711">
                  <c:v>0.0</c:v>
                </c:pt>
                <c:pt idx="11712">
                  <c:v>0.0</c:v>
                </c:pt>
                <c:pt idx="11713">
                  <c:v>0.0</c:v>
                </c:pt>
                <c:pt idx="11714">
                  <c:v>0.0</c:v>
                </c:pt>
                <c:pt idx="11715">
                  <c:v>0.0</c:v>
                </c:pt>
                <c:pt idx="11716">
                  <c:v>0.0</c:v>
                </c:pt>
                <c:pt idx="11717">
                  <c:v>0.0</c:v>
                </c:pt>
                <c:pt idx="11718">
                  <c:v>0.0</c:v>
                </c:pt>
                <c:pt idx="11719">
                  <c:v>0.0</c:v>
                </c:pt>
                <c:pt idx="11720">
                  <c:v>6.007040951333094</c:v>
                </c:pt>
                <c:pt idx="11721">
                  <c:v>6.007237818137434</c:v>
                </c:pt>
                <c:pt idx="11722">
                  <c:v>6.007214390145021</c:v>
                </c:pt>
                <c:pt idx="11723">
                  <c:v>6.007332741211693</c:v>
                </c:pt>
                <c:pt idx="11724">
                  <c:v>6.007348438561195</c:v>
                </c:pt>
                <c:pt idx="11725">
                  <c:v>6.007568702684388</c:v>
                </c:pt>
                <c:pt idx="11726">
                  <c:v>6.007741862926149</c:v>
                </c:pt>
                <c:pt idx="11727">
                  <c:v>6.007820771691128</c:v>
                </c:pt>
                <c:pt idx="11728">
                  <c:v>6.007946810654778</c:v>
                </c:pt>
                <c:pt idx="11729">
                  <c:v>6.008104092269978</c:v>
                </c:pt>
                <c:pt idx="11730">
                  <c:v>0.0</c:v>
                </c:pt>
                <c:pt idx="11731">
                  <c:v>0.0</c:v>
                </c:pt>
                <c:pt idx="11732">
                  <c:v>0.0</c:v>
                </c:pt>
                <c:pt idx="11733">
                  <c:v>0.0</c:v>
                </c:pt>
                <c:pt idx="11734">
                  <c:v>0.0</c:v>
                </c:pt>
                <c:pt idx="11735">
                  <c:v>0.0</c:v>
                </c:pt>
                <c:pt idx="11736">
                  <c:v>0.0</c:v>
                </c:pt>
                <c:pt idx="11737">
                  <c:v>0.0</c:v>
                </c:pt>
                <c:pt idx="11738">
                  <c:v>0.0</c:v>
                </c:pt>
                <c:pt idx="11739">
                  <c:v>0.0</c:v>
                </c:pt>
                <c:pt idx="11740">
                  <c:v>6.00699381350463</c:v>
                </c:pt>
                <c:pt idx="11741">
                  <c:v>6.007080531963174</c:v>
                </c:pt>
                <c:pt idx="11742">
                  <c:v>6.007237954405661</c:v>
                </c:pt>
                <c:pt idx="11743">
                  <c:v>6.007371852312185</c:v>
                </c:pt>
                <c:pt idx="11744">
                  <c:v>6.007521598077175</c:v>
                </c:pt>
                <c:pt idx="11745">
                  <c:v>6.007529425675781</c:v>
                </c:pt>
                <c:pt idx="11746">
                  <c:v>6.007647610028833</c:v>
                </c:pt>
                <c:pt idx="11747">
                  <c:v>6.007852206081375</c:v>
                </c:pt>
                <c:pt idx="11748">
                  <c:v>6.007993958170005</c:v>
                </c:pt>
                <c:pt idx="11749">
                  <c:v>6.008072682079003</c:v>
                </c:pt>
                <c:pt idx="11750">
                  <c:v>0.0</c:v>
                </c:pt>
                <c:pt idx="11751">
                  <c:v>0.0</c:v>
                </c:pt>
                <c:pt idx="11752">
                  <c:v>0.0</c:v>
                </c:pt>
                <c:pt idx="11753">
                  <c:v>0.0</c:v>
                </c:pt>
                <c:pt idx="11754">
                  <c:v>0.0</c:v>
                </c:pt>
                <c:pt idx="11755">
                  <c:v>0.0</c:v>
                </c:pt>
                <c:pt idx="11756">
                  <c:v>0.0</c:v>
                </c:pt>
                <c:pt idx="11757">
                  <c:v>0.0</c:v>
                </c:pt>
                <c:pt idx="11758">
                  <c:v>0.0</c:v>
                </c:pt>
                <c:pt idx="11759">
                  <c:v>0.0</c:v>
                </c:pt>
                <c:pt idx="11760">
                  <c:v>6.00711183567106</c:v>
                </c:pt>
                <c:pt idx="11761">
                  <c:v>6.007198354709162</c:v>
                </c:pt>
                <c:pt idx="11762">
                  <c:v>6.007198692484988</c:v>
                </c:pt>
                <c:pt idx="11763">
                  <c:v>6.007316672620336</c:v>
                </c:pt>
                <c:pt idx="11764">
                  <c:v>6.007529279724428</c:v>
                </c:pt>
                <c:pt idx="11765">
                  <c:v>6.007631748398555</c:v>
                </c:pt>
                <c:pt idx="11766">
                  <c:v>6.007812779574867</c:v>
                </c:pt>
                <c:pt idx="11767">
                  <c:v>6.007915233152193</c:v>
                </c:pt>
                <c:pt idx="11768">
                  <c:v>6.007938775757085</c:v>
                </c:pt>
                <c:pt idx="11769">
                  <c:v>6.00807268209212</c:v>
                </c:pt>
                <c:pt idx="11770">
                  <c:v>0.0</c:v>
                </c:pt>
                <c:pt idx="11771">
                  <c:v>0.0</c:v>
                </c:pt>
                <c:pt idx="11772">
                  <c:v>0.0</c:v>
                </c:pt>
                <c:pt idx="11773">
                  <c:v>0.0</c:v>
                </c:pt>
                <c:pt idx="11774">
                  <c:v>0.0</c:v>
                </c:pt>
                <c:pt idx="11775">
                  <c:v>0.0</c:v>
                </c:pt>
                <c:pt idx="11776">
                  <c:v>0.0</c:v>
                </c:pt>
                <c:pt idx="11777">
                  <c:v>0.0</c:v>
                </c:pt>
                <c:pt idx="11778">
                  <c:v>0.0</c:v>
                </c:pt>
                <c:pt idx="11779">
                  <c:v>0.0</c:v>
                </c:pt>
                <c:pt idx="11780">
                  <c:v>6.007040951333094</c:v>
                </c:pt>
                <c:pt idx="11781">
                  <c:v>6.007166936360991</c:v>
                </c:pt>
                <c:pt idx="11782">
                  <c:v>6.00730117678498</c:v>
                </c:pt>
                <c:pt idx="11783">
                  <c:v>6.007490016807325</c:v>
                </c:pt>
                <c:pt idx="11784">
                  <c:v>6.007544978039993</c:v>
                </c:pt>
                <c:pt idx="11785">
                  <c:v>6.007647428610312</c:v>
                </c:pt>
                <c:pt idx="11786">
                  <c:v>6.007797044411488</c:v>
                </c:pt>
                <c:pt idx="11787">
                  <c:v>6.00786810981365</c:v>
                </c:pt>
                <c:pt idx="11788">
                  <c:v>6.007978241430107</c:v>
                </c:pt>
                <c:pt idx="11789">
                  <c:v>6.008190683978757</c:v>
                </c:pt>
                <c:pt idx="11790">
                  <c:v>0.0</c:v>
                </c:pt>
                <c:pt idx="11791">
                  <c:v>0.0</c:v>
                </c:pt>
                <c:pt idx="11792">
                  <c:v>0.0</c:v>
                </c:pt>
                <c:pt idx="11793">
                  <c:v>0.0</c:v>
                </c:pt>
                <c:pt idx="11794">
                  <c:v>0.0</c:v>
                </c:pt>
                <c:pt idx="11795">
                  <c:v>0.0</c:v>
                </c:pt>
                <c:pt idx="11796">
                  <c:v>0.0</c:v>
                </c:pt>
                <c:pt idx="11797">
                  <c:v>0.0</c:v>
                </c:pt>
                <c:pt idx="11798">
                  <c:v>0.0</c:v>
                </c:pt>
                <c:pt idx="11799">
                  <c:v>0.0</c:v>
                </c:pt>
                <c:pt idx="11800">
                  <c:v>6.007174657036146</c:v>
                </c:pt>
                <c:pt idx="11801">
                  <c:v>6.007174948050353</c:v>
                </c:pt>
                <c:pt idx="11802">
                  <c:v>6.007245813086254</c:v>
                </c:pt>
                <c:pt idx="11803">
                  <c:v>6.00735612359831</c:v>
                </c:pt>
                <c:pt idx="11804">
                  <c:v>6.007568739822434</c:v>
                </c:pt>
                <c:pt idx="11805">
                  <c:v>6.007726352862275</c:v>
                </c:pt>
                <c:pt idx="11806">
                  <c:v>6.007710458379274</c:v>
                </c:pt>
                <c:pt idx="11807">
                  <c:v>6.007805062601141</c:v>
                </c:pt>
                <c:pt idx="11808">
                  <c:v>6.007962505291155</c:v>
                </c:pt>
                <c:pt idx="11809">
                  <c:v>6.008183025452434</c:v>
                </c:pt>
                <c:pt idx="11810">
                  <c:v>0.0</c:v>
                </c:pt>
                <c:pt idx="11811">
                  <c:v>0.0</c:v>
                </c:pt>
                <c:pt idx="11812">
                  <c:v>0.0</c:v>
                </c:pt>
                <c:pt idx="11813">
                  <c:v>0.0</c:v>
                </c:pt>
                <c:pt idx="11814">
                  <c:v>0.0</c:v>
                </c:pt>
                <c:pt idx="11815">
                  <c:v>0.0</c:v>
                </c:pt>
                <c:pt idx="11816">
                  <c:v>0.0</c:v>
                </c:pt>
                <c:pt idx="11817">
                  <c:v>0.0</c:v>
                </c:pt>
                <c:pt idx="11818">
                  <c:v>0.0</c:v>
                </c:pt>
                <c:pt idx="11819">
                  <c:v>0.0</c:v>
                </c:pt>
                <c:pt idx="11820">
                  <c:v>6.007103785229452</c:v>
                </c:pt>
                <c:pt idx="11821">
                  <c:v>6.007064619178784</c:v>
                </c:pt>
                <c:pt idx="11822">
                  <c:v>6.007277230413678</c:v>
                </c:pt>
                <c:pt idx="11823">
                  <c:v>6.007332741211693</c:v>
                </c:pt>
                <c:pt idx="11824">
                  <c:v>6.00752139118167</c:v>
                </c:pt>
                <c:pt idx="11825">
                  <c:v>6.007647610028833</c:v>
                </c:pt>
                <c:pt idx="11826">
                  <c:v>6.007687058877567</c:v>
                </c:pt>
                <c:pt idx="11827">
                  <c:v>6.007836489390503</c:v>
                </c:pt>
                <c:pt idx="11828">
                  <c:v>6.00804911741493</c:v>
                </c:pt>
                <c:pt idx="11829">
                  <c:v>6.008182813715489</c:v>
                </c:pt>
                <c:pt idx="11830">
                  <c:v>0.0</c:v>
                </c:pt>
                <c:pt idx="11831">
                  <c:v>0.0</c:v>
                </c:pt>
                <c:pt idx="11832">
                  <c:v>0.0</c:v>
                </c:pt>
                <c:pt idx="11833">
                  <c:v>0.0</c:v>
                </c:pt>
                <c:pt idx="11834">
                  <c:v>0.0</c:v>
                </c:pt>
                <c:pt idx="11835">
                  <c:v>0.0</c:v>
                </c:pt>
                <c:pt idx="11836">
                  <c:v>0.0</c:v>
                </c:pt>
                <c:pt idx="11837">
                  <c:v>0.0</c:v>
                </c:pt>
                <c:pt idx="11838">
                  <c:v>0.0</c:v>
                </c:pt>
                <c:pt idx="11839">
                  <c:v>0.0</c:v>
                </c:pt>
                <c:pt idx="11840">
                  <c:v>6.007237696278541</c:v>
                </c:pt>
                <c:pt idx="11841">
                  <c:v>6.007190686868046</c:v>
                </c:pt>
                <c:pt idx="11842">
                  <c:v>6.00725384737694</c:v>
                </c:pt>
                <c:pt idx="11843">
                  <c:v>6.007293277711776</c:v>
                </c:pt>
                <c:pt idx="11844">
                  <c:v>6.007442876764786</c:v>
                </c:pt>
                <c:pt idx="11845">
                  <c:v>6.007576939190439</c:v>
                </c:pt>
                <c:pt idx="11846">
                  <c:v>6.007694922320685</c:v>
                </c:pt>
                <c:pt idx="11847">
                  <c:v>6.007986108664467</c:v>
                </c:pt>
                <c:pt idx="11848">
                  <c:v>6.00803340406083</c:v>
                </c:pt>
                <c:pt idx="11849">
                  <c:v>6.008088542356329</c:v>
                </c:pt>
                <c:pt idx="11850">
                  <c:v>0.0</c:v>
                </c:pt>
                <c:pt idx="11851">
                  <c:v>0.0</c:v>
                </c:pt>
                <c:pt idx="11852">
                  <c:v>0.0</c:v>
                </c:pt>
                <c:pt idx="11853">
                  <c:v>0.0</c:v>
                </c:pt>
                <c:pt idx="11854">
                  <c:v>0.0</c:v>
                </c:pt>
                <c:pt idx="11855">
                  <c:v>0.0</c:v>
                </c:pt>
                <c:pt idx="11856">
                  <c:v>0.0</c:v>
                </c:pt>
                <c:pt idx="11857">
                  <c:v>0.0</c:v>
                </c:pt>
                <c:pt idx="11858">
                  <c:v>0.0</c:v>
                </c:pt>
                <c:pt idx="11859">
                  <c:v>0.0</c:v>
                </c:pt>
                <c:pt idx="11860">
                  <c:v>6.007111625217346</c:v>
                </c:pt>
                <c:pt idx="11861">
                  <c:v>6.007182810723951</c:v>
                </c:pt>
                <c:pt idx="11862">
                  <c:v>6.00719849160284</c:v>
                </c:pt>
                <c:pt idx="11863">
                  <c:v>6.00734058836693</c:v>
                </c:pt>
                <c:pt idx="11864">
                  <c:v>6.007466588419805</c:v>
                </c:pt>
                <c:pt idx="11865">
                  <c:v>6.00761601658708</c:v>
                </c:pt>
                <c:pt idx="11866">
                  <c:v>6.007600282979177</c:v>
                </c:pt>
                <c:pt idx="11867">
                  <c:v>6.007781497740046</c:v>
                </c:pt>
                <c:pt idx="11868">
                  <c:v>6.007907513630706</c:v>
                </c:pt>
                <c:pt idx="11869">
                  <c:v>6.00811193820282</c:v>
                </c:pt>
                <c:pt idx="11870">
                  <c:v>0.0</c:v>
                </c:pt>
                <c:pt idx="11871">
                  <c:v>0.0</c:v>
                </c:pt>
                <c:pt idx="11872">
                  <c:v>0.0</c:v>
                </c:pt>
                <c:pt idx="11873">
                  <c:v>0.0</c:v>
                </c:pt>
                <c:pt idx="11874">
                  <c:v>0.0</c:v>
                </c:pt>
                <c:pt idx="11875">
                  <c:v>0.0</c:v>
                </c:pt>
                <c:pt idx="11876">
                  <c:v>0.0</c:v>
                </c:pt>
                <c:pt idx="11877">
                  <c:v>0.0</c:v>
                </c:pt>
                <c:pt idx="11878">
                  <c:v>0.0</c:v>
                </c:pt>
                <c:pt idx="11879">
                  <c:v>0.0</c:v>
                </c:pt>
                <c:pt idx="11880">
                  <c:v>6.007072366230944</c:v>
                </c:pt>
                <c:pt idx="11881">
                  <c:v>6.007198703190008</c:v>
                </c:pt>
                <c:pt idx="11882">
                  <c:v>6.007135654535483</c:v>
                </c:pt>
                <c:pt idx="11883">
                  <c:v>6.007245949110523</c:v>
                </c:pt>
                <c:pt idx="11884">
                  <c:v>6.007246132378275</c:v>
                </c:pt>
                <c:pt idx="11885">
                  <c:v>6.007395904060521</c:v>
                </c:pt>
                <c:pt idx="11886">
                  <c:v>6.007718301732234</c:v>
                </c:pt>
                <c:pt idx="11887">
                  <c:v>6.007813110660148</c:v>
                </c:pt>
                <c:pt idx="11888">
                  <c:v>6.007962527642198</c:v>
                </c:pt>
                <c:pt idx="11889">
                  <c:v>6.008088376117747</c:v>
                </c:pt>
                <c:pt idx="11890">
                  <c:v>0.0</c:v>
                </c:pt>
                <c:pt idx="11891">
                  <c:v>0.0</c:v>
                </c:pt>
                <c:pt idx="11892">
                  <c:v>0.0</c:v>
                </c:pt>
                <c:pt idx="11893">
                  <c:v>0.0</c:v>
                </c:pt>
                <c:pt idx="11894">
                  <c:v>0.0</c:v>
                </c:pt>
                <c:pt idx="11895">
                  <c:v>0.0</c:v>
                </c:pt>
                <c:pt idx="11896">
                  <c:v>0.0</c:v>
                </c:pt>
                <c:pt idx="11897">
                  <c:v>0.0</c:v>
                </c:pt>
                <c:pt idx="11898">
                  <c:v>0.0</c:v>
                </c:pt>
                <c:pt idx="11899">
                  <c:v>0.0</c:v>
                </c:pt>
                <c:pt idx="11900">
                  <c:v>6.007064536191868</c:v>
                </c:pt>
                <c:pt idx="11901">
                  <c:v>6.007135528591589</c:v>
                </c:pt>
                <c:pt idx="11902">
                  <c:v>6.007175114290447</c:v>
                </c:pt>
                <c:pt idx="11903">
                  <c:v>6.007238120221862</c:v>
                </c:pt>
                <c:pt idx="11904">
                  <c:v>6.007576573528804</c:v>
                </c:pt>
                <c:pt idx="11905">
                  <c:v>6.007671195618242</c:v>
                </c:pt>
                <c:pt idx="11906">
                  <c:v>6.007852039848586</c:v>
                </c:pt>
                <c:pt idx="11907">
                  <c:v>6.007915233152193</c:v>
                </c:pt>
                <c:pt idx="11908">
                  <c:v>6.008017705662727</c:v>
                </c:pt>
                <c:pt idx="11909">
                  <c:v>6.008112148386139</c:v>
                </c:pt>
                <c:pt idx="11910">
                  <c:v>0.0</c:v>
                </c:pt>
                <c:pt idx="11911">
                  <c:v>0.0</c:v>
                </c:pt>
                <c:pt idx="11912">
                  <c:v>0.0</c:v>
                </c:pt>
                <c:pt idx="11913">
                  <c:v>0.0</c:v>
                </c:pt>
                <c:pt idx="11914">
                  <c:v>0.0</c:v>
                </c:pt>
                <c:pt idx="11915">
                  <c:v>0.0</c:v>
                </c:pt>
                <c:pt idx="11916">
                  <c:v>0.0</c:v>
                </c:pt>
                <c:pt idx="11917">
                  <c:v>0.0</c:v>
                </c:pt>
                <c:pt idx="11918">
                  <c:v>0.0</c:v>
                </c:pt>
                <c:pt idx="11919">
                  <c:v>0.0</c:v>
                </c:pt>
                <c:pt idx="11920">
                  <c:v>6.007135203680976</c:v>
                </c:pt>
                <c:pt idx="11921">
                  <c:v>6.007332235069124</c:v>
                </c:pt>
                <c:pt idx="11922">
                  <c:v>6.007301158298731</c:v>
                </c:pt>
                <c:pt idx="11923">
                  <c:v>6.007466653993615</c:v>
                </c:pt>
                <c:pt idx="11924">
                  <c:v>6.007482134111804</c:v>
                </c:pt>
                <c:pt idx="11925">
                  <c:v>6.007623879271245</c:v>
                </c:pt>
                <c:pt idx="11926">
                  <c:v>6.007734201959125</c:v>
                </c:pt>
                <c:pt idx="11927">
                  <c:v>6.007946644629508</c:v>
                </c:pt>
                <c:pt idx="11928">
                  <c:v>6.008056988931033</c:v>
                </c:pt>
                <c:pt idx="11929">
                  <c:v>6.008159463025124</c:v>
                </c:pt>
                <c:pt idx="11930">
                  <c:v>0.0</c:v>
                </c:pt>
                <c:pt idx="11931">
                  <c:v>0.0</c:v>
                </c:pt>
                <c:pt idx="11932">
                  <c:v>0.0</c:v>
                </c:pt>
                <c:pt idx="11933">
                  <c:v>0.0</c:v>
                </c:pt>
                <c:pt idx="11934">
                  <c:v>0.0</c:v>
                </c:pt>
                <c:pt idx="11935">
                  <c:v>0.0</c:v>
                </c:pt>
                <c:pt idx="11936">
                  <c:v>0.0</c:v>
                </c:pt>
                <c:pt idx="11937">
                  <c:v>0.0</c:v>
                </c:pt>
                <c:pt idx="11938">
                  <c:v>0.0</c:v>
                </c:pt>
                <c:pt idx="11939">
                  <c:v>0.0</c:v>
                </c:pt>
                <c:pt idx="11940">
                  <c:v>6.007111819877822</c:v>
                </c:pt>
                <c:pt idx="11941">
                  <c:v>6.007182800007139</c:v>
                </c:pt>
                <c:pt idx="11942">
                  <c:v>6.00726169456379</c:v>
                </c:pt>
                <c:pt idx="11943">
                  <c:v>6.007371998971911</c:v>
                </c:pt>
                <c:pt idx="11944">
                  <c:v>6.007513899461522</c:v>
                </c:pt>
                <c:pt idx="11945">
                  <c:v>6.007600282979177</c:v>
                </c:pt>
                <c:pt idx="11946">
                  <c:v>6.007600655581212</c:v>
                </c:pt>
                <c:pt idx="11947">
                  <c:v>6.007765779762021</c:v>
                </c:pt>
                <c:pt idx="11948">
                  <c:v>6.007868066895464</c:v>
                </c:pt>
                <c:pt idx="11949">
                  <c:v>6.008119973298753</c:v>
                </c:pt>
                <c:pt idx="11950">
                  <c:v>0.0</c:v>
                </c:pt>
                <c:pt idx="11951">
                  <c:v>0.0</c:v>
                </c:pt>
                <c:pt idx="11952">
                  <c:v>0.0</c:v>
                </c:pt>
                <c:pt idx="11953">
                  <c:v>0.0</c:v>
                </c:pt>
                <c:pt idx="11954">
                  <c:v>0.0</c:v>
                </c:pt>
                <c:pt idx="11955">
                  <c:v>0.0</c:v>
                </c:pt>
                <c:pt idx="11956">
                  <c:v>0.0</c:v>
                </c:pt>
                <c:pt idx="11957">
                  <c:v>0.0</c:v>
                </c:pt>
                <c:pt idx="11958">
                  <c:v>0.0</c:v>
                </c:pt>
                <c:pt idx="11959">
                  <c:v>0.0</c:v>
                </c:pt>
                <c:pt idx="11960">
                  <c:v>6.007017359619327</c:v>
                </c:pt>
                <c:pt idx="11961">
                  <c:v>6.007017670288441</c:v>
                </c:pt>
                <c:pt idx="11962">
                  <c:v>6.00713563837976</c:v>
                </c:pt>
                <c:pt idx="11963">
                  <c:v>6.007245949110523</c:v>
                </c:pt>
                <c:pt idx="11964">
                  <c:v>6.007340573365793</c:v>
                </c:pt>
                <c:pt idx="11965">
                  <c:v>6.007623867728527</c:v>
                </c:pt>
                <c:pt idx="11966">
                  <c:v>6.007670989569972</c:v>
                </c:pt>
                <c:pt idx="11967">
                  <c:v>6.007718675262038</c:v>
                </c:pt>
                <c:pt idx="11968">
                  <c:v>6.008025368077968</c:v>
                </c:pt>
                <c:pt idx="11969">
                  <c:v>6.008119994104441</c:v>
                </c:pt>
                <c:pt idx="11970">
                  <c:v>0.0</c:v>
                </c:pt>
                <c:pt idx="11971">
                  <c:v>0.0</c:v>
                </c:pt>
                <c:pt idx="11972">
                  <c:v>0.0</c:v>
                </c:pt>
                <c:pt idx="11973">
                  <c:v>0.0</c:v>
                </c:pt>
                <c:pt idx="11974">
                  <c:v>0.0</c:v>
                </c:pt>
                <c:pt idx="11975">
                  <c:v>0.0</c:v>
                </c:pt>
                <c:pt idx="11976">
                  <c:v>0.0</c:v>
                </c:pt>
                <c:pt idx="11977">
                  <c:v>0.0</c:v>
                </c:pt>
                <c:pt idx="11978">
                  <c:v>0.0</c:v>
                </c:pt>
                <c:pt idx="11979">
                  <c:v>0.0</c:v>
                </c:pt>
                <c:pt idx="11980">
                  <c:v>6.00708038321983</c:v>
                </c:pt>
                <c:pt idx="11981">
                  <c:v>6.00711999047065</c:v>
                </c:pt>
                <c:pt idx="11982">
                  <c:v>6.007269551979762</c:v>
                </c:pt>
                <c:pt idx="11983">
                  <c:v>6.007230251420138</c:v>
                </c:pt>
                <c:pt idx="11984">
                  <c:v>6.007419296981777</c:v>
                </c:pt>
                <c:pt idx="11985">
                  <c:v>6.007411428159396</c:v>
                </c:pt>
                <c:pt idx="11986">
                  <c:v>6.007663328502427</c:v>
                </c:pt>
                <c:pt idx="11987">
                  <c:v>6.007820588120724</c:v>
                </c:pt>
                <c:pt idx="11988">
                  <c:v>6.00803340406083</c:v>
                </c:pt>
                <c:pt idx="11989">
                  <c:v>6.008119973298753</c:v>
                </c:pt>
                <c:pt idx="11990">
                  <c:v>0.0</c:v>
                </c:pt>
                <c:pt idx="11991">
                  <c:v>0.0</c:v>
                </c:pt>
                <c:pt idx="11992">
                  <c:v>0.0</c:v>
                </c:pt>
                <c:pt idx="11993">
                  <c:v>0.0</c:v>
                </c:pt>
                <c:pt idx="11994">
                  <c:v>0.0</c:v>
                </c:pt>
                <c:pt idx="11995">
                  <c:v>0.0</c:v>
                </c:pt>
                <c:pt idx="11996">
                  <c:v>0.0</c:v>
                </c:pt>
                <c:pt idx="11997">
                  <c:v>0.0</c:v>
                </c:pt>
                <c:pt idx="11998">
                  <c:v>0.0</c:v>
                </c:pt>
                <c:pt idx="11999">
                  <c:v>0.0</c:v>
                </c:pt>
                <c:pt idx="12000">
                  <c:v>6.007072543630462</c:v>
                </c:pt>
                <c:pt idx="12001">
                  <c:v>6.007167112955831</c:v>
                </c:pt>
                <c:pt idx="12002">
                  <c:v>6.007001940714192</c:v>
                </c:pt>
                <c:pt idx="12003">
                  <c:v>6.007159381725748</c:v>
                </c:pt>
                <c:pt idx="12004">
                  <c:v>6.007427141298826</c:v>
                </c:pt>
                <c:pt idx="12005">
                  <c:v>6.007584771609531</c:v>
                </c:pt>
                <c:pt idx="12006">
                  <c:v>6.007647596433084</c:v>
                </c:pt>
                <c:pt idx="12007">
                  <c:v>6.007860240880007</c:v>
                </c:pt>
                <c:pt idx="12008">
                  <c:v>6.007954677585157</c:v>
                </c:pt>
                <c:pt idx="12009">
                  <c:v>6.008096410572576</c:v>
                </c:pt>
                <c:pt idx="12010">
                  <c:v>0.0</c:v>
                </c:pt>
                <c:pt idx="12011">
                  <c:v>0.0</c:v>
                </c:pt>
                <c:pt idx="12012">
                  <c:v>0.0</c:v>
                </c:pt>
                <c:pt idx="12013">
                  <c:v>0.0</c:v>
                </c:pt>
                <c:pt idx="12014">
                  <c:v>0.0</c:v>
                </c:pt>
                <c:pt idx="12015">
                  <c:v>0.0</c:v>
                </c:pt>
                <c:pt idx="12016">
                  <c:v>0.0</c:v>
                </c:pt>
                <c:pt idx="12017">
                  <c:v>0.0</c:v>
                </c:pt>
                <c:pt idx="12018">
                  <c:v>0.0</c:v>
                </c:pt>
                <c:pt idx="12019">
                  <c:v>0.0</c:v>
                </c:pt>
                <c:pt idx="12020">
                  <c:v>6.007237684820281</c:v>
                </c:pt>
                <c:pt idx="12021">
                  <c:v>6.007127832226735</c:v>
                </c:pt>
                <c:pt idx="12022">
                  <c:v>6.007285264888576</c:v>
                </c:pt>
                <c:pt idx="12023">
                  <c:v>6.007403447466867</c:v>
                </c:pt>
                <c:pt idx="12024">
                  <c:v>6.007474286671679</c:v>
                </c:pt>
                <c:pt idx="12025">
                  <c:v>6.007584621642636</c:v>
                </c:pt>
                <c:pt idx="12026">
                  <c:v>6.007710640731784</c:v>
                </c:pt>
                <c:pt idx="12027">
                  <c:v>6.007930927827101</c:v>
                </c:pt>
                <c:pt idx="12028">
                  <c:v>6.008033422895937</c:v>
                </c:pt>
                <c:pt idx="12029">
                  <c:v>6.00822209288874</c:v>
                </c:pt>
                <c:pt idx="12030">
                  <c:v>0.0</c:v>
                </c:pt>
                <c:pt idx="12031">
                  <c:v>0.0</c:v>
                </c:pt>
                <c:pt idx="12032">
                  <c:v>0.0</c:v>
                </c:pt>
                <c:pt idx="12033">
                  <c:v>0.0</c:v>
                </c:pt>
                <c:pt idx="12034">
                  <c:v>0.0</c:v>
                </c:pt>
                <c:pt idx="12035">
                  <c:v>0.0</c:v>
                </c:pt>
                <c:pt idx="12036">
                  <c:v>0.0</c:v>
                </c:pt>
                <c:pt idx="12037">
                  <c:v>0.0</c:v>
                </c:pt>
                <c:pt idx="12038">
                  <c:v>0.0</c:v>
                </c:pt>
                <c:pt idx="12039">
                  <c:v>0.0</c:v>
                </c:pt>
                <c:pt idx="12040">
                  <c:v>6.007268920490202</c:v>
                </c:pt>
                <c:pt idx="12041">
                  <c:v>6.007316555128178</c:v>
                </c:pt>
                <c:pt idx="12042">
                  <c:v>6.007489704205373</c:v>
                </c:pt>
                <c:pt idx="12043">
                  <c:v>6.007403447466867</c:v>
                </c:pt>
                <c:pt idx="12044">
                  <c:v>6.007592287597928</c:v>
                </c:pt>
                <c:pt idx="12045">
                  <c:v>6.007702622259554</c:v>
                </c:pt>
                <c:pt idx="12046">
                  <c:v>6.007734019464197</c:v>
                </c:pt>
                <c:pt idx="12047">
                  <c:v>6.007993958307178</c:v>
                </c:pt>
                <c:pt idx="12048">
                  <c:v>6.008174802014194</c:v>
                </c:pt>
                <c:pt idx="12049">
                  <c:v>6.00816712158488</c:v>
                </c:pt>
                <c:pt idx="12050">
                  <c:v>0.0</c:v>
                </c:pt>
                <c:pt idx="12051">
                  <c:v>0.0</c:v>
                </c:pt>
                <c:pt idx="12052">
                  <c:v>0.0</c:v>
                </c:pt>
                <c:pt idx="12053">
                  <c:v>0.0</c:v>
                </c:pt>
                <c:pt idx="12054">
                  <c:v>0.0</c:v>
                </c:pt>
                <c:pt idx="12055">
                  <c:v>0.0</c:v>
                </c:pt>
                <c:pt idx="12056">
                  <c:v>0.0</c:v>
                </c:pt>
                <c:pt idx="12057">
                  <c:v>0.0</c:v>
                </c:pt>
                <c:pt idx="12058">
                  <c:v>0.0</c:v>
                </c:pt>
                <c:pt idx="12059">
                  <c:v>0.0</c:v>
                </c:pt>
                <c:pt idx="12060">
                  <c:v>6.007166622308265</c:v>
                </c:pt>
                <c:pt idx="12061">
                  <c:v>6.0072692500575</c:v>
                </c:pt>
                <c:pt idx="12062">
                  <c:v>6.007277226616404</c:v>
                </c:pt>
                <c:pt idx="12063">
                  <c:v>6.007419144414763</c:v>
                </c:pt>
                <c:pt idx="12064">
                  <c:v>6.007607818156337</c:v>
                </c:pt>
                <c:pt idx="12065">
                  <c:v>6.00760816696017</c:v>
                </c:pt>
                <c:pt idx="12066">
                  <c:v>6.007781347946726</c:v>
                </c:pt>
                <c:pt idx="12067">
                  <c:v>6.007970415770891</c:v>
                </c:pt>
                <c:pt idx="12068">
                  <c:v>6.008025555347142</c:v>
                </c:pt>
                <c:pt idx="12069">
                  <c:v>6.008206777978147</c:v>
                </c:pt>
                <c:pt idx="12070">
                  <c:v>0.0</c:v>
                </c:pt>
                <c:pt idx="12071">
                  <c:v>0.0</c:v>
                </c:pt>
                <c:pt idx="12072">
                  <c:v>0.0</c:v>
                </c:pt>
                <c:pt idx="12073">
                  <c:v>0.0</c:v>
                </c:pt>
                <c:pt idx="12074">
                  <c:v>0.0</c:v>
                </c:pt>
                <c:pt idx="12075">
                  <c:v>0.0</c:v>
                </c:pt>
                <c:pt idx="12076">
                  <c:v>0.0</c:v>
                </c:pt>
                <c:pt idx="12077">
                  <c:v>0.0</c:v>
                </c:pt>
                <c:pt idx="12078">
                  <c:v>0.0</c:v>
                </c:pt>
                <c:pt idx="12079">
                  <c:v>0.0</c:v>
                </c:pt>
                <c:pt idx="12080">
                  <c:v>6.00744230932057</c:v>
                </c:pt>
                <c:pt idx="12081">
                  <c:v>6.007347963810367</c:v>
                </c:pt>
                <c:pt idx="12082">
                  <c:v>6.007395409721056</c:v>
                </c:pt>
                <c:pt idx="12083">
                  <c:v>6.007529294206306</c:v>
                </c:pt>
                <c:pt idx="12084">
                  <c:v>6.007560895293567</c:v>
                </c:pt>
                <c:pt idx="12085">
                  <c:v>6.007749752834414</c:v>
                </c:pt>
                <c:pt idx="12086">
                  <c:v>6.008009527555924</c:v>
                </c:pt>
                <c:pt idx="12087">
                  <c:v>6.008017542915191</c:v>
                </c:pt>
                <c:pt idx="12088">
                  <c:v>6.008175201748868</c:v>
                </c:pt>
                <c:pt idx="12089">
                  <c:v>6.008301053037246</c:v>
                </c:pt>
                <c:pt idx="12090">
                  <c:v>0.0</c:v>
                </c:pt>
                <c:pt idx="12091">
                  <c:v>0.0</c:v>
                </c:pt>
                <c:pt idx="12092">
                  <c:v>0.0</c:v>
                </c:pt>
                <c:pt idx="12093">
                  <c:v>0.0</c:v>
                </c:pt>
                <c:pt idx="12094">
                  <c:v>0.0</c:v>
                </c:pt>
                <c:pt idx="12095">
                  <c:v>0.0</c:v>
                </c:pt>
                <c:pt idx="12096">
                  <c:v>0.0</c:v>
                </c:pt>
                <c:pt idx="12097">
                  <c:v>0.0</c:v>
                </c:pt>
                <c:pt idx="12098">
                  <c:v>0.0</c:v>
                </c:pt>
                <c:pt idx="12099">
                  <c:v>0.0</c:v>
                </c:pt>
                <c:pt idx="12100">
                  <c:v>6.007434427826873</c:v>
                </c:pt>
                <c:pt idx="12101">
                  <c:v>6.007245848684338</c:v>
                </c:pt>
                <c:pt idx="12102">
                  <c:v>6.007450598404328</c:v>
                </c:pt>
                <c:pt idx="12103">
                  <c:v>6.00751339729067</c:v>
                </c:pt>
                <c:pt idx="12104">
                  <c:v>6.007655313125206</c:v>
                </c:pt>
                <c:pt idx="12105">
                  <c:v>6.007938650851194</c:v>
                </c:pt>
                <c:pt idx="12106">
                  <c:v>6.008017376601696</c:v>
                </c:pt>
                <c:pt idx="12107">
                  <c:v>6.008166976734985</c:v>
                </c:pt>
                <c:pt idx="12108">
                  <c:v>6.00824589194894</c:v>
                </c:pt>
                <c:pt idx="12109">
                  <c:v>6.008324428268955</c:v>
                </c:pt>
                <c:pt idx="12110">
                  <c:v>0.0</c:v>
                </c:pt>
                <c:pt idx="12111">
                  <c:v>0.0</c:v>
                </c:pt>
                <c:pt idx="12112">
                  <c:v>0.0</c:v>
                </c:pt>
                <c:pt idx="12113">
                  <c:v>0.0</c:v>
                </c:pt>
                <c:pt idx="12114">
                  <c:v>0.0</c:v>
                </c:pt>
                <c:pt idx="12115">
                  <c:v>0.0</c:v>
                </c:pt>
                <c:pt idx="12116">
                  <c:v>0.0</c:v>
                </c:pt>
                <c:pt idx="12117">
                  <c:v>0.0</c:v>
                </c:pt>
                <c:pt idx="12118">
                  <c:v>0.0</c:v>
                </c:pt>
                <c:pt idx="12119">
                  <c:v>0.0</c:v>
                </c:pt>
                <c:pt idx="12120">
                  <c:v>6.00735570431357</c:v>
                </c:pt>
                <c:pt idx="12121">
                  <c:v>6.007340122541608</c:v>
                </c:pt>
                <c:pt idx="12122">
                  <c:v>6.007497532162738</c:v>
                </c:pt>
                <c:pt idx="12123">
                  <c:v>6.00751339729067</c:v>
                </c:pt>
                <c:pt idx="12124">
                  <c:v>6.007671029508399</c:v>
                </c:pt>
                <c:pt idx="12125">
                  <c:v>6.007867774851171</c:v>
                </c:pt>
                <c:pt idx="12126">
                  <c:v>6.007836322581277</c:v>
                </c:pt>
                <c:pt idx="12127">
                  <c:v>6.008103925383422</c:v>
                </c:pt>
                <c:pt idx="12128">
                  <c:v>6.00812786552174</c:v>
                </c:pt>
                <c:pt idx="12129">
                  <c:v>6.008230174578608</c:v>
                </c:pt>
                <c:pt idx="12130">
                  <c:v>0.0</c:v>
                </c:pt>
                <c:pt idx="12131">
                  <c:v>0.0</c:v>
                </c:pt>
                <c:pt idx="12132">
                  <c:v>0.0</c:v>
                </c:pt>
                <c:pt idx="12133">
                  <c:v>0.0</c:v>
                </c:pt>
                <c:pt idx="12134">
                  <c:v>0.0</c:v>
                </c:pt>
                <c:pt idx="12135">
                  <c:v>0.0</c:v>
                </c:pt>
                <c:pt idx="12136">
                  <c:v>0.0</c:v>
                </c:pt>
                <c:pt idx="12137">
                  <c:v>0.0</c:v>
                </c:pt>
                <c:pt idx="12138">
                  <c:v>0.0</c:v>
                </c:pt>
                <c:pt idx="12139">
                  <c:v>0.0</c:v>
                </c:pt>
                <c:pt idx="12140">
                  <c:v>6.007095926815535</c:v>
                </c:pt>
                <c:pt idx="12141">
                  <c:v>6.007340116139567</c:v>
                </c:pt>
                <c:pt idx="12142">
                  <c:v>6.007332572086328</c:v>
                </c:pt>
                <c:pt idx="12143">
                  <c:v>6.0076316165776</c:v>
                </c:pt>
                <c:pt idx="12144">
                  <c:v>6.007521617895973</c:v>
                </c:pt>
                <c:pt idx="12145">
                  <c:v>6.007694777629808</c:v>
                </c:pt>
                <c:pt idx="12146">
                  <c:v>6.007852223118467</c:v>
                </c:pt>
                <c:pt idx="12147">
                  <c:v>6.007875954023508</c:v>
                </c:pt>
                <c:pt idx="12148">
                  <c:v>6.00815142877695</c:v>
                </c:pt>
                <c:pt idx="12149">
                  <c:v>6.008214270162687</c:v>
                </c:pt>
                <c:pt idx="12150">
                  <c:v>0.0</c:v>
                </c:pt>
                <c:pt idx="12151">
                  <c:v>0.0</c:v>
                </c:pt>
                <c:pt idx="12152">
                  <c:v>0.0</c:v>
                </c:pt>
                <c:pt idx="12153">
                  <c:v>0.0</c:v>
                </c:pt>
                <c:pt idx="12154">
                  <c:v>0.0</c:v>
                </c:pt>
                <c:pt idx="12155">
                  <c:v>0.0</c:v>
                </c:pt>
                <c:pt idx="12156">
                  <c:v>0.0</c:v>
                </c:pt>
                <c:pt idx="12157">
                  <c:v>0.0</c:v>
                </c:pt>
                <c:pt idx="12158">
                  <c:v>0.0</c:v>
                </c:pt>
                <c:pt idx="12159">
                  <c:v>0.0</c:v>
                </c:pt>
                <c:pt idx="12160">
                  <c:v>6.007237684820281</c:v>
                </c:pt>
                <c:pt idx="12161">
                  <c:v>6.007237818137434</c:v>
                </c:pt>
                <c:pt idx="12162">
                  <c:v>6.007222241649994</c:v>
                </c:pt>
                <c:pt idx="12163">
                  <c:v>6.007324694852561</c:v>
                </c:pt>
                <c:pt idx="12164">
                  <c:v>6.007372182926784</c:v>
                </c:pt>
                <c:pt idx="12165">
                  <c:v>6.007592455750393</c:v>
                </c:pt>
                <c:pt idx="12166">
                  <c:v>6.007687058877567</c:v>
                </c:pt>
                <c:pt idx="12167">
                  <c:v>6.007789345302966</c:v>
                </c:pt>
                <c:pt idx="12168">
                  <c:v>6.008001806196086</c:v>
                </c:pt>
                <c:pt idx="12169">
                  <c:v>6.008159441663657</c:v>
                </c:pt>
                <c:pt idx="12170">
                  <c:v>0.0</c:v>
                </c:pt>
                <c:pt idx="12171">
                  <c:v>0.0</c:v>
                </c:pt>
                <c:pt idx="12172">
                  <c:v>0.0</c:v>
                </c:pt>
                <c:pt idx="12173">
                  <c:v>0.0</c:v>
                </c:pt>
                <c:pt idx="12174">
                  <c:v>0.0</c:v>
                </c:pt>
                <c:pt idx="12175">
                  <c:v>0.0</c:v>
                </c:pt>
                <c:pt idx="12176">
                  <c:v>0.0</c:v>
                </c:pt>
                <c:pt idx="12177">
                  <c:v>0.0</c:v>
                </c:pt>
                <c:pt idx="12178">
                  <c:v>0.0</c:v>
                </c:pt>
                <c:pt idx="12179">
                  <c:v>0.0</c:v>
                </c:pt>
                <c:pt idx="12180">
                  <c:v>6.007001643775729</c:v>
                </c:pt>
                <c:pt idx="12181">
                  <c:v>6.007151392468776</c:v>
                </c:pt>
                <c:pt idx="12182">
                  <c:v>6.00726149903384</c:v>
                </c:pt>
                <c:pt idx="12183">
                  <c:v>6.007301293362956</c:v>
                </c:pt>
                <c:pt idx="12184">
                  <c:v>6.007450678737237</c:v>
                </c:pt>
                <c:pt idx="12185">
                  <c:v>6.007615980705985</c:v>
                </c:pt>
                <c:pt idx="12186">
                  <c:v>6.007734185471255</c:v>
                </c:pt>
                <c:pt idx="12187">
                  <c:v>6.007860222851749</c:v>
                </c:pt>
                <c:pt idx="12188">
                  <c:v>6.007828771269307</c:v>
                </c:pt>
                <c:pt idx="12189">
                  <c:v>6.008033360314911</c:v>
                </c:pt>
                <c:pt idx="12190">
                  <c:v>0.0</c:v>
                </c:pt>
                <c:pt idx="12191">
                  <c:v>0.0</c:v>
                </c:pt>
                <c:pt idx="12192">
                  <c:v>0.0</c:v>
                </c:pt>
                <c:pt idx="12193">
                  <c:v>0.0</c:v>
                </c:pt>
                <c:pt idx="12194">
                  <c:v>0.0</c:v>
                </c:pt>
                <c:pt idx="12195">
                  <c:v>0.0</c:v>
                </c:pt>
                <c:pt idx="12196">
                  <c:v>0.0</c:v>
                </c:pt>
                <c:pt idx="12197">
                  <c:v>0.0</c:v>
                </c:pt>
                <c:pt idx="12198">
                  <c:v>0.0</c:v>
                </c:pt>
                <c:pt idx="12199">
                  <c:v>0.0</c:v>
                </c:pt>
                <c:pt idx="12200">
                  <c:v>6.006946685411971</c:v>
                </c:pt>
                <c:pt idx="12201">
                  <c:v>6.007112133841295</c:v>
                </c:pt>
                <c:pt idx="12202">
                  <c:v>6.007104228228301</c:v>
                </c:pt>
                <c:pt idx="12203">
                  <c:v>6.007395380615775</c:v>
                </c:pt>
                <c:pt idx="12204">
                  <c:v>6.007371973556615</c:v>
                </c:pt>
                <c:pt idx="12205">
                  <c:v>6.007482307235223</c:v>
                </c:pt>
                <c:pt idx="12206">
                  <c:v>6.00765546506116</c:v>
                </c:pt>
                <c:pt idx="12207">
                  <c:v>6.007883804550715</c:v>
                </c:pt>
                <c:pt idx="12208">
                  <c:v>6.007931093783327</c:v>
                </c:pt>
                <c:pt idx="12209">
                  <c:v>6.008104280094661</c:v>
                </c:pt>
                <c:pt idx="12210">
                  <c:v>0.0</c:v>
                </c:pt>
                <c:pt idx="12211">
                  <c:v>0.0</c:v>
                </c:pt>
                <c:pt idx="12212">
                  <c:v>0.0</c:v>
                </c:pt>
                <c:pt idx="12213">
                  <c:v>0.0</c:v>
                </c:pt>
                <c:pt idx="12214">
                  <c:v>0.0</c:v>
                </c:pt>
                <c:pt idx="12215">
                  <c:v>0.0</c:v>
                </c:pt>
                <c:pt idx="12216">
                  <c:v>0.0</c:v>
                </c:pt>
                <c:pt idx="12217">
                  <c:v>0.0</c:v>
                </c:pt>
                <c:pt idx="12218">
                  <c:v>0.0</c:v>
                </c:pt>
                <c:pt idx="12219">
                  <c:v>0.0</c:v>
                </c:pt>
                <c:pt idx="12220">
                  <c:v>6.007166989050429</c:v>
                </c:pt>
                <c:pt idx="12221">
                  <c:v>6.007080531963174</c:v>
                </c:pt>
                <c:pt idx="12222">
                  <c:v>6.007119953672206</c:v>
                </c:pt>
                <c:pt idx="12223">
                  <c:v>6.007301117806692</c:v>
                </c:pt>
                <c:pt idx="12224">
                  <c:v>6.007489998073613</c:v>
                </c:pt>
                <c:pt idx="12225">
                  <c:v>6.00766334416776</c:v>
                </c:pt>
                <c:pt idx="12226">
                  <c:v>6.007702585299885</c:v>
                </c:pt>
                <c:pt idx="12227">
                  <c:v>6.007954886313316</c:v>
                </c:pt>
                <c:pt idx="12228">
                  <c:v>6.008056965988523</c:v>
                </c:pt>
                <c:pt idx="12229">
                  <c:v>6.008151406473224</c:v>
                </c:pt>
                <c:pt idx="12230">
                  <c:v>0.0</c:v>
                </c:pt>
                <c:pt idx="12231">
                  <c:v>0.0</c:v>
                </c:pt>
                <c:pt idx="12232">
                  <c:v>0.0</c:v>
                </c:pt>
                <c:pt idx="12233">
                  <c:v>0.0</c:v>
                </c:pt>
                <c:pt idx="12234">
                  <c:v>0.0</c:v>
                </c:pt>
                <c:pt idx="12235">
                  <c:v>0.0</c:v>
                </c:pt>
                <c:pt idx="12236">
                  <c:v>0.0</c:v>
                </c:pt>
                <c:pt idx="12237">
                  <c:v>0.0</c:v>
                </c:pt>
                <c:pt idx="12238">
                  <c:v>0.0</c:v>
                </c:pt>
                <c:pt idx="12239">
                  <c:v>0.0</c:v>
                </c:pt>
                <c:pt idx="12240">
                  <c:v>6.007214116853302</c:v>
                </c:pt>
                <c:pt idx="12241">
                  <c:v>6.007222299806774</c:v>
                </c:pt>
                <c:pt idx="12242">
                  <c:v>6.00741899768814</c:v>
                </c:pt>
                <c:pt idx="12243">
                  <c:v>6.007435026321471</c:v>
                </c:pt>
                <c:pt idx="12244">
                  <c:v>6.0075528406153</c:v>
                </c:pt>
                <c:pt idx="12245">
                  <c:v>6.007820796775031</c:v>
                </c:pt>
                <c:pt idx="12246">
                  <c:v>6.007820588120724</c:v>
                </c:pt>
                <c:pt idx="12247">
                  <c:v>6.007923248973694</c:v>
                </c:pt>
                <c:pt idx="12248">
                  <c:v>6.008017500315227</c:v>
                </c:pt>
                <c:pt idx="12249">
                  <c:v>6.008182813715489</c:v>
                </c:pt>
                <c:pt idx="12250">
                  <c:v>0.0</c:v>
                </c:pt>
                <c:pt idx="12251">
                  <c:v>0.0</c:v>
                </c:pt>
                <c:pt idx="12252">
                  <c:v>0.0</c:v>
                </c:pt>
                <c:pt idx="12253">
                  <c:v>0.0</c:v>
                </c:pt>
                <c:pt idx="12254">
                  <c:v>0.0</c:v>
                </c:pt>
                <c:pt idx="12255">
                  <c:v>0.0</c:v>
                </c:pt>
                <c:pt idx="12256">
                  <c:v>0.0</c:v>
                </c:pt>
                <c:pt idx="12257">
                  <c:v>0.0</c:v>
                </c:pt>
                <c:pt idx="12258">
                  <c:v>0.0</c:v>
                </c:pt>
                <c:pt idx="12259">
                  <c:v>0.0</c:v>
                </c:pt>
                <c:pt idx="12260">
                  <c:v>6.007182673554372</c:v>
                </c:pt>
                <c:pt idx="12261">
                  <c:v>6.007237979896265</c:v>
                </c:pt>
                <c:pt idx="12262">
                  <c:v>6.007387562212847</c:v>
                </c:pt>
                <c:pt idx="12263">
                  <c:v>6.00746644213163</c:v>
                </c:pt>
                <c:pt idx="12264">
                  <c:v>6.007710473479685</c:v>
                </c:pt>
                <c:pt idx="12265">
                  <c:v>6.007726191458702</c:v>
                </c:pt>
                <c:pt idx="12266">
                  <c:v>6.007883804550715</c:v>
                </c:pt>
                <c:pt idx="12267">
                  <c:v>6.008009652196407</c:v>
                </c:pt>
                <c:pt idx="12268">
                  <c:v>6.00823802092357</c:v>
                </c:pt>
                <c:pt idx="12269">
                  <c:v>6.008292991282988</c:v>
                </c:pt>
                <c:pt idx="12270">
                  <c:v>0.0</c:v>
                </c:pt>
                <c:pt idx="12271">
                  <c:v>0.0</c:v>
                </c:pt>
                <c:pt idx="12272">
                  <c:v>0.0</c:v>
                </c:pt>
                <c:pt idx="12273">
                  <c:v>0.0</c:v>
                </c:pt>
                <c:pt idx="12274">
                  <c:v>0.0</c:v>
                </c:pt>
                <c:pt idx="12275">
                  <c:v>0.0</c:v>
                </c:pt>
                <c:pt idx="12276">
                  <c:v>0.0</c:v>
                </c:pt>
                <c:pt idx="12277">
                  <c:v>0.0</c:v>
                </c:pt>
                <c:pt idx="12278">
                  <c:v>0.0</c:v>
                </c:pt>
                <c:pt idx="12279">
                  <c:v>0.0</c:v>
                </c:pt>
                <c:pt idx="12280">
                  <c:v>6.007426572990656</c:v>
                </c:pt>
                <c:pt idx="12281">
                  <c:v>6.007324402797373</c:v>
                </c:pt>
                <c:pt idx="12282">
                  <c:v>6.007340238155225</c:v>
                </c:pt>
                <c:pt idx="12283">
                  <c:v>6.007482351402964</c:v>
                </c:pt>
                <c:pt idx="12284">
                  <c:v>6.0075528406153</c:v>
                </c:pt>
                <c:pt idx="12285">
                  <c:v>6.007860093039778</c:v>
                </c:pt>
                <c:pt idx="12286">
                  <c:v>6.007907197800172</c:v>
                </c:pt>
                <c:pt idx="12287">
                  <c:v>6.00809626576546</c:v>
                </c:pt>
                <c:pt idx="12288">
                  <c:v>6.008198554393949</c:v>
                </c:pt>
                <c:pt idx="12289">
                  <c:v>6.008458364059522</c:v>
                </c:pt>
                <c:pt idx="12290">
                  <c:v>0.0</c:v>
                </c:pt>
                <c:pt idx="12291">
                  <c:v>0.0</c:v>
                </c:pt>
                <c:pt idx="12292">
                  <c:v>0.0</c:v>
                </c:pt>
                <c:pt idx="12293">
                  <c:v>0.0</c:v>
                </c:pt>
                <c:pt idx="12294">
                  <c:v>0.0</c:v>
                </c:pt>
                <c:pt idx="12295">
                  <c:v>0.0</c:v>
                </c:pt>
                <c:pt idx="12296">
                  <c:v>0.0</c:v>
                </c:pt>
                <c:pt idx="12297">
                  <c:v>0.0</c:v>
                </c:pt>
                <c:pt idx="12298">
                  <c:v>0.0</c:v>
                </c:pt>
                <c:pt idx="12299">
                  <c:v>0.0</c:v>
                </c:pt>
                <c:pt idx="12300">
                  <c:v>6.007166794141572</c:v>
                </c:pt>
                <c:pt idx="12301">
                  <c:v>6.007151234061769</c:v>
                </c:pt>
                <c:pt idx="12302">
                  <c:v>6.007316506653837</c:v>
                </c:pt>
                <c:pt idx="12303">
                  <c:v>6.007324703209154</c:v>
                </c:pt>
                <c:pt idx="12304">
                  <c:v>6.007513583363417</c:v>
                </c:pt>
                <c:pt idx="12305">
                  <c:v>6.007781351544584</c:v>
                </c:pt>
                <c:pt idx="12306">
                  <c:v>6.007970415770891</c:v>
                </c:pt>
                <c:pt idx="12307">
                  <c:v>6.007993958170005</c:v>
                </c:pt>
                <c:pt idx="12308">
                  <c:v>6.008230175953388</c:v>
                </c:pt>
                <c:pt idx="12309">
                  <c:v>6.008293160392992</c:v>
                </c:pt>
                <c:pt idx="12310">
                  <c:v>0.0</c:v>
                </c:pt>
                <c:pt idx="12311">
                  <c:v>0.0</c:v>
                </c:pt>
                <c:pt idx="12312">
                  <c:v>0.0</c:v>
                </c:pt>
                <c:pt idx="12313">
                  <c:v>0.0</c:v>
                </c:pt>
                <c:pt idx="12314">
                  <c:v>0.0</c:v>
                </c:pt>
                <c:pt idx="12315">
                  <c:v>0.0</c:v>
                </c:pt>
                <c:pt idx="12316">
                  <c:v>0.0</c:v>
                </c:pt>
                <c:pt idx="12317">
                  <c:v>0.0</c:v>
                </c:pt>
                <c:pt idx="12318">
                  <c:v>0.0</c:v>
                </c:pt>
                <c:pt idx="12319">
                  <c:v>0.0</c:v>
                </c:pt>
                <c:pt idx="12320">
                  <c:v>6.007237677872046</c:v>
                </c:pt>
                <c:pt idx="12321">
                  <c:v>6.007167108469628</c:v>
                </c:pt>
                <c:pt idx="12322">
                  <c:v>6.007300787078961</c:v>
                </c:pt>
                <c:pt idx="12323">
                  <c:v>6.007371807152345</c:v>
                </c:pt>
                <c:pt idx="12324">
                  <c:v>6.007600152639444</c:v>
                </c:pt>
                <c:pt idx="12325">
                  <c:v>6.007671197344882</c:v>
                </c:pt>
                <c:pt idx="12326">
                  <c:v>6.007907388215283</c:v>
                </c:pt>
                <c:pt idx="12327">
                  <c:v>6.008017520294739</c:v>
                </c:pt>
                <c:pt idx="12328">
                  <c:v>6.008080527994089</c:v>
                </c:pt>
                <c:pt idx="12329">
                  <c:v>6.008096411211355</c:v>
                </c:pt>
                <c:pt idx="12330">
                  <c:v>0.0</c:v>
                </c:pt>
                <c:pt idx="12331">
                  <c:v>0.0</c:v>
                </c:pt>
                <c:pt idx="12332">
                  <c:v>0.0</c:v>
                </c:pt>
                <c:pt idx="12333">
                  <c:v>0.0</c:v>
                </c:pt>
                <c:pt idx="12334">
                  <c:v>0.0</c:v>
                </c:pt>
                <c:pt idx="12335">
                  <c:v>0.0</c:v>
                </c:pt>
                <c:pt idx="12336">
                  <c:v>0.0</c:v>
                </c:pt>
                <c:pt idx="12337">
                  <c:v>0.0</c:v>
                </c:pt>
                <c:pt idx="12338">
                  <c:v>0.0</c:v>
                </c:pt>
                <c:pt idx="12339">
                  <c:v>0.0</c:v>
                </c:pt>
                <c:pt idx="12340">
                  <c:v>6.007056640803095</c:v>
                </c:pt>
                <c:pt idx="12341">
                  <c:v>6.007151400053051</c:v>
                </c:pt>
                <c:pt idx="12342">
                  <c:v>6.00729328736952</c:v>
                </c:pt>
                <c:pt idx="12343">
                  <c:v>6.007521415010631</c:v>
                </c:pt>
                <c:pt idx="12344">
                  <c:v>6.00756086040294</c:v>
                </c:pt>
                <c:pt idx="12345">
                  <c:v>6.007694742146608</c:v>
                </c:pt>
                <c:pt idx="12346">
                  <c:v>6.007789345302966</c:v>
                </c:pt>
                <c:pt idx="12347">
                  <c:v>6.007875936395364</c:v>
                </c:pt>
                <c:pt idx="12348">
                  <c:v>6.008080527500253</c:v>
                </c:pt>
                <c:pt idx="12349">
                  <c:v>6.008104258168419</c:v>
                </c:pt>
                <c:pt idx="12350">
                  <c:v>0.0</c:v>
                </c:pt>
                <c:pt idx="12351">
                  <c:v>0.0</c:v>
                </c:pt>
                <c:pt idx="12352">
                  <c:v>0.0</c:v>
                </c:pt>
                <c:pt idx="12353">
                  <c:v>0.0</c:v>
                </c:pt>
                <c:pt idx="12354">
                  <c:v>0.0</c:v>
                </c:pt>
                <c:pt idx="12355">
                  <c:v>0.0</c:v>
                </c:pt>
                <c:pt idx="12356">
                  <c:v>0.0</c:v>
                </c:pt>
                <c:pt idx="12357">
                  <c:v>0.0</c:v>
                </c:pt>
                <c:pt idx="12358">
                  <c:v>0.0</c:v>
                </c:pt>
                <c:pt idx="12359">
                  <c:v>0.0</c:v>
                </c:pt>
                <c:pt idx="12360">
                  <c:v>6.007190549947786</c:v>
                </c:pt>
                <c:pt idx="12361">
                  <c:v>4.620313550670706</c:v>
                </c:pt>
                <c:pt idx="12362">
                  <c:v>6.007300961992304</c:v>
                </c:pt>
                <c:pt idx="12363">
                  <c:v>6.007498070943646</c:v>
                </c:pt>
                <c:pt idx="12364">
                  <c:v>6.007592453557148</c:v>
                </c:pt>
                <c:pt idx="12365">
                  <c:v>6.007639767509349</c:v>
                </c:pt>
                <c:pt idx="12366">
                  <c:v>6.007812926998827</c:v>
                </c:pt>
                <c:pt idx="12367">
                  <c:v>6.008025389093008</c:v>
                </c:pt>
                <c:pt idx="12368">
                  <c:v>6.00813571143972</c:v>
                </c:pt>
                <c:pt idx="12369">
                  <c:v>6.008269620817245</c:v>
                </c:pt>
                <c:pt idx="12370">
                  <c:v>0.0</c:v>
                </c:pt>
                <c:pt idx="12371">
                  <c:v>0.0</c:v>
                </c:pt>
                <c:pt idx="12372">
                  <c:v>0.0</c:v>
                </c:pt>
                <c:pt idx="12373">
                  <c:v>0.0</c:v>
                </c:pt>
                <c:pt idx="12374">
                  <c:v>0.0</c:v>
                </c:pt>
                <c:pt idx="12375">
                  <c:v>0.0</c:v>
                </c:pt>
                <c:pt idx="12376">
                  <c:v>0.0</c:v>
                </c:pt>
                <c:pt idx="12377">
                  <c:v>0.0</c:v>
                </c:pt>
                <c:pt idx="12378">
                  <c:v>0.0</c:v>
                </c:pt>
                <c:pt idx="12379">
                  <c:v>0.0</c:v>
                </c:pt>
                <c:pt idx="12380">
                  <c:v>6.00737158085243</c:v>
                </c:pt>
                <c:pt idx="12381">
                  <c:v>6.007387434592118</c:v>
                </c:pt>
                <c:pt idx="12382">
                  <c:v>6.007521463892805</c:v>
                </c:pt>
                <c:pt idx="12383">
                  <c:v>6.007545010655774</c:v>
                </c:pt>
                <c:pt idx="12384">
                  <c:v>6.007781351544584</c:v>
                </c:pt>
                <c:pt idx="12385">
                  <c:v>6.007820813544997</c:v>
                </c:pt>
                <c:pt idx="12386">
                  <c:v>6.007954345550746</c:v>
                </c:pt>
                <c:pt idx="12387">
                  <c:v>6.008104134626114</c:v>
                </c:pt>
                <c:pt idx="12388">
                  <c:v>6.008159297161511</c:v>
                </c:pt>
                <c:pt idx="12389">
                  <c:v>6.008537063078816</c:v>
                </c:pt>
                <c:pt idx="12390">
                  <c:v>0.0</c:v>
                </c:pt>
                <c:pt idx="12391">
                  <c:v>0.0</c:v>
                </c:pt>
                <c:pt idx="12392">
                  <c:v>0.0</c:v>
                </c:pt>
                <c:pt idx="12393">
                  <c:v>0.0</c:v>
                </c:pt>
                <c:pt idx="12394">
                  <c:v>0.0</c:v>
                </c:pt>
                <c:pt idx="12395">
                  <c:v>0.0</c:v>
                </c:pt>
                <c:pt idx="12396">
                  <c:v>0.0</c:v>
                </c:pt>
                <c:pt idx="12397">
                  <c:v>0.0</c:v>
                </c:pt>
                <c:pt idx="12398">
                  <c:v>0.0</c:v>
                </c:pt>
                <c:pt idx="12399">
                  <c:v>0.0</c:v>
                </c:pt>
                <c:pt idx="12400">
                  <c:v>6.007300706618913</c:v>
                </c:pt>
                <c:pt idx="12401">
                  <c:v>6.007474019087302</c:v>
                </c:pt>
                <c:pt idx="12402">
                  <c:v>6.007371864986895</c:v>
                </c:pt>
                <c:pt idx="12403">
                  <c:v>6.007411275673344</c:v>
                </c:pt>
                <c:pt idx="12404">
                  <c:v>6.007616056103656</c:v>
                </c:pt>
                <c:pt idx="12405">
                  <c:v>6.007812779574867</c:v>
                </c:pt>
                <c:pt idx="12406">
                  <c:v>6.007970039763149</c:v>
                </c:pt>
                <c:pt idx="12407">
                  <c:v>6.00809626576546</c:v>
                </c:pt>
                <c:pt idx="12408">
                  <c:v>6.008237832509619</c:v>
                </c:pt>
                <c:pt idx="12409">
                  <c:v>6.008356026839425</c:v>
                </c:pt>
                <c:pt idx="12410">
                  <c:v>0.0</c:v>
                </c:pt>
                <c:pt idx="12411">
                  <c:v>0.0</c:v>
                </c:pt>
                <c:pt idx="12412">
                  <c:v>0.0</c:v>
                </c:pt>
                <c:pt idx="12413">
                  <c:v>0.0</c:v>
                </c:pt>
                <c:pt idx="12414">
                  <c:v>0.0</c:v>
                </c:pt>
                <c:pt idx="12415">
                  <c:v>0.0</c:v>
                </c:pt>
                <c:pt idx="12416">
                  <c:v>0.0</c:v>
                </c:pt>
                <c:pt idx="12417">
                  <c:v>0.0</c:v>
                </c:pt>
                <c:pt idx="12418">
                  <c:v>0.0</c:v>
                </c:pt>
                <c:pt idx="12419">
                  <c:v>0.0</c:v>
                </c:pt>
                <c:pt idx="12420">
                  <c:v>6.007379265765699</c:v>
                </c:pt>
                <c:pt idx="12421">
                  <c:v>6.00726940938924</c:v>
                </c:pt>
                <c:pt idx="12422">
                  <c:v>6.00741112917099</c:v>
                </c:pt>
                <c:pt idx="12423">
                  <c:v>6.007553045321034</c:v>
                </c:pt>
                <c:pt idx="12424">
                  <c:v>6.007608017528107</c:v>
                </c:pt>
                <c:pt idx="12425">
                  <c:v>6.007718326716716</c:v>
                </c:pt>
                <c:pt idx="12426">
                  <c:v>6.007907388215283</c:v>
                </c:pt>
                <c:pt idx="12427">
                  <c:v>6.007907532178391</c:v>
                </c:pt>
                <c:pt idx="12428">
                  <c:v>6.008025535085737</c:v>
                </c:pt>
                <c:pt idx="12429">
                  <c:v>6.00832459471048</c:v>
                </c:pt>
                <c:pt idx="12430">
                  <c:v>0.0</c:v>
                </c:pt>
                <c:pt idx="12431">
                  <c:v>0.0</c:v>
                </c:pt>
                <c:pt idx="12432">
                  <c:v>0.0</c:v>
                </c:pt>
                <c:pt idx="12433">
                  <c:v>0.0</c:v>
                </c:pt>
                <c:pt idx="12434">
                  <c:v>0.0</c:v>
                </c:pt>
                <c:pt idx="12435">
                  <c:v>0.0</c:v>
                </c:pt>
                <c:pt idx="12436">
                  <c:v>0.0</c:v>
                </c:pt>
                <c:pt idx="12437">
                  <c:v>0.0</c:v>
                </c:pt>
                <c:pt idx="12438">
                  <c:v>0.0</c:v>
                </c:pt>
                <c:pt idx="12439">
                  <c:v>0.0</c:v>
                </c:pt>
                <c:pt idx="12440">
                  <c:v>6.007190531917443</c:v>
                </c:pt>
                <c:pt idx="12441">
                  <c:v>6.007175142791588</c:v>
                </c:pt>
                <c:pt idx="12442">
                  <c:v>6.007301158298731</c:v>
                </c:pt>
                <c:pt idx="12443">
                  <c:v>6.007442691546168</c:v>
                </c:pt>
                <c:pt idx="12444">
                  <c:v>6.007773500173982</c:v>
                </c:pt>
                <c:pt idx="12445">
                  <c:v>6.007568874824714</c:v>
                </c:pt>
                <c:pt idx="12446">
                  <c:v>6.007718286420054</c:v>
                </c:pt>
                <c:pt idx="12447">
                  <c:v>6.007805227666243</c:v>
                </c:pt>
                <c:pt idx="12448">
                  <c:v>6.008001806196086</c:v>
                </c:pt>
                <c:pt idx="12449">
                  <c:v>6.008143558692835</c:v>
                </c:pt>
                <c:pt idx="12450">
                  <c:v>0.0</c:v>
                </c:pt>
                <c:pt idx="12451">
                  <c:v>0.0</c:v>
                </c:pt>
                <c:pt idx="12452">
                  <c:v>0.0</c:v>
                </c:pt>
                <c:pt idx="12453">
                  <c:v>0.0</c:v>
                </c:pt>
                <c:pt idx="12454">
                  <c:v>0.0</c:v>
                </c:pt>
                <c:pt idx="12455">
                  <c:v>0.0</c:v>
                </c:pt>
                <c:pt idx="12456">
                  <c:v>0.0</c:v>
                </c:pt>
                <c:pt idx="12457">
                  <c:v>0.0</c:v>
                </c:pt>
                <c:pt idx="12458">
                  <c:v>0.0</c:v>
                </c:pt>
                <c:pt idx="12459">
                  <c:v>0.0</c:v>
                </c:pt>
                <c:pt idx="12460">
                  <c:v>6.007143238224648</c:v>
                </c:pt>
                <c:pt idx="12461">
                  <c:v>6.007206389198123</c:v>
                </c:pt>
                <c:pt idx="12462">
                  <c:v>6.007238116030614</c:v>
                </c:pt>
                <c:pt idx="12463">
                  <c:v>6.007380052177645</c:v>
                </c:pt>
                <c:pt idx="12464">
                  <c:v>6.007553176393261</c:v>
                </c:pt>
                <c:pt idx="12465">
                  <c:v>6.007710458379274</c:v>
                </c:pt>
                <c:pt idx="12466">
                  <c:v>6.007915233152193</c:v>
                </c:pt>
                <c:pt idx="12467">
                  <c:v>6.007915214407783</c:v>
                </c:pt>
                <c:pt idx="12468">
                  <c:v>6.008041437999284</c:v>
                </c:pt>
                <c:pt idx="12469">
                  <c:v>6.008308851041779</c:v>
                </c:pt>
                <c:pt idx="12470">
                  <c:v>0.0</c:v>
                </c:pt>
                <c:pt idx="12471">
                  <c:v>0.0</c:v>
                </c:pt>
                <c:pt idx="12472">
                  <c:v>0.0</c:v>
                </c:pt>
                <c:pt idx="12473">
                  <c:v>0.0</c:v>
                </c:pt>
                <c:pt idx="12474">
                  <c:v>0.0</c:v>
                </c:pt>
                <c:pt idx="12475">
                  <c:v>0.0</c:v>
                </c:pt>
                <c:pt idx="12476">
                  <c:v>0.0</c:v>
                </c:pt>
                <c:pt idx="12477">
                  <c:v>0.0</c:v>
                </c:pt>
                <c:pt idx="12478">
                  <c:v>0.0</c:v>
                </c:pt>
                <c:pt idx="12479">
                  <c:v>0.0</c:v>
                </c:pt>
                <c:pt idx="12480">
                  <c:v>6.00737158416338</c:v>
                </c:pt>
                <c:pt idx="12481">
                  <c:v>6.007371714910357</c:v>
                </c:pt>
                <c:pt idx="12482">
                  <c:v>6.007411142310844</c:v>
                </c:pt>
                <c:pt idx="12483">
                  <c:v>6.007513767766762</c:v>
                </c:pt>
                <c:pt idx="12484">
                  <c:v>6.007702456602264</c:v>
                </c:pt>
                <c:pt idx="12485">
                  <c:v>6.00781276100238</c:v>
                </c:pt>
                <c:pt idx="12486">
                  <c:v>6.008041292396217</c:v>
                </c:pt>
                <c:pt idx="12487">
                  <c:v>6.008143580611958</c:v>
                </c:pt>
                <c:pt idx="12488">
                  <c:v>6.008190683978757</c:v>
                </c:pt>
                <c:pt idx="12489">
                  <c:v>6.00841102269005</c:v>
                </c:pt>
                <c:pt idx="12490">
                  <c:v>0.0</c:v>
                </c:pt>
                <c:pt idx="12491">
                  <c:v>0.0</c:v>
                </c:pt>
                <c:pt idx="12492">
                  <c:v>0.0</c:v>
                </c:pt>
                <c:pt idx="12493">
                  <c:v>0.0</c:v>
                </c:pt>
                <c:pt idx="12494">
                  <c:v>0.0</c:v>
                </c:pt>
                <c:pt idx="12495">
                  <c:v>0.0</c:v>
                </c:pt>
                <c:pt idx="12496">
                  <c:v>0.0</c:v>
                </c:pt>
                <c:pt idx="12497">
                  <c:v>0.0</c:v>
                </c:pt>
                <c:pt idx="12498">
                  <c:v>0.0</c:v>
                </c:pt>
                <c:pt idx="12499">
                  <c:v>0.0</c:v>
                </c:pt>
                <c:pt idx="12500">
                  <c:v>6.007379278836265</c:v>
                </c:pt>
                <c:pt idx="12501">
                  <c:v>6.007450457609084</c:v>
                </c:pt>
                <c:pt idx="12502">
                  <c:v>6.007466309567476</c:v>
                </c:pt>
                <c:pt idx="12503">
                  <c:v>6.007482138385231</c:v>
                </c:pt>
                <c:pt idx="12504">
                  <c:v>6.00767889516831</c:v>
                </c:pt>
                <c:pt idx="12505">
                  <c:v>6.007757804510347</c:v>
                </c:pt>
                <c:pt idx="12506">
                  <c:v>6.007867943433171</c:v>
                </c:pt>
                <c:pt idx="12507">
                  <c:v>6.00809626576546</c:v>
                </c:pt>
                <c:pt idx="12508">
                  <c:v>6.008119830295326</c:v>
                </c:pt>
                <c:pt idx="12509">
                  <c:v>6.008222305398495</c:v>
                </c:pt>
                <c:pt idx="12510">
                  <c:v>0.0</c:v>
                </c:pt>
                <c:pt idx="12511">
                  <c:v>0.0</c:v>
                </c:pt>
                <c:pt idx="12512">
                  <c:v>0.0</c:v>
                </c:pt>
                <c:pt idx="12513">
                  <c:v>0.0</c:v>
                </c:pt>
                <c:pt idx="12514">
                  <c:v>0.0</c:v>
                </c:pt>
                <c:pt idx="12515">
                  <c:v>0.0</c:v>
                </c:pt>
                <c:pt idx="12516">
                  <c:v>0.0</c:v>
                </c:pt>
                <c:pt idx="12517">
                  <c:v>0.0</c:v>
                </c:pt>
                <c:pt idx="12518">
                  <c:v>0.0</c:v>
                </c:pt>
                <c:pt idx="12519">
                  <c:v>0.0</c:v>
                </c:pt>
                <c:pt idx="12520">
                  <c:v>6.007332119254732</c:v>
                </c:pt>
                <c:pt idx="12521">
                  <c:v>6.007300817619067</c:v>
                </c:pt>
                <c:pt idx="12522">
                  <c:v>6.007371852312185</c:v>
                </c:pt>
                <c:pt idx="12523">
                  <c:v>6.007482147841637</c:v>
                </c:pt>
                <c:pt idx="12524">
                  <c:v>6.00760817200082</c:v>
                </c:pt>
                <c:pt idx="12525">
                  <c:v>6.007820796775031</c:v>
                </c:pt>
                <c:pt idx="12526">
                  <c:v>6.007797210260607</c:v>
                </c:pt>
                <c:pt idx="12527">
                  <c:v>6.008041272377154</c:v>
                </c:pt>
                <c:pt idx="12528">
                  <c:v>6.00826943068778</c:v>
                </c:pt>
                <c:pt idx="12529">
                  <c:v>6.008332440263005</c:v>
                </c:pt>
                <c:pt idx="12530">
                  <c:v>0.0</c:v>
                </c:pt>
                <c:pt idx="12531">
                  <c:v>0.0</c:v>
                </c:pt>
                <c:pt idx="12532">
                  <c:v>0.0</c:v>
                </c:pt>
                <c:pt idx="12533">
                  <c:v>0.0</c:v>
                </c:pt>
                <c:pt idx="12534">
                  <c:v>0.0</c:v>
                </c:pt>
                <c:pt idx="12535">
                  <c:v>0.0</c:v>
                </c:pt>
                <c:pt idx="12536">
                  <c:v>0.0</c:v>
                </c:pt>
                <c:pt idx="12537">
                  <c:v>0.0</c:v>
                </c:pt>
                <c:pt idx="12538">
                  <c:v>0.0</c:v>
                </c:pt>
                <c:pt idx="12539">
                  <c:v>0.0</c:v>
                </c:pt>
                <c:pt idx="12540">
                  <c:v>6.007300504381964</c:v>
                </c:pt>
                <c:pt idx="12541">
                  <c:v>6.007253700166222</c:v>
                </c:pt>
                <c:pt idx="12542">
                  <c:v>6.007269551979762</c:v>
                </c:pt>
                <c:pt idx="12543">
                  <c:v>6.007497856768564</c:v>
                </c:pt>
                <c:pt idx="12544">
                  <c:v>6.007600324368587</c:v>
                </c:pt>
                <c:pt idx="12545">
                  <c:v>6.007781327822546</c:v>
                </c:pt>
                <c:pt idx="12546">
                  <c:v>6.007836489390503</c:v>
                </c:pt>
                <c:pt idx="12547">
                  <c:v>6.008088586193097</c:v>
                </c:pt>
                <c:pt idx="12548">
                  <c:v>6.008080507155765</c:v>
                </c:pt>
                <c:pt idx="12549">
                  <c:v>6.00834047367288</c:v>
                </c:pt>
                <c:pt idx="12550">
                  <c:v>0.0</c:v>
                </c:pt>
                <c:pt idx="12551">
                  <c:v>0.0</c:v>
                </c:pt>
                <c:pt idx="12552">
                  <c:v>0.0</c:v>
                </c:pt>
                <c:pt idx="12553">
                  <c:v>0.0</c:v>
                </c:pt>
                <c:pt idx="12554">
                  <c:v>0.0</c:v>
                </c:pt>
                <c:pt idx="12555">
                  <c:v>0.0</c:v>
                </c:pt>
                <c:pt idx="12556">
                  <c:v>0.0</c:v>
                </c:pt>
                <c:pt idx="12557">
                  <c:v>0.0</c:v>
                </c:pt>
                <c:pt idx="12558">
                  <c:v>0.0</c:v>
                </c:pt>
                <c:pt idx="12559">
                  <c:v>0.0</c:v>
                </c:pt>
                <c:pt idx="12560">
                  <c:v>6.00725356019967</c:v>
                </c:pt>
                <c:pt idx="12561">
                  <c:v>6.007190866851461</c:v>
                </c:pt>
                <c:pt idx="12562">
                  <c:v>6.007308809457601</c:v>
                </c:pt>
                <c:pt idx="12563">
                  <c:v>6.007505699013128</c:v>
                </c:pt>
                <c:pt idx="12564">
                  <c:v>6.007623879271245</c:v>
                </c:pt>
                <c:pt idx="12565">
                  <c:v>6.00765546506116</c:v>
                </c:pt>
                <c:pt idx="12566">
                  <c:v>6.007844358248977</c:v>
                </c:pt>
                <c:pt idx="12567">
                  <c:v>6.007954492652363</c:v>
                </c:pt>
                <c:pt idx="12568">
                  <c:v>6.008041062166032</c:v>
                </c:pt>
                <c:pt idx="12569">
                  <c:v>6.008206566166849</c:v>
                </c:pt>
                <c:pt idx="12570">
                  <c:v>0.0</c:v>
                </c:pt>
                <c:pt idx="12571">
                  <c:v>0.0</c:v>
                </c:pt>
                <c:pt idx="12572">
                  <c:v>0.0</c:v>
                </c:pt>
                <c:pt idx="12573">
                  <c:v>0.0</c:v>
                </c:pt>
                <c:pt idx="12574">
                  <c:v>0.0</c:v>
                </c:pt>
                <c:pt idx="12575">
                  <c:v>0.0</c:v>
                </c:pt>
                <c:pt idx="12576">
                  <c:v>0.0</c:v>
                </c:pt>
                <c:pt idx="12577">
                  <c:v>0.0</c:v>
                </c:pt>
                <c:pt idx="12578">
                  <c:v>0.0</c:v>
                </c:pt>
                <c:pt idx="12579">
                  <c:v>0.0</c:v>
                </c:pt>
                <c:pt idx="12580">
                  <c:v>6.007135573971399</c:v>
                </c:pt>
                <c:pt idx="12581">
                  <c:v>6.007237998113934</c:v>
                </c:pt>
                <c:pt idx="12582">
                  <c:v>6.007356136199522</c:v>
                </c:pt>
                <c:pt idx="12583">
                  <c:v>6.007435029419036</c:v>
                </c:pt>
                <c:pt idx="12584">
                  <c:v>6.007568523491137</c:v>
                </c:pt>
                <c:pt idx="12585">
                  <c:v>6.007687058877567</c:v>
                </c:pt>
                <c:pt idx="12586">
                  <c:v>6.007789175558821</c:v>
                </c:pt>
                <c:pt idx="12587">
                  <c:v>6.007922873666625</c:v>
                </c:pt>
                <c:pt idx="12588">
                  <c:v>6.008175156833177</c:v>
                </c:pt>
                <c:pt idx="12589">
                  <c:v>6.008206777978147</c:v>
                </c:pt>
                <c:pt idx="12590">
                  <c:v>0.0</c:v>
                </c:pt>
                <c:pt idx="12591">
                  <c:v>0.0</c:v>
                </c:pt>
                <c:pt idx="12592">
                  <c:v>0.0</c:v>
                </c:pt>
                <c:pt idx="12593">
                  <c:v>0.0</c:v>
                </c:pt>
                <c:pt idx="12594">
                  <c:v>0.0</c:v>
                </c:pt>
                <c:pt idx="12595">
                  <c:v>0.0</c:v>
                </c:pt>
                <c:pt idx="12596">
                  <c:v>0.0</c:v>
                </c:pt>
                <c:pt idx="12597">
                  <c:v>0.0</c:v>
                </c:pt>
                <c:pt idx="12598">
                  <c:v>0.0</c:v>
                </c:pt>
                <c:pt idx="12599">
                  <c:v>0.0</c:v>
                </c:pt>
                <c:pt idx="12600">
                  <c:v>6.007316407633787</c:v>
                </c:pt>
                <c:pt idx="12601">
                  <c:v>6.00720638494466</c:v>
                </c:pt>
                <c:pt idx="12602">
                  <c:v>6.007238134220272</c:v>
                </c:pt>
                <c:pt idx="12603">
                  <c:v>6.00740343443471</c:v>
                </c:pt>
                <c:pt idx="12604">
                  <c:v>6.007560855146663</c:v>
                </c:pt>
                <c:pt idx="12605">
                  <c:v>6.007742054251082</c:v>
                </c:pt>
                <c:pt idx="12606">
                  <c:v>6.00785218437499</c:v>
                </c:pt>
                <c:pt idx="12607">
                  <c:v>6.007797211378342</c:v>
                </c:pt>
                <c:pt idx="12608">
                  <c:v>6.008127654323908</c:v>
                </c:pt>
                <c:pt idx="12609">
                  <c:v>6.008356000827748</c:v>
                </c:pt>
                <c:pt idx="12610">
                  <c:v>0.0</c:v>
                </c:pt>
                <c:pt idx="12611">
                  <c:v>0.0</c:v>
                </c:pt>
                <c:pt idx="12612">
                  <c:v>0.0</c:v>
                </c:pt>
                <c:pt idx="12613">
                  <c:v>0.0</c:v>
                </c:pt>
                <c:pt idx="12614">
                  <c:v>0.0</c:v>
                </c:pt>
                <c:pt idx="12615">
                  <c:v>0.0</c:v>
                </c:pt>
                <c:pt idx="12616">
                  <c:v>0.0</c:v>
                </c:pt>
                <c:pt idx="12617">
                  <c:v>0.0</c:v>
                </c:pt>
                <c:pt idx="12618">
                  <c:v>0.0</c:v>
                </c:pt>
                <c:pt idx="12619">
                  <c:v>0.0</c:v>
                </c:pt>
                <c:pt idx="12620">
                  <c:v>6.007221964534202</c:v>
                </c:pt>
                <c:pt idx="12621">
                  <c:v>6.007387434592118</c:v>
                </c:pt>
                <c:pt idx="12622">
                  <c:v>6.007427032397294</c:v>
                </c:pt>
                <c:pt idx="12623">
                  <c:v>6.007458600380835</c:v>
                </c:pt>
                <c:pt idx="12624">
                  <c:v>6.00754515889423</c:v>
                </c:pt>
                <c:pt idx="12625">
                  <c:v>6.007726373711103</c:v>
                </c:pt>
                <c:pt idx="12626">
                  <c:v>6.00799379146235</c:v>
                </c:pt>
                <c:pt idx="12627">
                  <c:v>6.00800948516988</c:v>
                </c:pt>
                <c:pt idx="12628">
                  <c:v>6.008064834061194</c:v>
                </c:pt>
                <c:pt idx="12629">
                  <c:v>6.0081121274557</c:v>
                </c:pt>
                <c:pt idx="12630">
                  <c:v>0.0</c:v>
                </c:pt>
                <c:pt idx="12631">
                  <c:v>0.0</c:v>
                </c:pt>
                <c:pt idx="12632">
                  <c:v>0.0</c:v>
                </c:pt>
                <c:pt idx="12633">
                  <c:v>0.0</c:v>
                </c:pt>
                <c:pt idx="12634">
                  <c:v>0.0</c:v>
                </c:pt>
                <c:pt idx="12635">
                  <c:v>0.0</c:v>
                </c:pt>
                <c:pt idx="12636">
                  <c:v>0.0</c:v>
                </c:pt>
                <c:pt idx="12637">
                  <c:v>0.0</c:v>
                </c:pt>
                <c:pt idx="12638">
                  <c:v>0.0</c:v>
                </c:pt>
                <c:pt idx="12639">
                  <c:v>0.0</c:v>
                </c:pt>
                <c:pt idx="12640">
                  <c:v>6.007284978175223</c:v>
                </c:pt>
                <c:pt idx="12641">
                  <c:v>6.007340269661863</c:v>
                </c:pt>
                <c:pt idx="12642">
                  <c:v>6.007552889722882</c:v>
                </c:pt>
                <c:pt idx="12643">
                  <c:v>6.0075528406153</c:v>
                </c:pt>
                <c:pt idx="12644">
                  <c:v>6.00765549961395</c:v>
                </c:pt>
                <c:pt idx="12645">
                  <c:v>6.007852223966905</c:v>
                </c:pt>
                <c:pt idx="12646">
                  <c:v>6.00778149352433</c:v>
                </c:pt>
                <c:pt idx="12647">
                  <c:v>6.008017520294739</c:v>
                </c:pt>
                <c:pt idx="12648">
                  <c:v>6.00816712158488</c:v>
                </c:pt>
                <c:pt idx="12649">
                  <c:v>6.008191061519425</c:v>
                </c:pt>
                <c:pt idx="12650">
                  <c:v>0.0</c:v>
                </c:pt>
                <c:pt idx="12651">
                  <c:v>0.0</c:v>
                </c:pt>
                <c:pt idx="12652">
                  <c:v>0.0</c:v>
                </c:pt>
                <c:pt idx="12653">
                  <c:v>0.0</c:v>
                </c:pt>
                <c:pt idx="12654">
                  <c:v>0.0</c:v>
                </c:pt>
                <c:pt idx="12655">
                  <c:v>0.0</c:v>
                </c:pt>
                <c:pt idx="12656">
                  <c:v>0.0</c:v>
                </c:pt>
                <c:pt idx="12657">
                  <c:v>0.0</c:v>
                </c:pt>
                <c:pt idx="12658">
                  <c:v>0.0</c:v>
                </c:pt>
                <c:pt idx="12659">
                  <c:v>0.0</c:v>
                </c:pt>
                <c:pt idx="12660">
                  <c:v>6.007324267948104</c:v>
                </c:pt>
                <c:pt idx="12661">
                  <c:v>6.007347932142074</c:v>
                </c:pt>
                <c:pt idx="12662">
                  <c:v>6.007371852312185</c:v>
                </c:pt>
                <c:pt idx="12663">
                  <c:v>6.007584439838076</c:v>
                </c:pt>
                <c:pt idx="12664">
                  <c:v>6.007647636277247</c:v>
                </c:pt>
                <c:pt idx="12665">
                  <c:v>6.00781276100238</c:v>
                </c:pt>
                <c:pt idx="12666">
                  <c:v>6.008048974104288</c:v>
                </c:pt>
                <c:pt idx="12667">
                  <c:v>6.007986089363317</c:v>
                </c:pt>
                <c:pt idx="12668">
                  <c:v>6.00826940780606</c:v>
                </c:pt>
                <c:pt idx="12669">
                  <c:v>6.008253903223432</c:v>
                </c:pt>
                <c:pt idx="12670">
                  <c:v>0.0</c:v>
                </c:pt>
                <c:pt idx="12671">
                  <c:v>0.0</c:v>
                </c:pt>
                <c:pt idx="12672">
                  <c:v>0.0</c:v>
                </c:pt>
                <c:pt idx="12673">
                  <c:v>0.0</c:v>
                </c:pt>
                <c:pt idx="12674">
                  <c:v>0.0</c:v>
                </c:pt>
                <c:pt idx="12675">
                  <c:v>0.0</c:v>
                </c:pt>
                <c:pt idx="12676">
                  <c:v>0.0</c:v>
                </c:pt>
                <c:pt idx="12677">
                  <c:v>0.0</c:v>
                </c:pt>
                <c:pt idx="12678">
                  <c:v>0.0</c:v>
                </c:pt>
                <c:pt idx="12679">
                  <c:v>0.0</c:v>
                </c:pt>
                <c:pt idx="12680">
                  <c:v>6.00737158085243</c:v>
                </c:pt>
                <c:pt idx="12681">
                  <c:v>6.007418844803616</c:v>
                </c:pt>
                <c:pt idx="12682">
                  <c:v>6.007537182970249</c:v>
                </c:pt>
                <c:pt idx="12683">
                  <c:v>6.0075528406153</c:v>
                </c:pt>
                <c:pt idx="12684">
                  <c:v>6.007765656436007</c:v>
                </c:pt>
                <c:pt idx="12685">
                  <c:v>6.007765632405611</c:v>
                </c:pt>
                <c:pt idx="12686">
                  <c:v>6.007970186833917</c:v>
                </c:pt>
                <c:pt idx="12687">
                  <c:v>6.007970394658079</c:v>
                </c:pt>
                <c:pt idx="12688">
                  <c:v>6.00814357962477</c:v>
                </c:pt>
                <c:pt idx="12689">
                  <c:v>6.008403340764858</c:v>
                </c:pt>
                <c:pt idx="12690">
                  <c:v>0.0</c:v>
                </c:pt>
                <c:pt idx="12691">
                  <c:v>0.0</c:v>
                </c:pt>
                <c:pt idx="12692">
                  <c:v>0.0</c:v>
                </c:pt>
                <c:pt idx="12693">
                  <c:v>0.0</c:v>
                </c:pt>
                <c:pt idx="12694">
                  <c:v>0.0</c:v>
                </c:pt>
                <c:pt idx="12695">
                  <c:v>0.0</c:v>
                </c:pt>
                <c:pt idx="12696">
                  <c:v>0.0</c:v>
                </c:pt>
                <c:pt idx="12697">
                  <c:v>0.0</c:v>
                </c:pt>
                <c:pt idx="12698">
                  <c:v>0.0</c:v>
                </c:pt>
                <c:pt idx="12699">
                  <c:v>0.0</c:v>
                </c:pt>
                <c:pt idx="12700">
                  <c:v>6.007505323019108</c:v>
                </c:pt>
                <c:pt idx="12701">
                  <c:v>6.00744242560088</c:v>
                </c:pt>
                <c:pt idx="12702">
                  <c:v>6.007489689634974</c:v>
                </c:pt>
                <c:pt idx="12703">
                  <c:v>6.00757660650503</c:v>
                </c:pt>
                <c:pt idx="12704">
                  <c:v>6.007796895697441</c:v>
                </c:pt>
                <c:pt idx="12705">
                  <c:v>6.007946500318376</c:v>
                </c:pt>
                <c:pt idx="12706">
                  <c:v>6.007946666849083</c:v>
                </c:pt>
                <c:pt idx="12707">
                  <c:v>6.0082066119227</c:v>
                </c:pt>
                <c:pt idx="12708">
                  <c:v>6.008293017646733</c:v>
                </c:pt>
                <c:pt idx="12709">
                  <c:v>6.00840334312522</c:v>
                </c:pt>
                <c:pt idx="12710">
                  <c:v>0.0</c:v>
                </c:pt>
                <c:pt idx="12711">
                  <c:v>0.0</c:v>
                </c:pt>
                <c:pt idx="12712">
                  <c:v>0.0</c:v>
                </c:pt>
                <c:pt idx="12713">
                  <c:v>0.0</c:v>
                </c:pt>
                <c:pt idx="12714">
                  <c:v>0.0</c:v>
                </c:pt>
                <c:pt idx="12715">
                  <c:v>0.0</c:v>
                </c:pt>
                <c:pt idx="12716">
                  <c:v>0.0</c:v>
                </c:pt>
                <c:pt idx="12717">
                  <c:v>0.0</c:v>
                </c:pt>
                <c:pt idx="12718">
                  <c:v>0.0</c:v>
                </c:pt>
                <c:pt idx="12719">
                  <c:v>0.0</c:v>
                </c:pt>
                <c:pt idx="12720">
                  <c:v>6.00739516159284</c:v>
                </c:pt>
                <c:pt idx="12721">
                  <c:v>6.007395450081522</c:v>
                </c:pt>
                <c:pt idx="12722">
                  <c:v>6.007521283269398</c:v>
                </c:pt>
                <c:pt idx="12723">
                  <c:v>6.007718176883885</c:v>
                </c:pt>
                <c:pt idx="12724">
                  <c:v>6.007584456371889</c:v>
                </c:pt>
                <c:pt idx="12725">
                  <c:v>6.007797065832138</c:v>
                </c:pt>
                <c:pt idx="12726">
                  <c:v>6.008127699028972</c:v>
                </c:pt>
                <c:pt idx="12727">
                  <c:v>6.008135568646869</c:v>
                </c:pt>
                <c:pt idx="12728">
                  <c:v>6.008190872767504</c:v>
                </c:pt>
                <c:pt idx="12729">
                  <c:v>6.008427069416356</c:v>
                </c:pt>
                <c:pt idx="12730">
                  <c:v>0.0</c:v>
                </c:pt>
                <c:pt idx="12731">
                  <c:v>0.0</c:v>
                </c:pt>
                <c:pt idx="12732">
                  <c:v>0.0</c:v>
                </c:pt>
                <c:pt idx="12733">
                  <c:v>0.0</c:v>
                </c:pt>
                <c:pt idx="12734">
                  <c:v>0.0</c:v>
                </c:pt>
                <c:pt idx="12735">
                  <c:v>0.0</c:v>
                </c:pt>
                <c:pt idx="12736">
                  <c:v>0.0</c:v>
                </c:pt>
                <c:pt idx="12737">
                  <c:v>0.0</c:v>
                </c:pt>
                <c:pt idx="12738">
                  <c:v>0.0</c:v>
                </c:pt>
                <c:pt idx="12739">
                  <c:v>0.0</c:v>
                </c:pt>
                <c:pt idx="12740">
                  <c:v>6.007292841616279</c:v>
                </c:pt>
                <c:pt idx="12741">
                  <c:v>6.007316537703264</c:v>
                </c:pt>
                <c:pt idx="12742">
                  <c:v>6.007324718874906</c:v>
                </c:pt>
                <c:pt idx="12743">
                  <c:v>6.007702480369454</c:v>
                </c:pt>
                <c:pt idx="12744">
                  <c:v>6.007789216939226</c:v>
                </c:pt>
                <c:pt idx="12745">
                  <c:v>6.007749922810748</c:v>
                </c:pt>
                <c:pt idx="12746">
                  <c:v>6.007954345550746</c:v>
                </c:pt>
                <c:pt idx="12747">
                  <c:v>6.008135523950465</c:v>
                </c:pt>
                <c:pt idx="12748">
                  <c:v>6.00837174439365</c:v>
                </c:pt>
                <c:pt idx="12749">
                  <c:v>6.00822996369323</c:v>
                </c:pt>
                <c:pt idx="12750">
                  <c:v>0.0</c:v>
                </c:pt>
                <c:pt idx="12751">
                  <c:v>0.0</c:v>
                </c:pt>
                <c:pt idx="12752">
                  <c:v>0.0</c:v>
                </c:pt>
                <c:pt idx="12753">
                  <c:v>0.0</c:v>
                </c:pt>
                <c:pt idx="12754">
                  <c:v>0.0</c:v>
                </c:pt>
                <c:pt idx="12755">
                  <c:v>0.0</c:v>
                </c:pt>
                <c:pt idx="12756">
                  <c:v>0.0</c:v>
                </c:pt>
                <c:pt idx="12757">
                  <c:v>0.0</c:v>
                </c:pt>
                <c:pt idx="12758">
                  <c:v>0.0</c:v>
                </c:pt>
                <c:pt idx="12759">
                  <c:v>0.0</c:v>
                </c:pt>
                <c:pt idx="12760">
                  <c:v>6.007284806876648</c:v>
                </c:pt>
                <c:pt idx="12761">
                  <c:v>6.007308674346906</c:v>
                </c:pt>
                <c:pt idx="12762">
                  <c:v>6.007379693406756</c:v>
                </c:pt>
                <c:pt idx="12763">
                  <c:v>6.007442870676837</c:v>
                </c:pt>
                <c:pt idx="12764">
                  <c:v>6.00765549961395</c:v>
                </c:pt>
                <c:pt idx="12765">
                  <c:v>6.007812944330277</c:v>
                </c:pt>
                <c:pt idx="12766">
                  <c:v>6.007804893197171</c:v>
                </c:pt>
                <c:pt idx="12767">
                  <c:v>6.008096244208267</c:v>
                </c:pt>
                <c:pt idx="12768">
                  <c:v>6.008127654323908</c:v>
                </c:pt>
                <c:pt idx="12769">
                  <c:v>6.008371718005987</c:v>
                </c:pt>
                <c:pt idx="12770">
                  <c:v>0.0</c:v>
                </c:pt>
                <c:pt idx="12771">
                  <c:v>0.0</c:v>
                </c:pt>
                <c:pt idx="12772">
                  <c:v>0.0</c:v>
                </c:pt>
                <c:pt idx="12773">
                  <c:v>0.0</c:v>
                </c:pt>
                <c:pt idx="12774">
                  <c:v>0.0</c:v>
                </c:pt>
                <c:pt idx="12775">
                  <c:v>0.0</c:v>
                </c:pt>
                <c:pt idx="12776">
                  <c:v>0.0</c:v>
                </c:pt>
                <c:pt idx="12777">
                  <c:v>0.0</c:v>
                </c:pt>
                <c:pt idx="12778">
                  <c:v>0.0</c:v>
                </c:pt>
                <c:pt idx="12779">
                  <c:v>0.0</c:v>
                </c:pt>
                <c:pt idx="12780">
                  <c:v>6.007261398567331</c:v>
                </c:pt>
                <c:pt idx="12781">
                  <c:v>6.007206554824797</c:v>
                </c:pt>
                <c:pt idx="12782">
                  <c:v>6.007458424179431</c:v>
                </c:pt>
                <c:pt idx="12783">
                  <c:v>6.007537314349014</c:v>
                </c:pt>
                <c:pt idx="12784">
                  <c:v>6.007584421159414</c:v>
                </c:pt>
                <c:pt idx="12785">
                  <c:v>6.007742054251082</c:v>
                </c:pt>
                <c:pt idx="12786">
                  <c:v>6.007915232733835</c:v>
                </c:pt>
                <c:pt idx="12787">
                  <c:v>6.008017710065761</c:v>
                </c:pt>
                <c:pt idx="12788">
                  <c:v>6.008238022841323</c:v>
                </c:pt>
                <c:pt idx="12789">
                  <c:v>6.008309065415559</c:v>
                </c:pt>
                <c:pt idx="12790">
                  <c:v>0.0</c:v>
                </c:pt>
                <c:pt idx="12791">
                  <c:v>0.0</c:v>
                </c:pt>
                <c:pt idx="12792">
                  <c:v>0.0</c:v>
                </c:pt>
                <c:pt idx="12793">
                  <c:v>0.0</c:v>
                </c:pt>
                <c:pt idx="12794">
                  <c:v>0.0</c:v>
                </c:pt>
                <c:pt idx="12795">
                  <c:v>0.0</c:v>
                </c:pt>
                <c:pt idx="12796">
                  <c:v>0.0</c:v>
                </c:pt>
                <c:pt idx="12797">
                  <c:v>0.0</c:v>
                </c:pt>
                <c:pt idx="12798">
                  <c:v>0.0</c:v>
                </c:pt>
                <c:pt idx="12799">
                  <c:v>0.0</c:v>
                </c:pt>
                <c:pt idx="12800">
                  <c:v>6.00730855803121</c:v>
                </c:pt>
                <c:pt idx="12801">
                  <c:v>6.007434707970311</c:v>
                </c:pt>
                <c:pt idx="12802">
                  <c:v>6.007411313071622</c:v>
                </c:pt>
                <c:pt idx="12803">
                  <c:v>6.00757660650503</c:v>
                </c:pt>
                <c:pt idx="12804">
                  <c:v>6.007631748398555</c:v>
                </c:pt>
                <c:pt idx="12805">
                  <c:v>6.007891486284921</c:v>
                </c:pt>
                <c:pt idx="12806">
                  <c:v>6.007962380726566</c:v>
                </c:pt>
                <c:pt idx="12807">
                  <c:v>6.008056799391531</c:v>
                </c:pt>
                <c:pt idx="12808">
                  <c:v>6.008246034276383</c:v>
                </c:pt>
                <c:pt idx="12809">
                  <c:v>6.008434748156206</c:v>
                </c:pt>
                <c:pt idx="12810">
                  <c:v>0.0</c:v>
                </c:pt>
                <c:pt idx="12811">
                  <c:v>0.0</c:v>
                </c:pt>
                <c:pt idx="12812">
                  <c:v>0.0</c:v>
                </c:pt>
                <c:pt idx="12813">
                  <c:v>0.0</c:v>
                </c:pt>
                <c:pt idx="12814">
                  <c:v>0.0</c:v>
                </c:pt>
                <c:pt idx="12815">
                  <c:v>0.0</c:v>
                </c:pt>
                <c:pt idx="12816">
                  <c:v>0.0</c:v>
                </c:pt>
                <c:pt idx="12817">
                  <c:v>0.0</c:v>
                </c:pt>
                <c:pt idx="12818">
                  <c:v>0.0</c:v>
                </c:pt>
                <c:pt idx="12819">
                  <c:v>0.0</c:v>
                </c:pt>
                <c:pt idx="12820">
                  <c:v>6.007332302747955</c:v>
                </c:pt>
                <c:pt idx="12821">
                  <c:v>6.007387613106638</c:v>
                </c:pt>
                <c:pt idx="12822">
                  <c:v>6.007411313071622</c:v>
                </c:pt>
                <c:pt idx="12823">
                  <c:v>6.007481968170688</c:v>
                </c:pt>
                <c:pt idx="12824">
                  <c:v>6.007726187116996</c:v>
                </c:pt>
                <c:pt idx="12825">
                  <c:v>6.007797044411488</c:v>
                </c:pt>
                <c:pt idx="12826">
                  <c:v>6.007930949999666</c:v>
                </c:pt>
                <c:pt idx="12827">
                  <c:v>6.008017710065761</c:v>
                </c:pt>
                <c:pt idx="12828">
                  <c:v>6.008206401145301</c:v>
                </c:pt>
                <c:pt idx="12829">
                  <c:v>6.008293160392992</c:v>
                </c:pt>
                <c:pt idx="12830">
                  <c:v>0.0</c:v>
                </c:pt>
                <c:pt idx="12831">
                  <c:v>0.0</c:v>
                </c:pt>
                <c:pt idx="12832">
                  <c:v>0.0</c:v>
                </c:pt>
                <c:pt idx="12833">
                  <c:v>0.0</c:v>
                </c:pt>
                <c:pt idx="12834">
                  <c:v>0.0</c:v>
                </c:pt>
                <c:pt idx="12835">
                  <c:v>0.0</c:v>
                </c:pt>
                <c:pt idx="12836">
                  <c:v>0.0</c:v>
                </c:pt>
                <c:pt idx="12837">
                  <c:v>0.0</c:v>
                </c:pt>
                <c:pt idx="12838">
                  <c:v>0.0</c:v>
                </c:pt>
                <c:pt idx="12839">
                  <c:v>0.0</c:v>
                </c:pt>
                <c:pt idx="12840">
                  <c:v>6.007292841616279</c:v>
                </c:pt>
                <c:pt idx="12841">
                  <c:v>6.007167273859895</c:v>
                </c:pt>
                <c:pt idx="12842">
                  <c:v>6.007379707688662</c:v>
                </c:pt>
                <c:pt idx="12843">
                  <c:v>6.007482134111804</c:v>
                </c:pt>
                <c:pt idx="12844">
                  <c:v>6.007616014501121</c:v>
                </c:pt>
                <c:pt idx="12845">
                  <c:v>6.00767115541348</c:v>
                </c:pt>
                <c:pt idx="12846">
                  <c:v>6.007978241430107</c:v>
                </c:pt>
                <c:pt idx="12847">
                  <c:v>6.008056965988523</c:v>
                </c:pt>
                <c:pt idx="12848">
                  <c:v>6.00803340307486</c:v>
                </c:pt>
                <c:pt idx="12849">
                  <c:v>6.008230105730214</c:v>
                </c:pt>
                <c:pt idx="12850">
                  <c:v>0.0</c:v>
                </c:pt>
                <c:pt idx="12851">
                  <c:v>0.0</c:v>
                </c:pt>
                <c:pt idx="12852">
                  <c:v>0.0</c:v>
                </c:pt>
                <c:pt idx="12853">
                  <c:v>0.0</c:v>
                </c:pt>
                <c:pt idx="12854">
                  <c:v>0.0</c:v>
                </c:pt>
                <c:pt idx="12855">
                  <c:v>0.0</c:v>
                </c:pt>
                <c:pt idx="12856">
                  <c:v>0.0</c:v>
                </c:pt>
                <c:pt idx="12857">
                  <c:v>0.0</c:v>
                </c:pt>
                <c:pt idx="12858">
                  <c:v>0.0</c:v>
                </c:pt>
                <c:pt idx="12859">
                  <c:v>0.0</c:v>
                </c:pt>
                <c:pt idx="12860">
                  <c:v>6.007379246464748</c:v>
                </c:pt>
                <c:pt idx="12861">
                  <c:v>6.007229945494787</c:v>
                </c:pt>
                <c:pt idx="12862">
                  <c:v>6.007426825903509</c:v>
                </c:pt>
                <c:pt idx="12863">
                  <c:v>6.007600359960194</c:v>
                </c:pt>
                <c:pt idx="12864">
                  <c:v>6.007553006339188</c:v>
                </c:pt>
                <c:pt idx="12865">
                  <c:v>6.007773665774255</c:v>
                </c:pt>
                <c:pt idx="12866">
                  <c:v>6.007836657820139</c:v>
                </c:pt>
                <c:pt idx="12867">
                  <c:v>6.00800182583667</c:v>
                </c:pt>
                <c:pt idx="12868">
                  <c:v>6.008041062166032</c:v>
                </c:pt>
                <c:pt idx="12869">
                  <c:v>6.008301031849775</c:v>
                </c:pt>
                <c:pt idx="12870">
                  <c:v>0.0</c:v>
                </c:pt>
                <c:pt idx="12871">
                  <c:v>0.0</c:v>
                </c:pt>
                <c:pt idx="12872">
                  <c:v>0.0</c:v>
                </c:pt>
                <c:pt idx="12873">
                  <c:v>0.0</c:v>
                </c:pt>
                <c:pt idx="12874">
                  <c:v>0.0</c:v>
                </c:pt>
                <c:pt idx="12875">
                  <c:v>0.0</c:v>
                </c:pt>
                <c:pt idx="12876">
                  <c:v>0.0</c:v>
                </c:pt>
                <c:pt idx="12877">
                  <c:v>0.0</c:v>
                </c:pt>
                <c:pt idx="12878">
                  <c:v>0.0</c:v>
                </c:pt>
                <c:pt idx="12879">
                  <c:v>0.0</c:v>
                </c:pt>
                <c:pt idx="12880">
                  <c:v>6.007269086652792</c:v>
                </c:pt>
                <c:pt idx="12881">
                  <c:v>6.007340269661863</c:v>
                </c:pt>
                <c:pt idx="12882">
                  <c:v>6.007372017913501</c:v>
                </c:pt>
                <c:pt idx="12883">
                  <c:v>6.007411243282206</c:v>
                </c:pt>
                <c:pt idx="12884">
                  <c:v>6.007427124999652</c:v>
                </c:pt>
                <c:pt idx="12885">
                  <c:v>6.007805079260929</c:v>
                </c:pt>
                <c:pt idx="12886">
                  <c:v>6.007970581480609</c:v>
                </c:pt>
                <c:pt idx="12887">
                  <c:v>6.008009651276328</c:v>
                </c:pt>
                <c:pt idx="12888">
                  <c:v>6.008277443245533</c:v>
                </c:pt>
                <c:pt idx="12889">
                  <c:v>6.008245845801782</c:v>
                </c:pt>
                <c:pt idx="12890">
                  <c:v>0.0</c:v>
                </c:pt>
                <c:pt idx="12891">
                  <c:v>0.0</c:v>
                </c:pt>
                <c:pt idx="12892">
                  <c:v>0.0</c:v>
                </c:pt>
                <c:pt idx="12893">
                  <c:v>0.0</c:v>
                </c:pt>
                <c:pt idx="12894">
                  <c:v>0.0</c:v>
                </c:pt>
                <c:pt idx="12895">
                  <c:v>0.0</c:v>
                </c:pt>
                <c:pt idx="12896">
                  <c:v>0.0</c:v>
                </c:pt>
                <c:pt idx="12897">
                  <c:v>0.0</c:v>
                </c:pt>
                <c:pt idx="12898">
                  <c:v>0.0</c:v>
                </c:pt>
                <c:pt idx="12899">
                  <c:v>0.0</c:v>
                </c:pt>
                <c:pt idx="12900">
                  <c:v>6.007308539213633</c:v>
                </c:pt>
                <c:pt idx="12901">
                  <c:v>6.007300992801287</c:v>
                </c:pt>
                <c:pt idx="12902">
                  <c:v>6.007474154273138</c:v>
                </c:pt>
                <c:pt idx="12903">
                  <c:v>6.007616056103656</c:v>
                </c:pt>
                <c:pt idx="12904">
                  <c:v>6.007600116918447</c:v>
                </c:pt>
                <c:pt idx="12905">
                  <c:v>6.00793860943342</c:v>
                </c:pt>
                <c:pt idx="12906">
                  <c:v>6.007946625206751</c:v>
                </c:pt>
                <c:pt idx="12907">
                  <c:v>6.008088586193097</c:v>
                </c:pt>
                <c:pt idx="12908">
                  <c:v>6.008183004963308</c:v>
                </c:pt>
                <c:pt idx="12909">
                  <c:v>6.00833238963063</c:v>
                </c:pt>
                <c:pt idx="12910">
                  <c:v>0.0</c:v>
                </c:pt>
                <c:pt idx="12911">
                  <c:v>0.0</c:v>
                </c:pt>
                <c:pt idx="12912">
                  <c:v>0.0</c:v>
                </c:pt>
                <c:pt idx="12913">
                  <c:v>0.0</c:v>
                </c:pt>
                <c:pt idx="12914">
                  <c:v>0.0</c:v>
                </c:pt>
                <c:pt idx="12915">
                  <c:v>0.0</c:v>
                </c:pt>
                <c:pt idx="12916">
                  <c:v>0.0</c:v>
                </c:pt>
                <c:pt idx="12917">
                  <c:v>0.0</c:v>
                </c:pt>
                <c:pt idx="12918">
                  <c:v>0.0</c:v>
                </c:pt>
                <c:pt idx="12919">
                  <c:v>0.0</c:v>
                </c:pt>
                <c:pt idx="12920">
                  <c:v>6.00726140476372</c:v>
                </c:pt>
                <c:pt idx="12921">
                  <c:v>6.007308655513097</c:v>
                </c:pt>
                <c:pt idx="12922">
                  <c:v>6.007332563298913</c:v>
                </c:pt>
                <c:pt idx="12923">
                  <c:v>6.007458573527394</c:v>
                </c:pt>
                <c:pt idx="12924">
                  <c:v>6.007592453557148</c:v>
                </c:pt>
                <c:pt idx="12925">
                  <c:v>6.007805283090915</c:v>
                </c:pt>
                <c:pt idx="12926">
                  <c:v>6.007930931004737</c:v>
                </c:pt>
                <c:pt idx="12927">
                  <c:v>6.008088376117747</c:v>
                </c:pt>
                <c:pt idx="12928">
                  <c:v>6.008112148386139</c:v>
                </c:pt>
                <c:pt idx="12929">
                  <c:v>6.00837207403171</c:v>
                </c:pt>
                <c:pt idx="12930">
                  <c:v>0.0</c:v>
                </c:pt>
                <c:pt idx="12931">
                  <c:v>0.0</c:v>
                </c:pt>
                <c:pt idx="12932">
                  <c:v>0.0</c:v>
                </c:pt>
                <c:pt idx="12933">
                  <c:v>0.0</c:v>
                </c:pt>
                <c:pt idx="12934">
                  <c:v>0.0</c:v>
                </c:pt>
                <c:pt idx="12935">
                  <c:v>0.0</c:v>
                </c:pt>
                <c:pt idx="12936">
                  <c:v>0.0</c:v>
                </c:pt>
                <c:pt idx="12937">
                  <c:v>0.0</c:v>
                </c:pt>
                <c:pt idx="12938">
                  <c:v>0.0</c:v>
                </c:pt>
                <c:pt idx="12939">
                  <c:v>0.0</c:v>
                </c:pt>
                <c:pt idx="12940">
                  <c:v>6.007284990152979</c:v>
                </c:pt>
                <c:pt idx="12941">
                  <c:v>6.007222263666307</c:v>
                </c:pt>
                <c:pt idx="12942">
                  <c:v>6.0074662854592</c:v>
                </c:pt>
                <c:pt idx="12943">
                  <c:v>6.007474303410341</c:v>
                </c:pt>
                <c:pt idx="12944">
                  <c:v>6.007757804510347</c:v>
                </c:pt>
                <c:pt idx="12945">
                  <c:v>6.007836506051597</c:v>
                </c:pt>
                <c:pt idx="12946">
                  <c:v>6.007970396367615</c:v>
                </c:pt>
                <c:pt idx="12947">
                  <c:v>6.00814339264007</c:v>
                </c:pt>
                <c:pt idx="12948">
                  <c:v>6.008206401145301</c:v>
                </c:pt>
                <c:pt idx="12949">
                  <c:v>6.00825388241137</c:v>
                </c:pt>
                <c:pt idx="12950">
                  <c:v>0.0</c:v>
                </c:pt>
                <c:pt idx="12951">
                  <c:v>0.0</c:v>
                </c:pt>
                <c:pt idx="12952">
                  <c:v>0.0</c:v>
                </c:pt>
                <c:pt idx="12953">
                  <c:v>0.0</c:v>
                </c:pt>
                <c:pt idx="12954">
                  <c:v>0.0</c:v>
                </c:pt>
                <c:pt idx="12955">
                  <c:v>0.0</c:v>
                </c:pt>
                <c:pt idx="12956">
                  <c:v>0.0</c:v>
                </c:pt>
                <c:pt idx="12957">
                  <c:v>0.0</c:v>
                </c:pt>
                <c:pt idx="12958">
                  <c:v>0.0</c:v>
                </c:pt>
                <c:pt idx="12959">
                  <c:v>0.0</c:v>
                </c:pt>
                <c:pt idx="12960">
                  <c:v>6.007355864157367</c:v>
                </c:pt>
                <c:pt idx="12961">
                  <c:v>6.00727725683468</c:v>
                </c:pt>
                <c:pt idx="12962">
                  <c:v>6.007458421350374</c:v>
                </c:pt>
                <c:pt idx="12963">
                  <c:v>6.007576591592188</c:v>
                </c:pt>
                <c:pt idx="12964">
                  <c:v>6.007741900583504</c:v>
                </c:pt>
                <c:pt idx="12965">
                  <c:v>6.007828662276707</c:v>
                </c:pt>
                <c:pt idx="12966">
                  <c:v>6.008072536429405</c:v>
                </c:pt>
                <c:pt idx="12967">
                  <c:v>6.007962546817609</c:v>
                </c:pt>
                <c:pt idx="12968">
                  <c:v>6.008190872767504</c:v>
                </c:pt>
                <c:pt idx="12969">
                  <c:v>6.00832459471048</c:v>
                </c:pt>
                <c:pt idx="12970">
                  <c:v>0.0</c:v>
                </c:pt>
                <c:pt idx="12971">
                  <c:v>0.0</c:v>
                </c:pt>
                <c:pt idx="12972">
                  <c:v>0.0</c:v>
                </c:pt>
                <c:pt idx="12973">
                  <c:v>0.0</c:v>
                </c:pt>
                <c:pt idx="12974">
                  <c:v>0.0</c:v>
                </c:pt>
                <c:pt idx="12975">
                  <c:v>0.0</c:v>
                </c:pt>
                <c:pt idx="12976">
                  <c:v>0.0</c:v>
                </c:pt>
                <c:pt idx="12977">
                  <c:v>0.0</c:v>
                </c:pt>
                <c:pt idx="12978">
                  <c:v>0.0</c:v>
                </c:pt>
                <c:pt idx="12979">
                  <c:v>0.0</c:v>
                </c:pt>
                <c:pt idx="12980">
                  <c:v>6.00745798270199</c:v>
                </c:pt>
                <c:pt idx="12981">
                  <c:v>6.007450433294932</c:v>
                </c:pt>
                <c:pt idx="12982">
                  <c:v>6.007513601851671</c:v>
                </c:pt>
                <c:pt idx="12983">
                  <c:v>6.00757660650503</c:v>
                </c:pt>
                <c:pt idx="12984">
                  <c:v>6.007671014623618</c:v>
                </c:pt>
                <c:pt idx="12985">
                  <c:v>6.007726167354064</c:v>
                </c:pt>
                <c:pt idx="12986">
                  <c:v>6.007915232733835</c:v>
                </c:pt>
                <c:pt idx="12987">
                  <c:v>6.008048930751982</c:v>
                </c:pt>
                <c:pt idx="12988">
                  <c:v>6.008348154515601</c:v>
                </c:pt>
                <c:pt idx="12989">
                  <c:v>6.008395307560833</c:v>
                </c:pt>
                <c:pt idx="12990">
                  <c:v>0.0</c:v>
                </c:pt>
                <c:pt idx="12991">
                  <c:v>0.0</c:v>
                </c:pt>
                <c:pt idx="12992">
                  <c:v>0.0</c:v>
                </c:pt>
                <c:pt idx="12993">
                  <c:v>0.0</c:v>
                </c:pt>
                <c:pt idx="12994">
                  <c:v>0.0</c:v>
                </c:pt>
                <c:pt idx="12995">
                  <c:v>0.0</c:v>
                </c:pt>
                <c:pt idx="12996">
                  <c:v>0.0</c:v>
                </c:pt>
                <c:pt idx="12997">
                  <c:v>0.0</c:v>
                </c:pt>
                <c:pt idx="12998">
                  <c:v>0.0</c:v>
                </c:pt>
                <c:pt idx="12999">
                  <c:v>0.0</c:v>
                </c:pt>
                <c:pt idx="13000">
                  <c:v>6.007442289767477</c:v>
                </c:pt>
                <c:pt idx="13001">
                  <c:v>6.007450253848395</c:v>
                </c:pt>
                <c:pt idx="13002">
                  <c:v>6.00741112917099</c:v>
                </c:pt>
                <c:pt idx="13003">
                  <c:v>6.007655349657588</c:v>
                </c:pt>
                <c:pt idx="13004">
                  <c:v>6.007828495498242</c:v>
                </c:pt>
                <c:pt idx="13005">
                  <c:v>6.007804910651704</c:v>
                </c:pt>
                <c:pt idx="13006">
                  <c:v>6.007930949706769</c:v>
                </c:pt>
                <c:pt idx="13007">
                  <c:v>6.008198576541584</c:v>
                </c:pt>
                <c:pt idx="13008">
                  <c:v>6.008269431965556</c:v>
                </c:pt>
                <c:pt idx="13009">
                  <c:v>6.008434750856585</c:v>
                </c:pt>
                <c:pt idx="13010">
                  <c:v>0.0</c:v>
                </c:pt>
                <c:pt idx="13011">
                  <c:v>0.0</c:v>
                </c:pt>
                <c:pt idx="13012">
                  <c:v>0.0</c:v>
                </c:pt>
                <c:pt idx="13013">
                  <c:v>0.0</c:v>
                </c:pt>
                <c:pt idx="13014">
                  <c:v>0.0</c:v>
                </c:pt>
                <c:pt idx="13015">
                  <c:v>0.0</c:v>
                </c:pt>
                <c:pt idx="13016">
                  <c:v>0.0</c:v>
                </c:pt>
                <c:pt idx="13017">
                  <c:v>0.0</c:v>
                </c:pt>
                <c:pt idx="13018">
                  <c:v>0.0</c:v>
                </c:pt>
                <c:pt idx="13019">
                  <c:v>0.0</c:v>
                </c:pt>
                <c:pt idx="13020">
                  <c:v>6.007434447486769</c:v>
                </c:pt>
                <c:pt idx="13021">
                  <c:v>6.007497580643404</c:v>
                </c:pt>
                <c:pt idx="13022">
                  <c:v>6.007655204304064</c:v>
                </c:pt>
                <c:pt idx="13023">
                  <c:v>6.007670862810579</c:v>
                </c:pt>
                <c:pt idx="13024">
                  <c:v>6.007820479087238</c:v>
                </c:pt>
                <c:pt idx="13025">
                  <c:v>6.007993624626327</c:v>
                </c:pt>
                <c:pt idx="13026">
                  <c:v>6.008001827030887</c:v>
                </c:pt>
                <c:pt idx="13027">
                  <c:v>6.008300719741521</c:v>
                </c:pt>
                <c:pt idx="13028">
                  <c:v>6.008363898840658</c:v>
                </c:pt>
                <c:pt idx="13029">
                  <c:v>6.00845049054096</c:v>
                </c:pt>
                <c:pt idx="13030">
                  <c:v>0.0</c:v>
                </c:pt>
                <c:pt idx="13031">
                  <c:v>0.0</c:v>
                </c:pt>
                <c:pt idx="13032">
                  <c:v>0.0</c:v>
                </c:pt>
                <c:pt idx="13033">
                  <c:v>0.0</c:v>
                </c:pt>
                <c:pt idx="13034">
                  <c:v>0.0</c:v>
                </c:pt>
                <c:pt idx="13035">
                  <c:v>0.0</c:v>
                </c:pt>
                <c:pt idx="13036">
                  <c:v>0.0</c:v>
                </c:pt>
                <c:pt idx="13037">
                  <c:v>0.0</c:v>
                </c:pt>
                <c:pt idx="13038">
                  <c:v>0.0</c:v>
                </c:pt>
                <c:pt idx="13039">
                  <c:v>0.0</c:v>
                </c:pt>
                <c:pt idx="13040">
                  <c:v>6.007442275926882</c:v>
                </c:pt>
                <c:pt idx="13041">
                  <c:v>6.007482053880132</c:v>
                </c:pt>
                <c:pt idx="13042">
                  <c:v>6.007615925972934</c:v>
                </c:pt>
                <c:pt idx="13043">
                  <c:v>6.00765537021192</c:v>
                </c:pt>
                <c:pt idx="13044">
                  <c:v>6.0076708231385</c:v>
                </c:pt>
                <c:pt idx="13045">
                  <c:v>6.007875809910606</c:v>
                </c:pt>
                <c:pt idx="13046">
                  <c:v>6.008033279960467</c:v>
                </c:pt>
                <c:pt idx="13047">
                  <c:v>6.008277323720933</c:v>
                </c:pt>
                <c:pt idx="13048">
                  <c:v>6.00822996369323</c:v>
                </c:pt>
                <c:pt idx="13049">
                  <c:v>6.008537037044327</c:v>
                </c:pt>
                <c:pt idx="13050">
                  <c:v>0.0</c:v>
                </c:pt>
                <c:pt idx="13051">
                  <c:v>0.0</c:v>
                </c:pt>
                <c:pt idx="13052">
                  <c:v>0.0</c:v>
                </c:pt>
                <c:pt idx="13053">
                  <c:v>0.0</c:v>
                </c:pt>
                <c:pt idx="13054">
                  <c:v>0.0</c:v>
                </c:pt>
                <c:pt idx="13055">
                  <c:v>0.0</c:v>
                </c:pt>
                <c:pt idx="13056">
                  <c:v>0.0</c:v>
                </c:pt>
                <c:pt idx="13057">
                  <c:v>0.0</c:v>
                </c:pt>
                <c:pt idx="13058">
                  <c:v>0.0</c:v>
                </c:pt>
                <c:pt idx="13059">
                  <c:v>0.0</c:v>
                </c:pt>
                <c:pt idx="13060">
                  <c:v>6.007379265765699</c:v>
                </c:pt>
                <c:pt idx="13061">
                  <c:v>6.007505615438575</c:v>
                </c:pt>
                <c:pt idx="13062">
                  <c:v>6.007434689993078</c:v>
                </c:pt>
                <c:pt idx="13063">
                  <c:v>6.007537348652336</c:v>
                </c:pt>
                <c:pt idx="13064">
                  <c:v>6.007678878931388</c:v>
                </c:pt>
                <c:pt idx="13065">
                  <c:v>6.00774971448123</c:v>
                </c:pt>
                <c:pt idx="13066">
                  <c:v>6.007930949706769</c:v>
                </c:pt>
                <c:pt idx="13067">
                  <c:v>6.008088019862485</c:v>
                </c:pt>
                <c:pt idx="13068">
                  <c:v>6.00817499029379</c:v>
                </c:pt>
                <c:pt idx="13069">
                  <c:v>6.0083638731493</c:v>
                </c:pt>
                <c:pt idx="13070">
                  <c:v>0.0</c:v>
                </c:pt>
                <c:pt idx="13071">
                  <c:v>0.0</c:v>
                </c:pt>
                <c:pt idx="13072">
                  <c:v>0.0</c:v>
                </c:pt>
                <c:pt idx="13073">
                  <c:v>0.0</c:v>
                </c:pt>
                <c:pt idx="13074">
                  <c:v>0.0</c:v>
                </c:pt>
                <c:pt idx="13075">
                  <c:v>0.0</c:v>
                </c:pt>
                <c:pt idx="13076">
                  <c:v>0.0</c:v>
                </c:pt>
                <c:pt idx="13077">
                  <c:v>0.0</c:v>
                </c:pt>
                <c:pt idx="13078">
                  <c:v>0.0</c:v>
                </c:pt>
                <c:pt idx="13079">
                  <c:v>0.0</c:v>
                </c:pt>
                <c:pt idx="13080">
                  <c:v>6.007182687358545</c:v>
                </c:pt>
                <c:pt idx="13081">
                  <c:v>6.00740311213085</c:v>
                </c:pt>
                <c:pt idx="13082">
                  <c:v>6.007308821538872</c:v>
                </c:pt>
                <c:pt idx="13083">
                  <c:v>6.007450552606914</c:v>
                </c:pt>
                <c:pt idx="13084">
                  <c:v>6.007560855146663</c:v>
                </c:pt>
                <c:pt idx="13085">
                  <c:v>6.007663326631885</c:v>
                </c:pt>
                <c:pt idx="13086">
                  <c:v>6.007797231520478</c:v>
                </c:pt>
                <c:pt idx="13087">
                  <c:v>6.007978241430107</c:v>
                </c:pt>
                <c:pt idx="13088">
                  <c:v>6.008143559268881</c:v>
                </c:pt>
                <c:pt idx="13089">
                  <c:v>6.00811978570955</c:v>
                </c:pt>
                <c:pt idx="13090">
                  <c:v>0.0</c:v>
                </c:pt>
                <c:pt idx="13091">
                  <c:v>0.0</c:v>
                </c:pt>
                <c:pt idx="13092">
                  <c:v>0.0</c:v>
                </c:pt>
                <c:pt idx="13093">
                  <c:v>0.0</c:v>
                </c:pt>
                <c:pt idx="13094">
                  <c:v>0.0</c:v>
                </c:pt>
                <c:pt idx="13095">
                  <c:v>0.0</c:v>
                </c:pt>
                <c:pt idx="13096">
                  <c:v>0.0</c:v>
                </c:pt>
                <c:pt idx="13097">
                  <c:v>0.0</c:v>
                </c:pt>
                <c:pt idx="13098">
                  <c:v>0.0</c:v>
                </c:pt>
                <c:pt idx="13099">
                  <c:v>0.0</c:v>
                </c:pt>
                <c:pt idx="13100">
                  <c:v>6.007174851377789</c:v>
                </c:pt>
                <c:pt idx="13101">
                  <c:v>6.007277260765449</c:v>
                </c:pt>
                <c:pt idx="13102">
                  <c:v>6.007253832034063</c:v>
                </c:pt>
                <c:pt idx="13103">
                  <c:v>6.007490002790583</c:v>
                </c:pt>
                <c:pt idx="13104">
                  <c:v>6.00759247077013</c:v>
                </c:pt>
                <c:pt idx="13105">
                  <c:v>6.007741862926149</c:v>
                </c:pt>
                <c:pt idx="13106">
                  <c:v>6.007899521415368</c:v>
                </c:pt>
                <c:pt idx="13107">
                  <c:v>6.00805677838076</c:v>
                </c:pt>
                <c:pt idx="13108">
                  <c:v>6.008064813561781</c:v>
                </c:pt>
                <c:pt idx="13109">
                  <c:v>6.008379565937832</c:v>
                </c:pt>
                <c:pt idx="13110">
                  <c:v>0.0</c:v>
                </c:pt>
                <c:pt idx="13111">
                  <c:v>0.0</c:v>
                </c:pt>
                <c:pt idx="13112">
                  <c:v>0.0</c:v>
                </c:pt>
                <c:pt idx="13113">
                  <c:v>0.0</c:v>
                </c:pt>
                <c:pt idx="13114">
                  <c:v>0.0</c:v>
                </c:pt>
                <c:pt idx="13115">
                  <c:v>0.0</c:v>
                </c:pt>
                <c:pt idx="13116">
                  <c:v>0.0</c:v>
                </c:pt>
                <c:pt idx="13117">
                  <c:v>0.0</c:v>
                </c:pt>
                <c:pt idx="13118">
                  <c:v>0.0</c:v>
                </c:pt>
                <c:pt idx="13119">
                  <c:v>0.0</c:v>
                </c:pt>
                <c:pt idx="13120">
                  <c:v>6.007269310637767</c:v>
                </c:pt>
                <c:pt idx="13121">
                  <c:v>6.007277462319575</c:v>
                </c:pt>
                <c:pt idx="13122">
                  <c:v>6.007497712642594</c:v>
                </c:pt>
                <c:pt idx="13123">
                  <c:v>6.007450759048236</c:v>
                </c:pt>
                <c:pt idx="13124">
                  <c:v>6.007584424372912</c:v>
                </c:pt>
                <c:pt idx="13125">
                  <c:v>6.00781276100238</c:v>
                </c:pt>
                <c:pt idx="13126">
                  <c:v>6.007978075030969</c:v>
                </c:pt>
                <c:pt idx="13127">
                  <c:v>6.007962546614698</c:v>
                </c:pt>
                <c:pt idx="13128">
                  <c:v>6.008112149061501</c:v>
                </c:pt>
                <c:pt idx="13129">
                  <c:v>6.008277467387851</c:v>
                </c:pt>
                <c:pt idx="13130">
                  <c:v>0.0</c:v>
                </c:pt>
                <c:pt idx="13131">
                  <c:v>0.0</c:v>
                </c:pt>
                <c:pt idx="13132">
                  <c:v>0.0</c:v>
                </c:pt>
                <c:pt idx="13133">
                  <c:v>0.0</c:v>
                </c:pt>
                <c:pt idx="13134">
                  <c:v>0.0</c:v>
                </c:pt>
                <c:pt idx="13135">
                  <c:v>0.0</c:v>
                </c:pt>
                <c:pt idx="13136">
                  <c:v>0.0</c:v>
                </c:pt>
                <c:pt idx="13137">
                  <c:v>0.0</c:v>
                </c:pt>
                <c:pt idx="13138">
                  <c:v>0.0</c:v>
                </c:pt>
                <c:pt idx="13139">
                  <c:v>0.0</c:v>
                </c:pt>
                <c:pt idx="13140">
                  <c:v>6.007308372654427</c:v>
                </c:pt>
                <c:pt idx="13141">
                  <c:v>6.007379559536974</c:v>
                </c:pt>
                <c:pt idx="13142">
                  <c:v>6.007387562212847</c:v>
                </c:pt>
                <c:pt idx="13143">
                  <c:v>6.00757660650503</c:v>
                </c:pt>
                <c:pt idx="13144">
                  <c:v>6.0076869137519</c:v>
                </c:pt>
                <c:pt idx="13145">
                  <c:v>6.007734200411293</c:v>
                </c:pt>
                <c:pt idx="13146">
                  <c:v>6.007986132757821</c:v>
                </c:pt>
                <c:pt idx="13147">
                  <c:v>6.00809626576546</c:v>
                </c:pt>
                <c:pt idx="13148">
                  <c:v>6.00822996369323</c:v>
                </c:pt>
                <c:pt idx="13149">
                  <c:v>6.00834049931116</c:v>
                </c:pt>
                <c:pt idx="13150">
                  <c:v>0.0</c:v>
                </c:pt>
                <c:pt idx="13151">
                  <c:v>0.0</c:v>
                </c:pt>
                <c:pt idx="13152">
                  <c:v>0.0</c:v>
                </c:pt>
                <c:pt idx="13153">
                  <c:v>0.0</c:v>
                </c:pt>
                <c:pt idx="13154">
                  <c:v>0.0</c:v>
                </c:pt>
                <c:pt idx="13155">
                  <c:v>0.0</c:v>
                </c:pt>
                <c:pt idx="13156">
                  <c:v>0.0</c:v>
                </c:pt>
                <c:pt idx="13157">
                  <c:v>0.0</c:v>
                </c:pt>
                <c:pt idx="13158">
                  <c:v>0.0</c:v>
                </c:pt>
                <c:pt idx="13159">
                  <c:v>0.0</c:v>
                </c:pt>
                <c:pt idx="13160">
                  <c:v>6.007340166283346</c:v>
                </c:pt>
                <c:pt idx="13161">
                  <c:v>6.007214419343804</c:v>
                </c:pt>
                <c:pt idx="13162">
                  <c:v>6.007450386694525</c:v>
                </c:pt>
                <c:pt idx="13163">
                  <c:v>6.007576608795961</c:v>
                </c:pt>
                <c:pt idx="13164">
                  <c:v>6.007718135445769</c:v>
                </c:pt>
                <c:pt idx="13165">
                  <c:v>6.007765449113553</c:v>
                </c:pt>
                <c:pt idx="13166">
                  <c:v>6.00800948516988</c:v>
                </c:pt>
                <c:pt idx="13167">
                  <c:v>6.008080527994089</c:v>
                </c:pt>
                <c:pt idx="13168">
                  <c:v>6.00813571143972</c:v>
                </c:pt>
                <c:pt idx="13169">
                  <c:v>6.008253880755145</c:v>
                </c:pt>
                <c:pt idx="13170">
                  <c:v>0.0</c:v>
                </c:pt>
                <c:pt idx="13171">
                  <c:v>0.0</c:v>
                </c:pt>
                <c:pt idx="13172">
                  <c:v>0.0</c:v>
                </c:pt>
                <c:pt idx="13173">
                  <c:v>0.0</c:v>
                </c:pt>
                <c:pt idx="13174">
                  <c:v>0.0</c:v>
                </c:pt>
                <c:pt idx="13175">
                  <c:v>0.0</c:v>
                </c:pt>
                <c:pt idx="13176">
                  <c:v>0.0</c:v>
                </c:pt>
                <c:pt idx="13177">
                  <c:v>0.0</c:v>
                </c:pt>
                <c:pt idx="13178">
                  <c:v>0.0</c:v>
                </c:pt>
                <c:pt idx="13179">
                  <c:v>0.0</c:v>
                </c:pt>
                <c:pt idx="13180">
                  <c:v>6.0073635459754</c:v>
                </c:pt>
                <c:pt idx="13181">
                  <c:v>6.007371714910357</c:v>
                </c:pt>
                <c:pt idx="13182">
                  <c:v>6.007544844445388</c:v>
                </c:pt>
                <c:pt idx="13183">
                  <c:v>6.00760802132435</c:v>
                </c:pt>
                <c:pt idx="13184">
                  <c:v>6.007631546050708</c:v>
                </c:pt>
                <c:pt idx="13185">
                  <c:v>6.007757583616288</c:v>
                </c:pt>
                <c:pt idx="13186">
                  <c:v>6.007875975749561</c:v>
                </c:pt>
                <c:pt idx="13187">
                  <c:v>6.008072702730962</c:v>
                </c:pt>
                <c:pt idx="13188">
                  <c:v>6.008332298213235</c:v>
                </c:pt>
                <c:pt idx="13189">
                  <c:v>6.008356214718288</c:v>
                </c:pt>
                <c:pt idx="13190">
                  <c:v>0.0</c:v>
                </c:pt>
                <c:pt idx="13191">
                  <c:v>0.0</c:v>
                </c:pt>
                <c:pt idx="13192">
                  <c:v>0.0</c:v>
                </c:pt>
                <c:pt idx="13193">
                  <c:v>0.0</c:v>
                </c:pt>
                <c:pt idx="13194">
                  <c:v>0.0</c:v>
                </c:pt>
                <c:pt idx="13195">
                  <c:v>0.0</c:v>
                </c:pt>
                <c:pt idx="13196">
                  <c:v>0.0</c:v>
                </c:pt>
                <c:pt idx="13197">
                  <c:v>0.0</c:v>
                </c:pt>
                <c:pt idx="13198">
                  <c:v>0.0</c:v>
                </c:pt>
                <c:pt idx="13199">
                  <c:v>0.0</c:v>
                </c:pt>
                <c:pt idx="13200">
                  <c:v>6.007379431946853</c:v>
                </c:pt>
                <c:pt idx="13201">
                  <c:v>6.007442588663157</c:v>
                </c:pt>
                <c:pt idx="13202">
                  <c:v>6.007600022277289</c:v>
                </c:pt>
                <c:pt idx="13203">
                  <c:v>6.007647278251537</c:v>
                </c:pt>
                <c:pt idx="13204">
                  <c:v>6.007781366180903</c:v>
                </c:pt>
                <c:pt idx="13205">
                  <c:v>6.007923082797937</c:v>
                </c:pt>
                <c:pt idx="13206">
                  <c:v>6.008096268028464</c:v>
                </c:pt>
                <c:pt idx="13207">
                  <c:v>6.00804911741493</c:v>
                </c:pt>
                <c:pt idx="13208">
                  <c:v>6.008293019361583</c:v>
                </c:pt>
                <c:pt idx="13209">
                  <c:v>6.008537223707076</c:v>
                </c:pt>
                <c:pt idx="13210">
                  <c:v>0.0</c:v>
                </c:pt>
                <c:pt idx="13211">
                  <c:v>0.0</c:v>
                </c:pt>
                <c:pt idx="13212">
                  <c:v>0.0</c:v>
                </c:pt>
                <c:pt idx="13213">
                  <c:v>0.0</c:v>
                </c:pt>
                <c:pt idx="13214">
                  <c:v>0.0</c:v>
                </c:pt>
                <c:pt idx="13215">
                  <c:v>0.0</c:v>
                </c:pt>
                <c:pt idx="13216">
                  <c:v>0.0</c:v>
                </c:pt>
                <c:pt idx="13217">
                  <c:v>0.0</c:v>
                </c:pt>
                <c:pt idx="13218">
                  <c:v>0.0</c:v>
                </c:pt>
                <c:pt idx="13219">
                  <c:v>0.0</c:v>
                </c:pt>
                <c:pt idx="13220">
                  <c:v>6.007410859189063</c:v>
                </c:pt>
                <c:pt idx="13221">
                  <c:v>6.007293160178651</c:v>
                </c:pt>
                <c:pt idx="13222">
                  <c:v>6.007497701114447</c:v>
                </c:pt>
                <c:pt idx="13223">
                  <c:v>6.00760802132435</c:v>
                </c:pt>
                <c:pt idx="13224">
                  <c:v>6.007694777629808</c:v>
                </c:pt>
                <c:pt idx="13225">
                  <c:v>6.007915232733835</c:v>
                </c:pt>
                <c:pt idx="13226">
                  <c:v>6.007946666849083</c:v>
                </c:pt>
                <c:pt idx="13227">
                  <c:v>6.008080551043848</c:v>
                </c:pt>
                <c:pt idx="13228">
                  <c:v>6.00832459471048</c:v>
                </c:pt>
                <c:pt idx="13229">
                  <c:v>6.008379777702633</c:v>
                </c:pt>
                <c:pt idx="13230">
                  <c:v>0.0</c:v>
                </c:pt>
                <c:pt idx="13231">
                  <c:v>0.0</c:v>
                </c:pt>
                <c:pt idx="13232">
                  <c:v>0.0</c:v>
                </c:pt>
                <c:pt idx="13233">
                  <c:v>0.0</c:v>
                </c:pt>
                <c:pt idx="13234">
                  <c:v>0.0</c:v>
                </c:pt>
                <c:pt idx="13235">
                  <c:v>0.0</c:v>
                </c:pt>
                <c:pt idx="13236">
                  <c:v>0.0</c:v>
                </c:pt>
                <c:pt idx="13237">
                  <c:v>0.0</c:v>
                </c:pt>
                <c:pt idx="13238">
                  <c:v>0.0</c:v>
                </c:pt>
                <c:pt idx="13239">
                  <c:v>0.0</c:v>
                </c:pt>
                <c:pt idx="13240">
                  <c:v>6.007363549269017</c:v>
                </c:pt>
                <c:pt idx="13241">
                  <c:v>6.007410980276346</c:v>
                </c:pt>
                <c:pt idx="13242">
                  <c:v>6.007631622023911</c:v>
                </c:pt>
                <c:pt idx="13243">
                  <c:v>6.007678712292851</c:v>
                </c:pt>
                <c:pt idx="13244">
                  <c:v>6.007796895697441</c:v>
                </c:pt>
                <c:pt idx="13245">
                  <c:v>6.00786775294716</c:v>
                </c:pt>
                <c:pt idx="13246">
                  <c:v>6.007899353191822</c:v>
                </c:pt>
                <c:pt idx="13247">
                  <c:v>6.008064834061194</c:v>
                </c:pt>
                <c:pt idx="13248">
                  <c:v>6.008442457488785</c:v>
                </c:pt>
                <c:pt idx="13249">
                  <c:v>6.008379779955688</c:v>
                </c:pt>
                <c:pt idx="13250">
                  <c:v>0.0</c:v>
                </c:pt>
                <c:pt idx="13251">
                  <c:v>0.0</c:v>
                </c:pt>
                <c:pt idx="13252">
                  <c:v>0.0</c:v>
                </c:pt>
                <c:pt idx="13253">
                  <c:v>0.0</c:v>
                </c:pt>
                <c:pt idx="13254">
                  <c:v>0.0</c:v>
                </c:pt>
                <c:pt idx="13255">
                  <c:v>0.0</c:v>
                </c:pt>
                <c:pt idx="13256">
                  <c:v>0.0</c:v>
                </c:pt>
                <c:pt idx="13257">
                  <c:v>0.0</c:v>
                </c:pt>
                <c:pt idx="13258">
                  <c:v>0.0</c:v>
                </c:pt>
                <c:pt idx="13259">
                  <c:v>0.0</c:v>
                </c:pt>
                <c:pt idx="13260">
                  <c:v>6.007371612530465</c:v>
                </c:pt>
                <c:pt idx="13261">
                  <c:v>6.007513299952907</c:v>
                </c:pt>
                <c:pt idx="13262">
                  <c:v>6.007670731026614</c:v>
                </c:pt>
                <c:pt idx="13263">
                  <c:v>6.007718006870466</c:v>
                </c:pt>
                <c:pt idx="13264">
                  <c:v>6.007899373335385</c:v>
                </c:pt>
                <c:pt idx="13265">
                  <c:v>6.007899371357625</c:v>
                </c:pt>
                <c:pt idx="13266">
                  <c:v>6.008135356929517</c:v>
                </c:pt>
                <c:pt idx="13267">
                  <c:v>6.008214293760928</c:v>
                </c:pt>
                <c:pt idx="13268">
                  <c:v>6.00846618282789</c:v>
                </c:pt>
                <c:pt idx="13269">
                  <c:v>6.008513504623009</c:v>
                </c:pt>
                <c:pt idx="13270">
                  <c:v>0.0</c:v>
                </c:pt>
                <c:pt idx="13271">
                  <c:v>0.0</c:v>
                </c:pt>
                <c:pt idx="13272">
                  <c:v>0.0</c:v>
                </c:pt>
                <c:pt idx="13273">
                  <c:v>0.0</c:v>
                </c:pt>
                <c:pt idx="13274">
                  <c:v>0.0</c:v>
                </c:pt>
                <c:pt idx="13275">
                  <c:v>0.0</c:v>
                </c:pt>
                <c:pt idx="13276">
                  <c:v>0.0</c:v>
                </c:pt>
                <c:pt idx="13277">
                  <c:v>0.0</c:v>
                </c:pt>
                <c:pt idx="13278">
                  <c:v>0.0</c:v>
                </c:pt>
                <c:pt idx="13279">
                  <c:v>0.0</c:v>
                </c:pt>
                <c:pt idx="13280">
                  <c:v>6.007481568492371</c:v>
                </c:pt>
                <c:pt idx="13281">
                  <c:v>6.007670770870438</c:v>
                </c:pt>
                <c:pt idx="13282">
                  <c:v>6.007694482867355</c:v>
                </c:pt>
                <c:pt idx="13283">
                  <c:v>6.007749640466058</c:v>
                </c:pt>
                <c:pt idx="13284">
                  <c:v>6.007954198374327</c:v>
                </c:pt>
                <c:pt idx="13285">
                  <c:v>6.008143248571119</c:v>
                </c:pt>
                <c:pt idx="13286">
                  <c:v>6.008332345208718</c:v>
                </c:pt>
                <c:pt idx="13287">
                  <c:v>6.008371601681997</c:v>
                </c:pt>
                <c:pt idx="13288">
                  <c:v>6.008474081971831</c:v>
                </c:pt>
                <c:pt idx="13289">
                  <c:v>6.008655093857538</c:v>
                </c:pt>
                <c:pt idx="13290">
                  <c:v>0.0</c:v>
                </c:pt>
                <c:pt idx="13291">
                  <c:v>0.0</c:v>
                </c:pt>
                <c:pt idx="13292">
                  <c:v>0.0</c:v>
                </c:pt>
                <c:pt idx="13293">
                  <c:v>0.0</c:v>
                </c:pt>
                <c:pt idx="13294">
                  <c:v>0.0</c:v>
                </c:pt>
                <c:pt idx="13295">
                  <c:v>0.0</c:v>
                </c:pt>
                <c:pt idx="13296">
                  <c:v>0.0</c:v>
                </c:pt>
                <c:pt idx="13297">
                  <c:v>0.0</c:v>
                </c:pt>
                <c:pt idx="13298">
                  <c:v>0.0</c:v>
                </c:pt>
                <c:pt idx="13299">
                  <c:v>0.0</c:v>
                </c:pt>
                <c:pt idx="13300">
                  <c:v>6.00749747239173</c:v>
                </c:pt>
                <c:pt idx="13301">
                  <c:v>6.007576163605878</c:v>
                </c:pt>
                <c:pt idx="13302">
                  <c:v>6.007851804717069</c:v>
                </c:pt>
                <c:pt idx="13303">
                  <c:v>6.00800902772167</c:v>
                </c:pt>
                <c:pt idx="13304">
                  <c:v>6.008103846248709</c:v>
                </c:pt>
                <c:pt idx="13305">
                  <c:v>6.00815111630064</c:v>
                </c:pt>
                <c:pt idx="13306">
                  <c:v>6.008347872887509</c:v>
                </c:pt>
                <c:pt idx="13307">
                  <c:v>6.008418723957559</c:v>
                </c:pt>
                <c:pt idx="13308">
                  <c:v>6.008592114681436</c:v>
                </c:pt>
                <c:pt idx="13309">
                  <c:v>6.008733880667525</c:v>
                </c:pt>
                <c:pt idx="13310">
                  <c:v>0.0</c:v>
                </c:pt>
                <c:pt idx="13311">
                  <c:v>0.0</c:v>
                </c:pt>
                <c:pt idx="13312">
                  <c:v>0.0</c:v>
                </c:pt>
                <c:pt idx="13313">
                  <c:v>0.0</c:v>
                </c:pt>
                <c:pt idx="13314">
                  <c:v>0.0</c:v>
                </c:pt>
                <c:pt idx="13315">
                  <c:v>0.0</c:v>
                </c:pt>
                <c:pt idx="13316">
                  <c:v>0.0</c:v>
                </c:pt>
                <c:pt idx="13317">
                  <c:v>0.0</c:v>
                </c:pt>
                <c:pt idx="13318">
                  <c:v>0.0</c:v>
                </c:pt>
                <c:pt idx="13319">
                  <c:v>0.0</c:v>
                </c:pt>
                <c:pt idx="13320">
                  <c:v>6.007678341122927</c:v>
                </c:pt>
                <c:pt idx="13321">
                  <c:v>6.007694147940279</c:v>
                </c:pt>
                <c:pt idx="13322">
                  <c:v>6.007757325715589</c:v>
                </c:pt>
                <c:pt idx="13323">
                  <c:v>6.007883135121614</c:v>
                </c:pt>
                <c:pt idx="13324">
                  <c:v>6.007993667602707</c:v>
                </c:pt>
                <c:pt idx="13325">
                  <c:v>6.008198264839651</c:v>
                </c:pt>
                <c:pt idx="13326">
                  <c:v>6.008332157201524</c:v>
                </c:pt>
                <c:pt idx="13327">
                  <c:v>6.00851338380202</c:v>
                </c:pt>
                <c:pt idx="13328">
                  <c:v>6.008576396534365</c:v>
                </c:pt>
                <c:pt idx="13329">
                  <c:v>6.00882812467447</c:v>
                </c:pt>
                <c:pt idx="13330">
                  <c:v>0.0</c:v>
                </c:pt>
                <c:pt idx="13331">
                  <c:v>0.0</c:v>
                </c:pt>
                <c:pt idx="13332">
                  <c:v>0.0</c:v>
                </c:pt>
                <c:pt idx="13333">
                  <c:v>0.0</c:v>
                </c:pt>
                <c:pt idx="13334">
                  <c:v>0.0</c:v>
                </c:pt>
                <c:pt idx="13335">
                  <c:v>0.0</c:v>
                </c:pt>
                <c:pt idx="13336">
                  <c:v>0.0</c:v>
                </c:pt>
                <c:pt idx="13337">
                  <c:v>0.0</c:v>
                </c:pt>
                <c:pt idx="13338">
                  <c:v>0.0</c:v>
                </c:pt>
                <c:pt idx="13339">
                  <c:v>0.0</c:v>
                </c:pt>
                <c:pt idx="13340">
                  <c:v>6.007717621010324</c:v>
                </c:pt>
                <c:pt idx="13341">
                  <c:v>6.007930385678884</c:v>
                </c:pt>
                <c:pt idx="13342">
                  <c:v>6.007741630343989</c:v>
                </c:pt>
                <c:pt idx="13343">
                  <c:v>6.007938359387091</c:v>
                </c:pt>
                <c:pt idx="13344">
                  <c:v>6.007962088467901</c:v>
                </c:pt>
                <c:pt idx="13345">
                  <c:v>6.00816685540482</c:v>
                </c:pt>
                <c:pt idx="13346">
                  <c:v>6.008237689552103</c:v>
                </c:pt>
                <c:pt idx="13347">
                  <c:v>6.008426597908205</c:v>
                </c:pt>
                <c:pt idx="13348">
                  <c:v>6.008544957635707</c:v>
                </c:pt>
                <c:pt idx="13349">
                  <c:v>6.008749591246386</c:v>
                </c:pt>
                <c:pt idx="13350">
                  <c:v>0.0</c:v>
                </c:pt>
                <c:pt idx="13351">
                  <c:v>0.0</c:v>
                </c:pt>
                <c:pt idx="13352">
                  <c:v>0.0</c:v>
                </c:pt>
                <c:pt idx="13353">
                  <c:v>0.0</c:v>
                </c:pt>
                <c:pt idx="13354">
                  <c:v>0.0</c:v>
                </c:pt>
                <c:pt idx="13355">
                  <c:v>0.0</c:v>
                </c:pt>
                <c:pt idx="13356">
                  <c:v>0.0</c:v>
                </c:pt>
                <c:pt idx="13357">
                  <c:v>0.0</c:v>
                </c:pt>
                <c:pt idx="13358">
                  <c:v>0.0</c:v>
                </c:pt>
                <c:pt idx="13359">
                  <c:v>0.0</c:v>
                </c:pt>
                <c:pt idx="13360">
                  <c:v>6.007898451704106</c:v>
                </c:pt>
                <c:pt idx="13361">
                  <c:v>6.007906613349324</c:v>
                </c:pt>
                <c:pt idx="13362">
                  <c:v>6.007977658956425</c:v>
                </c:pt>
                <c:pt idx="13363">
                  <c:v>6.008166713357092</c:v>
                </c:pt>
                <c:pt idx="13364">
                  <c:v>6.008284697820717</c:v>
                </c:pt>
                <c:pt idx="13365">
                  <c:v>6.00821417165819</c:v>
                </c:pt>
                <c:pt idx="13366">
                  <c:v>6.008529101647486</c:v>
                </c:pt>
                <c:pt idx="13367">
                  <c:v>6.008576229654029</c:v>
                </c:pt>
                <c:pt idx="13368">
                  <c:v>6.00889881590702</c:v>
                </c:pt>
                <c:pt idx="13369">
                  <c:v>6.008741723536727</c:v>
                </c:pt>
                <c:pt idx="13370">
                  <c:v>0.0</c:v>
                </c:pt>
                <c:pt idx="13371">
                  <c:v>0.0</c:v>
                </c:pt>
                <c:pt idx="13372">
                  <c:v>0.0</c:v>
                </c:pt>
                <c:pt idx="13373">
                  <c:v>0.0</c:v>
                </c:pt>
                <c:pt idx="13374">
                  <c:v>0.0</c:v>
                </c:pt>
                <c:pt idx="13375">
                  <c:v>0.0</c:v>
                </c:pt>
                <c:pt idx="13376">
                  <c:v>0.0</c:v>
                </c:pt>
                <c:pt idx="13377">
                  <c:v>0.0</c:v>
                </c:pt>
                <c:pt idx="13378">
                  <c:v>0.0</c:v>
                </c:pt>
                <c:pt idx="13379">
                  <c:v>0.0</c:v>
                </c:pt>
                <c:pt idx="13380">
                  <c:v>6.007788313934794</c:v>
                </c:pt>
                <c:pt idx="13381">
                  <c:v>6.007772684925662</c:v>
                </c:pt>
                <c:pt idx="13382">
                  <c:v>6.007969813233403</c:v>
                </c:pt>
                <c:pt idx="13383">
                  <c:v>6.008079906105539</c:v>
                </c:pt>
                <c:pt idx="13384">
                  <c:v>6.00808026240866</c:v>
                </c:pt>
                <c:pt idx="13385">
                  <c:v>6.008269122808457</c:v>
                </c:pt>
                <c:pt idx="13386">
                  <c:v>6.00847372224067</c:v>
                </c:pt>
                <c:pt idx="13387">
                  <c:v>6.008481951091849</c:v>
                </c:pt>
                <c:pt idx="13388">
                  <c:v>6.008529243095436</c:v>
                </c:pt>
                <c:pt idx="13389">
                  <c:v>6.008922769165506</c:v>
                </c:pt>
                <c:pt idx="13390">
                  <c:v>0.0</c:v>
                </c:pt>
                <c:pt idx="13391">
                  <c:v>0.0</c:v>
                </c:pt>
                <c:pt idx="13392">
                  <c:v>0.0</c:v>
                </c:pt>
                <c:pt idx="13393">
                  <c:v>0.0</c:v>
                </c:pt>
                <c:pt idx="13394">
                  <c:v>0.0</c:v>
                </c:pt>
                <c:pt idx="13395">
                  <c:v>0.0</c:v>
                </c:pt>
                <c:pt idx="13396">
                  <c:v>0.0</c:v>
                </c:pt>
                <c:pt idx="13397">
                  <c:v>0.0</c:v>
                </c:pt>
                <c:pt idx="13398">
                  <c:v>0.0</c:v>
                </c:pt>
                <c:pt idx="13399">
                  <c:v>0.0</c:v>
                </c:pt>
                <c:pt idx="13400">
                  <c:v>6.007685984305454</c:v>
                </c:pt>
                <c:pt idx="13401">
                  <c:v>6.007890896097744</c:v>
                </c:pt>
                <c:pt idx="13402">
                  <c:v>6.007930510873424</c:v>
                </c:pt>
                <c:pt idx="13403">
                  <c:v>6.007977950800546</c:v>
                </c:pt>
                <c:pt idx="13404">
                  <c:v>6.008158986093307</c:v>
                </c:pt>
                <c:pt idx="13405">
                  <c:v>6.008229676592432</c:v>
                </c:pt>
                <c:pt idx="13406">
                  <c:v>6.008355717617926</c:v>
                </c:pt>
                <c:pt idx="13407">
                  <c:v>6.008293064250882</c:v>
                </c:pt>
                <c:pt idx="13408">
                  <c:v>6.008505463681628</c:v>
                </c:pt>
                <c:pt idx="13409">
                  <c:v>6.00877309989857</c:v>
                </c:pt>
                <c:pt idx="13410">
                  <c:v>0.0</c:v>
                </c:pt>
                <c:pt idx="13411">
                  <c:v>0.0</c:v>
                </c:pt>
                <c:pt idx="13412">
                  <c:v>0.0</c:v>
                </c:pt>
                <c:pt idx="13413">
                  <c:v>0.0</c:v>
                </c:pt>
                <c:pt idx="13414">
                  <c:v>0.0</c:v>
                </c:pt>
                <c:pt idx="13415">
                  <c:v>0.0</c:v>
                </c:pt>
                <c:pt idx="13416">
                  <c:v>0.0</c:v>
                </c:pt>
                <c:pt idx="13417">
                  <c:v>0.0</c:v>
                </c:pt>
                <c:pt idx="13418">
                  <c:v>0.0</c:v>
                </c:pt>
                <c:pt idx="13419">
                  <c:v>0.0</c:v>
                </c:pt>
                <c:pt idx="13420">
                  <c:v>6.007709752279034</c:v>
                </c:pt>
                <c:pt idx="13421">
                  <c:v>6.007772891586789</c:v>
                </c:pt>
                <c:pt idx="13422">
                  <c:v>6.007749475581913</c:v>
                </c:pt>
                <c:pt idx="13423">
                  <c:v>6.007938317403631</c:v>
                </c:pt>
                <c:pt idx="13424">
                  <c:v>6.00804079308449</c:v>
                </c:pt>
                <c:pt idx="13425">
                  <c:v>6.00812734305088</c:v>
                </c:pt>
                <c:pt idx="13426">
                  <c:v>6.008214102715635</c:v>
                </c:pt>
                <c:pt idx="13427">
                  <c:v>6.008411045285317</c:v>
                </c:pt>
                <c:pt idx="13428">
                  <c:v>6.008607806788531</c:v>
                </c:pt>
                <c:pt idx="13429">
                  <c:v>6.008647248750456</c:v>
                </c:pt>
                <c:pt idx="13430">
                  <c:v>0.0</c:v>
                </c:pt>
                <c:pt idx="13431">
                  <c:v>0.0</c:v>
                </c:pt>
                <c:pt idx="13432">
                  <c:v>0.0</c:v>
                </c:pt>
                <c:pt idx="13433">
                  <c:v>0.0</c:v>
                </c:pt>
                <c:pt idx="13434">
                  <c:v>0.0</c:v>
                </c:pt>
                <c:pt idx="13435">
                  <c:v>0.0</c:v>
                </c:pt>
                <c:pt idx="13436">
                  <c:v>0.0</c:v>
                </c:pt>
                <c:pt idx="13437">
                  <c:v>0.0</c:v>
                </c:pt>
                <c:pt idx="13438">
                  <c:v>0.0</c:v>
                </c:pt>
                <c:pt idx="13439">
                  <c:v>0.0</c:v>
                </c:pt>
                <c:pt idx="13440">
                  <c:v>6.007528882635577</c:v>
                </c:pt>
                <c:pt idx="13441">
                  <c:v>6.007694124921576</c:v>
                </c:pt>
                <c:pt idx="13442">
                  <c:v>6.007757509585884</c:v>
                </c:pt>
                <c:pt idx="13443">
                  <c:v>6.007922808332808</c:v>
                </c:pt>
                <c:pt idx="13444">
                  <c:v>6.00807239123013</c:v>
                </c:pt>
                <c:pt idx="13445">
                  <c:v>6.00822180502478</c:v>
                </c:pt>
                <c:pt idx="13446">
                  <c:v>6.008324284981231</c:v>
                </c:pt>
                <c:pt idx="13447">
                  <c:v>6.008458362179871</c:v>
                </c:pt>
                <c:pt idx="13448">
                  <c:v>6.008521399402514</c:v>
                </c:pt>
                <c:pt idx="13449">
                  <c:v>6.0086472520654</c:v>
                </c:pt>
                <c:pt idx="13450">
                  <c:v>0.0</c:v>
                </c:pt>
                <c:pt idx="13451">
                  <c:v>0.0</c:v>
                </c:pt>
                <c:pt idx="13452">
                  <c:v>0.0</c:v>
                </c:pt>
                <c:pt idx="13453">
                  <c:v>0.0</c:v>
                </c:pt>
                <c:pt idx="13454">
                  <c:v>0.0</c:v>
                </c:pt>
                <c:pt idx="13455">
                  <c:v>0.0</c:v>
                </c:pt>
                <c:pt idx="13456">
                  <c:v>0.0</c:v>
                </c:pt>
                <c:pt idx="13457">
                  <c:v>0.0</c:v>
                </c:pt>
                <c:pt idx="13458">
                  <c:v>0.0</c:v>
                </c:pt>
                <c:pt idx="13459">
                  <c:v>0.0</c:v>
                </c:pt>
                <c:pt idx="13460">
                  <c:v>6.007615291268054</c:v>
                </c:pt>
                <c:pt idx="13461">
                  <c:v>6.007725951458806</c:v>
                </c:pt>
                <c:pt idx="13462">
                  <c:v>6.00780464072762</c:v>
                </c:pt>
                <c:pt idx="13463">
                  <c:v>6.007836404707604</c:v>
                </c:pt>
                <c:pt idx="13464">
                  <c:v>6.008072392787971</c:v>
                </c:pt>
                <c:pt idx="13465">
                  <c:v>6.008221973957183</c:v>
                </c:pt>
                <c:pt idx="13466">
                  <c:v>6.008308568450007</c:v>
                </c:pt>
                <c:pt idx="13467">
                  <c:v>6.008521207151547</c:v>
                </c:pt>
                <c:pt idx="13468">
                  <c:v>6.008655121201532</c:v>
                </c:pt>
                <c:pt idx="13469">
                  <c:v>6.008726003896288</c:v>
                </c:pt>
                <c:pt idx="13470">
                  <c:v>0.0</c:v>
                </c:pt>
                <c:pt idx="13471">
                  <c:v>0.0</c:v>
                </c:pt>
                <c:pt idx="13472">
                  <c:v>0.0</c:v>
                </c:pt>
                <c:pt idx="13473">
                  <c:v>0.0</c:v>
                </c:pt>
                <c:pt idx="13474">
                  <c:v>0.0</c:v>
                </c:pt>
                <c:pt idx="13475">
                  <c:v>0.0</c:v>
                </c:pt>
                <c:pt idx="13476">
                  <c:v>0.0</c:v>
                </c:pt>
                <c:pt idx="13477">
                  <c:v>0.0</c:v>
                </c:pt>
                <c:pt idx="13478">
                  <c:v>0.0</c:v>
                </c:pt>
                <c:pt idx="13479">
                  <c:v>0.0</c:v>
                </c:pt>
                <c:pt idx="13480">
                  <c:v>6.007615437479694</c:v>
                </c:pt>
                <c:pt idx="13481">
                  <c:v>6.007560593098687</c:v>
                </c:pt>
                <c:pt idx="13482">
                  <c:v>6.007812467319214</c:v>
                </c:pt>
                <c:pt idx="13483">
                  <c:v>6.007891170192804</c:v>
                </c:pt>
                <c:pt idx="13484">
                  <c:v>6.007907031505191</c:v>
                </c:pt>
                <c:pt idx="13485">
                  <c:v>6.008072348964263</c:v>
                </c:pt>
                <c:pt idx="13486">
                  <c:v>6.008261607972896</c:v>
                </c:pt>
                <c:pt idx="13487">
                  <c:v>6.00824589194894</c:v>
                </c:pt>
                <c:pt idx="13488">
                  <c:v>6.008537063078816</c:v>
                </c:pt>
                <c:pt idx="13489">
                  <c:v>6.008631697895687</c:v>
                </c:pt>
                <c:pt idx="13490">
                  <c:v>0.0</c:v>
                </c:pt>
                <c:pt idx="13491">
                  <c:v>0.0</c:v>
                </c:pt>
                <c:pt idx="13492">
                  <c:v>0.0</c:v>
                </c:pt>
                <c:pt idx="13493">
                  <c:v>0.0</c:v>
                </c:pt>
                <c:pt idx="13494">
                  <c:v>0.0</c:v>
                </c:pt>
                <c:pt idx="13495">
                  <c:v>0.0</c:v>
                </c:pt>
                <c:pt idx="13496">
                  <c:v>0.0</c:v>
                </c:pt>
                <c:pt idx="13497">
                  <c:v>0.0</c:v>
                </c:pt>
                <c:pt idx="13498">
                  <c:v>0.0</c:v>
                </c:pt>
                <c:pt idx="13499">
                  <c:v>0.0</c:v>
                </c:pt>
                <c:pt idx="13500">
                  <c:v>6.007764936797176</c:v>
                </c:pt>
                <c:pt idx="13501">
                  <c:v>6.007804491047107</c:v>
                </c:pt>
                <c:pt idx="13502">
                  <c:v>6.007946227938722</c:v>
                </c:pt>
                <c:pt idx="13503">
                  <c:v>6.00804870424584</c:v>
                </c:pt>
                <c:pt idx="13504">
                  <c:v>6.008143292407831</c:v>
                </c:pt>
                <c:pt idx="13505">
                  <c:v>6.008292897410543</c:v>
                </c:pt>
                <c:pt idx="13506">
                  <c:v>6.00836356586152</c:v>
                </c:pt>
                <c:pt idx="13507">
                  <c:v>6.008552639270823</c:v>
                </c:pt>
                <c:pt idx="13508">
                  <c:v>6.008694403472914</c:v>
                </c:pt>
                <c:pt idx="13509">
                  <c:v>6.008749758308223</c:v>
                </c:pt>
                <c:pt idx="13510">
                  <c:v>0.0</c:v>
                </c:pt>
                <c:pt idx="13511">
                  <c:v>0.0</c:v>
                </c:pt>
                <c:pt idx="13512">
                  <c:v>0.0</c:v>
                </c:pt>
                <c:pt idx="13513">
                  <c:v>0.0</c:v>
                </c:pt>
                <c:pt idx="13514">
                  <c:v>0.0</c:v>
                </c:pt>
                <c:pt idx="13515">
                  <c:v>0.0</c:v>
                </c:pt>
                <c:pt idx="13516">
                  <c:v>0.0</c:v>
                </c:pt>
                <c:pt idx="13517">
                  <c:v>0.0</c:v>
                </c:pt>
                <c:pt idx="13518">
                  <c:v>0.0</c:v>
                </c:pt>
                <c:pt idx="13519">
                  <c:v>0.0</c:v>
                </c:pt>
                <c:pt idx="13520">
                  <c:v>6.007867061194327</c:v>
                </c:pt>
                <c:pt idx="13521">
                  <c:v>6.007875200974286</c:v>
                </c:pt>
                <c:pt idx="13522">
                  <c:v>6.007985484950582</c:v>
                </c:pt>
                <c:pt idx="13523">
                  <c:v>6.008040859220286</c:v>
                </c:pt>
                <c:pt idx="13524">
                  <c:v>6.008127576009339</c:v>
                </c:pt>
                <c:pt idx="13525">
                  <c:v>6.00848162238384</c:v>
                </c:pt>
                <c:pt idx="13526">
                  <c:v>6.008379470498836</c:v>
                </c:pt>
                <c:pt idx="13527">
                  <c:v>6.008584265733081</c:v>
                </c:pt>
                <c:pt idx="13528">
                  <c:v>6.008781033520449</c:v>
                </c:pt>
                <c:pt idx="13529">
                  <c:v>6.008773351007381</c:v>
                </c:pt>
                <c:pt idx="13530">
                  <c:v>0.0</c:v>
                </c:pt>
                <c:pt idx="13531">
                  <c:v>0.0</c:v>
                </c:pt>
                <c:pt idx="13532">
                  <c:v>0.0</c:v>
                </c:pt>
                <c:pt idx="13533">
                  <c:v>0.0</c:v>
                </c:pt>
                <c:pt idx="13534">
                  <c:v>0.0</c:v>
                </c:pt>
                <c:pt idx="13535">
                  <c:v>0.0</c:v>
                </c:pt>
                <c:pt idx="13536">
                  <c:v>0.0</c:v>
                </c:pt>
                <c:pt idx="13537">
                  <c:v>0.0</c:v>
                </c:pt>
                <c:pt idx="13538">
                  <c:v>0.0</c:v>
                </c:pt>
                <c:pt idx="13539">
                  <c:v>0.0</c:v>
                </c:pt>
                <c:pt idx="13540">
                  <c:v>6.007812085285773</c:v>
                </c:pt>
                <c:pt idx="13541">
                  <c:v>6.008087673100508</c:v>
                </c:pt>
                <c:pt idx="13542">
                  <c:v>6.00807999360357</c:v>
                </c:pt>
                <c:pt idx="13543">
                  <c:v>6.008174583959006</c:v>
                </c:pt>
                <c:pt idx="13544">
                  <c:v>6.008363447647546</c:v>
                </c:pt>
                <c:pt idx="13545">
                  <c:v>6.008450238974786</c:v>
                </c:pt>
                <c:pt idx="13546">
                  <c:v>6.008670703577014</c:v>
                </c:pt>
                <c:pt idx="13547">
                  <c:v>6.00874136935382</c:v>
                </c:pt>
                <c:pt idx="13548">
                  <c:v>6.008883161158781</c:v>
                </c:pt>
                <c:pt idx="13549">
                  <c:v>6.009009398647195</c:v>
                </c:pt>
                <c:pt idx="13550">
                  <c:v>0.0</c:v>
                </c:pt>
                <c:pt idx="13551">
                  <c:v>0.0</c:v>
                </c:pt>
                <c:pt idx="13552">
                  <c:v>0.0</c:v>
                </c:pt>
                <c:pt idx="13553">
                  <c:v>0.0</c:v>
                </c:pt>
                <c:pt idx="13554">
                  <c:v>0.0</c:v>
                </c:pt>
                <c:pt idx="13555">
                  <c:v>0.0</c:v>
                </c:pt>
                <c:pt idx="13556">
                  <c:v>0.0</c:v>
                </c:pt>
                <c:pt idx="13557">
                  <c:v>0.0</c:v>
                </c:pt>
                <c:pt idx="13558">
                  <c:v>0.0</c:v>
                </c:pt>
                <c:pt idx="13559">
                  <c:v>0.0</c:v>
                </c:pt>
                <c:pt idx="13560">
                  <c:v>6.007992961270427</c:v>
                </c:pt>
                <c:pt idx="13561">
                  <c:v>6.008040402899963</c:v>
                </c:pt>
                <c:pt idx="13562">
                  <c:v>6.008040755668445</c:v>
                </c:pt>
                <c:pt idx="13563">
                  <c:v>6.00826907344466</c:v>
                </c:pt>
                <c:pt idx="13564">
                  <c:v>6.00833184782014</c:v>
                </c:pt>
                <c:pt idx="13565">
                  <c:v>6.008513081140462</c:v>
                </c:pt>
                <c:pt idx="13566">
                  <c:v>6.008772854055637</c:v>
                </c:pt>
                <c:pt idx="13567">
                  <c:v>6.008765170583254</c:v>
                </c:pt>
                <c:pt idx="13568">
                  <c:v>6.008985275966225</c:v>
                </c:pt>
                <c:pt idx="13569">
                  <c:v>6.009064234406468</c:v>
                </c:pt>
                <c:pt idx="13570">
                  <c:v>0.0</c:v>
                </c:pt>
                <c:pt idx="13571">
                  <c:v>0.0</c:v>
                </c:pt>
                <c:pt idx="13572">
                  <c:v>0.0</c:v>
                </c:pt>
                <c:pt idx="13573">
                  <c:v>0.0</c:v>
                </c:pt>
                <c:pt idx="13574">
                  <c:v>0.0</c:v>
                </c:pt>
                <c:pt idx="13575">
                  <c:v>0.0</c:v>
                </c:pt>
                <c:pt idx="13576">
                  <c:v>0.0</c:v>
                </c:pt>
                <c:pt idx="13577">
                  <c:v>0.0</c:v>
                </c:pt>
                <c:pt idx="13578">
                  <c:v>0.0</c:v>
                </c:pt>
                <c:pt idx="13579">
                  <c:v>0.0</c:v>
                </c:pt>
                <c:pt idx="13580">
                  <c:v>6.008134513732506</c:v>
                </c:pt>
                <c:pt idx="13581">
                  <c:v>6.00824498666349</c:v>
                </c:pt>
                <c:pt idx="13582">
                  <c:v>6.008213721037016</c:v>
                </c:pt>
                <c:pt idx="13583">
                  <c:v>6.008386866127305</c:v>
                </c:pt>
                <c:pt idx="13584">
                  <c:v>6.008442198407546</c:v>
                </c:pt>
                <c:pt idx="13585">
                  <c:v>6.008568056128404</c:v>
                </c:pt>
                <c:pt idx="13586">
                  <c:v>6.008765013872984</c:v>
                </c:pt>
                <c:pt idx="13587">
                  <c:v>6.008859463190927</c:v>
                </c:pt>
                <c:pt idx="13588">
                  <c:v>6.009017112206371</c:v>
                </c:pt>
                <c:pt idx="13589">
                  <c:v>6.009174560815124</c:v>
                </c:pt>
                <c:pt idx="13590">
                  <c:v>0.0</c:v>
                </c:pt>
                <c:pt idx="13591">
                  <c:v>0.0</c:v>
                </c:pt>
                <c:pt idx="13592">
                  <c:v>0.0</c:v>
                </c:pt>
                <c:pt idx="13593">
                  <c:v>0.0</c:v>
                </c:pt>
                <c:pt idx="13594">
                  <c:v>0.0</c:v>
                </c:pt>
                <c:pt idx="13595">
                  <c:v>0.0</c:v>
                </c:pt>
                <c:pt idx="13596">
                  <c:v>0.0</c:v>
                </c:pt>
                <c:pt idx="13597">
                  <c:v>0.0</c:v>
                </c:pt>
                <c:pt idx="13598">
                  <c:v>0.0</c:v>
                </c:pt>
                <c:pt idx="13599">
                  <c:v>0.0</c:v>
                </c:pt>
                <c:pt idx="13600">
                  <c:v>6.008000996965179</c:v>
                </c:pt>
                <c:pt idx="13601">
                  <c:v>6.008181953620395</c:v>
                </c:pt>
                <c:pt idx="13602">
                  <c:v>6.00826869510773</c:v>
                </c:pt>
                <c:pt idx="13603">
                  <c:v>6.008339718726909</c:v>
                </c:pt>
                <c:pt idx="13604">
                  <c:v>6.008426477724548</c:v>
                </c:pt>
                <c:pt idx="13605">
                  <c:v>6.008552530702603</c:v>
                </c:pt>
                <c:pt idx="13606">
                  <c:v>6.0087414202991</c:v>
                </c:pt>
                <c:pt idx="13607">
                  <c:v>6.008780866484386</c:v>
                </c:pt>
                <c:pt idx="13608">
                  <c:v>6.008993518308584</c:v>
                </c:pt>
                <c:pt idx="13609">
                  <c:v>6.00918221296125</c:v>
                </c:pt>
                <c:pt idx="13610">
                  <c:v>0.0</c:v>
                </c:pt>
                <c:pt idx="13611">
                  <c:v>0.0</c:v>
                </c:pt>
                <c:pt idx="13612">
                  <c:v>0.0</c:v>
                </c:pt>
                <c:pt idx="13613">
                  <c:v>0.0</c:v>
                </c:pt>
                <c:pt idx="13614">
                  <c:v>0.0</c:v>
                </c:pt>
                <c:pt idx="13615">
                  <c:v>0.0</c:v>
                </c:pt>
                <c:pt idx="13616">
                  <c:v>0.0</c:v>
                </c:pt>
                <c:pt idx="13617">
                  <c:v>0.0</c:v>
                </c:pt>
                <c:pt idx="13618">
                  <c:v>0.0</c:v>
                </c:pt>
                <c:pt idx="13619">
                  <c:v>0.0</c:v>
                </c:pt>
                <c:pt idx="13620">
                  <c:v>6.008008611605349</c:v>
                </c:pt>
                <c:pt idx="13621">
                  <c:v>6.008025018668364</c:v>
                </c:pt>
                <c:pt idx="13622">
                  <c:v>6.007977639202426</c:v>
                </c:pt>
                <c:pt idx="13623">
                  <c:v>6.00820601524829</c:v>
                </c:pt>
                <c:pt idx="13624">
                  <c:v>6.008277038994613</c:v>
                </c:pt>
                <c:pt idx="13625">
                  <c:v>6.008340074391815</c:v>
                </c:pt>
                <c:pt idx="13626">
                  <c:v>6.008513225503638</c:v>
                </c:pt>
                <c:pt idx="13627">
                  <c:v>6.008654992003346</c:v>
                </c:pt>
                <c:pt idx="13628">
                  <c:v>6.008977827532807</c:v>
                </c:pt>
                <c:pt idx="13629">
                  <c:v>6.009119370257475</c:v>
                </c:pt>
                <c:pt idx="13630">
                  <c:v>0.0</c:v>
                </c:pt>
                <c:pt idx="13631">
                  <c:v>0.0</c:v>
                </c:pt>
                <c:pt idx="13632">
                  <c:v>0.0</c:v>
                </c:pt>
                <c:pt idx="13633">
                  <c:v>0.0</c:v>
                </c:pt>
                <c:pt idx="13634">
                  <c:v>0.0</c:v>
                </c:pt>
                <c:pt idx="13635">
                  <c:v>0.0</c:v>
                </c:pt>
                <c:pt idx="13636">
                  <c:v>0.0</c:v>
                </c:pt>
                <c:pt idx="13637">
                  <c:v>0.0</c:v>
                </c:pt>
                <c:pt idx="13638">
                  <c:v>0.0</c:v>
                </c:pt>
                <c:pt idx="13639">
                  <c:v>0.0</c:v>
                </c:pt>
                <c:pt idx="13640">
                  <c:v>6.007835630121553</c:v>
                </c:pt>
                <c:pt idx="13641">
                  <c:v>6.007883050428569</c:v>
                </c:pt>
                <c:pt idx="13642">
                  <c:v>4.621565293409323</c:v>
                </c:pt>
                <c:pt idx="13643">
                  <c:v>6.008127266037273</c:v>
                </c:pt>
                <c:pt idx="13644">
                  <c:v>6.00837148363685</c:v>
                </c:pt>
                <c:pt idx="13645">
                  <c:v>6.00837949535914</c:v>
                </c:pt>
                <c:pt idx="13646">
                  <c:v>6.008607666421266</c:v>
                </c:pt>
                <c:pt idx="13647">
                  <c:v>6.008725677833858</c:v>
                </c:pt>
                <c:pt idx="13648">
                  <c:v>6.008828129705987</c:v>
                </c:pt>
                <c:pt idx="13649">
                  <c:v>6.008962052831027</c:v>
                </c:pt>
                <c:pt idx="13650">
                  <c:v>0.0</c:v>
                </c:pt>
                <c:pt idx="13651">
                  <c:v>0.0</c:v>
                </c:pt>
                <c:pt idx="13652">
                  <c:v>0.0</c:v>
                </c:pt>
                <c:pt idx="13653">
                  <c:v>0.0</c:v>
                </c:pt>
                <c:pt idx="13654">
                  <c:v>0.0</c:v>
                </c:pt>
                <c:pt idx="13655">
                  <c:v>0.0</c:v>
                </c:pt>
                <c:pt idx="13656">
                  <c:v>0.0</c:v>
                </c:pt>
                <c:pt idx="13657">
                  <c:v>0.0</c:v>
                </c:pt>
                <c:pt idx="13658">
                  <c:v>0.0</c:v>
                </c:pt>
                <c:pt idx="13659">
                  <c:v>0.0</c:v>
                </c:pt>
                <c:pt idx="13660">
                  <c:v>6.007898683421573</c:v>
                </c:pt>
                <c:pt idx="13661">
                  <c:v>6.007906635689124</c:v>
                </c:pt>
                <c:pt idx="13662">
                  <c:v>6.008032844021158</c:v>
                </c:pt>
                <c:pt idx="13663">
                  <c:v>6.008166499626434</c:v>
                </c:pt>
                <c:pt idx="13664">
                  <c:v>6.008213817650607</c:v>
                </c:pt>
                <c:pt idx="13665">
                  <c:v>6.008402866802022</c:v>
                </c:pt>
                <c:pt idx="13666">
                  <c:v>6.008465907286074</c:v>
                </c:pt>
                <c:pt idx="13667">
                  <c:v>6.008686199628514</c:v>
                </c:pt>
                <c:pt idx="13668">
                  <c:v>6.008780810447313</c:v>
                </c:pt>
                <c:pt idx="13669">
                  <c:v>6.00893829767322</c:v>
                </c:pt>
                <c:pt idx="13670">
                  <c:v>0.0</c:v>
                </c:pt>
                <c:pt idx="13671">
                  <c:v>0.0</c:v>
                </c:pt>
                <c:pt idx="13672">
                  <c:v>0.0</c:v>
                </c:pt>
                <c:pt idx="13673">
                  <c:v>0.0</c:v>
                </c:pt>
                <c:pt idx="13674">
                  <c:v>0.0</c:v>
                </c:pt>
                <c:pt idx="13675">
                  <c:v>0.0</c:v>
                </c:pt>
                <c:pt idx="13676">
                  <c:v>0.0</c:v>
                </c:pt>
                <c:pt idx="13677">
                  <c:v>0.0</c:v>
                </c:pt>
                <c:pt idx="13678">
                  <c:v>0.0</c:v>
                </c:pt>
                <c:pt idx="13679">
                  <c:v>0.0</c:v>
                </c:pt>
                <c:pt idx="13680">
                  <c:v>6.008032386920256</c:v>
                </c:pt>
                <c:pt idx="13681">
                  <c:v>6.007804507079833</c:v>
                </c:pt>
                <c:pt idx="13682">
                  <c:v>6.007914815935971</c:v>
                </c:pt>
                <c:pt idx="13683">
                  <c:v>6.00815099583352</c:v>
                </c:pt>
                <c:pt idx="13684">
                  <c:v>6.008182550641789</c:v>
                </c:pt>
                <c:pt idx="13685">
                  <c:v>6.008308593765454</c:v>
                </c:pt>
                <c:pt idx="13686">
                  <c:v>6.008505540239824</c:v>
                </c:pt>
                <c:pt idx="13687">
                  <c:v>6.008749433946296</c:v>
                </c:pt>
                <c:pt idx="13688">
                  <c:v>6.00884404476768</c:v>
                </c:pt>
                <c:pt idx="13689">
                  <c:v>6.008993455735194</c:v>
                </c:pt>
                <c:pt idx="13690">
                  <c:v>0.0</c:v>
                </c:pt>
                <c:pt idx="13691">
                  <c:v>0.0</c:v>
                </c:pt>
                <c:pt idx="13692">
                  <c:v>0.0</c:v>
                </c:pt>
                <c:pt idx="13693">
                  <c:v>0.0</c:v>
                </c:pt>
                <c:pt idx="13694">
                  <c:v>0.0</c:v>
                </c:pt>
                <c:pt idx="13695">
                  <c:v>0.0</c:v>
                </c:pt>
                <c:pt idx="13696">
                  <c:v>0.0</c:v>
                </c:pt>
                <c:pt idx="13697">
                  <c:v>0.0</c:v>
                </c:pt>
                <c:pt idx="13698">
                  <c:v>0.0</c:v>
                </c:pt>
                <c:pt idx="13699">
                  <c:v>0.0</c:v>
                </c:pt>
                <c:pt idx="13700">
                  <c:v>6.007623347399496</c:v>
                </c:pt>
                <c:pt idx="13701">
                  <c:v>6.007835902085847</c:v>
                </c:pt>
                <c:pt idx="13702">
                  <c:v>6.007749475581913</c:v>
                </c:pt>
                <c:pt idx="13703">
                  <c:v>6.008048684811797</c:v>
                </c:pt>
                <c:pt idx="13704">
                  <c:v>6.008206135977941</c:v>
                </c:pt>
                <c:pt idx="13705">
                  <c:v>6.008198433327114</c:v>
                </c:pt>
                <c:pt idx="13706">
                  <c:v>6.008340000234985</c:v>
                </c:pt>
                <c:pt idx="13707">
                  <c:v>6.00836373264503</c:v>
                </c:pt>
                <c:pt idx="13708">
                  <c:v>6.008544744791585</c:v>
                </c:pt>
                <c:pt idx="13709">
                  <c:v>6.008662935908948</c:v>
                </c:pt>
                <c:pt idx="13710">
                  <c:v>0.0</c:v>
                </c:pt>
                <c:pt idx="13711">
                  <c:v>0.0</c:v>
                </c:pt>
                <c:pt idx="13712">
                  <c:v>0.0</c:v>
                </c:pt>
                <c:pt idx="13713">
                  <c:v>0.0</c:v>
                </c:pt>
                <c:pt idx="13714">
                  <c:v>0.0</c:v>
                </c:pt>
                <c:pt idx="13715">
                  <c:v>0.0</c:v>
                </c:pt>
                <c:pt idx="13716">
                  <c:v>0.0</c:v>
                </c:pt>
                <c:pt idx="13717">
                  <c:v>0.0</c:v>
                </c:pt>
                <c:pt idx="13718">
                  <c:v>0.0</c:v>
                </c:pt>
                <c:pt idx="13719">
                  <c:v>0.0</c:v>
                </c:pt>
                <c:pt idx="13720">
                  <c:v>6.007882965833001</c:v>
                </c:pt>
                <c:pt idx="13721">
                  <c:v>6.007843771029457</c:v>
                </c:pt>
                <c:pt idx="13722">
                  <c:v>6.007828202272989</c:v>
                </c:pt>
                <c:pt idx="13723">
                  <c:v>6.008001346425742</c:v>
                </c:pt>
                <c:pt idx="13724">
                  <c:v>6.00808026240866</c:v>
                </c:pt>
                <c:pt idx="13725">
                  <c:v>6.00820608961485</c:v>
                </c:pt>
                <c:pt idx="13726">
                  <c:v>6.008371626398731</c:v>
                </c:pt>
                <c:pt idx="13727">
                  <c:v>6.008497478903209</c:v>
                </c:pt>
                <c:pt idx="13728">
                  <c:v>6.008576560774487</c:v>
                </c:pt>
                <c:pt idx="13729">
                  <c:v>6.008836136642937</c:v>
                </c:pt>
                <c:pt idx="13730">
                  <c:v>0.0</c:v>
                </c:pt>
                <c:pt idx="13731">
                  <c:v>0.0</c:v>
                </c:pt>
                <c:pt idx="13732">
                  <c:v>0.0</c:v>
                </c:pt>
                <c:pt idx="13733">
                  <c:v>0.0</c:v>
                </c:pt>
                <c:pt idx="13734">
                  <c:v>0.0</c:v>
                </c:pt>
                <c:pt idx="13735">
                  <c:v>0.0</c:v>
                </c:pt>
                <c:pt idx="13736">
                  <c:v>0.0</c:v>
                </c:pt>
                <c:pt idx="13737">
                  <c:v>0.0</c:v>
                </c:pt>
                <c:pt idx="13738">
                  <c:v>0.0</c:v>
                </c:pt>
                <c:pt idx="13739">
                  <c:v>0.0</c:v>
                </c:pt>
                <c:pt idx="13740">
                  <c:v>6.007961505667265</c:v>
                </c:pt>
                <c:pt idx="13741">
                  <c:v>6.007835942718856</c:v>
                </c:pt>
                <c:pt idx="13742">
                  <c:v>6.008024975030862</c:v>
                </c:pt>
                <c:pt idx="13743">
                  <c:v>6.008142938185224</c:v>
                </c:pt>
                <c:pt idx="13744">
                  <c:v>6.008119517961966</c:v>
                </c:pt>
                <c:pt idx="13745">
                  <c:v>6.008316439191727</c:v>
                </c:pt>
                <c:pt idx="13746">
                  <c:v>6.008434636509156</c:v>
                </c:pt>
                <c:pt idx="13747">
                  <c:v>6.008615671885579</c:v>
                </c:pt>
                <c:pt idx="13748">
                  <c:v>6.008765478133734</c:v>
                </c:pt>
                <c:pt idx="13749">
                  <c:v>6.00893848212616</c:v>
                </c:pt>
                <c:pt idx="13750">
                  <c:v>0.0</c:v>
                </c:pt>
                <c:pt idx="13751">
                  <c:v>0.0</c:v>
                </c:pt>
                <c:pt idx="13752">
                  <c:v>0.0</c:v>
                </c:pt>
                <c:pt idx="13753">
                  <c:v>0.0</c:v>
                </c:pt>
                <c:pt idx="13754">
                  <c:v>0.0</c:v>
                </c:pt>
                <c:pt idx="13755">
                  <c:v>0.0</c:v>
                </c:pt>
                <c:pt idx="13756">
                  <c:v>0.0</c:v>
                </c:pt>
                <c:pt idx="13757">
                  <c:v>0.0</c:v>
                </c:pt>
                <c:pt idx="13758">
                  <c:v>0.0</c:v>
                </c:pt>
                <c:pt idx="13759">
                  <c:v>0.0</c:v>
                </c:pt>
                <c:pt idx="13760">
                  <c:v>6.007906509976885</c:v>
                </c:pt>
                <c:pt idx="13761">
                  <c:v>6.007835942718856</c:v>
                </c:pt>
                <c:pt idx="13762">
                  <c:v>6.008024975386824</c:v>
                </c:pt>
                <c:pt idx="13763">
                  <c:v>6.008017063438277</c:v>
                </c:pt>
                <c:pt idx="13764">
                  <c:v>6.008237546854766</c:v>
                </c:pt>
                <c:pt idx="13765">
                  <c:v>6.008403061499836</c:v>
                </c:pt>
                <c:pt idx="13766">
                  <c:v>6.008434466510735</c:v>
                </c:pt>
                <c:pt idx="13767">
                  <c:v>6.008536947690176</c:v>
                </c:pt>
                <c:pt idx="13768">
                  <c:v>6.008718159054694</c:v>
                </c:pt>
                <c:pt idx="13769">
                  <c:v>6.008734071831667</c:v>
                </c:pt>
                <c:pt idx="13770">
                  <c:v>0.0</c:v>
                </c:pt>
                <c:pt idx="13771">
                  <c:v>0.0</c:v>
                </c:pt>
                <c:pt idx="13772">
                  <c:v>0.0</c:v>
                </c:pt>
                <c:pt idx="13773">
                  <c:v>0.0</c:v>
                </c:pt>
                <c:pt idx="13774">
                  <c:v>0.0</c:v>
                </c:pt>
                <c:pt idx="13775">
                  <c:v>0.0</c:v>
                </c:pt>
                <c:pt idx="13776">
                  <c:v>0.0</c:v>
                </c:pt>
                <c:pt idx="13777">
                  <c:v>0.0</c:v>
                </c:pt>
                <c:pt idx="13778">
                  <c:v>0.0</c:v>
                </c:pt>
                <c:pt idx="13779">
                  <c:v>0.0</c:v>
                </c:pt>
                <c:pt idx="13780">
                  <c:v>6.007875097757339</c:v>
                </c:pt>
                <c:pt idx="13781">
                  <c:v>6.007906822639895</c:v>
                </c:pt>
                <c:pt idx="13782">
                  <c:v>6.008182285840721</c:v>
                </c:pt>
                <c:pt idx="13783">
                  <c:v>6.008166501253696</c:v>
                </c:pt>
                <c:pt idx="13784">
                  <c:v>6.008276825599914</c:v>
                </c:pt>
                <c:pt idx="13785">
                  <c:v>6.008449996991957</c:v>
                </c:pt>
                <c:pt idx="13786">
                  <c:v>6.008497311585556</c:v>
                </c:pt>
                <c:pt idx="13787">
                  <c:v>6.008772988195985</c:v>
                </c:pt>
                <c:pt idx="13788">
                  <c:v>6.008835998414289</c:v>
                </c:pt>
                <c:pt idx="13789">
                  <c:v>6.00900110243443</c:v>
                </c:pt>
                <c:pt idx="13790">
                  <c:v>0.0</c:v>
                </c:pt>
                <c:pt idx="13791">
                  <c:v>0.0</c:v>
                </c:pt>
                <c:pt idx="13792">
                  <c:v>0.0</c:v>
                </c:pt>
                <c:pt idx="13793">
                  <c:v>0.0</c:v>
                </c:pt>
                <c:pt idx="13794">
                  <c:v>0.0</c:v>
                </c:pt>
                <c:pt idx="13795">
                  <c:v>0.0</c:v>
                </c:pt>
                <c:pt idx="13796">
                  <c:v>0.0</c:v>
                </c:pt>
                <c:pt idx="13797">
                  <c:v>0.0</c:v>
                </c:pt>
                <c:pt idx="13798">
                  <c:v>0.0</c:v>
                </c:pt>
                <c:pt idx="13799">
                  <c:v>0.0</c:v>
                </c:pt>
                <c:pt idx="13800">
                  <c:v>6.007992917392622</c:v>
                </c:pt>
                <c:pt idx="13801">
                  <c:v>6.008008924190011</c:v>
                </c:pt>
                <c:pt idx="13802">
                  <c:v>6.008245509452216</c:v>
                </c:pt>
                <c:pt idx="13803">
                  <c:v>6.00820601524829</c:v>
                </c:pt>
                <c:pt idx="13804">
                  <c:v>6.00833201500214</c:v>
                </c:pt>
                <c:pt idx="13805">
                  <c:v>6.008458058439845</c:v>
                </c:pt>
                <c:pt idx="13806">
                  <c:v>6.008686612470077</c:v>
                </c:pt>
                <c:pt idx="13807">
                  <c:v>6.00882030766683</c:v>
                </c:pt>
                <c:pt idx="13808">
                  <c:v>6.008883328432944</c:v>
                </c:pt>
                <c:pt idx="13809">
                  <c:v>6.00893829767322</c:v>
                </c:pt>
                <c:pt idx="13810">
                  <c:v>0.0</c:v>
                </c:pt>
                <c:pt idx="13811">
                  <c:v>0.0</c:v>
                </c:pt>
                <c:pt idx="13812">
                  <c:v>0.0</c:v>
                </c:pt>
                <c:pt idx="13813">
                  <c:v>0.0</c:v>
                </c:pt>
                <c:pt idx="13814">
                  <c:v>0.0</c:v>
                </c:pt>
                <c:pt idx="13815">
                  <c:v>0.0</c:v>
                </c:pt>
                <c:pt idx="13816">
                  <c:v>0.0</c:v>
                </c:pt>
                <c:pt idx="13817">
                  <c:v>0.0</c:v>
                </c:pt>
                <c:pt idx="13818">
                  <c:v>0.0</c:v>
                </c:pt>
                <c:pt idx="13819">
                  <c:v>0.0</c:v>
                </c:pt>
                <c:pt idx="13820">
                  <c:v>6.008055973448235</c:v>
                </c:pt>
                <c:pt idx="13821">
                  <c:v>6.008111260183187</c:v>
                </c:pt>
                <c:pt idx="13822">
                  <c:v>6.00814300621497</c:v>
                </c:pt>
                <c:pt idx="13823">
                  <c:v>6.008229770640205</c:v>
                </c:pt>
                <c:pt idx="13824">
                  <c:v>6.008347919866509</c:v>
                </c:pt>
                <c:pt idx="13825">
                  <c:v>6.00837911328074</c:v>
                </c:pt>
                <c:pt idx="13826">
                  <c:v>6.008520878761249</c:v>
                </c:pt>
                <c:pt idx="13827">
                  <c:v>6.00874136935382</c:v>
                </c:pt>
                <c:pt idx="13828">
                  <c:v>6.008899041888286</c:v>
                </c:pt>
                <c:pt idx="13829">
                  <c:v>6.00888348573219</c:v>
                </c:pt>
                <c:pt idx="13830">
                  <c:v>0.0</c:v>
                </c:pt>
                <c:pt idx="13831">
                  <c:v>0.0</c:v>
                </c:pt>
                <c:pt idx="13832">
                  <c:v>0.0</c:v>
                </c:pt>
                <c:pt idx="13833">
                  <c:v>0.0</c:v>
                </c:pt>
                <c:pt idx="13834">
                  <c:v>0.0</c:v>
                </c:pt>
                <c:pt idx="13835">
                  <c:v>0.0</c:v>
                </c:pt>
                <c:pt idx="13836">
                  <c:v>0.0</c:v>
                </c:pt>
                <c:pt idx="13837">
                  <c:v>0.0</c:v>
                </c:pt>
                <c:pt idx="13838">
                  <c:v>0.0</c:v>
                </c:pt>
                <c:pt idx="13839">
                  <c:v>0.0</c:v>
                </c:pt>
                <c:pt idx="13840">
                  <c:v>6.008064009676026</c:v>
                </c:pt>
                <c:pt idx="13841">
                  <c:v>6.008126954378572</c:v>
                </c:pt>
                <c:pt idx="13842">
                  <c:v>6.008174417132831</c:v>
                </c:pt>
                <c:pt idx="13843">
                  <c:v>6.0083083322996</c:v>
                </c:pt>
                <c:pt idx="13844">
                  <c:v>6.008332038586643</c:v>
                </c:pt>
                <c:pt idx="13845">
                  <c:v>6.00847377839752</c:v>
                </c:pt>
                <c:pt idx="13846">
                  <c:v>6.008591951269694</c:v>
                </c:pt>
                <c:pt idx="13847">
                  <c:v>6.008772830019142</c:v>
                </c:pt>
                <c:pt idx="13848">
                  <c:v>6.00895404133033</c:v>
                </c:pt>
                <c:pt idx="13849">
                  <c:v>6.009143158873508</c:v>
                </c:pt>
                <c:pt idx="13850">
                  <c:v>0.0</c:v>
                </c:pt>
                <c:pt idx="13851">
                  <c:v>0.0</c:v>
                </c:pt>
                <c:pt idx="13852">
                  <c:v>0.0</c:v>
                </c:pt>
                <c:pt idx="13853">
                  <c:v>0.0</c:v>
                </c:pt>
                <c:pt idx="13854">
                  <c:v>0.0</c:v>
                </c:pt>
                <c:pt idx="13855">
                  <c:v>0.0</c:v>
                </c:pt>
                <c:pt idx="13856">
                  <c:v>0.0</c:v>
                </c:pt>
                <c:pt idx="13857">
                  <c:v>0.0</c:v>
                </c:pt>
                <c:pt idx="13858">
                  <c:v>0.0</c:v>
                </c:pt>
                <c:pt idx="13859">
                  <c:v>0.0</c:v>
                </c:pt>
                <c:pt idx="13860">
                  <c:v>6.008071835523035</c:v>
                </c:pt>
                <c:pt idx="13861">
                  <c:v>6.007938211909245</c:v>
                </c:pt>
                <c:pt idx="13862">
                  <c:v>6.0082217345414</c:v>
                </c:pt>
                <c:pt idx="13863">
                  <c:v>6.008198146241915</c:v>
                </c:pt>
                <c:pt idx="13864">
                  <c:v>6.008481454947534</c:v>
                </c:pt>
                <c:pt idx="13865">
                  <c:v>6.008403085820211</c:v>
                </c:pt>
                <c:pt idx="13866">
                  <c:v>6.00867069949442</c:v>
                </c:pt>
                <c:pt idx="13867">
                  <c:v>6.008851756400539</c:v>
                </c:pt>
                <c:pt idx="13868">
                  <c:v>6.009040807926487</c:v>
                </c:pt>
                <c:pt idx="13869">
                  <c:v>6.009111487530335</c:v>
                </c:pt>
                <c:pt idx="13870">
                  <c:v>0.0</c:v>
                </c:pt>
                <c:pt idx="13871">
                  <c:v>0.0</c:v>
                </c:pt>
                <c:pt idx="13872">
                  <c:v>0.0</c:v>
                </c:pt>
                <c:pt idx="13873">
                  <c:v>0.0</c:v>
                </c:pt>
                <c:pt idx="13874">
                  <c:v>0.0</c:v>
                </c:pt>
                <c:pt idx="13875">
                  <c:v>0.0</c:v>
                </c:pt>
                <c:pt idx="13876">
                  <c:v>0.0</c:v>
                </c:pt>
                <c:pt idx="13877">
                  <c:v>0.0</c:v>
                </c:pt>
                <c:pt idx="13878">
                  <c:v>0.0</c:v>
                </c:pt>
                <c:pt idx="13879">
                  <c:v>0.0</c:v>
                </c:pt>
                <c:pt idx="13880">
                  <c:v>6.0080007870257</c:v>
                </c:pt>
                <c:pt idx="13881">
                  <c:v>6.008166235888825</c:v>
                </c:pt>
                <c:pt idx="13882">
                  <c:v>6.00823728313005</c:v>
                </c:pt>
                <c:pt idx="13883">
                  <c:v>6.008245251336327</c:v>
                </c:pt>
                <c:pt idx="13884">
                  <c:v>6.008410573101738</c:v>
                </c:pt>
                <c:pt idx="13885">
                  <c:v>6.00859178381537</c:v>
                </c:pt>
                <c:pt idx="13886">
                  <c:v>6.008749456817534</c:v>
                </c:pt>
                <c:pt idx="13887">
                  <c:v>6.008702109018913</c:v>
                </c:pt>
                <c:pt idx="13888">
                  <c:v>6.008938129854815</c:v>
                </c:pt>
                <c:pt idx="13889">
                  <c:v>6.009072210210985</c:v>
                </c:pt>
                <c:pt idx="13890">
                  <c:v>0.0</c:v>
                </c:pt>
                <c:pt idx="13891">
                  <c:v>0.0</c:v>
                </c:pt>
                <c:pt idx="13892">
                  <c:v>0.0</c:v>
                </c:pt>
                <c:pt idx="13893">
                  <c:v>0.0</c:v>
                </c:pt>
                <c:pt idx="13894">
                  <c:v>0.0</c:v>
                </c:pt>
                <c:pt idx="13895">
                  <c:v>0.0</c:v>
                </c:pt>
                <c:pt idx="13896">
                  <c:v>0.0</c:v>
                </c:pt>
                <c:pt idx="13897">
                  <c:v>0.0</c:v>
                </c:pt>
                <c:pt idx="13898">
                  <c:v>0.0</c:v>
                </c:pt>
                <c:pt idx="13899">
                  <c:v>0.0</c:v>
                </c:pt>
                <c:pt idx="13900">
                  <c:v>6.008008823101112</c:v>
                </c:pt>
                <c:pt idx="13901">
                  <c:v>6.007953971276279</c:v>
                </c:pt>
                <c:pt idx="13902">
                  <c:v>6.008221541357523</c:v>
                </c:pt>
                <c:pt idx="13903">
                  <c:v>6.00822168615403</c:v>
                </c:pt>
                <c:pt idx="13904">
                  <c:v>6.008339883879557</c:v>
                </c:pt>
                <c:pt idx="13905">
                  <c:v>6.008615348191162</c:v>
                </c:pt>
                <c:pt idx="13906">
                  <c:v>6.008655011624894</c:v>
                </c:pt>
                <c:pt idx="13907">
                  <c:v>6.008835870484049</c:v>
                </c:pt>
                <c:pt idx="13908">
                  <c:v>6.008906910964421</c:v>
                </c:pt>
                <c:pt idx="13909">
                  <c:v>6.009087738703425</c:v>
                </c:pt>
                <c:pt idx="13910">
                  <c:v>0.0</c:v>
                </c:pt>
                <c:pt idx="13911">
                  <c:v>0.0</c:v>
                </c:pt>
                <c:pt idx="13912">
                  <c:v>0.0</c:v>
                </c:pt>
                <c:pt idx="13913">
                  <c:v>0.0</c:v>
                </c:pt>
                <c:pt idx="13914">
                  <c:v>0.0</c:v>
                </c:pt>
                <c:pt idx="13915">
                  <c:v>0.0</c:v>
                </c:pt>
                <c:pt idx="13916">
                  <c:v>0.0</c:v>
                </c:pt>
                <c:pt idx="13917">
                  <c:v>0.0</c:v>
                </c:pt>
                <c:pt idx="13918">
                  <c:v>0.0</c:v>
                </c:pt>
                <c:pt idx="13919">
                  <c:v>0.0</c:v>
                </c:pt>
                <c:pt idx="13920">
                  <c:v>6.00815044381417</c:v>
                </c:pt>
                <c:pt idx="13921">
                  <c:v>6.008181953620395</c:v>
                </c:pt>
                <c:pt idx="13922">
                  <c:v>6.008316201165115</c:v>
                </c:pt>
                <c:pt idx="13923">
                  <c:v>6.008229770640205</c:v>
                </c:pt>
                <c:pt idx="13924">
                  <c:v>6.008481645136638</c:v>
                </c:pt>
                <c:pt idx="13925">
                  <c:v>6.008528747438736</c:v>
                </c:pt>
                <c:pt idx="13926">
                  <c:v>6.008749265205914</c:v>
                </c:pt>
                <c:pt idx="13927">
                  <c:v>6.008820149919653</c:v>
                </c:pt>
                <c:pt idx="13928">
                  <c:v>6.008969952824561</c:v>
                </c:pt>
                <c:pt idx="13929">
                  <c:v>6.009135276141045</c:v>
                </c:pt>
                <c:pt idx="13930">
                  <c:v>0.0</c:v>
                </c:pt>
                <c:pt idx="13931">
                  <c:v>0.0</c:v>
                </c:pt>
                <c:pt idx="13932">
                  <c:v>0.0</c:v>
                </c:pt>
                <c:pt idx="13933">
                  <c:v>0.0</c:v>
                </c:pt>
                <c:pt idx="13934">
                  <c:v>0.0</c:v>
                </c:pt>
                <c:pt idx="13935">
                  <c:v>0.0</c:v>
                </c:pt>
                <c:pt idx="13936">
                  <c:v>0.0</c:v>
                </c:pt>
                <c:pt idx="13937">
                  <c:v>0.0</c:v>
                </c:pt>
                <c:pt idx="13938">
                  <c:v>0.0</c:v>
                </c:pt>
                <c:pt idx="13939">
                  <c:v>0.0</c:v>
                </c:pt>
                <c:pt idx="13940">
                  <c:v>6.00822116016587</c:v>
                </c:pt>
                <c:pt idx="13941">
                  <c:v>6.00826091763303</c:v>
                </c:pt>
                <c:pt idx="13942">
                  <c:v>6.00840260891754</c:v>
                </c:pt>
                <c:pt idx="13943">
                  <c:v>6.008449930671846</c:v>
                </c:pt>
                <c:pt idx="13944">
                  <c:v>6.008693969432348</c:v>
                </c:pt>
                <c:pt idx="13945">
                  <c:v>6.008694100656795</c:v>
                </c:pt>
                <c:pt idx="13946">
                  <c:v>6.008867302580267</c:v>
                </c:pt>
                <c:pt idx="13947">
                  <c:v>6.008898904553517</c:v>
                </c:pt>
                <c:pt idx="13948">
                  <c:v>6.009001355974431</c:v>
                </c:pt>
                <c:pt idx="13949">
                  <c:v>6.009150804910737</c:v>
                </c:pt>
                <c:pt idx="13950">
                  <c:v>0.0</c:v>
                </c:pt>
                <c:pt idx="13951">
                  <c:v>0.0</c:v>
                </c:pt>
                <c:pt idx="13952">
                  <c:v>0.0</c:v>
                </c:pt>
                <c:pt idx="13953">
                  <c:v>0.0</c:v>
                </c:pt>
                <c:pt idx="13954">
                  <c:v>0.0</c:v>
                </c:pt>
                <c:pt idx="13955">
                  <c:v>0.0</c:v>
                </c:pt>
                <c:pt idx="13956">
                  <c:v>0.0</c:v>
                </c:pt>
                <c:pt idx="13957">
                  <c:v>0.0</c:v>
                </c:pt>
                <c:pt idx="13958">
                  <c:v>0.0</c:v>
                </c:pt>
                <c:pt idx="13959">
                  <c:v>0.0</c:v>
                </c:pt>
                <c:pt idx="13960">
                  <c:v>6.008299865139904</c:v>
                </c:pt>
                <c:pt idx="13961">
                  <c:v>6.008205895963333</c:v>
                </c:pt>
                <c:pt idx="13962">
                  <c:v>6.00837120072111</c:v>
                </c:pt>
                <c:pt idx="13963">
                  <c:v>6.008394882894282</c:v>
                </c:pt>
                <c:pt idx="13964">
                  <c:v>6.00859948860663</c:v>
                </c:pt>
                <c:pt idx="13965">
                  <c:v>6.00862305316363</c:v>
                </c:pt>
                <c:pt idx="13966">
                  <c:v>6.008906773548764</c:v>
                </c:pt>
                <c:pt idx="13967">
                  <c:v>6.009008847508237</c:v>
                </c:pt>
                <c:pt idx="13968">
                  <c:v>6.00904848689583</c:v>
                </c:pt>
                <c:pt idx="13969">
                  <c:v>6.00919813384487</c:v>
                </c:pt>
                <c:pt idx="13970">
                  <c:v>0.0</c:v>
                </c:pt>
                <c:pt idx="13971">
                  <c:v>0.0</c:v>
                </c:pt>
                <c:pt idx="13972">
                  <c:v>0.0</c:v>
                </c:pt>
                <c:pt idx="13973">
                  <c:v>0.0</c:v>
                </c:pt>
                <c:pt idx="13974">
                  <c:v>0.0</c:v>
                </c:pt>
                <c:pt idx="13975">
                  <c:v>0.0</c:v>
                </c:pt>
                <c:pt idx="13976">
                  <c:v>0.0</c:v>
                </c:pt>
                <c:pt idx="13977">
                  <c:v>0.0</c:v>
                </c:pt>
                <c:pt idx="13978">
                  <c:v>0.0</c:v>
                </c:pt>
                <c:pt idx="13979">
                  <c:v>0.0</c:v>
                </c:pt>
                <c:pt idx="13980">
                  <c:v>6.008102913092304</c:v>
                </c:pt>
                <c:pt idx="13981">
                  <c:v>6.008236926944584</c:v>
                </c:pt>
                <c:pt idx="13982">
                  <c:v>6.00824513115107</c:v>
                </c:pt>
                <c:pt idx="13983">
                  <c:v>6.008465598084806</c:v>
                </c:pt>
                <c:pt idx="13984">
                  <c:v>6.008505234952008</c:v>
                </c:pt>
                <c:pt idx="13985">
                  <c:v>6.008646781328558</c:v>
                </c:pt>
                <c:pt idx="13986">
                  <c:v>6.00873337912434</c:v>
                </c:pt>
                <c:pt idx="13987">
                  <c:v>6.00896978503216</c:v>
                </c:pt>
                <c:pt idx="13988">
                  <c:v>6.00922940872585</c:v>
                </c:pt>
                <c:pt idx="13989">
                  <c:v>6.00922169996545</c:v>
                </c:pt>
                <c:pt idx="13990">
                  <c:v>0.0</c:v>
                </c:pt>
                <c:pt idx="13991">
                  <c:v>0.0</c:v>
                </c:pt>
                <c:pt idx="13992">
                  <c:v>0.0</c:v>
                </c:pt>
                <c:pt idx="13993">
                  <c:v>0.0</c:v>
                </c:pt>
                <c:pt idx="13994">
                  <c:v>0.0</c:v>
                </c:pt>
                <c:pt idx="13995">
                  <c:v>0.0</c:v>
                </c:pt>
                <c:pt idx="13996">
                  <c:v>0.0</c:v>
                </c:pt>
                <c:pt idx="13997">
                  <c:v>0.0</c:v>
                </c:pt>
                <c:pt idx="13998">
                  <c:v>0.0</c:v>
                </c:pt>
                <c:pt idx="13999">
                  <c:v>0.0</c:v>
                </c:pt>
                <c:pt idx="14000">
                  <c:v>6.008213479798281</c:v>
                </c:pt>
                <c:pt idx="14001">
                  <c:v>6.008268551870973</c:v>
                </c:pt>
                <c:pt idx="14002">
                  <c:v>6.008221567272296</c:v>
                </c:pt>
                <c:pt idx="14003">
                  <c:v>6.008426341024013</c:v>
                </c:pt>
                <c:pt idx="14004">
                  <c:v>6.008544491694328</c:v>
                </c:pt>
                <c:pt idx="14005">
                  <c:v>6.008701945775878</c:v>
                </c:pt>
                <c:pt idx="14006">
                  <c:v>6.008717832879764</c:v>
                </c:pt>
                <c:pt idx="14007">
                  <c:v>6.008946225388305</c:v>
                </c:pt>
                <c:pt idx="14008">
                  <c:v>6.009150811789588</c:v>
                </c:pt>
                <c:pt idx="14009">
                  <c:v>6.00922169276373</c:v>
                </c:pt>
                <c:pt idx="14010">
                  <c:v>0.0</c:v>
                </c:pt>
                <c:pt idx="14011">
                  <c:v>0.0</c:v>
                </c:pt>
                <c:pt idx="14012">
                  <c:v>0.0</c:v>
                </c:pt>
                <c:pt idx="14013">
                  <c:v>0.0</c:v>
                </c:pt>
                <c:pt idx="14014">
                  <c:v>0.0</c:v>
                </c:pt>
                <c:pt idx="14015">
                  <c:v>0.0</c:v>
                </c:pt>
                <c:pt idx="14016">
                  <c:v>0.0</c:v>
                </c:pt>
                <c:pt idx="14017">
                  <c:v>0.0</c:v>
                </c:pt>
                <c:pt idx="14018">
                  <c:v>0.0</c:v>
                </c:pt>
                <c:pt idx="14019">
                  <c:v>0.0</c:v>
                </c:pt>
                <c:pt idx="14020">
                  <c:v>6.008024561416293</c:v>
                </c:pt>
                <c:pt idx="14021">
                  <c:v>6.008056284108013</c:v>
                </c:pt>
                <c:pt idx="14022">
                  <c:v>6.008198169355646</c:v>
                </c:pt>
                <c:pt idx="14023">
                  <c:v>6.008442226401435</c:v>
                </c:pt>
                <c:pt idx="14024">
                  <c:v>6.008489516829334</c:v>
                </c:pt>
                <c:pt idx="14025">
                  <c:v>6.008631062237372</c:v>
                </c:pt>
                <c:pt idx="14026">
                  <c:v>6.008828018910727</c:v>
                </c:pt>
                <c:pt idx="14027">
                  <c:v>6.008820122588201</c:v>
                </c:pt>
                <c:pt idx="14028">
                  <c:v>6.008883318136735</c:v>
                </c:pt>
                <c:pt idx="14029">
                  <c:v>6.009158841922349</c:v>
                </c:pt>
                <c:pt idx="14030">
                  <c:v>0.0</c:v>
                </c:pt>
                <c:pt idx="14031">
                  <c:v>0.0</c:v>
                </c:pt>
                <c:pt idx="14032">
                  <c:v>0.0</c:v>
                </c:pt>
                <c:pt idx="14033">
                  <c:v>0.0</c:v>
                </c:pt>
                <c:pt idx="14034">
                  <c:v>0.0</c:v>
                </c:pt>
                <c:pt idx="14035">
                  <c:v>0.0</c:v>
                </c:pt>
                <c:pt idx="14036">
                  <c:v>0.0</c:v>
                </c:pt>
                <c:pt idx="14037">
                  <c:v>0.0</c:v>
                </c:pt>
                <c:pt idx="14038">
                  <c:v>0.0</c:v>
                </c:pt>
                <c:pt idx="14039">
                  <c:v>0.0</c:v>
                </c:pt>
                <c:pt idx="14040">
                  <c:v>6.007993127962548</c:v>
                </c:pt>
                <c:pt idx="14041">
                  <c:v>6.00804035827206</c:v>
                </c:pt>
                <c:pt idx="14042">
                  <c:v>6.008182073339625</c:v>
                </c:pt>
                <c:pt idx="14043">
                  <c:v>6.008151207091787</c:v>
                </c:pt>
                <c:pt idx="14044">
                  <c:v>6.008324166144599</c:v>
                </c:pt>
                <c:pt idx="14045">
                  <c:v>6.008536783715893</c:v>
                </c:pt>
                <c:pt idx="14046">
                  <c:v>6.00870230448308</c:v>
                </c:pt>
                <c:pt idx="14047">
                  <c:v>6.008977432106161</c:v>
                </c:pt>
                <c:pt idx="14048">
                  <c:v>6.008946166607878</c:v>
                </c:pt>
                <c:pt idx="14049">
                  <c:v>6.009143129767648</c:v>
                </c:pt>
                <c:pt idx="14050">
                  <c:v>0.0</c:v>
                </c:pt>
                <c:pt idx="14051">
                  <c:v>0.0</c:v>
                </c:pt>
                <c:pt idx="14052">
                  <c:v>0.0</c:v>
                </c:pt>
                <c:pt idx="14053">
                  <c:v>0.0</c:v>
                </c:pt>
                <c:pt idx="14054">
                  <c:v>0.0</c:v>
                </c:pt>
                <c:pt idx="14055">
                  <c:v>0.0</c:v>
                </c:pt>
                <c:pt idx="14056">
                  <c:v>0.0</c:v>
                </c:pt>
                <c:pt idx="14057">
                  <c:v>0.0</c:v>
                </c:pt>
                <c:pt idx="14058">
                  <c:v>0.0</c:v>
                </c:pt>
                <c:pt idx="14059">
                  <c:v>0.0</c:v>
                </c:pt>
                <c:pt idx="14060">
                  <c:v>6.008040234701534</c:v>
                </c:pt>
                <c:pt idx="14061">
                  <c:v>6.008095522053002</c:v>
                </c:pt>
                <c:pt idx="14062">
                  <c:v>6.008064210584774</c:v>
                </c:pt>
                <c:pt idx="14063">
                  <c:v>6.008237379222582</c:v>
                </c:pt>
                <c:pt idx="14064">
                  <c:v>6.008331990446684</c:v>
                </c:pt>
                <c:pt idx="14065">
                  <c:v>6.008466066229571</c:v>
                </c:pt>
                <c:pt idx="14066">
                  <c:v>6.008599789319222</c:v>
                </c:pt>
                <c:pt idx="14067">
                  <c:v>6.008749591246386</c:v>
                </c:pt>
                <c:pt idx="14068">
                  <c:v>6.008836166154746</c:v>
                </c:pt>
                <c:pt idx="14069">
                  <c:v>6.008899198847498</c:v>
                </c:pt>
                <c:pt idx="14070">
                  <c:v>0.0</c:v>
                </c:pt>
                <c:pt idx="14071">
                  <c:v>0.0</c:v>
                </c:pt>
                <c:pt idx="14072">
                  <c:v>0.0</c:v>
                </c:pt>
                <c:pt idx="14073">
                  <c:v>0.0</c:v>
                </c:pt>
                <c:pt idx="14074">
                  <c:v>0.0</c:v>
                </c:pt>
                <c:pt idx="14075">
                  <c:v>0.0</c:v>
                </c:pt>
                <c:pt idx="14076">
                  <c:v>0.0</c:v>
                </c:pt>
                <c:pt idx="14077">
                  <c:v>0.0</c:v>
                </c:pt>
                <c:pt idx="14078">
                  <c:v>0.0</c:v>
                </c:pt>
                <c:pt idx="14079">
                  <c:v>0.0</c:v>
                </c:pt>
                <c:pt idx="14080">
                  <c:v>6.00803259745993</c:v>
                </c:pt>
                <c:pt idx="14081">
                  <c:v>6.008119319569078</c:v>
                </c:pt>
                <c:pt idx="14082">
                  <c:v>6.008308140302077</c:v>
                </c:pt>
                <c:pt idx="14083">
                  <c:v>6.008371318866536</c:v>
                </c:pt>
                <c:pt idx="14084">
                  <c:v>6.008426458268199</c:v>
                </c:pt>
                <c:pt idx="14085">
                  <c:v>6.008528747438736</c:v>
                </c:pt>
                <c:pt idx="14086">
                  <c:v>6.008599603134541</c:v>
                </c:pt>
                <c:pt idx="14087">
                  <c:v>6.008717804800311</c:v>
                </c:pt>
                <c:pt idx="14088">
                  <c:v>6.00896974772717</c:v>
                </c:pt>
                <c:pt idx="14089">
                  <c:v>6.009111520391968</c:v>
                </c:pt>
                <c:pt idx="14090">
                  <c:v>0.0</c:v>
                </c:pt>
                <c:pt idx="14091">
                  <c:v>0.0</c:v>
                </c:pt>
                <c:pt idx="14092">
                  <c:v>0.0</c:v>
                </c:pt>
                <c:pt idx="14093">
                  <c:v>0.0</c:v>
                </c:pt>
                <c:pt idx="14094">
                  <c:v>0.0</c:v>
                </c:pt>
                <c:pt idx="14095">
                  <c:v>0.0</c:v>
                </c:pt>
                <c:pt idx="14096">
                  <c:v>0.0</c:v>
                </c:pt>
                <c:pt idx="14097">
                  <c:v>0.0</c:v>
                </c:pt>
                <c:pt idx="14098">
                  <c:v>0.0</c:v>
                </c:pt>
                <c:pt idx="14099">
                  <c:v>0.0</c:v>
                </c:pt>
                <c:pt idx="14100">
                  <c:v>6.00816611438281</c:v>
                </c:pt>
                <c:pt idx="14101">
                  <c:v>6.008315870411853</c:v>
                </c:pt>
                <c:pt idx="14102">
                  <c:v>6.008347633969318</c:v>
                </c:pt>
                <c:pt idx="14103">
                  <c:v>6.008457941646534</c:v>
                </c:pt>
                <c:pt idx="14104">
                  <c:v>6.008568074628911</c:v>
                </c:pt>
                <c:pt idx="14105">
                  <c:v>6.008449996991957</c:v>
                </c:pt>
                <c:pt idx="14106">
                  <c:v>6.00885158403281</c:v>
                </c:pt>
                <c:pt idx="14107">
                  <c:v>6.00894619737515</c:v>
                </c:pt>
                <c:pt idx="14108">
                  <c:v>6.009103490048397</c:v>
                </c:pt>
                <c:pt idx="14109">
                  <c:v>6.009237411810818</c:v>
                </c:pt>
                <c:pt idx="14110">
                  <c:v>0.0</c:v>
                </c:pt>
                <c:pt idx="14111">
                  <c:v>0.0</c:v>
                </c:pt>
                <c:pt idx="14112">
                  <c:v>0.0</c:v>
                </c:pt>
                <c:pt idx="14113">
                  <c:v>0.0</c:v>
                </c:pt>
                <c:pt idx="14114">
                  <c:v>0.0</c:v>
                </c:pt>
                <c:pt idx="14115">
                  <c:v>0.0</c:v>
                </c:pt>
                <c:pt idx="14116">
                  <c:v>0.0</c:v>
                </c:pt>
                <c:pt idx="14117">
                  <c:v>0.0</c:v>
                </c:pt>
                <c:pt idx="14118">
                  <c:v>0.0</c:v>
                </c:pt>
                <c:pt idx="14119">
                  <c:v>0.0</c:v>
                </c:pt>
                <c:pt idx="14120">
                  <c:v>6.008048169029143</c:v>
                </c:pt>
                <c:pt idx="14121">
                  <c:v>6.00815841054325</c:v>
                </c:pt>
                <c:pt idx="14122">
                  <c:v>6.008300317889221</c:v>
                </c:pt>
                <c:pt idx="14123">
                  <c:v>6.008552218282132</c:v>
                </c:pt>
                <c:pt idx="14124">
                  <c:v>6.008575924127507</c:v>
                </c:pt>
                <c:pt idx="14125">
                  <c:v>6.008733597727665</c:v>
                </c:pt>
                <c:pt idx="14126">
                  <c:v>6.00879644642363</c:v>
                </c:pt>
                <c:pt idx="14127">
                  <c:v>6.009064237771437</c:v>
                </c:pt>
                <c:pt idx="14128">
                  <c:v>6.009032596707346</c:v>
                </c:pt>
                <c:pt idx="14129">
                  <c:v>6.00925330316767</c:v>
                </c:pt>
                <c:pt idx="14130">
                  <c:v>0.0</c:v>
                </c:pt>
                <c:pt idx="14131">
                  <c:v>0.0</c:v>
                </c:pt>
                <c:pt idx="14132">
                  <c:v>0.0</c:v>
                </c:pt>
                <c:pt idx="14133">
                  <c:v>0.0</c:v>
                </c:pt>
                <c:pt idx="14134">
                  <c:v>0.0</c:v>
                </c:pt>
                <c:pt idx="14135">
                  <c:v>0.0</c:v>
                </c:pt>
                <c:pt idx="14136">
                  <c:v>0.0</c:v>
                </c:pt>
                <c:pt idx="14137">
                  <c:v>0.0</c:v>
                </c:pt>
                <c:pt idx="14138">
                  <c:v>0.0</c:v>
                </c:pt>
                <c:pt idx="14139">
                  <c:v>0.0</c:v>
                </c:pt>
                <c:pt idx="14140">
                  <c:v>6.00826039540412</c:v>
                </c:pt>
                <c:pt idx="14141">
                  <c:v>6.008370870530495</c:v>
                </c:pt>
                <c:pt idx="14142">
                  <c:v>6.008402638891722</c:v>
                </c:pt>
                <c:pt idx="14143">
                  <c:v>6.008442059095239</c:v>
                </c:pt>
                <c:pt idx="14144">
                  <c:v>6.008536668227086</c:v>
                </c:pt>
                <c:pt idx="14145">
                  <c:v>6.00875716275227</c:v>
                </c:pt>
                <c:pt idx="14146">
                  <c:v>6.008757106820391</c:v>
                </c:pt>
                <c:pt idx="14147">
                  <c:v>6.0088437097817</c:v>
                </c:pt>
                <c:pt idx="14148">
                  <c:v>6.009198160332091</c:v>
                </c:pt>
                <c:pt idx="14149">
                  <c:v>6.009229561716791</c:v>
                </c:pt>
                <c:pt idx="14150">
                  <c:v>0.0</c:v>
                </c:pt>
                <c:pt idx="14151">
                  <c:v>0.0</c:v>
                </c:pt>
                <c:pt idx="14152">
                  <c:v>0.0</c:v>
                </c:pt>
                <c:pt idx="14153">
                  <c:v>0.0</c:v>
                </c:pt>
                <c:pt idx="14154">
                  <c:v>0.0</c:v>
                </c:pt>
                <c:pt idx="14155">
                  <c:v>0.0</c:v>
                </c:pt>
                <c:pt idx="14156">
                  <c:v>0.0</c:v>
                </c:pt>
                <c:pt idx="14157">
                  <c:v>0.0</c:v>
                </c:pt>
                <c:pt idx="14158">
                  <c:v>0.0</c:v>
                </c:pt>
                <c:pt idx="14159">
                  <c:v>0.0</c:v>
                </c:pt>
                <c:pt idx="14160">
                  <c:v>6.00820544344322</c:v>
                </c:pt>
                <c:pt idx="14161">
                  <c:v>6.008276420285667</c:v>
                </c:pt>
                <c:pt idx="14162">
                  <c:v>6.008363161827792</c:v>
                </c:pt>
                <c:pt idx="14163">
                  <c:v>6.00839471528233</c:v>
                </c:pt>
                <c:pt idx="14164">
                  <c:v>6.008599519407387</c:v>
                </c:pt>
                <c:pt idx="14165">
                  <c:v>6.008756965688765</c:v>
                </c:pt>
                <c:pt idx="14166">
                  <c:v>6.008812132521982</c:v>
                </c:pt>
                <c:pt idx="14167">
                  <c:v>6.008890867856401</c:v>
                </c:pt>
                <c:pt idx="14168">
                  <c:v>6.009111197899768</c:v>
                </c:pt>
                <c:pt idx="14169">
                  <c:v>6.00923717879993</c:v>
                </c:pt>
                <c:pt idx="14170">
                  <c:v>0.0</c:v>
                </c:pt>
                <c:pt idx="14171">
                  <c:v>0.0</c:v>
                </c:pt>
                <c:pt idx="14172">
                  <c:v>0.0</c:v>
                </c:pt>
                <c:pt idx="14173">
                  <c:v>0.0</c:v>
                </c:pt>
                <c:pt idx="14174">
                  <c:v>0.0</c:v>
                </c:pt>
                <c:pt idx="14175">
                  <c:v>0.0</c:v>
                </c:pt>
                <c:pt idx="14176">
                  <c:v>0.0</c:v>
                </c:pt>
                <c:pt idx="14177">
                  <c:v>0.0</c:v>
                </c:pt>
                <c:pt idx="14178">
                  <c:v>0.0</c:v>
                </c:pt>
                <c:pt idx="14179">
                  <c:v>0.0</c:v>
                </c:pt>
                <c:pt idx="14180">
                  <c:v>6.00811881955214</c:v>
                </c:pt>
                <c:pt idx="14181">
                  <c:v>6.008205517631271</c:v>
                </c:pt>
                <c:pt idx="14182">
                  <c:v>6.008300319681215</c:v>
                </c:pt>
                <c:pt idx="14183">
                  <c:v>6.008418469494184</c:v>
                </c:pt>
                <c:pt idx="14184">
                  <c:v>6.008520927338122</c:v>
                </c:pt>
                <c:pt idx="14185">
                  <c:v>6.008639129973921</c:v>
                </c:pt>
                <c:pt idx="14186">
                  <c:v>6.008867274872672</c:v>
                </c:pt>
                <c:pt idx="14187">
                  <c:v>6.008993157502337</c:v>
                </c:pt>
                <c:pt idx="14188">
                  <c:v>6.009016884488436</c:v>
                </c:pt>
                <c:pt idx="14189">
                  <c:v>6.009158848783926</c:v>
                </c:pt>
                <c:pt idx="14190">
                  <c:v>0.0</c:v>
                </c:pt>
                <c:pt idx="14191">
                  <c:v>0.0</c:v>
                </c:pt>
                <c:pt idx="14192">
                  <c:v>0.0</c:v>
                </c:pt>
                <c:pt idx="14193">
                  <c:v>0.0</c:v>
                </c:pt>
                <c:pt idx="14194">
                  <c:v>0.0</c:v>
                </c:pt>
                <c:pt idx="14195">
                  <c:v>0.0</c:v>
                </c:pt>
                <c:pt idx="14196">
                  <c:v>0.0</c:v>
                </c:pt>
                <c:pt idx="14197">
                  <c:v>0.0</c:v>
                </c:pt>
                <c:pt idx="14198">
                  <c:v>0.0</c:v>
                </c:pt>
                <c:pt idx="14199">
                  <c:v>0.0</c:v>
                </c:pt>
                <c:pt idx="14200">
                  <c:v>6.008197571421181</c:v>
                </c:pt>
                <c:pt idx="14201">
                  <c:v>6.008189823744761</c:v>
                </c:pt>
                <c:pt idx="14202">
                  <c:v>6.008355482628477</c:v>
                </c:pt>
                <c:pt idx="14203">
                  <c:v>6.008442033750552</c:v>
                </c:pt>
                <c:pt idx="14204">
                  <c:v>6.008662527216813</c:v>
                </c:pt>
                <c:pt idx="14205">
                  <c:v>6.00885142132168</c:v>
                </c:pt>
                <c:pt idx="14206">
                  <c:v>6.008930338979696</c:v>
                </c:pt>
                <c:pt idx="14207">
                  <c:v>6.008930280093471</c:v>
                </c:pt>
                <c:pt idx="14208">
                  <c:v>6.00918223957092</c:v>
                </c:pt>
                <c:pt idx="14209">
                  <c:v>6.00925331793253</c:v>
                </c:pt>
                <c:pt idx="14210">
                  <c:v>0.0</c:v>
                </c:pt>
                <c:pt idx="14211">
                  <c:v>0.0</c:v>
                </c:pt>
                <c:pt idx="14212">
                  <c:v>0.0</c:v>
                </c:pt>
                <c:pt idx="14213">
                  <c:v>0.0</c:v>
                </c:pt>
                <c:pt idx="14214">
                  <c:v>0.0</c:v>
                </c:pt>
                <c:pt idx="14215">
                  <c:v>0.0</c:v>
                </c:pt>
                <c:pt idx="14216">
                  <c:v>0.0</c:v>
                </c:pt>
                <c:pt idx="14217">
                  <c:v>0.0</c:v>
                </c:pt>
                <c:pt idx="14218">
                  <c:v>0.0</c:v>
                </c:pt>
                <c:pt idx="14219">
                  <c:v>0.0</c:v>
                </c:pt>
                <c:pt idx="14220">
                  <c:v>6.00830776328063</c:v>
                </c:pt>
                <c:pt idx="14221">
                  <c:v>6.008300200459233</c:v>
                </c:pt>
                <c:pt idx="14222">
                  <c:v>6.008489045982306</c:v>
                </c:pt>
                <c:pt idx="14223">
                  <c:v>6.008654571183428</c:v>
                </c:pt>
                <c:pt idx="14224">
                  <c:v>6.00859951566515</c:v>
                </c:pt>
                <c:pt idx="14225">
                  <c:v>6.008725561081111</c:v>
                </c:pt>
                <c:pt idx="14226">
                  <c:v>6.008875154462321</c:v>
                </c:pt>
                <c:pt idx="14227">
                  <c:v>6.008954094533271</c:v>
                </c:pt>
                <c:pt idx="14228">
                  <c:v>6.009190130300344</c:v>
                </c:pt>
                <c:pt idx="14229">
                  <c:v>6.00919813384487</c:v>
                </c:pt>
                <c:pt idx="14230">
                  <c:v>0.0</c:v>
                </c:pt>
                <c:pt idx="14231">
                  <c:v>0.0</c:v>
                </c:pt>
                <c:pt idx="14232">
                  <c:v>0.0</c:v>
                </c:pt>
                <c:pt idx="14233">
                  <c:v>0.0</c:v>
                </c:pt>
                <c:pt idx="14234">
                  <c:v>0.0</c:v>
                </c:pt>
                <c:pt idx="14235">
                  <c:v>0.0</c:v>
                </c:pt>
                <c:pt idx="14236">
                  <c:v>0.0</c:v>
                </c:pt>
                <c:pt idx="14237">
                  <c:v>0.0</c:v>
                </c:pt>
                <c:pt idx="14238">
                  <c:v>0.0</c:v>
                </c:pt>
                <c:pt idx="14239">
                  <c:v>0.0</c:v>
                </c:pt>
                <c:pt idx="14240">
                  <c:v>6.008292042469182</c:v>
                </c:pt>
                <c:pt idx="14241">
                  <c:v>6.008347305900288</c:v>
                </c:pt>
                <c:pt idx="14242">
                  <c:v>6.008449546782061</c:v>
                </c:pt>
                <c:pt idx="14243">
                  <c:v>6.00856810516238</c:v>
                </c:pt>
                <c:pt idx="14244">
                  <c:v>6.008638798795654</c:v>
                </c:pt>
                <c:pt idx="14245">
                  <c:v>6.008796475491847</c:v>
                </c:pt>
                <c:pt idx="14246">
                  <c:v>6.008953938252134</c:v>
                </c:pt>
                <c:pt idx="14247">
                  <c:v>6.00907213563471</c:v>
                </c:pt>
                <c:pt idx="14248">
                  <c:v>6.009111559634444</c:v>
                </c:pt>
                <c:pt idx="14249">
                  <c:v>6.009213849964246</c:v>
                </c:pt>
                <c:pt idx="14250">
                  <c:v>0.0</c:v>
                </c:pt>
                <c:pt idx="14251">
                  <c:v>0.0</c:v>
                </c:pt>
                <c:pt idx="14252">
                  <c:v>0.0</c:v>
                </c:pt>
                <c:pt idx="14253">
                  <c:v>0.0</c:v>
                </c:pt>
                <c:pt idx="14254">
                  <c:v>0.0</c:v>
                </c:pt>
                <c:pt idx="14255">
                  <c:v>0.0</c:v>
                </c:pt>
                <c:pt idx="14256">
                  <c:v>0.0</c:v>
                </c:pt>
                <c:pt idx="14257">
                  <c:v>0.0</c:v>
                </c:pt>
                <c:pt idx="14258">
                  <c:v>0.0</c:v>
                </c:pt>
                <c:pt idx="14259">
                  <c:v>0.0</c:v>
                </c:pt>
                <c:pt idx="14260">
                  <c:v>6.0082211618573</c:v>
                </c:pt>
                <c:pt idx="14261">
                  <c:v>6.008339266859744</c:v>
                </c:pt>
                <c:pt idx="14262">
                  <c:v>6.008363161827792</c:v>
                </c:pt>
                <c:pt idx="14263">
                  <c:v>6.008520785759882</c:v>
                </c:pt>
                <c:pt idx="14264">
                  <c:v>6.008686081238284</c:v>
                </c:pt>
                <c:pt idx="14265">
                  <c:v>6.008717665419327</c:v>
                </c:pt>
                <c:pt idx="14266">
                  <c:v>6.008827991435709</c:v>
                </c:pt>
                <c:pt idx="14267">
                  <c:v>6.008977444788762</c:v>
                </c:pt>
                <c:pt idx="14268">
                  <c:v>6.009001355974431</c:v>
                </c:pt>
                <c:pt idx="14269">
                  <c:v>6.00927688417674</c:v>
                </c:pt>
                <c:pt idx="14270">
                  <c:v>0.0</c:v>
                </c:pt>
                <c:pt idx="14271">
                  <c:v>0.0</c:v>
                </c:pt>
                <c:pt idx="14272">
                  <c:v>0.0</c:v>
                </c:pt>
                <c:pt idx="14273">
                  <c:v>0.0</c:v>
                </c:pt>
                <c:pt idx="14274">
                  <c:v>0.0</c:v>
                </c:pt>
                <c:pt idx="14275">
                  <c:v>0.0</c:v>
                </c:pt>
                <c:pt idx="14276">
                  <c:v>0.0</c:v>
                </c:pt>
                <c:pt idx="14277">
                  <c:v>0.0</c:v>
                </c:pt>
                <c:pt idx="14278">
                  <c:v>0.0</c:v>
                </c:pt>
                <c:pt idx="14279">
                  <c:v>0.0</c:v>
                </c:pt>
                <c:pt idx="14280">
                  <c:v>6.00829989209763</c:v>
                </c:pt>
                <c:pt idx="14281">
                  <c:v>6.008221233644158</c:v>
                </c:pt>
                <c:pt idx="14282">
                  <c:v>6.008371198206035</c:v>
                </c:pt>
                <c:pt idx="14283">
                  <c:v>6.008489349346227</c:v>
                </c:pt>
                <c:pt idx="14284">
                  <c:v>6.00841863433071</c:v>
                </c:pt>
                <c:pt idx="14285">
                  <c:v>6.008678409043812</c:v>
                </c:pt>
                <c:pt idx="14286">
                  <c:v>6.008891030083533</c:v>
                </c:pt>
                <c:pt idx="14287">
                  <c:v>6.009040478677858</c:v>
                </c:pt>
                <c:pt idx="14288">
                  <c:v>6.009158848783926</c:v>
                </c:pt>
                <c:pt idx="14289">
                  <c:v>6.009150979543565</c:v>
                </c:pt>
                <c:pt idx="14290">
                  <c:v>0.0</c:v>
                </c:pt>
                <c:pt idx="14291">
                  <c:v>0.0</c:v>
                </c:pt>
                <c:pt idx="14292">
                  <c:v>0.0</c:v>
                </c:pt>
                <c:pt idx="14293">
                  <c:v>0.0</c:v>
                </c:pt>
                <c:pt idx="14294">
                  <c:v>0.0</c:v>
                </c:pt>
                <c:pt idx="14295">
                  <c:v>0.0</c:v>
                </c:pt>
                <c:pt idx="14296">
                  <c:v>0.0</c:v>
                </c:pt>
                <c:pt idx="14297">
                  <c:v>0.0</c:v>
                </c:pt>
                <c:pt idx="14298">
                  <c:v>0.0</c:v>
                </c:pt>
                <c:pt idx="14299">
                  <c:v>0.0</c:v>
                </c:pt>
                <c:pt idx="14300">
                  <c:v>6.008126879424827</c:v>
                </c:pt>
                <c:pt idx="14301">
                  <c:v>6.00820570599173</c:v>
                </c:pt>
                <c:pt idx="14302">
                  <c:v>6.00830031569695</c:v>
                </c:pt>
                <c:pt idx="14303">
                  <c:v>6.008331896309306</c:v>
                </c:pt>
                <c:pt idx="14304">
                  <c:v>6.008654649792155</c:v>
                </c:pt>
                <c:pt idx="14305">
                  <c:v>6.008568029483112</c:v>
                </c:pt>
                <c:pt idx="14306">
                  <c:v>6.00877299294138</c:v>
                </c:pt>
                <c:pt idx="14307">
                  <c:v>6.00885174649127</c:v>
                </c:pt>
                <c:pt idx="14308">
                  <c:v>6.009025148842805</c:v>
                </c:pt>
                <c:pt idx="14309">
                  <c:v>6.00911175575919</c:v>
                </c:pt>
                <c:pt idx="14310">
                  <c:v>0.0</c:v>
                </c:pt>
                <c:pt idx="14311">
                  <c:v>0.0</c:v>
                </c:pt>
                <c:pt idx="14312">
                  <c:v>0.0</c:v>
                </c:pt>
                <c:pt idx="14313">
                  <c:v>0.0</c:v>
                </c:pt>
                <c:pt idx="14314">
                  <c:v>0.0</c:v>
                </c:pt>
                <c:pt idx="14315">
                  <c:v>0.0</c:v>
                </c:pt>
                <c:pt idx="14316">
                  <c:v>0.0</c:v>
                </c:pt>
                <c:pt idx="14317">
                  <c:v>0.0</c:v>
                </c:pt>
                <c:pt idx="14318">
                  <c:v>0.0</c:v>
                </c:pt>
                <c:pt idx="14319">
                  <c:v>0.0</c:v>
                </c:pt>
                <c:pt idx="14320">
                  <c:v>6.008040256339894</c:v>
                </c:pt>
                <c:pt idx="14321">
                  <c:v>6.008087673100508</c:v>
                </c:pt>
                <c:pt idx="14322">
                  <c:v>6.008300319681215</c:v>
                </c:pt>
                <c:pt idx="14323">
                  <c:v>6.008402751624433</c:v>
                </c:pt>
                <c:pt idx="14324">
                  <c:v>6.008615393698856</c:v>
                </c:pt>
                <c:pt idx="14325">
                  <c:v>6.008701978081339</c:v>
                </c:pt>
                <c:pt idx="14326">
                  <c:v>6.008788740255476</c:v>
                </c:pt>
                <c:pt idx="14327">
                  <c:v>6.008977444788762</c:v>
                </c:pt>
                <c:pt idx="14328">
                  <c:v>6.009064234406468</c:v>
                </c:pt>
                <c:pt idx="14329">
                  <c:v>6.009079888748464</c:v>
                </c:pt>
                <c:pt idx="14330">
                  <c:v>0.0</c:v>
                </c:pt>
                <c:pt idx="14331">
                  <c:v>0.0</c:v>
                </c:pt>
                <c:pt idx="14332">
                  <c:v>0.0</c:v>
                </c:pt>
                <c:pt idx="14333">
                  <c:v>0.0</c:v>
                </c:pt>
                <c:pt idx="14334">
                  <c:v>0.0</c:v>
                </c:pt>
                <c:pt idx="14335">
                  <c:v>0.0</c:v>
                </c:pt>
                <c:pt idx="14336">
                  <c:v>0.0</c:v>
                </c:pt>
                <c:pt idx="14337">
                  <c:v>0.0</c:v>
                </c:pt>
                <c:pt idx="14338">
                  <c:v>0.0</c:v>
                </c:pt>
                <c:pt idx="14339">
                  <c:v>0.0</c:v>
                </c:pt>
                <c:pt idx="14340">
                  <c:v>6.00830776328063</c:v>
                </c:pt>
                <c:pt idx="14341">
                  <c:v>6.008355177170484</c:v>
                </c:pt>
                <c:pt idx="14342">
                  <c:v>6.008316224877726</c:v>
                </c:pt>
                <c:pt idx="14343">
                  <c:v>6.008520755873031</c:v>
                </c:pt>
                <c:pt idx="14344">
                  <c:v>6.00860755584313</c:v>
                </c:pt>
                <c:pt idx="14345">
                  <c:v>6.008709814392957</c:v>
                </c:pt>
                <c:pt idx="14346">
                  <c:v>6.008835870484049</c:v>
                </c:pt>
                <c:pt idx="14347">
                  <c:v>6.008985275966225</c:v>
                </c:pt>
                <c:pt idx="14348">
                  <c:v>6.009040640030378</c:v>
                </c:pt>
                <c:pt idx="14349">
                  <c:v>6.00930048820467</c:v>
                </c:pt>
                <c:pt idx="14350">
                  <c:v>0.0</c:v>
                </c:pt>
                <c:pt idx="14351">
                  <c:v>0.0</c:v>
                </c:pt>
                <c:pt idx="14352">
                  <c:v>0.0</c:v>
                </c:pt>
                <c:pt idx="14353">
                  <c:v>0.0</c:v>
                </c:pt>
                <c:pt idx="14354">
                  <c:v>0.0</c:v>
                </c:pt>
                <c:pt idx="14355">
                  <c:v>0.0</c:v>
                </c:pt>
                <c:pt idx="14356">
                  <c:v>0.0</c:v>
                </c:pt>
                <c:pt idx="14357">
                  <c:v>0.0</c:v>
                </c:pt>
                <c:pt idx="14358">
                  <c:v>0.0</c:v>
                </c:pt>
                <c:pt idx="14359">
                  <c:v>0.0</c:v>
                </c:pt>
                <c:pt idx="14360">
                  <c:v>6.008174006910466</c:v>
                </c:pt>
                <c:pt idx="14361">
                  <c:v>6.008276611594773</c:v>
                </c:pt>
                <c:pt idx="14362">
                  <c:v>6.008363161827792</c:v>
                </c:pt>
                <c:pt idx="14363">
                  <c:v>6.008489352532848</c:v>
                </c:pt>
                <c:pt idx="14364">
                  <c:v>6.008623244163583</c:v>
                </c:pt>
                <c:pt idx="14365">
                  <c:v>6.008875201530833</c:v>
                </c:pt>
                <c:pt idx="14366">
                  <c:v>6.008938176793176</c:v>
                </c:pt>
                <c:pt idx="14367">
                  <c:v>6.009032635032423</c:v>
                </c:pt>
                <c:pt idx="14368">
                  <c:v>6.009150838061156</c:v>
                </c:pt>
                <c:pt idx="14369">
                  <c:v>6.009284738840049</c:v>
                </c:pt>
                <c:pt idx="14370">
                  <c:v>0.0</c:v>
                </c:pt>
                <c:pt idx="14371">
                  <c:v>0.0</c:v>
                </c:pt>
                <c:pt idx="14372">
                  <c:v>0.0</c:v>
                </c:pt>
                <c:pt idx="14373">
                  <c:v>0.0</c:v>
                </c:pt>
                <c:pt idx="14374">
                  <c:v>0.0</c:v>
                </c:pt>
                <c:pt idx="14375">
                  <c:v>0.0</c:v>
                </c:pt>
                <c:pt idx="14376">
                  <c:v>0.0</c:v>
                </c:pt>
                <c:pt idx="14377">
                  <c:v>0.0</c:v>
                </c:pt>
                <c:pt idx="14378">
                  <c:v>0.0</c:v>
                </c:pt>
                <c:pt idx="14379">
                  <c:v>0.0</c:v>
                </c:pt>
                <c:pt idx="14380">
                  <c:v>6.00815831475364</c:v>
                </c:pt>
                <c:pt idx="14381">
                  <c:v>6.008213553868798</c:v>
                </c:pt>
                <c:pt idx="14382">
                  <c:v>6.00830026931891</c:v>
                </c:pt>
                <c:pt idx="14383">
                  <c:v>6.008402751624433</c:v>
                </c:pt>
                <c:pt idx="14384">
                  <c:v>6.008560206173549</c:v>
                </c:pt>
                <c:pt idx="14385">
                  <c:v>6.008631253306985</c:v>
                </c:pt>
                <c:pt idx="14386">
                  <c:v>6.008733765175034</c:v>
                </c:pt>
                <c:pt idx="14387">
                  <c:v>6.008836055528325</c:v>
                </c:pt>
                <c:pt idx="14388">
                  <c:v>6.008977600587786</c:v>
                </c:pt>
                <c:pt idx="14389">
                  <c:v>6.00916649426662</c:v>
                </c:pt>
                <c:pt idx="14390">
                  <c:v>0.0</c:v>
                </c:pt>
                <c:pt idx="14391">
                  <c:v>0.0</c:v>
                </c:pt>
                <c:pt idx="14392">
                  <c:v>0.0</c:v>
                </c:pt>
                <c:pt idx="14393">
                  <c:v>0.0</c:v>
                </c:pt>
                <c:pt idx="14394">
                  <c:v>0.0</c:v>
                </c:pt>
                <c:pt idx="14395">
                  <c:v>0.0</c:v>
                </c:pt>
                <c:pt idx="14396">
                  <c:v>0.0</c:v>
                </c:pt>
                <c:pt idx="14397">
                  <c:v>0.0</c:v>
                </c:pt>
                <c:pt idx="14398">
                  <c:v>0.0</c:v>
                </c:pt>
                <c:pt idx="14399">
                  <c:v>0.0</c:v>
                </c:pt>
                <c:pt idx="14400">
                  <c:v>6.008181856310341</c:v>
                </c:pt>
                <c:pt idx="14401">
                  <c:v>6.00821357789816</c:v>
                </c:pt>
                <c:pt idx="14402">
                  <c:v>6.008331894309107</c:v>
                </c:pt>
                <c:pt idx="14403">
                  <c:v>6.00832399874213</c:v>
                </c:pt>
                <c:pt idx="14404">
                  <c:v>6.008528773618808</c:v>
                </c:pt>
                <c:pt idx="14405">
                  <c:v>6.008773048767421</c:v>
                </c:pt>
                <c:pt idx="14406">
                  <c:v>6.008804453866536</c:v>
                </c:pt>
                <c:pt idx="14407">
                  <c:v>6.008836037582268</c:v>
                </c:pt>
                <c:pt idx="14408">
                  <c:v>6.0091037061517</c:v>
                </c:pt>
                <c:pt idx="14409">
                  <c:v>6.00925310094976</c:v>
                </c:pt>
                <c:pt idx="14410">
                  <c:v>0.0</c:v>
                </c:pt>
                <c:pt idx="14411">
                  <c:v>0.0</c:v>
                </c:pt>
                <c:pt idx="14412">
                  <c:v>0.0</c:v>
                </c:pt>
                <c:pt idx="14413">
                  <c:v>0.0</c:v>
                </c:pt>
                <c:pt idx="14414">
                  <c:v>0.0</c:v>
                </c:pt>
                <c:pt idx="14415">
                  <c:v>0.0</c:v>
                </c:pt>
                <c:pt idx="14416">
                  <c:v>0.0</c:v>
                </c:pt>
                <c:pt idx="14417">
                  <c:v>0.0</c:v>
                </c:pt>
                <c:pt idx="14418">
                  <c:v>0.0</c:v>
                </c:pt>
                <c:pt idx="14419">
                  <c:v>0.0</c:v>
                </c:pt>
                <c:pt idx="14420">
                  <c:v>6.00808738430707</c:v>
                </c:pt>
                <c:pt idx="14421">
                  <c:v>6.008315894266528</c:v>
                </c:pt>
                <c:pt idx="14422">
                  <c:v>6.00826869510773</c:v>
                </c:pt>
                <c:pt idx="14423">
                  <c:v>6.008300437220334</c:v>
                </c:pt>
                <c:pt idx="14424">
                  <c:v>6.008512890950142</c:v>
                </c:pt>
                <c:pt idx="14425">
                  <c:v>6.008804065980185</c:v>
                </c:pt>
                <c:pt idx="14426">
                  <c:v>6.00882802392562</c:v>
                </c:pt>
                <c:pt idx="14427">
                  <c:v>6.008961754196924</c:v>
                </c:pt>
                <c:pt idx="14428">
                  <c:v>6.008977600587786</c:v>
                </c:pt>
                <c:pt idx="14429">
                  <c:v>6.009056552391302</c:v>
                </c:pt>
                <c:pt idx="14430">
                  <c:v>0.0</c:v>
                </c:pt>
                <c:pt idx="14431">
                  <c:v>0.0</c:v>
                </c:pt>
                <c:pt idx="14432">
                  <c:v>0.0</c:v>
                </c:pt>
                <c:pt idx="14433">
                  <c:v>0.0</c:v>
                </c:pt>
                <c:pt idx="14434">
                  <c:v>0.0</c:v>
                </c:pt>
                <c:pt idx="14435">
                  <c:v>0.0</c:v>
                </c:pt>
                <c:pt idx="14436">
                  <c:v>0.0</c:v>
                </c:pt>
                <c:pt idx="14437">
                  <c:v>0.0</c:v>
                </c:pt>
                <c:pt idx="14438">
                  <c:v>0.0</c:v>
                </c:pt>
                <c:pt idx="14439">
                  <c:v>0.0</c:v>
                </c:pt>
                <c:pt idx="14440">
                  <c:v>6.0080245408736</c:v>
                </c:pt>
                <c:pt idx="14441">
                  <c:v>6.008056284108013</c:v>
                </c:pt>
                <c:pt idx="14442">
                  <c:v>6.008284578336384</c:v>
                </c:pt>
                <c:pt idx="14443">
                  <c:v>6.008276875131138</c:v>
                </c:pt>
                <c:pt idx="14444">
                  <c:v>6.008544293353773</c:v>
                </c:pt>
                <c:pt idx="14445">
                  <c:v>6.008615348191162</c:v>
                </c:pt>
                <c:pt idx="14446">
                  <c:v>6.008717859549376</c:v>
                </c:pt>
                <c:pt idx="14447">
                  <c:v>6.00876514802073</c:v>
                </c:pt>
                <c:pt idx="14448">
                  <c:v>6.008930678772884</c:v>
                </c:pt>
                <c:pt idx="14449">
                  <c:v>6.009229561716791</c:v>
                </c:pt>
                <c:pt idx="14450">
                  <c:v>0.0</c:v>
                </c:pt>
                <c:pt idx="14451">
                  <c:v>0.0</c:v>
                </c:pt>
                <c:pt idx="14452">
                  <c:v>0.0</c:v>
                </c:pt>
                <c:pt idx="14453">
                  <c:v>0.0</c:v>
                </c:pt>
                <c:pt idx="14454">
                  <c:v>0.0</c:v>
                </c:pt>
                <c:pt idx="14455">
                  <c:v>0.0</c:v>
                </c:pt>
                <c:pt idx="14456">
                  <c:v>0.0</c:v>
                </c:pt>
                <c:pt idx="14457">
                  <c:v>0.0</c:v>
                </c:pt>
                <c:pt idx="14458">
                  <c:v>0.0</c:v>
                </c:pt>
                <c:pt idx="14459">
                  <c:v>0.0</c:v>
                </c:pt>
                <c:pt idx="14460">
                  <c:v>6.00807970482459</c:v>
                </c:pt>
                <c:pt idx="14461">
                  <c:v>6.008150541847876</c:v>
                </c:pt>
                <c:pt idx="14462">
                  <c:v>6.008158699431596</c:v>
                </c:pt>
                <c:pt idx="14463">
                  <c:v>6.008442008322985</c:v>
                </c:pt>
                <c:pt idx="14464">
                  <c:v>6.008489516829334</c:v>
                </c:pt>
                <c:pt idx="14465">
                  <c:v>6.008568029483112</c:v>
                </c:pt>
                <c:pt idx="14466">
                  <c:v>6.008725700470574</c:v>
                </c:pt>
                <c:pt idx="14467">
                  <c:v>6.008796528537121</c:v>
                </c:pt>
                <c:pt idx="14468">
                  <c:v>6.008922606957737</c:v>
                </c:pt>
                <c:pt idx="14469">
                  <c:v>6.009095775652313</c:v>
                </c:pt>
                <c:pt idx="14470">
                  <c:v>0.0</c:v>
                </c:pt>
                <c:pt idx="14471">
                  <c:v>0.0</c:v>
                </c:pt>
                <c:pt idx="14472">
                  <c:v>0.0</c:v>
                </c:pt>
                <c:pt idx="14473">
                  <c:v>0.0</c:v>
                </c:pt>
                <c:pt idx="14474">
                  <c:v>0.0</c:v>
                </c:pt>
                <c:pt idx="14475">
                  <c:v>0.0</c:v>
                </c:pt>
                <c:pt idx="14476">
                  <c:v>0.0</c:v>
                </c:pt>
                <c:pt idx="14477">
                  <c:v>0.0</c:v>
                </c:pt>
                <c:pt idx="14478">
                  <c:v>0.0</c:v>
                </c:pt>
                <c:pt idx="14479">
                  <c:v>0.0</c:v>
                </c:pt>
                <c:pt idx="14480">
                  <c:v>6.007993128346928</c:v>
                </c:pt>
                <c:pt idx="14481">
                  <c:v>6.008174272049176</c:v>
                </c:pt>
                <c:pt idx="14482">
                  <c:v>6.00824512931817</c:v>
                </c:pt>
                <c:pt idx="14483">
                  <c:v>6.008355625738395</c:v>
                </c:pt>
                <c:pt idx="14484">
                  <c:v>6.008434329451425</c:v>
                </c:pt>
                <c:pt idx="14485">
                  <c:v>6.008583938091127</c:v>
                </c:pt>
                <c:pt idx="14486">
                  <c:v>6.00885158403281</c:v>
                </c:pt>
                <c:pt idx="14487">
                  <c:v>6.009064234406468</c:v>
                </c:pt>
                <c:pt idx="14488">
                  <c:v>6.00889881590702</c:v>
                </c:pt>
                <c:pt idx="14489">
                  <c:v>6.009135059860481</c:v>
                </c:pt>
                <c:pt idx="14490">
                  <c:v>0.0</c:v>
                </c:pt>
                <c:pt idx="14491">
                  <c:v>0.0</c:v>
                </c:pt>
                <c:pt idx="14492">
                  <c:v>0.0</c:v>
                </c:pt>
                <c:pt idx="14493">
                  <c:v>0.0</c:v>
                </c:pt>
                <c:pt idx="14494">
                  <c:v>0.0</c:v>
                </c:pt>
                <c:pt idx="14495">
                  <c:v>0.0</c:v>
                </c:pt>
                <c:pt idx="14496">
                  <c:v>0.0</c:v>
                </c:pt>
                <c:pt idx="14497">
                  <c:v>0.0</c:v>
                </c:pt>
                <c:pt idx="14498">
                  <c:v>0.0</c:v>
                </c:pt>
                <c:pt idx="14499">
                  <c:v>0.0</c:v>
                </c:pt>
                <c:pt idx="14500">
                  <c:v>6.00826058452255</c:v>
                </c:pt>
                <c:pt idx="14501">
                  <c:v>6.008276420285667</c:v>
                </c:pt>
                <c:pt idx="14502">
                  <c:v>6.00837120072111</c:v>
                </c:pt>
                <c:pt idx="14503">
                  <c:v>6.008442059095239</c:v>
                </c:pt>
                <c:pt idx="14504">
                  <c:v>6.008575924127507</c:v>
                </c:pt>
                <c:pt idx="14505">
                  <c:v>6.008701973837447</c:v>
                </c:pt>
                <c:pt idx="14506">
                  <c:v>6.008914625741014</c:v>
                </c:pt>
                <c:pt idx="14507">
                  <c:v>6.008993350588385</c:v>
                </c:pt>
                <c:pt idx="14508">
                  <c:v>6.00904848689583</c:v>
                </c:pt>
                <c:pt idx="14509">
                  <c:v>6.009292378313428</c:v>
                </c:pt>
                <c:pt idx="14510">
                  <c:v>0.0</c:v>
                </c:pt>
                <c:pt idx="14511">
                  <c:v>0.0</c:v>
                </c:pt>
                <c:pt idx="14512">
                  <c:v>0.0</c:v>
                </c:pt>
                <c:pt idx="14513">
                  <c:v>0.0</c:v>
                </c:pt>
                <c:pt idx="14514">
                  <c:v>0.0</c:v>
                </c:pt>
                <c:pt idx="14515">
                  <c:v>0.0</c:v>
                </c:pt>
                <c:pt idx="14516">
                  <c:v>0.0</c:v>
                </c:pt>
                <c:pt idx="14517">
                  <c:v>0.0</c:v>
                </c:pt>
                <c:pt idx="14518">
                  <c:v>0.0</c:v>
                </c:pt>
                <c:pt idx="14519">
                  <c:v>0.0</c:v>
                </c:pt>
                <c:pt idx="14520">
                  <c:v>6.008331493693983</c:v>
                </c:pt>
                <c:pt idx="14521">
                  <c:v>6.00841034073114</c:v>
                </c:pt>
                <c:pt idx="14522">
                  <c:v>6.00840260891754</c:v>
                </c:pt>
                <c:pt idx="14523">
                  <c:v>6.008552001296284</c:v>
                </c:pt>
                <c:pt idx="14524">
                  <c:v>6.008575924127507</c:v>
                </c:pt>
                <c:pt idx="14525">
                  <c:v>6.008859295737812</c:v>
                </c:pt>
                <c:pt idx="14526">
                  <c:v>6.00874141573252</c:v>
                </c:pt>
                <c:pt idx="14527">
                  <c:v>6.009032628780687</c:v>
                </c:pt>
                <c:pt idx="14528">
                  <c:v>6.00922940872585</c:v>
                </c:pt>
                <c:pt idx="14529">
                  <c:v>6.00911175575919</c:v>
                </c:pt>
                <c:pt idx="14530">
                  <c:v>0.0</c:v>
                </c:pt>
                <c:pt idx="14531">
                  <c:v>0.0</c:v>
                </c:pt>
                <c:pt idx="14532">
                  <c:v>0.0</c:v>
                </c:pt>
                <c:pt idx="14533">
                  <c:v>0.0</c:v>
                </c:pt>
                <c:pt idx="14534">
                  <c:v>0.0</c:v>
                </c:pt>
                <c:pt idx="14535">
                  <c:v>0.0</c:v>
                </c:pt>
                <c:pt idx="14536">
                  <c:v>0.0</c:v>
                </c:pt>
                <c:pt idx="14537">
                  <c:v>0.0</c:v>
                </c:pt>
                <c:pt idx="14538">
                  <c:v>0.0</c:v>
                </c:pt>
                <c:pt idx="14539">
                  <c:v>0.0</c:v>
                </c:pt>
                <c:pt idx="14540">
                  <c:v>6.008158268015725</c:v>
                </c:pt>
                <c:pt idx="14541">
                  <c:v>6.008284456767695</c:v>
                </c:pt>
                <c:pt idx="14542">
                  <c:v>6.00819800185313</c:v>
                </c:pt>
                <c:pt idx="14543">
                  <c:v>6.008355625738395</c:v>
                </c:pt>
                <c:pt idx="14544">
                  <c:v>6.00866249938832</c:v>
                </c:pt>
                <c:pt idx="14545">
                  <c:v>6.008756948624804</c:v>
                </c:pt>
                <c:pt idx="14546">
                  <c:v>6.008843934363203</c:v>
                </c:pt>
                <c:pt idx="14547">
                  <c:v>6.009009075497489</c:v>
                </c:pt>
                <c:pt idx="14548">
                  <c:v>6.0091037061517</c:v>
                </c:pt>
                <c:pt idx="14549">
                  <c:v>6.009150965620004</c:v>
                </c:pt>
                <c:pt idx="14550">
                  <c:v>0.0</c:v>
                </c:pt>
                <c:pt idx="14551">
                  <c:v>0.0</c:v>
                </c:pt>
                <c:pt idx="14552">
                  <c:v>0.0</c:v>
                </c:pt>
                <c:pt idx="14553">
                  <c:v>0.0</c:v>
                </c:pt>
                <c:pt idx="14554">
                  <c:v>0.0</c:v>
                </c:pt>
                <c:pt idx="14555">
                  <c:v>0.0</c:v>
                </c:pt>
                <c:pt idx="14556">
                  <c:v>0.0</c:v>
                </c:pt>
                <c:pt idx="14557">
                  <c:v>0.0</c:v>
                </c:pt>
                <c:pt idx="14558">
                  <c:v>0.0</c:v>
                </c:pt>
                <c:pt idx="14559">
                  <c:v>0.0</c:v>
                </c:pt>
                <c:pt idx="14560">
                  <c:v>6.008126855859445</c:v>
                </c:pt>
                <c:pt idx="14561">
                  <c:v>6.008095732438173</c:v>
                </c:pt>
                <c:pt idx="14562">
                  <c:v>6.00811942029685</c:v>
                </c:pt>
                <c:pt idx="14563">
                  <c:v>6.008410762965845</c:v>
                </c:pt>
                <c:pt idx="14564">
                  <c:v>6.00837148363685</c:v>
                </c:pt>
                <c:pt idx="14565">
                  <c:v>6.008670503668598</c:v>
                </c:pt>
                <c:pt idx="14566">
                  <c:v>6.0086471350672</c:v>
                </c:pt>
                <c:pt idx="14567">
                  <c:v>6.008883161158781</c:v>
                </c:pt>
                <c:pt idx="14568">
                  <c:v>6.008985606007125</c:v>
                </c:pt>
                <c:pt idx="14569">
                  <c:v>6.00920598079486</c:v>
                </c:pt>
                <c:pt idx="14570">
                  <c:v>0.0</c:v>
                </c:pt>
                <c:pt idx="14571">
                  <c:v>0.0</c:v>
                </c:pt>
                <c:pt idx="14572">
                  <c:v>0.0</c:v>
                </c:pt>
                <c:pt idx="14573">
                  <c:v>0.0</c:v>
                </c:pt>
                <c:pt idx="14574">
                  <c:v>0.0</c:v>
                </c:pt>
                <c:pt idx="14575">
                  <c:v>0.0</c:v>
                </c:pt>
                <c:pt idx="14576">
                  <c:v>0.0</c:v>
                </c:pt>
                <c:pt idx="14577">
                  <c:v>0.0</c:v>
                </c:pt>
                <c:pt idx="14578">
                  <c:v>0.0</c:v>
                </c:pt>
                <c:pt idx="14579">
                  <c:v>0.0</c:v>
                </c:pt>
                <c:pt idx="14580">
                  <c:v>6.008087573726144</c:v>
                </c:pt>
                <c:pt idx="14581">
                  <c:v>6.008213742246581</c:v>
                </c:pt>
                <c:pt idx="14582">
                  <c:v>6.00822939046558</c:v>
                </c:pt>
                <c:pt idx="14583">
                  <c:v>6.008221899819361</c:v>
                </c:pt>
                <c:pt idx="14584">
                  <c:v>6.008568249126895</c:v>
                </c:pt>
                <c:pt idx="14585">
                  <c:v>6.00866269070973</c:v>
                </c:pt>
                <c:pt idx="14586">
                  <c:v>6.008788735473387</c:v>
                </c:pt>
                <c:pt idx="14587">
                  <c:v>6.008890994177952</c:v>
                </c:pt>
                <c:pt idx="14588">
                  <c:v>6.00903276498468</c:v>
                </c:pt>
                <c:pt idx="14589">
                  <c:v>6.009111533525108</c:v>
                </c:pt>
                <c:pt idx="14590">
                  <c:v>0.0</c:v>
                </c:pt>
                <c:pt idx="14591">
                  <c:v>0.0</c:v>
                </c:pt>
                <c:pt idx="14592">
                  <c:v>0.0</c:v>
                </c:pt>
                <c:pt idx="14593">
                  <c:v>0.0</c:v>
                </c:pt>
                <c:pt idx="14594">
                  <c:v>0.0</c:v>
                </c:pt>
                <c:pt idx="14595">
                  <c:v>0.0</c:v>
                </c:pt>
                <c:pt idx="14596">
                  <c:v>0.0</c:v>
                </c:pt>
                <c:pt idx="14597">
                  <c:v>0.0</c:v>
                </c:pt>
                <c:pt idx="14598">
                  <c:v>0.0</c:v>
                </c:pt>
                <c:pt idx="14599">
                  <c:v>0.0</c:v>
                </c:pt>
                <c:pt idx="14600">
                  <c:v>6.00822111478616</c:v>
                </c:pt>
                <c:pt idx="14601">
                  <c:v>6.008213742246581</c:v>
                </c:pt>
                <c:pt idx="14602">
                  <c:v>6.008371198206035</c:v>
                </c:pt>
                <c:pt idx="14603">
                  <c:v>6.008387201524755</c:v>
                </c:pt>
                <c:pt idx="14604">
                  <c:v>6.008473583041014</c:v>
                </c:pt>
                <c:pt idx="14605">
                  <c:v>6.00860749789272</c:v>
                </c:pt>
                <c:pt idx="14606">
                  <c:v>6.008694263999534</c:v>
                </c:pt>
                <c:pt idx="14607">
                  <c:v>6.008914564744255</c:v>
                </c:pt>
                <c:pt idx="14608">
                  <c:v>6.009111527038013</c:v>
                </c:pt>
                <c:pt idx="14609">
                  <c:v>6.009166695657994</c:v>
                </c:pt>
                <c:pt idx="14610">
                  <c:v>0.0</c:v>
                </c:pt>
                <c:pt idx="14611">
                  <c:v>0.0</c:v>
                </c:pt>
                <c:pt idx="14612">
                  <c:v>0.0</c:v>
                </c:pt>
                <c:pt idx="14613">
                  <c:v>0.0</c:v>
                </c:pt>
                <c:pt idx="14614">
                  <c:v>0.0</c:v>
                </c:pt>
                <c:pt idx="14615">
                  <c:v>0.0</c:v>
                </c:pt>
                <c:pt idx="14616">
                  <c:v>0.0</c:v>
                </c:pt>
                <c:pt idx="14617">
                  <c:v>0.0</c:v>
                </c:pt>
                <c:pt idx="14618">
                  <c:v>0.0</c:v>
                </c:pt>
                <c:pt idx="14619">
                  <c:v>0.0</c:v>
                </c:pt>
                <c:pt idx="14620">
                  <c:v>6.008103291655268</c:v>
                </c:pt>
                <c:pt idx="14621">
                  <c:v>6.008253047241598</c:v>
                </c:pt>
                <c:pt idx="14622">
                  <c:v>6.00827673123913</c:v>
                </c:pt>
                <c:pt idx="14623">
                  <c:v>6.008418472075724</c:v>
                </c:pt>
                <c:pt idx="14624">
                  <c:v>6.008513081140462</c:v>
                </c:pt>
                <c:pt idx="14625">
                  <c:v>6.008568249126895</c:v>
                </c:pt>
                <c:pt idx="14626">
                  <c:v>6.008765170583254</c:v>
                </c:pt>
                <c:pt idx="14627">
                  <c:v>6.009001200391112</c:v>
                </c:pt>
                <c:pt idx="14628">
                  <c:v>6.00906419917567</c:v>
                </c:pt>
                <c:pt idx="14629">
                  <c:v>6.009143158873508</c:v>
                </c:pt>
                <c:pt idx="14630">
                  <c:v>0.0</c:v>
                </c:pt>
                <c:pt idx="14631">
                  <c:v>0.0</c:v>
                </c:pt>
                <c:pt idx="14632">
                  <c:v>0.0</c:v>
                </c:pt>
                <c:pt idx="14633">
                  <c:v>0.0</c:v>
                </c:pt>
                <c:pt idx="14634">
                  <c:v>0.0</c:v>
                </c:pt>
                <c:pt idx="14635">
                  <c:v>0.0</c:v>
                </c:pt>
                <c:pt idx="14636">
                  <c:v>0.0</c:v>
                </c:pt>
                <c:pt idx="14637">
                  <c:v>0.0</c:v>
                </c:pt>
                <c:pt idx="14638">
                  <c:v>0.0</c:v>
                </c:pt>
                <c:pt idx="14639">
                  <c:v>0.0</c:v>
                </c:pt>
                <c:pt idx="14640">
                  <c:v>6.008103291655268</c:v>
                </c:pt>
                <c:pt idx="14641">
                  <c:v>6.008316059699437</c:v>
                </c:pt>
                <c:pt idx="14642">
                  <c:v>6.00824512931817</c:v>
                </c:pt>
                <c:pt idx="14643">
                  <c:v>6.008332037128735</c:v>
                </c:pt>
                <c:pt idx="14644">
                  <c:v>6.008481454947534</c:v>
                </c:pt>
                <c:pt idx="14645">
                  <c:v>6.008583934444507</c:v>
                </c:pt>
                <c:pt idx="14646">
                  <c:v>6.008694263999534</c:v>
                </c:pt>
                <c:pt idx="14647">
                  <c:v>6.008867459576478</c:v>
                </c:pt>
                <c:pt idx="14648">
                  <c:v>6.009017052457343</c:v>
                </c:pt>
                <c:pt idx="14649">
                  <c:v>6.00922169996545</c:v>
                </c:pt>
                <c:pt idx="14650">
                  <c:v>0.0</c:v>
                </c:pt>
                <c:pt idx="14651">
                  <c:v>0.0</c:v>
                </c:pt>
                <c:pt idx="14652">
                  <c:v>0.0</c:v>
                </c:pt>
                <c:pt idx="14653">
                  <c:v>0.0</c:v>
                </c:pt>
                <c:pt idx="14654">
                  <c:v>0.0</c:v>
                </c:pt>
                <c:pt idx="14655">
                  <c:v>0.0</c:v>
                </c:pt>
                <c:pt idx="14656">
                  <c:v>0.0</c:v>
                </c:pt>
                <c:pt idx="14657">
                  <c:v>0.0</c:v>
                </c:pt>
                <c:pt idx="14658">
                  <c:v>0.0</c:v>
                </c:pt>
                <c:pt idx="14659">
                  <c:v>0.0</c:v>
                </c:pt>
                <c:pt idx="14660">
                  <c:v>6.008142407521694</c:v>
                </c:pt>
                <c:pt idx="14661">
                  <c:v>6.00826091763303</c:v>
                </c:pt>
                <c:pt idx="14662">
                  <c:v>6.008300485308893</c:v>
                </c:pt>
                <c:pt idx="14663">
                  <c:v>6.00836349861736</c:v>
                </c:pt>
                <c:pt idx="14664">
                  <c:v>6.00847360567586</c:v>
                </c:pt>
                <c:pt idx="14665">
                  <c:v>6.00867056737771</c:v>
                </c:pt>
                <c:pt idx="14666">
                  <c:v>6.008867274872672</c:v>
                </c:pt>
                <c:pt idx="14667">
                  <c:v>6.009016944719098</c:v>
                </c:pt>
                <c:pt idx="14668">
                  <c:v>6.009103719040878</c:v>
                </c:pt>
                <c:pt idx="14669">
                  <c:v>6.009111494265101</c:v>
                </c:pt>
                <c:pt idx="14670">
                  <c:v>0.0</c:v>
                </c:pt>
                <c:pt idx="14671">
                  <c:v>0.0</c:v>
                </c:pt>
                <c:pt idx="14672">
                  <c:v>0.0</c:v>
                </c:pt>
                <c:pt idx="14673">
                  <c:v>0.0</c:v>
                </c:pt>
                <c:pt idx="14674">
                  <c:v>0.0</c:v>
                </c:pt>
                <c:pt idx="14675">
                  <c:v>0.0</c:v>
                </c:pt>
                <c:pt idx="14676">
                  <c:v>0.0</c:v>
                </c:pt>
                <c:pt idx="14677">
                  <c:v>0.0</c:v>
                </c:pt>
                <c:pt idx="14678">
                  <c:v>0.0</c:v>
                </c:pt>
                <c:pt idx="14679">
                  <c:v>0.0</c:v>
                </c:pt>
                <c:pt idx="14680">
                  <c:v>6.008032409894068</c:v>
                </c:pt>
                <c:pt idx="14681">
                  <c:v>6.008276611594773</c:v>
                </c:pt>
                <c:pt idx="14682">
                  <c:v>6.008394740411606</c:v>
                </c:pt>
                <c:pt idx="14683">
                  <c:v>6.008481312904947</c:v>
                </c:pt>
                <c:pt idx="14684">
                  <c:v>6.008615393698856</c:v>
                </c:pt>
                <c:pt idx="14685">
                  <c:v>6.008709787456052</c:v>
                </c:pt>
                <c:pt idx="14686">
                  <c:v>6.008772824937257</c:v>
                </c:pt>
                <c:pt idx="14687">
                  <c:v>6.008946225388305</c:v>
                </c:pt>
                <c:pt idx="14688">
                  <c:v>6.009127272067484</c:v>
                </c:pt>
                <c:pt idx="14689">
                  <c:v>6.009158687966424</c:v>
                </c:pt>
                <c:pt idx="14690">
                  <c:v>0.0</c:v>
                </c:pt>
                <c:pt idx="14691">
                  <c:v>0.0</c:v>
                </c:pt>
                <c:pt idx="14692">
                  <c:v>0.0</c:v>
                </c:pt>
                <c:pt idx="14693">
                  <c:v>0.0</c:v>
                </c:pt>
                <c:pt idx="14694">
                  <c:v>0.0</c:v>
                </c:pt>
                <c:pt idx="14695">
                  <c:v>0.0</c:v>
                </c:pt>
                <c:pt idx="14696">
                  <c:v>0.0</c:v>
                </c:pt>
                <c:pt idx="14697">
                  <c:v>0.0</c:v>
                </c:pt>
                <c:pt idx="14698">
                  <c:v>0.0</c:v>
                </c:pt>
                <c:pt idx="14699">
                  <c:v>0.0</c:v>
                </c:pt>
                <c:pt idx="14700">
                  <c:v>6.00825271582882</c:v>
                </c:pt>
                <c:pt idx="14701">
                  <c:v>6.008331587780987</c:v>
                </c:pt>
                <c:pt idx="14702">
                  <c:v>6.00825316728013</c:v>
                </c:pt>
                <c:pt idx="14703">
                  <c:v>6.008402561830017</c:v>
                </c:pt>
                <c:pt idx="14704">
                  <c:v>6.008489304283493</c:v>
                </c:pt>
                <c:pt idx="14705">
                  <c:v>6.008741257197365</c:v>
                </c:pt>
                <c:pt idx="14706">
                  <c:v>6.008812305330821</c:v>
                </c:pt>
                <c:pt idx="14707">
                  <c:v>6.008961910335485</c:v>
                </c:pt>
                <c:pt idx="14708">
                  <c:v>6.009048515570803</c:v>
                </c:pt>
                <c:pt idx="14709">
                  <c:v>6.009229576470193</c:v>
                </c:pt>
                <c:pt idx="14710">
                  <c:v>0.0</c:v>
                </c:pt>
                <c:pt idx="14711">
                  <c:v>0.0</c:v>
                </c:pt>
                <c:pt idx="14712">
                  <c:v>0.0</c:v>
                </c:pt>
                <c:pt idx="14713">
                  <c:v>0.0</c:v>
                </c:pt>
                <c:pt idx="14714">
                  <c:v>0.0</c:v>
                </c:pt>
                <c:pt idx="14715">
                  <c:v>0.0</c:v>
                </c:pt>
                <c:pt idx="14716">
                  <c:v>0.0</c:v>
                </c:pt>
                <c:pt idx="14717">
                  <c:v>0.0</c:v>
                </c:pt>
                <c:pt idx="14718">
                  <c:v>0.0</c:v>
                </c:pt>
                <c:pt idx="14719">
                  <c:v>0.0</c:v>
                </c:pt>
                <c:pt idx="14720">
                  <c:v>6.008276300457121</c:v>
                </c:pt>
                <c:pt idx="14721">
                  <c:v>6.008308021058637</c:v>
                </c:pt>
                <c:pt idx="14722">
                  <c:v>6.008355482628477</c:v>
                </c:pt>
                <c:pt idx="14723">
                  <c:v>6.008520595262663</c:v>
                </c:pt>
                <c:pt idx="14724">
                  <c:v>6.008646808906524</c:v>
                </c:pt>
                <c:pt idx="14725">
                  <c:v>6.008717637018924</c:v>
                </c:pt>
                <c:pt idx="14726">
                  <c:v>6.008906558541828</c:v>
                </c:pt>
                <c:pt idx="14727">
                  <c:v>6.009009002627746</c:v>
                </c:pt>
                <c:pt idx="14728">
                  <c:v>6.008977569142447</c:v>
                </c:pt>
                <c:pt idx="14729">
                  <c:v>6.0092691752482</c:v>
                </c:pt>
                <c:pt idx="14730">
                  <c:v>0.0</c:v>
                </c:pt>
                <c:pt idx="14731">
                  <c:v>0.0</c:v>
                </c:pt>
                <c:pt idx="14732">
                  <c:v>0.0</c:v>
                </c:pt>
                <c:pt idx="14733">
                  <c:v>0.0</c:v>
                </c:pt>
                <c:pt idx="14734">
                  <c:v>0.0</c:v>
                </c:pt>
                <c:pt idx="14735">
                  <c:v>0.0</c:v>
                </c:pt>
                <c:pt idx="14736">
                  <c:v>0.0</c:v>
                </c:pt>
                <c:pt idx="14737">
                  <c:v>0.0</c:v>
                </c:pt>
                <c:pt idx="14738">
                  <c:v>0.0</c:v>
                </c:pt>
                <c:pt idx="14739">
                  <c:v>0.0</c:v>
                </c:pt>
                <c:pt idx="14740">
                  <c:v>6.00826039540412</c:v>
                </c:pt>
                <c:pt idx="14741">
                  <c:v>6.008276395666241</c:v>
                </c:pt>
                <c:pt idx="14742">
                  <c:v>6.008292612646032</c:v>
                </c:pt>
                <c:pt idx="14743">
                  <c:v>6.008489349346227</c:v>
                </c:pt>
                <c:pt idx="14744">
                  <c:v>6.008497340449003</c:v>
                </c:pt>
                <c:pt idx="14745">
                  <c:v>6.008536783715893</c:v>
                </c:pt>
                <c:pt idx="14746">
                  <c:v>6.008898909891252</c:v>
                </c:pt>
                <c:pt idx="14747">
                  <c:v>6.008969952824561</c:v>
                </c:pt>
                <c:pt idx="14748">
                  <c:v>6.00919028384528</c:v>
                </c:pt>
                <c:pt idx="14749">
                  <c:v>6.0092060102406</c:v>
                </c:pt>
                <c:pt idx="14750">
                  <c:v>0.0</c:v>
                </c:pt>
                <c:pt idx="14751">
                  <c:v>0.0</c:v>
                </c:pt>
                <c:pt idx="14752">
                  <c:v>0.0</c:v>
                </c:pt>
                <c:pt idx="14753">
                  <c:v>0.0</c:v>
                </c:pt>
                <c:pt idx="14754">
                  <c:v>0.0</c:v>
                </c:pt>
                <c:pt idx="14755">
                  <c:v>0.0</c:v>
                </c:pt>
                <c:pt idx="14756">
                  <c:v>0.0</c:v>
                </c:pt>
                <c:pt idx="14757">
                  <c:v>0.0</c:v>
                </c:pt>
                <c:pt idx="14758">
                  <c:v>0.0</c:v>
                </c:pt>
                <c:pt idx="14759">
                  <c:v>0.0</c:v>
                </c:pt>
                <c:pt idx="14760">
                  <c:v>6.008142550131827</c:v>
                </c:pt>
                <c:pt idx="14761">
                  <c:v>6.008237307993215</c:v>
                </c:pt>
                <c:pt idx="14762">
                  <c:v>6.00827673123913</c:v>
                </c:pt>
                <c:pt idx="14763">
                  <c:v>6.008410598116586</c:v>
                </c:pt>
                <c:pt idx="14764">
                  <c:v>6.008505019041625</c:v>
                </c:pt>
                <c:pt idx="14765">
                  <c:v>6.00860749789272</c:v>
                </c:pt>
                <c:pt idx="14766">
                  <c:v>6.00875708299683</c:v>
                </c:pt>
                <c:pt idx="14767">
                  <c:v>6.008961850913709</c:v>
                </c:pt>
                <c:pt idx="14768">
                  <c:v>6.009001362051485</c:v>
                </c:pt>
                <c:pt idx="14769">
                  <c:v>6.009182381331617</c:v>
                </c:pt>
                <c:pt idx="14770">
                  <c:v>0.0</c:v>
                </c:pt>
                <c:pt idx="14771">
                  <c:v>0.0</c:v>
                </c:pt>
                <c:pt idx="14772">
                  <c:v>0.0</c:v>
                </c:pt>
                <c:pt idx="14773">
                  <c:v>0.0</c:v>
                </c:pt>
                <c:pt idx="14774">
                  <c:v>0.0</c:v>
                </c:pt>
                <c:pt idx="14775">
                  <c:v>0.0</c:v>
                </c:pt>
                <c:pt idx="14776">
                  <c:v>0.0</c:v>
                </c:pt>
                <c:pt idx="14777">
                  <c:v>0.0</c:v>
                </c:pt>
                <c:pt idx="14778">
                  <c:v>0.0</c:v>
                </c:pt>
                <c:pt idx="14779">
                  <c:v>0.0</c:v>
                </c:pt>
                <c:pt idx="14780">
                  <c:v>6.008166302950098</c:v>
                </c:pt>
                <c:pt idx="14781">
                  <c:v>6.008386748076275</c:v>
                </c:pt>
                <c:pt idx="14782">
                  <c:v>6.008410430196141</c:v>
                </c:pt>
                <c:pt idx="14783">
                  <c:v>6.008402723834914</c:v>
                </c:pt>
                <c:pt idx="14784">
                  <c:v>6.008615393698856</c:v>
                </c:pt>
                <c:pt idx="14785">
                  <c:v>6.008575870833766</c:v>
                </c:pt>
                <c:pt idx="14786">
                  <c:v>6.008812276068135</c:v>
                </c:pt>
                <c:pt idx="14787">
                  <c:v>6.008914564744255</c:v>
                </c:pt>
                <c:pt idx="14788">
                  <c:v>6.009119402906341</c:v>
                </c:pt>
                <c:pt idx="14789">
                  <c:v>6.009150742158831</c:v>
                </c:pt>
                <c:pt idx="14790">
                  <c:v>0.0</c:v>
                </c:pt>
                <c:pt idx="14791">
                  <c:v>0.0</c:v>
                </c:pt>
                <c:pt idx="14792">
                  <c:v>0.0</c:v>
                </c:pt>
                <c:pt idx="14793">
                  <c:v>0.0</c:v>
                </c:pt>
                <c:pt idx="14794">
                  <c:v>0.0</c:v>
                </c:pt>
                <c:pt idx="14795">
                  <c:v>0.0</c:v>
                </c:pt>
                <c:pt idx="14796">
                  <c:v>0.0</c:v>
                </c:pt>
                <c:pt idx="14797">
                  <c:v>0.0</c:v>
                </c:pt>
                <c:pt idx="14798">
                  <c:v>0.0</c:v>
                </c:pt>
                <c:pt idx="14799">
                  <c:v>0.0</c:v>
                </c:pt>
                <c:pt idx="14800">
                  <c:v>6.008268431979788</c:v>
                </c:pt>
                <c:pt idx="14801">
                  <c:v>6.008284456767695</c:v>
                </c:pt>
                <c:pt idx="14802">
                  <c:v>6.008465481283401</c:v>
                </c:pt>
                <c:pt idx="14803">
                  <c:v>6.00865470421988</c:v>
                </c:pt>
                <c:pt idx="14804">
                  <c:v>6.008654676443369</c:v>
                </c:pt>
                <c:pt idx="14805">
                  <c:v>6.008788740255476</c:v>
                </c:pt>
                <c:pt idx="14806">
                  <c:v>6.008804453866536</c:v>
                </c:pt>
                <c:pt idx="14807">
                  <c:v>6.008906743014083</c:v>
                </c:pt>
                <c:pt idx="14808">
                  <c:v>6.009158640025827</c:v>
                </c:pt>
                <c:pt idx="14809">
                  <c:v>6.009418467465832</c:v>
                </c:pt>
                <c:pt idx="14810">
                  <c:v>0.0</c:v>
                </c:pt>
                <c:pt idx="14811">
                  <c:v>0.0</c:v>
                </c:pt>
                <c:pt idx="14812">
                  <c:v>0.0</c:v>
                </c:pt>
                <c:pt idx="14813">
                  <c:v>0.0</c:v>
                </c:pt>
                <c:pt idx="14814">
                  <c:v>0.0</c:v>
                </c:pt>
                <c:pt idx="14815">
                  <c:v>0.0</c:v>
                </c:pt>
                <c:pt idx="14816">
                  <c:v>0.0</c:v>
                </c:pt>
                <c:pt idx="14817">
                  <c:v>0.0</c:v>
                </c:pt>
                <c:pt idx="14818">
                  <c:v>0.0</c:v>
                </c:pt>
                <c:pt idx="14819">
                  <c:v>0.0</c:v>
                </c:pt>
                <c:pt idx="14820">
                  <c:v>6.00825273585223</c:v>
                </c:pt>
                <c:pt idx="14821">
                  <c:v>6.008370870530495</c:v>
                </c:pt>
                <c:pt idx="14822">
                  <c:v>6.00846545571488</c:v>
                </c:pt>
                <c:pt idx="14823">
                  <c:v>6.008434352224262</c:v>
                </c:pt>
                <c:pt idx="14824">
                  <c:v>6.008693932536292</c:v>
                </c:pt>
                <c:pt idx="14825">
                  <c:v>6.008835887681695</c:v>
                </c:pt>
                <c:pt idx="14826">
                  <c:v>6.008867274872672</c:v>
                </c:pt>
                <c:pt idx="14827">
                  <c:v>6.009024921396183</c:v>
                </c:pt>
                <c:pt idx="14828">
                  <c:v>6.009142928518784</c:v>
                </c:pt>
                <c:pt idx="14829">
                  <c:v>6.00921381604387</c:v>
                </c:pt>
                <c:pt idx="14830">
                  <c:v>0.0</c:v>
                </c:pt>
                <c:pt idx="14831">
                  <c:v>0.0</c:v>
                </c:pt>
                <c:pt idx="14832">
                  <c:v>0.0</c:v>
                </c:pt>
                <c:pt idx="14833">
                  <c:v>0.0</c:v>
                </c:pt>
                <c:pt idx="14834">
                  <c:v>0.0</c:v>
                </c:pt>
                <c:pt idx="14835">
                  <c:v>0.0</c:v>
                </c:pt>
                <c:pt idx="14836">
                  <c:v>0.0</c:v>
                </c:pt>
                <c:pt idx="14837">
                  <c:v>0.0</c:v>
                </c:pt>
                <c:pt idx="14838">
                  <c:v>0.0</c:v>
                </c:pt>
                <c:pt idx="14839">
                  <c:v>0.0</c:v>
                </c:pt>
                <c:pt idx="14840">
                  <c:v>6.008354866197567</c:v>
                </c:pt>
                <c:pt idx="14841">
                  <c:v>6.008402278790088</c:v>
                </c:pt>
                <c:pt idx="14842">
                  <c:v>6.00839454708245</c:v>
                </c:pt>
                <c:pt idx="14843">
                  <c:v>6.008536500301116</c:v>
                </c:pt>
                <c:pt idx="14844">
                  <c:v>6.00884359916489</c:v>
                </c:pt>
                <c:pt idx="14845">
                  <c:v>6.008827880590362</c:v>
                </c:pt>
                <c:pt idx="14846">
                  <c:v>6.00900906932213</c:v>
                </c:pt>
                <c:pt idx="14847">
                  <c:v>6.009056384507672</c:v>
                </c:pt>
                <c:pt idx="14848">
                  <c:v>6.009198167337764</c:v>
                </c:pt>
                <c:pt idx="14849">
                  <c:v>6.009394686797975</c:v>
                </c:pt>
                <c:pt idx="14850">
                  <c:v>0.0</c:v>
                </c:pt>
                <c:pt idx="14851">
                  <c:v>0.0</c:v>
                </c:pt>
                <c:pt idx="14852">
                  <c:v>0.0</c:v>
                </c:pt>
                <c:pt idx="14853">
                  <c:v>0.0</c:v>
                </c:pt>
                <c:pt idx="14854">
                  <c:v>0.0</c:v>
                </c:pt>
                <c:pt idx="14855">
                  <c:v>0.0</c:v>
                </c:pt>
                <c:pt idx="14856">
                  <c:v>0.0</c:v>
                </c:pt>
                <c:pt idx="14857">
                  <c:v>0.0</c:v>
                </c:pt>
                <c:pt idx="14858">
                  <c:v>0.0</c:v>
                </c:pt>
                <c:pt idx="14859">
                  <c:v>0.0</c:v>
                </c:pt>
                <c:pt idx="14860">
                  <c:v>6.008527906725635</c:v>
                </c:pt>
                <c:pt idx="14861">
                  <c:v>6.008425894129927</c:v>
                </c:pt>
                <c:pt idx="14862">
                  <c:v>6.008646503450392</c:v>
                </c:pt>
                <c:pt idx="14863">
                  <c:v>6.008717384664083</c:v>
                </c:pt>
                <c:pt idx="14864">
                  <c:v>6.008804130195662</c:v>
                </c:pt>
                <c:pt idx="14865">
                  <c:v>6.008985145116529</c:v>
                </c:pt>
                <c:pt idx="14866">
                  <c:v>6.00907213563471</c:v>
                </c:pt>
                <c:pt idx="14867">
                  <c:v>6.00927657106086</c:v>
                </c:pt>
                <c:pt idx="14868">
                  <c:v>6.00936317300154</c:v>
                </c:pt>
                <c:pt idx="14869">
                  <c:v>6.009520825529509</c:v>
                </c:pt>
                <c:pt idx="14870">
                  <c:v>0.0</c:v>
                </c:pt>
                <c:pt idx="14871">
                  <c:v>0.0</c:v>
                </c:pt>
                <c:pt idx="14872">
                  <c:v>0.0</c:v>
                </c:pt>
                <c:pt idx="14873">
                  <c:v>0.0</c:v>
                </c:pt>
                <c:pt idx="14874">
                  <c:v>0.0</c:v>
                </c:pt>
                <c:pt idx="14875">
                  <c:v>0.0</c:v>
                </c:pt>
                <c:pt idx="14876">
                  <c:v>0.0</c:v>
                </c:pt>
                <c:pt idx="14877">
                  <c:v>0.0</c:v>
                </c:pt>
                <c:pt idx="14878">
                  <c:v>0.0</c:v>
                </c:pt>
                <c:pt idx="14879">
                  <c:v>0.0</c:v>
                </c:pt>
                <c:pt idx="14880">
                  <c:v>6.008630419096968</c:v>
                </c:pt>
                <c:pt idx="14881">
                  <c:v>6.008599290453754</c:v>
                </c:pt>
                <c:pt idx="14882">
                  <c:v>6.008583517751486</c:v>
                </c:pt>
                <c:pt idx="14883">
                  <c:v>6.008670236768578</c:v>
                </c:pt>
                <c:pt idx="14884">
                  <c:v>6.008835759860668</c:v>
                </c:pt>
                <c:pt idx="14885">
                  <c:v>6.009181938659244</c:v>
                </c:pt>
                <c:pt idx="14886">
                  <c:v>6.009016938033054</c:v>
                </c:pt>
                <c:pt idx="14887">
                  <c:v>6.009402654851795</c:v>
                </c:pt>
                <c:pt idx="14888">
                  <c:v>6.00947330097982</c:v>
                </c:pt>
                <c:pt idx="14889">
                  <c:v>6.009607236796914</c:v>
                </c:pt>
                <c:pt idx="14890">
                  <c:v>0.0</c:v>
                </c:pt>
                <c:pt idx="14891">
                  <c:v>0.0</c:v>
                </c:pt>
                <c:pt idx="14892">
                  <c:v>0.0</c:v>
                </c:pt>
                <c:pt idx="14893">
                  <c:v>0.0</c:v>
                </c:pt>
                <c:pt idx="14894">
                  <c:v>0.0</c:v>
                </c:pt>
                <c:pt idx="14895">
                  <c:v>0.0</c:v>
                </c:pt>
                <c:pt idx="14896">
                  <c:v>0.0</c:v>
                </c:pt>
                <c:pt idx="14897">
                  <c:v>0.0</c:v>
                </c:pt>
                <c:pt idx="14898">
                  <c:v>0.0</c:v>
                </c:pt>
                <c:pt idx="14899">
                  <c:v>0.0</c:v>
                </c:pt>
                <c:pt idx="14900">
                  <c:v>6.008693241782038</c:v>
                </c:pt>
                <c:pt idx="14901">
                  <c:v>6.008536059561894</c:v>
                </c:pt>
                <c:pt idx="14902">
                  <c:v>6.00870959331478</c:v>
                </c:pt>
                <c:pt idx="14903">
                  <c:v>6.008827942529289</c:v>
                </c:pt>
                <c:pt idx="14904">
                  <c:v>6.008977168108204</c:v>
                </c:pt>
                <c:pt idx="14905">
                  <c:v>6.00911913557466</c:v>
                </c:pt>
                <c:pt idx="14906">
                  <c:v>6.009315840064192</c:v>
                </c:pt>
                <c:pt idx="14907">
                  <c:v>6.009371253933988</c:v>
                </c:pt>
                <c:pt idx="14908">
                  <c:v>6.009544224112307</c:v>
                </c:pt>
                <c:pt idx="14909">
                  <c:v>6.009701887489994</c:v>
                </c:pt>
                <c:pt idx="14910">
                  <c:v>0.0</c:v>
                </c:pt>
                <c:pt idx="14911">
                  <c:v>0.0</c:v>
                </c:pt>
                <c:pt idx="14912">
                  <c:v>0.0</c:v>
                </c:pt>
                <c:pt idx="14913">
                  <c:v>0.0</c:v>
                </c:pt>
                <c:pt idx="14914">
                  <c:v>0.0</c:v>
                </c:pt>
                <c:pt idx="14915">
                  <c:v>0.0</c:v>
                </c:pt>
                <c:pt idx="14916">
                  <c:v>0.0</c:v>
                </c:pt>
                <c:pt idx="14917">
                  <c:v>0.0</c:v>
                </c:pt>
                <c:pt idx="14918">
                  <c:v>0.0</c:v>
                </c:pt>
                <c:pt idx="14919">
                  <c:v>0.0</c:v>
                </c:pt>
                <c:pt idx="14920">
                  <c:v>6.008599015830971</c:v>
                </c:pt>
                <c:pt idx="14921">
                  <c:v>6.008575511688291</c:v>
                </c:pt>
                <c:pt idx="14922">
                  <c:v>6.00870959331478</c:v>
                </c:pt>
                <c:pt idx="14923">
                  <c:v>6.008827774838506</c:v>
                </c:pt>
                <c:pt idx="14924">
                  <c:v>6.008985211312903</c:v>
                </c:pt>
                <c:pt idx="14925">
                  <c:v>6.00916622712122</c:v>
                </c:pt>
                <c:pt idx="14926">
                  <c:v>6.009284432230226</c:v>
                </c:pt>
                <c:pt idx="14927">
                  <c:v>6.00937892826682</c:v>
                </c:pt>
                <c:pt idx="14928">
                  <c:v>6.009544233322684</c:v>
                </c:pt>
                <c:pt idx="14929">
                  <c:v>6.00967816889373</c:v>
                </c:pt>
                <c:pt idx="14930">
                  <c:v>0.0</c:v>
                </c:pt>
                <c:pt idx="14931">
                  <c:v>0.0</c:v>
                </c:pt>
                <c:pt idx="14932">
                  <c:v>0.0</c:v>
                </c:pt>
                <c:pt idx="14933">
                  <c:v>0.0</c:v>
                </c:pt>
                <c:pt idx="14934">
                  <c:v>0.0</c:v>
                </c:pt>
                <c:pt idx="14935">
                  <c:v>0.0</c:v>
                </c:pt>
                <c:pt idx="14936">
                  <c:v>0.0</c:v>
                </c:pt>
                <c:pt idx="14937">
                  <c:v>0.0</c:v>
                </c:pt>
                <c:pt idx="14938">
                  <c:v>0.0</c:v>
                </c:pt>
                <c:pt idx="14939">
                  <c:v>0.0</c:v>
                </c:pt>
                <c:pt idx="14940">
                  <c:v>6.008567404569273</c:v>
                </c:pt>
                <c:pt idx="14941">
                  <c:v>6.008606946039727</c:v>
                </c:pt>
                <c:pt idx="14942">
                  <c:v>6.00873316353712</c:v>
                </c:pt>
                <c:pt idx="14943">
                  <c:v>6.008772747110259</c:v>
                </c:pt>
                <c:pt idx="14944">
                  <c:v>6.008922170374004</c:v>
                </c:pt>
                <c:pt idx="14945">
                  <c:v>6.00906397574411</c:v>
                </c:pt>
                <c:pt idx="14946">
                  <c:v>6.009221427282257</c:v>
                </c:pt>
                <c:pt idx="14947">
                  <c:v>6.00937101127368</c:v>
                </c:pt>
                <c:pt idx="14948">
                  <c:v>6.009402654851795</c:v>
                </c:pt>
                <c:pt idx="14949">
                  <c:v>6.009575838599095</c:v>
                </c:pt>
                <c:pt idx="14950">
                  <c:v>0.0</c:v>
                </c:pt>
                <c:pt idx="14951">
                  <c:v>0.0</c:v>
                </c:pt>
                <c:pt idx="14952">
                  <c:v>0.0</c:v>
                </c:pt>
                <c:pt idx="14953">
                  <c:v>0.0</c:v>
                </c:pt>
                <c:pt idx="14954">
                  <c:v>0.0</c:v>
                </c:pt>
                <c:pt idx="14955">
                  <c:v>0.0</c:v>
                </c:pt>
                <c:pt idx="14956">
                  <c:v>0.0</c:v>
                </c:pt>
                <c:pt idx="14957">
                  <c:v>0.0</c:v>
                </c:pt>
                <c:pt idx="14958">
                  <c:v>0.0</c:v>
                </c:pt>
                <c:pt idx="14959">
                  <c:v>0.0</c:v>
                </c:pt>
                <c:pt idx="14960">
                  <c:v>6.008504509548108</c:v>
                </c:pt>
                <c:pt idx="14961">
                  <c:v>6.008567688020663</c:v>
                </c:pt>
                <c:pt idx="14962">
                  <c:v>6.008678160214092</c:v>
                </c:pt>
                <c:pt idx="14963">
                  <c:v>6.008811857996471</c:v>
                </c:pt>
                <c:pt idx="14964">
                  <c:v>6.008804157546431</c:v>
                </c:pt>
                <c:pt idx="14965">
                  <c:v>6.008867337629863</c:v>
                </c:pt>
                <c:pt idx="14966">
                  <c:v>6.009064069680655</c:v>
                </c:pt>
                <c:pt idx="14967">
                  <c:v>6.009134957785711</c:v>
                </c:pt>
                <c:pt idx="14968">
                  <c:v>6.009418352638505</c:v>
                </c:pt>
                <c:pt idx="14969">
                  <c:v>6.009607227156597</c:v>
                </c:pt>
                <c:pt idx="14970">
                  <c:v>0.0</c:v>
                </c:pt>
                <c:pt idx="14971">
                  <c:v>0.0</c:v>
                </c:pt>
                <c:pt idx="14972">
                  <c:v>0.0</c:v>
                </c:pt>
                <c:pt idx="14973">
                  <c:v>0.0</c:v>
                </c:pt>
                <c:pt idx="14974">
                  <c:v>0.0</c:v>
                </c:pt>
                <c:pt idx="14975">
                  <c:v>0.0</c:v>
                </c:pt>
                <c:pt idx="14976">
                  <c:v>0.0</c:v>
                </c:pt>
                <c:pt idx="14977">
                  <c:v>0.0</c:v>
                </c:pt>
                <c:pt idx="14978">
                  <c:v>0.0</c:v>
                </c:pt>
                <c:pt idx="14979">
                  <c:v>0.0</c:v>
                </c:pt>
                <c:pt idx="14980">
                  <c:v>6.008378646142337</c:v>
                </c:pt>
                <c:pt idx="14981">
                  <c:v>6.008559624961574</c:v>
                </c:pt>
                <c:pt idx="14982">
                  <c:v>6.008497108310062</c:v>
                </c:pt>
                <c:pt idx="14983">
                  <c:v>6.00870973441876</c:v>
                </c:pt>
                <c:pt idx="14984">
                  <c:v>6.008811996809078</c:v>
                </c:pt>
                <c:pt idx="14985">
                  <c:v>6.008945889391508</c:v>
                </c:pt>
                <c:pt idx="14986">
                  <c:v>6.009150522961709</c:v>
                </c:pt>
                <c:pt idx="14987">
                  <c:v>6.00934749671117</c:v>
                </c:pt>
                <c:pt idx="14988">
                  <c:v>6.009371179919245</c:v>
                </c:pt>
                <c:pt idx="14989">
                  <c:v>6.009512993253975</c:v>
                </c:pt>
                <c:pt idx="14990">
                  <c:v>0.0</c:v>
                </c:pt>
                <c:pt idx="14991">
                  <c:v>0.0</c:v>
                </c:pt>
                <c:pt idx="14992">
                  <c:v>0.0</c:v>
                </c:pt>
                <c:pt idx="14993">
                  <c:v>0.0</c:v>
                </c:pt>
                <c:pt idx="14994">
                  <c:v>0.0</c:v>
                </c:pt>
                <c:pt idx="14995">
                  <c:v>0.0</c:v>
                </c:pt>
                <c:pt idx="14996">
                  <c:v>0.0</c:v>
                </c:pt>
                <c:pt idx="14997">
                  <c:v>0.0</c:v>
                </c:pt>
                <c:pt idx="14998">
                  <c:v>0.0</c:v>
                </c:pt>
                <c:pt idx="14999">
                  <c:v>0.0</c:v>
                </c:pt>
                <c:pt idx="15000">
                  <c:v>6.008472936317736</c:v>
                </c:pt>
                <c:pt idx="15001">
                  <c:v>6.008591200170494</c:v>
                </c:pt>
                <c:pt idx="15002">
                  <c:v>6.008662245516777</c:v>
                </c:pt>
                <c:pt idx="15003">
                  <c:v>6.008638634927917</c:v>
                </c:pt>
                <c:pt idx="15004">
                  <c:v>6.008772910098468</c:v>
                </c:pt>
                <c:pt idx="15005">
                  <c:v>6.008938051619395</c:v>
                </c:pt>
                <c:pt idx="15006">
                  <c:v>6.009174070303898</c:v>
                </c:pt>
                <c:pt idx="15007">
                  <c:v>6.00914302406957</c:v>
                </c:pt>
                <c:pt idx="15008">
                  <c:v>6.00916659035415</c:v>
                </c:pt>
                <c:pt idx="15009">
                  <c:v>6.009434214751288</c:v>
                </c:pt>
                <c:pt idx="15010">
                  <c:v>0.0</c:v>
                </c:pt>
                <c:pt idx="15011">
                  <c:v>0.0</c:v>
                </c:pt>
                <c:pt idx="15012">
                  <c:v>0.0</c:v>
                </c:pt>
                <c:pt idx="15013">
                  <c:v>0.0</c:v>
                </c:pt>
                <c:pt idx="15014">
                  <c:v>0.0</c:v>
                </c:pt>
                <c:pt idx="15015">
                  <c:v>0.0</c:v>
                </c:pt>
                <c:pt idx="15016">
                  <c:v>0.0</c:v>
                </c:pt>
                <c:pt idx="15017">
                  <c:v>0.0</c:v>
                </c:pt>
                <c:pt idx="15018">
                  <c:v>0.0</c:v>
                </c:pt>
                <c:pt idx="15019">
                  <c:v>0.0</c:v>
                </c:pt>
                <c:pt idx="15020">
                  <c:v>6.00829989209763</c:v>
                </c:pt>
                <c:pt idx="15021">
                  <c:v>6.00830802330484</c:v>
                </c:pt>
                <c:pt idx="15022">
                  <c:v>6.008481199665677</c:v>
                </c:pt>
                <c:pt idx="15023">
                  <c:v>6.00870167077337</c:v>
                </c:pt>
                <c:pt idx="15024">
                  <c:v>6.008804157546431</c:v>
                </c:pt>
                <c:pt idx="15025">
                  <c:v>6.008890920258321</c:v>
                </c:pt>
                <c:pt idx="15026">
                  <c:v>6.009040532583358</c:v>
                </c:pt>
                <c:pt idx="15027">
                  <c:v>6.009119227274184</c:v>
                </c:pt>
                <c:pt idx="15028">
                  <c:v>6.00936332434759</c:v>
                </c:pt>
                <c:pt idx="15029">
                  <c:v>6.009363528196887</c:v>
                </c:pt>
                <c:pt idx="15030">
                  <c:v>0.0</c:v>
                </c:pt>
                <c:pt idx="15031">
                  <c:v>0.0</c:v>
                </c:pt>
                <c:pt idx="15032">
                  <c:v>0.0</c:v>
                </c:pt>
                <c:pt idx="15033">
                  <c:v>0.0</c:v>
                </c:pt>
                <c:pt idx="15034">
                  <c:v>0.0</c:v>
                </c:pt>
                <c:pt idx="15035">
                  <c:v>0.0</c:v>
                </c:pt>
                <c:pt idx="15036">
                  <c:v>0.0</c:v>
                </c:pt>
                <c:pt idx="15037">
                  <c:v>0.0</c:v>
                </c:pt>
                <c:pt idx="15038">
                  <c:v>0.0</c:v>
                </c:pt>
                <c:pt idx="15039">
                  <c:v>0.0</c:v>
                </c:pt>
                <c:pt idx="15040">
                  <c:v>6.008402236622158</c:v>
                </c:pt>
                <c:pt idx="15041">
                  <c:v>6.008567524056806</c:v>
                </c:pt>
                <c:pt idx="15042">
                  <c:v>6.008481199665677</c:v>
                </c:pt>
                <c:pt idx="15043">
                  <c:v>6.008544350402987</c:v>
                </c:pt>
                <c:pt idx="15044">
                  <c:v>6.008851280715704</c:v>
                </c:pt>
                <c:pt idx="15045">
                  <c:v>6.008969616651934</c:v>
                </c:pt>
                <c:pt idx="15046">
                  <c:v>6.008993410232263</c:v>
                </c:pt>
                <c:pt idx="15047">
                  <c:v>6.00918212657506</c:v>
                </c:pt>
                <c:pt idx="15048">
                  <c:v>6.00930028206269</c:v>
                </c:pt>
                <c:pt idx="15049">
                  <c:v>6.009504899747101</c:v>
                </c:pt>
                <c:pt idx="15050">
                  <c:v>0.0</c:v>
                </c:pt>
                <c:pt idx="15051">
                  <c:v>0.0</c:v>
                </c:pt>
                <c:pt idx="15052">
                  <c:v>0.0</c:v>
                </c:pt>
                <c:pt idx="15053">
                  <c:v>0.0</c:v>
                </c:pt>
                <c:pt idx="15054">
                  <c:v>0.0</c:v>
                </c:pt>
                <c:pt idx="15055">
                  <c:v>0.0</c:v>
                </c:pt>
                <c:pt idx="15056">
                  <c:v>0.0</c:v>
                </c:pt>
                <c:pt idx="15057">
                  <c:v>0.0</c:v>
                </c:pt>
                <c:pt idx="15058">
                  <c:v>0.0</c:v>
                </c:pt>
                <c:pt idx="15059">
                  <c:v>0.0</c:v>
                </c:pt>
                <c:pt idx="15060">
                  <c:v>6.008425582899066</c:v>
                </c:pt>
                <c:pt idx="15061">
                  <c:v>6.008496805140476</c:v>
                </c:pt>
                <c:pt idx="15062">
                  <c:v>6.008528493169011</c:v>
                </c:pt>
                <c:pt idx="15063">
                  <c:v>6.008607388295559</c:v>
                </c:pt>
                <c:pt idx="15064">
                  <c:v>6.008851280715704</c:v>
                </c:pt>
                <c:pt idx="15065">
                  <c:v>6.008890920258321</c:v>
                </c:pt>
                <c:pt idx="15066">
                  <c:v>6.00900906932213</c:v>
                </c:pt>
                <c:pt idx="15067">
                  <c:v>6.00929225244369</c:v>
                </c:pt>
                <c:pt idx="15068">
                  <c:v>6.009347613183282</c:v>
                </c:pt>
                <c:pt idx="15069">
                  <c:v>6.009434183801277</c:v>
                </c:pt>
                <c:pt idx="15070">
                  <c:v>0.0</c:v>
                </c:pt>
                <c:pt idx="15071">
                  <c:v>0.0</c:v>
                </c:pt>
                <c:pt idx="15072">
                  <c:v>0.0</c:v>
                </c:pt>
                <c:pt idx="15073">
                  <c:v>0.0</c:v>
                </c:pt>
                <c:pt idx="15074">
                  <c:v>0.0</c:v>
                </c:pt>
                <c:pt idx="15075">
                  <c:v>0.0</c:v>
                </c:pt>
                <c:pt idx="15076">
                  <c:v>0.0</c:v>
                </c:pt>
                <c:pt idx="15077">
                  <c:v>0.0</c:v>
                </c:pt>
                <c:pt idx="15078">
                  <c:v>0.0</c:v>
                </c:pt>
                <c:pt idx="15079">
                  <c:v>0.0</c:v>
                </c:pt>
                <c:pt idx="15080">
                  <c:v>6.008496521165354</c:v>
                </c:pt>
                <c:pt idx="15081">
                  <c:v>6.008599068605887</c:v>
                </c:pt>
                <c:pt idx="15082">
                  <c:v>6.008544047915466</c:v>
                </c:pt>
                <c:pt idx="15083">
                  <c:v>6.008694042389989</c:v>
                </c:pt>
                <c:pt idx="15084">
                  <c:v>6.008835567444067</c:v>
                </c:pt>
                <c:pt idx="15085">
                  <c:v>6.009040348841289</c:v>
                </c:pt>
                <c:pt idx="15086">
                  <c:v>6.009244942502363</c:v>
                </c:pt>
                <c:pt idx="15087">
                  <c:v>6.009174243081556</c:v>
                </c:pt>
                <c:pt idx="15088">
                  <c:v>6.009465463577518</c:v>
                </c:pt>
                <c:pt idx="15089">
                  <c:v>6.009465677143872</c:v>
                </c:pt>
                <c:pt idx="15090">
                  <c:v>0.0</c:v>
                </c:pt>
                <c:pt idx="15091">
                  <c:v>0.0</c:v>
                </c:pt>
                <c:pt idx="15092">
                  <c:v>0.0</c:v>
                </c:pt>
                <c:pt idx="15093">
                  <c:v>0.0</c:v>
                </c:pt>
                <c:pt idx="15094">
                  <c:v>0.0</c:v>
                </c:pt>
                <c:pt idx="15095">
                  <c:v>0.0</c:v>
                </c:pt>
                <c:pt idx="15096">
                  <c:v>0.0</c:v>
                </c:pt>
                <c:pt idx="15097">
                  <c:v>0.0</c:v>
                </c:pt>
                <c:pt idx="15098">
                  <c:v>0.0</c:v>
                </c:pt>
                <c:pt idx="15099">
                  <c:v>0.0</c:v>
                </c:pt>
                <c:pt idx="15100">
                  <c:v>6.008535943897789</c:v>
                </c:pt>
                <c:pt idx="15101">
                  <c:v>6.008614982977611</c:v>
                </c:pt>
                <c:pt idx="15102">
                  <c:v>6.008677963910264</c:v>
                </c:pt>
                <c:pt idx="15103">
                  <c:v>6.008882745353267</c:v>
                </c:pt>
                <c:pt idx="15104">
                  <c:v>6.00890645449489</c:v>
                </c:pt>
                <c:pt idx="15105">
                  <c:v>6.00910339026516</c:v>
                </c:pt>
                <c:pt idx="15106">
                  <c:v>6.009260865625236</c:v>
                </c:pt>
                <c:pt idx="15107">
                  <c:v>6.00937100593881</c:v>
                </c:pt>
                <c:pt idx="15108">
                  <c:v>6.009426177198838</c:v>
                </c:pt>
                <c:pt idx="15109">
                  <c:v>6.009567981571992</c:v>
                </c:pt>
                <c:pt idx="15110">
                  <c:v>0.0</c:v>
                </c:pt>
                <c:pt idx="15111">
                  <c:v>0.0</c:v>
                </c:pt>
                <c:pt idx="15112">
                  <c:v>0.0</c:v>
                </c:pt>
                <c:pt idx="15113">
                  <c:v>0.0</c:v>
                </c:pt>
                <c:pt idx="15114">
                  <c:v>0.0</c:v>
                </c:pt>
                <c:pt idx="15115">
                  <c:v>0.0</c:v>
                </c:pt>
                <c:pt idx="15116">
                  <c:v>0.0</c:v>
                </c:pt>
                <c:pt idx="15117">
                  <c:v>0.0</c:v>
                </c:pt>
                <c:pt idx="15118">
                  <c:v>0.0</c:v>
                </c:pt>
                <c:pt idx="15119">
                  <c:v>0.0</c:v>
                </c:pt>
                <c:pt idx="15120">
                  <c:v>6.00866183116352</c:v>
                </c:pt>
                <c:pt idx="15121">
                  <c:v>6.008756362881507</c:v>
                </c:pt>
                <c:pt idx="15122">
                  <c:v>6.008835456664631</c:v>
                </c:pt>
                <c:pt idx="15123">
                  <c:v>6.008843273756611</c:v>
                </c:pt>
                <c:pt idx="15124">
                  <c:v>6.009024651620097</c:v>
                </c:pt>
                <c:pt idx="15125">
                  <c:v>6.009008900866836</c:v>
                </c:pt>
                <c:pt idx="15126">
                  <c:v>6.00922139302105</c:v>
                </c:pt>
                <c:pt idx="15127">
                  <c:v>6.009394768215595</c:v>
                </c:pt>
                <c:pt idx="15128">
                  <c:v>6.009528513598597</c:v>
                </c:pt>
                <c:pt idx="15129">
                  <c:v>6.009607443885673</c:v>
                </c:pt>
                <c:pt idx="15130">
                  <c:v>0.0</c:v>
                </c:pt>
                <c:pt idx="15131">
                  <c:v>0.0</c:v>
                </c:pt>
                <c:pt idx="15132">
                  <c:v>0.0</c:v>
                </c:pt>
                <c:pt idx="15133">
                  <c:v>0.0</c:v>
                </c:pt>
                <c:pt idx="15134">
                  <c:v>0.0</c:v>
                </c:pt>
                <c:pt idx="15135">
                  <c:v>0.0</c:v>
                </c:pt>
                <c:pt idx="15136">
                  <c:v>0.0</c:v>
                </c:pt>
                <c:pt idx="15137">
                  <c:v>0.0</c:v>
                </c:pt>
                <c:pt idx="15138">
                  <c:v>0.0</c:v>
                </c:pt>
                <c:pt idx="15139">
                  <c:v>0.0</c:v>
                </c:pt>
                <c:pt idx="15140">
                  <c:v>6.00866970417717</c:v>
                </c:pt>
                <c:pt idx="15141">
                  <c:v>6.008685565652546</c:v>
                </c:pt>
                <c:pt idx="15142">
                  <c:v>6.008843168377012</c:v>
                </c:pt>
                <c:pt idx="15143">
                  <c:v>6.008906145507335</c:v>
                </c:pt>
                <c:pt idx="15144">
                  <c:v>6.009150417326587</c:v>
                </c:pt>
                <c:pt idx="15145">
                  <c:v>6.00921338085198</c:v>
                </c:pt>
                <c:pt idx="15146">
                  <c:v>6.00929996923498</c:v>
                </c:pt>
                <c:pt idx="15147">
                  <c:v>6.009465490457485</c:v>
                </c:pt>
                <c:pt idx="15148">
                  <c:v>6.009638557245436</c:v>
                </c:pt>
                <c:pt idx="15149">
                  <c:v>6.009733167009051</c:v>
                </c:pt>
                <c:pt idx="15150">
                  <c:v>0.0</c:v>
                </c:pt>
                <c:pt idx="15151">
                  <c:v>0.0</c:v>
                </c:pt>
                <c:pt idx="15152">
                  <c:v>0.0</c:v>
                </c:pt>
                <c:pt idx="15153">
                  <c:v>0.0</c:v>
                </c:pt>
                <c:pt idx="15154">
                  <c:v>0.0</c:v>
                </c:pt>
                <c:pt idx="15155">
                  <c:v>0.0</c:v>
                </c:pt>
                <c:pt idx="15156">
                  <c:v>0.0</c:v>
                </c:pt>
                <c:pt idx="15157">
                  <c:v>0.0</c:v>
                </c:pt>
                <c:pt idx="15158">
                  <c:v>0.0</c:v>
                </c:pt>
                <c:pt idx="15159">
                  <c:v>0.0</c:v>
                </c:pt>
                <c:pt idx="15160">
                  <c:v>6.00866189024147</c:v>
                </c:pt>
                <c:pt idx="15161">
                  <c:v>6.008732663696285</c:v>
                </c:pt>
                <c:pt idx="15162">
                  <c:v>6.008984718691538</c:v>
                </c:pt>
                <c:pt idx="15163">
                  <c:v>6.009016290522128</c:v>
                </c:pt>
                <c:pt idx="15164">
                  <c:v>6.009095217352586</c:v>
                </c:pt>
                <c:pt idx="15165">
                  <c:v>6.009182021503054</c:v>
                </c:pt>
                <c:pt idx="15166">
                  <c:v>6.0092764024471</c:v>
                </c:pt>
                <c:pt idx="15167">
                  <c:v>6.009504983501572</c:v>
                </c:pt>
                <c:pt idx="15168">
                  <c:v>6.00967799295789</c:v>
                </c:pt>
                <c:pt idx="15169">
                  <c:v>6.009898546776253</c:v>
                </c:pt>
                <c:pt idx="15170">
                  <c:v>0.0</c:v>
                </c:pt>
                <c:pt idx="15171">
                  <c:v>0.0</c:v>
                </c:pt>
                <c:pt idx="15172">
                  <c:v>0.0</c:v>
                </c:pt>
                <c:pt idx="15173">
                  <c:v>0.0</c:v>
                </c:pt>
                <c:pt idx="15174">
                  <c:v>0.0</c:v>
                </c:pt>
                <c:pt idx="15175">
                  <c:v>0.0</c:v>
                </c:pt>
                <c:pt idx="15176">
                  <c:v>0.0</c:v>
                </c:pt>
                <c:pt idx="15177">
                  <c:v>0.0</c:v>
                </c:pt>
                <c:pt idx="15178">
                  <c:v>0.0</c:v>
                </c:pt>
                <c:pt idx="15179">
                  <c:v>0.0</c:v>
                </c:pt>
                <c:pt idx="15180">
                  <c:v>6.0086694856147</c:v>
                </c:pt>
                <c:pt idx="15181">
                  <c:v>6.008795704807373</c:v>
                </c:pt>
                <c:pt idx="15182">
                  <c:v>6.008921861215525</c:v>
                </c:pt>
                <c:pt idx="15183">
                  <c:v>6.00890650132756</c:v>
                </c:pt>
                <c:pt idx="15184">
                  <c:v>6.009032358983445</c:v>
                </c:pt>
                <c:pt idx="15185">
                  <c:v>6.009205505027586</c:v>
                </c:pt>
                <c:pt idx="15186">
                  <c:v>6.009441773080245</c:v>
                </c:pt>
                <c:pt idx="15187">
                  <c:v>6.00953623323853</c:v>
                </c:pt>
                <c:pt idx="15188">
                  <c:v>6.009654600997557</c:v>
                </c:pt>
                <c:pt idx="15189">
                  <c:v>6.00979618053607</c:v>
                </c:pt>
                <c:pt idx="15190">
                  <c:v>0.0</c:v>
                </c:pt>
                <c:pt idx="15191">
                  <c:v>0.0</c:v>
                </c:pt>
                <c:pt idx="15192">
                  <c:v>0.0</c:v>
                </c:pt>
                <c:pt idx="15193">
                  <c:v>0.0</c:v>
                </c:pt>
                <c:pt idx="15194">
                  <c:v>0.0</c:v>
                </c:pt>
                <c:pt idx="15195">
                  <c:v>0.0</c:v>
                </c:pt>
                <c:pt idx="15196">
                  <c:v>0.0</c:v>
                </c:pt>
                <c:pt idx="15197">
                  <c:v>0.0</c:v>
                </c:pt>
                <c:pt idx="15198">
                  <c:v>0.0</c:v>
                </c:pt>
                <c:pt idx="15199">
                  <c:v>0.0</c:v>
                </c:pt>
                <c:pt idx="15200">
                  <c:v>6.00866188600303</c:v>
                </c:pt>
                <c:pt idx="15201">
                  <c:v>6.008701643979794</c:v>
                </c:pt>
                <c:pt idx="15202">
                  <c:v>6.00876460786832</c:v>
                </c:pt>
                <c:pt idx="15203">
                  <c:v>6.008937948231845</c:v>
                </c:pt>
                <c:pt idx="15204">
                  <c:v>6.00895360216244</c:v>
                </c:pt>
                <c:pt idx="15205">
                  <c:v>6.009174341974538</c:v>
                </c:pt>
                <c:pt idx="15206">
                  <c:v>6.009213592068203</c:v>
                </c:pt>
                <c:pt idx="15207">
                  <c:v>6.009473341210585</c:v>
                </c:pt>
                <c:pt idx="15208">
                  <c:v>6.009583511188764</c:v>
                </c:pt>
                <c:pt idx="15209">
                  <c:v>6.009607236796914</c:v>
                </c:pt>
                <c:pt idx="15210">
                  <c:v>0.0</c:v>
                </c:pt>
                <c:pt idx="15211">
                  <c:v>0.0</c:v>
                </c:pt>
                <c:pt idx="15212">
                  <c:v>0.0</c:v>
                </c:pt>
                <c:pt idx="15213">
                  <c:v>0.0</c:v>
                </c:pt>
                <c:pt idx="15214">
                  <c:v>0.0</c:v>
                </c:pt>
                <c:pt idx="15215">
                  <c:v>0.0</c:v>
                </c:pt>
                <c:pt idx="15216">
                  <c:v>0.0</c:v>
                </c:pt>
                <c:pt idx="15217">
                  <c:v>0.0</c:v>
                </c:pt>
                <c:pt idx="15218">
                  <c:v>0.0</c:v>
                </c:pt>
                <c:pt idx="15219">
                  <c:v>0.0</c:v>
                </c:pt>
                <c:pt idx="15220">
                  <c:v>6.008662053931413</c:v>
                </c:pt>
                <c:pt idx="15221">
                  <c:v>6.00868570062209</c:v>
                </c:pt>
                <c:pt idx="15222">
                  <c:v>6.008772443471015</c:v>
                </c:pt>
                <c:pt idx="15223">
                  <c:v>6.008827356269586</c:v>
                </c:pt>
                <c:pt idx="15224">
                  <c:v>6.009008805943937</c:v>
                </c:pt>
                <c:pt idx="15225">
                  <c:v>6.009111098303001</c:v>
                </c:pt>
                <c:pt idx="15226">
                  <c:v>6.009197830998287</c:v>
                </c:pt>
                <c:pt idx="15227">
                  <c:v>6.009347461497267</c:v>
                </c:pt>
                <c:pt idx="15228">
                  <c:v>6.00962298558043</c:v>
                </c:pt>
                <c:pt idx="15229">
                  <c:v>6.00951275647996</c:v>
                </c:pt>
                <c:pt idx="15230">
                  <c:v>0.0</c:v>
                </c:pt>
                <c:pt idx="15231">
                  <c:v>0.0</c:v>
                </c:pt>
                <c:pt idx="15232">
                  <c:v>0.0</c:v>
                </c:pt>
                <c:pt idx="15233">
                  <c:v>0.0</c:v>
                </c:pt>
                <c:pt idx="15234">
                  <c:v>0.0</c:v>
                </c:pt>
                <c:pt idx="15235">
                  <c:v>0.0</c:v>
                </c:pt>
                <c:pt idx="15236">
                  <c:v>0.0</c:v>
                </c:pt>
                <c:pt idx="15237">
                  <c:v>0.0</c:v>
                </c:pt>
                <c:pt idx="15238">
                  <c:v>0.0</c:v>
                </c:pt>
                <c:pt idx="15239">
                  <c:v>0.0</c:v>
                </c:pt>
                <c:pt idx="15240">
                  <c:v>6.008598820786185</c:v>
                </c:pt>
                <c:pt idx="15241">
                  <c:v>6.008551942657848</c:v>
                </c:pt>
                <c:pt idx="15242">
                  <c:v>6.008819544581301</c:v>
                </c:pt>
                <c:pt idx="15243">
                  <c:v>6.008788460907015</c:v>
                </c:pt>
                <c:pt idx="15244">
                  <c:v>6.008937858142366</c:v>
                </c:pt>
                <c:pt idx="15245">
                  <c:v>6.00907178026571</c:v>
                </c:pt>
                <c:pt idx="15246">
                  <c:v>6.009331573664886</c:v>
                </c:pt>
                <c:pt idx="15247">
                  <c:v>6.009386965746081</c:v>
                </c:pt>
                <c:pt idx="15248">
                  <c:v>6.00966248090196</c:v>
                </c:pt>
                <c:pt idx="15249">
                  <c:v>6.009693996956277</c:v>
                </c:pt>
                <c:pt idx="15250">
                  <c:v>0.0</c:v>
                </c:pt>
                <c:pt idx="15251">
                  <c:v>0.0</c:v>
                </c:pt>
                <c:pt idx="15252">
                  <c:v>0.0</c:v>
                </c:pt>
                <c:pt idx="15253">
                  <c:v>0.0</c:v>
                </c:pt>
                <c:pt idx="15254">
                  <c:v>0.0</c:v>
                </c:pt>
                <c:pt idx="15255">
                  <c:v>0.0</c:v>
                </c:pt>
                <c:pt idx="15256">
                  <c:v>0.0</c:v>
                </c:pt>
                <c:pt idx="15257">
                  <c:v>0.0</c:v>
                </c:pt>
                <c:pt idx="15258">
                  <c:v>0.0</c:v>
                </c:pt>
                <c:pt idx="15259">
                  <c:v>0.0</c:v>
                </c:pt>
                <c:pt idx="15260">
                  <c:v>6.008724872597409</c:v>
                </c:pt>
                <c:pt idx="15261">
                  <c:v>6.008748709134542</c:v>
                </c:pt>
                <c:pt idx="15262">
                  <c:v>6.008827419489736</c:v>
                </c:pt>
                <c:pt idx="15263">
                  <c:v>6.008819710262375</c:v>
                </c:pt>
                <c:pt idx="15264">
                  <c:v>6.009008792806707</c:v>
                </c:pt>
                <c:pt idx="15265">
                  <c:v>6.0091031857594</c:v>
                </c:pt>
                <c:pt idx="15266">
                  <c:v>6.009134792302501</c:v>
                </c:pt>
                <c:pt idx="15267">
                  <c:v>6.009402654851795</c:v>
                </c:pt>
                <c:pt idx="15268">
                  <c:v>6.009512768208014</c:v>
                </c:pt>
                <c:pt idx="15269">
                  <c:v>6.00962315439768</c:v>
                </c:pt>
                <c:pt idx="15270">
                  <c:v>0.0</c:v>
                </c:pt>
                <c:pt idx="15271">
                  <c:v>0.0</c:v>
                </c:pt>
                <c:pt idx="15272">
                  <c:v>0.0</c:v>
                </c:pt>
                <c:pt idx="15273">
                  <c:v>0.0</c:v>
                </c:pt>
                <c:pt idx="15274">
                  <c:v>0.0</c:v>
                </c:pt>
                <c:pt idx="15275">
                  <c:v>0.0</c:v>
                </c:pt>
                <c:pt idx="15276">
                  <c:v>0.0</c:v>
                </c:pt>
                <c:pt idx="15277">
                  <c:v>0.0</c:v>
                </c:pt>
                <c:pt idx="15278">
                  <c:v>0.0</c:v>
                </c:pt>
                <c:pt idx="15279">
                  <c:v>0.0</c:v>
                </c:pt>
                <c:pt idx="15280">
                  <c:v>6.008622546318227</c:v>
                </c:pt>
                <c:pt idx="15281">
                  <c:v>6.008756590208226</c:v>
                </c:pt>
                <c:pt idx="15282">
                  <c:v>6.008709566365707</c:v>
                </c:pt>
                <c:pt idx="15283">
                  <c:v>6.008835624722823</c:v>
                </c:pt>
                <c:pt idx="15284">
                  <c:v>6.00902449653538</c:v>
                </c:pt>
                <c:pt idx="15285">
                  <c:v>6.009095346387465</c:v>
                </c:pt>
                <c:pt idx="15286">
                  <c:v>6.009316044286108</c:v>
                </c:pt>
                <c:pt idx="15287">
                  <c:v>6.009481131646574</c:v>
                </c:pt>
                <c:pt idx="15288">
                  <c:v>6.009512834074034</c:v>
                </c:pt>
                <c:pt idx="15289">
                  <c:v>6.009701887489994</c:v>
                </c:pt>
                <c:pt idx="15290">
                  <c:v>0.0</c:v>
                </c:pt>
                <c:pt idx="15291">
                  <c:v>0.0</c:v>
                </c:pt>
                <c:pt idx="15292">
                  <c:v>0.0</c:v>
                </c:pt>
                <c:pt idx="15293">
                  <c:v>0.0</c:v>
                </c:pt>
                <c:pt idx="15294">
                  <c:v>0.0</c:v>
                </c:pt>
                <c:pt idx="15295">
                  <c:v>0.0</c:v>
                </c:pt>
                <c:pt idx="15296">
                  <c:v>0.0</c:v>
                </c:pt>
                <c:pt idx="15297">
                  <c:v>0.0</c:v>
                </c:pt>
                <c:pt idx="15298">
                  <c:v>0.0</c:v>
                </c:pt>
                <c:pt idx="15299">
                  <c:v>0.0</c:v>
                </c:pt>
                <c:pt idx="15300">
                  <c:v>6.008834851215739</c:v>
                </c:pt>
                <c:pt idx="15301">
                  <c:v>6.008937476648925</c:v>
                </c:pt>
                <c:pt idx="15302">
                  <c:v>6.008976896831793</c:v>
                </c:pt>
                <c:pt idx="15303">
                  <c:v>6.00904772528298</c:v>
                </c:pt>
                <c:pt idx="15304">
                  <c:v>6.009158252920898</c:v>
                </c:pt>
                <c:pt idx="15305">
                  <c:v>6.009426129222014</c:v>
                </c:pt>
                <c:pt idx="15306">
                  <c:v>6.009481257100338</c:v>
                </c:pt>
                <c:pt idx="15307">
                  <c:v>6.009544261922225</c:v>
                </c:pt>
                <c:pt idx="15308">
                  <c:v>6.009631033179284</c:v>
                </c:pt>
                <c:pt idx="15309">
                  <c:v>6.009874757553608</c:v>
                </c:pt>
                <c:pt idx="15310">
                  <c:v>0.0</c:v>
                </c:pt>
                <c:pt idx="15311">
                  <c:v>0.0</c:v>
                </c:pt>
                <c:pt idx="15312">
                  <c:v>0.0</c:v>
                </c:pt>
                <c:pt idx="15313">
                  <c:v>0.0</c:v>
                </c:pt>
                <c:pt idx="15314">
                  <c:v>0.0</c:v>
                </c:pt>
                <c:pt idx="15315">
                  <c:v>0.0</c:v>
                </c:pt>
                <c:pt idx="15316">
                  <c:v>0.0</c:v>
                </c:pt>
                <c:pt idx="15317">
                  <c:v>0.0</c:v>
                </c:pt>
                <c:pt idx="15318">
                  <c:v>0.0</c:v>
                </c:pt>
                <c:pt idx="15319">
                  <c:v>0.0</c:v>
                </c:pt>
                <c:pt idx="15320">
                  <c:v>6.008708957531844</c:v>
                </c:pt>
                <c:pt idx="15321">
                  <c:v>6.008874603467727</c:v>
                </c:pt>
                <c:pt idx="15322">
                  <c:v>6.008921861215525</c:v>
                </c:pt>
                <c:pt idx="15323">
                  <c:v>6.009032204094475</c:v>
                </c:pt>
                <c:pt idx="15324">
                  <c:v>6.009158252920898</c:v>
                </c:pt>
                <c:pt idx="15325">
                  <c:v>6.009441603798197</c:v>
                </c:pt>
                <c:pt idx="15326">
                  <c:v>6.009449651875327</c:v>
                </c:pt>
                <c:pt idx="15327">
                  <c:v>6.00955998177336</c:v>
                </c:pt>
                <c:pt idx="15328">
                  <c:v>6.009803862363207</c:v>
                </c:pt>
                <c:pt idx="15329">
                  <c:v>6.00985907067358</c:v>
                </c:pt>
                <c:pt idx="15330">
                  <c:v>0.0</c:v>
                </c:pt>
                <c:pt idx="15331">
                  <c:v>0.0</c:v>
                </c:pt>
                <c:pt idx="15332">
                  <c:v>0.0</c:v>
                </c:pt>
                <c:pt idx="15333">
                  <c:v>0.0</c:v>
                </c:pt>
                <c:pt idx="15334">
                  <c:v>0.0</c:v>
                </c:pt>
                <c:pt idx="15335">
                  <c:v>0.0</c:v>
                </c:pt>
                <c:pt idx="15336">
                  <c:v>0.0</c:v>
                </c:pt>
                <c:pt idx="15337">
                  <c:v>0.0</c:v>
                </c:pt>
                <c:pt idx="15338">
                  <c:v>0.0</c:v>
                </c:pt>
                <c:pt idx="15339">
                  <c:v>0.0</c:v>
                </c:pt>
                <c:pt idx="15340">
                  <c:v>6.00866970947038</c:v>
                </c:pt>
                <c:pt idx="15341">
                  <c:v>6.00882730851963</c:v>
                </c:pt>
                <c:pt idx="15342">
                  <c:v>6.008811694312594</c:v>
                </c:pt>
                <c:pt idx="15343">
                  <c:v>6.008953667467694</c:v>
                </c:pt>
                <c:pt idx="15344">
                  <c:v>6.009063969064218</c:v>
                </c:pt>
                <c:pt idx="15345">
                  <c:v>6.00915842141529</c:v>
                </c:pt>
                <c:pt idx="15346">
                  <c:v>6.009292317566052</c:v>
                </c:pt>
                <c:pt idx="15347">
                  <c:v>6.009457652845207</c:v>
                </c:pt>
                <c:pt idx="15348">
                  <c:v>6.00977245524677</c:v>
                </c:pt>
                <c:pt idx="15349">
                  <c:v>6.009780650509207</c:v>
                </c:pt>
                <c:pt idx="15350">
                  <c:v>0.0</c:v>
                </c:pt>
                <c:pt idx="15351">
                  <c:v>0.0</c:v>
                </c:pt>
                <c:pt idx="15352">
                  <c:v>0.0</c:v>
                </c:pt>
                <c:pt idx="15353">
                  <c:v>0.0</c:v>
                </c:pt>
                <c:pt idx="15354">
                  <c:v>0.0</c:v>
                </c:pt>
                <c:pt idx="15355">
                  <c:v>0.0</c:v>
                </c:pt>
                <c:pt idx="15356">
                  <c:v>0.0</c:v>
                </c:pt>
                <c:pt idx="15357">
                  <c:v>0.0</c:v>
                </c:pt>
                <c:pt idx="15358">
                  <c:v>0.0</c:v>
                </c:pt>
                <c:pt idx="15359">
                  <c:v>0.0</c:v>
                </c:pt>
                <c:pt idx="15360">
                  <c:v>6.008661835535154</c:v>
                </c:pt>
                <c:pt idx="15361">
                  <c:v>6.008606946039727</c:v>
                </c:pt>
                <c:pt idx="15362">
                  <c:v>6.008835456664631</c:v>
                </c:pt>
                <c:pt idx="15363">
                  <c:v>6.008914354031395</c:v>
                </c:pt>
                <c:pt idx="15364">
                  <c:v>6.008937889232029</c:v>
                </c:pt>
                <c:pt idx="15365">
                  <c:v>6.009197467385484</c:v>
                </c:pt>
                <c:pt idx="15366">
                  <c:v>6.009292325235286</c:v>
                </c:pt>
                <c:pt idx="15367">
                  <c:v>6.009402646537032</c:v>
                </c:pt>
                <c:pt idx="15368">
                  <c:v>6.00974888707363</c:v>
                </c:pt>
                <c:pt idx="15369">
                  <c:v>6.009725286272595</c:v>
                </c:pt>
                <c:pt idx="15370">
                  <c:v>0.0</c:v>
                </c:pt>
                <c:pt idx="15371">
                  <c:v>0.0</c:v>
                </c:pt>
                <c:pt idx="15372">
                  <c:v>0.0</c:v>
                </c:pt>
                <c:pt idx="15373">
                  <c:v>0.0</c:v>
                </c:pt>
                <c:pt idx="15374">
                  <c:v>0.0</c:v>
                </c:pt>
                <c:pt idx="15375">
                  <c:v>0.0</c:v>
                </c:pt>
                <c:pt idx="15376">
                  <c:v>0.0</c:v>
                </c:pt>
                <c:pt idx="15377">
                  <c:v>0.0</c:v>
                </c:pt>
                <c:pt idx="15378">
                  <c:v>0.0</c:v>
                </c:pt>
                <c:pt idx="15379">
                  <c:v>0.0</c:v>
                </c:pt>
                <c:pt idx="15380">
                  <c:v>6.00871702224211</c:v>
                </c:pt>
                <c:pt idx="15381">
                  <c:v>6.008803742221245</c:v>
                </c:pt>
                <c:pt idx="15382">
                  <c:v>6.00885901618164</c:v>
                </c:pt>
                <c:pt idx="15383">
                  <c:v>6.009095250129056</c:v>
                </c:pt>
                <c:pt idx="15384">
                  <c:v>6.009000895576545</c:v>
                </c:pt>
                <c:pt idx="15385">
                  <c:v>6.00914286286969</c:v>
                </c:pt>
                <c:pt idx="15386">
                  <c:v>6.009315884465297</c:v>
                </c:pt>
                <c:pt idx="15387">
                  <c:v>6.009386739920345</c:v>
                </c:pt>
                <c:pt idx="15388">
                  <c:v>6.00966238125705</c:v>
                </c:pt>
                <c:pt idx="15389">
                  <c:v>6.009693849527176</c:v>
                </c:pt>
                <c:pt idx="15390">
                  <c:v>0.0</c:v>
                </c:pt>
                <c:pt idx="15391">
                  <c:v>0.0</c:v>
                </c:pt>
                <c:pt idx="15392">
                  <c:v>0.0</c:v>
                </c:pt>
                <c:pt idx="15393">
                  <c:v>0.0</c:v>
                </c:pt>
                <c:pt idx="15394">
                  <c:v>0.0</c:v>
                </c:pt>
                <c:pt idx="15395">
                  <c:v>0.0</c:v>
                </c:pt>
                <c:pt idx="15396">
                  <c:v>0.0</c:v>
                </c:pt>
                <c:pt idx="15397">
                  <c:v>0.0</c:v>
                </c:pt>
                <c:pt idx="15398">
                  <c:v>0.0</c:v>
                </c:pt>
                <c:pt idx="15399">
                  <c:v>0.0</c:v>
                </c:pt>
                <c:pt idx="15400">
                  <c:v>6.008708933257559</c:v>
                </c:pt>
                <c:pt idx="15401">
                  <c:v>6.008764440235175</c:v>
                </c:pt>
                <c:pt idx="15402">
                  <c:v>6.008819511445902</c:v>
                </c:pt>
                <c:pt idx="15403">
                  <c:v>6.009000961920737</c:v>
                </c:pt>
                <c:pt idx="15404">
                  <c:v>6.009087502838089</c:v>
                </c:pt>
                <c:pt idx="15405">
                  <c:v>6.009079619670377</c:v>
                </c:pt>
                <c:pt idx="15406">
                  <c:v>6.009410364719122</c:v>
                </c:pt>
                <c:pt idx="15407">
                  <c:v>6.00952047583394</c:v>
                </c:pt>
                <c:pt idx="15408">
                  <c:v>6.009685998575636</c:v>
                </c:pt>
                <c:pt idx="15409">
                  <c:v>6.00963098463437</c:v>
                </c:pt>
                <c:pt idx="15410">
                  <c:v>0.0</c:v>
                </c:pt>
                <c:pt idx="15411">
                  <c:v>0.0</c:v>
                </c:pt>
                <c:pt idx="15412">
                  <c:v>0.0</c:v>
                </c:pt>
                <c:pt idx="15413">
                  <c:v>0.0</c:v>
                </c:pt>
                <c:pt idx="15414">
                  <c:v>0.0</c:v>
                </c:pt>
                <c:pt idx="15415">
                  <c:v>0.0</c:v>
                </c:pt>
                <c:pt idx="15416">
                  <c:v>0.0</c:v>
                </c:pt>
                <c:pt idx="15417">
                  <c:v>0.0</c:v>
                </c:pt>
                <c:pt idx="15418">
                  <c:v>0.0</c:v>
                </c:pt>
                <c:pt idx="15419">
                  <c:v>0.0</c:v>
                </c:pt>
                <c:pt idx="15420">
                  <c:v>6.008693214654043</c:v>
                </c:pt>
                <c:pt idx="15421">
                  <c:v>6.00855194628467</c:v>
                </c:pt>
                <c:pt idx="15422">
                  <c:v>6.008803826001897</c:v>
                </c:pt>
                <c:pt idx="15423">
                  <c:v>6.008819878333985</c:v>
                </c:pt>
                <c:pt idx="15424">
                  <c:v>6.009079648829118</c:v>
                </c:pt>
                <c:pt idx="15425">
                  <c:v>6.009181924874491</c:v>
                </c:pt>
                <c:pt idx="15426">
                  <c:v>6.009189955020336</c:v>
                </c:pt>
                <c:pt idx="15427">
                  <c:v>6.009434054596976</c:v>
                </c:pt>
                <c:pt idx="15428">
                  <c:v>6.009520619018994</c:v>
                </c:pt>
                <c:pt idx="15429">
                  <c:v>6.00966240295122</c:v>
                </c:pt>
                <c:pt idx="15430">
                  <c:v>0.0</c:v>
                </c:pt>
                <c:pt idx="15431">
                  <c:v>0.0</c:v>
                </c:pt>
                <c:pt idx="15432">
                  <c:v>0.0</c:v>
                </c:pt>
                <c:pt idx="15433">
                  <c:v>0.0</c:v>
                </c:pt>
                <c:pt idx="15434">
                  <c:v>0.0</c:v>
                </c:pt>
                <c:pt idx="15435">
                  <c:v>0.0</c:v>
                </c:pt>
                <c:pt idx="15436">
                  <c:v>0.0</c:v>
                </c:pt>
                <c:pt idx="15437">
                  <c:v>0.0</c:v>
                </c:pt>
                <c:pt idx="15438">
                  <c:v>0.0</c:v>
                </c:pt>
                <c:pt idx="15439">
                  <c:v>0.0</c:v>
                </c:pt>
                <c:pt idx="15440">
                  <c:v>6.008598766837408</c:v>
                </c:pt>
                <c:pt idx="15441">
                  <c:v>6.008607132098633</c:v>
                </c:pt>
                <c:pt idx="15442">
                  <c:v>6.008670309171942</c:v>
                </c:pt>
                <c:pt idx="15443">
                  <c:v>6.008898447927436</c:v>
                </c:pt>
                <c:pt idx="15444">
                  <c:v>6.009110900343344</c:v>
                </c:pt>
                <c:pt idx="15445">
                  <c:v>6.009095346387465</c:v>
                </c:pt>
                <c:pt idx="15446">
                  <c:v>6.009221397478032</c:v>
                </c:pt>
                <c:pt idx="15447">
                  <c:v>6.009394572717428</c:v>
                </c:pt>
                <c:pt idx="15448">
                  <c:v>6.009504937268074</c:v>
                </c:pt>
                <c:pt idx="15449">
                  <c:v>6.009670091707357</c:v>
                </c:pt>
                <c:pt idx="15450">
                  <c:v>0.0</c:v>
                </c:pt>
                <c:pt idx="15451">
                  <c:v>0.0</c:v>
                </c:pt>
                <c:pt idx="15452">
                  <c:v>0.0</c:v>
                </c:pt>
                <c:pt idx="15453">
                  <c:v>0.0</c:v>
                </c:pt>
                <c:pt idx="15454">
                  <c:v>0.0</c:v>
                </c:pt>
                <c:pt idx="15455">
                  <c:v>0.0</c:v>
                </c:pt>
                <c:pt idx="15456">
                  <c:v>0.0</c:v>
                </c:pt>
                <c:pt idx="15457">
                  <c:v>0.0</c:v>
                </c:pt>
                <c:pt idx="15458">
                  <c:v>0.0</c:v>
                </c:pt>
                <c:pt idx="15459">
                  <c:v>0.0</c:v>
                </c:pt>
                <c:pt idx="15460">
                  <c:v>6.008654099068763</c:v>
                </c:pt>
                <c:pt idx="15461">
                  <c:v>6.008709239437132</c:v>
                </c:pt>
                <c:pt idx="15462">
                  <c:v>6.008701725796186</c:v>
                </c:pt>
                <c:pt idx="15463">
                  <c:v>6.008961470638661</c:v>
                </c:pt>
                <c:pt idx="15464">
                  <c:v>6.008961844023628</c:v>
                </c:pt>
                <c:pt idx="15465">
                  <c:v>6.009001092374508</c:v>
                </c:pt>
                <c:pt idx="15466">
                  <c:v>6.009174272509626</c:v>
                </c:pt>
                <c:pt idx="15467">
                  <c:v>6.009394572717428</c:v>
                </c:pt>
                <c:pt idx="15468">
                  <c:v>6.009504955801325</c:v>
                </c:pt>
                <c:pt idx="15469">
                  <c:v>6.009623115799453</c:v>
                </c:pt>
                <c:pt idx="15470">
                  <c:v>0.0</c:v>
                </c:pt>
                <c:pt idx="15471">
                  <c:v>0.0</c:v>
                </c:pt>
                <c:pt idx="15472">
                  <c:v>0.0</c:v>
                </c:pt>
                <c:pt idx="15473">
                  <c:v>0.0</c:v>
                </c:pt>
                <c:pt idx="15474">
                  <c:v>0.0</c:v>
                </c:pt>
                <c:pt idx="15475">
                  <c:v>0.0</c:v>
                </c:pt>
                <c:pt idx="15476">
                  <c:v>0.0</c:v>
                </c:pt>
                <c:pt idx="15477">
                  <c:v>0.0</c:v>
                </c:pt>
                <c:pt idx="15478">
                  <c:v>0.0</c:v>
                </c:pt>
                <c:pt idx="15479">
                  <c:v>0.0</c:v>
                </c:pt>
                <c:pt idx="15480">
                  <c:v>6.00860683156147</c:v>
                </c:pt>
                <c:pt idx="15481">
                  <c:v>6.008528403875314</c:v>
                </c:pt>
                <c:pt idx="15482">
                  <c:v>6.008740976216757</c:v>
                </c:pt>
                <c:pt idx="15483">
                  <c:v>6.008851310820663</c:v>
                </c:pt>
                <c:pt idx="15484">
                  <c:v>6.008985205293276</c:v>
                </c:pt>
                <c:pt idx="15485">
                  <c:v>6.009095346387465</c:v>
                </c:pt>
                <c:pt idx="15486">
                  <c:v>6.009189955020336</c:v>
                </c:pt>
                <c:pt idx="15487">
                  <c:v>6.00946565940079</c:v>
                </c:pt>
                <c:pt idx="15488">
                  <c:v>6.00959940618639</c:v>
                </c:pt>
                <c:pt idx="15489">
                  <c:v>6.009638835453447</c:v>
                </c:pt>
                <c:pt idx="15490">
                  <c:v>0.0</c:v>
                </c:pt>
                <c:pt idx="15491">
                  <c:v>0.0</c:v>
                </c:pt>
                <c:pt idx="15492">
                  <c:v>0.0</c:v>
                </c:pt>
                <c:pt idx="15493">
                  <c:v>0.0</c:v>
                </c:pt>
                <c:pt idx="15494">
                  <c:v>0.0</c:v>
                </c:pt>
                <c:pt idx="15495">
                  <c:v>0.0</c:v>
                </c:pt>
                <c:pt idx="15496">
                  <c:v>0.0</c:v>
                </c:pt>
                <c:pt idx="15497">
                  <c:v>0.0</c:v>
                </c:pt>
                <c:pt idx="15498">
                  <c:v>0.0</c:v>
                </c:pt>
                <c:pt idx="15499">
                  <c:v>0.0</c:v>
                </c:pt>
                <c:pt idx="15500">
                  <c:v>6.008685624516925</c:v>
                </c:pt>
                <c:pt idx="15501">
                  <c:v>6.008756588410695</c:v>
                </c:pt>
                <c:pt idx="15502">
                  <c:v>6.008780260282926</c:v>
                </c:pt>
                <c:pt idx="15503">
                  <c:v>6.009040072861717</c:v>
                </c:pt>
                <c:pt idx="15504">
                  <c:v>6.008977168108204</c:v>
                </c:pt>
                <c:pt idx="15505">
                  <c:v>6.0091741112647</c:v>
                </c:pt>
                <c:pt idx="15506">
                  <c:v>6.009205681329278</c:v>
                </c:pt>
                <c:pt idx="15507">
                  <c:v>6.009213920251673</c:v>
                </c:pt>
                <c:pt idx="15508">
                  <c:v>6.009528694572448</c:v>
                </c:pt>
                <c:pt idx="15509">
                  <c:v>6.009630765350927</c:v>
                </c:pt>
                <c:pt idx="15510">
                  <c:v>0.0</c:v>
                </c:pt>
                <c:pt idx="15511">
                  <c:v>0.0</c:v>
                </c:pt>
                <c:pt idx="15512">
                  <c:v>0.0</c:v>
                </c:pt>
                <c:pt idx="15513">
                  <c:v>0.0</c:v>
                </c:pt>
                <c:pt idx="15514">
                  <c:v>0.0</c:v>
                </c:pt>
                <c:pt idx="15515">
                  <c:v>0.0</c:v>
                </c:pt>
                <c:pt idx="15516">
                  <c:v>0.0</c:v>
                </c:pt>
                <c:pt idx="15517">
                  <c:v>0.0</c:v>
                </c:pt>
                <c:pt idx="15518">
                  <c:v>0.0</c:v>
                </c:pt>
                <c:pt idx="15519">
                  <c:v>0.0</c:v>
                </c:pt>
                <c:pt idx="15520">
                  <c:v>6.008685560423197</c:v>
                </c:pt>
                <c:pt idx="15521">
                  <c:v>6.00870942483458</c:v>
                </c:pt>
                <c:pt idx="15522">
                  <c:v>6.00869387464499</c:v>
                </c:pt>
                <c:pt idx="15523">
                  <c:v>6.008906280458207</c:v>
                </c:pt>
                <c:pt idx="15524">
                  <c:v>6.008827880590362</c:v>
                </c:pt>
                <c:pt idx="15525">
                  <c:v>6.00906410496735</c:v>
                </c:pt>
                <c:pt idx="15526">
                  <c:v>6.009276359499582</c:v>
                </c:pt>
                <c:pt idx="15527">
                  <c:v>6.009434054596976</c:v>
                </c:pt>
                <c:pt idx="15528">
                  <c:v>6.009544186126043</c:v>
                </c:pt>
                <c:pt idx="15529">
                  <c:v>6.009654552130523</c:v>
                </c:pt>
                <c:pt idx="15530">
                  <c:v>0.0</c:v>
                </c:pt>
                <c:pt idx="15531">
                  <c:v>0.0</c:v>
                </c:pt>
                <c:pt idx="15532">
                  <c:v>0.0</c:v>
                </c:pt>
                <c:pt idx="15533">
                  <c:v>0.0</c:v>
                </c:pt>
                <c:pt idx="15534">
                  <c:v>0.0</c:v>
                </c:pt>
                <c:pt idx="15535">
                  <c:v>0.0</c:v>
                </c:pt>
                <c:pt idx="15536">
                  <c:v>0.0</c:v>
                </c:pt>
                <c:pt idx="15537">
                  <c:v>0.0</c:v>
                </c:pt>
                <c:pt idx="15538">
                  <c:v>0.0</c:v>
                </c:pt>
                <c:pt idx="15539">
                  <c:v>0.0</c:v>
                </c:pt>
                <c:pt idx="15540">
                  <c:v>6.00866199437872</c:v>
                </c:pt>
                <c:pt idx="15541">
                  <c:v>6.008614982977611</c:v>
                </c:pt>
                <c:pt idx="15542">
                  <c:v>6.008796171980575</c:v>
                </c:pt>
                <c:pt idx="15543">
                  <c:v>6.008930067332265</c:v>
                </c:pt>
                <c:pt idx="15544">
                  <c:v>6.00905589925405</c:v>
                </c:pt>
                <c:pt idx="15545">
                  <c:v>6.009111252403985</c:v>
                </c:pt>
                <c:pt idx="15546">
                  <c:v>6.00923712486065</c:v>
                </c:pt>
                <c:pt idx="15547">
                  <c:v>6.009394768215595</c:v>
                </c:pt>
                <c:pt idx="15548">
                  <c:v>6.009670091707357</c:v>
                </c:pt>
                <c:pt idx="15549">
                  <c:v>6.009638842205192</c:v>
                </c:pt>
                <c:pt idx="15550">
                  <c:v>0.0</c:v>
                </c:pt>
                <c:pt idx="15551">
                  <c:v>0.0</c:v>
                </c:pt>
                <c:pt idx="15552">
                  <c:v>0.0</c:v>
                </c:pt>
                <c:pt idx="15553">
                  <c:v>0.0</c:v>
                </c:pt>
                <c:pt idx="15554">
                  <c:v>0.0</c:v>
                </c:pt>
                <c:pt idx="15555">
                  <c:v>0.0</c:v>
                </c:pt>
                <c:pt idx="15556">
                  <c:v>0.0</c:v>
                </c:pt>
                <c:pt idx="15557">
                  <c:v>0.0</c:v>
                </c:pt>
                <c:pt idx="15558">
                  <c:v>0.0</c:v>
                </c:pt>
                <c:pt idx="15559">
                  <c:v>0.0</c:v>
                </c:pt>
                <c:pt idx="15560">
                  <c:v>6.008701116241036</c:v>
                </c:pt>
                <c:pt idx="15561">
                  <c:v>6.008654267431965</c:v>
                </c:pt>
                <c:pt idx="15562">
                  <c:v>6.008709566365707</c:v>
                </c:pt>
                <c:pt idx="15563">
                  <c:v>6.008921999041732</c:v>
                </c:pt>
                <c:pt idx="15564">
                  <c:v>6.008914491435529</c:v>
                </c:pt>
                <c:pt idx="15565">
                  <c:v>6.0091741112647</c:v>
                </c:pt>
                <c:pt idx="15566">
                  <c:v>6.00926088158301</c:v>
                </c:pt>
                <c:pt idx="15567">
                  <c:v>6.009512983935489</c:v>
                </c:pt>
                <c:pt idx="15568">
                  <c:v>6.00963869388098</c:v>
                </c:pt>
                <c:pt idx="15569">
                  <c:v>6.009583679930609</c:v>
                </c:pt>
                <c:pt idx="15570">
                  <c:v>0.0</c:v>
                </c:pt>
                <c:pt idx="15571">
                  <c:v>0.0</c:v>
                </c:pt>
                <c:pt idx="15572">
                  <c:v>0.0</c:v>
                </c:pt>
                <c:pt idx="15573">
                  <c:v>0.0</c:v>
                </c:pt>
                <c:pt idx="15574">
                  <c:v>0.0</c:v>
                </c:pt>
                <c:pt idx="15575">
                  <c:v>0.0</c:v>
                </c:pt>
                <c:pt idx="15576">
                  <c:v>0.0</c:v>
                </c:pt>
                <c:pt idx="15577">
                  <c:v>0.0</c:v>
                </c:pt>
                <c:pt idx="15578">
                  <c:v>0.0</c:v>
                </c:pt>
                <c:pt idx="15579">
                  <c:v>0.0</c:v>
                </c:pt>
                <c:pt idx="15580">
                  <c:v>6.008504670250543</c:v>
                </c:pt>
                <c:pt idx="15581">
                  <c:v>6.008473214340909</c:v>
                </c:pt>
                <c:pt idx="15582">
                  <c:v>6.008725289981059</c:v>
                </c:pt>
                <c:pt idx="15583">
                  <c:v>6.00886699624137</c:v>
                </c:pt>
                <c:pt idx="15584">
                  <c:v>6.008772910098468</c:v>
                </c:pt>
                <c:pt idx="15585">
                  <c:v>6.009103383618382</c:v>
                </c:pt>
                <c:pt idx="15586">
                  <c:v>6.009237285145281</c:v>
                </c:pt>
                <c:pt idx="15587">
                  <c:v>6.009378861799877</c:v>
                </c:pt>
                <c:pt idx="15588">
                  <c:v>6.009497068300298</c:v>
                </c:pt>
                <c:pt idx="15589">
                  <c:v>6.009670239352212</c:v>
                </c:pt>
                <c:pt idx="15590">
                  <c:v>0.0</c:v>
                </c:pt>
                <c:pt idx="15591">
                  <c:v>0.0</c:v>
                </c:pt>
                <c:pt idx="15592">
                  <c:v>0.0</c:v>
                </c:pt>
                <c:pt idx="15593">
                  <c:v>0.0</c:v>
                </c:pt>
                <c:pt idx="15594">
                  <c:v>0.0</c:v>
                </c:pt>
                <c:pt idx="15595">
                  <c:v>0.0</c:v>
                </c:pt>
                <c:pt idx="15596">
                  <c:v>0.0</c:v>
                </c:pt>
                <c:pt idx="15597">
                  <c:v>0.0</c:v>
                </c:pt>
                <c:pt idx="15598">
                  <c:v>0.0</c:v>
                </c:pt>
                <c:pt idx="15599">
                  <c:v>0.0</c:v>
                </c:pt>
                <c:pt idx="15600">
                  <c:v>6.00853616705912</c:v>
                </c:pt>
                <c:pt idx="15601">
                  <c:v>6.008654239546089</c:v>
                </c:pt>
                <c:pt idx="15602">
                  <c:v>6.00866241371485</c:v>
                </c:pt>
                <c:pt idx="15603">
                  <c:v>6.00885129381926</c:v>
                </c:pt>
                <c:pt idx="15604">
                  <c:v>6.008867169970161</c:v>
                </c:pt>
                <c:pt idx="15605">
                  <c:v>6.00914286286969</c:v>
                </c:pt>
                <c:pt idx="15606">
                  <c:v>6.009284432230226</c:v>
                </c:pt>
                <c:pt idx="15607">
                  <c:v>6.009355322568024</c:v>
                </c:pt>
                <c:pt idx="15608">
                  <c:v>6.00937921730246</c:v>
                </c:pt>
                <c:pt idx="15609">
                  <c:v>6.009623115799453</c:v>
                </c:pt>
                <c:pt idx="15610">
                  <c:v>0.0</c:v>
                </c:pt>
                <c:pt idx="15611">
                  <c:v>0.0</c:v>
                </c:pt>
                <c:pt idx="15612">
                  <c:v>0.0</c:v>
                </c:pt>
                <c:pt idx="15613">
                  <c:v>0.0</c:v>
                </c:pt>
                <c:pt idx="15614">
                  <c:v>0.0</c:v>
                </c:pt>
                <c:pt idx="15615">
                  <c:v>0.0</c:v>
                </c:pt>
                <c:pt idx="15616">
                  <c:v>0.0</c:v>
                </c:pt>
                <c:pt idx="15617">
                  <c:v>0.0</c:v>
                </c:pt>
                <c:pt idx="15618">
                  <c:v>0.0</c:v>
                </c:pt>
                <c:pt idx="15619">
                  <c:v>0.0</c:v>
                </c:pt>
                <c:pt idx="15620">
                  <c:v>6.0084730977911</c:v>
                </c:pt>
                <c:pt idx="15621">
                  <c:v>6.008528190916299</c:v>
                </c:pt>
                <c:pt idx="15622">
                  <c:v>6.00873313188555</c:v>
                </c:pt>
                <c:pt idx="15623">
                  <c:v>6.008725234503792</c:v>
                </c:pt>
                <c:pt idx="15624">
                  <c:v>6.00889860455115</c:v>
                </c:pt>
                <c:pt idx="15625">
                  <c:v>6.008969844354022</c:v>
                </c:pt>
                <c:pt idx="15626">
                  <c:v>6.009308037049053</c:v>
                </c:pt>
                <c:pt idx="15627">
                  <c:v>6.00925296691538</c:v>
                </c:pt>
                <c:pt idx="15628">
                  <c:v>6.009371361820532</c:v>
                </c:pt>
                <c:pt idx="15629">
                  <c:v>6.009520794131423</c:v>
                </c:pt>
                <c:pt idx="15630">
                  <c:v>0.0</c:v>
                </c:pt>
                <c:pt idx="15631">
                  <c:v>0.0</c:v>
                </c:pt>
                <c:pt idx="15632">
                  <c:v>0.0</c:v>
                </c:pt>
                <c:pt idx="15633">
                  <c:v>0.0</c:v>
                </c:pt>
                <c:pt idx="15634">
                  <c:v>0.0</c:v>
                </c:pt>
                <c:pt idx="15635">
                  <c:v>0.0</c:v>
                </c:pt>
                <c:pt idx="15636">
                  <c:v>0.0</c:v>
                </c:pt>
                <c:pt idx="15637">
                  <c:v>0.0</c:v>
                </c:pt>
                <c:pt idx="15638">
                  <c:v>0.0</c:v>
                </c:pt>
                <c:pt idx="15639">
                  <c:v>0.0</c:v>
                </c:pt>
                <c:pt idx="15640">
                  <c:v>6.008622326807726</c:v>
                </c:pt>
                <c:pt idx="15641">
                  <c:v>6.008583548476175</c:v>
                </c:pt>
                <c:pt idx="15642">
                  <c:v>6.008607246579766</c:v>
                </c:pt>
                <c:pt idx="15643">
                  <c:v>6.008804151994522</c:v>
                </c:pt>
                <c:pt idx="15644">
                  <c:v>6.008835562214021</c:v>
                </c:pt>
                <c:pt idx="15645">
                  <c:v>6.008985173683691</c:v>
                </c:pt>
                <c:pt idx="15646">
                  <c:v>6.00927639465352</c:v>
                </c:pt>
                <c:pt idx="15647">
                  <c:v>6.009386730537509</c:v>
                </c:pt>
                <c:pt idx="15648">
                  <c:v>6.00941049697379</c:v>
                </c:pt>
                <c:pt idx="15649">
                  <c:v>6.009741175340153</c:v>
                </c:pt>
                <c:pt idx="15650">
                  <c:v>0.0</c:v>
                </c:pt>
                <c:pt idx="15651">
                  <c:v>0.0</c:v>
                </c:pt>
                <c:pt idx="15652">
                  <c:v>0.0</c:v>
                </c:pt>
                <c:pt idx="15653">
                  <c:v>0.0</c:v>
                </c:pt>
                <c:pt idx="15654">
                  <c:v>0.0</c:v>
                </c:pt>
                <c:pt idx="15655">
                  <c:v>0.0</c:v>
                </c:pt>
                <c:pt idx="15656">
                  <c:v>0.0</c:v>
                </c:pt>
                <c:pt idx="15657">
                  <c:v>0.0</c:v>
                </c:pt>
                <c:pt idx="15658">
                  <c:v>0.0</c:v>
                </c:pt>
                <c:pt idx="15659">
                  <c:v>0.0</c:v>
                </c:pt>
                <c:pt idx="15660">
                  <c:v>6.0084023256374</c:v>
                </c:pt>
                <c:pt idx="15661">
                  <c:v>6.008489068242485</c:v>
                </c:pt>
                <c:pt idx="15662">
                  <c:v>6.008607250727898</c:v>
                </c:pt>
                <c:pt idx="15663">
                  <c:v>6.008756796816979</c:v>
                </c:pt>
                <c:pt idx="15664">
                  <c:v>6.008827850844009</c:v>
                </c:pt>
                <c:pt idx="15665">
                  <c:v>6.008906773548764</c:v>
                </c:pt>
                <c:pt idx="15666">
                  <c:v>6.009307963578498</c:v>
                </c:pt>
                <c:pt idx="15667">
                  <c:v>6.009379012806454</c:v>
                </c:pt>
                <c:pt idx="15668">
                  <c:v>6.009347538890347</c:v>
                </c:pt>
                <c:pt idx="15669">
                  <c:v>6.009473638481462</c:v>
                </c:pt>
                <c:pt idx="15670">
                  <c:v>0.0</c:v>
                </c:pt>
                <c:pt idx="15671">
                  <c:v>0.0</c:v>
                </c:pt>
                <c:pt idx="15672">
                  <c:v>0.0</c:v>
                </c:pt>
                <c:pt idx="15673">
                  <c:v>0.0</c:v>
                </c:pt>
                <c:pt idx="15674">
                  <c:v>0.0</c:v>
                </c:pt>
                <c:pt idx="15675">
                  <c:v>0.0</c:v>
                </c:pt>
                <c:pt idx="15676">
                  <c:v>0.0</c:v>
                </c:pt>
                <c:pt idx="15677">
                  <c:v>0.0</c:v>
                </c:pt>
                <c:pt idx="15678">
                  <c:v>0.0</c:v>
                </c:pt>
                <c:pt idx="15679">
                  <c:v>0.0</c:v>
                </c:pt>
                <c:pt idx="15680">
                  <c:v>6.008418072634401</c:v>
                </c:pt>
                <c:pt idx="15681">
                  <c:v>6.008426226542332</c:v>
                </c:pt>
                <c:pt idx="15682">
                  <c:v>6.00852852267166</c:v>
                </c:pt>
                <c:pt idx="15683">
                  <c:v>6.008725392825792</c:v>
                </c:pt>
                <c:pt idx="15684">
                  <c:v>6.00870177771467</c:v>
                </c:pt>
                <c:pt idx="15685">
                  <c:v>6.008930145603207</c:v>
                </c:pt>
                <c:pt idx="15686">
                  <c:v>6.00896959205417</c:v>
                </c:pt>
                <c:pt idx="15687">
                  <c:v>6.009127055856157</c:v>
                </c:pt>
                <c:pt idx="15688">
                  <c:v>6.00937921730246</c:v>
                </c:pt>
                <c:pt idx="15689">
                  <c:v>6.009481501778936</c:v>
                </c:pt>
                <c:pt idx="15690">
                  <c:v>0.0</c:v>
                </c:pt>
                <c:pt idx="15691">
                  <c:v>0.0</c:v>
                </c:pt>
                <c:pt idx="15692">
                  <c:v>0.0</c:v>
                </c:pt>
                <c:pt idx="15693">
                  <c:v>0.0</c:v>
                </c:pt>
                <c:pt idx="15694">
                  <c:v>0.0</c:v>
                </c:pt>
                <c:pt idx="15695">
                  <c:v>0.0</c:v>
                </c:pt>
                <c:pt idx="15696">
                  <c:v>0.0</c:v>
                </c:pt>
                <c:pt idx="15697">
                  <c:v>0.0</c:v>
                </c:pt>
                <c:pt idx="15698">
                  <c:v>0.0</c:v>
                </c:pt>
                <c:pt idx="15699">
                  <c:v>0.0</c:v>
                </c:pt>
                <c:pt idx="15700">
                  <c:v>6.008418120023133</c:v>
                </c:pt>
                <c:pt idx="15701">
                  <c:v>6.008559979460684</c:v>
                </c:pt>
                <c:pt idx="15702">
                  <c:v>6.008512994034086</c:v>
                </c:pt>
                <c:pt idx="15703">
                  <c:v>6.00865470421988</c:v>
                </c:pt>
                <c:pt idx="15704">
                  <c:v>6.008827880590362</c:v>
                </c:pt>
                <c:pt idx="15705">
                  <c:v>6.008977460619126</c:v>
                </c:pt>
                <c:pt idx="15706">
                  <c:v>6.00912710381328</c:v>
                </c:pt>
                <c:pt idx="15707">
                  <c:v>6.009205778863143</c:v>
                </c:pt>
                <c:pt idx="15708">
                  <c:v>6.00941849531271</c:v>
                </c:pt>
                <c:pt idx="15709">
                  <c:v>6.009434328540038</c:v>
                </c:pt>
                <c:pt idx="15710">
                  <c:v>0.0</c:v>
                </c:pt>
                <c:pt idx="15711">
                  <c:v>0.0</c:v>
                </c:pt>
                <c:pt idx="15712">
                  <c:v>0.0</c:v>
                </c:pt>
                <c:pt idx="15713">
                  <c:v>0.0</c:v>
                </c:pt>
                <c:pt idx="15714">
                  <c:v>0.0</c:v>
                </c:pt>
                <c:pt idx="15715">
                  <c:v>0.0</c:v>
                </c:pt>
                <c:pt idx="15716">
                  <c:v>0.0</c:v>
                </c:pt>
                <c:pt idx="15717">
                  <c:v>0.0</c:v>
                </c:pt>
                <c:pt idx="15718">
                  <c:v>0.0</c:v>
                </c:pt>
                <c:pt idx="15719">
                  <c:v>0.0</c:v>
                </c:pt>
                <c:pt idx="15720">
                  <c:v>6.008606830525808</c:v>
                </c:pt>
                <c:pt idx="15721">
                  <c:v>6.008740644479038</c:v>
                </c:pt>
                <c:pt idx="15722">
                  <c:v>6.008677968910014</c:v>
                </c:pt>
                <c:pt idx="15723">
                  <c:v>6.008851316087426</c:v>
                </c:pt>
                <c:pt idx="15724">
                  <c:v>6.008930020319355</c:v>
                </c:pt>
                <c:pt idx="15725">
                  <c:v>6.009182141519513</c:v>
                </c:pt>
                <c:pt idx="15726">
                  <c:v>6.009276598085031</c:v>
                </c:pt>
                <c:pt idx="15727">
                  <c:v>6.00941054116586</c:v>
                </c:pt>
                <c:pt idx="15728">
                  <c:v>6.00948922659969</c:v>
                </c:pt>
                <c:pt idx="15729">
                  <c:v>6.00971741736265</c:v>
                </c:pt>
                <c:pt idx="15730">
                  <c:v>0.0</c:v>
                </c:pt>
                <c:pt idx="15731">
                  <c:v>0.0</c:v>
                </c:pt>
                <c:pt idx="15732">
                  <c:v>0.0</c:v>
                </c:pt>
                <c:pt idx="15733">
                  <c:v>0.0</c:v>
                </c:pt>
                <c:pt idx="15734">
                  <c:v>0.0</c:v>
                </c:pt>
                <c:pt idx="15735">
                  <c:v>0.0</c:v>
                </c:pt>
                <c:pt idx="15736">
                  <c:v>0.0</c:v>
                </c:pt>
                <c:pt idx="15737">
                  <c:v>0.0</c:v>
                </c:pt>
                <c:pt idx="15738">
                  <c:v>0.0</c:v>
                </c:pt>
                <c:pt idx="15739">
                  <c:v>0.0</c:v>
                </c:pt>
                <c:pt idx="15740">
                  <c:v>6.008496472525962</c:v>
                </c:pt>
                <c:pt idx="15741">
                  <c:v>6.008788023289957</c:v>
                </c:pt>
                <c:pt idx="15742">
                  <c:v>6.00885901618164</c:v>
                </c:pt>
                <c:pt idx="15743">
                  <c:v>6.008835597209726</c:v>
                </c:pt>
                <c:pt idx="15744">
                  <c:v>6.008985179792067</c:v>
                </c:pt>
                <c:pt idx="15745">
                  <c:v>6.009142702067562</c:v>
                </c:pt>
                <c:pt idx="15746">
                  <c:v>6.009308037049053</c:v>
                </c:pt>
                <c:pt idx="15747">
                  <c:v>6.009371028447243</c:v>
                </c:pt>
                <c:pt idx="15748">
                  <c:v>6.00966220128492</c:v>
                </c:pt>
                <c:pt idx="15749">
                  <c:v>6.00956011872403</c:v>
                </c:pt>
                <c:pt idx="15750">
                  <c:v>0.0</c:v>
                </c:pt>
                <c:pt idx="15751">
                  <c:v>0.0</c:v>
                </c:pt>
                <c:pt idx="15752">
                  <c:v>0.0</c:v>
                </c:pt>
                <c:pt idx="15753">
                  <c:v>0.0</c:v>
                </c:pt>
                <c:pt idx="15754">
                  <c:v>0.0</c:v>
                </c:pt>
                <c:pt idx="15755">
                  <c:v>0.0</c:v>
                </c:pt>
                <c:pt idx="15756">
                  <c:v>0.0</c:v>
                </c:pt>
                <c:pt idx="15757">
                  <c:v>0.0</c:v>
                </c:pt>
                <c:pt idx="15758">
                  <c:v>0.0</c:v>
                </c:pt>
                <c:pt idx="15759">
                  <c:v>0.0</c:v>
                </c:pt>
                <c:pt idx="15760">
                  <c:v>6.00859089304375</c:v>
                </c:pt>
                <c:pt idx="15761">
                  <c:v>6.00863069762592</c:v>
                </c:pt>
                <c:pt idx="15762">
                  <c:v>6.008717440195928</c:v>
                </c:pt>
                <c:pt idx="15763">
                  <c:v>6.008875038806186</c:v>
                </c:pt>
                <c:pt idx="15764">
                  <c:v>6.009016814543931</c:v>
                </c:pt>
                <c:pt idx="15765">
                  <c:v>6.009197860695217</c:v>
                </c:pt>
                <c:pt idx="15766">
                  <c:v>6.00926088158301</c:v>
                </c:pt>
                <c:pt idx="15767">
                  <c:v>6.00943382775529</c:v>
                </c:pt>
                <c:pt idx="15768">
                  <c:v>6.009528513598597</c:v>
                </c:pt>
                <c:pt idx="15769">
                  <c:v>6.009670260539921</c:v>
                </c:pt>
                <c:pt idx="15770">
                  <c:v>0.0</c:v>
                </c:pt>
                <c:pt idx="15771">
                  <c:v>0.0</c:v>
                </c:pt>
                <c:pt idx="15772">
                  <c:v>0.0</c:v>
                </c:pt>
                <c:pt idx="15773">
                  <c:v>0.0</c:v>
                </c:pt>
                <c:pt idx="15774">
                  <c:v>0.0</c:v>
                </c:pt>
                <c:pt idx="15775">
                  <c:v>0.0</c:v>
                </c:pt>
                <c:pt idx="15776">
                  <c:v>0.0</c:v>
                </c:pt>
                <c:pt idx="15777">
                  <c:v>0.0</c:v>
                </c:pt>
                <c:pt idx="15778">
                  <c:v>0.0</c:v>
                </c:pt>
                <c:pt idx="15779">
                  <c:v>0.0</c:v>
                </c:pt>
                <c:pt idx="15780">
                  <c:v>6.008504509548108</c:v>
                </c:pt>
                <c:pt idx="15781">
                  <c:v>6.008575507954157</c:v>
                </c:pt>
                <c:pt idx="15782">
                  <c:v>6.00876454736273</c:v>
                </c:pt>
                <c:pt idx="15783">
                  <c:v>6.008819878333985</c:v>
                </c:pt>
                <c:pt idx="15784">
                  <c:v>6.00885142132168</c:v>
                </c:pt>
                <c:pt idx="15785">
                  <c:v>6.009079817494284</c:v>
                </c:pt>
                <c:pt idx="15786">
                  <c:v>6.00919011542811</c:v>
                </c:pt>
                <c:pt idx="15787">
                  <c:v>6.009402646537032</c:v>
                </c:pt>
                <c:pt idx="15788">
                  <c:v>6.0094422522313</c:v>
                </c:pt>
                <c:pt idx="15789">
                  <c:v>6.009505264643705</c:v>
                </c:pt>
                <c:pt idx="15790">
                  <c:v>0.0</c:v>
                </c:pt>
                <c:pt idx="15791">
                  <c:v>0.0</c:v>
                </c:pt>
                <c:pt idx="15792">
                  <c:v>0.0</c:v>
                </c:pt>
                <c:pt idx="15793">
                  <c:v>0.0</c:v>
                </c:pt>
                <c:pt idx="15794">
                  <c:v>0.0</c:v>
                </c:pt>
                <c:pt idx="15795">
                  <c:v>0.0</c:v>
                </c:pt>
                <c:pt idx="15796">
                  <c:v>0.0</c:v>
                </c:pt>
                <c:pt idx="15797">
                  <c:v>0.0</c:v>
                </c:pt>
                <c:pt idx="15798">
                  <c:v>0.0</c:v>
                </c:pt>
                <c:pt idx="15799">
                  <c:v>0.0</c:v>
                </c:pt>
                <c:pt idx="15800">
                  <c:v>6.008520393329797</c:v>
                </c:pt>
                <c:pt idx="15801">
                  <c:v>6.00850484173966</c:v>
                </c:pt>
                <c:pt idx="15802">
                  <c:v>6.008685979006041</c:v>
                </c:pt>
                <c:pt idx="15803">
                  <c:v>6.008639016183926</c:v>
                </c:pt>
                <c:pt idx="15804">
                  <c:v>6.008820011680184</c:v>
                </c:pt>
                <c:pt idx="15805">
                  <c:v>6.008993210830393</c:v>
                </c:pt>
                <c:pt idx="15806">
                  <c:v>6.009024981575613</c:v>
                </c:pt>
                <c:pt idx="15807">
                  <c:v>6.009308167395718</c:v>
                </c:pt>
                <c:pt idx="15808">
                  <c:v>6.009229576470193</c:v>
                </c:pt>
                <c:pt idx="15809">
                  <c:v>6.009347746065239</c:v>
                </c:pt>
                <c:pt idx="15810">
                  <c:v>0.0</c:v>
                </c:pt>
                <c:pt idx="15811">
                  <c:v>0.0</c:v>
                </c:pt>
                <c:pt idx="15812">
                  <c:v>0.0</c:v>
                </c:pt>
                <c:pt idx="15813">
                  <c:v>0.0</c:v>
                </c:pt>
                <c:pt idx="15814">
                  <c:v>0.0</c:v>
                </c:pt>
                <c:pt idx="15815">
                  <c:v>0.0</c:v>
                </c:pt>
                <c:pt idx="15816">
                  <c:v>0.0</c:v>
                </c:pt>
                <c:pt idx="15817">
                  <c:v>0.0</c:v>
                </c:pt>
                <c:pt idx="15818">
                  <c:v>0.0</c:v>
                </c:pt>
                <c:pt idx="15819">
                  <c:v>0.0</c:v>
                </c:pt>
                <c:pt idx="15820">
                  <c:v>6.008417901625338</c:v>
                </c:pt>
                <c:pt idx="15821">
                  <c:v>6.008630669865956</c:v>
                </c:pt>
                <c:pt idx="15822">
                  <c:v>6.008607029051195</c:v>
                </c:pt>
                <c:pt idx="15823">
                  <c:v>6.008780559963967</c:v>
                </c:pt>
                <c:pt idx="15824">
                  <c:v>6.008945889391508</c:v>
                </c:pt>
                <c:pt idx="15825">
                  <c:v>6.009119073406787</c:v>
                </c:pt>
                <c:pt idx="15826">
                  <c:v>6.009119241719928</c:v>
                </c:pt>
                <c:pt idx="15827">
                  <c:v>6.009371179919245</c:v>
                </c:pt>
                <c:pt idx="15828">
                  <c:v>6.009371378337166</c:v>
                </c:pt>
                <c:pt idx="15829">
                  <c:v>6.0096071980407</c:v>
                </c:pt>
                <c:pt idx="15830">
                  <c:v>0.0</c:v>
                </c:pt>
                <c:pt idx="15831">
                  <c:v>0.0</c:v>
                </c:pt>
                <c:pt idx="15832">
                  <c:v>0.0</c:v>
                </c:pt>
                <c:pt idx="15833">
                  <c:v>0.0</c:v>
                </c:pt>
                <c:pt idx="15834">
                  <c:v>0.0</c:v>
                </c:pt>
                <c:pt idx="15835">
                  <c:v>0.0</c:v>
                </c:pt>
                <c:pt idx="15836">
                  <c:v>0.0</c:v>
                </c:pt>
                <c:pt idx="15837">
                  <c:v>0.0</c:v>
                </c:pt>
                <c:pt idx="15838">
                  <c:v>0.0</c:v>
                </c:pt>
                <c:pt idx="15839">
                  <c:v>0.0</c:v>
                </c:pt>
                <c:pt idx="15840">
                  <c:v>6.00845713679263</c:v>
                </c:pt>
                <c:pt idx="15841">
                  <c:v>6.008434095477026</c:v>
                </c:pt>
                <c:pt idx="15842">
                  <c:v>6.008512826838944</c:v>
                </c:pt>
                <c:pt idx="15843">
                  <c:v>6.008615233947785</c:v>
                </c:pt>
                <c:pt idx="15844">
                  <c:v>6.008993055334705</c:v>
                </c:pt>
                <c:pt idx="15845">
                  <c:v>6.009016938033054</c:v>
                </c:pt>
                <c:pt idx="15846">
                  <c:v>6.009307971550846</c:v>
                </c:pt>
                <c:pt idx="15847">
                  <c:v>6.009386899330344</c:v>
                </c:pt>
                <c:pt idx="15848">
                  <c:v>6.009237411810818</c:v>
                </c:pt>
                <c:pt idx="15849">
                  <c:v>6.009520975157034</c:v>
                </c:pt>
                <c:pt idx="15850">
                  <c:v>0.0</c:v>
                </c:pt>
                <c:pt idx="15851">
                  <c:v>0.0</c:v>
                </c:pt>
                <c:pt idx="15852">
                  <c:v>0.0</c:v>
                </c:pt>
                <c:pt idx="15853">
                  <c:v>0.0</c:v>
                </c:pt>
                <c:pt idx="15854">
                  <c:v>0.0</c:v>
                </c:pt>
                <c:pt idx="15855">
                  <c:v>0.0</c:v>
                </c:pt>
                <c:pt idx="15856">
                  <c:v>0.0</c:v>
                </c:pt>
                <c:pt idx="15857">
                  <c:v>0.0</c:v>
                </c:pt>
                <c:pt idx="15858">
                  <c:v>0.0</c:v>
                </c:pt>
                <c:pt idx="15859">
                  <c:v>0.0</c:v>
                </c:pt>
                <c:pt idx="15860">
                  <c:v>6.008512325442394</c:v>
                </c:pt>
                <c:pt idx="15861">
                  <c:v>6.008520482878904</c:v>
                </c:pt>
                <c:pt idx="15862">
                  <c:v>6.008607441546114</c:v>
                </c:pt>
                <c:pt idx="15863">
                  <c:v>6.008709706103076</c:v>
                </c:pt>
                <c:pt idx="15864">
                  <c:v>6.00886716465007</c:v>
                </c:pt>
                <c:pt idx="15865">
                  <c:v>6.009087469993271</c:v>
                </c:pt>
                <c:pt idx="15866">
                  <c:v>6.0090954713481</c:v>
                </c:pt>
                <c:pt idx="15867">
                  <c:v>6.009134924653651</c:v>
                </c:pt>
                <c:pt idx="15868">
                  <c:v>6.009347613183282</c:v>
                </c:pt>
                <c:pt idx="15869">
                  <c:v>6.00936349278601</c:v>
                </c:pt>
                <c:pt idx="15870">
                  <c:v>0.0</c:v>
                </c:pt>
                <c:pt idx="15871">
                  <c:v>0.0</c:v>
                </c:pt>
                <c:pt idx="15872">
                  <c:v>0.0</c:v>
                </c:pt>
                <c:pt idx="15873">
                  <c:v>0.0</c:v>
                </c:pt>
                <c:pt idx="15874">
                  <c:v>0.0</c:v>
                </c:pt>
                <c:pt idx="15875">
                  <c:v>0.0</c:v>
                </c:pt>
                <c:pt idx="15876">
                  <c:v>0.0</c:v>
                </c:pt>
                <c:pt idx="15877">
                  <c:v>0.0</c:v>
                </c:pt>
                <c:pt idx="15878">
                  <c:v>0.0</c:v>
                </c:pt>
                <c:pt idx="15879">
                  <c:v>0.0</c:v>
                </c:pt>
                <c:pt idx="15880">
                  <c:v>6.008520393329797</c:v>
                </c:pt>
                <c:pt idx="15881">
                  <c:v>6.00866998192561</c:v>
                </c:pt>
                <c:pt idx="15882">
                  <c:v>6.008748821406287</c:v>
                </c:pt>
                <c:pt idx="15883">
                  <c:v>6.008969320898924</c:v>
                </c:pt>
                <c:pt idx="15884">
                  <c:v>6.008914455257147</c:v>
                </c:pt>
                <c:pt idx="15885">
                  <c:v>6.00910339026516</c:v>
                </c:pt>
                <c:pt idx="15886">
                  <c:v>6.00922151567282</c:v>
                </c:pt>
                <c:pt idx="15887">
                  <c:v>6.009213647378016</c:v>
                </c:pt>
                <c:pt idx="15888">
                  <c:v>6.009512787895187</c:v>
                </c:pt>
                <c:pt idx="15889">
                  <c:v>6.009520975157034</c:v>
                </c:pt>
                <c:pt idx="15890">
                  <c:v>0.0</c:v>
                </c:pt>
                <c:pt idx="15891">
                  <c:v>0.0</c:v>
                </c:pt>
                <c:pt idx="15892">
                  <c:v>0.0</c:v>
                </c:pt>
                <c:pt idx="15893">
                  <c:v>0.0</c:v>
                </c:pt>
                <c:pt idx="15894">
                  <c:v>0.0</c:v>
                </c:pt>
                <c:pt idx="15895">
                  <c:v>0.0</c:v>
                </c:pt>
                <c:pt idx="15896">
                  <c:v>0.0</c:v>
                </c:pt>
                <c:pt idx="15897">
                  <c:v>0.0</c:v>
                </c:pt>
                <c:pt idx="15898">
                  <c:v>0.0</c:v>
                </c:pt>
                <c:pt idx="15899">
                  <c:v>0.0</c:v>
                </c:pt>
                <c:pt idx="15900">
                  <c:v>6.008732724596304</c:v>
                </c:pt>
                <c:pt idx="15901">
                  <c:v>6.008654263231101</c:v>
                </c:pt>
                <c:pt idx="15902">
                  <c:v>6.008662245516777</c:v>
                </c:pt>
                <c:pt idx="15903">
                  <c:v>6.008867001722618</c:v>
                </c:pt>
                <c:pt idx="15904">
                  <c:v>6.008906448941985</c:v>
                </c:pt>
                <c:pt idx="15905">
                  <c:v>6.009134818680534</c:v>
                </c:pt>
                <c:pt idx="15906">
                  <c:v>6.00925279311168</c:v>
                </c:pt>
                <c:pt idx="15907">
                  <c:v>6.009465509109559</c:v>
                </c:pt>
                <c:pt idx="15908">
                  <c:v>6.009465463577518</c:v>
                </c:pt>
                <c:pt idx="15909">
                  <c:v>6.009536355142424</c:v>
                </c:pt>
                <c:pt idx="15910">
                  <c:v>0.0</c:v>
                </c:pt>
                <c:pt idx="15911">
                  <c:v>0.0</c:v>
                </c:pt>
                <c:pt idx="15912">
                  <c:v>0.0</c:v>
                </c:pt>
                <c:pt idx="15913">
                  <c:v>0.0</c:v>
                </c:pt>
                <c:pt idx="15914">
                  <c:v>0.0</c:v>
                </c:pt>
                <c:pt idx="15915">
                  <c:v>0.0</c:v>
                </c:pt>
                <c:pt idx="15916">
                  <c:v>0.0</c:v>
                </c:pt>
                <c:pt idx="15917">
                  <c:v>0.0</c:v>
                </c:pt>
                <c:pt idx="15918">
                  <c:v>0.0</c:v>
                </c:pt>
                <c:pt idx="15919">
                  <c:v>0.0</c:v>
                </c:pt>
                <c:pt idx="15920">
                  <c:v>6.00862276831314</c:v>
                </c:pt>
                <c:pt idx="15921">
                  <c:v>6.008748709134542</c:v>
                </c:pt>
                <c:pt idx="15922">
                  <c:v>6.00865440351388</c:v>
                </c:pt>
                <c:pt idx="15923">
                  <c:v>6.008890567465227</c:v>
                </c:pt>
                <c:pt idx="15924">
                  <c:v>6.009079648829118</c:v>
                </c:pt>
                <c:pt idx="15925">
                  <c:v>6.009126956574486</c:v>
                </c:pt>
                <c:pt idx="15926">
                  <c:v>6.00926872072503</c:v>
                </c:pt>
                <c:pt idx="15927">
                  <c:v>6.00940242868756</c:v>
                </c:pt>
                <c:pt idx="15928">
                  <c:v>6.00962316391371</c:v>
                </c:pt>
                <c:pt idx="15929">
                  <c:v>6.009733284265077</c:v>
                </c:pt>
                <c:pt idx="15930">
                  <c:v>0.0</c:v>
                </c:pt>
                <c:pt idx="15931">
                  <c:v>0.0</c:v>
                </c:pt>
                <c:pt idx="15932">
                  <c:v>0.0</c:v>
                </c:pt>
                <c:pt idx="15933">
                  <c:v>0.0</c:v>
                </c:pt>
                <c:pt idx="15934">
                  <c:v>0.0</c:v>
                </c:pt>
                <c:pt idx="15935">
                  <c:v>0.0</c:v>
                </c:pt>
                <c:pt idx="15936">
                  <c:v>0.0</c:v>
                </c:pt>
                <c:pt idx="15937">
                  <c:v>0.0</c:v>
                </c:pt>
                <c:pt idx="15938">
                  <c:v>0.0</c:v>
                </c:pt>
                <c:pt idx="15939">
                  <c:v>0.0</c:v>
                </c:pt>
                <c:pt idx="15940">
                  <c:v>6.008583265611155</c:v>
                </c:pt>
                <c:pt idx="15941">
                  <c:v>6.008638352441753</c:v>
                </c:pt>
                <c:pt idx="15942">
                  <c:v>6.008796009330098</c:v>
                </c:pt>
                <c:pt idx="15943">
                  <c:v>6.008764512340949</c:v>
                </c:pt>
                <c:pt idx="15944">
                  <c:v>6.009016614340693</c:v>
                </c:pt>
                <c:pt idx="15945">
                  <c:v>6.009087469993271</c:v>
                </c:pt>
                <c:pt idx="15946">
                  <c:v>6.00915050408801</c:v>
                </c:pt>
                <c:pt idx="15947">
                  <c:v>6.009307998913111</c:v>
                </c:pt>
                <c:pt idx="15948">
                  <c:v>6.00948922659969</c:v>
                </c:pt>
                <c:pt idx="15949">
                  <c:v>6.009638874302214</c:v>
                </c:pt>
                <c:pt idx="15950">
                  <c:v>0.0</c:v>
                </c:pt>
                <c:pt idx="15951">
                  <c:v>0.0</c:v>
                </c:pt>
                <c:pt idx="15952">
                  <c:v>0.0</c:v>
                </c:pt>
                <c:pt idx="15953">
                  <c:v>0.0</c:v>
                </c:pt>
                <c:pt idx="15954">
                  <c:v>0.0</c:v>
                </c:pt>
                <c:pt idx="15955">
                  <c:v>0.0</c:v>
                </c:pt>
                <c:pt idx="15956">
                  <c:v>0.0</c:v>
                </c:pt>
                <c:pt idx="15957">
                  <c:v>0.0</c:v>
                </c:pt>
                <c:pt idx="15958">
                  <c:v>0.0</c:v>
                </c:pt>
                <c:pt idx="15959">
                  <c:v>0.0</c:v>
                </c:pt>
                <c:pt idx="15960">
                  <c:v>6.00871702224211</c:v>
                </c:pt>
                <c:pt idx="15961">
                  <c:v>6.008795846015781</c:v>
                </c:pt>
                <c:pt idx="15962">
                  <c:v>6.008748850508176</c:v>
                </c:pt>
                <c:pt idx="15963">
                  <c:v>6.008748962701997</c:v>
                </c:pt>
                <c:pt idx="15964">
                  <c:v>6.009040363993261</c:v>
                </c:pt>
                <c:pt idx="15965">
                  <c:v>6.00911913557466</c:v>
                </c:pt>
                <c:pt idx="15966">
                  <c:v>6.009189962204428</c:v>
                </c:pt>
                <c:pt idx="15967">
                  <c:v>6.00944190222267</c:v>
                </c:pt>
                <c:pt idx="15968">
                  <c:v>6.00946562243377</c:v>
                </c:pt>
                <c:pt idx="15969">
                  <c:v>6.009615274677857</c:v>
                </c:pt>
                <c:pt idx="15970">
                  <c:v>0.0</c:v>
                </c:pt>
                <c:pt idx="15971">
                  <c:v>0.0</c:v>
                </c:pt>
                <c:pt idx="15972">
                  <c:v>0.0</c:v>
                </c:pt>
                <c:pt idx="15973">
                  <c:v>0.0</c:v>
                </c:pt>
                <c:pt idx="15974">
                  <c:v>0.0</c:v>
                </c:pt>
                <c:pt idx="15975">
                  <c:v>0.0</c:v>
                </c:pt>
                <c:pt idx="15976">
                  <c:v>0.0</c:v>
                </c:pt>
                <c:pt idx="15977">
                  <c:v>0.0</c:v>
                </c:pt>
                <c:pt idx="15978">
                  <c:v>0.0</c:v>
                </c:pt>
                <c:pt idx="15979">
                  <c:v>0.0</c:v>
                </c:pt>
                <c:pt idx="15980">
                  <c:v>6.008614895037812</c:v>
                </c:pt>
                <c:pt idx="15981">
                  <c:v>6.008701589138313</c:v>
                </c:pt>
                <c:pt idx="15982">
                  <c:v>6.008835294245497</c:v>
                </c:pt>
                <c:pt idx="15983">
                  <c:v>6.009008643902872</c:v>
                </c:pt>
                <c:pt idx="15984">
                  <c:v>6.009174137787444</c:v>
                </c:pt>
                <c:pt idx="15985">
                  <c:v>6.009079849966244</c:v>
                </c:pt>
                <c:pt idx="15986">
                  <c:v>6.00922139302105</c:v>
                </c:pt>
                <c:pt idx="15987">
                  <c:v>6.00945761295365</c:v>
                </c:pt>
                <c:pt idx="15988">
                  <c:v>6.009575631398786</c:v>
                </c:pt>
                <c:pt idx="15989">
                  <c:v>6.009686199868323</c:v>
                </c:pt>
                <c:pt idx="15990">
                  <c:v>0.0</c:v>
                </c:pt>
                <c:pt idx="15991">
                  <c:v>0.0</c:v>
                </c:pt>
                <c:pt idx="15992">
                  <c:v>0.0</c:v>
                </c:pt>
                <c:pt idx="15993">
                  <c:v>0.0</c:v>
                </c:pt>
                <c:pt idx="15994">
                  <c:v>0.0</c:v>
                </c:pt>
                <c:pt idx="15995">
                  <c:v>0.0</c:v>
                </c:pt>
                <c:pt idx="15996">
                  <c:v>0.0</c:v>
                </c:pt>
                <c:pt idx="15997">
                  <c:v>0.0</c:v>
                </c:pt>
                <c:pt idx="15998">
                  <c:v>0.0</c:v>
                </c:pt>
                <c:pt idx="15999">
                  <c:v>0.0</c:v>
                </c:pt>
                <c:pt idx="16000">
                  <c:v>6.00845718523127</c:v>
                </c:pt>
                <c:pt idx="16001">
                  <c:v>6.008685678807026</c:v>
                </c:pt>
                <c:pt idx="16002">
                  <c:v>6.00875650459667</c:v>
                </c:pt>
                <c:pt idx="16003">
                  <c:v>6.008898447927436</c:v>
                </c:pt>
                <c:pt idx="16004">
                  <c:v>6.00907178384481</c:v>
                </c:pt>
                <c:pt idx="16005">
                  <c:v>6.00910339026516</c:v>
                </c:pt>
                <c:pt idx="16006">
                  <c:v>6.009370860122921</c:v>
                </c:pt>
                <c:pt idx="16007">
                  <c:v>6.009355286802194</c:v>
                </c:pt>
                <c:pt idx="16008">
                  <c:v>6.009504946245624</c:v>
                </c:pt>
                <c:pt idx="16009">
                  <c:v>6.009709526505699</c:v>
                </c:pt>
                <c:pt idx="16010">
                  <c:v>0.0</c:v>
                </c:pt>
                <c:pt idx="16011">
                  <c:v>0.0</c:v>
                </c:pt>
                <c:pt idx="16012">
                  <c:v>0.0</c:v>
                </c:pt>
                <c:pt idx="16013">
                  <c:v>0.0</c:v>
                </c:pt>
                <c:pt idx="16014">
                  <c:v>0.0</c:v>
                </c:pt>
                <c:pt idx="16015">
                  <c:v>0.0</c:v>
                </c:pt>
                <c:pt idx="16016">
                  <c:v>0.0</c:v>
                </c:pt>
                <c:pt idx="16017">
                  <c:v>0.0</c:v>
                </c:pt>
                <c:pt idx="16018">
                  <c:v>0.0</c:v>
                </c:pt>
                <c:pt idx="16019">
                  <c:v>0.0</c:v>
                </c:pt>
                <c:pt idx="16020">
                  <c:v>6.00866199437872</c:v>
                </c:pt>
                <c:pt idx="16021">
                  <c:v>6.008851037120214</c:v>
                </c:pt>
                <c:pt idx="16022">
                  <c:v>6.008795973555602</c:v>
                </c:pt>
                <c:pt idx="16023">
                  <c:v>6.008788246453908</c:v>
                </c:pt>
                <c:pt idx="16024">
                  <c:v>6.008882855397402</c:v>
                </c:pt>
                <c:pt idx="16025">
                  <c:v>6.009040532583358</c:v>
                </c:pt>
                <c:pt idx="16026">
                  <c:v>6.00907978186784</c:v>
                </c:pt>
                <c:pt idx="16027">
                  <c:v>6.009324038587406</c:v>
                </c:pt>
                <c:pt idx="16028">
                  <c:v>6.009575829298639</c:v>
                </c:pt>
                <c:pt idx="16029">
                  <c:v>6.00956775331098</c:v>
                </c:pt>
                <c:pt idx="16030">
                  <c:v>0.0</c:v>
                </c:pt>
                <c:pt idx="16031">
                  <c:v>0.0</c:v>
                </c:pt>
                <c:pt idx="16032">
                  <c:v>0.0</c:v>
                </c:pt>
                <c:pt idx="16033">
                  <c:v>0.0</c:v>
                </c:pt>
                <c:pt idx="16034">
                  <c:v>0.0</c:v>
                </c:pt>
                <c:pt idx="16035">
                  <c:v>0.0</c:v>
                </c:pt>
                <c:pt idx="16036">
                  <c:v>0.0</c:v>
                </c:pt>
                <c:pt idx="16037">
                  <c:v>0.0</c:v>
                </c:pt>
                <c:pt idx="16038">
                  <c:v>0.0</c:v>
                </c:pt>
                <c:pt idx="16039">
                  <c:v>0.0</c:v>
                </c:pt>
                <c:pt idx="16040">
                  <c:v>6.008630587638613</c:v>
                </c:pt>
                <c:pt idx="16041">
                  <c:v>6.00870942483458</c:v>
                </c:pt>
                <c:pt idx="16042">
                  <c:v>6.008835456664631</c:v>
                </c:pt>
                <c:pt idx="16043">
                  <c:v>6.008906286172266</c:v>
                </c:pt>
                <c:pt idx="16044">
                  <c:v>6.008945926322649</c:v>
                </c:pt>
                <c:pt idx="16045">
                  <c:v>6.00924499394719</c:v>
                </c:pt>
                <c:pt idx="16046">
                  <c:v>6.0092213631286</c:v>
                </c:pt>
                <c:pt idx="16047">
                  <c:v>6.009394541840437</c:v>
                </c:pt>
                <c:pt idx="16048">
                  <c:v>6.009544186126043</c:v>
                </c:pt>
                <c:pt idx="16049">
                  <c:v>6.009670239352212</c:v>
                </c:pt>
                <c:pt idx="16050">
                  <c:v>0.0</c:v>
                </c:pt>
                <c:pt idx="16051">
                  <c:v>0.0</c:v>
                </c:pt>
                <c:pt idx="16052">
                  <c:v>0.0</c:v>
                </c:pt>
                <c:pt idx="16053">
                  <c:v>0.0</c:v>
                </c:pt>
                <c:pt idx="16054">
                  <c:v>0.0</c:v>
                </c:pt>
                <c:pt idx="16055">
                  <c:v>0.0</c:v>
                </c:pt>
                <c:pt idx="16056">
                  <c:v>0.0</c:v>
                </c:pt>
                <c:pt idx="16057">
                  <c:v>0.0</c:v>
                </c:pt>
                <c:pt idx="16058">
                  <c:v>0.0</c:v>
                </c:pt>
                <c:pt idx="16059">
                  <c:v>0.0</c:v>
                </c:pt>
                <c:pt idx="16060">
                  <c:v>6.008575422889054</c:v>
                </c:pt>
                <c:pt idx="16061">
                  <c:v>6.008669953700398</c:v>
                </c:pt>
                <c:pt idx="16062">
                  <c:v>6.008646530102637</c:v>
                </c:pt>
                <c:pt idx="16063">
                  <c:v>6.008748962701997</c:v>
                </c:pt>
                <c:pt idx="16064">
                  <c:v>6.008938057262339</c:v>
                </c:pt>
                <c:pt idx="16065">
                  <c:v>6.009119102637424</c:v>
                </c:pt>
                <c:pt idx="16066">
                  <c:v>6.009245322407487</c:v>
                </c:pt>
                <c:pt idx="16067">
                  <c:v>6.00933960616063</c:v>
                </c:pt>
                <c:pt idx="16068">
                  <c:v>6.0094421014946</c:v>
                </c:pt>
                <c:pt idx="16069">
                  <c:v>6.009544551331623</c:v>
                </c:pt>
                <c:pt idx="16070">
                  <c:v>0.0</c:v>
                </c:pt>
                <c:pt idx="16071">
                  <c:v>0.0</c:v>
                </c:pt>
                <c:pt idx="16072">
                  <c:v>0.0</c:v>
                </c:pt>
                <c:pt idx="16073">
                  <c:v>0.0</c:v>
                </c:pt>
                <c:pt idx="16074">
                  <c:v>0.0</c:v>
                </c:pt>
                <c:pt idx="16075">
                  <c:v>0.0</c:v>
                </c:pt>
                <c:pt idx="16076">
                  <c:v>0.0</c:v>
                </c:pt>
                <c:pt idx="16077">
                  <c:v>0.0</c:v>
                </c:pt>
                <c:pt idx="16078">
                  <c:v>0.0</c:v>
                </c:pt>
                <c:pt idx="16079">
                  <c:v>0.0</c:v>
                </c:pt>
                <c:pt idx="16080">
                  <c:v>6.008559508871766</c:v>
                </c:pt>
                <c:pt idx="16081">
                  <c:v>6.008630669865956</c:v>
                </c:pt>
                <c:pt idx="16082">
                  <c:v>6.008646530102637</c:v>
                </c:pt>
                <c:pt idx="16083">
                  <c:v>6.008874876594384</c:v>
                </c:pt>
                <c:pt idx="16084">
                  <c:v>6.009000895576545</c:v>
                </c:pt>
                <c:pt idx="16085">
                  <c:v>6.009001063931005</c:v>
                </c:pt>
                <c:pt idx="16086">
                  <c:v>6.009174243081556</c:v>
                </c:pt>
                <c:pt idx="16087">
                  <c:v>6.009339779185765</c:v>
                </c:pt>
                <c:pt idx="16088">
                  <c:v>6.009449903116533</c:v>
                </c:pt>
                <c:pt idx="16089">
                  <c:v>6.00956811855243</c:v>
                </c:pt>
                <c:pt idx="16090">
                  <c:v>0.0</c:v>
                </c:pt>
                <c:pt idx="16091">
                  <c:v>0.0</c:v>
                </c:pt>
                <c:pt idx="16092">
                  <c:v>0.0</c:v>
                </c:pt>
                <c:pt idx="16093">
                  <c:v>0.0</c:v>
                </c:pt>
                <c:pt idx="16094">
                  <c:v>0.0</c:v>
                </c:pt>
                <c:pt idx="16095">
                  <c:v>0.0</c:v>
                </c:pt>
                <c:pt idx="16096">
                  <c:v>0.0</c:v>
                </c:pt>
                <c:pt idx="16097">
                  <c:v>0.0</c:v>
                </c:pt>
                <c:pt idx="16098">
                  <c:v>0.0</c:v>
                </c:pt>
                <c:pt idx="16099">
                  <c:v>0.0</c:v>
                </c:pt>
                <c:pt idx="16100">
                  <c:v>6.008472877803896</c:v>
                </c:pt>
                <c:pt idx="16101">
                  <c:v>6.008504816159393</c:v>
                </c:pt>
                <c:pt idx="16102">
                  <c:v>6.008536339762045</c:v>
                </c:pt>
                <c:pt idx="16103">
                  <c:v>6.008756841321331</c:v>
                </c:pt>
                <c:pt idx="16104">
                  <c:v>6.00873341218255</c:v>
                </c:pt>
                <c:pt idx="16105">
                  <c:v>6.00906410496735</c:v>
                </c:pt>
                <c:pt idx="16106">
                  <c:v>6.009237285145281</c:v>
                </c:pt>
                <c:pt idx="16107">
                  <c:v>6.00925316954461</c:v>
                </c:pt>
                <c:pt idx="16108">
                  <c:v>6.009449903116533</c:v>
                </c:pt>
                <c:pt idx="16109">
                  <c:v>6.00964669293308</c:v>
                </c:pt>
                <c:pt idx="16110">
                  <c:v>0.0</c:v>
                </c:pt>
                <c:pt idx="16111">
                  <c:v>0.0</c:v>
                </c:pt>
                <c:pt idx="16112">
                  <c:v>0.0</c:v>
                </c:pt>
                <c:pt idx="16113">
                  <c:v>0.0</c:v>
                </c:pt>
                <c:pt idx="16114">
                  <c:v>0.0</c:v>
                </c:pt>
                <c:pt idx="16115">
                  <c:v>0.0</c:v>
                </c:pt>
                <c:pt idx="16116">
                  <c:v>0.0</c:v>
                </c:pt>
                <c:pt idx="16117">
                  <c:v>0.0</c:v>
                </c:pt>
                <c:pt idx="16118">
                  <c:v>0.0</c:v>
                </c:pt>
                <c:pt idx="16119">
                  <c:v>0.0</c:v>
                </c:pt>
                <c:pt idx="16120">
                  <c:v>6.008512161487594</c:v>
                </c:pt>
                <c:pt idx="16121">
                  <c:v>6.008599067491624</c:v>
                </c:pt>
                <c:pt idx="16122">
                  <c:v>6.008709352306817</c:v>
                </c:pt>
                <c:pt idx="16123">
                  <c:v>6.00879631268318</c:v>
                </c:pt>
                <c:pt idx="16124">
                  <c:v>6.008930176584776</c:v>
                </c:pt>
                <c:pt idx="16125">
                  <c:v>6.009181874457226</c:v>
                </c:pt>
                <c:pt idx="16126">
                  <c:v>6.009244929471498</c:v>
                </c:pt>
                <c:pt idx="16127">
                  <c:v>6.00930028206269</c:v>
                </c:pt>
                <c:pt idx="16128">
                  <c:v>6.009457781690393</c:v>
                </c:pt>
                <c:pt idx="16129">
                  <c:v>6.00957594934467</c:v>
                </c:pt>
                <c:pt idx="16130">
                  <c:v>0.0</c:v>
                </c:pt>
                <c:pt idx="16131">
                  <c:v>0.0</c:v>
                </c:pt>
                <c:pt idx="16132">
                  <c:v>0.0</c:v>
                </c:pt>
                <c:pt idx="16133">
                  <c:v>0.0</c:v>
                </c:pt>
                <c:pt idx="16134">
                  <c:v>0.0</c:v>
                </c:pt>
                <c:pt idx="16135">
                  <c:v>0.0</c:v>
                </c:pt>
                <c:pt idx="16136">
                  <c:v>0.0</c:v>
                </c:pt>
                <c:pt idx="16137">
                  <c:v>0.0</c:v>
                </c:pt>
                <c:pt idx="16138">
                  <c:v>0.0</c:v>
                </c:pt>
                <c:pt idx="16139">
                  <c:v>0.0</c:v>
                </c:pt>
                <c:pt idx="16140">
                  <c:v>6.008803630835081</c:v>
                </c:pt>
                <c:pt idx="16141">
                  <c:v>6.008669953700398</c:v>
                </c:pt>
                <c:pt idx="16142">
                  <c:v>6.00872506598191</c:v>
                </c:pt>
                <c:pt idx="16143">
                  <c:v>6.008898632493516</c:v>
                </c:pt>
                <c:pt idx="16144">
                  <c:v>6.009032527472716</c:v>
                </c:pt>
                <c:pt idx="16145">
                  <c:v>6.009103383618382</c:v>
                </c:pt>
                <c:pt idx="16146">
                  <c:v>6.009504739474097</c:v>
                </c:pt>
                <c:pt idx="16147">
                  <c:v>6.00947333232312</c:v>
                </c:pt>
                <c:pt idx="16148">
                  <c:v>6.009481357415591</c:v>
                </c:pt>
                <c:pt idx="16149">
                  <c:v>6.009686167555817</c:v>
                </c:pt>
                <c:pt idx="16150">
                  <c:v>0.0</c:v>
                </c:pt>
                <c:pt idx="16151">
                  <c:v>0.0</c:v>
                </c:pt>
                <c:pt idx="16152">
                  <c:v>0.0</c:v>
                </c:pt>
                <c:pt idx="16153">
                  <c:v>0.0</c:v>
                </c:pt>
                <c:pt idx="16154">
                  <c:v>0.0</c:v>
                </c:pt>
                <c:pt idx="16155">
                  <c:v>0.0</c:v>
                </c:pt>
                <c:pt idx="16156">
                  <c:v>0.0</c:v>
                </c:pt>
                <c:pt idx="16157">
                  <c:v>0.0</c:v>
                </c:pt>
                <c:pt idx="16158">
                  <c:v>0.0</c:v>
                </c:pt>
                <c:pt idx="16159">
                  <c:v>0.0</c:v>
                </c:pt>
                <c:pt idx="16160">
                  <c:v>6.008709153594248</c:v>
                </c:pt>
                <c:pt idx="16161">
                  <c:v>6.00883512575958</c:v>
                </c:pt>
                <c:pt idx="16162">
                  <c:v>6.00900844005658</c:v>
                </c:pt>
                <c:pt idx="16163">
                  <c:v>6.009032358983445</c:v>
                </c:pt>
                <c:pt idx="16164">
                  <c:v>6.00896142390457</c:v>
                </c:pt>
                <c:pt idx="16165">
                  <c:v>6.009142639577667</c:v>
                </c:pt>
                <c:pt idx="16166">
                  <c:v>6.00929228265889</c:v>
                </c:pt>
                <c:pt idx="16167">
                  <c:v>6.009504787530819</c:v>
                </c:pt>
                <c:pt idx="16168">
                  <c:v>6.009638874302214</c:v>
                </c:pt>
                <c:pt idx="16169">
                  <c:v>6.00967809026558</c:v>
                </c:pt>
                <c:pt idx="16170">
                  <c:v>0.0</c:v>
                </c:pt>
                <c:pt idx="16171">
                  <c:v>0.0</c:v>
                </c:pt>
                <c:pt idx="16172">
                  <c:v>0.0</c:v>
                </c:pt>
                <c:pt idx="16173">
                  <c:v>0.0</c:v>
                </c:pt>
                <c:pt idx="16174">
                  <c:v>0.0</c:v>
                </c:pt>
                <c:pt idx="16175">
                  <c:v>0.0</c:v>
                </c:pt>
                <c:pt idx="16176">
                  <c:v>0.0</c:v>
                </c:pt>
                <c:pt idx="16177">
                  <c:v>0.0</c:v>
                </c:pt>
                <c:pt idx="16178">
                  <c:v>0.0</c:v>
                </c:pt>
                <c:pt idx="16179">
                  <c:v>0.0</c:v>
                </c:pt>
                <c:pt idx="16180">
                  <c:v>6.008724872597409</c:v>
                </c:pt>
                <c:pt idx="16181">
                  <c:v>6.008906035729657</c:v>
                </c:pt>
                <c:pt idx="16182">
                  <c:v>6.008898307719359</c:v>
                </c:pt>
                <c:pt idx="16183">
                  <c:v>6.008733046729192</c:v>
                </c:pt>
                <c:pt idx="16184">
                  <c:v>6.008985205293276</c:v>
                </c:pt>
                <c:pt idx="16185">
                  <c:v>6.009119106432268</c:v>
                </c:pt>
                <c:pt idx="16186">
                  <c:v>6.009307971550846</c:v>
                </c:pt>
                <c:pt idx="16187">
                  <c:v>6.009339370868251</c:v>
                </c:pt>
                <c:pt idx="16188">
                  <c:v>6.009552271089706</c:v>
                </c:pt>
                <c:pt idx="16189">
                  <c:v>6.009693996956277</c:v>
                </c:pt>
                <c:pt idx="16190">
                  <c:v>0.0</c:v>
                </c:pt>
                <c:pt idx="16191">
                  <c:v>0.0</c:v>
                </c:pt>
                <c:pt idx="16192">
                  <c:v>0.0</c:v>
                </c:pt>
                <c:pt idx="16193">
                  <c:v>0.0</c:v>
                </c:pt>
                <c:pt idx="16194">
                  <c:v>0.0</c:v>
                </c:pt>
                <c:pt idx="16195">
                  <c:v>0.0</c:v>
                </c:pt>
                <c:pt idx="16196">
                  <c:v>0.0</c:v>
                </c:pt>
                <c:pt idx="16197">
                  <c:v>0.0</c:v>
                </c:pt>
                <c:pt idx="16198">
                  <c:v>0.0</c:v>
                </c:pt>
                <c:pt idx="16199">
                  <c:v>0.0</c:v>
                </c:pt>
                <c:pt idx="16200">
                  <c:v>6.008520198619032</c:v>
                </c:pt>
                <c:pt idx="16201">
                  <c:v>6.008717276566164</c:v>
                </c:pt>
                <c:pt idx="16202">
                  <c:v>6.008819737810894</c:v>
                </c:pt>
                <c:pt idx="16203">
                  <c:v>6.008867001722618</c:v>
                </c:pt>
                <c:pt idx="16204">
                  <c:v>6.008930020319355</c:v>
                </c:pt>
                <c:pt idx="16205">
                  <c:v>6.009189976226548</c:v>
                </c:pt>
                <c:pt idx="16206">
                  <c:v>6.009284214922653</c:v>
                </c:pt>
                <c:pt idx="16207">
                  <c:v>6.009504946245624</c:v>
                </c:pt>
                <c:pt idx="16208">
                  <c:v>6.009591341202336</c:v>
                </c:pt>
                <c:pt idx="16209">
                  <c:v>6.00974113227705</c:v>
                </c:pt>
                <c:pt idx="16210">
                  <c:v>0.0</c:v>
                </c:pt>
                <c:pt idx="16211">
                  <c:v>0.0</c:v>
                </c:pt>
                <c:pt idx="16212">
                  <c:v>0.0</c:v>
                </c:pt>
                <c:pt idx="16213">
                  <c:v>0.0</c:v>
                </c:pt>
                <c:pt idx="16214">
                  <c:v>0.0</c:v>
                </c:pt>
                <c:pt idx="16215">
                  <c:v>0.0</c:v>
                </c:pt>
                <c:pt idx="16216">
                  <c:v>0.0</c:v>
                </c:pt>
                <c:pt idx="16217">
                  <c:v>0.0</c:v>
                </c:pt>
                <c:pt idx="16218">
                  <c:v>0.0</c:v>
                </c:pt>
                <c:pt idx="16219">
                  <c:v>0.0</c:v>
                </c:pt>
                <c:pt idx="16220">
                  <c:v>6.00874843898116</c:v>
                </c:pt>
                <c:pt idx="16221">
                  <c:v>6.00888247869853</c:v>
                </c:pt>
                <c:pt idx="16222">
                  <c:v>6.00892208908673</c:v>
                </c:pt>
                <c:pt idx="16223">
                  <c:v>6.008819876294964</c:v>
                </c:pt>
                <c:pt idx="16224">
                  <c:v>6.00911913557466</c:v>
                </c:pt>
                <c:pt idx="16225">
                  <c:v>6.009119073406787</c:v>
                </c:pt>
                <c:pt idx="16226">
                  <c:v>6.009237285145281</c:v>
                </c:pt>
                <c:pt idx="16227">
                  <c:v>6.00940242868756</c:v>
                </c:pt>
                <c:pt idx="16228">
                  <c:v>6.009567981571992</c:v>
                </c:pt>
                <c:pt idx="16229">
                  <c:v>6.009733126978633</c:v>
                </c:pt>
                <c:pt idx="16230">
                  <c:v>0.0</c:v>
                </c:pt>
                <c:pt idx="16231">
                  <c:v>0.0</c:v>
                </c:pt>
                <c:pt idx="16232">
                  <c:v>0.0</c:v>
                </c:pt>
                <c:pt idx="16233">
                  <c:v>0.0</c:v>
                </c:pt>
                <c:pt idx="16234">
                  <c:v>0.0</c:v>
                </c:pt>
                <c:pt idx="16235">
                  <c:v>0.0</c:v>
                </c:pt>
                <c:pt idx="16236">
                  <c:v>0.0</c:v>
                </c:pt>
                <c:pt idx="16237">
                  <c:v>0.0</c:v>
                </c:pt>
                <c:pt idx="16238">
                  <c:v>0.0</c:v>
                </c:pt>
                <c:pt idx="16239">
                  <c:v>0.0</c:v>
                </c:pt>
                <c:pt idx="16240">
                  <c:v>6.008724818205307</c:v>
                </c:pt>
                <c:pt idx="16241">
                  <c:v>6.008796060556544</c:v>
                </c:pt>
                <c:pt idx="16242">
                  <c:v>6.008874870190886</c:v>
                </c:pt>
                <c:pt idx="16243">
                  <c:v>6.008914161352545</c:v>
                </c:pt>
                <c:pt idx="16244">
                  <c:v>6.00900874571068</c:v>
                </c:pt>
                <c:pt idx="16245">
                  <c:v>6.009134785315802</c:v>
                </c:pt>
                <c:pt idx="16246">
                  <c:v>6.00929992596538</c:v>
                </c:pt>
                <c:pt idx="16247">
                  <c:v>6.009504908813311</c:v>
                </c:pt>
                <c:pt idx="16248">
                  <c:v>6.00967812966781</c:v>
                </c:pt>
                <c:pt idx="16249">
                  <c:v>6.00966259987207</c:v>
                </c:pt>
                <c:pt idx="16250">
                  <c:v>0.0</c:v>
                </c:pt>
                <c:pt idx="16251">
                  <c:v>0.0</c:v>
                </c:pt>
                <c:pt idx="16252">
                  <c:v>0.0</c:v>
                </c:pt>
                <c:pt idx="16253">
                  <c:v>0.0</c:v>
                </c:pt>
                <c:pt idx="16254">
                  <c:v>0.0</c:v>
                </c:pt>
                <c:pt idx="16255">
                  <c:v>0.0</c:v>
                </c:pt>
                <c:pt idx="16256">
                  <c:v>0.0</c:v>
                </c:pt>
                <c:pt idx="16257">
                  <c:v>0.0</c:v>
                </c:pt>
                <c:pt idx="16258">
                  <c:v>0.0</c:v>
                </c:pt>
                <c:pt idx="16259">
                  <c:v>0.0</c:v>
                </c:pt>
                <c:pt idx="16260">
                  <c:v>6.008716970792388</c:v>
                </c:pt>
                <c:pt idx="16261">
                  <c:v>6.008709436037955</c:v>
                </c:pt>
                <c:pt idx="16262">
                  <c:v>6.008851147721209</c:v>
                </c:pt>
                <c:pt idx="16263">
                  <c:v>6.00889075192242</c:v>
                </c:pt>
                <c:pt idx="16264">
                  <c:v>6.009095346387465</c:v>
                </c:pt>
                <c:pt idx="16265">
                  <c:v>6.009221397478032</c:v>
                </c:pt>
                <c:pt idx="16266">
                  <c:v>6.009307963578498</c:v>
                </c:pt>
                <c:pt idx="16267">
                  <c:v>6.009457781690393</c:v>
                </c:pt>
                <c:pt idx="16268">
                  <c:v>6.00956775331098</c:v>
                </c:pt>
                <c:pt idx="16269">
                  <c:v>6.00978831140184</c:v>
                </c:pt>
                <c:pt idx="16270">
                  <c:v>0.0</c:v>
                </c:pt>
                <c:pt idx="16271">
                  <c:v>0.0</c:v>
                </c:pt>
                <c:pt idx="16272">
                  <c:v>0.0</c:v>
                </c:pt>
                <c:pt idx="16273">
                  <c:v>0.0</c:v>
                </c:pt>
                <c:pt idx="16274">
                  <c:v>0.0</c:v>
                </c:pt>
                <c:pt idx="16275">
                  <c:v>0.0</c:v>
                </c:pt>
                <c:pt idx="16276">
                  <c:v>0.0</c:v>
                </c:pt>
                <c:pt idx="16277">
                  <c:v>0.0</c:v>
                </c:pt>
                <c:pt idx="16278">
                  <c:v>0.0</c:v>
                </c:pt>
                <c:pt idx="16279">
                  <c:v>0.0</c:v>
                </c:pt>
                <c:pt idx="16280">
                  <c:v>6.008606995735843</c:v>
                </c:pt>
                <c:pt idx="16281">
                  <c:v>6.008599233136279</c:v>
                </c:pt>
                <c:pt idx="16282">
                  <c:v>6.008764710217826</c:v>
                </c:pt>
                <c:pt idx="16283">
                  <c:v>6.008780564835734</c:v>
                </c:pt>
                <c:pt idx="16284">
                  <c:v>6.00900912934185</c:v>
                </c:pt>
                <c:pt idx="16285">
                  <c:v>6.009182078063724</c:v>
                </c:pt>
                <c:pt idx="16286">
                  <c:v>6.009182246700967</c:v>
                </c:pt>
                <c:pt idx="16287">
                  <c:v>6.009260809617385</c:v>
                </c:pt>
                <c:pt idx="16288">
                  <c:v>6.009560080896254</c:v>
                </c:pt>
                <c:pt idx="16289">
                  <c:v>6.009607554270923</c:v>
                </c:pt>
                <c:pt idx="16290">
                  <c:v>0.0</c:v>
                </c:pt>
                <c:pt idx="16291">
                  <c:v>0.0</c:v>
                </c:pt>
                <c:pt idx="16292">
                  <c:v>0.0</c:v>
                </c:pt>
                <c:pt idx="16293">
                  <c:v>0.0</c:v>
                </c:pt>
                <c:pt idx="16294">
                  <c:v>0.0</c:v>
                </c:pt>
                <c:pt idx="16295">
                  <c:v>0.0</c:v>
                </c:pt>
                <c:pt idx="16296">
                  <c:v>0.0</c:v>
                </c:pt>
                <c:pt idx="16297">
                  <c:v>0.0</c:v>
                </c:pt>
                <c:pt idx="16298">
                  <c:v>0.0</c:v>
                </c:pt>
                <c:pt idx="16299">
                  <c:v>0.0</c:v>
                </c:pt>
                <c:pt idx="16300">
                  <c:v>6.008543737116364</c:v>
                </c:pt>
                <c:pt idx="16301">
                  <c:v>6.008646394355348</c:v>
                </c:pt>
                <c:pt idx="16302">
                  <c:v>6.008812026448778</c:v>
                </c:pt>
                <c:pt idx="16303">
                  <c:v>6.008843441916236</c:v>
                </c:pt>
                <c:pt idx="16304">
                  <c:v>6.008985145116529</c:v>
                </c:pt>
                <c:pt idx="16305">
                  <c:v>6.009048353844312</c:v>
                </c:pt>
                <c:pt idx="16306">
                  <c:v>6.009166564045269</c:v>
                </c:pt>
                <c:pt idx="16307">
                  <c:v>6.009371179919245</c:v>
                </c:pt>
                <c:pt idx="16308">
                  <c:v>6.009457940688486</c:v>
                </c:pt>
                <c:pt idx="16309">
                  <c:v>6.009709728242478</c:v>
                </c:pt>
                <c:pt idx="16310">
                  <c:v>0.0</c:v>
                </c:pt>
                <c:pt idx="16311">
                  <c:v>0.0</c:v>
                </c:pt>
                <c:pt idx="16312">
                  <c:v>0.0</c:v>
                </c:pt>
                <c:pt idx="16313">
                  <c:v>0.0</c:v>
                </c:pt>
                <c:pt idx="16314">
                  <c:v>0.0</c:v>
                </c:pt>
                <c:pt idx="16315">
                  <c:v>0.0</c:v>
                </c:pt>
                <c:pt idx="16316">
                  <c:v>0.0</c:v>
                </c:pt>
                <c:pt idx="16317">
                  <c:v>0.0</c:v>
                </c:pt>
                <c:pt idx="16318">
                  <c:v>0.0</c:v>
                </c:pt>
                <c:pt idx="16319">
                  <c:v>0.0</c:v>
                </c:pt>
                <c:pt idx="16320">
                  <c:v>6.008520393329797</c:v>
                </c:pt>
                <c:pt idx="16321">
                  <c:v>6.008559953388914</c:v>
                </c:pt>
                <c:pt idx="16322">
                  <c:v>6.00869360541583</c:v>
                </c:pt>
                <c:pt idx="16323">
                  <c:v>6.008914323332993</c:v>
                </c:pt>
                <c:pt idx="16324">
                  <c:v>6.009032311707176</c:v>
                </c:pt>
                <c:pt idx="16325">
                  <c:v>6.00915050408801</c:v>
                </c:pt>
                <c:pt idx="16326">
                  <c:v>6.00926103425227</c:v>
                </c:pt>
                <c:pt idx="16327">
                  <c:v>6.009347613183282</c:v>
                </c:pt>
                <c:pt idx="16328">
                  <c:v>6.009654561986398</c:v>
                </c:pt>
                <c:pt idx="16329">
                  <c:v>6.009670232261601</c:v>
                </c:pt>
                <c:pt idx="16330">
                  <c:v>0.0</c:v>
                </c:pt>
                <c:pt idx="16331">
                  <c:v>0.0</c:v>
                </c:pt>
                <c:pt idx="16332">
                  <c:v>0.0</c:v>
                </c:pt>
                <c:pt idx="16333">
                  <c:v>0.0</c:v>
                </c:pt>
                <c:pt idx="16334">
                  <c:v>0.0</c:v>
                </c:pt>
                <c:pt idx="16335">
                  <c:v>0.0</c:v>
                </c:pt>
                <c:pt idx="16336">
                  <c:v>0.0</c:v>
                </c:pt>
                <c:pt idx="16337">
                  <c:v>0.0</c:v>
                </c:pt>
                <c:pt idx="16338">
                  <c:v>0.0</c:v>
                </c:pt>
                <c:pt idx="16339">
                  <c:v>0.0</c:v>
                </c:pt>
                <c:pt idx="16340">
                  <c:v>6.008740564303272</c:v>
                </c:pt>
                <c:pt idx="16341">
                  <c:v>6.008607273892361</c:v>
                </c:pt>
                <c:pt idx="16342">
                  <c:v>6.008835428990806</c:v>
                </c:pt>
                <c:pt idx="16343">
                  <c:v>6.008930020319355</c:v>
                </c:pt>
                <c:pt idx="16344">
                  <c:v>6.009048446355765</c:v>
                </c:pt>
                <c:pt idx="16345">
                  <c:v>6.009126949820375</c:v>
                </c:pt>
                <c:pt idx="16346">
                  <c:v>6.009142639577667</c:v>
                </c:pt>
                <c:pt idx="16347">
                  <c:v>6.009402646537032</c:v>
                </c:pt>
                <c:pt idx="16348">
                  <c:v>6.00966244201475</c:v>
                </c:pt>
                <c:pt idx="16349">
                  <c:v>6.009709735317463</c:v>
                </c:pt>
                <c:pt idx="16350">
                  <c:v>0.0</c:v>
                </c:pt>
                <c:pt idx="16351">
                  <c:v>0.0</c:v>
                </c:pt>
                <c:pt idx="16352">
                  <c:v>0.0</c:v>
                </c:pt>
                <c:pt idx="16353">
                  <c:v>0.0</c:v>
                </c:pt>
                <c:pt idx="16354">
                  <c:v>0.0</c:v>
                </c:pt>
                <c:pt idx="16355">
                  <c:v>0.0</c:v>
                </c:pt>
                <c:pt idx="16356">
                  <c:v>0.0</c:v>
                </c:pt>
                <c:pt idx="16357">
                  <c:v>0.0</c:v>
                </c:pt>
                <c:pt idx="16358">
                  <c:v>0.0</c:v>
                </c:pt>
                <c:pt idx="16359">
                  <c:v>0.0</c:v>
                </c:pt>
                <c:pt idx="16360">
                  <c:v>6.008606777531488</c:v>
                </c:pt>
                <c:pt idx="16361">
                  <c:v>6.00882740733777</c:v>
                </c:pt>
                <c:pt idx="16362">
                  <c:v>6.008937748949545</c:v>
                </c:pt>
                <c:pt idx="16363">
                  <c:v>6.008922170374004</c:v>
                </c:pt>
                <c:pt idx="16364">
                  <c:v>6.009056053659241</c:v>
                </c:pt>
                <c:pt idx="16365">
                  <c:v>6.00927639465352</c:v>
                </c:pt>
                <c:pt idx="16366">
                  <c:v>6.00944973399963</c:v>
                </c:pt>
                <c:pt idx="16367">
                  <c:v>6.009481388491784</c:v>
                </c:pt>
                <c:pt idx="16368">
                  <c:v>6.00962315439768</c:v>
                </c:pt>
                <c:pt idx="16369">
                  <c:v>6.009812069615547</c:v>
                </c:pt>
                <c:pt idx="16370">
                  <c:v>0.0</c:v>
                </c:pt>
                <c:pt idx="16371">
                  <c:v>0.0</c:v>
                </c:pt>
                <c:pt idx="16372">
                  <c:v>0.0</c:v>
                </c:pt>
                <c:pt idx="16373">
                  <c:v>0.0</c:v>
                </c:pt>
                <c:pt idx="16374">
                  <c:v>0.0</c:v>
                </c:pt>
                <c:pt idx="16375">
                  <c:v>0.0</c:v>
                </c:pt>
                <c:pt idx="16376">
                  <c:v>0.0</c:v>
                </c:pt>
                <c:pt idx="16377">
                  <c:v>0.0</c:v>
                </c:pt>
                <c:pt idx="16378">
                  <c:v>0.0</c:v>
                </c:pt>
                <c:pt idx="16379">
                  <c:v>0.0</c:v>
                </c:pt>
                <c:pt idx="16380">
                  <c:v>6.00859898039906</c:v>
                </c:pt>
                <c:pt idx="16381">
                  <c:v>6.008669955137817</c:v>
                </c:pt>
                <c:pt idx="16382">
                  <c:v>6.008953439326578</c:v>
                </c:pt>
                <c:pt idx="16383">
                  <c:v>6.00895360216244</c:v>
                </c:pt>
                <c:pt idx="16384">
                  <c:v>6.008969616651934</c:v>
                </c:pt>
                <c:pt idx="16385">
                  <c:v>6.009189759351957</c:v>
                </c:pt>
                <c:pt idx="16386">
                  <c:v>6.00926103425227</c:v>
                </c:pt>
                <c:pt idx="16387">
                  <c:v>6.009489220725841</c:v>
                </c:pt>
                <c:pt idx="16388">
                  <c:v>6.009497218143566</c:v>
                </c:pt>
                <c:pt idx="16389">
                  <c:v>6.00974113227705</c:v>
                </c:pt>
                <c:pt idx="16390">
                  <c:v>0.0</c:v>
                </c:pt>
                <c:pt idx="16391">
                  <c:v>0.0</c:v>
                </c:pt>
                <c:pt idx="16392">
                  <c:v>0.0</c:v>
                </c:pt>
                <c:pt idx="16393">
                  <c:v>0.0</c:v>
                </c:pt>
                <c:pt idx="16394">
                  <c:v>0.0</c:v>
                </c:pt>
                <c:pt idx="16395">
                  <c:v>0.0</c:v>
                </c:pt>
                <c:pt idx="16396">
                  <c:v>0.0</c:v>
                </c:pt>
                <c:pt idx="16397">
                  <c:v>0.0</c:v>
                </c:pt>
                <c:pt idx="16398">
                  <c:v>0.0</c:v>
                </c:pt>
                <c:pt idx="16399">
                  <c:v>0.0</c:v>
                </c:pt>
                <c:pt idx="16400">
                  <c:v>6.008512330125164</c:v>
                </c:pt>
                <c:pt idx="16401">
                  <c:v>6.00866208647813</c:v>
                </c:pt>
                <c:pt idx="16402">
                  <c:v>6.008890582998677</c:v>
                </c:pt>
                <c:pt idx="16403">
                  <c:v>6.008701810502245</c:v>
                </c:pt>
                <c:pt idx="16404">
                  <c:v>6.009016776644017</c:v>
                </c:pt>
                <c:pt idx="16405">
                  <c:v>6.009197636597677</c:v>
                </c:pt>
                <c:pt idx="16406">
                  <c:v>6.009331538204221</c:v>
                </c:pt>
                <c:pt idx="16407">
                  <c:v>6.009387050371346</c:v>
                </c:pt>
                <c:pt idx="16408">
                  <c:v>6.00956011872403</c:v>
                </c:pt>
                <c:pt idx="16409">
                  <c:v>6.009599548455746</c:v>
                </c:pt>
                <c:pt idx="16410">
                  <c:v>0.0</c:v>
                </c:pt>
                <c:pt idx="16411">
                  <c:v>0.0</c:v>
                </c:pt>
                <c:pt idx="16412">
                  <c:v>0.0</c:v>
                </c:pt>
                <c:pt idx="16413">
                  <c:v>0.0</c:v>
                </c:pt>
                <c:pt idx="16414">
                  <c:v>0.0</c:v>
                </c:pt>
                <c:pt idx="16415">
                  <c:v>0.0</c:v>
                </c:pt>
                <c:pt idx="16416">
                  <c:v>0.0</c:v>
                </c:pt>
                <c:pt idx="16417">
                  <c:v>0.0</c:v>
                </c:pt>
                <c:pt idx="16418">
                  <c:v>0.0</c:v>
                </c:pt>
                <c:pt idx="16419">
                  <c:v>0.0</c:v>
                </c:pt>
                <c:pt idx="16420">
                  <c:v>6.008732663696285</c:v>
                </c:pt>
                <c:pt idx="16421">
                  <c:v>6.008772448299053</c:v>
                </c:pt>
                <c:pt idx="16422">
                  <c:v>6.00881970806312</c:v>
                </c:pt>
                <c:pt idx="16423">
                  <c:v>6.008985242657221</c:v>
                </c:pt>
                <c:pt idx="16424">
                  <c:v>6.0090484145619</c:v>
                </c:pt>
                <c:pt idx="16425">
                  <c:v>6.00916639587714</c:v>
                </c:pt>
                <c:pt idx="16426">
                  <c:v>6.009260851706876</c:v>
                </c:pt>
                <c:pt idx="16427">
                  <c:v>6.009520619018994</c:v>
                </c:pt>
                <c:pt idx="16428">
                  <c:v>6.009622907565967</c:v>
                </c:pt>
                <c:pt idx="16429">
                  <c:v>6.00973329597457</c:v>
                </c:pt>
                <c:pt idx="16430">
                  <c:v>0.0</c:v>
                </c:pt>
                <c:pt idx="16431">
                  <c:v>0.0</c:v>
                </c:pt>
                <c:pt idx="16432">
                  <c:v>0.0</c:v>
                </c:pt>
                <c:pt idx="16433">
                  <c:v>0.0</c:v>
                </c:pt>
                <c:pt idx="16434">
                  <c:v>0.0</c:v>
                </c:pt>
                <c:pt idx="16435">
                  <c:v>0.0</c:v>
                </c:pt>
                <c:pt idx="16436">
                  <c:v>0.0</c:v>
                </c:pt>
                <c:pt idx="16437">
                  <c:v>0.0</c:v>
                </c:pt>
                <c:pt idx="16438">
                  <c:v>0.0</c:v>
                </c:pt>
                <c:pt idx="16439">
                  <c:v>0.0</c:v>
                </c:pt>
                <c:pt idx="16440">
                  <c:v>6.008693379085392</c:v>
                </c:pt>
                <c:pt idx="16441">
                  <c:v>6.00867780072479</c:v>
                </c:pt>
                <c:pt idx="16442">
                  <c:v>6.008890625818426</c:v>
                </c:pt>
                <c:pt idx="16443">
                  <c:v>6.009016614340693</c:v>
                </c:pt>
                <c:pt idx="16444">
                  <c:v>6.009150537703277</c:v>
                </c:pt>
                <c:pt idx="16445">
                  <c:v>6.009284432230226</c:v>
                </c:pt>
                <c:pt idx="16446">
                  <c:v>6.00933960616063</c:v>
                </c:pt>
                <c:pt idx="16447">
                  <c:v>6.009512983935489</c:v>
                </c:pt>
                <c:pt idx="16448">
                  <c:v>6.009623115799453</c:v>
                </c:pt>
                <c:pt idx="16449">
                  <c:v>6.00973349322055</c:v>
                </c:pt>
                <c:pt idx="16450">
                  <c:v>0.0</c:v>
                </c:pt>
                <c:pt idx="16451">
                  <c:v>0.0</c:v>
                </c:pt>
                <c:pt idx="16452">
                  <c:v>0.0</c:v>
                </c:pt>
                <c:pt idx="16453">
                  <c:v>0.0</c:v>
                </c:pt>
                <c:pt idx="16454">
                  <c:v>0.0</c:v>
                </c:pt>
                <c:pt idx="16455">
                  <c:v>0.0</c:v>
                </c:pt>
                <c:pt idx="16456">
                  <c:v>0.0</c:v>
                </c:pt>
                <c:pt idx="16457">
                  <c:v>0.0</c:v>
                </c:pt>
                <c:pt idx="16458">
                  <c:v>0.0</c:v>
                </c:pt>
                <c:pt idx="16459">
                  <c:v>0.0</c:v>
                </c:pt>
                <c:pt idx="16460">
                  <c:v>6.008496637398904</c:v>
                </c:pt>
                <c:pt idx="16461">
                  <c:v>6.008788164273416</c:v>
                </c:pt>
                <c:pt idx="16462">
                  <c:v>6.008701697623014</c:v>
                </c:pt>
                <c:pt idx="16463">
                  <c:v>6.008835567444067</c:v>
                </c:pt>
                <c:pt idx="16464">
                  <c:v>6.008953926461047</c:v>
                </c:pt>
                <c:pt idx="16465">
                  <c:v>6.009103537825284</c:v>
                </c:pt>
                <c:pt idx="16466">
                  <c:v>6.009276511239688</c:v>
                </c:pt>
                <c:pt idx="16467">
                  <c:v>6.00929260330433</c:v>
                </c:pt>
                <c:pt idx="16468">
                  <c:v>6.009457744921517</c:v>
                </c:pt>
                <c:pt idx="16469">
                  <c:v>6.00974913005221</c:v>
                </c:pt>
                <c:pt idx="16470">
                  <c:v>0.0</c:v>
                </c:pt>
                <c:pt idx="16471">
                  <c:v>0.0</c:v>
                </c:pt>
                <c:pt idx="16472">
                  <c:v>0.0</c:v>
                </c:pt>
                <c:pt idx="16473">
                  <c:v>0.0</c:v>
                </c:pt>
                <c:pt idx="16474">
                  <c:v>0.0</c:v>
                </c:pt>
                <c:pt idx="16475">
                  <c:v>0.0</c:v>
                </c:pt>
                <c:pt idx="16476">
                  <c:v>0.0</c:v>
                </c:pt>
                <c:pt idx="16477">
                  <c:v>0.0</c:v>
                </c:pt>
                <c:pt idx="16478">
                  <c:v>0.0</c:v>
                </c:pt>
                <c:pt idx="16479">
                  <c:v>0.0</c:v>
                </c:pt>
                <c:pt idx="16480">
                  <c:v>6.008646247500334</c:v>
                </c:pt>
                <c:pt idx="16481">
                  <c:v>6.008788134882848</c:v>
                </c:pt>
                <c:pt idx="16482">
                  <c:v>6.00874114001404</c:v>
                </c:pt>
                <c:pt idx="16483">
                  <c:v>6.008811964014724</c:v>
                </c:pt>
                <c:pt idx="16484">
                  <c:v>6.008961748090731</c:v>
                </c:pt>
                <c:pt idx="16485">
                  <c:v>6.009150669879167</c:v>
                </c:pt>
                <c:pt idx="16486">
                  <c:v>6.00914276782668</c:v>
                </c:pt>
                <c:pt idx="16487">
                  <c:v>6.00937900442143</c:v>
                </c:pt>
                <c:pt idx="16488">
                  <c:v>6.009473432916912</c:v>
                </c:pt>
                <c:pt idx="16489">
                  <c:v>6.00963919123295</c:v>
                </c:pt>
                <c:pt idx="16490">
                  <c:v>0.0</c:v>
                </c:pt>
                <c:pt idx="16491">
                  <c:v>0.0</c:v>
                </c:pt>
                <c:pt idx="16492">
                  <c:v>0.0</c:v>
                </c:pt>
                <c:pt idx="16493">
                  <c:v>0.0</c:v>
                </c:pt>
                <c:pt idx="16494">
                  <c:v>0.0</c:v>
                </c:pt>
                <c:pt idx="16495">
                  <c:v>0.0</c:v>
                </c:pt>
                <c:pt idx="16496">
                  <c:v>0.0</c:v>
                </c:pt>
                <c:pt idx="16497">
                  <c:v>0.0</c:v>
                </c:pt>
                <c:pt idx="16498">
                  <c:v>0.0</c:v>
                </c:pt>
                <c:pt idx="16499">
                  <c:v>0.0</c:v>
                </c:pt>
                <c:pt idx="16500">
                  <c:v>6.008559651104651</c:v>
                </c:pt>
                <c:pt idx="16501">
                  <c:v>6.008615146870929</c:v>
                </c:pt>
                <c:pt idx="16502">
                  <c:v>6.008843273756611</c:v>
                </c:pt>
                <c:pt idx="16503">
                  <c:v>6.008937852249508</c:v>
                </c:pt>
                <c:pt idx="16504">
                  <c:v>6.008961807463837</c:v>
                </c:pt>
                <c:pt idx="16505">
                  <c:v>6.009016950756374</c:v>
                </c:pt>
                <c:pt idx="16506">
                  <c:v>6.009237277745648</c:v>
                </c:pt>
                <c:pt idx="16507">
                  <c:v>6.009308132381992</c:v>
                </c:pt>
                <c:pt idx="16508">
                  <c:v>6.009371312514248</c:v>
                </c:pt>
                <c:pt idx="16509">
                  <c:v>6.009536673141842</c:v>
                </c:pt>
                <c:pt idx="16510">
                  <c:v>0.0</c:v>
                </c:pt>
                <c:pt idx="16511">
                  <c:v>0.0</c:v>
                </c:pt>
                <c:pt idx="16512">
                  <c:v>0.0</c:v>
                </c:pt>
                <c:pt idx="16513">
                  <c:v>0.0</c:v>
                </c:pt>
                <c:pt idx="16514">
                  <c:v>0.0</c:v>
                </c:pt>
                <c:pt idx="16515">
                  <c:v>0.0</c:v>
                </c:pt>
                <c:pt idx="16516">
                  <c:v>0.0</c:v>
                </c:pt>
                <c:pt idx="16517">
                  <c:v>0.0</c:v>
                </c:pt>
                <c:pt idx="16518">
                  <c:v>0.0</c:v>
                </c:pt>
                <c:pt idx="16519">
                  <c:v>0.0</c:v>
                </c:pt>
                <c:pt idx="16520">
                  <c:v>6.008520367036465</c:v>
                </c:pt>
                <c:pt idx="16521">
                  <c:v>6.008780260282926</c:v>
                </c:pt>
                <c:pt idx="16522">
                  <c:v>6.00863863079171</c:v>
                </c:pt>
                <c:pt idx="16523">
                  <c:v>6.008867326913723</c:v>
                </c:pt>
                <c:pt idx="16524">
                  <c:v>6.008922307738835</c:v>
                </c:pt>
                <c:pt idx="16525">
                  <c:v>6.009064066155475</c:v>
                </c:pt>
                <c:pt idx="16526">
                  <c:v>6.009261019585578</c:v>
                </c:pt>
                <c:pt idx="16527">
                  <c:v>6.00944207065102</c:v>
                </c:pt>
                <c:pt idx="16528">
                  <c:v>6.009591478662988</c:v>
                </c:pt>
                <c:pt idx="16529">
                  <c:v>6.00964680203397</c:v>
                </c:pt>
                <c:pt idx="16530">
                  <c:v>0.0</c:v>
                </c:pt>
                <c:pt idx="16531">
                  <c:v>0.0</c:v>
                </c:pt>
                <c:pt idx="16532">
                  <c:v>0.0</c:v>
                </c:pt>
                <c:pt idx="16533">
                  <c:v>0.0</c:v>
                </c:pt>
                <c:pt idx="16534">
                  <c:v>0.0</c:v>
                </c:pt>
                <c:pt idx="16535">
                  <c:v>0.0</c:v>
                </c:pt>
                <c:pt idx="16536">
                  <c:v>0.0</c:v>
                </c:pt>
                <c:pt idx="16537">
                  <c:v>0.0</c:v>
                </c:pt>
                <c:pt idx="16538">
                  <c:v>0.0</c:v>
                </c:pt>
                <c:pt idx="16539">
                  <c:v>0.0</c:v>
                </c:pt>
                <c:pt idx="16540">
                  <c:v>6.008732882796167</c:v>
                </c:pt>
                <c:pt idx="16541">
                  <c:v>6.008756531964929</c:v>
                </c:pt>
                <c:pt idx="16542">
                  <c:v>6.008922030113515</c:v>
                </c:pt>
                <c:pt idx="16543">
                  <c:v>6.009024522181273</c:v>
                </c:pt>
                <c:pt idx="16544">
                  <c:v>6.009032311707176</c:v>
                </c:pt>
                <c:pt idx="16545">
                  <c:v>6.009174243081556</c:v>
                </c:pt>
                <c:pt idx="16546">
                  <c:v>6.00926100428682</c:v>
                </c:pt>
                <c:pt idx="16547">
                  <c:v>6.00938689105238</c:v>
                </c:pt>
                <c:pt idx="16548">
                  <c:v>6.009638835453447</c:v>
                </c:pt>
                <c:pt idx="16549">
                  <c:v>6.009788450343434</c:v>
                </c:pt>
                <c:pt idx="16550">
                  <c:v>0.0</c:v>
                </c:pt>
                <c:pt idx="16551">
                  <c:v>0.0</c:v>
                </c:pt>
                <c:pt idx="16552">
                  <c:v>0.0</c:v>
                </c:pt>
                <c:pt idx="16553">
                  <c:v>0.0</c:v>
                </c:pt>
                <c:pt idx="16554">
                  <c:v>0.0</c:v>
                </c:pt>
                <c:pt idx="16555">
                  <c:v>0.0</c:v>
                </c:pt>
                <c:pt idx="16556">
                  <c:v>0.0</c:v>
                </c:pt>
                <c:pt idx="16557">
                  <c:v>0.0</c:v>
                </c:pt>
                <c:pt idx="16558">
                  <c:v>0.0</c:v>
                </c:pt>
                <c:pt idx="16559">
                  <c:v>0.0</c:v>
                </c:pt>
                <c:pt idx="16560">
                  <c:v>6.008756476339074</c:v>
                </c:pt>
                <c:pt idx="16561">
                  <c:v>6.008764400269456</c:v>
                </c:pt>
                <c:pt idx="16562">
                  <c:v>6.008874939680245</c:v>
                </c:pt>
                <c:pt idx="16563">
                  <c:v>6.009173942462317</c:v>
                </c:pt>
                <c:pt idx="16564">
                  <c:v>6.009111098303001</c:v>
                </c:pt>
                <c:pt idx="16565">
                  <c:v>6.00929228265889</c:v>
                </c:pt>
                <c:pt idx="16566">
                  <c:v>6.009418335180185</c:v>
                </c:pt>
                <c:pt idx="16567">
                  <c:v>6.009512983935489</c:v>
                </c:pt>
                <c:pt idx="16568">
                  <c:v>6.009575800520778</c:v>
                </c:pt>
                <c:pt idx="16569">
                  <c:v>6.009835817172974</c:v>
                </c:pt>
                <c:pt idx="16570">
                  <c:v>0.0</c:v>
                </c:pt>
                <c:pt idx="16571">
                  <c:v>0.0</c:v>
                </c:pt>
                <c:pt idx="16572">
                  <c:v>0.0</c:v>
                </c:pt>
                <c:pt idx="16573">
                  <c:v>0.0</c:v>
                </c:pt>
                <c:pt idx="16574">
                  <c:v>0.0</c:v>
                </c:pt>
                <c:pt idx="16575">
                  <c:v>0.0</c:v>
                </c:pt>
                <c:pt idx="16576">
                  <c:v>0.0</c:v>
                </c:pt>
                <c:pt idx="16577">
                  <c:v>0.0</c:v>
                </c:pt>
                <c:pt idx="16578">
                  <c:v>0.0</c:v>
                </c:pt>
                <c:pt idx="16579">
                  <c:v>0.0</c:v>
                </c:pt>
                <c:pt idx="16580">
                  <c:v>6.008819463453254</c:v>
                </c:pt>
                <c:pt idx="16581">
                  <c:v>6.008717084867358</c:v>
                </c:pt>
                <c:pt idx="16582">
                  <c:v>6.008835624722823</c:v>
                </c:pt>
                <c:pt idx="16583">
                  <c:v>6.008985205293276</c:v>
                </c:pt>
                <c:pt idx="16584">
                  <c:v>6.009213389819487</c:v>
                </c:pt>
                <c:pt idx="16585">
                  <c:v>6.009205674019703</c:v>
                </c:pt>
                <c:pt idx="16586">
                  <c:v>6.009449538054998</c:v>
                </c:pt>
                <c:pt idx="16587">
                  <c:v>6.00956775331098</c:v>
                </c:pt>
                <c:pt idx="16588">
                  <c:v>6.009686167555817</c:v>
                </c:pt>
                <c:pt idx="16589">
                  <c:v>6.009733453421091</c:v>
                </c:pt>
                <c:pt idx="16590">
                  <c:v>0.0</c:v>
                </c:pt>
                <c:pt idx="16591">
                  <c:v>0.0</c:v>
                </c:pt>
                <c:pt idx="16592">
                  <c:v>0.0</c:v>
                </c:pt>
                <c:pt idx="16593">
                  <c:v>0.0</c:v>
                </c:pt>
                <c:pt idx="16594">
                  <c:v>0.0</c:v>
                </c:pt>
                <c:pt idx="16595">
                  <c:v>0.0</c:v>
                </c:pt>
                <c:pt idx="16596">
                  <c:v>0.0</c:v>
                </c:pt>
                <c:pt idx="16597">
                  <c:v>0.0</c:v>
                </c:pt>
                <c:pt idx="16598">
                  <c:v>0.0</c:v>
                </c:pt>
                <c:pt idx="16599">
                  <c:v>0.0</c:v>
                </c:pt>
                <c:pt idx="16600">
                  <c:v>6.00874070584101</c:v>
                </c:pt>
                <c:pt idx="16601">
                  <c:v>6.008788162297094</c:v>
                </c:pt>
                <c:pt idx="16602">
                  <c:v>6.008945786243118</c:v>
                </c:pt>
                <c:pt idx="16603">
                  <c:v>6.008953807112364</c:v>
                </c:pt>
                <c:pt idx="16604">
                  <c:v>6.009150537703277</c:v>
                </c:pt>
                <c:pt idx="16605">
                  <c:v>6.009119241719928</c:v>
                </c:pt>
                <c:pt idx="16606">
                  <c:v>6.00937885350464</c:v>
                </c:pt>
                <c:pt idx="16607">
                  <c:v>6.009473501207128</c:v>
                </c:pt>
                <c:pt idx="16608">
                  <c:v>6.009654561986398</c:v>
                </c:pt>
                <c:pt idx="16609">
                  <c:v>6.009670408505976</c:v>
                </c:pt>
                <c:pt idx="16610">
                  <c:v>0.0</c:v>
                </c:pt>
                <c:pt idx="16611">
                  <c:v>0.0</c:v>
                </c:pt>
                <c:pt idx="16612">
                  <c:v>0.0</c:v>
                </c:pt>
                <c:pt idx="16613">
                  <c:v>0.0</c:v>
                </c:pt>
                <c:pt idx="16614">
                  <c:v>0.0</c:v>
                </c:pt>
                <c:pt idx="16615">
                  <c:v>0.0</c:v>
                </c:pt>
                <c:pt idx="16616">
                  <c:v>0.0</c:v>
                </c:pt>
                <c:pt idx="16617">
                  <c:v>0.0</c:v>
                </c:pt>
                <c:pt idx="16618">
                  <c:v>0.0</c:v>
                </c:pt>
                <c:pt idx="16619">
                  <c:v>0.0</c:v>
                </c:pt>
                <c:pt idx="16620">
                  <c:v>6.008630369864218</c:v>
                </c:pt>
                <c:pt idx="16621">
                  <c:v>6.00874865236934</c:v>
                </c:pt>
                <c:pt idx="16622">
                  <c:v>6.008874870190886</c:v>
                </c:pt>
                <c:pt idx="16623">
                  <c:v>6.009181980050734</c:v>
                </c:pt>
                <c:pt idx="16624">
                  <c:v>6.00922139302105</c:v>
                </c:pt>
                <c:pt idx="16625">
                  <c:v>6.00932368768127</c:v>
                </c:pt>
                <c:pt idx="16626">
                  <c:v>6.009402579480121</c:v>
                </c:pt>
                <c:pt idx="16627">
                  <c:v>6.009481332794122</c:v>
                </c:pt>
                <c:pt idx="16628">
                  <c:v>6.00974902324354</c:v>
                </c:pt>
                <c:pt idx="16629">
                  <c:v>6.00979608791897</c:v>
                </c:pt>
                <c:pt idx="16630">
                  <c:v>0.0</c:v>
                </c:pt>
                <c:pt idx="16631">
                  <c:v>0.0</c:v>
                </c:pt>
                <c:pt idx="16632">
                  <c:v>0.0</c:v>
                </c:pt>
                <c:pt idx="16633">
                  <c:v>0.0</c:v>
                </c:pt>
                <c:pt idx="16634">
                  <c:v>0.0</c:v>
                </c:pt>
                <c:pt idx="16635">
                  <c:v>0.0</c:v>
                </c:pt>
                <c:pt idx="16636">
                  <c:v>0.0</c:v>
                </c:pt>
                <c:pt idx="16637">
                  <c:v>0.0</c:v>
                </c:pt>
                <c:pt idx="16638">
                  <c:v>0.0</c:v>
                </c:pt>
                <c:pt idx="16639">
                  <c:v>0.0</c:v>
                </c:pt>
                <c:pt idx="16640">
                  <c:v>6.00900039018641</c:v>
                </c:pt>
                <c:pt idx="16641">
                  <c:v>6.009032056048014</c:v>
                </c:pt>
                <c:pt idx="16642">
                  <c:v>6.009024321573575</c:v>
                </c:pt>
                <c:pt idx="16643">
                  <c:v>6.009197509150388</c:v>
                </c:pt>
                <c:pt idx="16644">
                  <c:v>6.009197677880554</c:v>
                </c:pt>
                <c:pt idx="16645">
                  <c:v>6.009418166091874</c:v>
                </c:pt>
                <c:pt idx="16646">
                  <c:v>6.009583707714954</c:v>
                </c:pt>
                <c:pt idx="16647">
                  <c:v>6.009678201135206</c:v>
                </c:pt>
                <c:pt idx="16648">
                  <c:v>6.00979618053607</c:v>
                </c:pt>
                <c:pt idx="16649">
                  <c:v>6.00985150405265</c:v>
                </c:pt>
                <c:pt idx="16650">
                  <c:v>0.0</c:v>
                </c:pt>
                <c:pt idx="16651">
                  <c:v>0.0</c:v>
                </c:pt>
                <c:pt idx="16652">
                  <c:v>0.0</c:v>
                </c:pt>
                <c:pt idx="16653">
                  <c:v>0.0</c:v>
                </c:pt>
                <c:pt idx="16654">
                  <c:v>0.0</c:v>
                </c:pt>
                <c:pt idx="16655">
                  <c:v>0.0</c:v>
                </c:pt>
                <c:pt idx="16656">
                  <c:v>0.0</c:v>
                </c:pt>
                <c:pt idx="16657">
                  <c:v>0.0</c:v>
                </c:pt>
                <c:pt idx="16658">
                  <c:v>0.0</c:v>
                </c:pt>
                <c:pt idx="16659">
                  <c:v>0.0</c:v>
                </c:pt>
                <c:pt idx="16660">
                  <c:v>6.009078935136341</c:v>
                </c:pt>
                <c:pt idx="16661">
                  <c:v>6.008913829633435</c:v>
                </c:pt>
                <c:pt idx="16662">
                  <c:v>6.00917380289383</c:v>
                </c:pt>
                <c:pt idx="16663">
                  <c:v>6.009142694362457</c:v>
                </c:pt>
                <c:pt idx="16664">
                  <c:v>6.009315905992771</c:v>
                </c:pt>
                <c:pt idx="16665">
                  <c:v>6.009504618672568</c:v>
                </c:pt>
                <c:pt idx="16666">
                  <c:v>6.00965439271397</c:v>
                </c:pt>
                <c:pt idx="16667">
                  <c:v>6.00989850491636</c:v>
                </c:pt>
                <c:pt idx="16668">
                  <c:v>6.00985921636899</c:v>
                </c:pt>
                <c:pt idx="16669">
                  <c:v>6.010016481132286</c:v>
                </c:pt>
                <c:pt idx="16670">
                  <c:v>0.0</c:v>
                </c:pt>
                <c:pt idx="16671">
                  <c:v>0.0</c:v>
                </c:pt>
                <c:pt idx="16672">
                  <c:v>0.0</c:v>
                </c:pt>
                <c:pt idx="16673">
                  <c:v>0.0</c:v>
                </c:pt>
                <c:pt idx="16674">
                  <c:v>0.0</c:v>
                </c:pt>
                <c:pt idx="16675">
                  <c:v>0.0</c:v>
                </c:pt>
                <c:pt idx="16676">
                  <c:v>0.0</c:v>
                </c:pt>
                <c:pt idx="16677">
                  <c:v>0.0</c:v>
                </c:pt>
                <c:pt idx="16678">
                  <c:v>0.0</c:v>
                </c:pt>
                <c:pt idx="16679">
                  <c:v>0.0</c:v>
                </c:pt>
                <c:pt idx="16680">
                  <c:v>6.008945412274228</c:v>
                </c:pt>
                <c:pt idx="16681">
                  <c:v>6.008906207261095</c:v>
                </c:pt>
                <c:pt idx="16682">
                  <c:v>6.009142401381311</c:v>
                </c:pt>
                <c:pt idx="16683">
                  <c:v>6.009158069943661</c:v>
                </c:pt>
                <c:pt idx="16684">
                  <c:v>6.009189823234797</c:v>
                </c:pt>
                <c:pt idx="16685">
                  <c:v>6.00939459905507</c:v>
                </c:pt>
                <c:pt idx="16686">
                  <c:v>6.009489257819427</c:v>
                </c:pt>
                <c:pt idx="16687">
                  <c:v>6.009709609115548</c:v>
                </c:pt>
                <c:pt idx="16688">
                  <c:v>6.00985138840911</c:v>
                </c:pt>
                <c:pt idx="16689">
                  <c:v>6.00988294121817</c:v>
                </c:pt>
                <c:pt idx="16690">
                  <c:v>0.0</c:v>
                </c:pt>
                <c:pt idx="16691">
                  <c:v>0.0</c:v>
                </c:pt>
                <c:pt idx="16692">
                  <c:v>0.0</c:v>
                </c:pt>
                <c:pt idx="16693">
                  <c:v>0.0</c:v>
                </c:pt>
                <c:pt idx="16694">
                  <c:v>0.0</c:v>
                </c:pt>
                <c:pt idx="16695">
                  <c:v>0.0</c:v>
                </c:pt>
                <c:pt idx="16696">
                  <c:v>0.0</c:v>
                </c:pt>
                <c:pt idx="16697">
                  <c:v>0.0</c:v>
                </c:pt>
                <c:pt idx="16698">
                  <c:v>0.0</c:v>
                </c:pt>
                <c:pt idx="16699">
                  <c:v>0.0</c:v>
                </c:pt>
                <c:pt idx="16700">
                  <c:v>6.008842860975784</c:v>
                </c:pt>
                <c:pt idx="16701">
                  <c:v>6.009008374444372</c:v>
                </c:pt>
                <c:pt idx="16702">
                  <c:v>6.00900844005658</c:v>
                </c:pt>
                <c:pt idx="16703">
                  <c:v>6.009103248033038</c:v>
                </c:pt>
                <c:pt idx="16704">
                  <c:v>6.00922931164508</c:v>
                </c:pt>
                <c:pt idx="16705">
                  <c:v>6.009371041955178</c:v>
                </c:pt>
                <c:pt idx="16706">
                  <c:v>6.009560159352616</c:v>
                </c:pt>
                <c:pt idx="16707">
                  <c:v>6.00956775331098</c:v>
                </c:pt>
                <c:pt idx="16708">
                  <c:v>6.009733126978633</c:v>
                </c:pt>
                <c:pt idx="16709">
                  <c:v>6.010032402586289</c:v>
                </c:pt>
                <c:pt idx="16710">
                  <c:v>0.0</c:v>
                </c:pt>
                <c:pt idx="16711">
                  <c:v>0.0</c:v>
                </c:pt>
                <c:pt idx="16712">
                  <c:v>0.0</c:v>
                </c:pt>
                <c:pt idx="16713">
                  <c:v>0.0</c:v>
                </c:pt>
                <c:pt idx="16714">
                  <c:v>0.0</c:v>
                </c:pt>
                <c:pt idx="16715">
                  <c:v>0.0</c:v>
                </c:pt>
                <c:pt idx="16716">
                  <c:v>0.0</c:v>
                </c:pt>
                <c:pt idx="16717">
                  <c:v>0.0</c:v>
                </c:pt>
                <c:pt idx="16718">
                  <c:v>0.0</c:v>
                </c:pt>
                <c:pt idx="16719">
                  <c:v>0.0</c:v>
                </c:pt>
                <c:pt idx="16720">
                  <c:v>6.008866396821461</c:v>
                </c:pt>
                <c:pt idx="16721">
                  <c:v>6.008953330312242</c:v>
                </c:pt>
                <c:pt idx="16722">
                  <c:v>6.009220936706895</c:v>
                </c:pt>
                <c:pt idx="16723">
                  <c:v>6.009181616371044</c:v>
                </c:pt>
                <c:pt idx="16724">
                  <c:v>6.009315670466369</c:v>
                </c:pt>
                <c:pt idx="16725">
                  <c:v>6.009536026169746</c:v>
                </c:pt>
                <c:pt idx="16726">
                  <c:v>6.009544016550671</c:v>
                </c:pt>
                <c:pt idx="16727">
                  <c:v>6.00972524611826</c:v>
                </c:pt>
                <c:pt idx="16728">
                  <c:v>6.00985921636899</c:v>
                </c:pt>
                <c:pt idx="16729">
                  <c:v>6.009922229688231</c:v>
                </c:pt>
                <c:pt idx="16730">
                  <c:v>0.0</c:v>
                </c:pt>
                <c:pt idx="16731">
                  <c:v>0.0</c:v>
                </c:pt>
                <c:pt idx="16732">
                  <c:v>0.0</c:v>
                </c:pt>
                <c:pt idx="16733">
                  <c:v>0.0</c:v>
                </c:pt>
                <c:pt idx="16734">
                  <c:v>0.0</c:v>
                </c:pt>
                <c:pt idx="16735">
                  <c:v>0.0</c:v>
                </c:pt>
                <c:pt idx="16736">
                  <c:v>0.0</c:v>
                </c:pt>
                <c:pt idx="16737">
                  <c:v>0.0</c:v>
                </c:pt>
                <c:pt idx="16738">
                  <c:v>0.0</c:v>
                </c:pt>
                <c:pt idx="16739">
                  <c:v>0.0</c:v>
                </c:pt>
                <c:pt idx="16740">
                  <c:v>6.008921601712958</c:v>
                </c:pt>
                <c:pt idx="16741">
                  <c:v>6.009024220158746</c:v>
                </c:pt>
                <c:pt idx="16742">
                  <c:v>6.009063829457999</c:v>
                </c:pt>
                <c:pt idx="16743">
                  <c:v>6.009126850545115</c:v>
                </c:pt>
                <c:pt idx="16744">
                  <c:v>6.00930783788752</c:v>
                </c:pt>
                <c:pt idx="16745">
                  <c:v>6.009481019821044</c:v>
                </c:pt>
                <c:pt idx="16746">
                  <c:v>6.009536382564728</c:v>
                </c:pt>
                <c:pt idx="16747">
                  <c:v>6.009748813891421</c:v>
                </c:pt>
                <c:pt idx="16748">
                  <c:v>6.00980402092403</c:v>
                </c:pt>
                <c:pt idx="16749">
                  <c:v>6.009930268001489</c:v>
                </c:pt>
                <c:pt idx="16750">
                  <c:v>0.0</c:v>
                </c:pt>
                <c:pt idx="16751">
                  <c:v>0.0</c:v>
                </c:pt>
                <c:pt idx="16752">
                  <c:v>0.0</c:v>
                </c:pt>
                <c:pt idx="16753">
                  <c:v>0.0</c:v>
                </c:pt>
                <c:pt idx="16754">
                  <c:v>0.0</c:v>
                </c:pt>
                <c:pt idx="16755">
                  <c:v>0.0</c:v>
                </c:pt>
                <c:pt idx="16756">
                  <c:v>0.0</c:v>
                </c:pt>
                <c:pt idx="16757">
                  <c:v>0.0</c:v>
                </c:pt>
                <c:pt idx="16758">
                  <c:v>0.0</c:v>
                </c:pt>
                <c:pt idx="16759">
                  <c:v>0.0</c:v>
                </c:pt>
                <c:pt idx="16760">
                  <c:v>6.009039703019896</c:v>
                </c:pt>
                <c:pt idx="16761">
                  <c:v>6.009110631474387</c:v>
                </c:pt>
                <c:pt idx="16762">
                  <c:v>6.00914237189869</c:v>
                </c:pt>
                <c:pt idx="16763">
                  <c:v>6.0091976918045</c:v>
                </c:pt>
                <c:pt idx="16764">
                  <c:v>6.00926855189084</c:v>
                </c:pt>
                <c:pt idx="16765">
                  <c:v>6.009465490457485</c:v>
                </c:pt>
                <c:pt idx="16766">
                  <c:v>6.009614957263435</c:v>
                </c:pt>
                <c:pt idx="16767">
                  <c:v>6.009709566409489</c:v>
                </c:pt>
                <c:pt idx="16768">
                  <c:v>6.009945832066895</c:v>
                </c:pt>
                <c:pt idx="16769">
                  <c:v>6.009914336013661</c:v>
                </c:pt>
                <c:pt idx="16770">
                  <c:v>0.0</c:v>
                </c:pt>
                <c:pt idx="16771">
                  <c:v>0.0</c:v>
                </c:pt>
                <c:pt idx="16772">
                  <c:v>0.0</c:v>
                </c:pt>
                <c:pt idx="16773">
                  <c:v>0.0</c:v>
                </c:pt>
                <c:pt idx="16774">
                  <c:v>0.0</c:v>
                </c:pt>
                <c:pt idx="16775">
                  <c:v>0.0</c:v>
                </c:pt>
                <c:pt idx="16776">
                  <c:v>0.0</c:v>
                </c:pt>
                <c:pt idx="16777">
                  <c:v>0.0</c:v>
                </c:pt>
                <c:pt idx="16778">
                  <c:v>0.0</c:v>
                </c:pt>
                <c:pt idx="16779">
                  <c:v>0.0</c:v>
                </c:pt>
                <c:pt idx="16780">
                  <c:v>6.008913751160915</c:v>
                </c:pt>
                <c:pt idx="16781">
                  <c:v>6.008929801898907</c:v>
                </c:pt>
                <c:pt idx="16782">
                  <c:v>6.009110969552569</c:v>
                </c:pt>
                <c:pt idx="16783">
                  <c:v>6.009220871858054</c:v>
                </c:pt>
                <c:pt idx="16784">
                  <c:v>6.009378910688746</c:v>
                </c:pt>
                <c:pt idx="16785">
                  <c:v>6.009355117555955</c:v>
                </c:pt>
                <c:pt idx="16786">
                  <c:v>6.009465444175103</c:v>
                </c:pt>
                <c:pt idx="16787">
                  <c:v>6.009788321728791</c:v>
                </c:pt>
                <c:pt idx="16788">
                  <c:v>6.009843496247285</c:v>
                </c:pt>
                <c:pt idx="16789">
                  <c:v>6.009930069497165</c:v>
                </c:pt>
                <c:pt idx="16790">
                  <c:v>0.0</c:v>
                </c:pt>
                <c:pt idx="16791">
                  <c:v>0.0</c:v>
                </c:pt>
                <c:pt idx="16792">
                  <c:v>0.0</c:v>
                </c:pt>
                <c:pt idx="16793">
                  <c:v>0.0</c:v>
                </c:pt>
                <c:pt idx="16794">
                  <c:v>0.0</c:v>
                </c:pt>
                <c:pt idx="16795">
                  <c:v>0.0</c:v>
                </c:pt>
                <c:pt idx="16796">
                  <c:v>0.0</c:v>
                </c:pt>
                <c:pt idx="16797">
                  <c:v>0.0</c:v>
                </c:pt>
                <c:pt idx="16798">
                  <c:v>0.0</c:v>
                </c:pt>
                <c:pt idx="16799">
                  <c:v>0.0</c:v>
                </c:pt>
                <c:pt idx="16800">
                  <c:v>6.008858586899462</c:v>
                </c:pt>
                <c:pt idx="16801">
                  <c:v>6.00896137477707</c:v>
                </c:pt>
                <c:pt idx="16802">
                  <c:v>6.009024327987173</c:v>
                </c:pt>
                <c:pt idx="16803">
                  <c:v>6.009142533720454</c:v>
                </c:pt>
                <c:pt idx="16804">
                  <c:v>6.009166066675844</c:v>
                </c:pt>
                <c:pt idx="16805">
                  <c:v>6.009386730537509</c:v>
                </c:pt>
                <c:pt idx="16806">
                  <c:v>6.00944190222267</c:v>
                </c:pt>
                <c:pt idx="16807">
                  <c:v>6.009575829298639</c:v>
                </c:pt>
                <c:pt idx="16808">
                  <c:v>6.009843507125716</c:v>
                </c:pt>
                <c:pt idx="16809">
                  <c:v>6.00984346589405</c:v>
                </c:pt>
                <c:pt idx="16810">
                  <c:v>0.0</c:v>
                </c:pt>
                <c:pt idx="16811">
                  <c:v>0.0</c:v>
                </c:pt>
                <c:pt idx="16812">
                  <c:v>0.0</c:v>
                </c:pt>
                <c:pt idx="16813">
                  <c:v>0.0</c:v>
                </c:pt>
                <c:pt idx="16814">
                  <c:v>0.0</c:v>
                </c:pt>
                <c:pt idx="16815">
                  <c:v>0.0</c:v>
                </c:pt>
                <c:pt idx="16816">
                  <c:v>0.0</c:v>
                </c:pt>
                <c:pt idx="16817">
                  <c:v>0.0</c:v>
                </c:pt>
                <c:pt idx="16818">
                  <c:v>0.0</c:v>
                </c:pt>
                <c:pt idx="16819">
                  <c:v>0.0</c:v>
                </c:pt>
                <c:pt idx="16820">
                  <c:v>6.008764103205181</c:v>
                </c:pt>
                <c:pt idx="16821">
                  <c:v>6.008851205592637</c:v>
                </c:pt>
                <c:pt idx="16822">
                  <c:v>6.008922191951</c:v>
                </c:pt>
                <c:pt idx="16823">
                  <c:v>6.008890763439362</c:v>
                </c:pt>
                <c:pt idx="16824">
                  <c:v>6.00909511498488</c:v>
                </c:pt>
                <c:pt idx="16825">
                  <c:v>6.009244929471498</c:v>
                </c:pt>
                <c:pt idx="16826">
                  <c:v>6.00936314246359</c:v>
                </c:pt>
                <c:pt idx="16827">
                  <c:v>6.009599379245437</c:v>
                </c:pt>
                <c:pt idx="16828">
                  <c:v>6.009756852040584</c:v>
                </c:pt>
                <c:pt idx="16829">
                  <c:v>6.009796528936882</c:v>
                </c:pt>
                <c:pt idx="16830">
                  <c:v>0.0</c:v>
                </c:pt>
                <c:pt idx="16831">
                  <c:v>0.0</c:v>
                </c:pt>
                <c:pt idx="16832">
                  <c:v>0.0</c:v>
                </c:pt>
                <c:pt idx="16833">
                  <c:v>0.0</c:v>
                </c:pt>
                <c:pt idx="16834">
                  <c:v>0.0</c:v>
                </c:pt>
                <c:pt idx="16835">
                  <c:v>0.0</c:v>
                </c:pt>
                <c:pt idx="16836">
                  <c:v>0.0</c:v>
                </c:pt>
                <c:pt idx="16837">
                  <c:v>0.0</c:v>
                </c:pt>
                <c:pt idx="16838">
                  <c:v>0.0</c:v>
                </c:pt>
                <c:pt idx="16839">
                  <c:v>0.0</c:v>
                </c:pt>
                <c:pt idx="16840">
                  <c:v>6.00874843898116</c:v>
                </c:pt>
                <c:pt idx="16841">
                  <c:v>6.008819596977228</c:v>
                </c:pt>
                <c:pt idx="16842">
                  <c:v>6.008882745353267</c:v>
                </c:pt>
                <c:pt idx="16843">
                  <c:v>6.009048062822786</c:v>
                </c:pt>
                <c:pt idx="16844">
                  <c:v>6.009189793520723</c:v>
                </c:pt>
                <c:pt idx="16845">
                  <c:v>6.009331755728728</c:v>
                </c:pt>
                <c:pt idx="16846">
                  <c:v>6.00939472338406</c:v>
                </c:pt>
                <c:pt idx="16847">
                  <c:v>6.00952058737206</c:v>
                </c:pt>
                <c:pt idx="16848">
                  <c:v>6.009725455327815</c:v>
                </c:pt>
                <c:pt idx="16849">
                  <c:v>6.00989079236652</c:v>
                </c:pt>
                <c:pt idx="16850">
                  <c:v>0.0</c:v>
                </c:pt>
                <c:pt idx="16851">
                  <c:v>0.0</c:v>
                </c:pt>
                <c:pt idx="16852">
                  <c:v>0.0</c:v>
                </c:pt>
                <c:pt idx="16853">
                  <c:v>0.0</c:v>
                </c:pt>
                <c:pt idx="16854">
                  <c:v>0.0</c:v>
                </c:pt>
                <c:pt idx="16855">
                  <c:v>0.0</c:v>
                </c:pt>
                <c:pt idx="16856">
                  <c:v>0.0</c:v>
                </c:pt>
                <c:pt idx="16857">
                  <c:v>0.0</c:v>
                </c:pt>
                <c:pt idx="16858">
                  <c:v>0.0</c:v>
                </c:pt>
                <c:pt idx="16859">
                  <c:v>0.0</c:v>
                </c:pt>
                <c:pt idx="16860">
                  <c:v>6.00875641980894</c:v>
                </c:pt>
                <c:pt idx="16861">
                  <c:v>6.008843336481663</c:v>
                </c:pt>
                <c:pt idx="16862">
                  <c:v>6.008945602051885</c:v>
                </c:pt>
                <c:pt idx="16863">
                  <c:v>6.009134858678049</c:v>
                </c:pt>
                <c:pt idx="16864">
                  <c:v>6.009197860695217</c:v>
                </c:pt>
                <c:pt idx="16865">
                  <c:v>6.00946533167142</c:v>
                </c:pt>
                <c:pt idx="16866">
                  <c:v>6.009434259533875</c:v>
                </c:pt>
                <c:pt idx="16867">
                  <c:v>6.009685801385944</c:v>
                </c:pt>
                <c:pt idx="16868">
                  <c:v>6.00974116503587</c:v>
                </c:pt>
                <c:pt idx="16869">
                  <c:v>6.009874891691374</c:v>
                </c:pt>
                <c:pt idx="16870">
                  <c:v>0.0</c:v>
                </c:pt>
                <c:pt idx="16871">
                  <c:v>0.0</c:v>
                </c:pt>
                <c:pt idx="16872">
                  <c:v>0.0</c:v>
                </c:pt>
                <c:pt idx="16873">
                  <c:v>0.0</c:v>
                </c:pt>
                <c:pt idx="16874">
                  <c:v>0.0</c:v>
                </c:pt>
                <c:pt idx="16875">
                  <c:v>0.0</c:v>
                </c:pt>
                <c:pt idx="16876">
                  <c:v>0.0</c:v>
                </c:pt>
                <c:pt idx="16877">
                  <c:v>0.0</c:v>
                </c:pt>
                <c:pt idx="16878">
                  <c:v>0.0</c:v>
                </c:pt>
                <c:pt idx="16879">
                  <c:v>0.0</c:v>
                </c:pt>
                <c:pt idx="16880">
                  <c:v>6.008835050254635</c:v>
                </c:pt>
                <c:pt idx="16881">
                  <c:v>6.00900049213314</c:v>
                </c:pt>
                <c:pt idx="16882">
                  <c:v>6.009110760436362</c:v>
                </c:pt>
                <c:pt idx="16883">
                  <c:v>6.009244655866817</c:v>
                </c:pt>
                <c:pt idx="16884">
                  <c:v>6.00939448472821</c:v>
                </c:pt>
                <c:pt idx="16885">
                  <c:v>6.0094260449025</c:v>
                </c:pt>
                <c:pt idx="16886">
                  <c:v>6.009583549463987</c:v>
                </c:pt>
                <c:pt idx="16887">
                  <c:v>6.00974903387712</c:v>
                </c:pt>
                <c:pt idx="16888">
                  <c:v>6.009906297521132</c:v>
                </c:pt>
                <c:pt idx="16889">
                  <c:v>6.010016481132286</c:v>
                </c:pt>
                <c:pt idx="16890">
                  <c:v>0.0</c:v>
                </c:pt>
                <c:pt idx="16891">
                  <c:v>0.0</c:v>
                </c:pt>
                <c:pt idx="16892">
                  <c:v>0.0</c:v>
                </c:pt>
                <c:pt idx="16893">
                  <c:v>0.0</c:v>
                </c:pt>
                <c:pt idx="16894">
                  <c:v>0.0</c:v>
                </c:pt>
                <c:pt idx="16895">
                  <c:v>0.0</c:v>
                </c:pt>
                <c:pt idx="16896">
                  <c:v>0.0</c:v>
                </c:pt>
                <c:pt idx="16897">
                  <c:v>0.0</c:v>
                </c:pt>
                <c:pt idx="16898">
                  <c:v>0.0</c:v>
                </c:pt>
                <c:pt idx="16899">
                  <c:v>0.0</c:v>
                </c:pt>
                <c:pt idx="16900">
                  <c:v>6.00903966221378</c:v>
                </c:pt>
                <c:pt idx="16901">
                  <c:v>6.00910279239584</c:v>
                </c:pt>
                <c:pt idx="16902">
                  <c:v>6.009244728551613</c:v>
                </c:pt>
                <c:pt idx="16903">
                  <c:v>6.009244867347424</c:v>
                </c:pt>
                <c:pt idx="16904">
                  <c:v>6.009355010644204</c:v>
                </c:pt>
                <c:pt idx="16905">
                  <c:v>6.00948106016015</c:v>
                </c:pt>
                <c:pt idx="16906">
                  <c:v>6.009685890336635</c:v>
                </c:pt>
                <c:pt idx="16907">
                  <c:v>6.009622956427145</c:v>
                </c:pt>
                <c:pt idx="16908">
                  <c:v>6.009906152844388</c:v>
                </c:pt>
                <c:pt idx="16909">
                  <c:v>6.010008845792641</c:v>
                </c:pt>
                <c:pt idx="16910">
                  <c:v>0.0</c:v>
                </c:pt>
                <c:pt idx="16911">
                  <c:v>0.0</c:v>
                </c:pt>
                <c:pt idx="16912">
                  <c:v>0.0</c:v>
                </c:pt>
                <c:pt idx="16913">
                  <c:v>0.0</c:v>
                </c:pt>
                <c:pt idx="16914">
                  <c:v>0.0</c:v>
                </c:pt>
                <c:pt idx="16915">
                  <c:v>0.0</c:v>
                </c:pt>
                <c:pt idx="16916">
                  <c:v>0.0</c:v>
                </c:pt>
                <c:pt idx="16917">
                  <c:v>0.0</c:v>
                </c:pt>
                <c:pt idx="16918">
                  <c:v>0.0</c:v>
                </c:pt>
                <c:pt idx="16919">
                  <c:v>0.0</c:v>
                </c:pt>
                <c:pt idx="16920">
                  <c:v>6.008898034922794</c:v>
                </c:pt>
                <c:pt idx="16921">
                  <c:v>6.008913829633435</c:v>
                </c:pt>
                <c:pt idx="16922">
                  <c:v>6.00907148184553</c:v>
                </c:pt>
                <c:pt idx="16923">
                  <c:v>6.009095210616111</c:v>
                </c:pt>
                <c:pt idx="16924">
                  <c:v>6.00934730589486</c:v>
                </c:pt>
                <c:pt idx="16925">
                  <c:v>6.00933160402447</c:v>
                </c:pt>
                <c:pt idx="16926">
                  <c:v>6.009780294145025</c:v>
                </c:pt>
                <c:pt idx="16927">
                  <c:v>6.00966244201475</c:v>
                </c:pt>
                <c:pt idx="16928">
                  <c:v>6.00982774589939</c:v>
                </c:pt>
                <c:pt idx="16929">
                  <c:v>6.009945798161004</c:v>
                </c:pt>
                <c:pt idx="16930">
                  <c:v>0.0</c:v>
                </c:pt>
                <c:pt idx="16931">
                  <c:v>0.0</c:v>
                </c:pt>
                <c:pt idx="16932">
                  <c:v>0.0</c:v>
                </c:pt>
                <c:pt idx="16933">
                  <c:v>0.0</c:v>
                </c:pt>
                <c:pt idx="16934">
                  <c:v>0.0</c:v>
                </c:pt>
                <c:pt idx="16935">
                  <c:v>0.0</c:v>
                </c:pt>
                <c:pt idx="16936">
                  <c:v>0.0</c:v>
                </c:pt>
                <c:pt idx="16937">
                  <c:v>0.0</c:v>
                </c:pt>
                <c:pt idx="16938">
                  <c:v>0.0</c:v>
                </c:pt>
                <c:pt idx="16939">
                  <c:v>0.0</c:v>
                </c:pt>
                <c:pt idx="16940">
                  <c:v>6.008929692656062</c:v>
                </c:pt>
                <c:pt idx="16941">
                  <c:v>6.008913883210321</c:v>
                </c:pt>
                <c:pt idx="16942">
                  <c:v>6.009055759212221</c:v>
                </c:pt>
                <c:pt idx="16943">
                  <c:v>6.009158252920898</c:v>
                </c:pt>
                <c:pt idx="16944">
                  <c:v>6.009237146536116</c:v>
                </c:pt>
                <c:pt idx="16945">
                  <c:v>6.00946529447345</c:v>
                </c:pt>
                <c:pt idx="16946">
                  <c:v>6.009583659816862</c:v>
                </c:pt>
                <c:pt idx="16947">
                  <c:v>6.00964673165742</c:v>
                </c:pt>
                <c:pt idx="16948">
                  <c:v>6.009819886948367</c:v>
                </c:pt>
                <c:pt idx="16949">
                  <c:v>6.00998526531237</c:v>
                </c:pt>
                <c:pt idx="16950">
                  <c:v>0.0</c:v>
                </c:pt>
                <c:pt idx="16951">
                  <c:v>0.0</c:v>
                </c:pt>
                <c:pt idx="16952">
                  <c:v>0.0</c:v>
                </c:pt>
                <c:pt idx="16953">
                  <c:v>0.0</c:v>
                </c:pt>
                <c:pt idx="16954">
                  <c:v>0.0</c:v>
                </c:pt>
                <c:pt idx="16955">
                  <c:v>0.0</c:v>
                </c:pt>
                <c:pt idx="16956">
                  <c:v>0.0</c:v>
                </c:pt>
                <c:pt idx="16957">
                  <c:v>0.0</c:v>
                </c:pt>
                <c:pt idx="16958">
                  <c:v>0.0</c:v>
                </c:pt>
                <c:pt idx="16959">
                  <c:v>0.0</c:v>
                </c:pt>
                <c:pt idx="16960">
                  <c:v>6.009047323101508</c:v>
                </c:pt>
                <c:pt idx="16961">
                  <c:v>6.009079225411712</c:v>
                </c:pt>
                <c:pt idx="16962">
                  <c:v>6.00907951946292</c:v>
                </c:pt>
                <c:pt idx="16963">
                  <c:v>6.009205343079518</c:v>
                </c:pt>
                <c:pt idx="16964">
                  <c:v>6.009331369046309</c:v>
                </c:pt>
                <c:pt idx="16965">
                  <c:v>6.009489089109028</c:v>
                </c:pt>
                <c:pt idx="16966">
                  <c:v>6.009489051694568</c:v>
                </c:pt>
                <c:pt idx="16967">
                  <c:v>6.00979618053607</c:v>
                </c:pt>
                <c:pt idx="16968">
                  <c:v>6.00989847122597</c:v>
                </c:pt>
                <c:pt idx="16969">
                  <c:v>6.009969556780947</c:v>
                </c:pt>
                <c:pt idx="16970">
                  <c:v>0.0</c:v>
                </c:pt>
                <c:pt idx="16971">
                  <c:v>0.0</c:v>
                </c:pt>
                <c:pt idx="16972">
                  <c:v>0.0</c:v>
                </c:pt>
                <c:pt idx="16973">
                  <c:v>0.0</c:v>
                </c:pt>
                <c:pt idx="16974">
                  <c:v>0.0</c:v>
                </c:pt>
                <c:pt idx="16975">
                  <c:v>0.0</c:v>
                </c:pt>
                <c:pt idx="16976">
                  <c:v>0.0</c:v>
                </c:pt>
                <c:pt idx="16977">
                  <c:v>0.0</c:v>
                </c:pt>
                <c:pt idx="16978">
                  <c:v>0.0</c:v>
                </c:pt>
                <c:pt idx="16979">
                  <c:v>0.0</c:v>
                </c:pt>
                <c:pt idx="16980">
                  <c:v>8.586910313485924</c:v>
                </c:pt>
                <c:pt idx="16981">
                  <c:v>6.008898169893138</c:v>
                </c:pt>
                <c:pt idx="16982">
                  <c:v>6.009032196463818</c:v>
                </c:pt>
                <c:pt idx="16983">
                  <c:v>6.009181819640085</c:v>
                </c:pt>
                <c:pt idx="16984">
                  <c:v>6.009236939758208</c:v>
                </c:pt>
                <c:pt idx="16985">
                  <c:v>6.009331369046309</c:v>
                </c:pt>
                <c:pt idx="16986">
                  <c:v>6.009622837237989</c:v>
                </c:pt>
                <c:pt idx="16987">
                  <c:v>6.009693879003568</c:v>
                </c:pt>
                <c:pt idx="16988">
                  <c:v>6.009757093773918</c:v>
                </c:pt>
                <c:pt idx="16989">
                  <c:v>6.009961662671842</c:v>
                </c:pt>
                <c:pt idx="16990">
                  <c:v>0.0</c:v>
                </c:pt>
                <c:pt idx="16991">
                  <c:v>0.0</c:v>
                </c:pt>
                <c:pt idx="16992">
                  <c:v>0.0</c:v>
                </c:pt>
                <c:pt idx="16993">
                  <c:v>0.0</c:v>
                </c:pt>
                <c:pt idx="16994">
                  <c:v>0.0</c:v>
                </c:pt>
                <c:pt idx="16995">
                  <c:v>0.0</c:v>
                </c:pt>
                <c:pt idx="16996">
                  <c:v>0.0</c:v>
                </c:pt>
                <c:pt idx="16997">
                  <c:v>0.0</c:v>
                </c:pt>
                <c:pt idx="16998">
                  <c:v>0.0</c:v>
                </c:pt>
                <c:pt idx="16999">
                  <c:v>0.0</c:v>
                </c:pt>
                <c:pt idx="17000">
                  <c:v>6.008968756618707</c:v>
                </c:pt>
                <c:pt idx="17001">
                  <c:v>6.008937639734977</c:v>
                </c:pt>
                <c:pt idx="17002">
                  <c:v>6.009008669495461</c:v>
                </c:pt>
                <c:pt idx="17003">
                  <c:v>6.009181819640085</c:v>
                </c:pt>
                <c:pt idx="17004">
                  <c:v>6.009276437335922</c:v>
                </c:pt>
                <c:pt idx="17005">
                  <c:v>6.00923710904582</c:v>
                </c:pt>
                <c:pt idx="17006">
                  <c:v>6.009496908483316</c:v>
                </c:pt>
                <c:pt idx="17007">
                  <c:v>6.009607268803763</c:v>
                </c:pt>
                <c:pt idx="17008">
                  <c:v>6.00978831140184</c:v>
                </c:pt>
                <c:pt idx="17009">
                  <c:v>6.009993159531543</c:v>
                </c:pt>
                <c:pt idx="17010">
                  <c:v>0.0</c:v>
                </c:pt>
                <c:pt idx="17011">
                  <c:v>0.0</c:v>
                </c:pt>
                <c:pt idx="17012">
                  <c:v>0.0</c:v>
                </c:pt>
                <c:pt idx="17013">
                  <c:v>0.0</c:v>
                </c:pt>
                <c:pt idx="17014">
                  <c:v>0.0</c:v>
                </c:pt>
                <c:pt idx="17015">
                  <c:v>0.0</c:v>
                </c:pt>
                <c:pt idx="17016">
                  <c:v>0.0</c:v>
                </c:pt>
                <c:pt idx="17017">
                  <c:v>0.0</c:v>
                </c:pt>
                <c:pt idx="17018">
                  <c:v>0.0</c:v>
                </c:pt>
                <c:pt idx="17019">
                  <c:v>0.0</c:v>
                </c:pt>
                <c:pt idx="17020">
                  <c:v>6.008921616646846</c:v>
                </c:pt>
                <c:pt idx="17021">
                  <c:v>6.008969020596732</c:v>
                </c:pt>
                <c:pt idx="17022">
                  <c:v>6.008977034020159</c:v>
                </c:pt>
                <c:pt idx="17023">
                  <c:v>6.009134496226362</c:v>
                </c:pt>
                <c:pt idx="17024">
                  <c:v>6.009276437335922</c:v>
                </c:pt>
                <c:pt idx="17025">
                  <c:v>6.00944959569167</c:v>
                </c:pt>
                <c:pt idx="17026">
                  <c:v>6.009591379940695</c:v>
                </c:pt>
                <c:pt idx="17027">
                  <c:v>6.009686031048819</c:v>
                </c:pt>
                <c:pt idx="17028">
                  <c:v>6.009843361090398</c:v>
                </c:pt>
                <c:pt idx="17029">
                  <c:v>6.0098751136313</c:v>
                </c:pt>
                <c:pt idx="17030">
                  <c:v>0.0</c:v>
                </c:pt>
                <c:pt idx="17031">
                  <c:v>0.0</c:v>
                </c:pt>
                <c:pt idx="17032">
                  <c:v>0.0</c:v>
                </c:pt>
                <c:pt idx="17033">
                  <c:v>0.0</c:v>
                </c:pt>
                <c:pt idx="17034">
                  <c:v>0.0</c:v>
                </c:pt>
                <c:pt idx="17035">
                  <c:v>0.0</c:v>
                </c:pt>
                <c:pt idx="17036">
                  <c:v>0.0</c:v>
                </c:pt>
                <c:pt idx="17037">
                  <c:v>0.0</c:v>
                </c:pt>
                <c:pt idx="17038">
                  <c:v>0.0</c:v>
                </c:pt>
                <c:pt idx="17039">
                  <c:v>0.0</c:v>
                </c:pt>
                <c:pt idx="17040">
                  <c:v>6.008921601712958</c:v>
                </c:pt>
                <c:pt idx="17041">
                  <c:v>6.008795788739733</c:v>
                </c:pt>
                <c:pt idx="17042">
                  <c:v>6.008914382010794</c:v>
                </c:pt>
                <c:pt idx="17043">
                  <c:v>6.009189864306446</c:v>
                </c:pt>
                <c:pt idx="17044">
                  <c:v>6.00926855189084</c:v>
                </c:pt>
                <c:pt idx="17045">
                  <c:v>6.009496899488501</c:v>
                </c:pt>
                <c:pt idx="17046">
                  <c:v>6.009386899330344</c:v>
                </c:pt>
                <c:pt idx="17047">
                  <c:v>6.00966223373807</c:v>
                </c:pt>
                <c:pt idx="17048">
                  <c:v>6.00981970774316</c:v>
                </c:pt>
                <c:pt idx="17049">
                  <c:v>6.009945976687589</c:v>
                </c:pt>
                <c:pt idx="17050">
                  <c:v>0.0</c:v>
                </c:pt>
                <c:pt idx="17051">
                  <c:v>0.0</c:v>
                </c:pt>
                <c:pt idx="17052">
                  <c:v>0.0</c:v>
                </c:pt>
                <c:pt idx="17053">
                  <c:v>0.0</c:v>
                </c:pt>
                <c:pt idx="17054">
                  <c:v>0.0</c:v>
                </c:pt>
                <c:pt idx="17055">
                  <c:v>0.0</c:v>
                </c:pt>
                <c:pt idx="17056">
                  <c:v>0.0</c:v>
                </c:pt>
                <c:pt idx="17057">
                  <c:v>0.0</c:v>
                </c:pt>
                <c:pt idx="17058">
                  <c:v>0.0</c:v>
                </c:pt>
                <c:pt idx="17059">
                  <c:v>0.0</c:v>
                </c:pt>
                <c:pt idx="17060">
                  <c:v>6.008795704807373</c:v>
                </c:pt>
                <c:pt idx="17061">
                  <c:v>6.008843163064947</c:v>
                </c:pt>
                <c:pt idx="17062">
                  <c:v>6.008953439326578</c:v>
                </c:pt>
                <c:pt idx="17063">
                  <c:v>6.009095379108234</c:v>
                </c:pt>
                <c:pt idx="17064">
                  <c:v>6.00922139302105</c:v>
                </c:pt>
                <c:pt idx="17065">
                  <c:v>6.009315614302847</c:v>
                </c:pt>
                <c:pt idx="17066">
                  <c:v>6.00945761295365</c:v>
                </c:pt>
                <c:pt idx="17067">
                  <c:v>6.009575800520778</c:v>
                </c:pt>
                <c:pt idx="17068">
                  <c:v>6.009812215971012</c:v>
                </c:pt>
                <c:pt idx="17069">
                  <c:v>6.0097725280642</c:v>
                </c:pt>
                <c:pt idx="17070">
                  <c:v>0.0</c:v>
                </c:pt>
                <c:pt idx="17071">
                  <c:v>0.0</c:v>
                </c:pt>
                <c:pt idx="17072">
                  <c:v>0.0</c:v>
                </c:pt>
                <c:pt idx="17073">
                  <c:v>0.0</c:v>
                </c:pt>
                <c:pt idx="17074">
                  <c:v>0.0</c:v>
                </c:pt>
                <c:pt idx="17075">
                  <c:v>0.0</c:v>
                </c:pt>
                <c:pt idx="17076">
                  <c:v>0.0</c:v>
                </c:pt>
                <c:pt idx="17077">
                  <c:v>0.0</c:v>
                </c:pt>
                <c:pt idx="17078">
                  <c:v>0.0</c:v>
                </c:pt>
                <c:pt idx="17079">
                  <c:v>0.0</c:v>
                </c:pt>
                <c:pt idx="17080">
                  <c:v>6.009008205831412</c:v>
                </c:pt>
                <c:pt idx="17081">
                  <c:v>6.00900850098835</c:v>
                </c:pt>
                <c:pt idx="17082">
                  <c:v>6.009181810880628</c:v>
                </c:pt>
                <c:pt idx="17083">
                  <c:v>6.009166260898801</c:v>
                </c:pt>
                <c:pt idx="17084">
                  <c:v>6.009339268018547</c:v>
                </c:pt>
                <c:pt idx="17085">
                  <c:v>6.009347284984253</c:v>
                </c:pt>
                <c:pt idx="17086">
                  <c:v>6.009528525465766</c:v>
                </c:pt>
                <c:pt idx="17087">
                  <c:v>6.009725286272595</c:v>
                </c:pt>
                <c:pt idx="17088">
                  <c:v>6.009788288593822</c:v>
                </c:pt>
                <c:pt idx="17089">
                  <c:v>6.009898429101716</c:v>
                </c:pt>
                <c:pt idx="17090">
                  <c:v>0.0</c:v>
                </c:pt>
                <c:pt idx="17091">
                  <c:v>0.0</c:v>
                </c:pt>
                <c:pt idx="17092">
                  <c:v>0.0</c:v>
                </c:pt>
                <c:pt idx="17093">
                  <c:v>0.0</c:v>
                </c:pt>
                <c:pt idx="17094">
                  <c:v>0.0</c:v>
                </c:pt>
                <c:pt idx="17095">
                  <c:v>0.0</c:v>
                </c:pt>
                <c:pt idx="17096">
                  <c:v>0.0</c:v>
                </c:pt>
                <c:pt idx="17097">
                  <c:v>0.0</c:v>
                </c:pt>
                <c:pt idx="17098">
                  <c:v>0.0</c:v>
                </c:pt>
                <c:pt idx="17099">
                  <c:v>0.0</c:v>
                </c:pt>
                <c:pt idx="17100">
                  <c:v>6.009039439166143</c:v>
                </c:pt>
                <c:pt idx="17101">
                  <c:v>6.009008535902268</c:v>
                </c:pt>
                <c:pt idx="17102">
                  <c:v>6.009126449732287</c:v>
                </c:pt>
                <c:pt idx="17103">
                  <c:v>6.009449276071507</c:v>
                </c:pt>
                <c:pt idx="17104">
                  <c:v>6.00933159488414</c:v>
                </c:pt>
                <c:pt idx="17105">
                  <c:v>6.009512417652755</c:v>
                </c:pt>
                <c:pt idx="17106">
                  <c:v>6.009575669797965</c:v>
                </c:pt>
                <c:pt idx="17107">
                  <c:v>6.00989850491636</c:v>
                </c:pt>
                <c:pt idx="17108">
                  <c:v>6.00996151839053</c:v>
                </c:pt>
                <c:pt idx="17109">
                  <c:v>6.010048166536574</c:v>
                </c:pt>
                <c:pt idx="17110">
                  <c:v>0.0</c:v>
                </c:pt>
                <c:pt idx="17111">
                  <c:v>0.0</c:v>
                </c:pt>
                <c:pt idx="17112">
                  <c:v>0.0</c:v>
                </c:pt>
                <c:pt idx="17113">
                  <c:v>0.0</c:v>
                </c:pt>
                <c:pt idx="17114">
                  <c:v>0.0</c:v>
                </c:pt>
                <c:pt idx="17115">
                  <c:v>0.0</c:v>
                </c:pt>
                <c:pt idx="17116">
                  <c:v>0.0</c:v>
                </c:pt>
                <c:pt idx="17117">
                  <c:v>0.0</c:v>
                </c:pt>
                <c:pt idx="17118">
                  <c:v>0.0</c:v>
                </c:pt>
                <c:pt idx="17119">
                  <c:v>0.0</c:v>
                </c:pt>
                <c:pt idx="17120">
                  <c:v>6.009157726405907</c:v>
                </c:pt>
                <c:pt idx="17121">
                  <c:v>6.009252475115742</c:v>
                </c:pt>
                <c:pt idx="17122">
                  <c:v>6.009409896547106</c:v>
                </c:pt>
                <c:pt idx="17123">
                  <c:v>6.009449519888522</c:v>
                </c:pt>
                <c:pt idx="17124">
                  <c:v>6.009520376035356</c:v>
                </c:pt>
                <c:pt idx="17125">
                  <c:v>6.009606919196847</c:v>
                </c:pt>
                <c:pt idx="17126">
                  <c:v>6.009788151922514</c:v>
                </c:pt>
                <c:pt idx="17127">
                  <c:v>6.010000668867045</c:v>
                </c:pt>
                <c:pt idx="17128">
                  <c:v>6.010110811227939</c:v>
                </c:pt>
                <c:pt idx="17129">
                  <c:v>6.01019779936414</c:v>
                </c:pt>
                <c:pt idx="17130">
                  <c:v>0.0</c:v>
                </c:pt>
                <c:pt idx="17131">
                  <c:v>0.0</c:v>
                </c:pt>
                <c:pt idx="17132">
                  <c:v>0.0</c:v>
                </c:pt>
                <c:pt idx="17133">
                  <c:v>0.0</c:v>
                </c:pt>
                <c:pt idx="17134">
                  <c:v>0.0</c:v>
                </c:pt>
                <c:pt idx="17135">
                  <c:v>0.0</c:v>
                </c:pt>
                <c:pt idx="17136">
                  <c:v>0.0</c:v>
                </c:pt>
                <c:pt idx="17137">
                  <c:v>0.0</c:v>
                </c:pt>
                <c:pt idx="17138">
                  <c:v>0.0</c:v>
                </c:pt>
                <c:pt idx="17139">
                  <c:v>0.0</c:v>
                </c:pt>
                <c:pt idx="17140">
                  <c:v>6.00902398622168</c:v>
                </c:pt>
                <c:pt idx="17141">
                  <c:v>6.009047822291978</c:v>
                </c:pt>
                <c:pt idx="17142">
                  <c:v>6.009063829457999</c:v>
                </c:pt>
                <c:pt idx="17143">
                  <c:v>6.009386459048986</c:v>
                </c:pt>
                <c:pt idx="17144">
                  <c:v>6.009449641814263</c:v>
                </c:pt>
                <c:pt idx="17145">
                  <c:v>6.009575701626475</c:v>
                </c:pt>
                <c:pt idx="17146">
                  <c:v>6.009709451541568</c:v>
                </c:pt>
                <c:pt idx="17147">
                  <c:v>6.009866906295898</c:v>
                </c:pt>
                <c:pt idx="17148">
                  <c:v>6.009985087017377</c:v>
                </c:pt>
                <c:pt idx="17149">
                  <c:v>6.010142601327654</c:v>
                </c:pt>
                <c:pt idx="17150">
                  <c:v>0.0</c:v>
                </c:pt>
                <c:pt idx="17151">
                  <c:v>0.0</c:v>
                </c:pt>
                <c:pt idx="17152">
                  <c:v>0.0</c:v>
                </c:pt>
                <c:pt idx="17153">
                  <c:v>0.0</c:v>
                </c:pt>
                <c:pt idx="17154">
                  <c:v>0.0</c:v>
                </c:pt>
                <c:pt idx="17155">
                  <c:v>0.0</c:v>
                </c:pt>
                <c:pt idx="17156">
                  <c:v>0.0</c:v>
                </c:pt>
                <c:pt idx="17157">
                  <c:v>0.0</c:v>
                </c:pt>
                <c:pt idx="17158">
                  <c:v>0.0</c:v>
                </c:pt>
                <c:pt idx="17159">
                  <c:v>0.0</c:v>
                </c:pt>
                <c:pt idx="17160">
                  <c:v>6.009086803811187</c:v>
                </c:pt>
                <c:pt idx="17161">
                  <c:v>6.009071341587254</c:v>
                </c:pt>
                <c:pt idx="17162">
                  <c:v>6.00920522495273</c:v>
                </c:pt>
                <c:pt idx="17163">
                  <c:v>6.009291987767217</c:v>
                </c:pt>
                <c:pt idx="17164">
                  <c:v>6.009465377420415</c:v>
                </c:pt>
                <c:pt idx="17165">
                  <c:v>6.00952048746377</c:v>
                </c:pt>
                <c:pt idx="17166">
                  <c:v>6.009741006137677</c:v>
                </c:pt>
                <c:pt idx="17167">
                  <c:v>6.00984328516439</c:v>
                </c:pt>
                <c:pt idx="17168">
                  <c:v>6.010016524654723</c:v>
                </c:pt>
                <c:pt idx="17169">
                  <c:v>6.010063808565663</c:v>
                </c:pt>
                <c:pt idx="17170">
                  <c:v>0.0</c:v>
                </c:pt>
                <c:pt idx="17171">
                  <c:v>0.0</c:v>
                </c:pt>
                <c:pt idx="17172">
                  <c:v>0.0</c:v>
                </c:pt>
                <c:pt idx="17173">
                  <c:v>0.0</c:v>
                </c:pt>
                <c:pt idx="17174">
                  <c:v>0.0</c:v>
                </c:pt>
                <c:pt idx="17175">
                  <c:v>0.0</c:v>
                </c:pt>
                <c:pt idx="17176">
                  <c:v>0.0</c:v>
                </c:pt>
                <c:pt idx="17177">
                  <c:v>0.0</c:v>
                </c:pt>
                <c:pt idx="17178">
                  <c:v>0.0</c:v>
                </c:pt>
                <c:pt idx="17179">
                  <c:v>0.0</c:v>
                </c:pt>
                <c:pt idx="17180">
                  <c:v>6.008874493239188</c:v>
                </c:pt>
                <c:pt idx="17181">
                  <c:v>6.009039910349647</c:v>
                </c:pt>
                <c:pt idx="17182">
                  <c:v>6.009165968311181</c:v>
                </c:pt>
                <c:pt idx="17183">
                  <c:v>6.00926054438366</c:v>
                </c:pt>
                <c:pt idx="17184">
                  <c:v>6.00938635419177</c:v>
                </c:pt>
                <c:pt idx="17185">
                  <c:v>6.009575303705248</c:v>
                </c:pt>
                <c:pt idx="17186">
                  <c:v>6.00958349986017</c:v>
                </c:pt>
                <c:pt idx="17187">
                  <c:v>6.009811900630289</c:v>
                </c:pt>
                <c:pt idx="17188">
                  <c:v>6.009992912567765</c:v>
                </c:pt>
                <c:pt idx="17189">
                  <c:v>6.010134705268405</c:v>
                </c:pt>
                <c:pt idx="17190">
                  <c:v>0.0</c:v>
                </c:pt>
                <c:pt idx="17191">
                  <c:v>0.0</c:v>
                </c:pt>
                <c:pt idx="17192">
                  <c:v>0.0</c:v>
                </c:pt>
                <c:pt idx="17193">
                  <c:v>0.0</c:v>
                </c:pt>
                <c:pt idx="17194">
                  <c:v>0.0</c:v>
                </c:pt>
                <c:pt idx="17195">
                  <c:v>0.0</c:v>
                </c:pt>
                <c:pt idx="17196">
                  <c:v>0.0</c:v>
                </c:pt>
                <c:pt idx="17197">
                  <c:v>0.0</c:v>
                </c:pt>
                <c:pt idx="17198">
                  <c:v>0.0</c:v>
                </c:pt>
                <c:pt idx="17199">
                  <c:v>0.0</c:v>
                </c:pt>
                <c:pt idx="17200">
                  <c:v>6.00907125332257</c:v>
                </c:pt>
                <c:pt idx="17201">
                  <c:v>6.008953558644026</c:v>
                </c:pt>
                <c:pt idx="17202">
                  <c:v>6.009095246459037</c:v>
                </c:pt>
                <c:pt idx="17203">
                  <c:v>6.00921343121323</c:v>
                </c:pt>
                <c:pt idx="17204">
                  <c:v>6.009402240368562</c:v>
                </c:pt>
                <c:pt idx="17205">
                  <c:v>6.009496730088968</c:v>
                </c:pt>
                <c:pt idx="17206">
                  <c:v>6.009614947569021</c:v>
                </c:pt>
                <c:pt idx="17207">
                  <c:v>6.00974903387712</c:v>
                </c:pt>
                <c:pt idx="17208">
                  <c:v>6.009890577769537</c:v>
                </c:pt>
                <c:pt idx="17209">
                  <c:v>6.009867034057945</c:v>
                </c:pt>
                <c:pt idx="17210">
                  <c:v>0.0</c:v>
                </c:pt>
                <c:pt idx="17211">
                  <c:v>0.0</c:v>
                </c:pt>
                <c:pt idx="17212">
                  <c:v>0.0</c:v>
                </c:pt>
                <c:pt idx="17213">
                  <c:v>0.0</c:v>
                </c:pt>
                <c:pt idx="17214">
                  <c:v>0.0</c:v>
                </c:pt>
                <c:pt idx="17215">
                  <c:v>0.0</c:v>
                </c:pt>
                <c:pt idx="17216">
                  <c:v>0.0</c:v>
                </c:pt>
                <c:pt idx="17217">
                  <c:v>0.0</c:v>
                </c:pt>
                <c:pt idx="17218">
                  <c:v>0.0</c:v>
                </c:pt>
                <c:pt idx="17219">
                  <c:v>0.0</c:v>
                </c:pt>
                <c:pt idx="17220">
                  <c:v>6.009079089170556</c:v>
                </c:pt>
                <c:pt idx="17221">
                  <c:v>6.009047948003075</c:v>
                </c:pt>
                <c:pt idx="17222">
                  <c:v>6.009205441854208</c:v>
                </c:pt>
                <c:pt idx="17223">
                  <c:v>6.009307668390488</c:v>
                </c:pt>
                <c:pt idx="17224">
                  <c:v>6.00921358425946</c:v>
                </c:pt>
                <c:pt idx="17225">
                  <c:v>6.009457652845207</c:v>
                </c:pt>
                <c:pt idx="17226">
                  <c:v>6.00965439271397</c:v>
                </c:pt>
                <c:pt idx="17227">
                  <c:v>6.009701488361252</c:v>
                </c:pt>
                <c:pt idx="17228">
                  <c:v>6.00996151839053</c:v>
                </c:pt>
                <c:pt idx="17229">
                  <c:v>6.010087412164797</c:v>
                </c:pt>
                <c:pt idx="17230">
                  <c:v>0.0</c:v>
                </c:pt>
                <c:pt idx="17231">
                  <c:v>0.0</c:v>
                </c:pt>
                <c:pt idx="17232">
                  <c:v>0.0</c:v>
                </c:pt>
                <c:pt idx="17233">
                  <c:v>0.0</c:v>
                </c:pt>
                <c:pt idx="17234">
                  <c:v>0.0</c:v>
                </c:pt>
                <c:pt idx="17235">
                  <c:v>0.0</c:v>
                </c:pt>
                <c:pt idx="17236">
                  <c:v>0.0</c:v>
                </c:pt>
                <c:pt idx="17237">
                  <c:v>0.0</c:v>
                </c:pt>
                <c:pt idx="17238">
                  <c:v>0.0</c:v>
                </c:pt>
                <c:pt idx="17239">
                  <c:v>0.0</c:v>
                </c:pt>
                <c:pt idx="17240">
                  <c:v>6.008874493239188</c:v>
                </c:pt>
                <c:pt idx="17241">
                  <c:v>6.008929573818945</c:v>
                </c:pt>
                <c:pt idx="17242">
                  <c:v>6.009032426154521</c:v>
                </c:pt>
                <c:pt idx="17243">
                  <c:v>6.009158252920898</c:v>
                </c:pt>
                <c:pt idx="17244">
                  <c:v>6.009174104133904</c:v>
                </c:pt>
                <c:pt idx="17245">
                  <c:v>6.009528168691673</c:v>
                </c:pt>
                <c:pt idx="17246">
                  <c:v>6.009536186255577</c:v>
                </c:pt>
                <c:pt idx="17247">
                  <c:v>6.009725139163601</c:v>
                </c:pt>
                <c:pt idx="17248">
                  <c:v>6.009835648099396</c:v>
                </c:pt>
                <c:pt idx="17249">
                  <c:v>6.00989079236652</c:v>
                </c:pt>
                <c:pt idx="17250">
                  <c:v>0.0</c:v>
                </c:pt>
                <c:pt idx="17251">
                  <c:v>0.0</c:v>
                </c:pt>
                <c:pt idx="17252">
                  <c:v>0.0</c:v>
                </c:pt>
                <c:pt idx="17253">
                  <c:v>0.0</c:v>
                </c:pt>
                <c:pt idx="17254">
                  <c:v>0.0</c:v>
                </c:pt>
                <c:pt idx="17255">
                  <c:v>0.0</c:v>
                </c:pt>
                <c:pt idx="17256">
                  <c:v>0.0</c:v>
                </c:pt>
                <c:pt idx="17257">
                  <c:v>0.0</c:v>
                </c:pt>
                <c:pt idx="17258">
                  <c:v>0.0</c:v>
                </c:pt>
                <c:pt idx="17259">
                  <c:v>0.0</c:v>
                </c:pt>
                <c:pt idx="17260">
                  <c:v>6.009008399209248</c:v>
                </c:pt>
                <c:pt idx="17261">
                  <c:v>6.00915798534891</c:v>
                </c:pt>
                <c:pt idx="17262">
                  <c:v>6.009095077700946</c:v>
                </c:pt>
                <c:pt idx="17263">
                  <c:v>6.00919771166013</c:v>
                </c:pt>
                <c:pt idx="17264">
                  <c:v>6.009425902870738</c:v>
                </c:pt>
                <c:pt idx="17265">
                  <c:v>6.009504618672568</c:v>
                </c:pt>
                <c:pt idx="17266">
                  <c:v>6.00959919884353</c:v>
                </c:pt>
                <c:pt idx="17267">
                  <c:v>6.009827576445105</c:v>
                </c:pt>
                <c:pt idx="17268">
                  <c:v>6.009882784716487</c:v>
                </c:pt>
                <c:pt idx="17269">
                  <c:v>6.009867213048837</c:v>
                </c:pt>
                <c:pt idx="17270">
                  <c:v>0.0</c:v>
                </c:pt>
                <c:pt idx="17271">
                  <c:v>0.0</c:v>
                </c:pt>
                <c:pt idx="17272">
                  <c:v>0.0</c:v>
                </c:pt>
                <c:pt idx="17273">
                  <c:v>0.0</c:v>
                </c:pt>
                <c:pt idx="17274">
                  <c:v>0.0</c:v>
                </c:pt>
                <c:pt idx="17275">
                  <c:v>0.0</c:v>
                </c:pt>
                <c:pt idx="17276">
                  <c:v>0.0</c:v>
                </c:pt>
                <c:pt idx="17277">
                  <c:v>0.0</c:v>
                </c:pt>
                <c:pt idx="17278">
                  <c:v>0.0</c:v>
                </c:pt>
                <c:pt idx="17279">
                  <c:v>0.0</c:v>
                </c:pt>
                <c:pt idx="17280">
                  <c:v>6.009173569402528</c:v>
                </c:pt>
                <c:pt idx="17281">
                  <c:v>6.00913443047397</c:v>
                </c:pt>
                <c:pt idx="17282">
                  <c:v>6.009213275971456</c:v>
                </c:pt>
                <c:pt idx="17283">
                  <c:v>6.009331425459912</c:v>
                </c:pt>
                <c:pt idx="17284">
                  <c:v>6.009331586731142</c:v>
                </c:pt>
                <c:pt idx="17285">
                  <c:v>6.009575520935969</c:v>
                </c:pt>
                <c:pt idx="17286">
                  <c:v>6.009748897432032</c:v>
                </c:pt>
                <c:pt idx="17287">
                  <c:v>6.009835502189937</c:v>
                </c:pt>
                <c:pt idx="17288">
                  <c:v>6.010087207210731</c:v>
                </c:pt>
                <c:pt idx="17289">
                  <c:v>6.010071703973927</c:v>
                </c:pt>
                <c:pt idx="17290">
                  <c:v>0.0</c:v>
                </c:pt>
                <c:pt idx="17291">
                  <c:v>0.0</c:v>
                </c:pt>
                <c:pt idx="17292">
                  <c:v>0.0</c:v>
                </c:pt>
                <c:pt idx="17293">
                  <c:v>0.0</c:v>
                </c:pt>
                <c:pt idx="17294">
                  <c:v>0.0</c:v>
                </c:pt>
                <c:pt idx="17295">
                  <c:v>0.0</c:v>
                </c:pt>
                <c:pt idx="17296">
                  <c:v>0.0</c:v>
                </c:pt>
                <c:pt idx="17297">
                  <c:v>0.0</c:v>
                </c:pt>
                <c:pt idx="17298">
                  <c:v>0.0</c:v>
                </c:pt>
                <c:pt idx="17299">
                  <c:v>0.0</c:v>
                </c:pt>
                <c:pt idx="17300">
                  <c:v>6.008992352420409</c:v>
                </c:pt>
                <c:pt idx="17301">
                  <c:v>6.00909491532483</c:v>
                </c:pt>
                <c:pt idx="17302">
                  <c:v>6.009165938721257</c:v>
                </c:pt>
                <c:pt idx="17303">
                  <c:v>6.00944947216453</c:v>
                </c:pt>
                <c:pt idx="17304">
                  <c:v>6.009386628535787</c:v>
                </c:pt>
                <c:pt idx="17305">
                  <c:v>6.00970928252776</c:v>
                </c:pt>
                <c:pt idx="17306">
                  <c:v>6.009732967877656</c:v>
                </c:pt>
                <c:pt idx="17307">
                  <c:v>6.00993799225666</c:v>
                </c:pt>
                <c:pt idx="17308">
                  <c:v>6.010047908891286</c:v>
                </c:pt>
                <c:pt idx="17309">
                  <c:v>6.010142609227539</c:v>
                </c:pt>
                <c:pt idx="17310">
                  <c:v>0.0</c:v>
                </c:pt>
                <c:pt idx="17311">
                  <c:v>0.0</c:v>
                </c:pt>
                <c:pt idx="17312">
                  <c:v>0.0</c:v>
                </c:pt>
                <c:pt idx="17313">
                  <c:v>0.0</c:v>
                </c:pt>
                <c:pt idx="17314">
                  <c:v>0.0</c:v>
                </c:pt>
                <c:pt idx="17315">
                  <c:v>0.0</c:v>
                </c:pt>
                <c:pt idx="17316">
                  <c:v>0.0</c:v>
                </c:pt>
                <c:pt idx="17317">
                  <c:v>0.0</c:v>
                </c:pt>
                <c:pt idx="17318">
                  <c:v>0.0</c:v>
                </c:pt>
                <c:pt idx="17319">
                  <c:v>0.0</c:v>
                </c:pt>
                <c:pt idx="17320">
                  <c:v>6.00923642445958</c:v>
                </c:pt>
                <c:pt idx="17321">
                  <c:v>6.00915798534891</c:v>
                </c:pt>
                <c:pt idx="17322">
                  <c:v>6.00926845576318</c:v>
                </c:pt>
                <c:pt idx="17323">
                  <c:v>6.009315585385457</c:v>
                </c:pt>
                <c:pt idx="17324">
                  <c:v>6.009465371671314</c:v>
                </c:pt>
                <c:pt idx="17325">
                  <c:v>6.009583549463987</c:v>
                </c:pt>
                <c:pt idx="17326">
                  <c:v>6.00974864399988</c:v>
                </c:pt>
                <c:pt idx="17327">
                  <c:v>6.009890622909999</c:v>
                </c:pt>
                <c:pt idx="17328">
                  <c:v>6.00993790427004</c:v>
                </c:pt>
                <c:pt idx="17329">
                  <c:v>6.010095272989174</c:v>
                </c:pt>
                <c:pt idx="17330">
                  <c:v>0.0</c:v>
                </c:pt>
                <c:pt idx="17331">
                  <c:v>0.0</c:v>
                </c:pt>
                <c:pt idx="17332">
                  <c:v>0.0</c:v>
                </c:pt>
                <c:pt idx="17333">
                  <c:v>0.0</c:v>
                </c:pt>
                <c:pt idx="17334">
                  <c:v>0.0</c:v>
                </c:pt>
                <c:pt idx="17335">
                  <c:v>0.0</c:v>
                </c:pt>
                <c:pt idx="17336">
                  <c:v>0.0</c:v>
                </c:pt>
                <c:pt idx="17337">
                  <c:v>0.0</c:v>
                </c:pt>
                <c:pt idx="17338">
                  <c:v>0.0</c:v>
                </c:pt>
                <c:pt idx="17339">
                  <c:v>0.0</c:v>
                </c:pt>
                <c:pt idx="17340">
                  <c:v>6.00904748400777</c:v>
                </c:pt>
                <c:pt idx="17341">
                  <c:v>6.009016337200628</c:v>
                </c:pt>
                <c:pt idx="17342">
                  <c:v>6.009000600330656</c:v>
                </c:pt>
                <c:pt idx="17343">
                  <c:v>6.009276268455269</c:v>
                </c:pt>
                <c:pt idx="17344">
                  <c:v>6.00944176437153</c:v>
                </c:pt>
                <c:pt idx="17345">
                  <c:v>6.0094260449025</c:v>
                </c:pt>
                <c:pt idx="17346">
                  <c:v>6.009591558476147</c:v>
                </c:pt>
                <c:pt idx="17347">
                  <c:v>6.009740995672288</c:v>
                </c:pt>
                <c:pt idx="17348">
                  <c:v>6.009906297521132</c:v>
                </c:pt>
                <c:pt idx="17349">
                  <c:v>6.010095272989174</c:v>
                </c:pt>
                <c:pt idx="17350">
                  <c:v>0.0</c:v>
                </c:pt>
                <c:pt idx="17351">
                  <c:v>0.0</c:v>
                </c:pt>
                <c:pt idx="17352">
                  <c:v>0.0</c:v>
                </c:pt>
                <c:pt idx="17353">
                  <c:v>0.0</c:v>
                </c:pt>
                <c:pt idx="17354">
                  <c:v>0.0</c:v>
                </c:pt>
                <c:pt idx="17355">
                  <c:v>0.0</c:v>
                </c:pt>
                <c:pt idx="17356">
                  <c:v>0.0</c:v>
                </c:pt>
                <c:pt idx="17357">
                  <c:v>0.0</c:v>
                </c:pt>
                <c:pt idx="17358">
                  <c:v>0.0</c:v>
                </c:pt>
                <c:pt idx="17359">
                  <c:v>0.0</c:v>
                </c:pt>
                <c:pt idx="17360">
                  <c:v>6.009071113451028</c:v>
                </c:pt>
                <c:pt idx="17361">
                  <c:v>6.00910276307446</c:v>
                </c:pt>
                <c:pt idx="17362">
                  <c:v>6.00917377307213</c:v>
                </c:pt>
                <c:pt idx="17363">
                  <c:v>6.009378599056276</c:v>
                </c:pt>
                <c:pt idx="17364">
                  <c:v>6.009394448441285</c:v>
                </c:pt>
                <c:pt idx="17365">
                  <c:v>6.009575451977738</c:v>
                </c:pt>
                <c:pt idx="17366">
                  <c:v>6.009732967877656</c:v>
                </c:pt>
                <c:pt idx="17367">
                  <c:v>6.00984313971844</c:v>
                </c:pt>
                <c:pt idx="17368">
                  <c:v>6.009851334671163</c:v>
                </c:pt>
                <c:pt idx="17369">
                  <c:v>6.009993159531543</c:v>
                </c:pt>
                <c:pt idx="17370">
                  <c:v>0.0</c:v>
                </c:pt>
                <c:pt idx="17371">
                  <c:v>0.0</c:v>
                </c:pt>
                <c:pt idx="17372">
                  <c:v>0.0</c:v>
                </c:pt>
                <c:pt idx="17373">
                  <c:v>0.0</c:v>
                </c:pt>
                <c:pt idx="17374">
                  <c:v>0.0</c:v>
                </c:pt>
                <c:pt idx="17375">
                  <c:v>0.0</c:v>
                </c:pt>
                <c:pt idx="17376">
                  <c:v>0.0</c:v>
                </c:pt>
                <c:pt idx="17377">
                  <c:v>0.0</c:v>
                </c:pt>
                <c:pt idx="17378">
                  <c:v>0.0</c:v>
                </c:pt>
                <c:pt idx="17379">
                  <c:v>0.0</c:v>
                </c:pt>
                <c:pt idx="17380">
                  <c:v>6.009149807387234</c:v>
                </c:pt>
                <c:pt idx="17381">
                  <c:v>6.009213157885673</c:v>
                </c:pt>
                <c:pt idx="17382">
                  <c:v>6.009150409523138</c:v>
                </c:pt>
                <c:pt idx="17383">
                  <c:v>6.009362871198797</c:v>
                </c:pt>
                <c:pt idx="17384">
                  <c:v>6.009520534555278</c:v>
                </c:pt>
                <c:pt idx="17385">
                  <c:v>6.00964642621384</c:v>
                </c:pt>
                <c:pt idx="17386">
                  <c:v>6.009614947569021</c:v>
                </c:pt>
                <c:pt idx="17387">
                  <c:v>6.00981978189423</c:v>
                </c:pt>
                <c:pt idx="17388">
                  <c:v>6.010016524654723</c:v>
                </c:pt>
                <c:pt idx="17389">
                  <c:v>6.010103097654533</c:v>
                </c:pt>
                <c:pt idx="17390">
                  <c:v>0.0</c:v>
                </c:pt>
                <c:pt idx="17391">
                  <c:v>0.0</c:v>
                </c:pt>
                <c:pt idx="17392">
                  <c:v>0.0</c:v>
                </c:pt>
                <c:pt idx="17393">
                  <c:v>0.0</c:v>
                </c:pt>
                <c:pt idx="17394">
                  <c:v>0.0</c:v>
                </c:pt>
                <c:pt idx="17395">
                  <c:v>0.0</c:v>
                </c:pt>
                <c:pt idx="17396">
                  <c:v>0.0</c:v>
                </c:pt>
                <c:pt idx="17397">
                  <c:v>0.0</c:v>
                </c:pt>
                <c:pt idx="17398">
                  <c:v>0.0</c:v>
                </c:pt>
                <c:pt idx="17399">
                  <c:v>0.0</c:v>
                </c:pt>
                <c:pt idx="17400">
                  <c:v>6.00907108427969</c:v>
                </c:pt>
                <c:pt idx="17401">
                  <c:v>6.009079426870107</c:v>
                </c:pt>
                <c:pt idx="17402">
                  <c:v>6.009315416002644</c:v>
                </c:pt>
                <c:pt idx="17403">
                  <c:v>6.0094337840452</c:v>
                </c:pt>
                <c:pt idx="17404">
                  <c:v>6.009520534555278</c:v>
                </c:pt>
                <c:pt idx="17405">
                  <c:v>6.009717280810304</c:v>
                </c:pt>
                <c:pt idx="17406">
                  <c:v>6.009764607140196</c:v>
                </c:pt>
                <c:pt idx="17407">
                  <c:v>6.00992208476205</c:v>
                </c:pt>
                <c:pt idx="17408">
                  <c:v>6.009961362351607</c:v>
                </c:pt>
                <c:pt idx="17409">
                  <c:v>6.01019778645925</c:v>
                </c:pt>
                <c:pt idx="17410">
                  <c:v>0.0</c:v>
                </c:pt>
                <c:pt idx="17411">
                  <c:v>0.0</c:v>
                </c:pt>
                <c:pt idx="17412">
                  <c:v>0.0</c:v>
                </c:pt>
                <c:pt idx="17413">
                  <c:v>0.0</c:v>
                </c:pt>
                <c:pt idx="17414">
                  <c:v>0.0</c:v>
                </c:pt>
                <c:pt idx="17415">
                  <c:v>0.0</c:v>
                </c:pt>
                <c:pt idx="17416">
                  <c:v>0.0</c:v>
                </c:pt>
                <c:pt idx="17417">
                  <c:v>0.0</c:v>
                </c:pt>
                <c:pt idx="17418">
                  <c:v>0.0</c:v>
                </c:pt>
                <c:pt idx="17419">
                  <c:v>0.0</c:v>
                </c:pt>
                <c:pt idx="17420">
                  <c:v>6.009197137058704</c:v>
                </c:pt>
                <c:pt idx="17421">
                  <c:v>6.00913443047397</c:v>
                </c:pt>
                <c:pt idx="17422">
                  <c:v>6.00941770768437</c:v>
                </c:pt>
                <c:pt idx="17423">
                  <c:v>6.009362843406974</c:v>
                </c:pt>
                <c:pt idx="17424">
                  <c:v>6.00944944588201</c:v>
                </c:pt>
                <c:pt idx="17425">
                  <c:v>6.009685861641596</c:v>
                </c:pt>
                <c:pt idx="17426">
                  <c:v>6.009803851557619</c:v>
                </c:pt>
                <c:pt idx="17427">
                  <c:v>6.009906331443167</c:v>
                </c:pt>
                <c:pt idx="17428">
                  <c:v>6.010032201193174</c:v>
                </c:pt>
                <c:pt idx="17429">
                  <c:v>6.010189902435943</c:v>
                </c:pt>
                <c:pt idx="17430">
                  <c:v>0.0</c:v>
                </c:pt>
                <c:pt idx="17431">
                  <c:v>0.0</c:v>
                </c:pt>
                <c:pt idx="17432">
                  <c:v>0.0</c:v>
                </c:pt>
                <c:pt idx="17433">
                  <c:v>0.0</c:v>
                </c:pt>
                <c:pt idx="17434">
                  <c:v>0.0</c:v>
                </c:pt>
                <c:pt idx="17435">
                  <c:v>0.0</c:v>
                </c:pt>
                <c:pt idx="17436">
                  <c:v>0.0</c:v>
                </c:pt>
                <c:pt idx="17437">
                  <c:v>0.0</c:v>
                </c:pt>
                <c:pt idx="17438">
                  <c:v>0.0</c:v>
                </c:pt>
                <c:pt idx="17439">
                  <c:v>0.0</c:v>
                </c:pt>
                <c:pt idx="17440">
                  <c:v>6.009220530048247</c:v>
                </c:pt>
                <c:pt idx="17441">
                  <c:v>6.0092129886351</c:v>
                </c:pt>
                <c:pt idx="17442">
                  <c:v>6.009213275971456</c:v>
                </c:pt>
                <c:pt idx="17443">
                  <c:v>6.009465208531463</c:v>
                </c:pt>
                <c:pt idx="17444">
                  <c:v>6.009591219991623</c:v>
                </c:pt>
                <c:pt idx="17445">
                  <c:v>6.009764445248013</c:v>
                </c:pt>
                <c:pt idx="17446">
                  <c:v>6.009796044299628</c:v>
                </c:pt>
                <c:pt idx="17447">
                  <c:v>6.009992955875409</c:v>
                </c:pt>
                <c:pt idx="17448">
                  <c:v>6.010150470561817</c:v>
                </c:pt>
                <c:pt idx="17449">
                  <c:v>6.010166392691028</c:v>
                </c:pt>
                <c:pt idx="17450">
                  <c:v>0.0</c:v>
                </c:pt>
                <c:pt idx="17451">
                  <c:v>0.0</c:v>
                </c:pt>
                <c:pt idx="17452">
                  <c:v>0.0</c:v>
                </c:pt>
                <c:pt idx="17453">
                  <c:v>0.0</c:v>
                </c:pt>
                <c:pt idx="17454">
                  <c:v>0.0</c:v>
                </c:pt>
                <c:pt idx="17455">
                  <c:v>0.0</c:v>
                </c:pt>
                <c:pt idx="17456">
                  <c:v>0.0</c:v>
                </c:pt>
                <c:pt idx="17457">
                  <c:v>0.0</c:v>
                </c:pt>
                <c:pt idx="17458">
                  <c:v>0.0</c:v>
                </c:pt>
                <c:pt idx="17459">
                  <c:v>0.0</c:v>
                </c:pt>
                <c:pt idx="17460">
                  <c:v>6.009142167087756</c:v>
                </c:pt>
                <c:pt idx="17461">
                  <c:v>6.009150116655684</c:v>
                </c:pt>
                <c:pt idx="17462">
                  <c:v>6.009323272121668</c:v>
                </c:pt>
                <c:pt idx="17463">
                  <c:v>6.009480919293392</c:v>
                </c:pt>
                <c:pt idx="17464">
                  <c:v>6.009496770767761</c:v>
                </c:pt>
                <c:pt idx="17465">
                  <c:v>6.009544054857781</c:v>
                </c:pt>
                <c:pt idx="17466">
                  <c:v>6.009811743716725</c:v>
                </c:pt>
                <c:pt idx="17467">
                  <c:v>6.009977056694578</c:v>
                </c:pt>
                <c:pt idx="17468">
                  <c:v>6.010142431860072</c:v>
                </c:pt>
                <c:pt idx="17469">
                  <c:v>6.010213507182272</c:v>
                </c:pt>
                <c:pt idx="17470">
                  <c:v>0.0</c:v>
                </c:pt>
                <c:pt idx="17471">
                  <c:v>0.0</c:v>
                </c:pt>
                <c:pt idx="17472">
                  <c:v>0.0</c:v>
                </c:pt>
                <c:pt idx="17473">
                  <c:v>0.0</c:v>
                </c:pt>
                <c:pt idx="17474">
                  <c:v>0.0</c:v>
                </c:pt>
                <c:pt idx="17475">
                  <c:v>0.0</c:v>
                </c:pt>
                <c:pt idx="17476">
                  <c:v>0.0</c:v>
                </c:pt>
                <c:pt idx="17477">
                  <c:v>0.0</c:v>
                </c:pt>
                <c:pt idx="17478">
                  <c:v>0.0</c:v>
                </c:pt>
                <c:pt idx="17479">
                  <c:v>0.0</c:v>
                </c:pt>
                <c:pt idx="17480">
                  <c:v>6.00915765547084</c:v>
                </c:pt>
                <c:pt idx="17481">
                  <c:v>6.009150100439176</c:v>
                </c:pt>
                <c:pt idx="17482">
                  <c:v>6.00923662575477</c:v>
                </c:pt>
                <c:pt idx="17483">
                  <c:v>6.009417846337254</c:v>
                </c:pt>
                <c:pt idx="17484">
                  <c:v>6.0096304974792</c:v>
                </c:pt>
                <c:pt idx="17485">
                  <c:v>6.009591389527756</c:v>
                </c:pt>
                <c:pt idx="17486">
                  <c:v>6.009819538068838</c:v>
                </c:pt>
                <c:pt idx="17487">
                  <c:v>6.009874936492694</c:v>
                </c:pt>
                <c:pt idx="17488">
                  <c:v>6.010024554169378</c:v>
                </c:pt>
                <c:pt idx="17489">
                  <c:v>6.010119063979127</c:v>
                </c:pt>
                <c:pt idx="17490">
                  <c:v>0.0</c:v>
                </c:pt>
                <c:pt idx="17491">
                  <c:v>0.0</c:v>
                </c:pt>
                <c:pt idx="17492">
                  <c:v>0.0</c:v>
                </c:pt>
                <c:pt idx="17493">
                  <c:v>0.0</c:v>
                </c:pt>
                <c:pt idx="17494">
                  <c:v>0.0</c:v>
                </c:pt>
                <c:pt idx="17495">
                  <c:v>0.0</c:v>
                </c:pt>
                <c:pt idx="17496">
                  <c:v>0.0</c:v>
                </c:pt>
                <c:pt idx="17497">
                  <c:v>0.0</c:v>
                </c:pt>
                <c:pt idx="17498">
                  <c:v>0.0</c:v>
                </c:pt>
                <c:pt idx="17499">
                  <c:v>0.0</c:v>
                </c:pt>
                <c:pt idx="17500">
                  <c:v>6.008976788189972</c:v>
                </c:pt>
                <c:pt idx="17501">
                  <c:v>6.00898490249063</c:v>
                </c:pt>
                <c:pt idx="17502">
                  <c:v>6.009102892099393</c:v>
                </c:pt>
                <c:pt idx="17503">
                  <c:v>6.009236977570333</c:v>
                </c:pt>
                <c:pt idx="17504">
                  <c:v>6.009410128191376</c:v>
                </c:pt>
                <c:pt idx="17505">
                  <c:v>6.009559922832027</c:v>
                </c:pt>
                <c:pt idx="17506">
                  <c:v>6.009796359938346</c:v>
                </c:pt>
                <c:pt idx="17507">
                  <c:v>6.009796359938346</c:v>
                </c:pt>
                <c:pt idx="17508">
                  <c:v>6.010024766651529</c:v>
                </c:pt>
                <c:pt idx="17509">
                  <c:v>6.010000964900994</c:v>
                </c:pt>
                <c:pt idx="17510">
                  <c:v>0.0</c:v>
                </c:pt>
                <c:pt idx="17511">
                  <c:v>0.0</c:v>
                </c:pt>
                <c:pt idx="17512">
                  <c:v>0.0</c:v>
                </c:pt>
                <c:pt idx="17513">
                  <c:v>0.0</c:v>
                </c:pt>
                <c:pt idx="17514">
                  <c:v>0.0</c:v>
                </c:pt>
                <c:pt idx="17515">
                  <c:v>0.0</c:v>
                </c:pt>
                <c:pt idx="17516">
                  <c:v>0.0</c:v>
                </c:pt>
                <c:pt idx="17517">
                  <c:v>0.0</c:v>
                </c:pt>
                <c:pt idx="17518">
                  <c:v>0.0</c:v>
                </c:pt>
                <c:pt idx="17519">
                  <c:v>0.0</c:v>
                </c:pt>
                <c:pt idx="17520">
                  <c:v>6.00902411230862</c:v>
                </c:pt>
                <c:pt idx="17521">
                  <c:v>6.009142202537093</c:v>
                </c:pt>
                <c:pt idx="17522">
                  <c:v>6.009150409523138</c:v>
                </c:pt>
                <c:pt idx="17523">
                  <c:v>6.009362843406974</c:v>
                </c:pt>
                <c:pt idx="17524">
                  <c:v>6.009488882075558</c:v>
                </c:pt>
                <c:pt idx="17525">
                  <c:v>6.009536382564728</c:v>
                </c:pt>
                <c:pt idx="17526">
                  <c:v>6.00964674335148</c:v>
                </c:pt>
                <c:pt idx="17527">
                  <c:v>6.009922005591202</c:v>
                </c:pt>
                <c:pt idx="17528">
                  <c:v>6.010079560617485</c:v>
                </c:pt>
                <c:pt idx="17529">
                  <c:v>6.010142743856945</c:v>
                </c:pt>
                <c:pt idx="17530">
                  <c:v>0.0</c:v>
                </c:pt>
                <c:pt idx="17531">
                  <c:v>0.0</c:v>
                </c:pt>
                <c:pt idx="17532">
                  <c:v>0.0</c:v>
                </c:pt>
                <c:pt idx="17533">
                  <c:v>0.0</c:v>
                </c:pt>
                <c:pt idx="17534">
                  <c:v>0.0</c:v>
                </c:pt>
                <c:pt idx="17535">
                  <c:v>0.0</c:v>
                </c:pt>
                <c:pt idx="17536">
                  <c:v>0.0</c:v>
                </c:pt>
                <c:pt idx="17537">
                  <c:v>0.0</c:v>
                </c:pt>
                <c:pt idx="17538">
                  <c:v>0.0</c:v>
                </c:pt>
                <c:pt idx="17539">
                  <c:v>0.0</c:v>
                </c:pt>
                <c:pt idx="17540">
                  <c:v>6.009118375873596</c:v>
                </c:pt>
                <c:pt idx="17541">
                  <c:v>6.009244341976918</c:v>
                </c:pt>
                <c:pt idx="17542">
                  <c:v>6.009165938721257</c:v>
                </c:pt>
                <c:pt idx="17543">
                  <c:v>6.009323557099914</c:v>
                </c:pt>
                <c:pt idx="17544">
                  <c:v>6.00934732863553</c:v>
                </c:pt>
                <c:pt idx="17545">
                  <c:v>6.009575660336377</c:v>
                </c:pt>
                <c:pt idx="17546">
                  <c:v>6.009685998575636</c:v>
                </c:pt>
                <c:pt idx="17547">
                  <c:v>6.009812046664559</c:v>
                </c:pt>
                <c:pt idx="17548">
                  <c:v>6.009945832066895</c:v>
                </c:pt>
                <c:pt idx="17549">
                  <c:v>6.010142743856945</c:v>
                </c:pt>
                <c:pt idx="17550">
                  <c:v>0.0</c:v>
                </c:pt>
                <c:pt idx="17551">
                  <c:v>0.0</c:v>
                </c:pt>
                <c:pt idx="17552">
                  <c:v>0.0</c:v>
                </c:pt>
                <c:pt idx="17553">
                  <c:v>0.0</c:v>
                </c:pt>
                <c:pt idx="17554">
                  <c:v>0.0</c:v>
                </c:pt>
                <c:pt idx="17555">
                  <c:v>0.0</c:v>
                </c:pt>
                <c:pt idx="17556">
                  <c:v>0.0</c:v>
                </c:pt>
                <c:pt idx="17557">
                  <c:v>0.0</c:v>
                </c:pt>
                <c:pt idx="17558">
                  <c:v>0.0</c:v>
                </c:pt>
                <c:pt idx="17559">
                  <c:v>0.0</c:v>
                </c:pt>
                <c:pt idx="17560">
                  <c:v>6.009102656441654</c:v>
                </c:pt>
                <c:pt idx="17561">
                  <c:v>6.009079365235116</c:v>
                </c:pt>
                <c:pt idx="17562">
                  <c:v>6.009370552624536</c:v>
                </c:pt>
                <c:pt idx="17563">
                  <c:v>6.009378590616388</c:v>
                </c:pt>
                <c:pt idx="17564">
                  <c:v>6.009355366167956</c:v>
                </c:pt>
                <c:pt idx="17565">
                  <c:v>6.00952062523174</c:v>
                </c:pt>
                <c:pt idx="17566">
                  <c:v>6.00966243081968</c:v>
                </c:pt>
                <c:pt idx="17567">
                  <c:v>6.00985918291123</c:v>
                </c:pt>
                <c:pt idx="17568">
                  <c:v>6.009804167155353</c:v>
                </c:pt>
                <c:pt idx="17569">
                  <c:v>6.010056161411014</c:v>
                </c:pt>
                <c:pt idx="17570">
                  <c:v>0.0</c:v>
                </c:pt>
                <c:pt idx="17571">
                  <c:v>0.0</c:v>
                </c:pt>
                <c:pt idx="17572">
                  <c:v>0.0</c:v>
                </c:pt>
                <c:pt idx="17573">
                  <c:v>0.0</c:v>
                </c:pt>
                <c:pt idx="17574">
                  <c:v>0.0</c:v>
                </c:pt>
                <c:pt idx="17575">
                  <c:v>0.0</c:v>
                </c:pt>
                <c:pt idx="17576">
                  <c:v>0.0</c:v>
                </c:pt>
                <c:pt idx="17577">
                  <c:v>0.0</c:v>
                </c:pt>
                <c:pt idx="17578">
                  <c:v>0.0</c:v>
                </c:pt>
                <c:pt idx="17579">
                  <c:v>0.0</c:v>
                </c:pt>
                <c:pt idx="17580">
                  <c:v>6.009039608983427</c:v>
                </c:pt>
                <c:pt idx="17581">
                  <c:v>6.009118706940392</c:v>
                </c:pt>
                <c:pt idx="17582">
                  <c:v>6.009166121555232</c:v>
                </c:pt>
                <c:pt idx="17583">
                  <c:v>6.009339237266524</c:v>
                </c:pt>
                <c:pt idx="17584">
                  <c:v>6.009488882075558</c:v>
                </c:pt>
                <c:pt idx="17585">
                  <c:v>6.009575631398786</c:v>
                </c:pt>
                <c:pt idx="17586">
                  <c:v>6.009772612391713</c:v>
                </c:pt>
                <c:pt idx="17587">
                  <c:v>6.00985939621317</c:v>
                </c:pt>
                <c:pt idx="17588">
                  <c:v>6.0098907811839</c:v>
                </c:pt>
                <c:pt idx="17589">
                  <c:v>6.010158451614142</c:v>
                </c:pt>
                <c:pt idx="17590">
                  <c:v>0.0</c:v>
                </c:pt>
                <c:pt idx="17591">
                  <c:v>0.0</c:v>
                </c:pt>
                <c:pt idx="17592">
                  <c:v>0.0</c:v>
                </c:pt>
                <c:pt idx="17593">
                  <c:v>0.0</c:v>
                </c:pt>
                <c:pt idx="17594">
                  <c:v>0.0</c:v>
                </c:pt>
                <c:pt idx="17595">
                  <c:v>0.0</c:v>
                </c:pt>
                <c:pt idx="17596">
                  <c:v>0.0</c:v>
                </c:pt>
                <c:pt idx="17597">
                  <c:v>0.0</c:v>
                </c:pt>
                <c:pt idx="17598">
                  <c:v>0.0</c:v>
                </c:pt>
                <c:pt idx="17599">
                  <c:v>0.0</c:v>
                </c:pt>
                <c:pt idx="17600">
                  <c:v>6.009024118733711</c:v>
                </c:pt>
                <c:pt idx="17601">
                  <c:v>6.008977058243107</c:v>
                </c:pt>
                <c:pt idx="17602">
                  <c:v>6.00923682971357</c:v>
                </c:pt>
                <c:pt idx="17603">
                  <c:v>6.009284271025074</c:v>
                </c:pt>
                <c:pt idx="17604">
                  <c:v>6.009418129235226</c:v>
                </c:pt>
                <c:pt idx="17605">
                  <c:v>6.009434045942335</c:v>
                </c:pt>
                <c:pt idx="17606">
                  <c:v>6.009709389518495</c:v>
                </c:pt>
                <c:pt idx="17607">
                  <c:v>6.009780452885416</c:v>
                </c:pt>
                <c:pt idx="17608">
                  <c:v>6.009906467446648</c:v>
                </c:pt>
                <c:pt idx="17609">
                  <c:v>6.010103489225757</c:v>
                </c:pt>
                <c:pt idx="17610">
                  <c:v>0.0</c:v>
                </c:pt>
                <c:pt idx="17611">
                  <c:v>0.0</c:v>
                </c:pt>
                <c:pt idx="17612">
                  <c:v>0.0</c:v>
                </c:pt>
                <c:pt idx="17613">
                  <c:v>0.0</c:v>
                </c:pt>
                <c:pt idx="17614">
                  <c:v>0.0</c:v>
                </c:pt>
                <c:pt idx="17615">
                  <c:v>0.0</c:v>
                </c:pt>
                <c:pt idx="17616">
                  <c:v>0.0</c:v>
                </c:pt>
                <c:pt idx="17617">
                  <c:v>0.0</c:v>
                </c:pt>
                <c:pt idx="17618">
                  <c:v>0.0</c:v>
                </c:pt>
                <c:pt idx="17619">
                  <c:v>0.0</c:v>
                </c:pt>
                <c:pt idx="17620">
                  <c:v>6.008961043379163</c:v>
                </c:pt>
                <c:pt idx="17621">
                  <c:v>6.009142274113781</c:v>
                </c:pt>
                <c:pt idx="17622">
                  <c:v>6.009032143057555</c:v>
                </c:pt>
                <c:pt idx="17623">
                  <c:v>6.009244942502363</c:v>
                </c:pt>
                <c:pt idx="17624">
                  <c:v>6.009426008169823</c:v>
                </c:pt>
                <c:pt idx="17625">
                  <c:v>6.009528455616985</c:v>
                </c:pt>
                <c:pt idx="17626">
                  <c:v>6.00957579113167</c:v>
                </c:pt>
                <c:pt idx="17627">
                  <c:v>6.009866811261034</c:v>
                </c:pt>
                <c:pt idx="17628">
                  <c:v>6.009867213048837</c:v>
                </c:pt>
                <c:pt idx="17629">
                  <c:v>6.009898598659602</c:v>
                </c:pt>
                <c:pt idx="17630">
                  <c:v>0.0</c:v>
                </c:pt>
                <c:pt idx="17631">
                  <c:v>0.0</c:v>
                </c:pt>
                <c:pt idx="17632">
                  <c:v>0.0</c:v>
                </c:pt>
                <c:pt idx="17633">
                  <c:v>0.0</c:v>
                </c:pt>
                <c:pt idx="17634">
                  <c:v>0.0</c:v>
                </c:pt>
                <c:pt idx="17635">
                  <c:v>0.0</c:v>
                </c:pt>
                <c:pt idx="17636">
                  <c:v>0.0</c:v>
                </c:pt>
                <c:pt idx="17637">
                  <c:v>0.0</c:v>
                </c:pt>
                <c:pt idx="17638">
                  <c:v>0.0</c:v>
                </c:pt>
                <c:pt idx="17639">
                  <c:v>0.0</c:v>
                </c:pt>
                <c:pt idx="17640">
                  <c:v>6.009110491179181</c:v>
                </c:pt>
                <c:pt idx="17641">
                  <c:v>6.009150087118841</c:v>
                </c:pt>
                <c:pt idx="17642">
                  <c:v>6.009205377643263</c:v>
                </c:pt>
                <c:pt idx="17643">
                  <c:v>6.009362843406974</c:v>
                </c:pt>
                <c:pt idx="17644">
                  <c:v>6.0094967392449</c:v>
                </c:pt>
                <c:pt idx="17645">
                  <c:v>6.009638705337708</c:v>
                </c:pt>
                <c:pt idx="17646">
                  <c:v>6.009748854260523</c:v>
                </c:pt>
                <c:pt idx="17647">
                  <c:v>6.009843496247285</c:v>
                </c:pt>
                <c:pt idx="17648">
                  <c:v>6.009906509536869</c:v>
                </c:pt>
                <c:pt idx="17649">
                  <c:v>6.010119162371576</c:v>
                </c:pt>
                <c:pt idx="17650">
                  <c:v>0.0</c:v>
                </c:pt>
                <c:pt idx="17651">
                  <c:v>0.0</c:v>
                </c:pt>
                <c:pt idx="17652">
                  <c:v>0.0</c:v>
                </c:pt>
                <c:pt idx="17653">
                  <c:v>0.0</c:v>
                </c:pt>
                <c:pt idx="17654">
                  <c:v>0.0</c:v>
                </c:pt>
                <c:pt idx="17655">
                  <c:v>0.0</c:v>
                </c:pt>
                <c:pt idx="17656">
                  <c:v>0.0</c:v>
                </c:pt>
                <c:pt idx="17657">
                  <c:v>0.0</c:v>
                </c:pt>
                <c:pt idx="17658">
                  <c:v>0.0</c:v>
                </c:pt>
                <c:pt idx="17659">
                  <c:v>0.0</c:v>
                </c:pt>
                <c:pt idx="17660">
                  <c:v>6.008984638838079</c:v>
                </c:pt>
                <c:pt idx="17661">
                  <c:v>6.00902419130258</c:v>
                </c:pt>
                <c:pt idx="17662">
                  <c:v>6.00923662575477</c:v>
                </c:pt>
                <c:pt idx="17663">
                  <c:v>6.009378590616388</c:v>
                </c:pt>
                <c:pt idx="17664">
                  <c:v>6.009543905905944</c:v>
                </c:pt>
                <c:pt idx="17665">
                  <c:v>6.009614957263435</c:v>
                </c:pt>
                <c:pt idx="17666">
                  <c:v>6.009725275932678</c:v>
                </c:pt>
                <c:pt idx="17667">
                  <c:v>6.009756852040584</c:v>
                </c:pt>
                <c:pt idx="17668">
                  <c:v>6.00998526531237</c:v>
                </c:pt>
                <c:pt idx="17669">
                  <c:v>6.010158509191132</c:v>
                </c:pt>
                <c:pt idx="17670">
                  <c:v>0.0</c:v>
                </c:pt>
                <c:pt idx="17671">
                  <c:v>0.0</c:v>
                </c:pt>
                <c:pt idx="17672">
                  <c:v>0.0</c:v>
                </c:pt>
                <c:pt idx="17673">
                  <c:v>0.0</c:v>
                </c:pt>
                <c:pt idx="17674">
                  <c:v>0.0</c:v>
                </c:pt>
                <c:pt idx="17675">
                  <c:v>0.0</c:v>
                </c:pt>
                <c:pt idx="17676">
                  <c:v>0.0</c:v>
                </c:pt>
                <c:pt idx="17677">
                  <c:v>0.0</c:v>
                </c:pt>
                <c:pt idx="17678">
                  <c:v>0.0</c:v>
                </c:pt>
                <c:pt idx="17679">
                  <c:v>0.0</c:v>
                </c:pt>
                <c:pt idx="17680">
                  <c:v>6.009094808526314</c:v>
                </c:pt>
                <c:pt idx="17681">
                  <c:v>6.009213157885673</c:v>
                </c:pt>
                <c:pt idx="17682">
                  <c:v>6.009236859626245</c:v>
                </c:pt>
                <c:pt idx="17683">
                  <c:v>6.00933144341133</c:v>
                </c:pt>
                <c:pt idx="17684">
                  <c:v>6.009449620816807</c:v>
                </c:pt>
                <c:pt idx="17685">
                  <c:v>6.009528525465766</c:v>
                </c:pt>
                <c:pt idx="17686">
                  <c:v>6.009835502189937</c:v>
                </c:pt>
                <c:pt idx="17687">
                  <c:v>6.010016524654723</c:v>
                </c:pt>
                <c:pt idx="17688">
                  <c:v>6.010032201193174</c:v>
                </c:pt>
                <c:pt idx="17689">
                  <c:v>6.010119019717896</c:v>
                </c:pt>
                <c:pt idx="17690">
                  <c:v>0.0</c:v>
                </c:pt>
                <c:pt idx="17691">
                  <c:v>0.0</c:v>
                </c:pt>
                <c:pt idx="17692">
                  <c:v>0.0</c:v>
                </c:pt>
                <c:pt idx="17693">
                  <c:v>0.0</c:v>
                </c:pt>
                <c:pt idx="17694">
                  <c:v>0.0</c:v>
                </c:pt>
                <c:pt idx="17695">
                  <c:v>0.0</c:v>
                </c:pt>
                <c:pt idx="17696">
                  <c:v>0.0</c:v>
                </c:pt>
                <c:pt idx="17697">
                  <c:v>0.0</c:v>
                </c:pt>
                <c:pt idx="17698">
                  <c:v>0.0</c:v>
                </c:pt>
                <c:pt idx="17699">
                  <c:v>0.0</c:v>
                </c:pt>
                <c:pt idx="17700">
                  <c:v>6.00925214412835</c:v>
                </c:pt>
                <c:pt idx="17701">
                  <c:v>6.009086870459885</c:v>
                </c:pt>
                <c:pt idx="17702">
                  <c:v>6.00926038280373</c:v>
                </c:pt>
                <c:pt idx="17703">
                  <c:v>6.009339086257406</c:v>
                </c:pt>
                <c:pt idx="17704">
                  <c:v>6.009496730088968</c:v>
                </c:pt>
                <c:pt idx="17705">
                  <c:v>6.009599269393285</c:v>
                </c:pt>
                <c:pt idx="17706">
                  <c:v>6.00972531897839</c:v>
                </c:pt>
                <c:pt idx="17707">
                  <c:v>6.009906152844388</c:v>
                </c:pt>
                <c:pt idx="17708">
                  <c:v>6.010024519709034</c:v>
                </c:pt>
                <c:pt idx="17709">
                  <c:v>6.010142778855629</c:v>
                </c:pt>
                <c:pt idx="17710">
                  <c:v>0.0</c:v>
                </c:pt>
                <c:pt idx="17711">
                  <c:v>0.0</c:v>
                </c:pt>
                <c:pt idx="17712">
                  <c:v>0.0</c:v>
                </c:pt>
                <c:pt idx="17713">
                  <c:v>0.0</c:v>
                </c:pt>
                <c:pt idx="17714">
                  <c:v>0.0</c:v>
                </c:pt>
                <c:pt idx="17715">
                  <c:v>0.0</c:v>
                </c:pt>
                <c:pt idx="17716">
                  <c:v>0.0</c:v>
                </c:pt>
                <c:pt idx="17717">
                  <c:v>0.0</c:v>
                </c:pt>
                <c:pt idx="17718">
                  <c:v>0.0</c:v>
                </c:pt>
                <c:pt idx="17719">
                  <c:v>0.0</c:v>
                </c:pt>
                <c:pt idx="17720">
                  <c:v>6.008976762500088</c:v>
                </c:pt>
                <c:pt idx="17721">
                  <c:v>6.00917368387413</c:v>
                </c:pt>
                <c:pt idx="17722">
                  <c:v>6.009181650630095</c:v>
                </c:pt>
                <c:pt idx="17723">
                  <c:v>6.009300025587483</c:v>
                </c:pt>
                <c:pt idx="17724">
                  <c:v>6.009433726485815</c:v>
                </c:pt>
                <c:pt idx="17725">
                  <c:v>6.00955187397285</c:v>
                </c:pt>
                <c:pt idx="17726">
                  <c:v>6.009717489527992</c:v>
                </c:pt>
                <c:pt idx="17727">
                  <c:v>6.009819683639594</c:v>
                </c:pt>
                <c:pt idx="17728">
                  <c:v>6.009961662671842</c:v>
                </c:pt>
                <c:pt idx="17729">
                  <c:v>6.010134882687708</c:v>
                </c:pt>
                <c:pt idx="17730">
                  <c:v>0.0</c:v>
                </c:pt>
                <c:pt idx="17731">
                  <c:v>0.0</c:v>
                </c:pt>
                <c:pt idx="17732">
                  <c:v>0.0</c:v>
                </c:pt>
                <c:pt idx="17733">
                  <c:v>0.0</c:v>
                </c:pt>
                <c:pt idx="17734">
                  <c:v>0.0</c:v>
                </c:pt>
                <c:pt idx="17735">
                  <c:v>0.0</c:v>
                </c:pt>
                <c:pt idx="17736">
                  <c:v>0.0</c:v>
                </c:pt>
                <c:pt idx="17737">
                  <c:v>0.0</c:v>
                </c:pt>
                <c:pt idx="17738">
                  <c:v>0.0</c:v>
                </c:pt>
                <c:pt idx="17739">
                  <c:v>0.0</c:v>
                </c:pt>
                <c:pt idx="17740">
                  <c:v>6.009008399209248</c:v>
                </c:pt>
                <c:pt idx="17741">
                  <c:v>6.009016351399346</c:v>
                </c:pt>
                <c:pt idx="17742">
                  <c:v>6.009008792806707</c:v>
                </c:pt>
                <c:pt idx="17743">
                  <c:v>6.009339473042751</c:v>
                </c:pt>
                <c:pt idx="17744">
                  <c:v>6.00926875074471</c:v>
                </c:pt>
                <c:pt idx="17745">
                  <c:v>6.009489020225969</c:v>
                </c:pt>
                <c:pt idx="17746">
                  <c:v>6.009709559174338</c:v>
                </c:pt>
                <c:pt idx="17747">
                  <c:v>6.009796128984222</c:v>
                </c:pt>
                <c:pt idx="17748">
                  <c:v>6.009843611570212</c:v>
                </c:pt>
                <c:pt idx="17749">
                  <c:v>6.01005629613153</c:v>
                </c:pt>
                <c:pt idx="17750">
                  <c:v>0.0</c:v>
                </c:pt>
                <c:pt idx="17751">
                  <c:v>0.0</c:v>
                </c:pt>
                <c:pt idx="17752">
                  <c:v>0.0</c:v>
                </c:pt>
                <c:pt idx="17753">
                  <c:v>0.0</c:v>
                </c:pt>
                <c:pt idx="17754">
                  <c:v>0.0</c:v>
                </c:pt>
                <c:pt idx="17755">
                  <c:v>0.0</c:v>
                </c:pt>
                <c:pt idx="17756">
                  <c:v>0.0</c:v>
                </c:pt>
                <c:pt idx="17757">
                  <c:v>0.0</c:v>
                </c:pt>
                <c:pt idx="17758">
                  <c:v>0.0</c:v>
                </c:pt>
                <c:pt idx="17759">
                  <c:v>0.0</c:v>
                </c:pt>
                <c:pt idx="17760">
                  <c:v>6.009165523719176</c:v>
                </c:pt>
                <c:pt idx="17761">
                  <c:v>6.009126520085585</c:v>
                </c:pt>
                <c:pt idx="17762">
                  <c:v>6.00926845576318</c:v>
                </c:pt>
                <c:pt idx="17763">
                  <c:v>6.009355010644204</c:v>
                </c:pt>
                <c:pt idx="17764">
                  <c:v>6.009543905905944</c:v>
                </c:pt>
                <c:pt idx="17765">
                  <c:v>6.009654235033886</c:v>
                </c:pt>
                <c:pt idx="17766">
                  <c:v>6.009701708129998</c:v>
                </c:pt>
                <c:pt idx="17767">
                  <c:v>6.010063709202198</c:v>
                </c:pt>
                <c:pt idx="17768">
                  <c:v>6.010048166536574</c:v>
                </c:pt>
                <c:pt idx="17769">
                  <c:v>6.010158309424701</c:v>
                </c:pt>
                <c:pt idx="17770">
                  <c:v>0.0</c:v>
                </c:pt>
                <c:pt idx="17771">
                  <c:v>0.0</c:v>
                </c:pt>
                <c:pt idx="17772">
                  <c:v>0.0</c:v>
                </c:pt>
                <c:pt idx="17773">
                  <c:v>0.0</c:v>
                </c:pt>
                <c:pt idx="17774">
                  <c:v>0.0</c:v>
                </c:pt>
                <c:pt idx="17775">
                  <c:v>0.0</c:v>
                </c:pt>
                <c:pt idx="17776">
                  <c:v>0.0</c:v>
                </c:pt>
                <c:pt idx="17777">
                  <c:v>0.0</c:v>
                </c:pt>
                <c:pt idx="17778">
                  <c:v>0.0</c:v>
                </c:pt>
                <c:pt idx="17779">
                  <c:v>0.0</c:v>
                </c:pt>
                <c:pt idx="17780">
                  <c:v>6.009354506015354</c:v>
                </c:pt>
                <c:pt idx="17781">
                  <c:v>6.00926009648617</c:v>
                </c:pt>
                <c:pt idx="17782">
                  <c:v>6.009575044191028</c:v>
                </c:pt>
                <c:pt idx="17783">
                  <c:v>6.009504458436584</c:v>
                </c:pt>
                <c:pt idx="17784">
                  <c:v>6.009614826808527</c:v>
                </c:pt>
                <c:pt idx="17785">
                  <c:v>6.009984603314597</c:v>
                </c:pt>
                <c:pt idx="17786">
                  <c:v>6.009843371249773</c:v>
                </c:pt>
                <c:pt idx="17787">
                  <c:v>6.010063709202198</c:v>
                </c:pt>
                <c:pt idx="17788">
                  <c:v>6.010197629673939</c:v>
                </c:pt>
                <c:pt idx="17789">
                  <c:v>6.01026065940405</c:v>
                </c:pt>
                <c:pt idx="17790">
                  <c:v>0.0</c:v>
                </c:pt>
                <c:pt idx="17791">
                  <c:v>0.0</c:v>
                </c:pt>
                <c:pt idx="17792">
                  <c:v>0.0</c:v>
                </c:pt>
                <c:pt idx="17793">
                  <c:v>0.0</c:v>
                </c:pt>
                <c:pt idx="17794">
                  <c:v>0.0</c:v>
                </c:pt>
                <c:pt idx="17795">
                  <c:v>0.0</c:v>
                </c:pt>
                <c:pt idx="17796">
                  <c:v>0.0</c:v>
                </c:pt>
                <c:pt idx="17797">
                  <c:v>0.0</c:v>
                </c:pt>
                <c:pt idx="17798">
                  <c:v>0.0</c:v>
                </c:pt>
                <c:pt idx="17799">
                  <c:v>0.0</c:v>
                </c:pt>
                <c:pt idx="17800">
                  <c:v>6.009330917149525</c:v>
                </c:pt>
                <c:pt idx="17801">
                  <c:v>6.00937810044447</c:v>
                </c:pt>
                <c:pt idx="17802">
                  <c:v>6.009472901201996</c:v>
                </c:pt>
                <c:pt idx="17803">
                  <c:v>6.00956769084111</c:v>
                </c:pt>
                <c:pt idx="17804">
                  <c:v>6.00977212677136</c:v>
                </c:pt>
                <c:pt idx="17805">
                  <c:v>6.009732967877656</c:v>
                </c:pt>
                <c:pt idx="17806">
                  <c:v>6.010000668867045</c:v>
                </c:pt>
                <c:pt idx="17807">
                  <c:v>6.010071521905568</c:v>
                </c:pt>
                <c:pt idx="17808">
                  <c:v>6.010040239844717</c:v>
                </c:pt>
                <c:pt idx="17809">
                  <c:v>6.010363127402613</c:v>
                </c:pt>
                <c:pt idx="17810">
                  <c:v>0.0</c:v>
                </c:pt>
                <c:pt idx="17811">
                  <c:v>0.0</c:v>
                </c:pt>
                <c:pt idx="17812">
                  <c:v>0.0</c:v>
                </c:pt>
                <c:pt idx="17813">
                  <c:v>0.0</c:v>
                </c:pt>
                <c:pt idx="17814">
                  <c:v>0.0</c:v>
                </c:pt>
                <c:pt idx="17815">
                  <c:v>0.0</c:v>
                </c:pt>
                <c:pt idx="17816">
                  <c:v>0.0</c:v>
                </c:pt>
                <c:pt idx="17817">
                  <c:v>0.0</c:v>
                </c:pt>
                <c:pt idx="17818">
                  <c:v>0.0</c:v>
                </c:pt>
                <c:pt idx="17819">
                  <c:v>0.0</c:v>
                </c:pt>
                <c:pt idx="17820">
                  <c:v>6.008968925583303</c:v>
                </c:pt>
                <c:pt idx="17821">
                  <c:v>6.009118475200698</c:v>
                </c:pt>
                <c:pt idx="17822">
                  <c:v>6.009158286467859</c:v>
                </c:pt>
                <c:pt idx="17823">
                  <c:v>6.009150339025369</c:v>
                </c:pt>
                <c:pt idx="17824">
                  <c:v>6.009457452552275</c:v>
                </c:pt>
                <c:pt idx="17825">
                  <c:v>6.009552054589065</c:v>
                </c:pt>
                <c:pt idx="17826">
                  <c:v>6.00967792074451</c:v>
                </c:pt>
                <c:pt idx="17827">
                  <c:v>6.009874891691374</c:v>
                </c:pt>
                <c:pt idx="17828">
                  <c:v>6.00994574397568</c:v>
                </c:pt>
                <c:pt idx="17829">
                  <c:v>6.010158451614142</c:v>
                </c:pt>
                <c:pt idx="17830">
                  <c:v>0.0</c:v>
                </c:pt>
                <c:pt idx="17831">
                  <c:v>0.0</c:v>
                </c:pt>
                <c:pt idx="17832">
                  <c:v>0.0</c:v>
                </c:pt>
                <c:pt idx="17833">
                  <c:v>0.0</c:v>
                </c:pt>
                <c:pt idx="17834">
                  <c:v>0.0</c:v>
                </c:pt>
                <c:pt idx="17835">
                  <c:v>0.0</c:v>
                </c:pt>
                <c:pt idx="17836">
                  <c:v>0.0</c:v>
                </c:pt>
                <c:pt idx="17837">
                  <c:v>0.0</c:v>
                </c:pt>
                <c:pt idx="17838">
                  <c:v>0.0</c:v>
                </c:pt>
                <c:pt idx="17839">
                  <c:v>0.0</c:v>
                </c:pt>
                <c:pt idx="17840">
                  <c:v>6.009008197768207</c:v>
                </c:pt>
                <c:pt idx="17841">
                  <c:v>6.00898490249063</c:v>
                </c:pt>
                <c:pt idx="17842">
                  <c:v>6.009063767666066</c:v>
                </c:pt>
                <c:pt idx="17843">
                  <c:v>6.009024651620097</c:v>
                </c:pt>
                <c:pt idx="17844">
                  <c:v>6.009386766716213</c:v>
                </c:pt>
                <c:pt idx="17845">
                  <c:v>6.009434009067345</c:v>
                </c:pt>
                <c:pt idx="17846">
                  <c:v>6.009536551290807</c:v>
                </c:pt>
                <c:pt idx="17847">
                  <c:v>6.009741124863208</c:v>
                </c:pt>
                <c:pt idx="17848">
                  <c:v>6.00987510564131</c:v>
                </c:pt>
                <c:pt idx="17849">
                  <c:v>6.010119162371576</c:v>
                </c:pt>
                <c:pt idx="17850">
                  <c:v>0.0</c:v>
                </c:pt>
                <c:pt idx="17851">
                  <c:v>0.0</c:v>
                </c:pt>
                <c:pt idx="17852">
                  <c:v>0.0</c:v>
                </c:pt>
                <c:pt idx="17853">
                  <c:v>0.0</c:v>
                </c:pt>
                <c:pt idx="17854">
                  <c:v>0.0</c:v>
                </c:pt>
                <c:pt idx="17855">
                  <c:v>0.0</c:v>
                </c:pt>
                <c:pt idx="17856">
                  <c:v>0.0</c:v>
                </c:pt>
                <c:pt idx="17857">
                  <c:v>0.0</c:v>
                </c:pt>
                <c:pt idx="17858">
                  <c:v>0.0</c:v>
                </c:pt>
                <c:pt idx="17859">
                  <c:v>0.0</c:v>
                </c:pt>
                <c:pt idx="17860">
                  <c:v>6.009126413850233</c:v>
                </c:pt>
                <c:pt idx="17861">
                  <c:v>6.009039918078654</c:v>
                </c:pt>
                <c:pt idx="17862">
                  <c:v>6.009315585385457</c:v>
                </c:pt>
                <c:pt idx="17863">
                  <c:v>6.009339268018547</c:v>
                </c:pt>
                <c:pt idx="17864">
                  <c:v>6.009339437383468</c:v>
                </c:pt>
                <c:pt idx="17865">
                  <c:v>6.009394572717428</c:v>
                </c:pt>
                <c:pt idx="17866">
                  <c:v>6.009764563629032</c:v>
                </c:pt>
                <c:pt idx="17867">
                  <c:v>6.00984346589405</c:v>
                </c:pt>
                <c:pt idx="17868">
                  <c:v>6.00996932394135</c:v>
                </c:pt>
                <c:pt idx="17869">
                  <c:v>6.010087768662808</c:v>
                </c:pt>
                <c:pt idx="17870">
                  <c:v>0.0</c:v>
                </c:pt>
                <c:pt idx="17871">
                  <c:v>0.0</c:v>
                </c:pt>
                <c:pt idx="17872">
                  <c:v>0.0</c:v>
                </c:pt>
                <c:pt idx="17873">
                  <c:v>0.0</c:v>
                </c:pt>
                <c:pt idx="17874">
                  <c:v>0.0</c:v>
                </c:pt>
                <c:pt idx="17875">
                  <c:v>0.0</c:v>
                </c:pt>
                <c:pt idx="17876">
                  <c:v>0.0</c:v>
                </c:pt>
                <c:pt idx="17877">
                  <c:v>0.0</c:v>
                </c:pt>
                <c:pt idx="17878">
                  <c:v>0.0</c:v>
                </c:pt>
                <c:pt idx="17879">
                  <c:v>0.0</c:v>
                </c:pt>
                <c:pt idx="17880">
                  <c:v>6.009031793831952</c:v>
                </c:pt>
                <c:pt idx="17881">
                  <c:v>6.00918151841534</c:v>
                </c:pt>
                <c:pt idx="17882">
                  <c:v>6.009158054142296</c:v>
                </c:pt>
                <c:pt idx="17883">
                  <c:v>6.00932339758107</c:v>
                </c:pt>
                <c:pt idx="17884">
                  <c:v>6.009441557624283</c:v>
                </c:pt>
                <c:pt idx="17885">
                  <c:v>6.009638463788508</c:v>
                </c:pt>
                <c:pt idx="17886">
                  <c:v>6.00974888707363</c:v>
                </c:pt>
                <c:pt idx="17887">
                  <c:v>6.009803967099652</c:v>
                </c:pt>
                <c:pt idx="17888">
                  <c:v>6.009937759772948</c:v>
                </c:pt>
                <c:pt idx="17889">
                  <c:v>6.010260600108473</c:v>
                </c:pt>
                <c:pt idx="17890">
                  <c:v>0.0</c:v>
                </c:pt>
                <c:pt idx="17891">
                  <c:v>0.0</c:v>
                </c:pt>
                <c:pt idx="17892">
                  <c:v>0.0</c:v>
                </c:pt>
                <c:pt idx="17893">
                  <c:v>0.0</c:v>
                </c:pt>
                <c:pt idx="17894">
                  <c:v>0.0</c:v>
                </c:pt>
                <c:pt idx="17895">
                  <c:v>0.0</c:v>
                </c:pt>
                <c:pt idx="17896">
                  <c:v>0.0</c:v>
                </c:pt>
                <c:pt idx="17897">
                  <c:v>0.0</c:v>
                </c:pt>
                <c:pt idx="17898">
                  <c:v>0.0</c:v>
                </c:pt>
                <c:pt idx="17899">
                  <c:v>0.0</c:v>
                </c:pt>
                <c:pt idx="17900">
                  <c:v>6.008953221276156</c:v>
                </c:pt>
                <c:pt idx="17901">
                  <c:v>6.00910279239584</c:v>
                </c:pt>
                <c:pt idx="17902">
                  <c:v>6.00924469378723</c:v>
                </c:pt>
                <c:pt idx="17903">
                  <c:v>6.009189823234797</c:v>
                </c:pt>
                <c:pt idx="17904">
                  <c:v>6.009504846221636</c:v>
                </c:pt>
                <c:pt idx="17905">
                  <c:v>6.009615105480468</c:v>
                </c:pt>
                <c:pt idx="17906">
                  <c:v>6.009819683639594</c:v>
                </c:pt>
                <c:pt idx="17907">
                  <c:v>6.00985918291123</c:v>
                </c:pt>
                <c:pt idx="17908">
                  <c:v>6.009922187347465</c:v>
                </c:pt>
                <c:pt idx="17909">
                  <c:v>6.010118770119607</c:v>
                </c:pt>
                <c:pt idx="17910">
                  <c:v>0.0</c:v>
                </c:pt>
                <c:pt idx="17911">
                  <c:v>0.0</c:v>
                </c:pt>
                <c:pt idx="17912">
                  <c:v>0.0</c:v>
                </c:pt>
                <c:pt idx="17913">
                  <c:v>0.0</c:v>
                </c:pt>
                <c:pt idx="17914">
                  <c:v>0.0</c:v>
                </c:pt>
                <c:pt idx="17915">
                  <c:v>0.0</c:v>
                </c:pt>
                <c:pt idx="17916">
                  <c:v>0.0</c:v>
                </c:pt>
                <c:pt idx="17917">
                  <c:v>0.0</c:v>
                </c:pt>
                <c:pt idx="17918">
                  <c:v>0.0</c:v>
                </c:pt>
                <c:pt idx="17919">
                  <c:v>0.0</c:v>
                </c:pt>
                <c:pt idx="17920">
                  <c:v>6.008945383988441</c:v>
                </c:pt>
                <c:pt idx="17921">
                  <c:v>6.008977058243107</c:v>
                </c:pt>
                <c:pt idx="17922">
                  <c:v>6.009197369761416</c:v>
                </c:pt>
                <c:pt idx="17923">
                  <c:v>6.009252710321415</c:v>
                </c:pt>
                <c:pt idx="17924">
                  <c:v>6.009488701190088</c:v>
                </c:pt>
                <c:pt idx="17925">
                  <c:v>6.009559950070155</c:v>
                </c:pt>
                <c:pt idx="17926">
                  <c:v>6.009678140405212</c:v>
                </c:pt>
                <c:pt idx="17927">
                  <c:v>6.009756852040584</c:v>
                </c:pt>
                <c:pt idx="17928">
                  <c:v>6.010008689967961</c:v>
                </c:pt>
                <c:pt idx="17929">
                  <c:v>6.009977619046238</c:v>
                </c:pt>
                <c:pt idx="17930">
                  <c:v>0.0</c:v>
                </c:pt>
                <c:pt idx="17931">
                  <c:v>0.0</c:v>
                </c:pt>
                <c:pt idx="17932">
                  <c:v>0.0</c:v>
                </c:pt>
                <c:pt idx="17933">
                  <c:v>0.0</c:v>
                </c:pt>
                <c:pt idx="17934">
                  <c:v>0.0</c:v>
                </c:pt>
                <c:pt idx="17935">
                  <c:v>0.0</c:v>
                </c:pt>
                <c:pt idx="17936">
                  <c:v>0.0</c:v>
                </c:pt>
                <c:pt idx="17937">
                  <c:v>0.0</c:v>
                </c:pt>
                <c:pt idx="17938">
                  <c:v>0.0</c:v>
                </c:pt>
                <c:pt idx="17939">
                  <c:v>0.0</c:v>
                </c:pt>
                <c:pt idx="17940">
                  <c:v>6.008961037206372</c:v>
                </c:pt>
                <c:pt idx="17941">
                  <c:v>6.009142202537093</c:v>
                </c:pt>
                <c:pt idx="17942">
                  <c:v>6.009048077876598</c:v>
                </c:pt>
                <c:pt idx="17943">
                  <c:v>8.587535682113333</c:v>
                </c:pt>
                <c:pt idx="17944">
                  <c:v>6.00952837626548</c:v>
                </c:pt>
                <c:pt idx="17945">
                  <c:v>6.009544224112307</c:v>
                </c:pt>
                <c:pt idx="17946">
                  <c:v>6.009725455327815</c:v>
                </c:pt>
                <c:pt idx="17947">
                  <c:v>6.00996151839053</c:v>
                </c:pt>
                <c:pt idx="17948">
                  <c:v>6.009993056169852</c:v>
                </c:pt>
                <c:pt idx="17949">
                  <c:v>6.010166274977387</c:v>
                </c:pt>
                <c:pt idx="17950">
                  <c:v>0.0</c:v>
                </c:pt>
                <c:pt idx="17951">
                  <c:v>0.0</c:v>
                </c:pt>
                <c:pt idx="17952">
                  <c:v>0.0</c:v>
                </c:pt>
                <c:pt idx="17953">
                  <c:v>0.0</c:v>
                </c:pt>
                <c:pt idx="17954">
                  <c:v>0.0</c:v>
                </c:pt>
                <c:pt idx="17955">
                  <c:v>0.0</c:v>
                </c:pt>
                <c:pt idx="17956">
                  <c:v>0.0</c:v>
                </c:pt>
                <c:pt idx="17957">
                  <c:v>0.0</c:v>
                </c:pt>
                <c:pt idx="17958">
                  <c:v>0.0</c:v>
                </c:pt>
                <c:pt idx="17959">
                  <c:v>0.0</c:v>
                </c:pt>
                <c:pt idx="17960">
                  <c:v>6.008953005639103</c:v>
                </c:pt>
                <c:pt idx="17961">
                  <c:v>6.00906343734813</c:v>
                </c:pt>
                <c:pt idx="17962">
                  <c:v>6.009276055340406</c:v>
                </c:pt>
                <c:pt idx="17963">
                  <c:v>6.00922907905186</c:v>
                </c:pt>
                <c:pt idx="17964">
                  <c:v>6.009481019821044</c:v>
                </c:pt>
                <c:pt idx="17965">
                  <c:v>6.00956758380782</c:v>
                </c:pt>
                <c:pt idx="17966">
                  <c:v>6.00963863382224</c:v>
                </c:pt>
                <c:pt idx="17967">
                  <c:v>6.009890611566276</c:v>
                </c:pt>
                <c:pt idx="17968">
                  <c:v>6.009827925121872</c:v>
                </c:pt>
                <c:pt idx="17969">
                  <c:v>6.009914307254276</c:v>
                </c:pt>
                <c:pt idx="17970">
                  <c:v>0.0</c:v>
                </c:pt>
                <c:pt idx="17971">
                  <c:v>0.0</c:v>
                </c:pt>
                <c:pt idx="17972">
                  <c:v>0.0</c:v>
                </c:pt>
                <c:pt idx="17973">
                  <c:v>0.0</c:v>
                </c:pt>
                <c:pt idx="17974">
                  <c:v>0.0</c:v>
                </c:pt>
                <c:pt idx="17975">
                  <c:v>0.0</c:v>
                </c:pt>
                <c:pt idx="17976">
                  <c:v>0.0</c:v>
                </c:pt>
                <c:pt idx="17977">
                  <c:v>0.0</c:v>
                </c:pt>
                <c:pt idx="17978">
                  <c:v>0.0</c:v>
                </c:pt>
                <c:pt idx="17979">
                  <c:v>0.0</c:v>
                </c:pt>
                <c:pt idx="17980">
                  <c:v>6.009086966236096</c:v>
                </c:pt>
                <c:pt idx="17981">
                  <c:v>6.009158117706561</c:v>
                </c:pt>
                <c:pt idx="17982">
                  <c:v>6.009244862799477</c:v>
                </c:pt>
                <c:pt idx="17983">
                  <c:v>6.009182182163788</c:v>
                </c:pt>
                <c:pt idx="17984">
                  <c:v>6.009386571287616</c:v>
                </c:pt>
                <c:pt idx="17985">
                  <c:v>6.009520656790508</c:v>
                </c:pt>
                <c:pt idx="17986">
                  <c:v>6.009552054589065</c:v>
                </c:pt>
                <c:pt idx="17987">
                  <c:v>6.009812099630763</c:v>
                </c:pt>
                <c:pt idx="17988">
                  <c:v>6.009922187347465</c:v>
                </c:pt>
                <c:pt idx="17989">
                  <c:v>6.010056117653736</c:v>
                </c:pt>
                <c:pt idx="17990">
                  <c:v>0.0</c:v>
                </c:pt>
                <c:pt idx="17991">
                  <c:v>0.0</c:v>
                </c:pt>
                <c:pt idx="17992">
                  <c:v>0.0</c:v>
                </c:pt>
                <c:pt idx="17993">
                  <c:v>0.0</c:v>
                </c:pt>
                <c:pt idx="17994">
                  <c:v>0.0</c:v>
                </c:pt>
                <c:pt idx="17995">
                  <c:v>0.0</c:v>
                </c:pt>
                <c:pt idx="17996">
                  <c:v>0.0</c:v>
                </c:pt>
                <c:pt idx="17997">
                  <c:v>0.0</c:v>
                </c:pt>
                <c:pt idx="17998">
                  <c:v>0.0</c:v>
                </c:pt>
                <c:pt idx="17999">
                  <c:v>0.0</c:v>
                </c:pt>
                <c:pt idx="18000">
                  <c:v>6.009134095307518</c:v>
                </c:pt>
                <c:pt idx="18001">
                  <c:v>6.009142232180415</c:v>
                </c:pt>
                <c:pt idx="18002">
                  <c:v>6.009339347920836</c:v>
                </c:pt>
                <c:pt idx="18003">
                  <c:v>6.009323557099914</c:v>
                </c:pt>
                <c:pt idx="18004">
                  <c:v>6.009520534555278</c:v>
                </c:pt>
                <c:pt idx="18005">
                  <c:v>6.009599068140811</c:v>
                </c:pt>
                <c:pt idx="18006">
                  <c:v>6.009796003266546</c:v>
                </c:pt>
                <c:pt idx="18007">
                  <c:v>6.009890611566276</c:v>
                </c:pt>
                <c:pt idx="18008">
                  <c:v>6.010063843258633</c:v>
                </c:pt>
                <c:pt idx="18009">
                  <c:v>6.010048122921468</c:v>
                </c:pt>
                <c:pt idx="18010">
                  <c:v>0.0</c:v>
                </c:pt>
                <c:pt idx="18011">
                  <c:v>0.0</c:v>
                </c:pt>
                <c:pt idx="18012">
                  <c:v>0.0</c:v>
                </c:pt>
                <c:pt idx="18013">
                  <c:v>0.0</c:v>
                </c:pt>
                <c:pt idx="18014">
                  <c:v>0.0</c:v>
                </c:pt>
                <c:pt idx="18015">
                  <c:v>0.0</c:v>
                </c:pt>
                <c:pt idx="18016">
                  <c:v>0.0</c:v>
                </c:pt>
                <c:pt idx="18017">
                  <c:v>0.0</c:v>
                </c:pt>
                <c:pt idx="18018">
                  <c:v>0.0</c:v>
                </c:pt>
                <c:pt idx="18019">
                  <c:v>0.0</c:v>
                </c:pt>
                <c:pt idx="18020">
                  <c:v>6.009095010793934</c:v>
                </c:pt>
                <c:pt idx="18021">
                  <c:v>6.009197234670386</c:v>
                </c:pt>
                <c:pt idx="18022">
                  <c:v>6.009244698495373</c:v>
                </c:pt>
                <c:pt idx="18023">
                  <c:v>6.00945731425209</c:v>
                </c:pt>
                <c:pt idx="18024">
                  <c:v>6.009394645003268</c:v>
                </c:pt>
                <c:pt idx="18025">
                  <c:v>6.00958349986017</c:v>
                </c:pt>
                <c:pt idx="18026">
                  <c:v>6.00977240198736</c:v>
                </c:pt>
                <c:pt idx="18027">
                  <c:v>6.009992955875409</c:v>
                </c:pt>
                <c:pt idx="18028">
                  <c:v>6.010103097654533</c:v>
                </c:pt>
                <c:pt idx="18029">
                  <c:v>6.010229179055156</c:v>
                </c:pt>
                <c:pt idx="18030">
                  <c:v>0.0</c:v>
                </c:pt>
                <c:pt idx="18031">
                  <c:v>0.0</c:v>
                </c:pt>
                <c:pt idx="18032">
                  <c:v>0.0</c:v>
                </c:pt>
                <c:pt idx="18033">
                  <c:v>0.0</c:v>
                </c:pt>
                <c:pt idx="18034">
                  <c:v>0.0</c:v>
                </c:pt>
                <c:pt idx="18035">
                  <c:v>0.0</c:v>
                </c:pt>
                <c:pt idx="18036">
                  <c:v>0.0</c:v>
                </c:pt>
                <c:pt idx="18037">
                  <c:v>0.0</c:v>
                </c:pt>
                <c:pt idx="18038">
                  <c:v>0.0</c:v>
                </c:pt>
                <c:pt idx="18039">
                  <c:v>0.0</c:v>
                </c:pt>
                <c:pt idx="18040">
                  <c:v>6.009071051198628</c:v>
                </c:pt>
                <c:pt idx="18041">
                  <c:v>6.009236681039882</c:v>
                </c:pt>
                <c:pt idx="18042">
                  <c:v>6.009244728551613</c:v>
                </c:pt>
                <c:pt idx="18043">
                  <c:v>6.009465171277656</c:v>
                </c:pt>
                <c:pt idx="18044">
                  <c:v>6.009441773080245</c:v>
                </c:pt>
                <c:pt idx="18045">
                  <c:v>6.009685631657307</c:v>
                </c:pt>
                <c:pt idx="18046">
                  <c:v>6.009882615199641</c:v>
                </c:pt>
                <c:pt idx="18047">
                  <c:v>6.009874936492694</c:v>
                </c:pt>
                <c:pt idx="18048">
                  <c:v>6.010181899014633</c:v>
                </c:pt>
                <c:pt idx="18049">
                  <c:v>6.010182033486426</c:v>
                </c:pt>
                <c:pt idx="18050">
                  <c:v>0.0</c:v>
                </c:pt>
                <c:pt idx="18051">
                  <c:v>0.0</c:v>
                </c:pt>
                <c:pt idx="18052">
                  <c:v>0.0</c:v>
                </c:pt>
                <c:pt idx="18053">
                  <c:v>0.0</c:v>
                </c:pt>
                <c:pt idx="18054">
                  <c:v>0.0</c:v>
                </c:pt>
                <c:pt idx="18055">
                  <c:v>0.0</c:v>
                </c:pt>
                <c:pt idx="18056">
                  <c:v>0.0</c:v>
                </c:pt>
                <c:pt idx="18057">
                  <c:v>0.0</c:v>
                </c:pt>
                <c:pt idx="18058">
                  <c:v>0.0</c:v>
                </c:pt>
                <c:pt idx="18059">
                  <c:v>0.0</c:v>
                </c:pt>
                <c:pt idx="18060">
                  <c:v>6.009055521977355</c:v>
                </c:pt>
                <c:pt idx="18061">
                  <c:v>6.00926809931679</c:v>
                </c:pt>
                <c:pt idx="18062">
                  <c:v>6.009189471487174</c:v>
                </c:pt>
                <c:pt idx="18063">
                  <c:v>6.009339268018547</c:v>
                </c:pt>
                <c:pt idx="18064">
                  <c:v>6.00948929473664</c:v>
                </c:pt>
                <c:pt idx="18065">
                  <c:v>6.009536344630852</c:v>
                </c:pt>
                <c:pt idx="18066">
                  <c:v>6.009654561986398</c:v>
                </c:pt>
                <c:pt idx="18067">
                  <c:v>6.009914191302526</c:v>
                </c:pt>
                <c:pt idx="18068">
                  <c:v>6.009937895602377</c:v>
                </c:pt>
                <c:pt idx="18069">
                  <c:v>6.010284370036857</c:v>
                </c:pt>
                <c:pt idx="18070">
                  <c:v>0.0</c:v>
                </c:pt>
                <c:pt idx="18071">
                  <c:v>0.0</c:v>
                </c:pt>
                <c:pt idx="18072">
                  <c:v>0.0</c:v>
                </c:pt>
                <c:pt idx="18073">
                  <c:v>0.0</c:v>
                </c:pt>
                <c:pt idx="18074">
                  <c:v>0.0</c:v>
                </c:pt>
                <c:pt idx="18075">
                  <c:v>0.0</c:v>
                </c:pt>
                <c:pt idx="18076">
                  <c:v>0.0</c:v>
                </c:pt>
                <c:pt idx="18077">
                  <c:v>0.0</c:v>
                </c:pt>
                <c:pt idx="18078">
                  <c:v>0.0</c:v>
                </c:pt>
                <c:pt idx="18079">
                  <c:v>0.0</c:v>
                </c:pt>
                <c:pt idx="18080">
                  <c:v>6.008953206139338</c:v>
                </c:pt>
                <c:pt idx="18081">
                  <c:v>6.009118838467876</c:v>
                </c:pt>
                <c:pt idx="18082">
                  <c:v>6.009087333965761</c:v>
                </c:pt>
                <c:pt idx="18083">
                  <c:v>6.009394242230051</c:v>
                </c:pt>
                <c:pt idx="18084">
                  <c:v>6.009473171899957</c:v>
                </c:pt>
                <c:pt idx="18085">
                  <c:v>6.00970135117113</c:v>
                </c:pt>
                <c:pt idx="18086">
                  <c:v>6.00974882336561</c:v>
                </c:pt>
                <c:pt idx="18087">
                  <c:v>6.00978828080403</c:v>
                </c:pt>
                <c:pt idx="18088">
                  <c:v>6.009930069497165</c:v>
                </c:pt>
                <c:pt idx="18089">
                  <c:v>6.010095593599224</c:v>
                </c:pt>
                <c:pt idx="18090">
                  <c:v>0.0</c:v>
                </c:pt>
                <c:pt idx="18091">
                  <c:v>0.0</c:v>
                </c:pt>
                <c:pt idx="18092">
                  <c:v>0.0</c:v>
                </c:pt>
                <c:pt idx="18093">
                  <c:v>0.0</c:v>
                </c:pt>
                <c:pt idx="18094">
                  <c:v>0.0</c:v>
                </c:pt>
                <c:pt idx="18095">
                  <c:v>0.0</c:v>
                </c:pt>
                <c:pt idx="18096">
                  <c:v>0.0</c:v>
                </c:pt>
                <c:pt idx="18097">
                  <c:v>0.0</c:v>
                </c:pt>
                <c:pt idx="18098">
                  <c:v>0.0</c:v>
                </c:pt>
                <c:pt idx="18099">
                  <c:v>0.0</c:v>
                </c:pt>
                <c:pt idx="18100">
                  <c:v>6.009110491179181</c:v>
                </c:pt>
                <c:pt idx="18101">
                  <c:v>6.009189598753676</c:v>
                </c:pt>
                <c:pt idx="18102">
                  <c:v>6.009189471487174</c:v>
                </c:pt>
                <c:pt idx="18103">
                  <c:v>6.009315875596926</c:v>
                </c:pt>
                <c:pt idx="18104">
                  <c:v>6.009386571287616</c:v>
                </c:pt>
                <c:pt idx="18105">
                  <c:v>6.009536186255577</c:v>
                </c:pt>
                <c:pt idx="18106">
                  <c:v>6.009646514155158</c:v>
                </c:pt>
                <c:pt idx="18107">
                  <c:v>6.009796128984222</c:v>
                </c:pt>
                <c:pt idx="18108">
                  <c:v>6.009930268001489</c:v>
                </c:pt>
                <c:pt idx="18109">
                  <c:v>6.010182033486426</c:v>
                </c:pt>
                <c:pt idx="18110">
                  <c:v>0.0</c:v>
                </c:pt>
                <c:pt idx="18111">
                  <c:v>0.0</c:v>
                </c:pt>
                <c:pt idx="18112">
                  <c:v>0.0</c:v>
                </c:pt>
                <c:pt idx="18113">
                  <c:v>0.0</c:v>
                </c:pt>
                <c:pt idx="18114">
                  <c:v>0.0</c:v>
                </c:pt>
                <c:pt idx="18115">
                  <c:v>0.0</c:v>
                </c:pt>
                <c:pt idx="18116">
                  <c:v>0.0</c:v>
                </c:pt>
                <c:pt idx="18117">
                  <c:v>0.0</c:v>
                </c:pt>
                <c:pt idx="18118">
                  <c:v>0.0</c:v>
                </c:pt>
                <c:pt idx="18119">
                  <c:v>0.0</c:v>
                </c:pt>
                <c:pt idx="18120">
                  <c:v>6.00914997408248</c:v>
                </c:pt>
                <c:pt idx="18121">
                  <c:v>6.009118677698285</c:v>
                </c:pt>
                <c:pt idx="18122">
                  <c:v>6.00926038280373</c:v>
                </c:pt>
                <c:pt idx="18123">
                  <c:v>6.009410167884804</c:v>
                </c:pt>
                <c:pt idx="18124">
                  <c:v>6.009481051218597</c:v>
                </c:pt>
                <c:pt idx="18125">
                  <c:v>6.00962298558043</c:v>
                </c:pt>
                <c:pt idx="18126">
                  <c:v>6.009843296292523</c:v>
                </c:pt>
                <c:pt idx="18127">
                  <c:v>6.009922073417926</c:v>
                </c:pt>
                <c:pt idx="18128">
                  <c:v>6.00996932394135</c:v>
                </c:pt>
                <c:pt idx="18129">
                  <c:v>6.010127023341138</c:v>
                </c:pt>
                <c:pt idx="18130">
                  <c:v>0.0</c:v>
                </c:pt>
                <c:pt idx="18131">
                  <c:v>0.0</c:v>
                </c:pt>
                <c:pt idx="18132">
                  <c:v>0.0</c:v>
                </c:pt>
                <c:pt idx="18133">
                  <c:v>0.0</c:v>
                </c:pt>
                <c:pt idx="18134">
                  <c:v>0.0</c:v>
                </c:pt>
                <c:pt idx="18135">
                  <c:v>0.0</c:v>
                </c:pt>
                <c:pt idx="18136">
                  <c:v>0.0</c:v>
                </c:pt>
                <c:pt idx="18137">
                  <c:v>0.0</c:v>
                </c:pt>
                <c:pt idx="18138">
                  <c:v>0.0</c:v>
                </c:pt>
                <c:pt idx="18139">
                  <c:v>0.0</c:v>
                </c:pt>
                <c:pt idx="18140">
                  <c:v>6.009126210288105</c:v>
                </c:pt>
                <c:pt idx="18141">
                  <c:v>6.009173900555334</c:v>
                </c:pt>
                <c:pt idx="18142">
                  <c:v>6.009425745901006</c:v>
                </c:pt>
                <c:pt idx="18143">
                  <c:v>6.009394448441285</c:v>
                </c:pt>
                <c:pt idx="18144">
                  <c:v>6.009465340487488</c:v>
                </c:pt>
                <c:pt idx="18145">
                  <c:v>6.009481370100347</c:v>
                </c:pt>
                <c:pt idx="18146">
                  <c:v>6.009812046664559</c:v>
                </c:pt>
                <c:pt idx="18147">
                  <c:v>6.009851323560274</c:v>
                </c:pt>
                <c:pt idx="18148">
                  <c:v>6.00999311365337</c:v>
                </c:pt>
                <c:pt idx="18149">
                  <c:v>6.010197754082395</c:v>
                </c:pt>
                <c:pt idx="18150">
                  <c:v>0.0</c:v>
                </c:pt>
                <c:pt idx="18151">
                  <c:v>0.0</c:v>
                </c:pt>
                <c:pt idx="18152">
                  <c:v>0.0</c:v>
                </c:pt>
                <c:pt idx="18153">
                  <c:v>0.0</c:v>
                </c:pt>
                <c:pt idx="18154">
                  <c:v>0.0</c:v>
                </c:pt>
                <c:pt idx="18155">
                  <c:v>0.0</c:v>
                </c:pt>
                <c:pt idx="18156">
                  <c:v>0.0</c:v>
                </c:pt>
                <c:pt idx="18157">
                  <c:v>0.0</c:v>
                </c:pt>
                <c:pt idx="18158">
                  <c:v>0.0</c:v>
                </c:pt>
                <c:pt idx="18159">
                  <c:v>0.0</c:v>
                </c:pt>
                <c:pt idx="18160">
                  <c:v>6.009102656441654</c:v>
                </c:pt>
                <c:pt idx="18161">
                  <c:v>6.009126483507712</c:v>
                </c:pt>
                <c:pt idx="18162">
                  <c:v>6.009134496226362</c:v>
                </c:pt>
                <c:pt idx="18163">
                  <c:v>6.00926855189084</c:v>
                </c:pt>
                <c:pt idx="18164">
                  <c:v>6.009386730537509</c:v>
                </c:pt>
                <c:pt idx="18165">
                  <c:v>6.009528513598597</c:v>
                </c:pt>
                <c:pt idx="18166">
                  <c:v>6.009654561986398</c:v>
                </c:pt>
                <c:pt idx="18167">
                  <c:v>6.00986725458562</c:v>
                </c:pt>
                <c:pt idx="18168">
                  <c:v>6.009930214189596</c:v>
                </c:pt>
                <c:pt idx="18169">
                  <c:v>6.010142699114934</c:v>
                </c:pt>
                <c:pt idx="18170">
                  <c:v>0.0</c:v>
                </c:pt>
                <c:pt idx="18171">
                  <c:v>0.0</c:v>
                </c:pt>
                <c:pt idx="18172">
                  <c:v>0.0</c:v>
                </c:pt>
                <c:pt idx="18173">
                  <c:v>0.0</c:v>
                </c:pt>
                <c:pt idx="18174">
                  <c:v>0.0</c:v>
                </c:pt>
                <c:pt idx="18175">
                  <c:v>0.0</c:v>
                </c:pt>
                <c:pt idx="18176">
                  <c:v>0.0</c:v>
                </c:pt>
                <c:pt idx="18177">
                  <c:v>0.0</c:v>
                </c:pt>
                <c:pt idx="18178">
                  <c:v>0.0</c:v>
                </c:pt>
                <c:pt idx="18179">
                  <c:v>0.0</c:v>
                </c:pt>
                <c:pt idx="18180">
                  <c:v>6.00926799529098</c:v>
                </c:pt>
                <c:pt idx="18181">
                  <c:v>6.00921309351233</c:v>
                </c:pt>
                <c:pt idx="18182">
                  <c:v>6.009213220780904</c:v>
                </c:pt>
                <c:pt idx="18183">
                  <c:v>6.00936283500389</c:v>
                </c:pt>
                <c:pt idx="18184">
                  <c:v>6.00940248623257</c:v>
                </c:pt>
                <c:pt idx="18185">
                  <c:v>6.009607268803763</c:v>
                </c:pt>
                <c:pt idx="18186">
                  <c:v>6.00975689237565</c:v>
                </c:pt>
                <c:pt idx="18187">
                  <c:v>6.00983561474894</c:v>
                </c:pt>
                <c:pt idx="18188">
                  <c:v>6.010056161411014</c:v>
                </c:pt>
                <c:pt idx="18189">
                  <c:v>6.010213412783468</c:v>
                </c:pt>
                <c:pt idx="18190">
                  <c:v>0.0</c:v>
                </c:pt>
                <c:pt idx="18191">
                  <c:v>0.0</c:v>
                </c:pt>
                <c:pt idx="18192">
                  <c:v>0.0</c:v>
                </c:pt>
                <c:pt idx="18193">
                  <c:v>0.0</c:v>
                </c:pt>
                <c:pt idx="18194">
                  <c:v>0.0</c:v>
                </c:pt>
                <c:pt idx="18195">
                  <c:v>0.0</c:v>
                </c:pt>
                <c:pt idx="18196">
                  <c:v>0.0</c:v>
                </c:pt>
                <c:pt idx="18197">
                  <c:v>0.0</c:v>
                </c:pt>
                <c:pt idx="18198">
                  <c:v>0.0</c:v>
                </c:pt>
                <c:pt idx="18199">
                  <c:v>0.0</c:v>
                </c:pt>
                <c:pt idx="18200">
                  <c:v>6.009228555843052</c:v>
                </c:pt>
                <c:pt idx="18201">
                  <c:v>6.009409896547106</c:v>
                </c:pt>
                <c:pt idx="18202">
                  <c:v>6.009378389852392</c:v>
                </c:pt>
                <c:pt idx="18203">
                  <c:v>6.009465377420415</c:v>
                </c:pt>
                <c:pt idx="18204">
                  <c:v>6.00953623323853</c:v>
                </c:pt>
                <c:pt idx="18205">
                  <c:v>6.0096703210313</c:v>
                </c:pt>
                <c:pt idx="18206">
                  <c:v>6.009803851557619</c:v>
                </c:pt>
                <c:pt idx="18207">
                  <c:v>6.00993793828227</c:v>
                </c:pt>
                <c:pt idx="18208">
                  <c:v>6.010016728345954</c:v>
                </c:pt>
                <c:pt idx="18209">
                  <c:v>6.010189856941827</c:v>
                </c:pt>
                <c:pt idx="18210">
                  <c:v>0.0</c:v>
                </c:pt>
                <c:pt idx="18211">
                  <c:v>0.0</c:v>
                </c:pt>
                <c:pt idx="18212">
                  <c:v>0.0</c:v>
                </c:pt>
                <c:pt idx="18213">
                  <c:v>0.0</c:v>
                </c:pt>
                <c:pt idx="18214">
                  <c:v>0.0</c:v>
                </c:pt>
                <c:pt idx="18215">
                  <c:v>0.0</c:v>
                </c:pt>
                <c:pt idx="18216">
                  <c:v>0.0</c:v>
                </c:pt>
                <c:pt idx="18217">
                  <c:v>0.0</c:v>
                </c:pt>
                <c:pt idx="18218">
                  <c:v>0.0</c:v>
                </c:pt>
                <c:pt idx="18219">
                  <c:v>0.0</c:v>
                </c:pt>
                <c:pt idx="18220">
                  <c:v>6.009283684338408</c:v>
                </c:pt>
                <c:pt idx="18221">
                  <c:v>6.009394026602259</c:v>
                </c:pt>
                <c:pt idx="18222">
                  <c:v>6.0094337840452</c:v>
                </c:pt>
                <c:pt idx="18223">
                  <c:v>6.009425884350962</c:v>
                </c:pt>
                <c:pt idx="18224">
                  <c:v>6.009614777943987</c:v>
                </c:pt>
                <c:pt idx="18225">
                  <c:v>6.009732967877656</c:v>
                </c:pt>
                <c:pt idx="18226">
                  <c:v>6.009945874358094</c:v>
                </c:pt>
                <c:pt idx="18227">
                  <c:v>6.00996150672386</c:v>
                </c:pt>
                <c:pt idx="18228">
                  <c:v>6.01023707663165</c:v>
                </c:pt>
                <c:pt idx="18229">
                  <c:v>6.010339367624816</c:v>
                </c:pt>
                <c:pt idx="18230">
                  <c:v>0.0</c:v>
                </c:pt>
                <c:pt idx="18231">
                  <c:v>0.0</c:v>
                </c:pt>
                <c:pt idx="18232">
                  <c:v>0.0</c:v>
                </c:pt>
                <c:pt idx="18233">
                  <c:v>0.0</c:v>
                </c:pt>
                <c:pt idx="18234">
                  <c:v>0.0</c:v>
                </c:pt>
                <c:pt idx="18235">
                  <c:v>0.0</c:v>
                </c:pt>
                <c:pt idx="18236">
                  <c:v>0.0</c:v>
                </c:pt>
                <c:pt idx="18237">
                  <c:v>0.0</c:v>
                </c:pt>
                <c:pt idx="18238">
                  <c:v>0.0</c:v>
                </c:pt>
                <c:pt idx="18239">
                  <c:v>0.0</c:v>
                </c:pt>
                <c:pt idx="18240">
                  <c:v>6.009307310295204</c:v>
                </c:pt>
                <c:pt idx="18241">
                  <c:v>6.00932313321384</c:v>
                </c:pt>
                <c:pt idx="18242">
                  <c:v>6.009394346555566</c:v>
                </c:pt>
                <c:pt idx="18243">
                  <c:v>6.009528244916551</c:v>
                </c:pt>
                <c:pt idx="18244">
                  <c:v>6.009630706278837</c:v>
                </c:pt>
                <c:pt idx="18245">
                  <c:v>6.009804082622387</c:v>
                </c:pt>
                <c:pt idx="18246">
                  <c:v>6.009819683639594</c:v>
                </c:pt>
                <c:pt idx="18247">
                  <c:v>6.010032244966149</c:v>
                </c:pt>
                <c:pt idx="18248">
                  <c:v>6.010055769911768</c:v>
                </c:pt>
                <c:pt idx="18249">
                  <c:v>6.010355088408359</c:v>
                </c:pt>
                <c:pt idx="18250">
                  <c:v>0.0</c:v>
                </c:pt>
                <c:pt idx="18251">
                  <c:v>0.0</c:v>
                </c:pt>
                <c:pt idx="18252">
                  <c:v>0.0</c:v>
                </c:pt>
                <c:pt idx="18253">
                  <c:v>0.0</c:v>
                </c:pt>
                <c:pt idx="18254">
                  <c:v>0.0</c:v>
                </c:pt>
                <c:pt idx="18255">
                  <c:v>0.0</c:v>
                </c:pt>
                <c:pt idx="18256">
                  <c:v>0.0</c:v>
                </c:pt>
                <c:pt idx="18257">
                  <c:v>0.0</c:v>
                </c:pt>
                <c:pt idx="18258">
                  <c:v>0.0</c:v>
                </c:pt>
                <c:pt idx="18259">
                  <c:v>0.0</c:v>
                </c:pt>
                <c:pt idx="18260">
                  <c:v>6.0092283207342</c:v>
                </c:pt>
                <c:pt idx="18261">
                  <c:v>6.00929977040004</c:v>
                </c:pt>
                <c:pt idx="18262">
                  <c:v>6.009401997044253</c:v>
                </c:pt>
                <c:pt idx="18263">
                  <c:v>6.00941019589231</c:v>
                </c:pt>
                <c:pt idx="18264">
                  <c:v>6.00956766365418</c:v>
                </c:pt>
                <c:pt idx="18265">
                  <c:v>6.009740899328944</c:v>
                </c:pt>
                <c:pt idx="18266">
                  <c:v>6.009937589873173</c:v>
                </c:pt>
                <c:pt idx="18267">
                  <c:v>6.01004028358368</c:v>
                </c:pt>
                <c:pt idx="18268">
                  <c:v>6.010236824710709</c:v>
                </c:pt>
                <c:pt idx="18269">
                  <c:v>6.010182068717739</c:v>
                </c:pt>
                <c:pt idx="18270">
                  <c:v>0.0</c:v>
                </c:pt>
                <c:pt idx="18271">
                  <c:v>0.0</c:v>
                </c:pt>
                <c:pt idx="18272">
                  <c:v>0.0</c:v>
                </c:pt>
                <c:pt idx="18273">
                  <c:v>0.0</c:v>
                </c:pt>
                <c:pt idx="18274">
                  <c:v>0.0</c:v>
                </c:pt>
                <c:pt idx="18275">
                  <c:v>0.0</c:v>
                </c:pt>
                <c:pt idx="18276">
                  <c:v>0.0</c:v>
                </c:pt>
                <c:pt idx="18277">
                  <c:v>0.0</c:v>
                </c:pt>
                <c:pt idx="18278">
                  <c:v>0.0</c:v>
                </c:pt>
                <c:pt idx="18279">
                  <c:v>0.0</c:v>
                </c:pt>
                <c:pt idx="18280">
                  <c:v>6.00922070479278</c:v>
                </c:pt>
                <c:pt idx="18281">
                  <c:v>6.00938614742469</c:v>
                </c:pt>
                <c:pt idx="18282">
                  <c:v>6.009417914200668</c:v>
                </c:pt>
                <c:pt idx="18283">
                  <c:v>6.009599100237307</c:v>
                </c:pt>
                <c:pt idx="18284">
                  <c:v>6.009646386935942</c:v>
                </c:pt>
                <c:pt idx="18285">
                  <c:v>6.009630667251487</c:v>
                </c:pt>
                <c:pt idx="18286">
                  <c:v>6.010008676110664</c:v>
                </c:pt>
                <c:pt idx="18287">
                  <c:v>6.010047918275052</c:v>
                </c:pt>
                <c:pt idx="18288">
                  <c:v>6.010142374180552</c:v>
                </c:pt>
                <c:pt idx="18289">
                  <c:v>6.010418150341915</c:v>
                </c:pt>
                <c:pt idx="18290">
                  <c:v>0.0</c:v>
                </c:pt>
                <c:pt idx="18291">
                  <c:v>0.0</c:v>
                </c:pt>
                <c:pt idx="18292">
                  <c:v>0.0</c:v>
                </c:pt>
                <c:pt idx="18293">
                  <c:v>0.0</c:v>
                </c:pt>
                <c:pt idx="18294">
                  <c:v>0.0</c:v>
                </c:pt>
                <c:pt idx="18295">
                  <c:v>0.0</c:v>
                </c:pt>
                <c:pt idx="18296">
                  <c:v>0.0</c:v>
                </c:pt>
                <c:pt idx="18297">
                  <c:v>0.0</c:v>
                </c:pt>
                <c:pt idx="18298">
                  <c:v>0.0</c:v>
                </c:pt>
                <c:pt idx="18299">
                  <c:v>0.0</c:v>
                </c:pt>
                <c:pt idx="18300">
                  <c:v>6.00933895535029</c:v>
                </c:pt>
                <c:pt idx="18301">
                  <c:v>6.009291678629278</c:v>
                </c:pt>
                <c:pt idx="18302">
                  <c:v>6.009386459048986</c:v>
                </c:pt>
                <c:pt idx="18303">
                  <c:v>6.009449641814263</c:v>
                </c:pt>
                <c:pt idx="18304">
                  <c:v>6.00958335146352</c:v>
                </c:pt>
                <c:pt idx="18305">
                  <c:v>6.00975675598163</c:v>
                </c:pt>
                <c:pt idx="18306">
                  <c:v>6.009819769472025</c:v>
                </c:pt>
                <c:pt idx="18307">
                  <c:v>6.010032448929937</c:v>
                </c:pt>
                <c:pt idx="18308">
                  <c:v>6.010221294508482</c:v>
                </c:pt>
                <c:pt idx="18309">
                  <c:v>6.010347152509961</c:v>
                </c:pt>
                <c:pt idx="18310">
                  <c:v>0.0</c:v>
                </c:pt>
                <c:pt idx="18311">
                  <c:v>0.0</c:v>
                </c:pt>
                <c:pt idx="18312">
                  <c:v>0.0</c:v>
                </c:pt>
                <c:pt idx="18313">
                  <c:v>0.0</c:v>
                </c:pt>
                <c:pt idx="18314">
                  <c:v>0.0</c:v>
                </c:pt>
                <c:pt idx="18315">
                  <c:v>0.0</c:v>
                </c:pt>
                <c:pt idx="18316">
                  <c:v>0.0</c:v>
                </c:pt>
                <c:pt idx="18317">
                  <c:v>0.0</c:v>
                </c:pt>
                <c:pt idx="18318">
                  <c:v>0.0</c:v>
                </c:pt>
                <c:pt idx="18319">
                  <c:v>0.0</c:v>
                </c:pt>
                <c:pt idx="18320">
                  <c:v>6.009087127070022</c:v>
                </c:pt>
                <c:pt idx="18321">
                  <c:v>6.00925237997812</c:v>
                </c:pt>
                <c:pt idx="18322">
                  <c:v>6.009315585385457</c:v>
                </c:pt>
                <c:pt idx="18323">
                  <c:v>6.009441594928357</c:v>
                </c:pt>
                <c:pt idx="18324">
                  <c:v>6.009504618672568</c:v>
                </c:pt>
                <c:pt idx="18325">
                  <c:v>6.00967006235997</c:v>
                </c:pt>
                <c:pt idx="18326">
                  <c:v>6.009874835458134</c:v>
                </c:pt>
                <c:pt idx="18327">
                  <c:v>6.009890822935454</c:v>
                </c:pt>
                <c:pt idx="18328">
                  <c:v>6.010071632724487</c:v>
                </c:pt>
                <c:pt idx="18329">
                  <c:v>6.010213412783468</c:v>
                </c:pt>
                <c:pt idx="18330">
                  <c:v>0.0</c:v>
                </c:pt>
                <c:pt idx="18331">
                  <c:v>0.0</c:v>
                </c:pt>
                <c:pt idx="18332">
                  <c:v>0.0</c:v>
                </c:pt>
                <c:pt idx="18333">
                  <c:v>0.0</c:v>
                </c:pt>
                <c:pt idx="18334">
                  <c:v>0.0</c:v>
                </c:pt>
                <c:pt idx="18335">
                  <c:v>0.0</c:v>
                </c:pt>
                <c:pt idx="18336">
                  <c:v>0.0</c:v>
                </c:pt>
                <c:pt idx="18337">
                  <c:v>0.0</c:v>
                </c:pt>
                <c:pt idx="18338">
                  <c:v>0.0</c:v>
                </c:pt>
                <c:pt idx="18339">
                  <c:v>0.0</c:v>
                </c:pt>
                <c:pt idx="18340">
                  <c:v>6.009016013062475</c:v>
                </c:pt>
                <c:pt idx="18341">
                  <c:v>6.009260248319734</c:v>
                </c:pt>
                <c:pt idx="18342">
                  <c:v>6.009346954544342</c:v>
                </c:pt>
                <c:pt idx="18343">
                  <c:v>6.00944944588201</c:v>
                </c:pt>
                <c:pt idx="18344">
                  <c:v>6.00944980218479</c:v>
                </c:pt>
                <c:pt idx="18345">
                  <c:v>6.009615116606324</c:v>
                </c:pt>
                <c:pt idx="18346">
                  <c:v>6.009788384536048</c:v>
                </c:pt>
                <c:pt idx="18347">
                  <c:v>6.009985231084642</c:v>
                </c:pt>
                <c:pt idx="18348">
                  <c:v>6.010040441001034</c:v>
                </c:pt>
                <c:pt idx="18349">
                  <c:v>6.01026879318007</c:v>
                </c:pt>
                <c:pt idx="18350">
                  <c:v>0.0</c:v>
                </c:pt>
                <c:pt idx="18351">
                  <c:v>0.0</c:v>
                </c:pt>
                <c:pt idx="18352">
                  <c:v>0.0</c:v>
                </c:pt>
                <c:pt idx="18353">
                  <c:v>0.0</c:v>
                </c:pt>
                <c:pt idx="18354">
                  <c:v>0.0</c:v>
                </c:pt>
                <c:pt idx="18355">
                  <c:v>0.0</c:v>
                </c:pt>
                <c:pt idx="18356">
                  <c:v>0.0</c:v>
                </c:pt>
                <c:pt idx="18357">
                  <c:v>0.0</c:v>
                </c:pt>
                <c:pt idx="18358">
                  <c:v>0.0</c:v>
                </c:pt>
                <c:pt idx="18359">
                  <c:v>0.0</c:v>
                </c:pt>
                <c:pt idx="18360">
                  <c:v>6.009126413850233</c:v>
                </c:pt>
                <c:pt idx="18361">
                  <c:v>6.00929188418862</c:v>
                </c:pt>
                <c:pt idx="18362">
                  <c:v>6.009260426868333</c:v>
                </c:pt>
                <c:pt idx="18363">
                  <c:v>6.00945728280116</c:v>
                </c:pt>
                <c:pt idx="18364">
                  <c:v>6.009543856008827</c:v>
                </c:pt>
                <c:pt idx="18365">
                  <c:v>6.00981173105733</c:v>
                </c:pt>
                <c:pt idx="18366">
                  <c:v>6.009977125498387</c:v>
                </c:pt>
                <c:pt idx="18367">
                  <c:v>6.010000795425555</c:v>
                </c:pt>
                <c:pt idx="18368">
                  <c:v>6.010087412164797</c:v>
                </c:pt>
                <c:pt idx="18369">
                  <c:v>6.01030009086572</c:v>
                </c:pt>
                <c:pt idx="18370">
                  <c:v>0.0</c:v>
                </c:pt>
                <c:pt idx="18371">
                  <c:v>0.0</c:v>
                </c:pt>
                <c:pt idx="18372">
                  <c:v>0.0</c:v>
                </c:pt>
                <c:pt idx="18373">
                  <c:v>0.0</c:v>
                </c:pt>
                <c:pt idx="18374">
                  <c:v>0.0</c:v>
                </c:pt>
                <c:pt idx="18375">
                  <c:v>0.0</c:v>
                </c:pt>
                <c:pt idx="18376">
                  <c:v>0.0</c:v>
                </c:pt>
                <c:pt idx="18377">
                  <c:v>0.0</c:v>
                </c:pt>
                <c:pt idx="18378">
                  <c:v>0.0</c:v>
                </c:pt>
                <c:pt idx="18379">
                  <c:v>0.0</c:v>
                </c:pt>
                <c:pt idx="18380">
                  <c:v>6.009338719006219</c:v>
                </c:pt>
                <c:pt idx="18381">
                  <c:v>6.009275967585928</c:v>
                </c:pt>
                <c:pt idx="18382">
                  <c:v>6.009331310057475</c:v>
                </c:pt>
                <c:pt idx="18383">
                  <c:v>6.00944947216453</c:v>
                </c:pt>
                <c:pt idx="18384">
                  <c:v>6.009488939263758</c:v>
                </c:pt>
                <c:pt idx="18385">
                  <c:v>6.00977240198736</c:v>
                </c:pt>
                <c:pt idx="18386">
                  <c:v>6.00972531897839</c:v>
                </c:pt>
                <c:pt idx="18387">
                  <c:v>6.010119005038381</c:v>
                </c:pt>
                <c:pt idx="18388">
                  <c:v>6.010213507182272</c:v>
                </c:pt>
                <c:pt idx="18389">
                  <c:v>6.01033148244158</c:v>
                </c:pt>
                <c:pt idx="18390">
                  <c:v>0.0</c:v>
                </c:pt>
                <c:pt idx="18391">
                  <c:v>0.0</c:v>
                </c:pt>
                <c:pt idx="18392">
                  <c:v>0.0</c:v>
                </c:pt>
                <c:pt idx="18393">
                  <c:v>0.0</c:v>
                </c:pt>
                <c:pt idx="18394">
                  <c:v>0.0</c:v>
                </c:pt>
                <c:pt idx="18395">
                  <c:v>0.0</c:v>
                </c:pt>
                <c:pt idx="18396">
                  <c:v>0.0</c:v>
                </c:pt>
                <c:pt idx="18397">
                  <c:v>0.0</c:v>
                </c:pt>
                <c:pt idx="18398">
                  <c:v>0.0</c:v>
                </c:pt>
                <c:pt idx="18399">
                  <c:v>0.0</c:v>
                </c:pt>
                <c:pt idx="18400">
                  <c:v>6.00934660651955</c:v>
                </c:pt>
                <c:pt idx="18401">
                  <c:v>6.009315459816277</c:v>
                </c:pt>
                <c:pt idx="18402">
                  <c:v>6.009417716518207</c:v>
                </c:pt>
                <c:pt idx="18403">
                  <c:v>6.009567532695507</c:v>
                </c:pt>
                <c:pt idx="18404">
                  <c:v>6.009575500409094</c:v>
                </c:pt>
                <c:pt idx="18405">
                  <c:v>6.00977228590893</c:v>
                </c:pt>
                <c:pt idx="18406">
                  <c:v>6.009796003266546</c:v>
                </c:pt>
                <c:pt idx="18407">
                  <c:v>6.01000866406731</c:v>
                </c:pt>
                <c:pt idx="18408">
                  <c:v>6.010166191257353</c:v>
                </c:pt>
                <c:pt idx="18409">
                  <c:v>6.01026058406321</c:v>
                </c:pt>
                <c:pt idx="18410">
                  <c:v>0.0</c:v>
                </c:pt>
                <c:pt idx="18411">
                  <c:v>0.0</c:v>
                </c:pt>
                <c:pt idx="18412">
                  <c:v>0.0</c:v>
                </c:pt>
                <c:pt idx="18413">
                  <c:v>0.0</c:v>
                </c:pt>
                <c:pt idx="18414">
                  <c:v>0.0</c:v>
                </c:pt>
                <c:pt idx="18415">
                  <c:v>0.0</c:v>
                </c:pt>
                <c:pt idx="18416">
                  <c:v>0.0</c:v>
                </c:pt>
                <c:pt idx="18417">
                  <c:v>0.0</c:v>
                </c:pt>
                <c:pt idx="18418">
                  <c:v>0.0</c:v>
                </c:pt>
                <c:pt idx="18419">
                  <c:v>0.0</c:v>
                </c:pt>
                <c:pt idx="18420">
                  <c:v>6.00932299935711</c:v>
                </c:pt>
                <c:pt idx="18421">
                  <c:v>6.009339027546818</c:v>
                </c:pt>
                <c:pt idx="18422">
                  <c:v>6.00956733388211</c:v>
                </c:pt>
                <c:pt idx="18423">
                  <c:v>6.009552002877923</c:v>
                </c:pt>
                <c:pt idx="18424">
                  <c:v>6.009630706278837</c:v>
                </c:pt>
                <c:pt idx="18425">
                  <c:v>6.00985865573817</c:v>
                </c:pt>
                <c:pt idx="18426">
                  <c:v>6.01006368261423</c:v>
                </c:pt>
                <c:pt idx="18427">
                  <c:v>6.010048178563099</c:v>
                </c:pt>
                <c:pt idx="18428">
                  <c:v>6.01026058406321</c:v>
                </c:pt>
                <c:pt idx="18429">
                  <c:v>6.010355305206389</c:v>
                </c:pt>
                <c:pt idx="18430">
                  <c:v>0.0</c:v>
                </c:pt>
                <c:pt idx="18431">
                  <c:v>0.0</c:v>
                </c:pt>
                <c:pt idx="18432">
                  <c:v>0.0</c:v>
                </c:pt>
                <c:pt idx="18433">
                  <c:v>0.0</c:v>
                </c:pt>
                <c:pt idx="18434">
                  <c:v>0.0</c:v>
                </c:pt>
                <c:pt idx="18435">
                  <c:v>0.0</c:v>
                </c:pt>
                <c:pt idx="18436">
                  <c:v>0.0</c:v>
                </c:pt>
                <c:pt idx="18437">
                  <c:v>0.0</c:v>
                </c:pt>
                <c:pt idx="18438">
                  <c:v>0.0</c:v>
                </c:pt>
                <c:pt idx="18439">
                  <c:v>0.0</c:v>
                </c:pt>
                <c:pt idx="18440">
                  <c:v>6.009283750378352</c:v>
                </c:pt>
                <c:pt idx="18441">
                  <c:v>6.00929188418862</c:v>
                </c:pt>
                <c:pt idx="18442">
                  <c:v>6.00948072085819</c:v>
                </c:pt>
                <c:pt idx="18443">
                  <c:v>6.009591062042601</c:v>
                </c:pt>
                <c:pt idx="18444">
                  <c:v>6.009701548647407</c:v>
                </c:pt>
                <c:pt idx="18445">
                  <c:v>6.009953309880654</c:v>
                </c:pt>
                <c:pt idx="18446">
                  <c:v>6.009985095397089</c:v>
                </c:pt>
                <c:pt idx="18447">
                  <c:v>6.010016728345954</c:v>
                </c:pt>
                <c:pt idx="18448">
                  <c:v>6.01019779936414</c:v>
                </c:pt>
                <c:pt idx="18449">
                  <c:v>6.010284370036857</c:v>
                </c:pt>
                <c:pt idx="18450">
                  <c:v>0.0</c:v>
                </c:pt>
                <c:pt idx="18451">
                  <c:v>0.0</c:v>
                </c:pt>
                <c:pt idx="18452">
                  <c:v>0.0</c:v>
                </c:pt>
                <c:pt idx="18453">
                  <c:v>0.0</c:v>
                </c:pt>
                <c:pt idx="18454">
                  <c:v>0.0</c:v>
                </c:pt>
                <c:pt idx="18455">
                  <c:v>0.0</c:v>
                </c:pt>
                <c:pt idx="18456">
                  <c:v>0.0</c:v>
                </c:pt>
                <c:pt idx="18457">
                  <c:v>0.0</c:v>
                </c:pt>
                <c:pt idx="18458">
                  <c:v>0.0</c:v>
                </c:pt>
                <c:pt idx="18459">
                  <c:v>0.0</c:v>
                </c:pt>
                <c:pt idx="18460">
                  <c:v>6.009204988107367</c:v>
                </c:pt>
                <c:pt idx="18461">
                  <c:v>6.00929188418862</c:v>
                </c:pt>
                <c:pt idx="18462">
                  <c:v>6.009512358600245</c:v>
                </c:pt>
                <c:pt idx="18463">
                  <c:v>6.009473059432086</c:v>
                </c:pt>
                <c:pt idx="18464">
                  <c:v>6.009630677071384</c:v>
                </c:pt>
                <c:pt idx="18465">
                  <c:v>6.00977224509237</c:v>
                </c:pt>
                <c:pt idx="18466">
                  <c:v>6.009977056694578</c:v>
                </c:pt>
                <c:pt idx="18467">
                  <c:v>6.010071703973927</c:v>
                </c:pt>
                <c:pt idx="18468">
                  <c:v>6.01007974244857</c:v>
                </c:pt>
                <c:pt idx="18469">
                  <c:v>6.01030007729808</c:v>
                </c:pt>
                <c:pt idx="18470">
                  <c:v>0.0</c:v>
                </c:pt>
                <c:pt idx="18471">
                  <c:v>0.0</c:v>
                </c:pt>
                <c:pt idx="18472">
                  <c:v>0.0</c:v>
                </c:pt>
                <c:pt idx="18473">
                  <c:v>0.0</c:v>
                </c:pt>
                <c:pt idx="18474">
                  <c:v>0.0</c:v>
                </c:pt>
                <c:pt idx="18475">
                  <c:v>0.0</c:v>
                </c:pt>
                <c:pt idx="18476">
                  <c:v>0.0</c:v>
                </c:pt>
                <c:pt idx="18477">
                  <c:v>0.0</c:v>
                </c:pt>
                <c:pt idx="18478">
                  <c:v>0.0</c:v>
                </c:pt>
                <c:pt idx="18479">
                  <c:v>0.0</c:v>
                </c:pt>
                <c:pt idx="18480">
                  <c:v>6.00935440765205</c:v>
                </c:pt>
                <c:pt idx="18481">
                  <c:v>6.00937831525179</c:v>
                </c:pt>
                <c:pt idx="18482">
                  <c:v>6.009378635236656</c:v>
                </c:pt>
                <c:pt idx="18483">
                  <c:v>6.009583171941892</c:v>
                </c:pt>
                <c:pt idx="18484">
                  <c:v>6.00955959374667</c:v>
                </c:pt>
                <c:pt idx="18485">
                  <c:v>6.009764607140196</c:v>
                </c:pt>
                <c:pt idx="18486">
                  <c:v>6.009827609812691</c:v>
                </c:pt>
                <c:pt idx="18487">
                  <c:v>6.010095236414993</c:v>
                </c:pt>
                <c:pt idx="18488">
                  <c:v>6.010229179055156</c:v>
                </c:pt>
                <c:pt idx="18489">
                  <c:v>6.010182020618466</c:v>
                </c:pt>
                <c:pt idx="18490">
                  <c:v>0.0</c:v>
                </c:pt>
                <c:pt idx="18491">
                  <c:v>0.0</c:v>
                </c:pt>
                <c:pt idx="18492">
                  <c:v>0.0</c:v>
                </c:pt>
                <c:pt idx="18493">
                  <c:v>0.0</c:v>
                </c:pt>
                <c:pt idx="18494">
                  <c:v>0.0</c:v>
                </c:pt>
                <c:pt idx="18495">
                  <c:v>0.0</c:v>
                </c:pt>
                <c:pt idx="18496">
                  <c:v>0.0</c:v>
                </c:pt>
                <c:pt idx="18497">
                  <c:v>0.0</c:v>
                </c:pt>
                <c:pt idx="18498">
                  <c:v>0.0</c:v>
                </c:pt>
                <c:pt idx="18499">
                  <c:v>0.0</c:v>
                </c:pt>
                <c:pt idx="18500">
                  <c:v>6.009165663762932</c:v>
                </c:pt>
                <c:pt idx="18501">
                  <c:v>6.009378496892273</c:v>
                </c:pt>
                <c:pt idx="18502">
                  <c:v>6.009315554918237</c:v>
                </c:pt>
                <c:pt idx="18503">
                  <c:v>6.009512496532153</c:v>
                </c:pt>
                <c:pt idx="18504">
                  <c:v>6.009575461689074</c:v>
                </c:pt>
                <c:pt idx="18505">
                  <c:v>6.009827364604143</c:v>
                </c:pt>
                <c:pt idx="18506">
                  <c:v>6.009969231278014</c:v>
                </c:pt>
                <c:pt idx="18507">
                  <c:v>6.009961362351607</c:v>
                </c:pt>
                <c:pt idx="18508">
                  <c:v>6.010079481418032</c:v>
                </c:pt>
                <c:pt idx="18509">
                  <c:v>6.010307975525594</c:v>
                </c:pt>
                <c:pt idx="18510">
                  <c:v>0.0</c:v>
                </c:pt>
                <c:pt idx="18511">
                  <c:v>0.0</c:v>
                </c:pt>
                <c:pt idx="18512">
                  <c:v>0.0</c:v>
                </c:pt>
                <c:pt idx="18513">
                  <c:v>0.0</c:v>
                </c:pt>
                <c:pt idx="18514">
                  <c:v>0.0</c:v>
                </c:pt>
                <c:pt idx="18515">
                  <c:v>0.0</c:v>
                </c:pt>
                <c:pt idx="18516">
                  <c:v>0.0</c:v>
                </c:pt>
                <c:pt idx="18517">
                  <c:v>0.0</c:v>
                </c:pt>
                <c:pt idx="18518">
                  <c:v>0.0</c:v>
                </c:pt>
                <c:pt idx="18519">
                  <c:v>0.0</c:v>
                </c:pt>
                <c:pt idx="18520">
                  <c:v>6.009236416654757</c:v>
                </c:pt>
                <c:pt idx="18521">
                  <c:v>6.00938618403418</c:v>
                </c:pt>
                <c:pt idx="18522">
                  <c:v>6.009543614385341</c:v>
                </c:pt>
                <c:pt idx="18523">
                  <c:v>6.00962268854747</c:v>
                </c:pt>
                <c:pt idx="18524">
                  <c:v>6.00966211371353</c:v>
                </c:pt>
                <c:pt idx="18525">
                  <c:v>6.009796003266546</c:v>
                </c:pt>
                <c:pt idx="18526">
                  <c:v>6.010055813899535</c:v>
                </c:pt>
                <c:pt idx="18527">
                  <c:v>6.010040128008621</c:v>
                </c:pt>
                <c:pt idx="18528">
                  <c:v>6.010158281517088</c:v>
                </c:pt>
                <c:pt idx="18529">
                  <c:v>6.010260800538384</c:v>
                </c:pt>
                <c:pt idx="18530">
                  <c:v>0.0</c:v>
                </c:pt>
                <c:pt idx="18531">
                  <c:v>0.0</c:v>
                </c:pt>
                <c:pt idx="18532">
                  <c:v>0.0</c:v>
                </c:pt>
                <c:pt idx="18533">
                  <c:v>0.0</c:v>
                </c:pt>
                <c:pt idx="18534">
                  <c:v>0.0</c:v>
                </c:pt>
                <c:pt idx="18535">
                  <c:v>0.0</c:v>
                </c:pt>
                <c:pt idx="18536">
                  <c:v>0.0</c:v>
                </c:pt>
                <c:pt idx="18537">
                  <c:v>0.0</c:v>
                </c:pt>
                <c:pt idx="18538">
                  <c:v>0.0</c:v>
                </c:pt>
                <c:pt idx="18539">
                  <c:v>0.0</c:v>
                </c:pt>
                <c:pt idx="18540">
                  <c:v>6.009149807387234</c:v>
                </c:pt>
                <c:pt idx="18541">
                  <c:v>6.009339027546818</c:v>
                </c:pt>
                <c:pt idx="18542">
                  <c:v>6.009480778549436</c:v>
                </c:pt>
                <c:pt idx="18543">
                  <c:v>6.009370721963716</c:v>
                </c:pt>
                <c:pt idx="18544">
                  <c:v>6.009614777943987</c:v>
                </c:pt>
                <c:pt idx="18545">
                  <c:v>6.009835332849859</c:v>
                </c:pt>
                <c:pt idx="18546">
                  <c:v>6.009929942342215</c:v>
                </c:pt>
                <c:pt idx="18547">
                  <c:v>6.010000581681672</c:v>
                </c:pt>
                <c:pt idx="18548">
                  <c:v>6.010134749868266</c:v>
                </c:pt>
                <c:pt idx="18549">
                  <c:v>6.010410048801639</c:v>
                </c:pt>
                <c:pt idx="18550">
                  <c:v>0.0</c:v>
                </c:pt>
                <c:pt idx="18551">
                  <c:v>0.0</c:v>
                </c:pt>
                <c:pt idx="18552">
                  <c:v>0.0</c:v>
                </c:pt>
                <c:pt idx="18553">
                  <c:v>0.0</c:v>
                </c:pt>
                <c:pt idx="18554">
                  <c:v>0.0</c:v>
                </c:pt>
                <c:pt idx="18555">
                  <c:v>0.0</c:v>
                </c:pt>
                <c:pt idx="18556">
                  <c:v>0.0</c:v>
                </c:pt>
                <c:pt idx="18557">
                  <c:v>0.0</c:v>
                </c:pt>
                <c:pt idx="18558">
                  <c:v>0.0</c:v>
                </c:pt>
                <c:pt idx="18559">
                  <c:v>0.0</c:v>
                </c:pt>
                <c:pt idx="18560">
                  <c:v>6.009330886545428</c:v>
                </c:pt>
                <c:pt idx="18561">
                  <c:v>6.009307377904645</c:v>
                </c:pt>
                <c:pt idx="18562">
                  <c:v>6.00944931348381</c:v>
                </c:pt>
                <c:pt idx="18563">
                  <c:v>6.00946520262217</c:v>
                </c:pt>
                <c:pt idx="18564">
                  <c:v>6.009780124279807</c:v>
                </c:pt>
                <c:pt idx="18565">
                  <c:v>6.009717280810304</c:v>
                </c:pt>
                <c:pt idx="18566">
                  <c:v>6.010016524654723</c:v>
                </c:pt>
                <c:pt idx="18567">
                  <c:v>6.009922218254402</c:v>
                </c:pt>
                <c:pt idx="18568">
                  <c:v>6.010126666607437</c:v>
                </c:pt>
                <c:pt idx="18569">
                  <c:v>6.010205638014663</c:v>
                </c:pt>
                <c:pt idx="18570">
                  <c:v>0.0</c:v>
                </c:pt>
                <c:pt idx="18571">
                  <c:v>0.0</c:v>
                </c:pt>
                <c:pt idx="18572">
                  <c:v>0.0</c:v>
                </c:pt>
                <c:pt idx="18573">
                  <c:v>0.0</c:v>
                </c:pt>
                <c:pt idx="18574">
                  <c:v>0.0</c:v>
                </c:pt>
                <c:pt idx="18575">
                  <c:v>0.0</c:v>
                </c:pt>
                <c:pt idx="18576">
                  <c:v>0.0</c:v>
                </c:pt>
                <c:pt idx="18577">
                  <c:v>0.0</c:v>
                </c:pt>
                <c:pt idx="18578">
                  <c:v>0.0</c:v>
                </c:pt>
                <c:pt idx="18579">
                  <c:v>0.0</c:v>
                </c:pt>
                <c:pt idx="18580">
                  <c:v>6.009157815733796</c:v>
                </c:pt>
                <c:pt idx="18581">
                  <c:v>6.00926812666132</c:v>
                </c:pt>
                <c:pt idx="18582">
                  <c:v>6.009457360537004</c:v>
                </c:pt>
                <c:pt idx="18583">
                  <c:v>6.009520317549295</c:v>
                </c:pt>
                <c:pt idx="18584">
                  <c:v>6.009496908483316</c:v>
                </c:pt>
                <c:pt idx="18585">
                  <c:v>6.009764607140196</c:v>
                </c:pt>
                <c:pt idx="18586">
                  <c:v>6.009929911381073</c:v>
                </c:pt>
                <c:pt idx="18587">
                  <c:v>6.009969545131538</c:v>
                </c:pt>
                <c:pt idx="18588">
                  <c:v>6.010189856941827</c:v>
                </c:pt>
                <c:pt idx="18589">
                  <c:v>6.010127023341138</c:v>
                </c:pt>
                <c:pt idx="18590">
                  <c:v>0.0</c:v>
                </c:pt>
                <c:pt idx="18591">
                  <c:v>0.0</c:v>
                </c:pt>
                <c:pt idx="18592">
                  <c:v>0.0</c:v>
                </c:pt>
                <c:pt idx="18593">
                  <c:v>0.0</c:v>
                </c:pt>
                <c:pt idx="18594">
                  <c:v>0.0</c:v>
                </c:pt>
                <c:pt idx="18595">
                  <c:v>0.0</c:v>
                </c:pt>
                <c:pt idx="18596">
                  <c:v>0.0</c:v>
                </c:pt>
                <c:pt idx="18597">
                  <c:v>0.0</c:v>
                </c:pt>
                <c:pt idx="18598">
                  <c:v>0.0</c:v>
                </c:pt>
                <c:pt idx="18599">
                  <c:v>0.0</c:v>
                </c:pt>
                <c:pt idx="18600">
                  <c:v>6.00928352479737</c:v>
                </c:pt>
                <c:pt idx="18601">
                  <c:v>6.009126513025728</c:v>
                </c:pt>
                <c:pt idx="18602">
                  <c:v>6.009276263568385</c:v>
                </c:pt>
                <c:pt idx="18603">
                  <c:v>6.00937876801425</c:v>
                </c:pt>
                <c:pt idx="18604">
                  <c:v>6.009544054857781</c:v>
                </c:pt>
                <c:pt idx="18605">
                  <c:v>6.009819571453547</c:v>
                </c:pt>
                <c:pt idx="18606">
                  <c:v>6.00989046655015</c:v>
                </c:pt>
                <c:pt idx="18607">
                  <c:v>6.009898649966885</c:v>
                </c:pt>
                <c:pt idx="18608">
                  <c:v>6.010040441001034</c:v>
                </c:pt>
                <c:pt idx="18609">
                  <c:v>6.010189702331221</c:v>
                </c:pt>
                <c:pt idx="18610">
                  <c:v>0.0</c:v>
                </c:pt>
                <c:pt idx="18611">
                  <c:v>0.0</c:v>
                </c:pt>
                <c:pt idx="18612">
                  <c:v>0.0</c:v>
                </c:pt>
                <c:pt idx="18613">
                  <c:v>0.0</c:v>
                </c:pt>
                <c:pt idx="18614">
                  <c:v>0.0</c:v>
                </c:pt>
                <c:pt idx="18615">
                  <c:v>0.0</c:v>
                </c:pt>
                <c:pt idx="18616">
                  <c:v>0.0</c:v>
                </c:pt>
                <c:pt idx="18617">
                  <c:v>0.0</c:v>
                </c:pt>
                <c:pt idx="18618">
                  <c:v>0.0</c:v>
                </c:pt>
                <c:pt idx="18619">
                  <c:v>0.0</c:v>
                </c:pt>
                <c:pt idx="18620">
                  <c:v>6.009196942405527</c:v>
                </c:pt>
                <c:pt idx="18621">
                  <c:v>6.009315424173697</c:v>
                </c:pt>
                <c:pt idx="18622">
                  <c:v>6.00944947216453</c:v>
                </c:pt>
                <c:pt idx="18623">
                  <c:v>6.009465352360234</c:v>
                </c:pt>
                <c:pt idx="18624">
                  <c:v>6.009528168691673</c:v>
                </c:pt>
                <c:pt idx="18625">
                  <c:v>6.009811720107896</c:v>
                </c:pt>
                <c:pt idx="18626">
                  <c:v>6.010000838609344</c:v>
                </c:pt>
                <c:pt idx="18627">
                  <c:v>6.010110966232167</c:v>
                </c:pt>
                <c:pt idx="18628">
                  <c:v>6.010299860032936</c:v>
                </c:pt>
                <c:pt idx="18629">
                  <c:v>6.010284359574888</c:v>
                </c:pt>
                <c:pt idx="18630">
                  <c:v>0.0</c:v>
                </c:pt>
                <c:pt idx="18631">
                  <c:v>0.0</c:v>
                </c:pt>
                <c:pt idx="18632">
                  <c:v>0.0</c:v>
                </c:pt>
                <c:pt idx="18633">
                  <c:v>0.0</c:v>
                </c:pt>
                <c:pt idx="18634">
                  <c:v>0.0</c:v>
                </c:pt>
                <c:pt idx="18635">
                  <c:v>0.0</c:v>
                </c:pt>
                <c:pt idx="18636">
                  <c:v>0.0</c:v>
                </c:pt>
                <c:pt idx="18637">
                  <c:v>0.0</c:v>
                </c:pt>
                <c:pt idx="18638">
                  <c:v>0.0</c:v>
                </c:pt>
                <c:pt idx="18639">
                  <c:v>0.0</c:v>
                </c:pt>
                <c:pt idx="18640">
                  <c:v>6.00927586362278</c:v>
                </c:pt>
                <c:pt idx="18641">
                  <c:v>6.009275977567286</c:v>
                </c:pt>
                <c:pt idx="18642">
                  <c:v>6.009386513744916</c:v>
                </c:pt>
                <c:pt idx="18643">
                  <c:v>6.009496776855769</c:v>
                </c:pt>
                <c:pt idx="18644">
                  <c:v>6.009740836347484</c:v>
                </c:pt>
                <c:pt idx="18645">
                  <c:v>6.009890296666017</c:v>
                </c:pt>
                <c:pt idx="18646">
                  <c:v>6.0100163107613</c:v>
                </c:pt>
                <c:pt idx="18647">
                  <c:v>6.010095236414993</c:v>
                </c:pt>
                <c:pt idx="18648">
                  <c:v>6.010150425711409</c:v>
                </c:pt>
                <c:pt idx="18649">
                  <c:v>6.01036309104316</c:v>
                </c:pt>
                <c:pt idx="18650">
                  <c:v>0.0</c:v>
                </c:pt>
                <c:pt idx="18651">
                  <c:v>0.0</c:v>
                </c:pt>
                <c:pt idx="18652">
                  <c:v>0.0</c:v>
                </c:pt>
                <c:pt idx="18653">
                  <c:v>0.0</c:v>
                </c:pt>
                <c:pt idx="18654">
                  <c:v>0.0</c:v>
                </c:pt>
                <c:pt idx="18655">
                  <c:v>0.0</c:v>
                </c:pt>
                <c:pt idx="18656">
                  <c:v>0.0</c:v>
                </c:pt>
                <c:pt idx="18657">
                  <c:v>0.0</c:v>
                </c:pt>
                <c:pt idx="18658">
                  <c:v>0.0</c:v>
                </c:pt>
                <c:pt idx="18659">
                  <c:v>0.0</c:v>
                </c:pt>
                <c:pt idx="18660">
                  <c:v>6.009283513969683</c:v>
                </c:pt>
                <c:pt idx="18661">
                  <c:v>6.00925237997812</c:v>
                </c:pt>
                <c:pt idx="18662">
                  <c:v>6.009480778549436</c:v>
                </c:pt>
                <c:pt idx="18663">
                  <c:v>6.009543926447145</c:v>
                </c:pt>
                <c:pt idx="18664">
                  <c:v>6.00963071601009</c:v>
                </c:pt>
                <c:pt idx="18665">
                  <c:v>6.00967799295789</c:v>
                </c:pt>
                <c:pt idx="18666">
                  <c:v>6.009953556551777</c:v>
                </c:pt>
                <c:pt idx="18667">
                  <c:v>6.00989847122597</c:v>
                </c:pt>
                <c:pt idx="18668">
                  <c:v>6.010174217163944</c:v>
                </c:pt>
                <c:pt idx="18669">
                  <c:v>6.010229133007157</c:v>
                </c:pt>
                <c:pt idx="18670">
                  <c:v>0.0</c:v>
                </c:pt>
                <c:pt idx="18671">
                  <c:v>0.0</c:v>
                </c:pt>
                <c:pt idx="18672">
                  <c:v>0.0</c:v>
                </c:pt>
                <c:pt idx="18673">
                  <c:v>0.0</c:v>
                </c:pt>
                <c:pt idx="18674">
                  <c:v>0.0</c:v>
                </c:pt>
                <c:pt idx="18675">
                  <c:v>0.0</c:v>
                </c:pt>
                <c:pt idx="18676">
                  <c:v>0.0</c:v>
                </c:pt>
                <c:pt idx="18677">
                  <c:v>0.0</c:v>
                </c:pt>
                <c:pt idx="18678">
                  <c:v>0.0</c:v>
                </c:pt>
                <c:pt idx="18679">
                  <c:v>0.0</c:v>
                </c:pt>
                <c:pt idx="18680">
                  <c:v>6.00915765547084</c:v>
                </c:pt>
                <c:pt idx="18681">
                  <c:v>6.00926812666132</c:v>
                </c:pt>
                <c:pt idx="18682">
                  <c:v>6.009496648085324</c:v>
                </c:pt>
                <c:pt idx="18683">
                  <c:v>6.009512496532153</c:v>
                </c:pt>
                <c:pt idx="18684">
                  <c:v>6.009733008140284</c:v>
                </c:pt>
                <c:pt idx="18685">
                  <c:v>6.009732967877656</c:v>
                </c:pt>
                <c:pt idx="18686">
                  <c:v>6.00981993882494</c:v>
                </c:pt>
                <c:pt idx="18687">
                  <c:v>6.010055991712948</c:v>
                </c:pt>
                <c:pt idx="18688">
                  <c:v>6.010134749868266</c:v>
                </c:pt>
                <c:pt idx="18689">
                  <c:v>6.010252938441417</c:v>
                </c:pt>
                <c:pt idx="18690">
                  <c:v>0.0</c:v>
                </c:pt>
                <c:pt idx="18691">
                  <c:v>0.0</c:v>
                </c:pt>
                <c:pt idx="18692">
                  <c:v>0.0</c:v>
                </c:pt>
                <c:pt idx="18693">
                  <c:v>0.0</c:v>
                </c:pt>
                <c:pt idx="18694">
                  <c:v>0.0</c:v>
                </c:pt>
                <c:pt idx="18695">
                  <c:v>0.0</c:v>
                </c:pt>
                <c:pt idx="18696">
                  <c:v>0.0</c:v>
                </c:pt>
                <c:pt idx="18697">
                  <c:v>0.0</c:v>
                </c:pt>
                <c:pt idx="18698">
                  <c:v>0.0</c:v>
                </c:pt>
                <c:pt idx="18699">
                  <c:v>0.0</c:v>
                </c:pt>
                <c:pt idx="18700">
                  <c:v>6.009378213091193</c:v>
                </c:pt>
                <c:pt idx="18701">
                  <c:v>6.009409715247016</c:v>
                </c:pt>
                <c:pt idx="18702">
                  <c:v>6.009488600722137</c:v>
                </c:pt>
                <c:pt idx="18703">
                  <c:v>6.009654114896501</c:v>
                </c:pt>
                <c:pt idx="18704">
                  <c:v>6.00970139134165</c:v>
                </c:pt>
                <c:pt idx="18705">
                  <c:v>6.009882615199641</c:v>
                </c:pt>
                <c:pt idx="18706">
                  <c:v>6.010063673193302</c:v>
                </c:pt>
                <c:pt idx="18707">
                  <c:v>6.010197616607964</c:v>
                </c:pt>
                <c:pt idx="18708">
                  <c:v>6.010292275013761</c:v>
                </c:pt>
                <c:pt idx="18709">
                  <c:v>6.01022136884471</c:v>
                </c:pt>
                <c:pt idx="18710">
                  <c:v>0.0</c:v>
                </c:pt>
                <c:pt idx="18711">
                  <c:v>0.0</c:v>
                </c:pt>
                <c:pt idx="18712">
                  <c:v>0.0</c:v>
                </c:pt>
                <c:pt idx="18713">
                  <c:v>0.0</c:v>
                </c:pt>
                <c:pt idx="18714">
                  <c:v>0.0</c:v>
                </c:pt>
                <c:pt idx="18715">
                  <c:v>0.0</c:v>
                </c:pt>
                <c:pt idx="18716">
                  <c:v>0.0</c:v>
                </c:pt>
                <c:pt idx="18717">
                  <c:v>0.0</c:v>
                </c:pt>
                <c:pt idx="18718">
                  <c:v>0.0</c:v>
                </c:pt>
                <c:pt idx="18719">
                  <c:v>0.0</c:v>
                </c:pt>
                <c:pt idx="18720">
                  <c:v>6.00939392464214</c:v>
                </c:pt>
                <c:pt idx="18721">
                  <c:v>6.009480836783974</c:v>
                </c:pt>
                <c:pt idx="18722">
                  <c:v>6.00949668566387</c:v>
                </c:pt>
                <c:pt idx="18723">
                  <c:v>6.009543926447145</c:v>
                </c:pt>
                <c:pt idx="18724">
                  <c:v>6.00972518970687</c:v>
                </c:pt>
                <c:pt idx="18725">
                  <c:v>6.009953309880654</c:v>
                </c:pt>
                <c:pt idx="18726">
                  <c:v>6.010039958191287</c:v>
                </c:pt>
                <c:pt idx="18727">
                  <c:v>6.010189760657674</c:v>
                </c:pt>
                <c:pt idx="18728">
                  <c:v>6.010166143175931</c:v>
                </c:pt>
                <c:pt idx="18729">
                  <c:v>6.010441672238744</c:v>
                </c:pt>
                <c:pt idx="18730">
                  <c:v>0.0</c:v>
                </c:pt>
                <c:pt idx="18731">
                  <c:v>0.0</c:v>
                </c:pt>
                <c:pt idx="18732">
                  <c:v>0.0</c:v>
                </c:pt>
                <c:pt idx="18733">
                  <c:v>0.0</c:v>
                </c:pt>
                <c:pt idx="18734">
                  <c:v>0.0</c:v>
                </c:pt>
                <c:pt idx="18735">
                  <c:v>0.0</c:v>
                </c:pt>
                <c:pt idx="18736">
                  <c:v>0.0</c:v>
                </c:pt>
                <c:pt idx="18737">
                  <c:v>0.0</c:v>
                </c:pt>
                <c:pt idx="18738">
                  <c:v>0.0</c:v>
                </c:pt>
                <c:pt idx="18739">
                  <c:v>0.0</c:v>
                </c:pt>
                <c:pt idx="18740">
                  <c:v>6.009496026826631</c:v>
                </c:pt>
                <c:pt idx="18741">
                  <c:v>6.009441332621961</c:v>
                </c:pt>
                <c:pt idx="18742">
                  <c:v>6.009661626308156</c:v>
                </c:pt>
                <c:pt idx="18743">
                  <c:v>6.0096776634733</c:v>
                </c:pt>
                <c:pt idx="18744">
                  <c:v>6.00972511662966</c:v>
                </c:pt>
                <c:pt idx="18745">
                  <c:v>6.009906373766086</c:v>
                </c:pt>
                <c:pt idx="18746">
                  <c:v>6.01004028358368</c:v>
                </c:pt>
                <c:pt idx="18747">
                  <c:v>6.010299873850178</c:v>
                </c:pt>
                <c:pt idx="18748">
                  <c:v>6.010245115360083</c:v>
                </c:pt>
                <c:pt idx="18749">
                  <c:v>6.010449748139602</c:v>
                </c:pt>
                <c:pt idx="18750">
                  <c:v>0.0</c:v>
                </c:pt>
                <c:pt idx="18751">
                  <c:v>0.0</c:v>
                </c:pt>
                <c:pt idx="18752">
                  <c:v>0.0</c:v>
                </c:pt>
                <c:pt idx="18753">
                  <c:v>0.0</c:v>
                </c:pt>
                <c:pt idx="18754">
                  <c:v>0.0</c:v>
                </c:pt>
                <c:pt idx="18755">
                  <c:v>0.0</c:v>
                </c:pt>
                <c:pt idx="18756">
                  <c:v>0.0</c:v>
                </c:pt>
                <c:pt idx="18757">
                  <c:v>0.0</c:v>
                </c:pt>
                <c:pt idx="18758">
                  <c:v>0.0</c:v>
                </c:pt>
                <c:pt idx="18759">
                  <c:v>0.0</c:v>
                </c:pt>
                <c:pt idx="18760">
                  <c:v>6.00948822803249</c:v>
                </c:pt>
                <c:pt idx="18761">
                  <c:v>6.009480709402563</c:v>
                </c:pt>
                <c:pt idx="18762">
                  <c:v>6.009559503944435</c:v>
                </c:pt>
                <c:pt idx="18763">
                  <c:v>6.00959918038004</c:v>
                </c:pt>
                <c:pt idx="18764">
                  <c:v>6.00978015452383</c:v>
                </c:pt>
                <c:pt idx="18765">
                  <c:v>6.009851019453111</c:v>
                </c:pt>
                <c:pt idx="18766">
                  <c:v>6.010047853603852</c:v>
                </c:pt>
                <c:pt idx="18767">
                  <c:v>6.010142609227539</c:v>
                </c:pt>
                <c:pt idx="18768">
                  <c:v>6.010402072010874</c:v>
                </c:pt>
                <c:pt idx="18769">
                  <c:v>6.010433820171905</c:v>
                </c:pt>
                <c:pt idx="18770">
                  <c:v>0.0</c:v>
                </c:pt>
                <c:pt idx="18771">
                  <c:v>0.0</c:v>
                </c:pt>
                <c:pt idx="18772">
                  <c:v>0.0</c:v>
                </c:pt>
                <c:pt idx="18773">
                  <c:v>0.0</c:v>
                </c:pt>
                <c:pt idx="18774">
                  <c:v>0.0</c:v>
                </c:pt>
                <c:pt idx="18775">
                  <c:v>0.0</c:v>
                </c:pt>
                <c:pt idx="18776">
                  <c:v>0.0</c:v>
                </c:pt>
                <c:pt idx="18777">
                  <c:v>0.0</c:v>
                </c:pt>
                <c:pt idx="18778">
                  <c:v>0.0</c:v>
                </c:pt>
                <c:pt idx="18779">
                  <c:v>0.0</c:v>
                </c:pt>
                <c:pt idx="18780">
                  <c:v>6.00936268303254</c:v>
                </c:pt>
                <c:pt idx="18781">
                  <c:v>6.009370458748806</c:v>
                </c:pt>
                <c:pt idx="18782">
                  <c:v>6.009543575880055</c:v>
                </c:pt>
                <c:pt idx="18783">
                  <c:v>6.00966982476069</c:v>
                </c:pt>
                <c:pt idx="18784">
                  <c:v>6.00970139134165</c:v>
                </c:pt>
                <c:pt idx="18785">
                  <c:v>6.009835299427968</c:v>
                </c:pt>
                <c:pt idx="18786">
                  <c:v>6.009929942342215</c:v>
                </c:pt>
                <c:pt idx="18787">
                  <c:v>6.010189760657674</c:v>
                </c:pt>
                <c:pt idx="18788">
                  <c:v>6.01022919229981</c:v>
                </c:pt>
                <c:pt idx="18789">
                  <c:v>6.010347373290575</c:v>
                </c:pt>
                <c:pt idx="18790">
                  <c:v>0.0</c:v>
                </c:pt>
                <c:pt idx="18791">
                  <c:v>0.0</c:v>
                </c:pt>
                <c:pt idx="18792">
                  <c:v>0.0</c:v>
                </c:pt>
                <c:pt idx="18793">
                  <c:v>0.0</c:v>
                </c:pt>
                <c:pt idx="18794">
                  <c:v>0.0</c:v>
                </c:pt>
                <c:pt idx="18795">
                  <c:v>0.0</c:v>
                </c:pt>
                <c:pt idx="18796">
                  <c:v>0.0</c:v>
                </c:pt>
                <c:pt idx="18797">
                  <c:v>0.0</c:v>
                </c:pt>
                <c:pt idx="18798">
                  <c:v>0.0</c:v>
                </c:pt>
                <c:pt idx="18799">
                  <c:v>0.0</c:v>
                </c:pt>
                <c:pt idx="18800">
                  <c:v>6.00940157500797</c:v>
                </c:pt>
                <c:pt idx="18801">
                  <c:v>6.009464900567928</c:v>
                </c:pt>
                <c:pt idx="18802">
                  <c:v>6.009370588927654</c:v>
                </c:pt>
                <c:pt idx="18803">
                  <c:v>6.009654114896501</c:v>
                </c:pt>
                <c:pt idx="18804">
                  <c:v>6.009583380455277</c:v>
                </c:pt>
                <c:pt idx="18805">
                  <c:v>6.01000850584102</c:v>
                </c:pt>
                <c:pt idx="18806">
                  <c:v>6.010071756130114</c:v>
                </c:pt>
                <c:pt idx="18807">
                  <c:v>6.010276351129677</c:v>
                </c:pt>
                <c:pt idx="18808">
                  <c:v>6.010386680451613</c:v>
                </c:pt>
                <c:pt idx="18809">
                  <c:v>6.010394342436308</c:v>
                </c:pt>
                <c:pt idx="18810">
                  <c:v>0.0</c:v>
                </c:pt>
                <c:pt idx="18811">
                  <c:v>0.0</c:v>
                </c:pt>
                <c:pt idx="18812">
                  <c:v>0.0</c:v>
                </c:pt>
                <c:pt idx="18813">
                  <c:v>0.0</c:v>
                </c:pt>
                <c:pt idx="18814">
                  <c:v>0.0</c:v>
                </c:pt>
                <c:pt idx="18815">
                  <c:v>0.0</c:v>
                </c:pt>
                <c:pt idx="18816">
                  <c:v>0.0</c:v>
                </c:pt>
                <c:pt idx="18817">
                  <c:v>0.0</c:v>
                </c:pt>
                <c:pt idx="18818">
                  <c:v>0.0</c:v>
                </c:pt>
                <c:pt idx="18819">
                  <c:v>0.0</c:v>
                </c:pt>
                <c:pt idx="18820">
                  <c:v>6.009401606183754</c:v>
                </c:pt>
                <c:pt idx="18821">
                  <c:v>6.00956727339136</c:v>
                </c:pt>
                <c:pt idx="18822">
                  <c:v>6.009496489527816</c:v>
                </c:pt>
                <c:pt idx="18823">
                  <c:v>6.00958318170733</c:v>
                </c:pt>
                <c:pt idx="18824">
                  <c:v>6.00988249032663</c:v>
                </c:pt>
                <c:pt idx="18825">
                  <c:v>6.009961166160045</c:v>
                </c:pt>
                <c:pt idx="18826">
                  <c:v>6.009992990157464</c:v>
                </c:pt>
                <c:pt idx="18827">
                  <c:v>6.010292057990307</c:v>
                </c:pt>
                <c:pt idx="18828">
                  <c:v>6.01025279743285</c:v>
                </c:pt>
                <c:pt idx="18829">
                  <c:v>6.010559732876546</c:v>
                </c:pt>
                <c:pt idx="18830">
                  <c:v>0.0</c:v>
                </c:pt>
                <c:pt idx="18831">
                  <c:v>0.0</c:v>
                </c:pt>
                <c:pt idx="18832">
                  <c:v>0.0</c:v>
                </c:pt>
                <c:pt idx="18833">
                  <c:v>0.0</c:v>
                </c:pt>
                <c:pt idx="18834">
                  <c:v>0.0</c:v>
                </c:pt>
                <c:pt idx="18835">
                  <c:v>0.0</c:v>
                </c:pt>
                <c:pt idx="18836">
                  <c:v>0.0</c:v>
                </c:pt>
                <c:pt idx="18837">
                  <c:v>0.0</c:v>
                </c:pt>
                <c:pt idx="18838">
                  <c:v>0.0</c:v>
                </c:pt>
                <c:pt idx="18839">
                  <c:v>0.0</c:v>
                </c:pt>
                <c:pt idx="18840">
                  <c:v>6.00934675740582</c:v>
                </c:pt>
                <c:pt idx="18841">
                  <c:v>6.009457041190018</c:v>
                </c:pt>
                <c:pt idx="18842">
                  <c:v>6.009543815733741</c:v>
                </c:pt>
                <c:pt idx="18843">
                  <c:v>6.009740509055279</c:v>
                </c:pt>
                <c:pt idx="18844">
                  <c:v>6.00972511662966</c:v>
                </c:pt>
                <c:pt idx="18845">
                  <c:v>6.009969274104832</c:v>
                </c:pt>
                <c:pt idx="18846">
                  <c:v>6.010032244966149</c:v>
                </c:pt>
                <c:pt idx="18847">
                  <c:v>6.010276337508341</c:v>
                </c:pt>
                <c:pt idx="18848">
                  <c:v>6.010323696555941</c:v>
                </c:pt>
                <c:pt idx="18849">
                  <c:v>6.010481150285209</c:v>
                </c:pt>
                <c:pt idx="18850">
                  <c:v>0.0</c:v>
                </c:pt>
                <c:pt idx="18851">
                  <c:v>0.0</c:v>
                </c:pt>
                <c:pt idx="18852">
                  <c:v>0.0</c:v>
                </c:pt>
                <c:pt idx="18853">
                  <c:v>0.0</c:v>
                </c:pt>
                <c:pt idx="18854">
                  <c:v>0.0</c:v>
                </c:pt>
                <c:pt idx="18855">
                  <c:v>0.0</c:v>
                </c:pt>
                <c:pt idx="18856">
                  <c:v>0.0</c:v>
                </c:pt>
                <c:pt idx="18857">
                  <c:v>0.0</c:v>
                </c:pt>
                <c:pt idx="18858">
                  <c:v>0.0</c:v>
                </c:pt>
                <c:pt idx="18859">
                  <c:v>0.0</c:v>
                </c:pt>
                <c:pt idx="18860">
                  <c:v>6.00932299935711</c:v>
                </c:pt>
                <c:pt idx="18861">
                  <c:v>6.009402064748073</c:v>
                </c:pt>
                <c:pt idx="18862">
                  <c:v>6.009535894665571</c:v>
                </c:pt>
                <c:pt idx="18863">
                  <c:v>6.009528206892279</c:v>
                </c:pt>
                <c:pt idx="18864">
                  <c:v>6.009717257769917</c:v>
                </c:pt>
                <c:pt idx="18865">
                  <c:v>6.009882626472018</c:v>
                </c:pt>
                <c:pt idx="18866">
                  <c:v>6.009937759772948</c:v>
                </c:pt>
                <c:pt idx="18867">
                  <c:v>6.010221140147486</c:v>
                </c:pt>
                <c:pt idx="18868">
                  <c:v>6.010221323348163</c:v>
                </c:pt>
                <c:pt idx="18869">
                  <c:v>6.010465432298148</c:v>
                </c:pt>
                <c:pt idx="18870">
                  <c:v>0.0</c:v>
                </c:pt>
                <c:pt idx="18871">
                  <c:v>0.0</c:v>
                </c:pt>
                <c:pt idx="18872">
                  <c:v>0.0</c:v>
                </c:pt>
                <c:pt idx="18873">
                  <c:v>0.0</c:v>
                </c:pt>
                <c:pt idx="18874">
                  <c:v>0.0</c:v>
                </c:pt>
                <c:pt idx="18875">
                  <c:v>0.0</c:v>
                </c:pt>
                <c:pt idx="18876">
                  <c:v>0.0</c:v>
                </c:pt>
                <c:pt idx="18877">
                  <c:v>0.0</c:v>
                </c:pt>
                <c:pt idx="18878">
                  <c:v>0.0</c:v>
                </c:pt>
                <c:pt idx="18879">
                  <c:v>0.0</c:v>
                </c:pt>
                <c:pt idx="18880">
                  <c:v>6.009299213721718</c:v>
                </c:pt>
                <c:pt idx="18881">
                  <c:v>6.009402064748073</c:v>
                </c:pt>
                <c:pt idx="18882">
                  <c:v>6.009504496155698</c:v>
                </c:pt>
                <c:pt idx="18883">
                  <c:v>6.009520306667739</c:v>
                </c:pt>
                <c:pt idx="18884">
                  <c:v>6.009630677071384</c:v>
                </c:pt>
                <c:pt idx="18885">
                  <c:v>6.009764720665856</c:v>
                </c:pt>
                <c:pt idx="18886">
                  <c:v>6.009874902909616</c:v>
                </c:pt>
                <c:pt idx="18887">
                  <c:v>6.010111180698209</c:v>
                </c:pt>
                <c:pt idx="18888">
                  <c:v>6.010150425711409</c:v>
                </c:pt>
                <c:pt idx="18889">
                  <c:v>6.010331688667899</c:v>
                </c:pt>
                <c:pt idx="18890">
                  <c:v>0.0</c:v>
                </c:pt>
                <c:pt idx="18891">
                  <c:v>0.0</c:v>
                </c:pt>
                <c:pt idx="18892">
                  <c:v>0.0</c:v>
                </c:pt>
                <c:pt idx="18893">
                  <c:v>0.0</c:v>
                </c:pt>
                <c:pt idx="18894">
                  <c:v>0.0</c:v>
                </c:pt>
                <c:pt idx="18895">
                  <c:v>0.0</c:v>
                </c:pt>
                <c:pt idx="18896">
                  <c:v>0.0</c:v>
                </c:pt>
                <c:pt idx="18897">
                  <c:v>0.0</c:v>
                </c:pt>
                <c:pt idx="18898">
                  <c:v>0.0</c:v>
                </c:pt>
                <c:pt idx="18899">
                  <c:v>0.0</c:v>
                </c:pt>
                <c:pt idx="18900">
                  <c:v>6.00929944958211</c:v>
                </c:pt>
                <c:pt idx="18901">
                  <c:v>6.00920508557151</c:v>
                </c:pt>
                <c:pt idx="18902">
                  <c:v>6.009260552123954</c:v>
                </c:pt>
                <c:pt idx="18903">
                  <c:v>6.00944944588201</c:v>
                </c:pt>
                <c:pt idx="18904">
                  <c:v>6.00952837626548</c:v>
                </c:pt>
                <c:pt idx="18905">
                  <c:v>6.009795969989153</c:v>
                </c:pt>
                <c:pt idx="18906">
                  <c:v>6.009875146965586</c:v>
                </c:pt>
                <c:pt idx="18907">
                  <c:v>6.010142574068206</c:v>
                </c:pt>
                <c:pt idx="18908">
                  <c:v>6.010205602676021</c:v>
                </c:pt>
                <c:pt idx="18909">
                  <c:v>6.010316014261104</c:v>
                </c:pt>
                <c:pt idx="18910">
                  <c:v>0.0</c:v>
                </c:pt>
                <c:pt idx="18911">
                  <c:v>0.0</c:v>
                </c:pt>
                <c:pt idx="18912">
                  <c:v>0.0</c:v>
                </c:pt>
                <c:pt idx="18913">
                  <c:v>0.0</c:v>
                </c:pt>
                <c:pt idx="18914">
                  <c:v>0.0</c:v>
                </c:pt>
                <c:pt idx="18915">
                  <c:v>0.0</c:v>
                </c:pt>
                <c:pt idx="18916">
                  <c:v>0.0</c:v>
                </c:pt>
                <c:pt idx="18917">
                  <c:v>0.0</c:v>
                </c:pt>
                <c:pt idx="18918">
                  <c:v>0.0</c:v>
                </c:pt>
                <c:pt idx="18919">
                  <c:v>0.0</c:v>
                </c:pt>
                <c:pt idx="18920">
                  <c:v>6.009189268444285</c:v>
                </c:pt>
                <c:pt idx="18921">
                  <c:v>6.009354739051966</c:v>
                </c:pt>
                <c:pt idx="18922">
                  <c:v>6.009504496155698</c:v>
                </c:pt>
                <c:pt idx="18923">
                  <c:v>6.009520338297904</c:v>
                </c:pt>
                <c:pt idx="18924">
                  <c:v>6.009732967877656</c:v>
                </c:pt>
                <c:pt idx="18925">
                  <c:v>6.00975671541387</c:v>
                </c:pt>
                <c:pt idx="18926">
                  <c:v>6.00978041989399</c:v>
                </c:pt>
                <c:pt idx="18927">
                  <c:v>6.010008845792641</c:v>
                </c:pt>
                <c:pt idx="18928">
                  <c:v>6.010213676593151</c:v>
                </c:pt>
                <c:pt idx="18929">
                  <c:v>6.010331735366245</c:v>
                </c:pt>
                <c:pt idx="18930">
                  <c:v>0.0</c:v>
                </c:pt>
                <c:pt idx="18931">
                  <c:v>0.0</c:v>
                </c:pt>
                <c:pt idx="18932">
                  <c:v>0.0</c:v>
                </c:pt>
                <c:pt idx="18933">
                  <c:v>0.0</c:v>
                </c:pt>
                <c:pt idx="18934">
                  <c:v>0.0</c:v>
                </c:pt>
                <c:pt idx="18935">
                  <c:v>0.0</c:v>
                </c:pt>
                <c:pt idx="18936">
                  <c:v>0.0</c:v>
                </c:pt>
                <c:pt idx="18937">
                  <c:v>0.0</c:v>
                </c:pt>
                <c:pt idx="18938">
                  <c:v>0.0</c:v>
                </c:pt>
                <c:pt idx="18939">
                  <c:v>0.0</c:v>
                </c:pt>
                <c:pt idx="18940">
                  <c:v>6.00938588625498</c:v>
                </c:pt>
                <c:pt idx="18941">
                  <c:v>6.009465116653954</c:v>
                </c:pt>
                <c:pt idx="18942">
                  <c:v>6.00947292157456</c:v>
                </c:pt>
                <c:pt idx="18943">
                  <c:v>6.00956769084111</c:v>
                </c:pt>
                <c:pt idx="18944">
                  <c:v>6.00963071601009</c:v>
                </c:pt>
                <c:pt idx="18945">
                  <c:v>6.00985890140571</c:v>
                </c:pt>
                <c:pt idx="18946">
                  <c:v>6.00996938717401</c:v>
                </c:pt>
                <c:pt idx="18947">
                  <c:v>6.010142431860072</c:v>
                </c:pt>
                <c:pt idx="18948">
                  <c:v>6.01025279743285</c:v>
                </c:pt>
                <c:pt idx="18949">
                  <c:v>6.01038674459515</c:v>
                </c:pt>
                <c:pt idx="18950">
                  <c:v>0.0</c:v>
                </c:pt>
                <c:pt idx="18951">
                  <c:v>0.0</c:v>
                </c:pt>
                <c:pt idx="18952">
                  <c:v>0.0</c:v>
                </c:pt>
                <c:pt idx="18953">
                  <c:v>0.0</c:v>
                </c:pt>
                <c:pt idx="18954">
                  <c:v>0.0</c:v>
                </c:pt>
                <c:pt idx="18955">
                  <c:v>0.0</c:v>
                </c:pt>
                <c:pt idx="18956">
                  <c:v>0.0</c:v>
                </c:pt>
                <c:pt idx="18957">
                  <c:v>0.0</c:v>
                </c:pt>
                <c:pt idx="18958">
                  <c:v>0.0</c:v>
                </c:pt>
                <c:pt idx="18959">
                  <c:v>0.0</c:v>
                </c:pt>
                <c:pt idx="18960">
                  <c:v>6.00941729481341</c:v>
                </c:pt>
                <c:pt idx="18961">
                  <c:v>6.009394222235533</c:v>
                </c:pt>
                <c:pt idx="18962">
                  <c:v>6.00940238451573</c:v>
                </c:pt>
                <c:pt idx="18963">
                  <c:v>6.009488928896275</c:v>
                </c:pt>
                <c:pt idx="18964">
                  <c:v>6.009685681755741</c:v>
                </c:pt>
                <c:pt idx="18965">
                  <c:v>6.009882626472018</c:v>
                </c:pt>
                <c:pt idx="18966">
                  <c:v>6.010040140052397</c:v>
                </c:pt>
                <c:pt idx="18967">
                  <c:v>6.010079528779515</c:v>
                </c:pt>
                <c:pt idx="18968">
                  <c:v>6.010315811696566</c:v>
                </c:pt>
                <c:pt idx="18969">
                  <c:v>6.010370990136514</c:v>
                </c:pt>
                <c:pt idx="18970">
                  <c:v>0.0</c:v>
                </c:pt>
                <c:pt idx="18971">
                  <c:v>0.0</c:v>
                </c:pt>
                <c:pt idx="18972">
                  <c:v>0.0</c:v>
                </c:pt>
                <c:pt idx="18973">
                  <c:v>0.0</c:v>
                </c:pt>
                <c:pt idx="18974">
                  <c:v>0.0</c:v>
                </c:pt>
                <c:pt idx="18975">
                  <c:v>0.0</c:v>
                </c:pt>
                <c:pt idx="18976">
                  <c:v>0.0</c:v>
                </c:pt>
                <c:pt idx="18977">
                  <c:v>0.0</c:v>
                </c:pt>
                <c:pt idx="18978">
                  <c:v>0.0</c:v>
                </c:pt>
                <c:pt idx="18979">
                  <c:v>0.0</c:v>
                </c:pt>
                <c:pt idx="18980">
                  <c:v>6.009291336780216</c:v>
                </c:pt>
                <c:pt idx="18981">
                  <c:v>6.009197251170479</c:v>
                </c:pt>
                <c:pt idx="18982">
                  <c:v>6.00947292157456</c:v>
                </c:pt>
                <c:pt idx="18983">
                  <c:v>6.0096304974792</c:v>
                </c:pt>
                <c:pt idx="18984">
                  <c:v>6.009835332849859</c:v>
                </c:pt>
                <c:pt idx="18985">
                  <c:v>6.009827430659283</c:v>
                </c:pt>
                <c:pt idx="18986">
                  <c:v>6.009922017274711</c:v>
                </c:pt>
                <c:pt idx="18987">
                  <c:v>6.010150457872534</c:v>
                </c:pt>
                <c:pt idx="18988">
                  <c:v>6.010260800538384</c:v>
                </c:pt>
                <c:pt idx="18989">
                  <c:v>6.010355088408359</c:v>
                </c:pt>
                <c:pt idx="18990">
                  <c:v>0.0</c:v>
                </c:pt>
                <c:pt idx="18991">
                  <c:v>0.0</c:v>
                </c:pt>
                <c:pt idx="18992">
                  <c:v>0.0</c:v>
                </c:pt>
                <c:pt idx="18993">
                  <c:v>0.0</c:v>
                </c:pt>
                <c:pt idx="18994">
                  <c:v>0.0</c:v>
                </c:pt>
                <c:pt idx="18995">
                  <c:v>0.0</c:v>
                </c:pt>
                <c:pt idx="18996">
                  <c:v>0.0</c:v>
                </c:pt>
                <c:pt idx="18997">
                  <c:v>0.0</c:v>
                </c:pt>
                <c:pt idx="18998">
                  <c:v>0.0</c:v>
                </c:pt>
                <c:pt idx="18999">
                  <c:v>0.0</c:v>
                </c:pt>
                <c:pt idx="19000">
                  <c:v>6.009503948319645</c:v>
                </c:pt>
                <c:pt idx="19001">
                  <c:v>6.00938614742469</c:v>
                </c:pt>
                <c:pt idx="19002">
                  <c:v>6.009685384776908</c:v>
                </c:pt>
                <c:pt idx="19003">
                  <c:v>6.00974073990415</c:v>
                </c:pt>
                <c:pt idx="19004">
                  <c:v>6.009803767043292</c:v>
                </c:pt>
                <c:pt idx="19005">
                  <c:v>6.009969061243467</c:v>
                </c:pt>
                <c:pt idx="19006">
                  <c:v>6.010103149531979</c:v>
                </c:pt>
                <c:pt idx="19007">
                  <c:v>6.010205668527995</c:v>
                </c:pt>
                <c:pt idx="19008">
                  <c:v>6.01028418947281</c:v>
                </c:pt>
                <c:pt idx="19009">
                  <c:v>6.010473286408148</c:v>
                </c:pt>
                <c:pt idx="19010">
                  <c:v>0.0</c:v>
                </c:pt>
                <c:pt idx="19011">
                  <c:v>0.0</c:v>
                </c:pt>
                <c:pt idx="19012">
                  <c:v>0.0</c:v>
                </c:pt>
                <c:pt idx="19013">
                  <c:v>0.0</c:v>
                </c:pt>
                <c:pt idx="19014">
                  <c:v>0.0</c:v>
                </c:pt>
                <c:pt idx="19015">
                  <c:v>0.0</c:v>
                </c:pt>
                <c:pt idx="19016">
                  <c:v>0.0</c:v>
                </c:pt>
                <c:pt idx="19017">
                  <c:v>0.0</c:v>
                </c:pt>
                <c:pt idx="19018">
                  <c:v>0.0</c:v>
                </c:pt>
                <c:pt idx="19019">
                  <c:v>0.0</c:v>
                </c:pt>
                <c:pt idx="19020">
                  <c:v>6.009259992347733</c:v>
                </c:pt>
                <c:pt idx="19021">
                  <c:v>6.009339209418901</c:v>
                </c:pt>
                <c:pt idx="19022">
                  <c:v>6.009480928307398</c:v>
                </c:pt>
                <c:pt idx="19023">
                  <c:v>6.009606749512873</c:v>
                </c:pt>
                <c:pt idx="19024">
                  <c:v>6.009630706278837</c:v>
                </c:pt>
                <c:pt idx="19025">
                  <c:v>6.009819612701398</c:v>
                </c:pt>
                <c:pt idx="19026">
                  <c:v>6.00989850491636</c:v>
                </c:pt>
                <c:pt idx="19027">
                  <c:v>6.010181899014633</c:v>
                </c:pt>
                <c:pt idx="19028">
                  <c:v>6.010166097898344</c:v>
                </c:pt>
                <c:pt idx="19029">
                  <c:v>6.010394736104588</c:v>
                </c:pt>
                <c:pt idx="19030">
                  <c:v>0.0</c:v>
                </c:pt>
                <c:pt idx="19031">
                  <c:v>0.0</c:v>
                </c:pt>
                <c:pt idx="19032">
                  <c:v>0.0</c:v>
                </c:pt>
                <c:pt idx="19033">
                  <c:v>0.0</c:v>
                </c:pt>
                <c:pt idx="19034">
                  <c:v>0.0</c:v>
                </c:pt>
                <c:pt idx="19035">
                  <c:v>0.0</c:v>
                </c:pt>
                <c:pt idx="19036">
                  <c:v>0.0</c:v>
                </c:pt>
                <c:pt idx="19037">
                  <c:v>0.0</c:v>
                </c:pt>
                <c:pt idx="19038">
                  <c:v>0.0</c:v>
                </c:pt>
                <c:pt idx="19039">
                  <c:v>0.0</c:v>
                </c:pt>
                <c:pt idx="19040">
                  <c:v>6.00916570086268</c:v>
                </c:pt>
                <c:pt idx="19041">
                  <c:v>6.009236850699245</c:v>
                </c:pt>
                <c:pt idx="19042">
                  <c:v>6.009488600722137</c:v>
                </c:pt>
                <c:pt idx="19043">
                  <c:v>6.009465133847492</c:v>
                </c:pt>
                <c:pt idx="19044">
                  <c:v>6.009606919196847</c:v>
                </c:pt>
                <c:pt idx="19045">
                  <c:v>6.009780294145025</c:v>
                </c:pt>
                <c:pt idx="19046">
                  <c:v>6.00974903387712</c:v>
                </c:pt>
                <c:pt idx="19047">
                  <c:v>6.009953836476623</c:v>
                </c:pt>
                <c:pt idx="19048">
                  <c:v>6.010087768662808</c:v>
                </c:pt>
                <c:pt idx="19049">
                  <c:v>6.01026863887327</c:v>
                </c:pt>
                <c:pt idx="19050">
                  <c:v>0.0</c:v>
                </c:pt>
                <c:pt idx="19051">
                  <c:v>0.0</c:v>
                </c:pt>
                <c:pt idx="19052">
                  <c:v>0.0</c:v>
                </c:pt>
                <c:pt idx="19053">
                  <c:v>0.0</c:v>
                </c:pt>
                <c:pt idx="19054">
                  <c:v>0.0</c:v>
                </c:pt>
                <c:pt idx="19055">
                  <c:v>0.0</c:v>
                </c:pt>
                <c:pt idx="19056">
                  <c:v>0.0</c:v>
                </c:pt>
                <c:pt idx="19057">
                  <c:v>0.0</c:v>
                </c:pt>
                <c:pt idx="19058">
                  <c:v>0.0</c:v>
                </c:pt>
                <c:pt idx="19059">
                  <c:v>0.0</c:v>
                </c:pt>
                <c:pt idx="19060">
                  <c:v>6.009291598526983</c:v>
                </c:pt>
                <c:pt idx="19061">
                  <c:v>6.009386138769598</c:v>
                </c:pt>
                <c:pt idx="19062">
                  <c:v>6.009402147230814</c:v>
                </c:pt>
                <c:pt idx="19063">
                  <c:v>6.009370721963716</c:v>
                </c:pt>
                <c:pt idx="19064">
                  <c:v>6.009591389527756</c:v>
                </c:pt>
                <c:pt idx="19065">
                  <c:v>6.009717394981252</c:v>
                </c:pt>
                <c:pt idx="19066">
                  <c:v>6.009685958886609</c:v>
                </c:pt>
                <c:pt idx="19067">
                  <c:v>6.00996151839053</c:v>
                </c:pt>
                <c:pt idx="19068">
                  <c:v>6.010048266219036</c:v>
                </c:pt>
                <c:pt idx="19069">
                  <c:v>6.010190059228965</c:v>
                </c:pt>
                <c:pt idx="19070">
                  <c:v>0.0</c:v>
                </c:pt>
                <c:pt idx="19071">
                  <c:v>0.0</c:v>
                </c:pt>
                <c:pt idx="19072">
                  <c:v>0.0</c:v>
                </c:pt>
                <c:pt idx="19073">
                  <c:v>0.0</c:v>
                </c:pt>
                <c:pt idx="19074">
                  <c:v>0.0</c:v>
                </c:pt>
                <c:pt idx="19075">
                  <c:v>0.0</c:v>
                </c:pt>
                <c:pt idx="19076">
                  <c:v>0.0</c:v>
                </c:pt>
                <c:pt idx="19077">
                  <c:v>0.0</c:v>
                </c:pt>
                <c:pt idx="19078">
                  <c:v>0.0</c:v>
                </c:pt>
                <c:pt idx="19079">
                  <c:v>0.0</c:v>
                </c:pt>
                <c:pt idx="19080">
                  <c:v>6.00914211244533</c:v>
                </c:pt>
                <c:pt idx="19081">
                  <c:v>6.009095077700946</c:v>
                </c:pt>
                <c:pt idx="19082">
                  <c:v>6.00929197977571</c:v>
                </c:pt>
                <c:pt idx="19083">
                  <c:v>6.0094573026167</c:v>
                </c:pt>
                <c:pt idx="19084">
                  <c:v>6.009457658540341</c:v>
                </c:pt>
                <c:pt idx="19085">
                  <c:v>6.009512768208014</c:v>
                </c:pt>
                <c:pt idx="19086">
                  <c:v>6.009638842205192</c:v>
                </c:pt>
                <c:pt idx="19087">
                  <c:v>6.00996171852191</c:v>
                </c:pt>
                <c:pt idx="19088">
                  <c:v>6.009993328317947</c:v>
                </c:pt>
                <c:pt idx="19089">
                  <c:v>6.010190059228965</c:v>
                </c:pt>
                <c:pt idx="19090">
                  <c:v>0.0</c:v>
                </c:pt>
                <c:pt idx="19091">
                  <c:v>0.0</c:v>
                </c:pt>
                <c:pt idx="19092">
                  <c:v>0.0</c:v>
                </c:pt>
                <c:pt idx="19093">
                  <c:v>0.0</c:v>
                </c:pt>
                <c:pt idx="19094">
                  <c:v>0.0</c:v>
                </c:pt>
                <c:pt idx="19095">
                  <c:v>0.0</c:v>
                </c:pt>
                <c:pt idx="19096">
                  <c:v>0.0</c:v>
                </c:pt>
                <c:pt idx="19097">
                  <c:v>0.0</c:v>
                </c:pt>
                <c:pt idx="19098">
                  <c:v>0.0</c:v>
                </c:pt>
                <c:pt idx="19099">
                  <c:v>0.0</c:v>
                </c:pt>
                <c:pt idx="19100">
                  <c:v>6.009204950542176</c:v>
                </c:pt>
                <c:pt idx="19101">
                  <c:v>6.009197404094578</c:v>
                </c:pt>
                <c:pt idx="19102">
                  <c:v>6.00929219175809</c:v>
                </c:pt>
                <c:pt idx="19103">
                  <c:v>6.009410159266162</c:v>
                </c:pt>
                <c:pt idx="19104">
                  <c:v>6.009591389527756</c:v>
                </c:pt>
                <c:pt idx="19105">
                  <c:v>6.009678140405212</c:v>
                </c:pt>
                <c:pt idx="19106">
                  <c:v>6.009654561986398</c:v>
                </c:pt>
                <c:pt idx="19107">
                  <c:v>6.010032188953887</c:v>
                </c:pt>
                <c:pt idx="19108">
                  <c:v>6.009985032133891</c:v>
                </c:pt>
                <c:pt idx="19109">
                  <c:v>6.010111293422562</c:v>
                </c:pt>
                <c:pt idx="19110">
                  <c:v>0.0</c:v>
                </c:pt>
                <c:pt idx="19111">
                  <c:v>0.0</c:v>
                </c:pt>
                <c:pt idx="19112">
                  <c:v>0.0</c:v>
                </c:pt>
                <c:pt idx="19113">
                  <c:v>0.0</c:v>
                </c:pt>
                <c:pt idx="19114">
                  <c:v>0.0</c:v>
                </c:pt>
                <c:pt idx="19115">
                  <c:v>0.0</c:v>
                </c:pt>
                <c:pt idx="19116">
                  <c:v>0.0</c:v>
                </c:pt>
                <c:pt idx="19117">
                  <c:v>0.0</c:v>
                </c:pt>
                <c:pt idx="19118">
                  <c:v>0.0</c:v>
                </c:pt>
                <c:pt idx="19119">
                  <c:v>0.0</c:v>
                </c:pt>
                <c:pt idx="19120">
                  <c:v>6.009283742357967</c:v>
                </c:pt>
                <c:pt idx="19121">
                  <c:v>6.009142405427296</c:v>
                </c:pt>
                <c:pt idx="19122">
                  <c:v>6.009300025587483</c:v>
                </c:pt>
                <c:pt idx="19123">
                  <c:v>6.009410167884804</c:v>
                </c:pt>
                <c:pt idx="19124">
                  <c:v>6.00952048746377</c:v>
                </c:pt>
                <c:pt idx="19125">
                  <c:v>6.009693669929871</c:v>
                </c:pt>
                <c:pt idx="19126">
                  <c:v>6.00981993882494</c:v>
                </c:pt>
                <c:pt idx="19127">
                  <c:v>6.009977192585045</c:v>
                </c:pt>
                <c:pt idx="19128">
                  <c:v>6.010182033486426</c:v>
                </c:pt>
                <c:pt idx="19129">
                  <c:v>6.010221537875051</c:v>
                </c:pt>
                <c:pt idx="19130">
                  <c:v>0.0</c:v>
                </c:pt>
                <c:pt idx="19131">
                  <c:v>0.0</c:v>
                </c:pt>
                <c:pt idx="19132">
                  <c:v>0.0</c:v>
                </c:pt>
                <c:pt idx="19133">
                  <c:v>0.0</c:v>
                </c:pt>
                <c:pt idx="19134">
                  <c:v>0.0</c:v>
                </c:pt>
                <c:pt idx="19135">
                  <c:v>0.0</c:v>
                </c:pt>
                <c:pt idx="19136">
                  <c:v>0.0</c:v>
                </c:pt>
                <c:pt idx="19137">
                  <c:v>0.0</c:v>
                </c:pt>
                <c:pt idx="19138">
                  <c:v>0.0</c:v>
                </c:pt>
                <c:pt idx="19139">
                  <c:v>0.0</c:v>
                </c:pt>
                <c:pt idx="19140">
                  <c:v>6.009291598526983</c:v>
                </c:pt>
                <c:pt idx="19141">
                  <c:v>6.009346860182931</c:v>
                </c:pt>
                <c:pt idx="19142">
                  <c:v>6.0094337840452</c:v>
                </c:pt>
                <c:pt idx="19143">
                  <c:v>6.00947324062345</c:v>
                </c:pt>
                <c:pt idx="19144">
                  <c:v>6.00964639390186</c:v>
                </c:pt>
                <c:pt idx="19145">
                  <c:v>6.00976461464515</c:v>
                </c:pt>
                <c:pt idx="19146">
                  <c:v>6.009929911381073</c:v>
                </c:pt>
                <c:pt idx="19147">
                  <c:v>6.009992912567765</c:v>
                </c:pt>
                <c:pt idx="19148">
                  <c:v>6.01019752504967</c:v>
                </c:pt>
                <c:pt idx="19149">
                  <c:v>6.01036317460255</c:v>
                </c:pt>
                <c:pt idx="19150">
                  <c:v>0.0</c:v>
                </c:pt>
                <c:pt idx="19151">
                  <c:v>0.0</c:v>
                </c:pt>
                <c:pt idx="19152">
                  <c:v>0.0</c:v>
                </c:pt>
                <c:pt idx="19153">
                  <c:v>0.0</c:v>
                </c:pt>
                <c:pt idx="19154">
                  <c:v>0.0</c:v>
                </c:pt>
                <c:pt idx="19155">
                  <c:v>0.0</c:v>
                </c:pt>
                <c:pt idx="19156">
                  <c:v>0.0</c:v>
                </c:pt>
                <c:pt idx="19157">
                  <c:v>0.0</c:v>
                </c:pt>
                <c:pt idx="19158">
                  <c:v>0.0</c:v>
                </c:pt>
                <c:pt idx="19159">
                  <c:v>0.0</c:v>
                </c:pt>
                <c:pt idx="19160">
                  <c:v>6.009346598158972</c:v>
                </c:pt>
                <c:pt idx="19161">
                  <c:v>6.009449152491442</c:v>
                </c:pt>
                <c:pt idx="19162">
                  <c:v>6.009433633948944</c:v>
                </c:pt>
                <c:pt idx="19163">
                  <c:v>6.00973269176917</c:v>
                </c:pt>
                <c:pt idx="19164">
                  <c:v>6.00970943994165</c:v>
                </c:pt>
                <c:pt idx="19165">
                  <c:v>6.00994566254781</c:v>
                </c:pt>
                <c:pt idx="19166">
                  <c:v>6.010040140052397</c:v>
                </c:pt>
                <c:pt idx="19167">
                  <c:v>6.01009549477792</c:v>
                </c:pt>
                <c:pt idx="19168">
                  <c:v>6.010355088408359</c:v>
                </c:pt>
                <c:pt idx="19169">
                  <c:v>6.01026891243387</c:v>
                </c:pt>
                <c:pt idx="19170">
                  <c:v>0.0</c:v>
                </c:pt>
                <c:pt idx="19171">
                  <c:v>0.0</c:v>
                </c:pt>
                <c:pt idx="19172">
                  <c:v>0.0</c:v>
                </c:pt>
                <c:pt idx="19173">
                  <c:v>0.0</c:v>
                </c:pt>
                <c:pt idx="19174">
                  <c:v>0.0</c:v>
                </c:pt>
                <c:pt idx="19175">
                  <c:v>0.0</c:v>
                </c:pt>
                <c:pt idx="19176">
                  <c:v>0.0</c:v>
                </c:pt>
                <c:pt idx="19177">
                  <c:v>0.0</c:v>
                </c:pt>
                <c:pt idx="19178">
                  <c:v>0.0</c:v>
                </c:pt>
                <c:pt idx="19179">
                  <c:v>0.0</c:v>
                </c:pt>
                <c:pt idx="19180">
                  <c:v>6.00947250168524</c:v>
                </c:pt>
                <c:pt idx="19181">
                  <c:v>6.009402064748073</c:v>
                </c:pt>
                <c:pt idx="19182">
                  <c:v>6.009543932911117</c:v>
                </c:pt>
                <c:pt idx="19183">
                  <c:v>6.00959913890761</c:v>
                </c:pt>
                <c:pt idx="19184">
                  <c:v>6.00978015452383</c:v>
                </c:pt>
                <c:pt idx="19185">
                  <c:v>6.009788151922514</c:v>
                </c:pt>
                <c:pt idx="19186">
                  <c:v>6.009914225118224</c:v>
                </c:pt>
                <c:pt idx="19187">
                  <c:v>6.010268298375933</c:v>
                </c:pt>
                <c:pt idx="19188">
                  <c:v>6.010150457872534</c:v>
                </c:pt>
                <c:pt idx="19189">
                  <c:v>6.010473318227905</c:v>
                </c:pt>
                <c:pt idx="19190">
                  <c:v>0.0</c:v>
                </c:pt>
                <c:pt idx="19191">
                  <c:v>0.0</c:v>
                </c:pt>
                <c:pt idx="19192">
                  <c:v>0.0</c:v>
                </c:pt>
                <c:pt idx="19193">
                  <c:v>0.0</c:v>
                </c:pt>
                <c:pt idx="19194">
                  <c:v>0.0</c:v>
                </c:pt>
                <c:pt idx="19195">
                  <c:v>0.0</c:v>
                </c:pt>
                <c:pt idx="19196">
                  <c:v>0.0</c:v>
                </c:pt>
                <c:pt idx="19197">
                  <c:v>0.0</c:v>
                </c:pt>
                <c:pt idx="19198">
                  <c:v>0.0</c:v>
                </c:pt>
                <c:pt idx="19199">
                  <c:v>0.0</c:v>
                </c:pt>
                <c:pt idx="19200">
                  <c:v>6.009386045270456</c:v>
                </c:pt>
                <c:pt idx="19201">
                  <c:v>6.009331171352595</c:v>
                </c:pt>
                <c:pt idx="19202">
                  <c:v>6.009488759171481</c:v>
                </c:pt>
                <c:pt idx="19203">
                  <c:v>6.00962266815423</c:v>
                </c:pt>
                <c:pt idx="19204">
                  <c:v>6.0098036925702</c:v>
                </c:pt>
                <c:pt idx="19205">
                  <c:v>6.009827576445105</c:v>
                </c:pt>
                <c:pt idx="19206">
                  <c:v>6.00989850491636</c:v>
                </c:pt>
                <c:pt idx="19207">
                  <c:v>6.010016481132286</c:v>
                </c:pt>
                <c:pt idx="19208">
                  <c:v>6.010268468918412</c:v>
                </c:pt>
                <c:pt idx="19209">
                  <c:v>6.01030007729808</c:v>
                </c:pt>
                <c:pt idx="19210">
                  <c:v>0.0</c:v>
                </c:pt>
                <c:pt idx="19211">
                  <c:v>0.0</c:v>
                </c:pt>
                <c:pt idx="19212">
                  <c:v>0.0</c:v>
                </c:pt>
                <c:pt idx="19213">
                  <c:v>0.0</c:v>
                </c:pt>
                <c:pt idx="19214">
                  <c:v>0.0</c:v>
                </c:pt>
                <c:pt idx="19215">
                  <c:v>0.0</c:v>
                </c:pt>
                <c:pt idx="19216">
                  <c:v>0.0</c:v>
                </c:pt>
                <c:pt idx="19217">
                  <c:v>0.0</c:v>
                </c:pt>
                <c:pt idx="19218">
                  <c:v>0.0</c:v>
                </c:pt>
                <c:pt idx="19219">
                  <c:v>0.0</c:v>
                </c:pt>
                <c:pt idx="19220">
                  <c:v>6.009291598526983</c:v>
                </c:pt>
                <c:pt idx="19221">
                  <c:v>6.009354943888223</c:v>
                </c:pt>
                <c:pt idx="19222">
                  <c:v>6.009276263568385</c:v>
                </c:pt>
                <c:pt idx="19223">
                  <c:v>6.009386628535787</c:v>
                </c:pt>
                <c:pt idx="19224">
                  <c:v>6.009662074096945</c:v>
                </c:pt>
                <c:pt idx="19225">
                  <c:v>6.0096936801797</c:v>
                </c:pt>
                <c:pt idx="19226">
                  <c:v>6.009851334671163</c:v>
                </c:pt>
                <c:pt idx="19227">
                  <c:v>6.010024554169378</c:v>
                </c:pt>
                <c:pt idx="19228">
                  <c:v>6.01005612686046</c:v>
                </c:pt>
                <c:pt idx="19229">
                  <c:v>6.01032379000989</c:v>
                </c:pt>
                <c:pt idx="19230">
                  <c:v>0.0</c:v>
                </c:pt>
                <c:pt idx="19231">
                  <c:v>0.0</c:v>
                </c:pt>
                <c:pt idx="19232">
                  <c:v>0.0</c:v>
                </c:pt>
                <c:pt idx="19233">
                  <c:v>0.0</c:v>
                </c:pt>
                <c:pt idx="19234">
                  <c:v>0.0</c:v>
                </c:pt>
                <c:pt idx="19235">
                  <c:v>0.0</c:v>
                </c:pt>
                <c:pt idx="19236">
                  <c:v>0.0</c:v>
                </c:pt>
                <c:pt idx="19237">
                  <c:v>0.0</c:v>
                </c:pt>
                <c:pt idx="19238">
                  <c:v>0.0</c:v>
                </c:pt>
                <c:pt idx="19239">
                  <c:v>0.0</c:v>
                </c:pt>
                <c:pt idx="19240">
                  <c:v>6.00932299935711</c:v>
                </c:pt>
                <c:pt idx="19241">
                  <c:v>6.00930742176961</c:v>
                </c:pt>
                <c:pt idx="19242">
                  <c:v>6.00944952856265</c:v>
                </c:pt>
                <c:pt idx="19243">
                  <c:v>6.009591290812198</c:v>
                </c:pt>
                <c:pt idx="19244">
                  <c:v>6.009795841096944</c:v>
                </c:pt>
                <c:pt idx="19245">
                  <c:v>6.009819769472025</c:v>
                </c:pt>
                <c:pt idx="19246">
                  <c:v>6.009961561020397</c:v>
                </c:pt>
                <c:pt idx="19247">
                  <c:v>6.0099927568683</c:v>
                </c:pt>
                <c:pt idx="19248">
                  <c:v>6.01022919229981</c:v>
                </c:pt>
                <c:pt idx="19249">
                  <c:v>6.010339521450597</c:v>
                </c:pt>
                <c:pt idx="19250">
                  <c:v>0.0</c:v>
                </c:pt>
                <c:pt idx="19251">
                  <c:v>0.0</c:v>
                </c:pt>
                <c:pt idx="19252">
                  <c:v>0.0</c:v>
                </c:pt>
                <c:pt idx="19253">
                  <c:v>0.0</c:v>
                </c:pt>
                <c:pt idx="19254">
                  <c:v>0.0</c:v>
                </c:pt>
                <c:pt idx="19255">
                  <c:v>0.0</c:v>
                </c:pt>
                <c:pt idx="19256">
                  <c:v>0.0</c:v>
                </c:pt>
                <c:pt idx="19257">
                  <c:v>0.0</c:v>
                </c:pt>
                <c:pt idx="19258">
                  <c:v>0.0</c:v>
                </c:pt>
                <c:pt idx="19259">
                  <c:v>0.0</c:v>
                </c:pt>
                <c:pt idx="19260">
                  <c:v>6.00937800679369</c:v>
                </c:pt>
                <c:pt idx="19261">
                  <c:v>6.009496547792923</c:v>
                </c:pt>
                <c:pt idx="19262">
                  <c:v>6.009535756486109</c:v>
                </c:pt>
                <c:pt idx="19263">
                  <c:v>6.009622540668434</c:v>
                </c:pt>
                <c:pt idx="19264">
                  <c:v>6.00966999428718</c:v>
                </c:pt>
                <c:pt idx="19265">
                  <c:v>6.010024249906991</c:v>
                </c:pt>
                <c:pt idx="19266">
                  <c:v>6.00994561975957</c:v>
                </c:pt>
                <c:pt idx="19267">
                  <c:v>6.010071521905568</c:v>
                </c:pt>
                <c:pt idx="19268">
                  <c:v>6.010299907047836</c:v>
                </c:pt>
                <c:pt idx="19269">
                  <c:v>6.010402429278165</c:v>
                </c:pt>
                <c:pt idx="19270">
                  <c:v>0.0</c:v>
                </c:pt>
                <c:pt idx="19271">
                  <c:v>0.0</c:v>
                </c:pt>
                <c:pt idx="19272">
                  <c:v>0.0</c:v>
                </c:pt>
                <c:pt idx="19273">
                  <c:v>0.0</c:v>
                </c:pt>
                <c:pt idx="19274">
                  <c:v>0.0</c:v>
                </c:pt>
                <c:pt idx="19275">
                  <c:v>0.0</c:v>
                </c:pt>
                <c:pt idx="19276">
                  <c:v>0.0</c:v>
                </c:pt>
                <c:pt idx="19277">
                  <c:v>0.0</c:v>
                </c:pt>
                <c:pt idx="19278">
                  <c:v>0.0</c:v>
                </c:pt>
                <c:pt idx="19279">
                  <c:v>0.0</c:v>
                </c:pt>
                <c:pt idx="19280">
                  <c:v>6.009496026826631</c:v>
                </c:pt>
                <c:pt idx="19281">
                  <c:v>6.009465116653954</c:v>
                </c:pt>
                <c:pt idx="19282">
                  <c:v>6.009362910195891</c:v>
                </c:pt>
                <c:pt idx="19283">
                  <c:v>6.009654147262762</c:v>
                </c:pt>
                <c:pt idx="19284">
                  <c:v>6.009898165000496</c:v>
                </c:pt>
                <c:pt idx="19285">
                  <c:v>6.009969017919638</c:v>
                </c:pt>
                <c:pt idx="19286">
                  <c:v>6.010111010938034</c:v>
                </c:pt>
                <c:pt idx="19287">
                  <c:v>6.010118850017011</c:v>
                </c:pt>
                <c:pt idx="19288">
                  <c:v>6.010386711196515</c:v>
                </c:pt>
                <c:pt idx="19289">
                  <c:v>6.01033151871082</c:v>
                </c:pt>
                <c:pt idx="19290">
                  <c:v>0.0</c:v>
                </c:pt>
                <c:pt idx="19291">
                  <c:v>0.0</c:v>
                </c:pt>
                <c:pt idx="19292">
                  <c:v>0.0</c:v>
                </c:pt>
                <c:pt idx="19293">
                  <c:v>0.0</c:v>
                </c:pt>
                <c:pt idx="19294">
                  <c:v>0.0</c:v>
                </c:pt>
                <c:pt idx="19295">
                  <c:v>0.0</c:v>
                </c:pt>
                <c:pt idx="19296">
                  <c:v>0.0</c:v>
                </c:pt>
                <c:pt idx="19297">
                  <c:v>0.0</c:v>
                </c:pt>
                <c:pt idx="19298">
                  <c:v>0.0</c:v>
                </c:pt>
                <c:pt idx="19299">
                  <c:v>0.0</c:v>
                </c:pt>
                <c:pt idx="19300">
                  <c:v>6.009613892978251</c:v>
                </c:pt>
                <c:pt idx="19301">
                  <c:v>6.009606529887686</c:v>
                </c:pt>
                <c:pt idx="19302">
                  <c:v>6.009622370730972</c:v>
                </c:pt>
                <c:pt idx="19303">
                  <c:v>6.009764088175733</c:v>
                </c:pt>
                <c:pt idx="19304">
                  <c:v>6.009819442920863</c:v>
                </c:pt>
                <c:pt idx="19305">
                  <c:v>6.010150165678076</c:v>
                </c:pt>
                <c:pt idx="19306">
                  <c:v>6.010150300726614</c:v>
                </c:pt>
                <c:pt idx="19307">
                  <c:v>6.010386387634987</c:v>
                </c:pt>
                <c:pt idx="19308">
                  <c:v>6.010606943648475</c:v>
                </c:pt>
                <c:pt idx="19309">
                  <c:v>6.010418150341915</c:v>
                </c:pt>
                <c:pt idx="19310">
                  <c:v>0.0</c:v>
                </c:pt>
                <c:pt idx="19311">
                  <c:v>0.0</c:v>
                </c:pt>
                <c:pt idx="19312">
                  <c:v>0.0</c:v>
                </c:pt>
                <c:pt idx="19313">
                  <c:v>0.0</c:v>
                </c:pt>
                <c:pt idx="19314">
                  <c:v>0.0</c:v>
                </c:pt>
                <c:pt idx="19315">
                  <c:v>0.0</c:v>
                </c:pt>
                <c:pt idx="19316">
                  <c:v>0.0</c:v>
                </c:pt>
                <c:pt idx="19317">
                  <c:v>0.0</c:v>
                </c:pt>
                <c:pt idx="19318">
                  <c:v>0.0</c:v>
                </c:pt>
                <c:pt idx="19319">
                  <c:v>0.0</c:v>
                </c:pt>
                <c:pt idx="19320">
                  <c:v>6.009464650232696</c:v>
                </c:pt>
                <c:pt idx="19321">
                  <c:v>6.009488509417602</c:v>
                </c:pt>
                <c:pt idx="19322">
                  <c:v>6.009622547509641</c:v>
                </c:pt>
                <c:pt idx="19323">
                  <c:v>6.009654114896501</c:v>
                </c:pt>
                <c:pt idx="19324">
                  <c:v>6.00975640679963</c:v>
                </c:pt>
                <c:pt idx="19325">
                  <c:v>6.00981173105733</c:v>
                </c:pt>
                <c:pt idx="19326">
                  <c:v>6.010134541761551</c:v>
                </c:pt>
                <c:pt idx="19327">
                  <c:v>6.010347096609613</c:v>
                </c:pt>
                <c:pt idx="19328">
                  <c:v>6.01037082026455</c:v>
                </c:pt>
                <c:pt idx="19329">
                  <c:v>6.01038674459515</c:v>
                </c:pt>
                <c:pt idx="19330">
                  <c:v>0.0</c:v>
                </c:pt>
                <c:pt idx="19331">
                  <c:v>0.0</c:v>
                </c:pt>
                <c:pt idx="19332">
                  <c:v>0.0</c:v>
                </c:pt>
                <c:pt idx="19333">
                  <c:v>0.0</c:v>
                </c:pt>
                <c:pt idx="19334">
                  <c:v>0.0</c:v>
                </c:pt>
                <c:pt idx="19335">
                  <c:v>0.0</c:v>
                </c:pt>
                <c:pt idx="19336">
                  <c:v>0.0</c:v>
                </c:pt>
                <c:pt idx="19337">
                  <c:v>0.0</c:v>
                </c:pt>
                <c:pt idx="19338">
                  <c:v>0.0</c:v>
                </c:pt>
                <c:pt idx="19339">
                  <c:v>0.0</c:v>
                </c:pt>
                <c:pt idx="19340">
                  <c:v>6.009362326495646</c:v>
                </c:pt>
                <c:pt idx="19341">
                  <c:v>6.009464920695544</c:v>
                </c:pt>
                <c:pt idx="19342">
                  <c:v>6.009512565689029</c:v>
                </c:pt>
                <c:pt idx="19343">
                  <c:v>6.00962268854747</c:v>
                </c:pt>
                <c:pt idx="19344">
                  <c:v>6.00969375250448</c:v>
                </c:pt>
                <c:pt idx="19345">
                  <c:v>6.009914055306885</c:v>
                </c:pt>
                <c:pt idx="19346">
                  <c:v>6.01007153428913</c:v>
                </c:pt>
                <c:pt idx="19347">
                  <c:v>6.010181899014633</c:v>
                </c:pt>
                <c:pt idx="19348">
                  <c:v>6.010268468918412</c:v>
                </c:pt>
                <c:pt idx="19349">
                  <c:v>6.010449748139602</c:v>
                </c:pt>
                <c:pt idx="19350">
                  <c:v>0.0</c:v>
                </c:pt>
                <c:pt idx="19351">
                  <c:v>0.0</c:v>
                </c:pt>
                <c:pt idx="19352">
                  <c:v>0.0</c:v>
                </c:pt>
                <c:pt idx="19353">
                  <c:v>0.0</c:v>
                </c:pt>
                <c:pt idx="19354">
                  <c:v>0.0</c:v>
                </c:pt>
                <c:pt idx="19355">
                  <c:v>0.0</c:v>
                </c:pt>
                <c:pt idx="19356">
                  <c:v>0.0</c:v>
                </c:pt>
                <c:pt idx="19357">
                  <c:v>0.0</c:v>
                </c:pt>
                <c:pt idx="19358">
                  <c:v>0.0</c:v>
                </c:pt>
                <c:pt idx="19359">
                  <c:v>0.0</c:v>
                </c:pt>
                <c:pt idx="19360">
                  <c:v>6.009330850597745</c:v>
                </c:pt>
                <c:pt idx="19361">
                  <c:v>6.009433473211267</c:v>
                </c:pt>
                <c:pt idx="19362">
                  <c:v>6.009504320301747</c:v>
                </c:pt>
                <c:pt idx="19363">
                  <c:v>6.009599109878466</c:v>
                </c:pt>
                <c:pt idx="19364">
                  <c:v>6.009858887929306</c:v>
                </c:pt>
                <c:pt idx="19365">
                  <c:v>6.009921903826048</c:v>
                </c:pt>
                <c:pt idx="19366">
                  <c:v>6.010008676110664</c:v>
                </c:pt>
                <c:pt idx="19367">
                  <c:v>6.010095246014576</c:v>
                </c:pt>
                <c:pt idx="19368">
                  <c:v>6.010252807716169</c:v>
                </c:pt>
                <c:pt idx="19369">
                  <c:v>6.010229362018566</c:v>
                </c:pt>
                <c:pt idx="19370">
                  <c:v>0.0</c:v>
                </c:pt>
                <c:pt idx="19371">
                  <c:v>0.0</c:v>
                </c:pt>
                <c:pt idx="19372">
                  <c:v>0.0</c:v>
                </c:pt>
                <c:pt idx="19373">
                  <c:v>0.0</c:v>
                </c:pt>
                <c:pt idx="19374">
                  <c:v>0.0</c:v>
                </c:pt>
                <c:pt idx="19375">
                  <c:v>0.0</c:v>
                </c:pt>
                <c:pt idx="19376">
                  <c:v>0.0</c:v>
                </c:pt>
                <c:pt idx="19377">
                  <c:v>0.0</c:v>
                </c:pt>
                <c:pt idx="19378">
                  <c:v>0.0</c:v>
                </c:pt>
                <c:pt idx="19379">
                  <c:v>0.0</c:v>
                </c:pt>
                <c:pt idx="19380">
                  <c:v>6.00944893312932</c:v>
                </c:pt>
                <c:pt idx="19381">
                  <c:v>6.00944918394359</c:v>
                </c:pt>
                <c:pt idx="19382">
                  <c:v>6.009394346555566</c:v>
                </c:pt>
                <c:pt idx="19383">
                  <c:v>6.009677863110075</c:v>
                </c:pt>
                <c:pt idx="19384">
                  <c:v>6.009614787799516</c:v>
                </c:pt>
                <c:pt idx="19385">
                  <c:v>6.009835299427968</c:v>
                </c:pt>
                <c:pt idx="19386">
                  <c:v>6.009890622909999</c:v>
                </c:pt>
                <c:pt idx="19387">
                  <c:v>6.010158139648794</c:v>
                </c:pt>
                <c:pt idx="19388">
                  <c:v>6.010292051968225</c:v>
                </c:pt>
                <c:pt idx="19389">
                  <c:v>6.010347420327523</c:v>
                </c:pt>
                <c:pt idx="19390">
                  <c:v>0.0</c:v>
                </c:pt>
                <c:pt idx="19391">
                  <c:v>0.0</c:v>
                </c:pt>
                <c:pt idx="19392">
                  <c:v>0.0</c:v>
                </c:pt>
                <c:pt idx="19393">
                  <c:v>0.0</c:v>
                </c:pt>
                <c:pt idx="19394">
                  <c:v>0.0</c:v>
                </c:pt>
                <c:pt idx="19395">
                  <c:v>0.0</c:v>
                </c:pt>
                <c:pt idx="19396">
                  <c:v>0.0</c:v>
                </c:pt>
                <c:pt idx="19397">
                  <c:v>0.0</c:v>
                </c:pt>
                <c:pt idx="19398">
                  <c:v>0.0</c:v>
                </c:pt>
                <c:pt idx="19399">
                  <c:v>0.0</c:v>
                </c:pt>
                <c:pt idx="19400">
                  <c:v>6.009495909645445</c:v>
                </c:pt>
                <c:pt idx="19401">
                  <c:v>6.009354775072142</c:v>
                </c:pt>
                <c:pt idx="19402">
                  <c:v>6.009567372603894</c:v>
                </c:pt>
                <c:pt idx="19403">
                  <c:v>6.009669834885897</c:v>
                </c:pt>
                <c:pt idx="19404">
                  <c:v>6.009748728183092</c:v>
                </c:pt>
                <c:pt idx="19405">
                  <c:v>6.009937822678276</c:v>
                </c:pt>
                <c:pt idx="19406">
                  <c:v>6.010189626193752</c:v>
                </c:pt>
                <c:pt idx="19407">
                  <c:v>6.010213337183751</c:v>
                </c:pt>
                <c:pt idx="19408">
                  <c:v>6.010394580304285</c:v>
                </c:pt>
                <c:pt idx="19409">
                  <c:v>6.010402429278165</c:v>
                </c:pt>
                <c:pt idx="19410">
                  <c:v>0.0</c:v>
                </c:pt>
                <c:pt idx="19411">
                  <c:v>0.0</c:v>
                </c:pt>
                <c:pt idx="19412">
                  <c:v>0.0</c:v>
                </c:pt>
                <c:pt idx="19413">
                  <c:v>0.0</c:v>
                </c:pt>
                <c:pt idx="19414">
                  <c:v>0.0</c:v>
                </c:pt>
                <c:pt idx="19415">
                  <c:v>0.0</c:v>
                </c:pt>
                <c:pt idx="19416">
                  <c:v>0.0</c:v>
                </c:pt>
                <c:pt idx="19417">
                  <c:v>0.0</c:v>
                </c:pt>
                <c:pt idx="19418">
                  <c:v>0.0</c:v>
                </c:pt>
                <c:pt idx="19419">
                  <c:v>0.0</c:v>
                </c:pt>
                <c:pt idx="19420">
                  <c:v>6.009535379355829</c:v>
                </c:pt>
                <c:pt idx="19421">
                  <c:v>6.009614600790424</c:v>
                </c:pt>
                <c:pt idx="19422">
                  <c:v>6.009701354793707</c:v>
                </c:pt>
                <c:pt idx="19423">
                  <c:v>6.009583220535616</c:v>
                </c:pt>
                <c:pt idx="19424">
                  <c:v>6.009858887929306</c:v>
                </c:pt>
                <c:pt idx="19425">
                  <c:v>6.009992676466545</c:v>
                </c:pt>
                <c:pt idx="19426">
                  <c:v>6.010126576438807</c:v>
                </c:pt>
                <c:pt idx="19427">
                  <c:v>6.01022119922672</c:v>
                </c:pt>
                <c:pt idx="19428">
                  <c:v>6.010441538660984</c:v>
                </c:pt>
                <c:pt idx="19429">
                  <c:v>6.010481011868985</c:v>
                </c:pt>
                <c:pt idx="19430">
                  <c:v>0.0</c:v>
                </c:pt>
                <c:pt idx="19431">
                  <c:v>0.0</c:v>
                </c:pt>
                <c:pt idx="19432">
                  <c:v>0.0</c:v>
                </c:pt>
                <c:pt idx="19433">
                  <c:v>0.0</c:v>
                </c:pt>
                <c:pt idx="19434">
                  <c:v>0.0</c:v>
                </c:pt>
                <c:pt idx="19435">
                  <c:v>0.0</c:v>
                </c:pt>
                <c:pt idx="19436">
                  <c:v>0.0</c:v>
                </c:pt>
                <c:pt idx="19437">
                  <c:v>0.0</c:v>
                </c:pt>
                <c:pt idx="19438">
                  <c:v>0.0</c:v>
                </c:pt>
                <c:pt idx="19439">
                  <c:v>0.0</c:v>
                </c:pt>
                <c:pt idx="19440">
                  <c:v>6.009511986921396</c:v>
                </c:pt>
                <c:pt idx="19441">
                  <c:v>6.009638021726742</c:v>
                </c:pt>
                <c:pt idx="19442">
                  <c:v>6.00969346348984</c:v>
                </c:pt>
                <c:pt idx="19443">
                  <c:v>6.009811489959801</c:v>
                </c:pt>
                <c:pt idx="19444">
                  <c:v>6.00985873155014</c:v>
                </c:pt>
                <c:pt idx="19445">
                  <c:v>6.009930029867832</c:v>
                </c:pt>
                <c:pt idx="19446">
                  <c:v>6.010000680839073</c:v>
                </c:pt>
                <c:pt idx="19447">
                  <c:v>6.010244804501258</c:v>
                </c:pt>
                <c:pt idx="19448">
                  <c:v>6.010457222419784</c:v>
                </c:pt>
                <c:pt idx="19449">
                  <c:v>6.01057545400283</c:v>
                </c:pt>
                <c:pt idx="19450">
                  <c:v>0.0</c:v>
                </c:pt>
                <c:pt idx="19451">
                  <c:v>0.0</c:v>
                </c:pt>
                <c:pt idx="19452">
                  <c:v>0.0</c:v>
                </c:pt>
                <c:pt idx="19453">
                  <c:v>0.0</c:v>
                </c:pt>
                <c:pt idx="19454">
                  <c:v>0.0</c:v>
                </c:pt>
                <c:pt idx="19455">
                  <c:v>0.0</c:v>
                </c:pt>
                <c:pt idx="19456">
                  <c:v>0.0</c:v>
                </c:pt>
                <c:pt idx="19457">
                  <c:v>0.0</c:v>
                </c:pt>
                <c:pt idx="19458">
                  <c:v>0.0</c:v>
                </c:pt>
                <c:pt idx="19459">
                  <c:v>0.0</c:v>
                </c:pt>
                <c:pt idx="19460">
                  <c:v>6.009472458334577</c:v>
                </c:pt>
                <c:pt idx="19461">
                  <c:v>6.00944115157185</c:v>
                </c:pt>
                <c:pt idx="19462">
                  <c:v>6.009535964626076</c:v>
                </c:pt>
                <c:pt idx="19463">
                  <c:v>6.009787877043292</c:v>
                </c:pt>
                <c:pt idx="19464">
                  <c:v>6.009961034329267</c:v>
                </c:pt>
                <c:pt idx="19465">
                  <c:v>6.009977111849044</c:v>
                </c:pt>
                <c:pt idx="19466">
                  <c:v>6.01019748800186</c:v>
                </c:pt>
                <c:pt idx="19467">
                  <c:v>6.01029978042761</c:v>
                </c:pt>
                <c:pt idx="19468">
                  <c:v>6.010394171728184</c:v>
                </c:pt>
                <c:pt idx="19469">
                  <c:v>6.010441896163778</c:v>
                </c:pt>
                <c:pt idx="19470">
                  <c:v>0.0</c:v>
                </c:pt>
                <c:pt idx="19471">
                  <c:v>0.0</c:v>
                </c:pt>
                <c:pt idx="19472">
                  <c:v>0.0</c:v>
                </c:pt>
                <c:pt idx="19473">
                  <c:v>0.0</c:v>
                </c:pt>
                <c:pt idx="19474">
                  <c:v>0.0</c:v>
                </c:pt>
                <c:pt idx="19475">
                  <c:v>0.0</c:v>
                </c:pt>
                <c:pt idx="19476">
                  <c:v>0.0</c:v>
                </c:pt>
                <c:pt idx="19477">
                  <c:v>0.0</c:v>
                </c:pt>
                <c:pt idx="19478">
                  <c:v>0.0</c:v>
                </c:pt>
                <c:pt idx="19479">
                  <c:v>0.0</c:v>
                </c:pt>
                <c:pt idx="19480">
                  <c:v>6.00937040110153</c:v>
                </c:pt>
                <c:pt idx="19481">
                  <c:v>6.00941779027497</c:v>
                </c:pt>
                <c:pt idx="19482">
                  <c:v>6.009465032985257</c:v>
                </c:pt>
                <c:pt idx="19483">
                  <c:v>6.009677725642911</c:v>
                </c:pt>
                <c:pt idx="19484">
                  <c:v>6.009866770172454</c:v>
                </c:pt>
                <c:pt idx="19485">
                  <c:v>6.009882626472018</c:v>
                </c:pt>
                <c:pt idx="19486">
                  <c:v>6.010134222810628</c:v>
                </c:pt>
                <c:pt idx="19487">
                  <c:v>6.010252843342909</c:v>
                </c:pt>
                <c:pt idx="19488">
                  <c:v>6.010378859316707</c:v>
                </c:pt>
                <c:pt idx="19489">
                  <c:v>6.010418150341915</c:v>
                </c:pt>
                <c:pt idx="19490">
                  <c:v>0.0</c:v>
                </c:pt>
                <c:pt idx="19491">
                  <c:v>0.0</c:v>
                </c:pt>
                <c:pt idx="19492">
                  <c:v>0.0</c:v>
                </c:pt>
                <c:pt idx="19493">
                  <c:v>0.0</c:v>
                </c:pt>
                <c:pt idx="19494">
                  <c:v>0.0</c:v>
                </c:pt>
                <c:pt idx="19495">
                  <c:v>0.0</c:v>
                </c:pt>
                <c:pt idx="19496">
                  <c:v>0.0</c:v>
                </c:pt>
                <c:pt idx="19497">
                  <c:v>0.0</c:v>
                </c:pt>
                <c:pt idx="19498">
                  <c:v>0.0</c:v>
                </c:pt>
                <c:pt idx="19499">
                  <c:v>0.0</c:v>
                </c:pt>
                <c:pt idx="19500">
                  <c:v>6.009511778602302</c:v>
                </c:pt>
                <c:pt idx="19501">
                  <c:v>6.009488477821015</c:v>
                </c:pt>
                <c:pt idx="19502">
                  <c:v>6.009520036902781</c:v>
                </c:pt>
                <c:pt idx="19503">
                  <c:v>6.009685753867244</c:v>
                </c:pt>
                <c:pt idx="19504">
                  <c:v>6.009858887929306</c:v>
                </c:pt>
                <c:pt idx="19505">
                  <c:v>6.00992213629275</c:v>
                </c:pt>
                <c:pt idx="19506">
                  <c:v>6.009992811914294</c:v>
                </c:pt>
                <c:pt idx="19507">
                  <c:v>6.010236830152373</c:v>
                </c:pt>
                <c:pt idx="19508">
                  <c:v>6.01031584477203</c:v>
                </c:pt>
                <c:pt idx="19509">
                  <c:v>6.010441720457448</c:v>
                </c:pt>
                <c:pt idx="19510">
                  <c:v>0.0</c:v>
                </c:pt>
                <c:pt idx="19511">
                  <c:v>0.0</c:v>
                </c:pt>
                <c:pt idx="19512">
                  <c:v>0.0</c:v>
                </c:pt>
                <c:pt idx="19513">
                  <c:v>0.0</c:v>
                </c:pt>
                <c:pt idx="19514">
                  <c:v>0.0</c:v>
                </c:pt>
                <c:pt idx="19515">
                  <c:v>0.0</c:v>
                </c:pt>
                <c:pt idx="19516">
                  <c:v>0.0</c:v>
                </c:pt>
                <c:pt idx="19517">
                  <c:v>0.0</c:v>
                </c:pt>
                <c:pt idx="19518">
                  <c:v>0.0</c:v>
                </c:pt>
                <c:pt idx="19519">
                  <c:v>0.0</c:v>
                </c:pt>
                <c:pt idx="19520">
                  <c:v>6.00939400052811</c:v>
                </c:pt>
                <c:pt idx="19521">
                  <c:v>6.009519727372621</c:v>
                </c:pt>
                <c:pt idx="19522">
                  <c:v>6.00954379493459</c:v>
                </c:pt>
                <c:pt idx="19523">
                  <c:v>6.009701271890354</c:v>
                </c:pt>
                <c:pt idx="19524">
                  <c:v>6.00969332914957</c:v>
                </c:pt>
                <c:pt idx="19525">
                  <c:v>6.009882660109406</c:v>
                </c:pt>
                <c:pt idx="19526">
                  <c:v>6.009961348563544</c:v>
                </c:pt>
                <c:pt idx="19527">
                  <c:v>6.01021330154094</c:v>
                </c:pt>
                <c:pt idx="19528">
                  <c:v>6.01027611434237</c:v>
                </c:pt>
                <c:pt idx="19529">
                  <c:v>6.010488831937177</c:v>
                </c:pt>
                <c:pt idx="19530">
                  <c:v>0.0</c:v>
                </c:pt>
                <c:pt idx="19531">
                  <c:v>0.0</c:v>
                </c:pt>
                <c:pt idx="19532">
                  <c:v>0.0</c:v>
                </c:pt>
                <c:pt idx="19533">
                  <c:v>0.0</c:v>
                </c:pt>
                <c:pt idx="19534">
                  <c:v>0.0</c:v>
                </c:pt>
                <c:pt idx="19535">
                  <c:v>0.0</c:v>
                </c:pt>
                <c:pt idx="19536">
                  <c:v>0.0</c:v>
                </c:pt>
                <c:pt idx="19537">
                  <c:v>0.0</c:v>
                </c:pt>
                <c:pt idx="19538">
                  <c:v>0.0</c:v>
                </c:pt>
                <c:pt idx="19539">
                  <c:v>0.0</c:v>
                </c:pt>
                <c:pt idx="19540">
                  <c:v>6.009551266748868</c:v>
                </c:pt>
                <c:pt idx="19541">
                  <c:v>6.00956727339136</c:v>
                </c:pt>
                <c:pt idx="19542">
                  <c:v>6.009583142440318</c:v>
                </c:pt>
                <c:pt idx="19543">
                  <c:v>6.009780028459359</c:v>
                </c:pt>
                <c:pt idx="19544">
                  <c:v>6.009803767043292</c:v>
                </c:pt>
                <c:pt idx="19545">
                  <c:v>6.010032153273544</c:v>
                </c:pt>
                <c:pt idx="19546">
                  <c:v>6.010102972093406</c:v>
                </c:pt>
                <c:pt idx="19547">
                  <c:v>6.010213337183751</c:v>
                </c:pt>
                <c:pt idx="19548">
                  <c:v>6.010370856678376</c:v>
                </c:pt>
                <c:pt idx="19549">
                  <c:v>6.010583543236264</c:v>
                </c:pt>
                <c:pt idx="19550">
                  <c:v>0.0</c:v>
                </c:pt>
                <c:pt idx="19551">
                  <c:v>0.0</c:v>
                </c:pt>
                <c:pt idx="19552">
                  <c:v>0.0</c:v>
                </c:pt>
                <c:pt idx="19553">
                  <c:v>0.0</c:v>
                </c:pt>
                <c:pt idx="19554">
                  <c:v>0.0</c:v>
                </c:pt>
                <c:pt idx="19555">
                  <c:v>0.0</c:v>
                </c:pt>
                <c:pt idx="19556">
                  <c:v>0.0</c:v>
                </c:pt>
                <c:pt idx="19557">
                  <c:v>0.0</c:v>
                </c:pt>
                <c:pt idx="19558">
                  <c:v>0.0</c:v>
                </c:pt>
                <c:pt idx="19559">
                  <c:v>0.0</c:v>
                </c:pt>
                <c:pt idx="19560">
                  <c:v>6.009456770152846</c:v>
                </c:pt>
                <c:pt idx="19561">
                  <c:v>6.009535655483394</c:v>
                </c:pt>
                <c:pt idx="19562">
                  <c:v>6.00966969758503</c:v>
                </c:pt>
                <c:pt idx="19563">
                  <c:v>6.0097407301808</c:v>
                </c:pt>
                <c:pt idx="19564">
                  <c:v>6.009803733799722</c:v>
                </c:pt>
                <c:pt idx="19565">
                  <c:v>6.00995335286536</c:v>
                </c:pt>
                <c:pt idx="19566">
                  <c:v>6.01004778249762</c:v>
                </c:pt>
                <c:pt idx="19567">
                  <c:v>6.01007153428913</c:v>
                </c:pt>
                <c:pt idx="19568">
                  <c:v>6.010260630524228</c:v>
                </c:pt>
                <c:pt idx="19569">
                  <c:v>6.010504772300274</c:v>
                </c:pt>
                <c:pt idx="19570">
                  <c:v>0.0</c:v>
                </c:pt>
                <c:pt idx="19571">
                  <c:v>0.0</c:v>
                </c:pt>
                <c:pt idx="19572">
                  <c:v>0.0</c:v>
                </c:pt>
                <c:pt idx="19573">
                  <c:v>0.0</c:v>
                </c:pt>
                <c:pt idx="19574">
                  <c:v>0.0</c:v>
                </c:pt>
                <c:pt idx="19575">
                  <c:v>0.0</c:v>
                </c:pt>
                <c:pt idx="19576">
                  <c:v>0.0</c:v>
                </c:pt>
                <c:pt idx="19577">
                  <c:v>0.0</c:v>
                </c:pt>
                <c:pt idx="19578">
                  <c:v>0.0</c:v>
                </c:pt>
                <c:pt idx="19579">
                  <c:v>0.0</c:v>
                </c:pt>
                <c:pt idx="19580">
                  <c:v>6.00955914503857</c:v>
                </c:pt>
                <c:pt idx="19581">
                  <c:v>6.009575131441099</c:v>
                </c:pt>
                <c:pt idx="19582">
                  <c:v>6.009638339015194</c:v>
                </c:pt>
                <c:pt idx="19583">
                  <c:v>6.009795769534045</c:v>
                </c:pt>
                <c:pt idx="19584">
                  <c:v>6.009906070563123</c:v>
                </c:pt>
                <c:pt idx="19585">
                  <c:v>6.010047639661741</c:v>
                </c:pt>
                <c:pt idx="19586">
                  <c:v>6.010126576438807</c:v>
                </c:pt>
                <c:pt idx="19587">
                  <c:v>6.010284095372295</c:v>
                </c:pt>
                <c:pt idx="19588">
                  <c:v>6.010394426744815</c:v>
                </c:pt>
                <c:pt idx="19589">
                  <c:v>6.010685699041193</c:v>
                </c:pt>
                <c:pt idx="19590">
                  <c:v>0.0</c:v>
                </c:pt>
                <c:pt idx="19591">
                  <c:v>0.0</c:v>
                </c:pt>
                <c:pt idx="19592">
                  <c:v>0.0</c:v>
                </c:pt>
                <c:pt idx="19593">
                  <c:v>0.0</c:v>
                </c:pt>
                <c:pt idx="19594">
                  <c:v>0.0</c:v>
                </c:pt>
                <c:pt idx="19595">
                  <c:v>0.0</c:v>
                </c:pt>
                <c:pt idx="19596">
                  <c:v>0.0</c:v>
                </c:pt>
                <c:pt idx="19597">
                  <c:v>0.0</c:v>
                </c:pt>
                <c:pt idx="19598">
                  <c:v>0.0</c:v>
                </c:pt>
                <c:pt idx="19599">
                  <c:v>0.0</c:v>
                </c:pt>
                <c:pt idx="19600">
                  <c:v>6.009558948294504</c:v>
                </c:pt>
                <c:pt idx="19601">
                  <c:v>6.009685147788995</c:v>
                </c:pt>
                <c:pt idx="19602">
                  <c:v>6.009803281172413</c:v>
                </c:pt>
                <c:pt idx="19603">
                  <c:v>6.009716834683623</c:v>
                </c:pt>
                <c:pt idx="19604">
                  <c:v>6.010008179639226</c:v>
                </c:pt>
                <c:pt idx="19605">
                  <c:v>6.010102659314873</c:v>
                </c:pt>
                <c:pt idx="19606">
                  <c:v>6.010213396052156</c:v>
                </c:pt>
                <c:pt idx="19607">
                  <c:v>6.010417809125145</c:v>
                </c:pt>
                <c:pt idx="19608">
                  <c:v>6.010512268679777</c:v>
                </c:pt>
                <c:pt idx="19609">
                  <c:v>6.010646456727878</c:v>
                </c:pt>
                <c:pt idx="19610">
                  <c:v>0.0</c:v>
                </c:pt>
                <c:pt idx="19611">
                  <c:v>0.0</c:v>
                </c:pt>
                <c:pt idx="19612">
                  <c:v>0.0</c:v>
                </c:pt>
                <c:pt idx="19613">
                  <c:v>0.0</c:v>
                </c:pt>
                <c:pt idx="19614">
                  <c:v>0.0</c:v>
                </c:pt>
                <c:pt idx="19615">
                  <c:v>0.0</c:v>
                </c:pt>
                <c:pt idx="19616">
                  <c:v>0.0</c:v>
                </c:pt>
                <c:pt idx="19617">
                  <c:v>0.0</c:v>
                </c:pt>
                <c:pt idx="19618">
                  <c:v>0.0</c:v>
                </c:pt>
                <c:pt idx="19619">
                  <c:v>0.0</c:v>
                </c:pt>
                <c:pt idx="19620">
                  <c:v>6.00948825956821</c:v>
                </c:pt>
                <c:pt idx="19621">
                  <c:v>6.00965370987468</c:v>
                </c:pt>
                <c:pt idx="19622">
                  <c:v>6.00970899359087</c:v>
                </c:pt>
                <c:pt idx="19623">
                  <c:v>6.009756480361533</c:v>
                </c:pt>
                <c:pt idx="19624">
                  <c:v>6.00977212677136</c:v>
                </c:pt>
                <c:pt idx="19625">
                  <c:v>6.010024079810329</c:v>
                </c:pt>
                <c:pt idx="19626">
                  <c:v>6.010189626193752</c:v>
                </c:pt>
                <c:pt idx="19627">
                  <c:v>6.010300003529726</c:v>
                </c:pt>
                <c:pt idx="19628">
                  <c:v>6.01037068055958</c:v>
                </c:pt>
                <c:pt idx="19629">
                  <c:v>6.01074870159419</c:v>
                </c:pt>
                <c:pt idx="19630">
                  <c:v>0.0</c:v>
                </c:pt>
                <c:pt idx="19631">
                  <c:v>0.0</c:v>
                </c:pt>
                <c:pt idx="19632">
                  <c:v>0.0</c:v>
                </c:pt>
                <c:pt idx="19633">
                  <c:v>0.0</c:v>
                </c:pt>
                <c:pt idx="19634">
                  <c:v>0.0</c:v>
                </c:pt>
                <c:pt idx="19635">
                  <c:v>0.0</c:v>
                </c:pt>
                <c:pt idx="19636">
                  <c:v>0.0</c:v>
                </c:pt>
                <c:pt idx="19637">
                  <c:v>0.0</c:v>
                </c:pt>
                <c:pt idx="19638">
                  <c:v>0.0</c:v>
                </c:pt>
                <c:pt idx="19639">
                  <c:v>0.0</c:v>
                </c:pt>
                <c:pt idx="19640">
                  <c:v>6.009425370498449</c:v>
                </c:pt>
                <c:pt idx="19641">
                  <c:v>6.009582961293487</c:v>
                </c:pt>
                <c:pt idx="19642">
                  <c:v>6.009834889065325</c:v>
                </c:pt>
                <c:pt idx="19643">
                  <c:v>6.00982717696436</c:v>
                </c:pt>
                <c:pt idx="19644">
                  <c:v>6.009874663419815</c:v>
                </c:pt>
                <c:pt idx="19645">
                  <c:v>6.010103051567197</c:v>
                </c:pt>
                <c:pt idx="19646">
                  <c:v>6.010102972093406</c:v>
                </c:pt>
                <c:pt idx="19647">
                  <c:v>6.01025285651758</c:v>
                </c:pt>
                <c:pt idx="19648">
                  <c:v>6.010520270751254</c:v>
                </c:pt>
                <c:pt idx="19649">
                  <c:v>6.010559819929344</c:v>
                </c:pt>
                <c:pt idx="19650">
                  <c:v>0.0</c:v>
                </c:pt>
                <c:pt idx="19651">
                  <c:v>0.0</c:v>
                </c:pt>
                <c:pt idx="19652">
                  <c:v>0.0</c:v>
                </c:pt>
                <c:pt idx="19653">
                  <c:v>0.0</c:v>
                </c:pt>
                <c:pt idx="19654">
                  <c:v>0.0</c:v>
                </c:pt>
                <c:pt idx="19655">
                  <c:v>0.0</c:v>
                </c:pt>
                <c:pt idx="19656">
                  <c:v>0.0</c:v>
                </c:pt>
                <c:pt idx="19657">
                  <c:v>0.0</c:v>
                </c:pt>
                <c:pt idx="19658">
                  <c:v>0.0</c:v>
                </c:pt>
                <c:pt idx="19659">
                  <c:v>0.0</c:v>
                </c:pt>
                <c:pt idx="19660">
                  <c:v>6.009810961326568</c:v>
                </c:pt>
                <c:pt idx="19661">
                  <c:v>6.009606529887686</c:v>
                </c:pt>
                <c:pt idx="19662">
                  <c:v>6.009693266095377</c:v>
                </c:pt>
                <c:pt idx="19663">
                  <c:v>6.009740770375447</c:v>
                </c:pt>
                <c:pt idx="19664">
                  <c:v>6.009945321746604</c:v>
                </c:pt>
                <c:pt idx="19665">
                  <c:v>6.010134457950866</c:v>
                </c:pt>
                <c:pt idx="19666">
                  <c:v>6.010197459396086</c:v>
                </c:pt>
                <c:pt idx="19667">
                  <c:v>6.01029978042761</c:v>
                </c:pt>
                <c:pt idx="19668">
                  <c:v>6.010378501977946</c:v>
                </c:pt>
                <c:pt idx="19669">
                  <c:v>6.01057545400283</c:v>
                </c:pt>
                <c:pt idx="19670">
                  <c:v>0.0</c:v>
                </c:pt>
                <c:pt idx="19671">
                  <c:v>0.0</c:v>
                </c:pt>
                <c:pt idx="19672">
                  <c:v>0.0</c:v>
                </c:pt>
                <c:pt idx="19673">
                  <c:v>0.0</c:v>
                </c:pt>
                <c:pt idx="19674">
                  <c:v>0.0</c:v>
                </c:pt>
                <c:pt idx="19675">
                  <c:v>0.0</c:v>
                </c:pt>
                <c:pt idx="19676">
                  <c:v>0.0</c:v>
                </c:pt>
                <c:pt idx="19677">
                  <c:v>0.0</c:v>
                </c:pt>
                <c:pt idx="19678">
                  <c:v>0.0</c:v>
                </c:pt>
                <c:pt idx="19679">
                  <c:v>0.0</c:v>
                </c:pt>
                <c:pt idx="19680">
                  <c:v>6.009558916187104</c:v>
                </c:pt>
                <c:pt idx="19681">
                  <c:v>6.009622249930926</c:v>
                </c:pt>
                <c:pt idx="19682">
                  <c:v>6.00970899359087</c:v>
                </c:pt>
                <c:pt idx="19683">
                  <c:v>6.009890214069732</c:v>
                </c:pt>
                <c:pt idx="19684">
                  <c:v>6.00992945774748</c:v>
                </c:pt>
                <c:pt idx="19685">
                  <c:v>6.01022111059218</c:v>
                </c:pt>
                <c:pt idx="19686">
                  <c:v>6.010425695472277</c:v>
                </c:pt>
                <c:pt idx="19687">
                  <c:v>6.010425880315925</c:v>
                </c:pt>
                <c:pt idx="19688">
                  <c:v>6.010536211915067</c:v>
                </c:pt>
                <c:pt idx="19689">
                  <c:v>6.010591429969399</c:v>
                </c:pt>
                <c:pt idx="19690">
                  <c:v>0.0</c:v>
                </c:pt>
                <c:pt idx="19691">
                  <c:v>0.0</c:v>
                </c:pt>
                <c:pt idx="19692">
                  <c:v>0.0</c:v>
                </c:pt>
                <c:pt idx="19693">
                  <c:v>0.0</c:v>
                </c:pt>
                <c:pt idx="19694">
                  <c:v>0.0</c:v>
                </c:pt>
                <c:pt idx="19695">
                  <c:v>0.0</c:v>
                </c:pt>
                <c:pt idx="19696">
                  <c:v>0.0</c:v>
                </c:pt>
                <c:pt idx="19697">
                  <c:v>0.0</c:v>
                </c:pt>
                <c:pt idx="19698">
                  <c:v>0.0</c:v>
                </c:pt>
                <c:pt idx="19699">
                  <c:v>0.0</c:v>
                </c:pt>
                <c:pt idx="19700">
                  <c:v>6.009621993895088</c:v>
                </c:pt>
                <c:pt idx="19701">
                  <c:v>6.009637959796324</c:v>
                </c:pt>
                <c:pt idx="19702">
                  <c:v>6.009653987689543</c:v>
                </c:pt>
                <c:pt idx="19703">
                  <c:v>6.009968746997447</c:v>
                </c:pt>
                <c:pt idx="19704">
                  <c:v>6.010118566908673</c:v>
                </c:pt>
                <c:pt idx="19705">
                  <c:v>6.010260365857734</c:v>
                </c:pt>
                <c:pt idx="19706">
                  <c:v>6.010284079367167</c:v>
                </c:pt>
                <c:pt idx="19707">
                  <c:v>6.010441587112417</c:v>
                </c:pt>
                <c:pt idx="19708">
                  <c:v>6.010559819929344</c:v>
                </c:pt>
                <c:pt idx="19709">
                  <c:v>6.010654483629846</c:v>
                </c:pt>
                <c:pt idx="19710">
                  <c:v>0.0</c:v>
                </c:pt>
                <c:pt idx="19711">
                  <c:v>0.0</c:v>
                </c:pt>
                <c:pt idx="19712">
                  <c:v>0.0</c:v>
                </c:pt>
                <c:pt idx="19713">
                  <c:v>0.0</c:v>
                </c:pt>
                <c:pt idx="19714">
                  <c:v>0.0</c:v>
                </c:pt>
                <c:pt idx="19715">
                  <c:v>0.0</c:v>
                </c:pt>
                <c:pt idx="19716">
                  <c:v>0.0</c:v>
                </c:pt>
                <c:pt idx="19717">
                  <c:v>0.0</c:v>
                </c:pt>
                <c:pt idx="19718">
                  <c:v>0.0</c:v>
                </c:pt>
                <c:pt idx="19719">
                  <c:v>0.0</c:v>
                </c:pt>
                <c:pt idx="19720">
                  <c:v>6.009614072906944</c:v>
                </c:pt>
                <c:pt idx="19721">
                  <c:v>6.009622239876586</c:v>
                </c:pt>
                <c:pt idx="19722">
                  <c:v>6.00974828261179</c:v>
                </c:pt>
                <c:pt idx="19723">
                  <c:v>6.00982716590667</c:v>
                </c:pt>
                <c:pt idx="19724">
                  <c:v>6.009961034329267</c:v>
                </c:pt>
                <c:pt idx="19725">
                  <c:v>6.010181774308577</c:v>
                </c:pt>
                <c:pt idx="19726">
                  <c:v>6.01024458826362</c:v>
                </c:pt>
                <c:pt idx="19727">
                  <c:v>6.010394256518074</c:v>
                </c:pt>
                <c:pt idx="19728">
                  <c:v>6.01037082026455</c:v>
                </c:pt>
                <c:pt idx="19729">
                  <c:v>6.01065420902943</c:v>
                </c:pt>
                <c:pt idx="19730">
                  <c:v>0.0</c:v>
                </c:pt>
                <c:pt idx="19731">
                  <c:v>0.0</c:v>
                </c:pt>
                <c:pt idx="19732">
                  <c:v>0.0</c:v>
                </c:pt>
                <c:pt idx="19733">
                  <c:v>0.0</c:v>
                </c:pt>
                <c:pt idx="19734">
                  <c:v>0.0</c:v>
                </c:pt>
                <c:pt idx="19735">
                  <c:v>0.0</c:v>
                </c:pt>
                <c:pt idx="19736">
                  <c:v>0.0</c:v>
                </c:pt>
                <c:pt idx="19737">
                  <c:v>0.0</c:v>
                </c:pt>
                <c:pt idx="19738">
                  <c:v>0.0</c:v>
                </c:pt>
                <c:pt idx="19739">
                  <c:v>0.0</c:v>
                </c:pt>
                <c:pt idx="19740">
                  <c:v>6.00948822803249</c:v>
                </c:pt>
                <c:pt idx="19741">
                  <c:v>6.009488509417602</c:v>
                </c:pt>
                <c:pt idx="19742">
                  <c:v>6.009559542203075</c:v>
                </c:pt>
                <c:pt idx="19743">
                  <c:v>6.00977216764388</c:v>
                </c:pt>
                <c:pt idx="19744">
                  <c:v>6.00989035020728</c:v>
                </c:pt>
                <c:pt idx="19745">
                  <c:v>6.010205357084873</c:v>
                </c:pt>
                <c:pt idx="19746">
                  <c:v>6.010213396052156</c:v>
                </c:pt>
                <c:pt idx="19747">
                  <c:v>6.01021330154094</c:v>
                </c:pt>
                <c:pt idx="19748">
                  <c:v>6.010370856678376</c:v>
                </c:pt>
                <c:pt idx="19749">
                  <c:v>6.010622769698019</c:v>
                </c:pt>
                <c:pt idx="19750">
                  <c:v>0.0</c:v>
                </c:pt>
                <c:pt idx="19751">
                  <c:v>0.0</c:v>
                </c:pt>
                <c:pt idx="19752">
                  <c:v>0.0</c:v>
                </c:pt>
                <c:pt idx="19753">
                  <c:v>0.0</c:v>
                </c:pt>
                <c:pt idx="19754">
                  <c:v>0.0</c:v>
                </c:pt>
                <c:pt idx="19755">
                  <c:v>0.0</c:v>
                </c:pt>
                <c:pt idx="19756">
                  <c:v>0.0</c:v>
                </c:pt>
                <c:pt idx="19757">
                  <c:v>0.0</c:v>
                </c:pt>
                <c:pt idx="19758">
                  <c:v>0.0</c:v>
                </c:pt>
                <c:pt idx="19759">
                  <c:v>0.0</c:v>
                </c:pt>
                <c:pt idx="19760">
                  <c:v>6.009582714163232</c:v>
                </c:pt>
                <c:pt idx="19761">
                  <c:v>6.00974814543171</c:v>
                </c:pt>
                <c:pt idx="19762">
                  <c:v>6.009717032186174</c:v>
                </c:pt>
                <c:pt idx="19763">
                  <c:v>6.009756439827702</c:v>
                </c:pt>
                <c:pt idx="19764">
                  <c:v>6.010024079810329</c:v>
                </c:pt>
                <c:pt idx="19765">
                  <c:v>6.010189671566079</c:v>
                </c:pt>
                <c:pt idx="19766">
                  <c:v>6.010244788802548</c:v>
                </c:pt>
                <c:pt idx="19767">
                  <c:v>6.01030781943832</c:v>
                </c:pt>
                <c:pt idx="19768">
                  <c:v>6.010394426744815</c:v>
                </c:pt>
                <c:pt idx="19769">
                  <c:v>6.010599249381745</c:v>
                </c:pt>
                <c:pt idx="19770">
                  <c:v>0.0</c:v>
                </c:pt>
                <c:pt idx="19771">
                  <c:v>0.0</c:v>
                </c:pt>
                <c:pt idx="19772">
                  <c:v>0.0</c:v>
                </c:pt>
                <c:pt idx="19773">
                  <c:v>0.0</c:v>
                </c:pt>
                <c:pt idx="19774">
                  <c:v>0.0</c:v>
                </c:pt>
                <c:pt idx="19775">
                  <c:v>0.0</c:v>
                </c:pt>
                <c:pt idx="19776">
                  <c:v>0.0</c:v>
                </c:pt>
                <c:pt idx="19777">
                  <c:v>0.0</c:v>
                </c:pt>
                <c:pt idx="19778">
                  <c:v>0.0</c:v>
                </c:pt>
                <c:pt idx="19779">
                  <c:v>0.0</c:v>
                </c:pt>
                <c:pt idx="19780">
                  <c:v>6.009590556084412</c:v>
                </c:pt>
                <c:pt idx="19781">
                  <c:v>6.009559404669233</c:v>
                </c:pt>
                <c:pt idx="19782">
                  <c:v>6.009756310638127</c:v>
                </c:pt>
                <c:pt idx="19783">
                  <c:v>6.00977215992474</c:v>
                </c:pt>
                <c:pt idx="19784">
                  <c:v>6.009913706521409</c:v>
                </c:pt>
                <c:pt idx="19785">
                  <c:v>6.009945705159842</c:v>
                </c:pt>
                <c:pt idx="19786">
                  <c:v>6.010134615268674</c:v>
                </c:pt>
                <c:pt idx="19787">
                  <c:v>6.010166223455945</c:v>
                </c:pt>
                <c:pt idx="19788">
                  <c:v>6.010425971013587</c:v>
                </c:pt>
                <c:pt idx="19789">
                  <c:v>6.010551693479084</c:v>
                </c:pt>
                <c:pt idx="19790">
                  <c:v>0.0</c:v>
                </c:pt>
                <c:pt idx="19791">
                  <c:v>0.0</c:v>
                </c:pt>
                <c:pt idx="19792">
                  <c:v>0.0</c:v>
                </c:pt>
                <c:pt idx="19793">
                  <c:v>0.0</c:v>
                </c:pt>
                <c:pt idx="19794">
                  <c:v>0.0</c:v>
                </c:pt>
                <c:pt idx="19795">
                  <c:v>0.0</c:v>
                </c:pt>
                <c:pt idx="19796">
                  <c:v>0.0</c:v>
                </c:pt>
                <c:pt idx="19797">
                  <c:v>0.0</c:v>
                </c:pt>
                <c:pt idx="19798">
                  <c:v>0.0</c:v>
                </c:pt>
                <c:pt idx="19799">
                  <c:v>0.0</c:v>
                </c:pt>
                <c:pt idx="19800">
                  <c:v>6.009724333210247</c:v>
                </c:pt>
                <c:pt idx="19801">
                  <c:v>6.009677068851913</c:v>
                </c:pt>
                <c:pt idx="19802">
                  <c:v>6.009834900177148</c:v>
                </c:pt>
                <c:pt idx="19803">
                  <c:v>6.00971698138357</c:v>
                </c:pt>
                <c:pt idx="19804">
                  <c:v>6.01001607548339</c:v>
                </c:pt>
                <c:pt idx="19805">
                  <c:v>6.010283754689051</c:v>
                </c:pt>
                <c:pt idx="19806">
                  <c:v>6.010284079367167</c:v>
                </c:pt>
                <c:pt idx="19807">
                  <c:v>6.0103944099175</c:v>
                </c:pt>
                <c:pt idx="19808">
                  <c:v>6.010473196749894</c:v>
                </c:pt>
                <c:pt idx="19809">
                  <c:v>6.010756606324817</c:v>
                </c:pt>
                <c:pt idx="19810">
                  <c:v>0.0</c:v>
                </c:pt>
                <c:pt idx="19811">
                  <c:v>0.0</c:v>
                </c:pt>
                <c:pt idx="19812">
                  <c:v>0.0</c:v>
                </c:pt>
                <c:pt idx="19813">
                  <c:v>0.0</c:v>
                </c:pt>
                <c:pt idx="19814">
                  <c:v>0.0</c:v>
                </c:pt>
                <c:pt idx="19815">
                  <c:v>0.0</c:v>
                </c:pt>
                <c:pt idx="19816">
                  <c:v>0.0</c:v>
                </c:pt>
                <c:pt idx="19817">
                  <c:v>0.0</c:v>
                </c:pt>
                <c:pt idx="19818">
                  <c:v>0.0</c:v>
                </c:pt>
                <c:pt idx="19819">
                  <c:v>0.0</c:v>
                </c:pt>
                <c:pt idx="19820">
                  <c:v>6.009771238193907</c:v>
                </c:pt>
                <c:pt idx="19821">
                  <c:v>6.00992911590911</c:v>
                </c:pt>
                <c:pt idx="19822">
                  <c:v>6.009874164206173</c:v>
                </c:pt>
                <c:pt idx="19823">
                  <c:v>6.01003972081932</c:v>
                </c:pt>
                <c:pt idx="19824">
                  <c:v>6.010102894099247</c:v>
                </c:pt>
                <c:pt idx="19825">
                  <c:v>6.010268187935706</c:v>
                </c:pt>
                <c:pt idx="19826">
                  <c:v>6.01039430436207</c:v>
                </c:pt>
                <c:pt idx="19827">
                  <c:v>6.010685528568431</c:v>
                </c:pt>
                <c:pt idx="19828">
                  <c:v>6.010638366944731</c:v>
                </c:pt>
                <c:pt idx="19829">
                  <c:v>6.010906058376223</c:v>
                </c:pt>
                <c:pt idx="19830">
                  <c:v>0.0</c:v>
                </c:pt>
                <c:pt idx="19831">
                  <c:v>0.0</c:v>
                </c:pt>
                <c:pt idx="19832">
                  <c:v>0.0</c:v>
                </c:pt>
                <c:pt idx="19833">
                  <c:v>0.0</c:v>
                </c:pt>
                <c:pt idx="19834">
                  <c:v>0.0</c:v>
                </c:pt>
                <c:pt idx="19835">
                  <c:v>0.0</c:v>
                </c:pt>
                <c:pt idx="19836">
                  <c:v>0.0</c:v>
                </c:pt>
                <c:pt idx="19837">
                  <c:v>0.0</c:v>
                </c:pt>
                <c:pt idx="19838">
                  <c:v>0.0</c:v>
                </c:pt>
                <c:pt idx="19839">
                  <c:v>0.0</c:v>
                </c:pt>
                <c:pt idx="19840">
                  <c:v>6.00977935220782</c:v>
                </c:pt>
                <c:pt idx="19841">
                  <c:v>6.009874061903508</c:v>
                </c:pt>
                <c:pt idx="19842">
                  <c:v>6.00984271552363</c:v>
                </c:pt>
                <c:pt idx="19843">
                  <c:v>6.01007113018287</c:v>
                </c:pt>
                <c:pt idx="19844">
                  <c:v>6.010275916121927</c:v>
                </c:pt>
                <c:pt idx="19845">
                  <c:v>6.010315414201481</c:v>
                </c:pt>
                <c:pt idx="19846">
                  <c:v>6.01060658563265</c:v>
                </c:pt>
                <c:pt idx="19847">
                  <c:v>6.010520137062546</c:v>
                </c:pt>
                <c:pt idx="19848">
                  <c:v>6.010654037782316</c:v>
                </c:pt>
                <c:pt idx="19849">
                  <c:v>6.010850875157356</c:v>
                </c:pt>
                <c:pt idx="19850">
                  <c:v>0.0</c:v>
                </c:pt>
                <c:pt idx="19851">
                  <c:v>0.0</c:v>
                </c:pt>
                <c:pt idx="19852">
                  <c:v>0.0</c:v>
                </c:pt>
                <c:pt idx="19853">
                  <c:v>0.0</c:v>
                </c:pt>
                <c:pt idx="19854">
                  <c:v>0.0</c:v>
                </c:pt>
                <c:pt idx="19855">
                  <c:v>0.0</c:v>
                </c:pt>
                <c:pt idx="19856">
                  <c:v>0.0</c:v>
                </c:pt>
                <c:pt idx="19857">
                  <c:v>0.0</c:v>
                </c:pt>
                <c:pt idx="19858">
                  <c:v>0.0</c:v>
                </c:pt>
                <c:pt idx="19859">
                  <c:v>0.0</c:v>
                </c:pt>
                <c:pt idx="19860">
                  <c:v>6.00973198152273</c:v>
                </c:pt>
                <c:pt idx="19861">
                  <c:v>6.009661528513428</c:v>
                </c:pt>
                <c:pt idx="19862">
                  <c:v>6.009724713763707</c:v>
                </c:pt>
                <c:pt idx="19863">
                  <c:v>6.009952902360353</c:v>
                </c:pt>
                <c:pt idx="19864">
                  <c:v>6.01008720820889</c:v>
                </c:pt>
                <c:pt idx="19865">
                  <c:v>6.010268047549867</c:v>
                </c:pt>
                <c:pt idx="19866">
                  <c:v>6.010307696161388</c:v>
                </c:pt>
                <c:pt idx="19867">
                  <c:v>6.010331219316078</c:v>
                </c:pt>
                <c:pt idx="19868">
                  <c:v>6.010709289852266</c:v>
                </c:pt>
                <c:pt idx="19869">
                  <c:v>6.010725166025662</c:v>
                </c:pt>
                <c:pt idx="19870">
                  <c:v>0.0</c:v>
                </c:pt>
                <c:pt idx="19871">
                  <c:v>0.0</c:v>
                </c:pt>
                <c:pt idx="19872">
                  <c:v>0.0</c:v>
                </c:pt>
                <c:pt idx="19873">
                  <c:v>0.0</c:v>
                </c:pt>
                <c:pt idx="19874">
                  <c:v>0.0</c:v>
                </c:pt>
                <c:pt idx="19875">
                  <c:v>0.0</c:v>
                </c:pt>
                <c:pt idx="19876">
                  <c:v>0.0</c:v>
                </c:pt>
                <c:pt idx="19877">
                  <c:v>0.0</c:v>
                </c:pt>
                <c:pt idx="19878">
                  <c:v>0.0</c:v>
                </c:pt>
                <c:pt idx="19879">
                  <c:v>0.0</c:v>
                </c:pt>
                <c:pt idx="19880">
                  <c:v>6.00975595251299</c:v>
                </c:pt>
                <c:pt idx="19881">
                  <c:v>6.00976387354064</c:v>
                </c:pt>
                <c:pt idx="19882">
                  <c:v>6.00986629596417</c:v>
                </c:pt>
                <c:pt idx="19883">
                  <c:v>6.009866455002291</c:v>
                </c:pt>
                <c:pt idx="19884">
                  <c:v>6.01000054516722</c:v>
                </c:pt>
                <c:pt idx="19885">
                  <c:v>6.010071443219474</c:v>
                </c:pt>
                <c:pt idx="19886">
                  <c:v>6.010307649302674</c:v>
                </c:pt>
                <c:pt idx="19887">
                  <c:v>6.010346940253633</c:v>
                </c:pt>
                <c:pt idx="19888">
                  <c:v>6.010551522470577</c:v>
                </c:pt>
                <c:pt idx="19889">
                  <c:v>6.010583543236264</c:v>
                </c:pt>
                <c:pt idx="19890">
                  <c:v>0.0</c:v>
                </c:pt>
                <c:pt idx="19891">
                  <c:v>0.0</c:v>
                </c:pt>
                <c:pt idx="19892">
                  <c:v>0.0</c:v>
                </c:pt>
                <c:pt idx="19893">
                  <c:v>0.0</c:v>
                </c:pt>
                <c:pt idx="19894">
                  <c:v>0.0</c:v>
                </c:pt>
                <c:pt idx="19895">
                  <c:v>0.0</c:v>
                </c:pt>
                <c:pt idx="19896">
                  <c:v>0.0</c:v>
                </c:pt>
                <c:pt idx="19897">
                  <c:v>0.0</c:v>
                </c:pt>
                <c:pt idx="19898">
                  <c:v>0.0</c:v>
                </c:pt>
                <c:pt idx="19899">
                  <c:v>0.0</c:v>
                </c:pt>
                <c:pt idx="19900">
                  <c:v>6.009802880643055</c:v>
                </c:pt>
                <c:pt idx="19901">
                  <c:v>6.009653940803985</c:v>
                </c:pt>
                <c:pt idx="19902">
                  <c:v>6.009700954923128</c:v>
                </c:pt>
                <c:pt idx="19903">
                  <c:v>6.00984308436065</c:v>
                </c:pt>
                <c:pt idx="19904">
                  <c:v>6.010024114414687</c:v>
                </c:pt>
                <c:pt idx="19905">
                  <c:v>6.010142126553384</c:v>
                </c:pt>
                <c:pt idx="19906">
                  <c:v>6.010205357084873</c:v>
                </c:pt>
                <c:pt idx="19907">
                  <c:v>6.010583170393586</c:v>
                </c:pt>
                <c:pt idx="19908">
                  <c:v>6.010575317894493</c:v>
                </c:pt>
                <c:pt idx="19909">
                  <c:v>6.010701404846085</c:v>
                </c:pt>
                <c:pt idx="19910">
                  <c:v>0.0</c:v>
                </c:pt>
                <c:pt idx="19911">
                  <c:v>0.0</c:v>
                </c:pt>
                <c:pt idx="19912">
                  <c:v>0.0</c:v>
                </c:pt>
                <c:pt idx="19913">
                  <c:v>0.0</c:v>
                </c:pt>
                <c:pt idx="19914">
                  <c:v>0.0</c:v>
                </c:pt>
                <c:pt idx="19915">
                  <c:v>0.0</c:v>
                </c:pt>
                <c:pt idx="19916">
                  <c:v>0.0</c:v>
                </c:pt>
                <c:pt idx="19917">
                  <c:v>0.0</c:v>
                </c:pt>
                <c:pt idx="19918">
                  <c:v>0.0</c:v>
                </c:pt>
                <c:pt idx="19919">
                  <c:v>0.0</c:v>
                </c:pt>
                <c:pt idx="19920">
                  <c:v>6.00979499792134</c:v>
                </c:pt>
                <c:pt idx="19921">
                  <c:v>6.009826766272705</c:v>
                </c:pt>
                <c:pt idx="19922">
                  <c:v>6.009748462019213</c:v>
                </c:pt>
                <c:pt idx="19923">
                  <c:v>6.009945376847288</c:v>
                </c:pt>
                <c:pt idx="19924">
                  <c:v>6.010126451115029</c:v>
                </c:pt>
                <c:pt idx="19925">
                  <c:v>6.01018945585652</c:v>
                </c:pt>
                <c:pt idx="19926">
                  <c:v>6.010221064718255</c:v>
                </c:pt>
                <c:pt idx="19927">
                  <c:v>6.010551762528547</c:v>
                </c:pt>
                <c:pt idx="19928">
                  <c:v>6.010536211915067</c:v>
                </c:pt>
                <c:pt idx="19929">
                  <c:v>6.01063850350165</c:v>
                </c:pt>
                <c:pt idx="19930">
                  <c:v>0.0</c:v>
                </c:pt>
                <c:pt idx="19931">
                  <c:v>0.0</c:v>
                </c:pt>
                <c:pt idx="19932">
                  <c:v>0.0</c:v>
                </c:pt>
                <c:pt idx="19933">
                  <c:v>0.0</c:v>
                </c:pt>
                <c:pt idx="19934">
                  <c:v>0.0</c:v>
                </c:pt>
                <c:pt idx="19935">
                  <c:v>0.0</c:v>
                </c:pt>
                <c:pt idx="19936">
                  <c:v>0.0</c:v>
                </c:pt>
                <c:pt idx="19937">
                  <c:v>0.0</c:v>
                </c:pt>
                <c:pt idx="19938">
                  <c:v>0.0</c:v>
                </c:pt>
                <c:pt idx="19939">
                  <c:v>0.0</c:v>
                </c:pt>
                <c:pt idx="19940">
                  <c:v>6.00968504309864</c:v>
                </c:pt>
                <c:pt idx="19941">
                  <c:v>6.00967745882758</c:v>
                </c:pt>
                <c:pt idx="19942">
                  <c:v>6.009905573765367</c:v>
                </c:pt>
                <c:pt idx="19943">
                  <c:v>6.010047560492688</c:v>
                </c:pt>
                <c:pt idx="19944">
                  <c:v>6.009969150342485</c:v>
                </c:pt>
                <c:pt idx="19945">
                  <c:v>6.010221123749263</c:v>
                </c:pt>
                <c:pt idx="19946">
                  <c:v>6.010299750099746</c:v>
                </c:pt>
                <c:pt idx="19947">
                  <c:v>6.010496547730384</c:v>
                </c:pt>
                <c:pt idx="19948">
                  <c:v>6.010670167445777</c:v>
                </c:pt>
                <c:pt idx="19949">
                  <c:v>6.010662061496795</c:v>
                </c:pt>
                <c:pt idx="19950">
                  <c:v>0.0</c:v>
                </c:pt>
                <c:pt idx="19951">
                  <c:v>0.0</c:v>
                </c:pt>
                <c:pt idx="19952">
                  <c:v>0.0</c:v>
                </c:pt>
                <c:pt idx="19953">
                  <c:v>0.0</c:v>
                </c:pt>
                <c:pt idx="19954">
                  <c:v>0.0</c:v>
                </c:pt>
                <c:pt idx="19955">
                  <c:v>0.0</c:v>
                </c:pt>
                <c:pt idx="19956">
                  <c:v>0.0</c:v>
                </c:pt>
                <c:pt idx="19957">
                  <c:v>0.0</c:v>
                </c:pt>
                <c:pt idx="19958">
                  <c:v>0.0</c:v>
                </c:pt>
                <c:pt idx="19959">
                  <c:v>0.0</c:v>
                </c:pt>
                <c:pt idx="19960">
                  <c:v>6.009630042721448</c:v>
                </c:pt>
                <c:pt idx="19961">
                  <c:v>6.009771871312768</c:v>
                </c:pt>
                <c:pt idx="19962">
                  <c:v>6.00962261855036</c:v>
                </c:pt>
                <c:pt idx="19963">
                  <c:v>6.009756450401336</c:v>
                </c:pt>
                <c:pt idx="19964">
                  <c:v>6.010032009830208</c:v>
                </c:pt>
                <c:pt idx="19965">
                  <c:v>6.01007948208305</c:v>
                </c:pt>
                <c:pt idx="19966">
                  <c:v>6.010291663481087</c:v>
                </c:pt>
                <c:pt idx="19967">
                  <c:v>6.010354932022912</c:v>
                </c:pt>
                <c:pt idx="19968">
                  <c:v>6.010559599772445</c:v>
                </c:pt>
                <c:pt idx="19969">
                  <c:v>6.010662264339154</c:v>
                </c:pt>
                <c:pt idx="19970">
                  <c:v>0.0</c:v>
                </c:pt>
                <c:pt idx="19971">
                  <c:v>0.0</c:v>
                </c:pt>
                <c:pt idx="19972">
                  <c:v>0.0</c:v>
                </c:pt>
                <c:pt idx="19973">
                  <c:v>0.0</c:v>
                </c:pt>
                <c:pt idx="19974">
                  <c:v>0.0</c:v>
                </c:pt>
                <c:pt idx="19975">
                  <c:v>0.0</c:v>
                </c:pt>
                <c:pt idx="19976">
                  <c:v>0.0</c:v>
                </c:pt>
                <c:pt idx="19977">
                  <c:v>0.0</c:v>
                </c:pt>
                <c:pt idx="19978">
                  <c:v>0.0</c:v>
                </c:pt>
                <c:pt idx="19979">
                  <c:v>0.0</c:v>
                </c:pt>
                <c:pt idx="19980">
                  <c:v>6.00961431525492</c:v>
                </c:pt>
                <c:pt idx="19981">
                  <c:v>6.009661748469282</c:v>
                </c:pt>
                <c:pt idx="19982">
                  <c:v>6.009906019093758</c:v>
                </c:pt>
                <c:pt idx="19983">
                  <c:v>6.0098587734079</c:v>
                </c:pt>
                <c:pt idx="19984">
                  <c:v>6.0099298605509</c:v>
                </c:pt>
                <c:pt idx="19985">
                  <c:v>6.010071578351255</c:v>
                </c:pt>
                <c:pt idx="19986">
                  <c:v>6.010315534507884</c:v>
                </c:pt>
                <c:pt idx="19987">
                  <c:v>6.010425832203561</c:v>
                </c:pt>
                <c:pt idx="19988">
                  <c:v>6.010544031194844</c:v>
                </c:pt>
                <c:pt idx="19989">
                  <c:v>6.01061493282906</c:v>
                </c:pt>
                <c:pt idx="19990">
                  <c:v>0.0</c:v>
                </c:pt>
                <c:pt idx="19991">
                  <c:v>0.0</c:v>
                </c:pt>
                <c:pt idx="19992">
                  <c:v>0.0</c:v>
                </c:pt>
                <c:pt idx="19993">
                  <c:v>0.0</c:v>
                </c:pt>
                <c:pt idx="19994">
                  <c:v>0.0</c:v>
                </c:pt>
                <c:pt idx="19995">
                  <c:v>0.0</c:v>
                </c:pt>
                <c:pt idx="19996">
                  <c:v>0.0</c:v>
                </c:pt>
                <c:pt idx="19997">
                  <c:v>0.0</c:v>
                </c:pt>
                <c:pt idx="19998">
                  <c:v>0.0</c:v>
                </c:pt>
                <c:pt idx="19999">
                  <c:v>0.0</c:v>
                </c:pt>
                <c:pt idx="20000">
                  <c:v>6.00970057357537</c:v>
                </c:pt>
                <c:pt idx="20001">
                  <c:v>6.009897452307754</c:v>
                </c:pt>
                <c:pt idx="20002">
                  <c:v>6.009976490878934</c:v>
                </c:pt>
                <c:pt idx="20003">
                  <c:v>6.009929298815289</c:v>
                </c:pt>
                <c:pt idx="20004">
                  <c:v>6.010157857088604</c:v>
                </c:pt>
                <c:pt idx="20005">
                  <c:v>6.010228756674182</c:v>
                </c:pt>
                <c:pt idx="20006">
                  <c:v>6.010465001603728</c:v>
                </c:pt>
                <c:pt idx="20007">
                  <c:v>6.010559599772445</c:v>
                </c:pt>
                <c:pt idx="20008">
                  <c:v>6.010606931179231</c:v>
                </c:pt>
                <c:pt idx="20009">
                  <c:v>6.010741122107231</c:v>
                </c:pt>
                <c:pt idx="20010">
                  <c:v>0.0</c:v>
                </c:pt>
                <c:pt idx="20011">
                  <c:v>0.0</c:v>
                </c:pt>
                <c:pt idx="20012">
                  <c:v>0.0</c:v>
                </c:pt>
                <c:pt idx="20013">
                  <c:v>0.0</c:v>
                </c:pt>
                <c:pt idx="20014">
                  <c:v>0.0</c:v>
                </c:pt>
                <c:pt idx="20015">
                  <c:v>0.0</c:v>
                </c:pt>
                <c:pt idx="20016">
                  <c:v>0.0</c:v>
                </c:pt>
                <c:pt idx="20017">
                  <c:v>0.0</c:v>
                </c:pt>
                <c:pt idx="20018">
                  <c:v>0.0</c:v>
                </c:pt>
                <c:pt idx="20019">
                  <c:v>0.0</c:v>
                </c:pt>
                <c:pt idx="20020">
                  <c:v>6.009921096019495</c:v>
                </c:pt>
                <c:pt idx="20021">
                  <c:v>6.009787476164334</c:v>
                </c:pt>
                <c:pt idx="20022">
                  <c:v>6.00978781550382</c:v>
                </c:pt>
                <c:pt idx="20023">
                  <c:v>6.010134190551708</c:v>
                </c:pt>
                <c:pt idx="20024">
                  <c:v>6.01018146238181</c:v>
                </c:pt>
                <c:pt idx="20025">
                  <c:v>6.01029201098343</c:v>
                </c:pt>
                <c:pt idx="20026">
                  <c:v>6.010425709954875</c:v>
                </c:pt>
                <c:pt idx="20027">
                  <c:v>6.010638196326972</c:v>
                </c:pt>
                <c:pt idx="20028">
                  <c:v>6.01077995414229</c:v>
                </c:pt>
                <c:pt idx="20029">
                  <c:v>6.010851082169067</c:v>
                </c:pt>
                <c:pt idx="20030">
                  <c:v>0.0</c:v>
                </c:pt>
                <c:pt idx="20031">
                  <c:v>0.0</c:v>
                </c:pt>
                <c:pt idx="20032">
                  <c:v>0.0</c:v>
                </c:pt>
                <c:pt idx="20033">
                  <c:v>0.0</c:v>
                </c:pt>
                <c:pt idx="20034">
                  <c:v>0.0</c:v>
                </c:pt>
                <c:pt idx="20035">
                  <c:v>0.0</c:v>
                </c:pt>
                <c:pt idx="20036">
                  <c:v>0.0</c:v>
                </c:pt>
                <c:pt idx="20037">
                  <c:v>0.0</c:v>
                </c:pt>
                <c:pt idx="20038">
                  <c:v>0.0</c:v>
                </c:pt>
                <c:pt idx="20039">
                  <c:v>0.0</c:v>
                </c:pt>
                <c:pt idx="20040">
                  <c:v>6.009708769759877</c:v>
                </c:pt>
                <c:pt idx="20041">
                  <c:v>6.009881887905566</c:v>
                </c:pt>
                <c:pt idx="20042">
                  <c:v>6.009889941387145</c:v>
                </c:pt>
                <c:pt idx="20043">
                  <c:v>6.010008235760262</c:v>
                </c:pt>
                <c:pt idx="20044">
                  <c:v>6.010110527730789</c:v>
                </c:pt>
                <c:pt idx="20045">
                  <c:v>6.010071408399604</c:v>
                </c:pt>
                <c:pt idx="20046">
                  <c:v>6.010512333029268</c:v>
                </c:pt>
                <c:pt idx="20047">
                  <c:v>6.010480927422345</c:v>
                </c:pt>
                <c:pt idx="20048">
                  <c:v>6.010654037782316</c:v>
                </c:pt>
                <c:pt idx="20049">
                  <c:v>6.010788217342395</c:v>
                </c:pt>
                <c:pt idx="20050">
                  <c:v>0.0</c:v>
                </c:pt>
                <c:pt idx="20051">
                  <c:v>0.0</c:v>
                </c:pt>
                <c:pt idx="20052">
                  <c:v>0.0</c:v>
                </c:pt>
                <c:pt idx="20053">
                  <c:v>0.0</c:v>
                </c:pt>
                <c:pt idx="20054">
                  <c:v>0.0</c:v>
                </c:pt>
                <c:pt idx="20055">
                  <c:v>0.0</c:v>
                </c:pt>
                <c:pt idx="20056">
                  <c:v>0.0</c:v>
                </c:pt>
                <c:pt idx="20057">
                  <c:v>0.0</c:v>
                </c:pt>
                <c:pt idx="20058">
                  <c:v>0.0</c:v>
                </c:pt>
                <c:pt idx="20059">
                  <c:v>0.0</c:v>
                </c:pt>
                <c:pt idx="20060">
                  <c:v>6.009755771494013</c:v>
                </c:pt>
                <c:pt idx="20061">
                  <c:v>6.00977959389693</c:v>
                </c:pt>
                <c:pt idx="20062">
                  <c:v>6.009787571864948</c:v>
                </c:pt>
                <c:pt idx="20063">
                  <c:v>6.010102488480483</c:v>
                </c:pt>
                <c:pt idx="20064">
                  <c:v>6.010126451115029</c:v>
                </c:pt>
                <c:pt idx="20065">
                  <c:v>6.010252516746609</c:v>
                </c:pt>
                <c:pt idx="20066">
                  <c:v>6.010409988860595</c:v>
                </c:pt>
                <c:pt idx="20067">
                  <c:v>6.01055961202584</c:v>
                </c:pt>
                <c:pt idx="20068">
                  <c:v>6.01066998132859</c:v>
                </c:pt>
                <c:pt idx="20069">
                  <c:v>6.010850875157356</c:v>
                </c:pt>
                <c:pt idx="20070">
                  <c:v>0.0</c:v>
                </c:pt>
                <c:pt idx="20071">
                  <c:v>0.0</c:v>
                </c:pt>
                <c:pt idx="20072">
                  <c:v>0.0</c:v>
                </c:pt>
                <c:pt idx="20073">
                  <c:v>0.0</c:v>
                </c:pt>
                <c:pt idx="20074">
                  <c:v>0.0</c:v>
                </c:pt>
                <c:pt idx="20075">
                  <c:v>0.0</c:v>
                </c:pt>
                <c:pt idx="20076">
                  <c:v>0.0</c:v>
                </c:pt>
                <c:pt idx="20077">
                  <c:v>0.0</c:v>
                </c:pt>
                <c:pt idx="20078">
                  <c:v>0.0</c:v>
                </c:pt>
                <c:pt idx="20079">
                  <c:v>0.0</c:v>
                </c:pt>
                <c:pt idx="20080">
                  <c:v>6.009606033859988</c:v>
                </c:pt>
                <c:pt idx="20081">
                  <c:v>6.009748156167336</c:v>
                </c:pt>
                <c:pt idx="20082">
                  <c:v>6.009889865138341</c:v>
                </c:pt>
                <c:pt idx="20083">
                  <c:v>6.009937352293863</c:v>
                </c:pt>
                <c:pt idx="20084">
                  <c:v>6.010095012701271</c:v>
                </c:pt>
                <c:pt idx="20085">
                  <c:v>6.010095167849988</c:v>
                </c:pt>
                <c:pt idx="20086">
                  <c:v>6.010472992206489</c:v>
                </c:pt>
                <c:pt idx="20087">
                  <c:v>6.01036278113997</c:v>
                </c:pt>
                <c:pt idx="20088">
                  <c:v>6.010591225249255</c:v>
                </c:pt>
                <c:pt idx="20089">
                  <c:v>6.010732793171706</c:v>
                </c:pt>
                <c:pt idx="20090">
                  <c:v>0.0</c:v>
                </c:pt>
                <c:pt idx="20091">
                  <c:v>0.0</c:v>
                </c:pt>
                <c:pt idx="20092">
                  <c:v>0.0</c:v>
                </c:pt>
                <c:pt idx="20093">
                  <c:v>0.0</c:v>
                </c:pt>
                <c:pt idx="20094">
                  <c:v>0.0</c:v>
                </c:pt>
                <c:pt idx="20095">
                  <c:v>0.0</c:v>
                </c:pt>
                <c:pt idx="20096">
                  <c:v>0.0</c:v>
                </c:pt>
                <c:pt idx="20097">
                  <c:v>0.0</c:v>
                </c:pt>
                <c:pt idx="20098">
                  <c:v>0.0</c:v>
                </c:pt>
                <c:pt idx="20099">
                  <c:v>0.0</c:v>
                </c:pt>
                <c:pt idx="20100">
                  <c:v>6.00974805979418</c:v>
                </c:pt>
                <c:pt idx="20101">
                  <c:v>6.00966148837728</c:v>
                </c:pt>
                <c:pt idx="20102">
                  <c:v>6.009787717689552</c:v>
                </c:pt>
                <c:pt idx="20103">
                  <c:v>6.010008270311624</c:v>
                </c:pt>
                <c:pt idx="20104">
                  <c:v>6.010102630370008</c:v>
                </c:pt>
                <c:pt idx="20105">
                  <c:v>6.010032109444044</c:v>
                </c:pt>
                <c:pt idx="20106">
                  <c:v>6.010394270749464</c:v>
                </c:pt>
                <c:pt idx="20107">
                  <c:v>6.010520133120409</c:v>
                </c:pt>
                <c:pt idx="20108">
                  <c:v>6.010654224784667</c:v>
                </c:pt>
                <c:pt idx="20109">
                  <c:v>6.010606877739692</c:v>
                </c:pt>
                <c:pt idx="20110">
                  <c:v>0.0</c:v>
                </c:pt>
                <c:pt idx="20111">
                  <c:v>0.0</c:v>
                </c:pt>
                <c:pt idx="20112">
                  <c:v>0.0</c:v>
                </c:pt>
                <c:pt idx="20113">
                  <c:v>0.0</c:v>
                </c:pt>
                <c:pt idx="20114">
                  <c:v>0.0</c:v>
                </c:pt>
                <c:pt idx="20115">
                  <c:v>0.0</c:v>
                </c:pt>
                <c:pt idx="20116">
                  <c:v>0.0</c:v>
                </c:pt>
                <c:pt idx="20117">
                  <c:v>0.0</c:v>
                </c:pt>
                <c:pt idx="20118">
                  <c:v>0.0</c:v>
                </c:pt>
                <c:pt idx="20119">
                  <c:v>0.0</c:v>
                </c:pt>
                <c:pt idx="20120">
                  <c:v>6.009645573244506</c:v>
                </c:pt>
                <c:pt idx="20121">
                  <c:v>6.009661538800612</c:v>
                </c:pt>
                <c:pt idx="20122">
                  <c:v>6.009890097627496</c:v>
                </c:pt>
                <c:pt idx="20123">
                  <c:v>6.009842886085604</c:v>
                </c:pt>
                <c:pt idx="20124">
                  <c:v>6.009969116184418</c:v>
                </c:pt>
                <c:pt idx="20125">
                  <c:v>6.010142297035631</c:v>
                </c:pt>
                <c:pt idx="20126">
                  <c:v>6.010174047240444</c:v>
                </c:pt>
                <c:pt idx="20127">
                  <c:v>6.01036278113997</c:v>
                </c:pt>
                <c:pt idx="20128">
                  <c:v>6.01045742709919</c:v>
                </c:pt>
                <c:pt idx="20129">
                  <c:v>6.010614730203812</c:v>
                </c:pt>
                <c:pt idx="20130">
                  <c:v>0.0</c:v>
                </c:pt>
                <c:pt idx="20131">
                  <c:v>0.0</c:v>
                </c:pt>
                <c:pt idx="20132">
                  <c:v>0.0</c:v>
                </c:pt>
                <c:pt idx="20133">
                  <c:v>0.0</c:v>
                </c:pt>
                <c:pt idx="20134">
                  <c:v>0.0</c:v>
                </c:pt>
                <c:pt idx="20135">
                  <c:v>0.0</c:v>
                </c:pt>
                <c:pt idx="20136">
                  <c:v>0.0</c:v>
                </c:pt>
                <c:pt idx="20137">
                  <c:v>0.0</c:v>
                </c:pt>
                <c:pt idx="20138">
                  <c:v>0.0</c:v>
                </c:pt>
                <c:pt idx="20139">
                  <c:v>0.0</c:v>
                </c:pt>
                <c:pt idx="20140">
                  <c:v>6.00968504309864</c:v>
                </c:pt>
                <c:pt idx="20141">
                  <c:v>6.009708866755975</c:v>
                </c:pt>
                <c:pt idx="20142">
                  <c:v>6.009756310638127</c:v>
                </c:pt>
                <c:pt idx="20143">
                  <c:v>6.00981949522824</c:v>
                </c:pt>
                <c:pt idx="20144">
                  <c:v>6.010024114414687</c:v>
                </c:pt>
                <c:pt idx="20145">
                  <c:v>6.010055643774316</c:v>
                </c:pt>
                <c:pt idx="20146">
                  <c:v>6.010221018668203</c:v>
                </c:pt>
                <c:pt idx="20147">
                  <c:v>6.010441538660984</c:v>
                </c:pt>
                <c:pt idx="20148">
                  <c:v>6.010528123117747</c:v>
                </c:pt>
                <c:pt idx="20149">
                  <c:v>6.010536162512854</c:v>
                </c:pt>
                <c:pt idx="20150">
                  <c:v>0.0</c:v>
                </c:pt>
                <c:pt idx="20151">
                  <c:v>0.0</c:v>
                </c:pt>
                <c:pt idx="20152">
                  <c:v>0.0</c:v>
                </c:pt>
                <c:pt idx="20153">
                  <c:v>0.0</c:v>
                </c:pt>
                <c:pt idx="20154">
                  <c:v>0.0</c:v>
                </c:pt>
                <c:pt idx="20155">
                  <c:v>0.0</c:v>
                </c:pt>
                <c:pt idx="20156">
                  <c:v>0.0</c:v>
                </c:pt>
                <c:pt idx="20157">
                  <c:v>0.0</c:v>
                </c:pt>
                <c:pt idx="20158">
                  <c:v>0.0</c:v>
                </c:pt>
                <c:pt idx="20159">
                  <c:v>0.0</c:v>
                </c:pt>
                <c:pt idx="20160">
                  <c:v>6.009708623021777</c:v>
                </c:pt>
                <c:pt idx="20161">
                  <c:v>6.009850492303812</c:v>
                </c:pt>
                <c:pt idx="20162">
                  <c:v>6.009779933996736</c:v>
                </c:pt>
                <c:pt idx="20163">
                  <c:v>6.009819349262097</c:v>
                </c:pt>
                <c:pt idx="20164">
                  <c:v>6.010150033660429</c:v>
                </c:pt>
                <c:pt idx="20165">
                  <c:v>6.010220887884227</c:v>
                </c:pt>
                <c:pt idx="20166">
                  <c:v>6.010394256518074</c:v>
                </c:pt>
                <c:pt idx="20167">
                  <c:v>6.010425880315925</c:v>
                </c:pt>
                <c:pt idx="20168">
                  <c:v>6.010512488550304</c:v>
                </c:pt>
                <c:pt idx="20169">
                  <c:v>6.01072517903411</c:v>
                </c:pt>
                <c:pt idx="20170">
                  <c:v>0.0</c:v>
                </c:pt>
                <c:pt idx="20171">
                  <c:v>0.0</c:v>
                </c:pt>
                <c:pt idx="20172">
                  <c:v>0.0</c:v>
                </c:pt>
                <c:pt idx="20173">
                  <c:v>0.0</c:v>
                </c:pt>
                <c:pt idx="20174">
                  <c:v>0.0</c:v>
                </c:pt>
                <c:pt idx="20175">
                  <c:v>0.0</c:v>
                </c:pt>
                <c:pt idx="20176">
                  <c:v>0.0</c:v>
                </c:pt>
                <c:pt idx="20177">
                  <c:v>0.0</c:v>
                </c:pt>
                <c:pt idx="20178">
                  <c:v>0.0</c:v>
                </c:pt>
                <c:pt idx="20179">
                  <c:v>0.0</c:v>
                </c:pt>
                <c:pt idx="20180">
                  <c:v>6.009802880643055</c:v>
                </c:pt>
                <c:pt idx="20181">
                  <c:v>6.00974010648386</c:v>
                </c:pt>
                <c:pt idx="20182">
                  <c:v>6.00981896777712</c:v>
                </c:pt>
                <c:pt idx="20183">
                  <c:v>6.010063278158226</c:v>
                </c:pt>
                <c:pt idx="20184">
                  <c:v>6.010259966200278</c:v>
                </c:pt>
                <c:pt idx="20185">
                  <c:v>6.010260401699482</c:v>
                </c:pt>
                <c:pt idx="20186">
                  <c:v>6.010425695472277</c:v>
                </c:pt>
                <c:pt idx="20187">
                  <c:v>6.010409988860595</c:v>
                </c:pt>
                <c:pt idx="20188">
                  <c:v>6.010591209923881</c:v>
                </c:pt>
                <c:pt idx="20189">
                  <c:v>6.010764646019208</c:v>
                </c:pt>
                <c:pt idx="20190">
                  <c:v>0.0</c:v>
                </c:pt>
                <c:pt idx="20191">
                  <c:v>0.0</c:v>
                </c:pt>
                <c:pt idx="20192">
                  <c:v>0.0</c:v>
                </c:pt>
                <c:pt idx="20193">
                  <c:v>0.0</c:v>
                </c:pt>
                <c:pt idx="20194">
                  <c:v>0.0</c:v>
                </c:pt>
                <c:pt idx="20195">
                  <c:v>0.0</c:v>
                </c:pt>
                <c:pt idx="20196">
                  <c:v>0.0</c:v>
                </c:pt>
                <c:pt idx="20197">
                  <c:v>0.0</c:v>
                </c:pt>
                <c:pt idx="20198">
                  <c:v>0.0</c:v>
                </c:pt>
                <c:pt idx="20199">
                  <c:v>0.0</c:v>
                </c:pt>
                <c:pt idx="20200">
                  <c:v>6.009535379355829</c:v>
                </c:pt>
                <c:pt idx="20201">
                  <c:v>6.009653857380667</c:v>
                </c:pt>
                <c:pt idx="20202">
                  <c:v>6.009882228803471</c:v>
                </c:pt>
                <c:pt idx="20203">
                  <c:v>6.010023956203739</c:v>
                </c:pt>
                <c:pt idx="20204">
                  <c:v>6.01003197533218</c:v>
                </c:pt>
                <c:pt idx="20205">
                  <c:v>6.010228926926295</c:v>
                </c:pt>
                <c:pt idx="20206">
                  <c:v>6.010244634528481</c:v>
                </c:pt>
                <c:pt idx="20207">
                  <c:v>6.010370856678376</c:v>
                </c:pt>
                <c:pt idx="20208">
                  <c:v>6.010591259954493</c:v>
                </c:pt>
                <c:pt idx="20209">
                  <c:v>6.010756515511178</c:v>
                </c:pt>
                <c:pt idx="20210">
                  <c:v>0.0</c:v>
                </c:pt>
                <c:pt idx="20211">
                  <c:v>0.0</c:v>
                </c:pt>
                <c:pt idx="20212">
                  <c:v>0.0</c:v>
                </c:pt>
                <c:pt idx="20213">
                  <c:v>0.0</c:v>
                </c:pt>
                <c:pt idx="20214">
                  <c:v>0.0</c:v>
                </c:pt>
                <c:pt idx="20215">
                  <c:v>0.0</c:v>
                </c:pt>
                <c:pt idx="20216">
                  <c:v>0.0</c:v>
                </c:pt>
                <c:pt idx="20217">
                  <c:v>0.0</c:v>
                </c:pt>
                <c:pt idx="20218">
                  <c:v>0.0</c:v>
                </c:pt>
                <c:pt idx="20219">
                  <c:v>0.0</c:v>
                </c:pt>
                <c:pt idx="20220">
                  <c:v>6.00963771429361</c:v>
                </c:pt>
                <c:pt idx="20221">
                  <c:v>6.009708866755975</c:v>
                </c:pt>
                <c:pt idx="20222">
                  <c:v>6.009850807753385</c:v>
                </c:pt>
                <c:pt idx="20223">
                  <c:v>6.009866440679642</c:v>
                </c:pt>
                <c:pt idx="20224">
                  <c:v>6.009937754345324</c:v>
                </c:pt>
                <c:pt idx="20225">
                  <c:v>6.010118772338378</c:v>
                </c:pt>
                <c:pt idx="20226">
                  <c:v>6.010323356255662</c:v>
                </c:pt>
                <c:pt idx="20227">
                  <c:v>6.010457319823744</c:v>
                </c:pt>
                <c:pt idx="20228">
                  <c:v>6.010701234065055</c:v>
                </c:pt>
                <c:pt idx="20229">
                  <c:v>6.010709444388178</c:v>
                </c:pt>
                <c:pt idx="20230">
                  <c:v>0.0</c:v>
                </c:pt>
                <c:pt idx="20231">
                  <c:v>0.0</c:v>
                </c:pt>
                <c:pt idx="20232">
                  <c:v>0.0</c:v>
                </c:pt>
                <c:pt idx="20233">
                  <c:v>0.0</c:v>
                </c:pt>
                <c:pt idx="20234">
                  <c:v>0.0</c:v>
                </c:pt>
                <c:pt idx="20235">
                  <c:v>0.0</c:v>
                </c:pt>
                <c:pt idx="20236">
                  <c:v>0.0</c:v>
                </c:pt>
                <c:pt idx="20237">
                  <c:v>0.0</c:v>
                </c:pt>
                <c:pt idx="20238">
                  <c:v>0.0</c:v>
                </c:pt>
                <c:pt idx="20239">
                  <c:v>0.0</c:v>
                </c:pt>
                <c:pt idx="20240">
                  <c:v>6.00970861258057</c:v>
                </c:pt>
                <c:pt idx="20241">
                  <c:v>6.009834763515196</c:v>
                </c:pt>
                <c:pt idx="20242">
                  <c:v>6.009764202806794</c:v>
                </c:pt>
                <c:pt idx="20243">
                  <c:v>6.0097955584156</c:v>
                </c:pt>
                <c:pt idx="20244">
                  <c:v>6.010158072661405</c:v>
                </c:pt>
                <c:pt idx="20245">
                  <c:v>6.010158027557944</c:v>
                </c:pt>
                <c:pt idx="20246">
                  <c:v>6.01026839449667</c:v>
                </c:pt>
                <c:pt idx="20247">
                  <c:v>6.01055961202584</c:v>
                </c:pt>
                <c:pt idx="20248">
                  <c:v>6.010701556604171</c:v>
                </c:pt>
                <c:pt idx="20249">
                  <c:v>6.010685612896176</c:v>
                </c:pt>
                <c:pt idx="20250">
                  <c:v>0.0</c:v>
                </c:pt>
                <c:pt idx="20251">
                  <c:v>0.0</c:v>
                </c:pt>
                <c:pt idx="20252">
                  <c:v>0.0</c:v>
                </c:pt>
                <c:pt idx="20253">
                  <c:v>0.0</c:v>
                </c:pt>
                <c:pt idx="20254">
                  <c:v>0.0</c:v>
                </c:pt>
                <c:pt idx="20255">
                  <c:v>0.0</c:v>
                </c:pt>
                <c:pt idx="20256">
                  <c:v>0.0</c:v>
                </c:pt>
                <c:pt idx="20257">
                  <c:v>0.0</c:v>
                </c:pt>
                <c:pt idx="20258">
                  <c:v>0.0</c:v>
                </c:pt>
                <c:pt idx="20259">
                  <c:v>0.0</c:v>
                </c:pt>
                <c:pt idx="20260">
                  <c:v>6.009708769759877</c:v>
                </c:pt>
                <c:pt idx="20261">
                  <c:v>6.009551524345643</c:v>
                </c:pt>
                <c:pt idx="20262">
                  <c:v>6.009795610614571</c:v>
                </c:pt>
                <c:pt idx="20263">
                  <c:v>6.009905900425957</c:v>
                </c:pt>
                <c:pt idx="20264">
                  <c:v>6.010000510670189</c:v>
                </c:pt>
                <c:pt idx="20265">
                  <c:v>6.010346755278508</c:v>
                </c:pt>
                <c:pt idx="20266">
                  <c:v>6.010307635519775</c:v>
                </c:pt>
                <c:pt idx="20267">
                  <c:v>6.010402295775503</c:v>
                </c:pt>
                <c:pt idx="20268">
                  <c:v>6.010638281516038</c:v>
                </c:pt>
                <c:pt idx="20269">
                  <c:v>6.01078012539439</c:v>
                </c:pt>
                <c:pt idx="20270">
                  <c:v>0.0</c:v>
                </c:pt>
                <c:pt idx="20271">
                  <c:v>0.0</c:v>
                </c:pt>
                <c:pt idx="20272">
                  <c:v>0.0</c:v>
                </c:pt>
                <c:pt idx="20273">
                  <c:v>0.0</c:v>
                </c:pt>
                <c:pt idx="20274">
                  <c:v>0.0</c:v>
                </c:pt>
                <c:pt idx="20275">
                  <c:v>0.0</c:v>
                </c:pt>
                <c:pt idx="20276">
                  <c:v>0.0</c:v>
                </c:pt>
                <c:pt idx="20277">
                  <c:v>0.0</c:v>
                </c:pt>
                <c:pt idx="20278">
                  <c:v>0.0</c:v>
                </c:pt>
                <c:pt idx="20279">
                  <c:v>0.0</c:v>
                </c:pt>
                <c:pt idx="20280">
                  <c:v>6.009779456478568</c:v>
                </c:pt>
                <c:pt idx="20281">
                  <c:v>6.009716537458586</c:v>
                </c:pt>
                <c:pt idx="20282">
                  <c:v>6.009685414573707</c:v>
                </c:pt>
                <c:pt idx="20283">
                  <c:v>6.00992945774748</c:v>
                </c:pt>
                <c:pt idx="20284">
                  <c:v>6.010118366981471</c:v>
                </c:pt>
                <c:pt idx="20285">
                  <c:v>6.010323370164044</c:v>
                </c:pt>
                <c:pt idx="20286">
                  <c:v>6.010284065691644</c:v>
                </c:pt>
                <c:pt idx="20287">
                  <c:v>6.010488698292979</c:v>
                </c:pt>
                <c:pt idx="20288">
                  <c:v>6.01055178058298</c:v>
                </c:pt>
                <c:pt idx="20289">
                  <c:v>6.010827457931208</c:v>
                </c:pt>
                <c:pt idx="20290">
                  <c:v>0.0</c:v>
                </c:pt>
                <c:pt idx="20291">
                  <c:v>0.0</c:v>
                </c:pt>
                <c:pt idx="20292">
                  <c:v>0.0</c:v>
                </c:pt>
                <c:pt idx="20293">
                  <c:v>0.0</c:v>
                </c:pt>
                <c:pt idx="20294">
                  <c:v>0.0</c:v>
                </c:pt>
                <c:pt idx="20295">
                  <c:v>0.0</c:v>
                </c:pt>
                <c:pt idx="20296">
                  <c:v>0.0</c:v>
                </c:pt>
                <c:pt idx="20297">
                  <c:v>0.0</c:v>
                </c:pt>
                <c:pt idx="20298">
                  <c:v>0.0</c:v>
                </c:pt>
                <c:pt idx="20299">
                  <c:v>0.0</c:v>
                </c:pt>
                <c:pt idx="20300">
                  <c:v>6.009566987065496</c:v>
                </c:pt>
                <c:pt idx="20301">
                  <c:v>6.00981908455961</c:v>
                </c:pt>
                <c:pt idx="20302">
                  <c:v>6.009716834683623</c:v>
                </c:pt>
                <c:pt idx="20303">
                  <c:v>6.009890222488114</c:v>
                </c:pt>
                <c:pt idx="20304">
                  <c:v>6.01000839394945</c:v>
                </c:pt>
                <c:pt idx="20305">
                  <c:v>6.010055690887318</c:v>
                </c:pt>
                <c:pt idx="20306">
                  <c:v>6.010291917767112</c:v>
                </c:pt>
                <c:pt idx="20307">
                  <c:v>6.01044962637456</c:v>
                </c:pt>
                <c:pt idx="20308">
                  <c:v>6.01066975598208</c:v>
                </c:pt>
                <c:pt idx="20309">
                  <c:v>6.010717087953295</c:v>
                </c:pt>
                <c:pt idx="20310">
                  <c:v>0.0</c:v>
                </c:pt>
                <c:pt idx="20311">
                  <c:v>0.0</c:v>
                </c:pt>
                <c:pt idx="20312">
                  <c:v>0.0</c:v>
                </c:pt>
                <c:pt idx="20313">
                  <c:v>0.0</c:v>
                </c:pt>
                <c:pt idx="20314">
                  <c:v>0.0</c:v>
                </c:pt>
                <c:pt idx="20315">
                  <c:v>0.0</c:v>
                </c:pt>
                <c:pt idx="20316">
                  <c:v>0.0</c:v>
                </c:pt>
                <c:pt idx="20317">
                  <c:v>0.0</c:v>
                </c:pt>
                <c:pt idx="20318">
                  <c:v>0.0</c:v>
                </c:pt>
                <c:pt idx="20319">
                  <c:v>0.0</c:v>
                </c:pt>
                <c:pt idx="20320">
                  <c:v>6.009606244156311</c:v>
                </c:pt>
                <c:pt idx="20321">
                  <c:v>6.009645818679207</c:v>
                </c:pt>
                <c:pt idx="20322">
                  <c:v>6.009732741895065</c:v>
                </c:pt>
                <c:pt idx="20323">
                  <c:v>6.009968946044084</c:v>
                </c:pt>
                <c:pt idx="20324">
                  <c:v>6.009921991420076</c:v>
                </c:pt>
                <c:pt idx="20325">
                  <c:v>6.010158014653411</c:v>
                </c:pt>
                <c:pt idx="20326">
                  <c:v>6.010276210566663</c:v>
                </c:pt>
                <c:pt idx="20327">
                  <c:v>6.010299956867516</c:v>
                </c:pt>
                <c:pt idx="20328">
                  <c:v>6.01055978249359</c:v>
                </c:pt>
                <c:pt idx="20329">
                  <c:v>6.010607151622521</c:v>
                </c:pt>
                <c:pt idx="20330">
                  <c:v>0.0</c:v>
                </c:pt>
                <c:pt idx="20331">
                  <c:v>0.0</c:v>
                </c:pt>
                <c:pt idx="20332">
                  <c:v>0.0</c:v>
                </c:pt>
                <c:pt idx="20333">
                  <c:v>0.0</c:v>
                </c:pt>
                <c:pt idx="20334">
                  <c:v>0.0</c:v>
                </c:pt>
                <c:pt idx="20335">
                  <c:v>0.0</c:v>
                </c:pt>
                <c:pt idx="20336">
                  <c:v>0.0</c:v>
                </c:pt>
                <c:pt idx="20337">
                  <c:v>0.0</c:v>
                </c:pt>
                <c:pt idx="20338">
                  <c:v>0.0</c:v>
                </c:pt>
                <c:pt idx="20339">
                  <c:v>0.0</c:v>
                </c:pt>
                <c:pt idx="20340">
                  <c:v>6.009511986921396</c:v>
                </c:pt>
                <c:pt idx="20341">
                  <c:v>6.009551562784594</c:v>
                </c:pt>
                <c:pt idx="20342">
                  <c:v>6.009709173229902</c:v>
                </c:pt>
                <c:pt idx="20343">
                  <c:v>6.00966179648134</c:v>
                </c:pt>
                <c:pt idx="20344">
                  <c:v>6.010016230935924</c:v>
                </c:pt>
                <c:pt idx="20345">
                  <c:v>6.010008350336475</c:v>
                </c:pt>
                <c:pt idx="20346">
                  <c:v>6.010173918312907</c:v>
                </c:pt>
                <c:pt idx="20347">
                  <c:v>6.010331172066448</c:v>
                </c:pt>
                <c:pt idx="20348">
                  <c:v>6.01051264141446</c:v>
                </c:pt>
                <c:pt idx="20349">
                  <c:v>6.010725127587278</c:v>
                </c:pt>
                <c:pt idx="20350">
                  <c:v>0.0</c:v>
                </c:pt>
                <c:pt idx="20351">
                  <c:v>0.0</c:v>
                </c:pt>
                <c:pt idx="20352">
                  <c:v>0.0</c:v>
                </c:pt>
                <c:pt idx="20353">
                  <c:v>0.0</c:v>
                </c:pt>
                <c:pt idx="20354">
                  <c:v>0.0</c:v>
                </c:pt>
                <c:pt idx="20355">
                  <c:v>0.0</c:v>
                </c:pt>
                <c:pt idx="20356">
                  <c:v>0.0</c:v>
                </c:pt>
                <c:pt idx="20357">
                  <c:v>0.0</c:v>
                </c:pt>
                <c:pt idx="20358">
                  <c:v>0.0</c:v>
                </c:pt>
                <c:pt idx="20359">
                  <c:v>0.0</c:v>
                </c:pt>
                <c:pt idx="20360">
                  <c:v>6.009677014446896</c:v>
                </c:pt>
                <c:pt idx="20361">
                  <c:v>6.009787632905041</c:v>
                </c:pt>
                <c:pt idx="20362">
                  <c:v>6.009795610614571</c:v>
                </c:pt>
                <c:pt idx="20363">
                  <c:v>6.009787887868142</c:v>
                </c:pt>
                <c:pt idx="20364">
                  <c:v>6.010220953598489</c:v>
                </c:pt>
                <c:pt idx="20365">
                  <c:v>6.010134303033536</c:v>
                </c:pt>
                <c:pt idx="20366">
                  <c:v>6.010339076993545</c:v>
                </c:pt>
                <c:pt idx="20367">
                  <c:v>6.010481080465847</c:v>
                </c:pt>
                <c:pt idx="20368">
                  <c:v>6.010591275191385</c:v>
                </c:pt>
                <c:pt idx="20369">
                  <c:v>6.010819487421028</c:v>
                </c:pt>
                <c:pt idx="20370">
                  <c:v>0.0</c:v>
                </c:pt>
                <c:pt idx="20371">
                  <c:v>0.0</c:v>
                </c:pt>
                <c:pt idx="20372">
                  <c:v>0.0</c:v>
                </c:pt>
                <c:pt idx="20373">
                  <c:v>0.0</c:v>
                </c:pt>
                <c:pt idx="20374">
                  <c:v>0.0</c:v>
                </c:pt>
                <c:pt idx="20375">
                  <c:v>0.0</c:v>
                </c:pt>
                <c:pt idx="20376">
                  <c:v>0.0</c:v>
                </c:pt>
                <c:pt idx="20377">
                  <c:v>0.0</c:v>
                </c:pt>
                <c:pt idx="20378">
                  <c:v>0.0</c:v>
                </c:pt>
                <c:pt idx="20379">
                  <c:v>0.0</c:v>
                </c:pt>
                <c:pt idx="20380">
                  <c:v>6.009677004095791</c:v>
                </c:pt>
                <c:pt idx="20381">
                  <c:v>6.009685107702976</c:v>
                </c:pt>
                <c:pt idx="20382">
                  <c:v>6.009724713763707</c:v>
                </c:pt>
                <c:pt idx="20383">
                  <c:v>6.009905942947251</c:v>
                </c:pt>
                <c:pt idx="20384">
                  <c:v>6.010110743017264</c:v>
                </c:pt>
                <c:pt idx="20385">
                  <c:v>6.010252516746609</c:v>
                </c:pt>
                <c:pt idx="20386">
                  <c:v>6.010386217188227</c:v>
                </c:pt>
                <c:pt idx="20387">
                  <c:v>6.010488710223047</c:v>
                </c:pt>
                <c:pt idx="20388">
                  <c:v>6.010630704621643</c:v>
                </c:pt>
                <c:pt idx="20389">
                  <c:v>6.010811582039301</c:v>
                </c:pt>
                <c:pt idx="20390">
                  <c:v>0.0</c:v>
                </c:pt>
                <c:pt idx="20391">
                  <c:v>0.0</c:v>
                </c:pt>
                <c:pt idx="20392">
                  <c:v>0.0</c:v>
                </c:pt>
                <c:pt idx="20393">
                  <c:v>0.0</c:v>
                </c:pt>
                <c:pt idx="20394">
                  <c:v>0.0</c:v>
                </c:pt>
                <c:pt idx="20395">
                  <c:v>0.0</c:v>
                </c:pt>
                <c:pt idx="20396">
                  <c:v>0.0</c:v>
                </c:pt>
                <c:pt idx="20397">
                  <c:v>0.0</c:v>
                </c:pt>
                <c:pt idx="20398">
                  <c:v>0.0</c:v>
                </c:pt>
                <c:pt idx="20399">
                  <c:v>0.0</c:v>
                </c:pt>
                <c:pt idx="20400">
                  <c:v>6.009739863763907</c:v>
                </c:pt>
                <c:pt idx="20401">
                  <c:v>6.009936941587934</c:v>
                </c:pt>
                <c:pt idx="20402">
                  <c:v>6.009929376029731</c:v>
                </c:pt>
                <c:pt idx="20403">
                  <c:v>6.010024000123297</c:v>
                </c:pt>
                <c:pt idx="20404">
                  <c:v>6.010134287409304</c:v>
                </c:pt>
                <c:pt idx="20405">
                  <c:v>6.010220894085614</c:v>
                </c:pt>
                <c:pt idx="20406">
                  <c:v>6.010417670492322</c:v>
                </c:pt>
                <c:pt idx="20407">
                  <c:v>6.010591054487078</c:v>
                </c:pt>
                <c:pt idx="20408">
                  <c:v>6.01067766298093</c:v>
                </c:pt>
                <c:pt idx="20409">
                  <c:v>6.010835206362278</c:v>
                </c:pt>
                <c:pt idx="20410">
                  <c:v>0.0</c:v>
                </c:pt>
                <c:pt idx="20411">
                  <c:v>0.0</c:v>
                </c:pt>
                <c:pt idx="20412">
                  <c:v>0.0</c:v>
                </c:pt>
                <c:pt idx="20413">
                  <c:v>0.0</c:v>
                </c:pt>
                <c:pt idx="20414">
                  <c:v>0.0</c:v>
                </c:pt>
                <c:pt idx="20415">
                  <c:v>0.0</c:v>
                </c:pt>
                <c:pt idx="20416">
                  <c:v>0.0</c:v>
                </c:pt>
                <c:pt idx="20417">
                  <c:v>0.0</c:v>
                </c:pt>
                <c:pt idx="20418">
                  <c:v>0.0</c:v>
                </c:pt>
                <c:pt idx="20419">
                  <c:v>0.0</c:v>
                </c:pt>
                <c:pt idx="20420">
                  <c:v>6.00979524332099</c:v>
                </c:pt>
                <c:pt idx="20421">
                  <c:v>6.009811202272748</c:v>
                </c:pt>
                <c:pt idx="20422">
                  <c:v>6.009834900177148</c:v>
                </c:pt>
                <c:pt idx="20423">
                  <c:v>6.010008020791219</c:v>
                </c:pt>
                <c:pt idx="20424">
                  <c:v>6.010165789884594</c:v>
                </c:pt>
                <c:pt idx="20425">
                  <c:v>6.010307696161388</c:v>
                </c:pt>
                <c:pt idx="20426">
                  <c:v>6.01029978635135</c:v>
                </c:pt>
                <c:pt idx="20427">
                  <c:v>6.010465172039789</c:v>
                </c:pt>
                <c:pt idx="20428">
                  <c:v>6.010591259954493</c:v>
                </c:pt>
                <c:pt idx="20429">
                  <c:v>6.010827286824115</c:v>
                </c:pt>
                <c:pt idx="20430">
                  <c:v>0.0</c:v>
                </c:pt>
                <c:pt idx="20431">
                  <c:v>0.0</c:v>
                </c:pt>
                <c:pt idx="20432">
                  <c:v>0.0</c:v>
                </c:pt>
                <c:pt idx="20433">
                  <c:v>0.0</c:v>
                </c:pt>
                <c:pt idx="20434">
                  <c:v>0.0</c:v>
                </c:pt>
                <c:pt idx="20435">
                  <c:v>0.0</c:v>
                </c:pt>
                <c:pt idx="20436">
                  <c:v>0.0</c:v>
                </c:pt>
                <c:pt idx="20437">
                  <c:v>0.0</c:v>
                </c:pt>
                <c:pt idx="20438">
                  <c:v>0.0</c:v>
                </c:pt>
                <c:pt idx="20439">
                  <c:v>0.0</c:v>
                </c:pt>
                <c:pt idx="20440">
                  <c:v>6.00966144101266</c:v>
                </c:pt>
                <c:pt idx="20441">
                  <c:v>6.009756004951478</c:v>
                </c:pt>
                <c:pt idx="20442">
                  <c:v>6.009819179696978</c:v>
                </c:pt>
                <c:pt idx="20443">
                  <c:v>6.009819317246821</c:v>
                </c:pt>
                <c:pt idx="20444">
                  <c:v>6.010055552369813</c:v>
                </c:pt>
                <c:pt idx="20445">
                  <c:v>6.010110875731884</c:v>
                </c:pt>
                <c:pt idx="20446">
                  <c:v>6.010268141045476</c:v>
                </c:pt>
                <c:pt idx="20447">
                  <c:v>6.010417841073386</c:v>
                </c:pt>
                <c:pt idx="20448">
                  <c:v>6.010536211915067</c:v>
                </c:pt>
                <c:pt idx="20449">
                  <c:v>6.010803900231814</c:v>
                </c:pt>
                <c:pt idx="20450">
                  <c:v>0.0</c:v>
                </c:pt>
                <c:pt idx="20451">
                  <c:v>0.0</c:v>
                </c:pt>
                <c:pt idx="20452">
                  <c:v>0.0</c:v>
                </c:pt>
                <c:pt idx="20453">
                  <c:v>0.0</c:v>
                </c:pt>
                <c:pt idx="20454">
                  <c:v>0.0</c:v>
                </c:pt>
                <c:pt idx="20455">
                  <c:v>0.0</c:v>
                </c:pt>
                <c:pt idx="20456">
                  <c:v>0.0</c:v>
                </c:pt>
                <c:pt idx="20457">
                  <c:v>0.0</c:v>
                </c:pt>
                <c:pt idx="20458">
                  <c:v>0.0</c:v>
                </c:pt>
                <c:pt idx="20459">
                  <c:v>0.0</c:v>
                </c:pt>
                <c:pt idx="20460">
                  <c:v>6.009724373729899</c:v>
                </c:pt>
                <c:pt idx="20461">
                  <c:v>6.009756038035131</c:v>
                </c:pt>
                <c:pt idx="20462">
                  <c:v>6.009984340062255</c:v>
                </c:pt>
                <c:pt idx="20463">
                  <c:v>6.009937584981928</c:v>
                </c:pt>
                <c:pt idx="20464">
                  <c:v>6.010055564772689</c:v>
                </c:pt>
                <c:pt idx="20465">
                  <c:v>6.010220858227806</c:v>
                </c:pt>
                <c:pt idx="20466">
                  <c:v>6.010488747496541</c:v>
                </c:pt>
                <c:pt idx="20467">
                  <c:v>6.010551762528547</c:v>
                </c:pt>
                <c:pt idx="20468">
                  <c:v>6.010693552338885</c:v>
                </c:pt>
                <c:pt idx="20469">
                  <c:v>6.010709222222154</c:v>
                </c:pt>
                <c:pt idx="20470">
                  <c:v>0.0</c:v>
                </c:pt>
                <c:pt idx="20471">
                  <c:v>0.0</c:v>
                </c:pt>
                <c:pt idx="20472">
                  <c:v>0.0</c:v>
                </c:pt>
                <c:pt idx="20473">
                  <c:v>0.0</c:v>
                </c:pt>
                <c:pt idx="20474">
                  <c:v>0.0</c:v>
                </c:pt>
                <c:pt idx="20475">
                  <c:v>0.0</c:v>
                </c:pt>
                <c:pt idx="20476">
                  <c:v>0.0</c:v>
                </c:pt>
                <c:pt idx="20477">
                  <c:v>0.0</c:v>
                </c:pt>
                <c:pt idx="20478">
                  <c:v>0.0</c:v>
                </c:pt>
                <c:pt idx="20479">
                  <c:v>0.0</c:v>
                </c:pt>
                <c:pt idx="20480">
                  <c:v>6.00973198152273</c:v>
                </c:pt>
                <c:pt idx="20481">
                  <c:v>6.009834805268389</c:v>
                </c:pt>
                <c:pt idx="20482">
                  <c:v>6.009890086156222</c:v>
                </c:pt>
                <c:pt idx="20483">
                  <c:v>6.010102568649584</c:v>
                </c:pt>
                <c:pt idx="20484">
                  <c:v>6.010236654798824</c:v>
                </c:pt>
                <c:pt idx="20485">
                  <c:v>6.010158062825967</c:v>
                </c:pt>
                <c:pt idx="20486">
                  <c:v>6.010402139556382</c:v>
                </c:pt>
                <c:pt idx="20487">
                  <c:v>6.010473026372776</c:v>
                </c:pt>
                <c:pt idx="20488">
                  <c:v>6.010622649454474</c:v>
                </c:pt>
                <c:pt idx="20489">
                  <c:v>6.01074088468357</c:v>
                </c:pt>
                <c:pt idx="20490">
                  <c:v>0.0</c:v>
                </c:pt>
                <c:pt idx="20491">
                  <c:v>0.0</c:v>
                </c:pt>
                <c:pt idx="20492">
                  <c:v>0.0</c:v>
                </c:pt>
                <c:pt idx="20493">
                  <c:v>0.0</c:v>
                </c:pt>
                <c:pt idx="20494">
                  <c:v>0.0</c:v>
                </c:pt>
                <c:pt idx="20495">
                  <c:v>0.0</c:v>
                </c:pt>
                <c:pt idx="20496">
                  <c:v>0.0</c:v>
                </c:pt>
                <c:pt idx="20497">
                  <c:v>0.0</c:v>
                </c:pt>
                <c:pt idx="20498">
                  <c:v>0.0</c:v>
                </c:pt>
                <c:pt idx="20499">
                  <c:v>0.0</c:v>
                </c:pt>
                <c:pt idx="20500">
                  <c:v>6.009755771494013</c:v>
                </c:pt>
                <c:pt idx="20501">
                  <c:v>6.009771766362909</c:v>
                </c:pt>
                <c:pt idx="20502">
                  <c:v>6.009803479286735</c:v>
                </c:pt>
                <c:pt idx="20503">
                  <c:v>6.009874281038988</c:v>
                </c:pt>
                <c:pt idx="20504">
                  <c:v>6.010126498930614</c:v>
                </c:pt>
                <c:pt idx="20505">
                  <c:v>6.01023659539437</c:v>
                </c:pt>
                <c:pt idx="20506">
                  <c:v>6.010425709954875</c:v>
                </c:pt>
                <c:pt idx="20507">
                  <c:v>6.010551610055844</c:v>
                </c:pt>
                <c:pt idx="20508">
                  <c:v>6.010614761817987</c:v>
                </c:pt>
                <c:pt idx="20509">
                  <c:v>6.010819621902734</c:v>
                </c:pt>
                <c:pt idx="20510">
                  <c:v>0.0</c:v>
                </c:pt>
                <c:pt idx="20511">
                  <c:v>0.0</c:v>
                </c:pt>
                <c:pt idx="20512">
                  <c:v>0.0</c:v>
                </c:pt>
                <c:pt idx="20513">
                  <c:v>0.0</c:v>
                </c:pt>
                <c:pt idx="20514">
                  <c:v>0.0</c:v>
                </c:pt>
                <c:pt idx="20515">
                  <c:v>0.0</c:v>
                </c:pt>
                <c:pt idx="20516">
                  <c:v>0.0</c:v>
                </c:pt>
                <c:pt idx="20517">
                  <c:v>0.0</c:v>
                </c:pt>
                <c:pt idx="20518">
                  <c:v>0.0</c:v>
                </c:pt>
                <c:pt idx="20519">
                  <c:v>0.0</c:v>
                </c:pt>
                <c:pt idx="20520">
                  <c:v>6.009810715402108</c:v>
                </c:pt>
                <c:pt idx="20521">
                  <c:v>6.009708866755975</c:v>
                </c:pt>
                <c:pt idx="20522">
                  <c:v>6.009827048443714</c:v>
                </c:pt>
                <c:pt idx="20523">
                  <c:v>6.009929546200904</c:v>
                </c:pt>
                <c:pt idx="20524">
                  <c:v>6.010008223572994</c:v>
                </c:pt>
                <c:pt idx="20525">
                  <c:v>6.01029969303905</c:v>
                </c:pt>
                <c:pt idx="20526">
                  <c:v>6.010370339695045</c:v>
                </c:pt>
                <c:pt idx="20527">
                  <c:v>6.010465396061294</c:v>
                </c:pt>
                <c:pt idx="20528">
                  <c:v>6.010638196326972</c:v>
                </c:pt>
                <c:pt idx="20529">
                  <c:v>6.010819207518409</c:v>
                </c:pt>
                <c:pt idx="20530">
                  <c:v>0.0</c:v>
                </c:pt>
                <c:pt idx="20531">
                  <c:v>0.0</c:v>
                </c:pt>
                <c:pt idx="20532">
                  <c:v>0.0</c:v>
                </c:pt>
                <c:pt idx="20533">
                  <c:v>0.0</c:v>
                </c:pt>
                <c:pt idx="20534">
                  <c:v>0.0</c:v>
                </c:pt>
                <c:pt idx="20535">
                  <c:v>0.0</c:v>
                </c:pt>
                <c:pt idx="20536">
                  <c:v>0.0</c:v>
                </c:pt>
                <c:pt idx="20537">
                  <c:v>0.0</c:v>
                </c:pt>
                <c:pt idx="20538">
                  <c:v>0.0</c:v>
                </c:pt>
                <c:pt idx="20539">
                  <c:v>0.0</c:v>
                </c:pt>
                <c:pt idx="20540">
                  <c:v>6.009834523238696</c:v>
                </c:pt>
                <c:pt idx="20541">
                  <c:v>6.00982692278202</c:v>
                </c:pt>
                <c:pt idx="20542">
                  <c:v>6.0098741786273</c:v>
                </c:pt>
                <c:pt idx="20543">
                  <c:v>6.009992405977787</c:v>
                </c:pt>
                <c:pt idx="20544">
                  <c:v>6.010118602104709</c:v>
                </c:pt>
                <c:pt idx="20545">
                  <c:v>6.010236831598256</c:v>
                </c:pt>
                <c:pt idx="20546">
                  <c:v>6.010425661521746</c:v>
                </c:pt>
                <c:pt idx="20547">
                  <c:v>6.010480878681585</c:v>
                </c:pt>
                <c:pt idx="20548">
                  <c:v>6.010583220458189</c:v>
                </c:pt>
                <c:pt idx="20549">
                  <c:v>6.010803900231814</c:v>
                </c:pt>
                <c:pt idx="20550">
                  <c:v>0.0</c:v>
                </c:pt>
                <c:pt idx="20551">
                  <c:v>0.0</c:v>
                </c:pt>
                <c:pt idx="20552">
                  <c:v>0.0</c:v>
                </c:pt>
                <c:pt idx="20553">
                  <c:v>0.0</c:v>
                </c:pt>
                <c:pt idx="20554">
                  <c:v>0.0</c:v>
                </c:pt>
                <c:pt idx="20555">
                  <c:v>0.0</c:v>
                </c:pt>
                <c:pt idx="20556">
                  <c:v>0.0</c:v>
                </c:pt>
                <c:pt idx="20557">
                  <c:v>0.0</c:v>
                </c:pt>
                <c:pt idx="20558">
                  <c:v>0.0</c:v>
                </c:pt>
                <c:pt idx="20559">
                  <c:v>0.0</c:v>
                </c:pt>
                <c:pt idx="20560">
                  <c:v>6.009881649126495</c:v>
                </c:pt>
                <c:pt idx="20561">
                  <c:v>6.009787487044198</c:v>
                </c:pt>
                <c:pt idx="20562">
                  <c:v>6.009960840422228</c:v>
                </c:pt>
                <c:pt idx="20563">
                  <c:v>6.010149898649557</c:v>
                </c:pt>
                <c:pt idx="20564">
                  <c:v>6.010141778506114</c:v>
                </c:pt>
                <c:pt idx="20565">
                  <c:v>6.010331099040898</c:v>
                </c:pt>
                <c:pt idx="20566">
                  <c:v>6.010496440972386</c:v>
                </c:pt>
                <c:pt idx="20567">
                  <c:v>6.010740730103514</c:v>
                </c:pt>
                <c:pt idx="20568">
                  <c:v>6.010772154241855</c:v>
                </c:pt>
                <c:pt idx="20569">
                  <c:v>6.010913927372107</c:v>
                </c:pt>
                <c:pt idx="20570">
                  <c:v>0.0</c:v>
                </c:pt>
                <c:pt idx="20571">
                  <c:v>0.0</c:v>
                </c:pt>
                <c:pt idx="20572">
                  <c:v>0.0</c:v>
                </c:pt>
                <c:pt idx="20573">
                  <c:v>0.0</c:v>
                </c:pt>
                <c:pt idx="20574">
                  <c:v>0.0</c:v>
                </c:pt>
                <c:pt idx="20575">
                  <c:v>0.0</c:v>
                </c:pt>
                <c:pt idx="20576">
                  <c:v>0.0</c:v>
                </c:pt>
                <c:pt idx="20577">
                  <c:v>0.0</c:v>
                </c:pt>
                <c:pt idx="20578">
                  <c:v>0.0</c:v>
                </c:pt>
                <c:pt idx="20579">
                  <c:v>0.0</c:v>
                </c:pt>
                <c:pt idx="20580">
                  <c:v>6.009968270929626</c:v>
                </c:pt>
                <c:pt idx="20581">
                  <c:v>6.009944825091034</c:v>
                </c:pt>
                <c:pt idx="20582">
                  <c:v>6.00996085212677</c:v>
                </c:pt>
                <c:pt idx="20583">
                  <c:v>6.010118254108974</c:v>
                </c:pt>
                <c:pt idx="20584">
                  <c:v>6.010307561976797</c:v>
                </c:pt>
                <c:pt idx="20585">
                  <c:v>6.0104020004946</c:v>
                </c:pt>
                <c:pt idx="20586">
                  <c:v>6.010496391572301</c:v>
                </c:pt>
                <c:pt idx="20587">
                  <c:v>6.010709102678555</c:v>
                </c:pt>
                <c:pt idx="20588">
                  <c:v>6.010756435321225</c:v>
                </c:pt>
                <c:pt idx="20589">
                  <c:v>6.010929594964427</c:v>
                </c:pt>
                <c:pt idx="20590">
                  <c:v>0.0</c:v>
                </c:pt>
                <c:pt idx="20591">
                  <c:v>0.0</c:v>
                </c:pt>
                <c:pt idx="20592">
                  <c:v>0.0</c:v>
                </c:pt>
                <c:pt idx="20593">
                  <c:v>0.0</c:v>
                </c:pt>
                <c:pt idx="20594">
                  <c:v>0.0</c:v>
                </c:pt>
                <c:pt idx="20595">
                  <c:v>0.0</c:v>
                </c:pt>
                <c:pt idx="20596">
                  <c:v>0.0</c:v>
                </c:pt>
                <c:pt idx="20597">
                  <c:v>0.0</c:v>
                </c:pt>
                <c:pt idx="20598">
                  <c:v>0.0</c:v>
                </c:pt>
                <c:pt idx="20599">
                  <c:v>0.0</c:v>
                </c:pt>
                <c:pt idx="20600">
                  <c:v>6.009708663202221</c:v>
                </c:pt>
                <c:pt idx="20601">
                  <c:v>6.009858374899228</c:v>
                </c:pt>
                <c:pt idx="20602">
                  <c:v>6.009960840422228</c:v>
                </c:pt>
                <c:pt idx="20603">
                  <c:v>6.010244389086321</c:v>
                </c:pt>
                <c:pt idx="20604">
                  <c:v>6.010205045515821</c:v>
                </c:pt>
                <c:pt idx="20605">
                  <c:v>6.010323277102454</c:v>
                </c:pt>
                <c:pt idx="20606">
                  <c:v>6.010465001603728</c:v>
                </c:pt>
                <c:pt idx="20607">
                  <c:v>6.010630346677874</c:v>
                </c:pt>
                <c:pt idx="20608">
                  <c:v>6.010709273827158</c:v>
                </c:pt>
                <c:pt idx="20609">
                  <c:v>6.010803804315638</c:v>
                </c:pt>
                <c:pt idx="20610">
                  <c:v>0.0</c:v>
                </c:pt>
                <c:pt idx="20611">
                  <c:v>0.0</c:v>
                </c:pt>
                <c:pt idx="20612">
                  <c:v>0.0</c:v>
                </c:pt>
                <c:pt idx="20613">
                  <c:v>0.0</c:v>
                </c:pt>
                <c:pt idx="20614">
                  <c:v>0.0</c:v>
                </c:pt>
                <c:pt idx="20615">
                  <c:v>0.0</c:v>
                </c:pt>
                <c:pt idx="20616">
                  <c:v>0.0</c:v>
                </c:pt>
                <c:pt idx="20617">
                  <c:v>0.0</c:v>
                </c:pt>
                <c:pt idx="20618">
                  <c:v>0.0</c:v>
                </c:pt>
                <c:pt idx="20619">
                  <c:v>0.0</c:v>
                </c:pt>
                <c:pt idx="20620">
                  <c:v>6.009731948314298</c:v>
                </c:pt>
                <c:pt idx="20621">
                  <c:v>6.00976387354064</c:v>
                </c:pt>
                <c:pt idx="20622">
                  <c:v>6.009952957355443</c:v>
                </c:pt>
                <c:pt idx="20623">
                  <c:v>6.009960941397802</c:v>
                </c:pt>
                <c:pt idx="20624">
                  <c:v>6.00997679786008</c:v>
                </c:pt>
                <c:pt idx="20625">
                  <c:v>6.010213225947862</c:v>
                </c:pt>
                <c:pt idx="20626">
                  <c:v>6.010457137415862</c:v>
                </c:pt>
                <c:pt idx="20627">
                  <c:v>6.01060658563265</c:v>
                </c:pt>
                <c:pt idx="20628">
                  <c:v>6.010677488825942</c:v>
                </c:pt>
                <c:pt idx="20629">
                  <c:v>6.010827247563379</c:v>
                </c:pt>
                <c:pt idx="20630">
                  <c:v>0.0</c:v>
                </c:pt>
                <c:pt idx="20631">
                  <c:v>0.0</c:v>
                </c:pt>
                <c:pt idx="20632">
                  <c:v>0.0</c:v>
                </c:pt>
                <c:pt idx="20633">
                  <c:v>0.0</c:v>
                </c:pt>
                <c:pt idx="20634">
                  <c:v>0.0</c:v>
                </c:pt>
                <c:pt idx="20635">
                  <c:v>0.0</c:v>
                </c:pt>
                <c:pt idx="20636">
                  <c:v>0.0</c:v>
                </c:pt>
                <c:pt idx="20637">
                  <c:v>0.0</c:v>
                </c:pt>
                <c:pt idx="20638">
                  <c:v>0.0</c:v>
                </c:pt>
                <c:pt idx="20639">
                  <c:v>0.0</c:v>
                </c:pt>
                <c:pt idx="20640">
                  <c:v>6.00963771429361</c:v>
                </c:pt>
                <c:pt idx="20641">
                  <c:v>6.009811056625961</c:v>
                </c:pt>
                <c:pt idx="20642">
                  <c:v>6.009850609421989</c:v>
                </c:pt>
                <c:pt idx="20643">
                  <c:v>6.009874505011105</c:v>
                </c:pt>
                <c:pt idx="20644">
                  <c:v>6.010157892517276</c:v>
                </c:pt>
                <c:pt idx="20645">
                  <c:v>6.010157811488209</c:v>
                </c:pt>
                <c:pt idx="20646">
                  <c:v>6.010331255568747</c:v>
                </c:pt>
                <c:pt idx="20647">
                  <c:v>6.010512318098177</c:v>
                </c:pt>
                <c:pt idx="20648">
                  <c:v>6.01055178058298</c:v>
                </c:pt>
                <c:pt idx="20649">
                  <c:v>6.010725166025662</c:v>
                </c:pt>
                <c:pt idx="20650">
                  <c:v>0.0</c:v>
                </c:pt>
                <c:pt idx="20651">
                  <c:v>0.0</c:v>
                </c:pt>
                <c:pt idx="20652">
                  <c:v>0.0</c:v>
                </c:pt>
                <c:pt idx="20653">
                  <c:v>0.0</c:v>
                </c:pt>
                <c:pt idx="20654">
                  <c:v>0.0</c:v>
                </c:pt>
                <c:pt idx="20655">
                  <c:v>0.0</c:v>
                </c:pt>
                <c:pt idx="20656">
                  <c:v>0.0</c:v>
                </c:pt>
                <c:pt idx="20657">
                  <c:v>0.0</c:v>
                </c:pt>
                <c:pt idx="20658">
                  <c:v>0.0</c:v>
                </c:pt>
                <c:pt idx="20659">
                  <c:v>0.0</c:v>
                </c:pt>
                <c:pt idx="20660">
                  <c:v>6.00962193193548</c:v>
                </c:pt>
                <c:pt idx="20661">
                  <c:v>6.00973258221157</c:v>
                </c:pt>
                <c:pt idx="20662">
                  <c:v>6.009661868484492</c:v>
                </c:pt>
                <c:pt idx="20663">
                  <c:v>6.009756450401336</c:v>
                </c:pt>
                <c:pt idx="20664">
                  <c:v>6.010031761129039</c:v>
                </c:pt>
                <c:pt idx="20665">
                  <c:v>6.010118537536517</c:v>
                </c:pt>
                <c:pt idx="20666">
                  <c:v>6.010299549114445</c:v>
                </c:pt>
                <c:pt idx="20667">
                  <c:v>6.010528172553954</c:v>
                </c:pt>
                <c:pt idx="20668">
                  <c:v>6.010488831937177</c:v>
                </c:pt>
                <c:pt idx="20669">
                  <c:v>6.01066211234966</c:v>
                </c:pt>
                <c:pt idx="20670">
                  <c:v>0.0</c:v>
                </c:pt>
                <c:pt idx="20671">
                  <c:v>0.0</c:v>
                </c:pt>
                <c:pt idx="20672">
                  <c:v>0.0</c:v>
                </c:pt>
                <c:pt idx="20673">
                  <c:v>0.0</c:v>
                </c:pt>
                <c:pt idx="20674">
                  <c:v>0.0</c:v>
                </c:pt>
                <c:pt idx="20675">
                  <c:v>0.0</c:v>
                </c:pt>
                <c:pt idx="20676">
                  <c:v>0.0</c:v>
                </c:pt>
                <c:pt idx="20677">
                  <c:v>0.0</c:v>
                </c:pt>
                <c:pt idx="20678">
                  <c:v>0.0</c:v>
                </c:pt>
                <c:pt idx="20679">
                  <c:v>0.0</c:v>
                </c:pt>
                <c:pt idx="20680">
                  <c:v>6.00964553356965</c:v>
                </c:pt>
                <c:pt idx="20681">
                  <c:v>6.00956727339136</c:v>
                </c:pt>
                <c:pt idx="20682">
                  <c:v>6.00962258942966</c:v>
                </c:pt>
                <c:pt idx="20683">
                  <c:v>6.00982716590667</c:v>
                </c:pt>
                <c:pt idx="20684">
                  <c:v>6.009953429706615</c:v>
                </c:pt>
                <c:pt idx="20685">
                  <c:v>6.010032109444044</c:v>
                </c:pt>
                <c:pt idx="20686">
                  <c:v>6.010268358583973</c:v>
                </c:pt>
                <c:pt idx="20687">
                  <c:v>6.0102449456538</c:v>
                </c:pt>
                <c:pt idx="20688">
                  <c:v>6.010551646974966</c:v>
                </c:pt>
                <c:pt idx="20689">
                  <c:v>6.010638452775616</c:v>
                </c:pt>
                <c:pt idx="20690">
                  <c:v>0.0</c:v>
                </c:pt>
                <c:pt idx="20691">
                  <c:v>0.0</c:v>
                </c:pt>
                <c:pt idx="20692">
                  <c:v>0.0</c:v>
                </c:pt>
                <c:pt idx="20693">
                  <c:v>0.0</c:v>
                </c:pt>
                <c:pt idx="20694">
                  <c:v>0.0</c:v>
                </c:pt>
                <c:pt idx="20695">
                  <c:v>0.0</c:v>
                </c:pt>
                <c:pt idx="20696">
                  <c:v>0.0</c:v>
                </c:pt>
                <c:pt idx="20697">
                  <c:v>0.0</c:v>
                </c:pt>
                <c:pt idx="20698">
                  <c:v>0.0</c:v>
                </c:pt>
                <c:pt idx="20699">
                  <c:v>0.0</c:v>
                </c:pt>
                <c:pt idx="20700">
                  <c:v>6.00975595251299</c:v>
                </c:pt>
                <c:pt idx="20701">
                  <c:v>6.009881887905566</c:v>
                </c:pt>
                <c:pt idx="20702">
                  <c:v>6.009803437768547</c:v>
                </c:pt>
                <c:pt idx="20703">
                  <c:v>6.009866677590423</c:v>
                </c:pt>
                <c:pt idx="20704">
                  <c:v>6.00992971578436</c:v>
                </c:pt>
                <c:pt idx="20705">
                  <c:v>6.01022871042764</c:v>
                </c:pt>
                <c:pt idx="20706">
                  <c:v>6.010291928443302</c:v>
                </c:pt>
                <c:pt idx="20707">
                  <c:v>6.010465157485394</c:v>
                </c:pt>
                <c:pt idx="20708">
                  <c:v>6.010465310563836</c:v>
                </c:pt>
                <c:pt idx="20709">
                  <c:v>6.010685461263152</c:v>
                </c:pt>
                <c:pt idx="20710">
                  <c:v>0.0</c:v>
                </c:pt>
                <c:pt idx="20711">
                  <c:v>0.0</c:v>
                </c:pt>
                <c:pt idx="20712">
                  <c:v>0.0</c:v>
                </c:pt>
                <c:pt idx="20713">
                  <c:v>0.0</c:v>
                </c:pt>
                <c:pt idx="20714">
                  <c:v>0.0</c:v>
                </c:pt>
                <c:pt idx="20715">
                  <c:v>0.0</c:v>
                </c:pt>
                <c:pt idx="20716">
                  <c:v>0.0</c:v>
                </c:pt>
                <c:pt idx="20717">
                  <c:v>0.0</c:v>
                </c:pt>
                <c:pt idx="20718">
                  <c:v>0.0</c:v>
                </c:pt>
                <c:pt idx="20719">
                  <c:v>0.0</c:v>
                </c:pt>
                <c:pt idx="20720">
                  <c:v>6.00977927746014</c:v>
                </c:pt>
                <c:pt idx="20721">
                  <c:v>6.009826977601485</c:v>
                </c:pt>
                <c:pt idx="20722">
                  <c:v>6.0097955997356</c:v>
                </c:pt>
                <c:pt idx="20723">
                  <c:v>6.010047668491484</c:v>
                </c:pt>
                <c:pt idx="20724">
                  <c:v>6.01009499738346</c:v>
                </c:pt>
                <c:pt idx="20725">
                  <c:v>6.010283894735072</c:v>
                </c:pt>
                <c:pt idx="20726">
                  <c:v>6.010417841073386</c:v>
                </c:pt>
                <c:pt idx="20727">
                  <c:v>6.010528172553954</c:v>
                </c:pt>
                <c:pt idx="20728">
                  <c:v>6.010630638388045</c:v>
                </c:pt>
                <c:pt idx="20729">
                  <c:v>6.010796033971327</c:v>
                </c:pt>
                <c:pt idx="20730">
                  <c:v>0.0</c:v>
                </c:pt>
                <c:pt idx="20731">
                  <c:v>0.0</c:v>
                </c:pt>
                <c:pt idx="20732">
                  <c:v>0.0</c:v>
                </c:pt>
                <c:pt idx="20733">
                  <c:v>0.0</c:v>
                </c:pt>
                <c:pt idx="20734">
                  <c:v>0.0</c:v>
                </c:pt>
                <c:pt idx="20735">
                  <c:v>0.0</c:v>
                </c:pt>
                <c:pt idx="20736">
                  <c:v>0.0</c:v>
                </c:pt>
                <c:pt idx="20737">
                  <c:v>0.0</c:v>
                </c:pt>
                <c:pt idx="20738">
                  <c:v>0.0</c:v>
                </c:pt>
                <c:pt idx="20739">
                  <c:v>0.0</c:v>
                </c:pt>
                <c:pt idx="20740">
                  <c:v>6.00988180520948</c:v>
                </c:pt>
                <c:pt idx="20741">
                  <c:v>6.009913352320924</c:v>
                </c:pt>
                <c:pt idx="20742">
                  <c:v>6.009882270755276</c:v>
                </c:pt>
                <c:pt idx="20743">
                  <c:v>6.010055194456251</c:v>
                </c:pt>
                <c:pt idx="20744">
                  <c:v>6.010236438145244</c:v>
                </c:pt>
                <c:pt idx="20745">
                  <c:v>6.010291807777624</c:v>
                </c:pt>
                <c:pt idx="20746">
                  <c:v>6.010433610462941</c:v>
                </c:pt>
                <c:pt idx="20747">
                  <c:v>6.010527818123489</c:v>
                </c:pt>
                <c:pt idx="20748">
                  <c:v>6.01074057864715</c:v>
                </c:pt>
                <c:pt idx="20749">
                  <c:v>6.01083515348305</c:v>
                </c:pt>
                <c:pt idx="20750">
                  <c:v>0.0</c:v>
                </c:pt>
                <c:pt idx="20751">
                  <c:v>0.0</c:v>
                </c:pt>
                <c:pt idx="20752">
                  <c:v>0.0</c:v>
                </c:pt>
                <c:pt idx="20753">
                  <c:v>0.0</c:v>
                </c:pt>
                <c:pt idx="20754">
                  <c:v>0.0</c:v>
                </c:pt>
                <c:pt idx="20755">
                  <c:v>0.0</c:v>
                </c:pt>
                <c:pt idx="20756">
                  <c:v>0.0</c:v>
                </c:pt>
                <c:pt idx="20757">
                  <c:v>0.0</c:v>
                </c:pt>
                <c:pt idx="20758">
                  <c:v>0.0</c:v>
                </c:pt>
                <c:pt idx="20759">
                  <c:v>0.0</c:v>
                </c:pt>
                <c:pt idx="20760">
                  <c:v>6.009960231441606</c:v>
                </c:pt>
                <c:pt idx="20761">
                  <c:v>6.009960689623583</c:v>
                </c:pt>
                <c:pt idx="20762">
                  <c:v>6.009952957355443</c:v>
                </c:pt>
                <c:pt idx="20763">
                  <c:v>6.010228480947907</c:v>
                </c:pt>
                <c:pt idx="20764">
                  <c:v>6.01017379363801</c:v>
                </c:pt>
                <c:pt idx="20765">
                  <c:v>6.010449097786478</c:v>
                </c:pt>
                <c:pt idx="20766">
                  <c:v>6.010417670492322</c:v>
                </c:pt>
                <c:pt idx="20767">
                  <c:v>6.010638196326972</c:v>
                </c:pt>
                <c:pt idx="20768">
                  <c:v>6.010787859521107</c:v>
                </c:pt>
                <c:pt idx="20769">
                  <c:v>6.010827510613891</c:v>
                </c:pt>
                <c:pt idx="20770">
                  <c:v>0.0</c:v>
                </c:pt>
                <c:pt idx="20771">
                  <c:v>0.0</c:v>
                </c:pt>
                <c:pt idx="20772">
                  <c:v>0.0</c:v>
                </c:pt>
                <c:pt idx="20773">
                  <c:v>0.0</c:v>
                </c:pt>
                <c:pt idx="20774">
                  <c:v>0.0</c:v>
                </c:pt>
                <c:pt idx="20775">
                  <c:v>0.0</c:v>
                </c:pt>
                <c:pt idx="20776">
                  <c:v>0.0</c:v>
                </c:pt>
                <c:pt idx="20777">
                  <c:v>0.0</c:v>
                </c:pt>
                <c:pt idx="20778">
                  <c:v>0.0</c:v>
                </c:pt>
                <c:pt idx="20779">
                  <c:v>0.0</c:v>
                </c:pt>
                <c:pt idx="20780">
                  <c:v>6.009905160771864</c:v>
                </c:pt>
                <c:pt idx="20781">
                  <c:v>6.01003925196154</c:v>
                </c:pt>
                <c:pt idx="20782">
                  <c:v>6.010094764256066</c:v>
                </c:pt>
                <c:pt idx="20783">
                  <c:v>6.010015917069644</c:v>
                </c:pt>
                <c:pt idx="20784">
                  <c:v>6.010134051947701</c:v>
                </c:pt>
                <c:pt idx="20785">
                  <c:v>6.010496303089831</c:v>
                </c:pt>
                <c:pt idx="20786">
                  <c:v>6.010559253866474</c:v>
                </c:pt>
                <c:pt idx="20787">
                  <c:v>6.010740730103514</c:v>
                </c:pt>
                <c:pt idx="20788">
                  <c:v>6.010748582815987</c:v>
                </c:pt>
                <c:pt idx="20789">
                  <c:v>6.010835326779564</c:v>
                </c:pt>
                <c:pt idx="20790">
                  <c:v>0.0</c:v>
                </c:pt>
                <c:pt idx="20791">
                  <c:v>0.0</c:v>
                </c:pt>
                <c:pt idx="20792">
                  <c:v>0.0</c:v>
                </c:pt>
                <c:pt idx="20793">
                  <c:v>0.0</c:v>
                </c:pt>
                <c:pt idx="20794">
                  <c:v>0.0</c:v>
                </c:pt>
                <c:pt idx="20795">
                  <c:v>0.0</c:v>
                </c:pt>
                <c:pt idx="20796">
                  <c:v>0.0</c:v>
                </c:pt>
                <c:pt idx="20797">
                  <c:v>0.0</c:v>
                </c:pt>
                <c:pt idx="20798">
                  <c:v>0.0</c:v>
                </c:pt>
                <c:pt idx="20799">
                  <c:v>0.0</c:v>
                </c:pt>
                <c:pt idx="20800">
                  <c:v>6.009881649126495</c:v>
                </c:pt>
                <c:pt idx="20801">
                  <c:v>6.00989760824619</c:v>
                </c:pt>
                <c:pt idx="20802">
                  <c:v>6.009984340062255</c:v>
                </c:pt>
                <c:pt idx="20803">
                  <c:v>6.010110607848769</c:v>
                </c:pt>
                <c:pt idx="20804">
                  <c:v>6.010291700449545</c:v>
                </c:pt>
                <c:pt idx="20805">
                  <c:v>6.010393946765936</c:v>
                </c:pt>
                <c:pt idx="20806">
                  <c:v>6.010528039300127</c:v>
                </c:pt>
                <c:pt idx="20807">
                  <c:v>6.010630346677874</c:v>
                </c:pt>
                <c:pt idx="20808">
                  <c:v>6.010756432473731</c:v>
                </c:pt>
                <c:pt idx="20809">
                  <c:v>6.010906097853709</c:v>
                </c:pt>
                <c:pt idx="20810">
                  <c:v>0.0</c:v>
                </c:pt>
                <c:pt idx="20811">
                  <c:v>0.0</c:v>
                </c:pt>
                <c:pt idx="20812">
                  <c:v>0.0</c:v>
                </c:pt>
                <c:pt idx="20813">
                  <c:v>0.0</c:v>
                </c:pt>
                <c:pt idx="20814">
                  <c:v>0.0</c:v>
                </c:pt>
                <c:pt idx="20815">
                  <c:v>0.0</c:v>
                </c:pt>
                <c:pt idx="20816">
                  <c:v>0.0</c:v>
                </c:pt>
                <c:pt idx="20817">
                  <c:v>0.0</c:v>
                </c:pt>
                <c:pt idx="20818">
                  <c:v>0.0</c:v>
                </c:pt>
                <c:pt idx="20819">
                  <c:v>0.0</c:v>
                </c:pt>
                <c:pt idx="20820">
                  <c:v>6.009755707886399</c:v>
                </c:pt>
                <c:pt idx="20821">
                  <c:v>6.009763897339317</c:v>
                </c:pt>
                <c:pt idx="20822">
                  <c:v>6.00986629596417</c:v>
                </c:pt>
                <c:pt idx="20823">
                  <c:v>6.01009485503053</c:v>
                </c:pt>
                <c:pt idx="20824">
                  <c:v>6.010142171815162</c:v>
                </c:pt>
                <c:pt idx="20825">
                  <c:v>6.010331456472414</c:v>
                </c:pt>
                <c:pt idx="20826">
                  <c:v>4.77845973154239</c:v>
                </c:pt>
                <c:pt idx="20827">
                  <c:v>6.010543928269294</c:v>
                </c:pt>
                <c:pt idx="20828">
                  <c:v>6.010606981460407</c:v>
                </c:pt>
                <c:pt idx="20829">
                  <c:v>6.010819470839988</c:v>
                </c:pt>
                <c:pt idx="20830">
                  <c:v>0.0</c:v>
                </c:pt>
                <c:pt idx="20831">
                  <c:v>0.0</c:v>
                </c:pt>
                <c:pt idx="20832">
                  <c:v>0.0</c:v>
                </c:pt>
                <c:pt idx="20833">
                  <c:v>0.0</c:v>
                </c:pt>
                <c:pt idx="20834">
                  <c:v>0.0</c:v>
                </c:pt>
                <c:pt idx="20835">
                  <c:v>0.0</c:v>
                </c:pt>
                <c:pt idx="20836">
                  <c:v>0.0</c:v>
                </c:pt>
                <c:pt idx="20837">
                  <c:v>0.0</c:v>
                </c:pt>
                <c:pt idx="20838">
                  <c:v>0.0</c:v>
                </c:pt>
                <c:pt idx="20839">
                  <c:v>0.0</c:v>
                </c:pt>
                <c:pt idx="20840">
                  <c:v>6.00973237221781</c:v>
                </c:pt>
                <c:pt idx="20841">
                  <c:v>6.009850492303812</c:v>
                </c:pt>
                <c:pt idx="20842">
                  <c:v>6.009827040294583</c:v>
                </c:pt>
                <c:pt idx="20843">
                  <c:v>6.010086815889379</c:v>
                </c:pt>
                <c:pt idx="20844">
                  <c:v>6.009961255684777</c:v>
                </c:pt>
                <c:pt idx="20845">
                  <c:v>6.010142354666861</c:v>
                </c:pt>
                <c:pt idx="20846">
                  <c:v>6.010323370164044</c:v>
                </c:pt>
                <c:pt idx="20847">
                  <c:v>6.010591039000637</c:v>
                </c:pt>
                <c:pt idx="20848">
                  <c:v>6.010717090696486</c:v>
                </c:pt>
                <c:pt idx="20849">
                  <c:v>6.010779915097113</c:v>
                </c:pt>
                <c:pt idx="20850">
                  <c:v>0.0</c:v>
                </c:pt>
                <c:pt idx="20851">
                  <c:v>0.0</c:v>
                </c:pt>
                <c:pt idx="20852">
                  <c:v>0.0</c:v>
                </c:pt>
                <c:pt idx="20853">
                  <c:v>0.0</c:v>
                </c:pt>
                <c:pt idx="20854">
                  <c:v>0.0</c:v>
                </c:pt>
                <c:pt idx="20855">
                  <c:v>0.0</c:v>
                </c:pt>
                <c:pt idx="20856">
                  <c:v>0.0</c:v>
                </c:pt>
                <c:pt idx="20857">
                  <c:v>0.0</c:v>
                </c:pt>
                <c:pt idx="20858">
                  <c:v>0.0</c:v>
                </c:pt>
                <c:pt idx="20859">
                  <c:v>0.0</c:v>
                </c:pt>
                <c:pt idx="20860">
                  <c:v>6.00974766862251</c:v>
                </c:pt>
                <c:pt idx="20861">
                  <c:v>6.009858306903836</c:v>
                </c:pt>
                <c:pt idx="20862">
                  <c:v>6.00991365551635</c:v>
                </c:pt>
                <c:pt idx="20863">
                  <c:v>6.009960941397802</c:v>
                </c:pt>
                <c:pt idx="20864">
                  <c:v>6.01011859484298</c:v>
                </c:pt>
                <c:pt idx="20865">
                  <c:v>6.01030747857939</c:v>
                </c:pt>
                <c:pt idx="20866">
                  <c:v>6.010394270749464</c:v>
                </c:pt>
                <c:pt idx="20867">
                  <c:v>6.010661941643633</c:v>
                </c:pt>
                <c:pt idx="20868">
                  <c:v>6.010661941643633</c:v>
                </c:pt>
                <c:pt idx="20869">
                  <c:v>6.010622820085501</c:v>
                </c:pt>
                <c:pt idx="20870">
                  <c:v>0.0</c:v>
                </c:pt>
                <c:pt idx="20871">
                  <c:v>0.0</c:v>
                </c:pt>
                <c:pt idx="20872">
                  <c:v>0.0</c:v>
                </c:pt>
                <c:pt idx="20873">
                  <c:v>0.0</c:v>
                </c:pt>
                <c:pt idx="20874">
                  <c:v>0.0</c:v>
                </c:pt>
                <c:pt idx="20875">
                  <c:v>0.0</c:v>
                </c:pt>
                <c:pt idx="20876">
                  <c:v>0.0</c:v>
                </c:pt>
                <c:pt idx="20877">
                  <c:v>0.0</c:v>
                </c:pt>
                <c:pt idx="20878">
                  <c:v>0.0</c:v>
                </c:pt>
                <c:pt idx="20879">
                  <c:v>0.0</c:v>
                </c:pt>
                <c:pt idx="20880">
                  <c:v>6.009873609720358</c:v>
                </c:pt>
                <c:pt idx="20881">
                  <c:v>6.009693179225292</c:v>
                </c:pt>
                <c:pt idx="20882">
                  <c:v>6.009850609421989</c:v>
                </c:pt>
                <c:pt idx="20883">
                  <c:v>6.00996898036282</c:v>
                </c:pt>
                <c:pt idx="20884">
                  <c:v>6.010086973762905</c:v>
                </c:pt>
                <c:pt idx="20885">
                  <c:v>6.010331255568747</c:v>
                </c:pt>
                <c:pt idx="20886">
                  <c:v>6.010433547777843</c:v>
                </c:pt>
                <c:pt idx="20887">
                  <c:v>6.010480841551614</c:v>
                </c:pt>
                <c:pt idx="20888">
                  <c:v>6.010575503870426</c:v>
                </c:pt>
                <c:pt idx="20889">
                  <c:v>6.01064644427403</c:v>
                </c:pt>
                <c:pt idx="20890">
                  <c:v>0.0</c:v>
                </c:pt>
                <c:pt idx="20891">
                  <c:v>0.0</c:v>
                </c:pt>
                <c:pt idx="20892">
                  <c:v>0.0</c:v>
                </c:pt>
                <c:pt idx="20893">
                  <c:v>0.0</c:v>
                </c:pt>
                <c:pt idx="20894">
                  <c:v>0.0</c:v>
                </c:pt>
                <c:pt idx="20895">
                  <c:v>0.0</c:v>
                </c:pt>
                <c:pt idx="20896">
                  <c:v>0.0</c:v>
                </c:pt>
                <c:pt idx="20897">
                  <c:v>0.0</c:v>
                </c:pt>
                <c:pt idx="20898">
                  <c:v>0.0</c:v>
                </c:pt>
                <c:pt idx="20899">
                  <c:v>0.0</c:v>
                </c:pt>
                <c:pt idx="20900">
                  <c:v>6.00973198152273</c:v>
                </c:pt>
                <c:pt idx="20901">
                  <c:v>6.009897452307754</c:v>
                </c:pt>
                <c:pt idx="20902">
                  <c:v>6.009937023096809</c:v>
                </c:pt>
                <c:pt idx="20903">
                  <c:v>6.00996880215219</c:v>
                </c:pt>
                <c:pt idx="20904">
                  <c:v>6.01026018465253</c:v>
                </c:pt>
                <c:pt idx="20905">
                  <c:v>6.010228756674182</c:v>
                </c:pt>
                <c:pt idx="20906">
                  <c:v>6.010567296721881</c:v>
                </c:pt>
                <c:pt idx="20907">
                  <c:v>6.010535903816186</c:v>
                </c:pt>
                <c:pt idx="20908">
                  <c:v>6.01076447215088</c:v>
                </c:pt>
                <c:pt idx="20909">
                  <c:v>6.010780328939794</c:v>
                </c:pt>
                <c:pt idx="20910">
                  <c:v>0.0</c:v>
                </c:pt>
                <c:pt idx="20911">
                  <c:v>0.0</c:v>
                </c:pt>
                <c:pt idx="20912">
                  <c:v>0.0</c:v>
                </c:pt>
                <c:pt idx="20913">
                  <c:v>0.0</c:v>
                </c:pt>
                <c:pt idx="20914">
                  <c:v>0.0</c:v>
                </c:pt>
                <c:pt idx="20915">
                  <c:v>0.0</c:v>
                </c:pt>
                <c:pt idx="20916">
                  <c:v>0.0</c:v>
                </c:pt>
                <c:pt idx="20917">
                  <c:v>0.0</c:v>
                </c:pt>
                <c:pt idx="20918">
                  <c:v>0.0</c:v>
                </c:pt>
                <c:pt idx="20919">
                  <c:v>0.0</c:v>
                </c:pt>
                <c:pt idx="20920">
                  <c:v>6.009936661065517</c:v>
                </c:pt>
                <c:pt idx="20921">
                  <c:v>6.009905503232755</c:v>
                </c:pt>
                <c:pt idx="20922">
                  <c:v>6.00996078265431</c:v>
                </c:pt>
                <c:pt idx="20923">
                  <c:v>6.009976875239889</c:v>
                </c:pt>
                <c:pt idx="20924">
                  <c:v>6.010244559591897</c:v>
                </c:pt>
                <c:pt idx="20925">
                  <c:v>6.010386046153855</c:v>
                </c:pt>
                <c:pt idx="20926">
                  <c:v>6.010346940253633</c:v>
                </c:pt>
                <c:pt idx="20927">
                  <c:v>6.010551625219811</c:v>
                </c:pt>
                <c:pt idx="20928">
                  <c:v>6.010724995317427</c:v>
                </c:pt>
                <c:pt idx="20929">
                  <c:v>6.010843059081248</c:v>
                </c:pt>
                <c:pt idx="20930">
                  <c:v>0.0</c:v>
                </c:pt>
                <c:pt idx="20931">
                  <c:v>0.0</c:v>
                </c:pt>
                <c:pt idx="20932">
                  <c:v>0.0</c:v>
                </c:pt>
                <c:pt idx="20933">
                  <c:v>0.0</c:v>
                </c:pt>
                <c:pt idx="20934">
                  <c:v>0.0</c:v>
                </c:pt>
                <c:pt idx="20935">
                  <c:v>0.0</c:v>
                </c:pt>
                <c:pt idx="20936">
                  <c:v>0.0</c:v>
                </c:pt>
                <c:pt idx="20937">
                  <c:v>0.0</c:v>
                </c:pt>
                <c:pt idx="20938">
                  <c:v>0.0</c:v>
                </c:pt>
                <c:pt idx="20939">
                  <c:v>0.0</c:v>
                </c:pt>
                <c:pt idx="20940">
                  <c:v>6.00989733582295</c:v>
                </c:pt>
                <c:pt idx="20941">
                  <c:v>6.009819128865929</c:v>
                </c:pt>
                <c:pt idx="20942">
                  <c:v>6.010039577713632</c:v>
                </c:pt>
                <c:pt idx="20943">
                  <c:v>6.010047569843055</c:v>
                </c:pt>
                <c:pt idx="20944">
                  <c:v>6.010142171815162</c:v>
                </c:pt>
                <c:pt idx="20945">
                  <c:v>6.010370376340986</c:v>
                </c:pt>
                <c:pt idx="20946">
                  <c:v>6.010677730075558</c:v>
                </c:pt>
                <c:pt idx="20947">
                  <c:v>6.01060658563265</c:v>
                </c:pt>
                <c:pt idx="20948">
                  <c:v>6.010685702740672</c:v>
                </c:pt>
                <c:pt idx="20949">
                  <c:v>6.010906301997977</c:v>
                </c:pt>
                <c:pt idx="20950">
                  <c:v>0.0</c:v>
                </c:pt>
                <c:pt idx="20951">
                  <c:v>0.0</c:v>
                </c:pt>
                <c:pt idx="20952">
                  <c:v>0.0</c:v>
                </c:pt>
                <c:pt idx="20953">
                  <c:v>0.0</c:v>
                </c:pt>
                <c:pt idx="20954">
                  <c:v>0.0</c:v>
                </c:pt>
                <c:pt idx="20955">
                  <c:v>0.0</c:v>
                </c:pt>
                <c:pt idx="20956">
                  <c:v>0.0</c:v>
                </c:pt>
                <c:pt idx="20957">
                  <c:v>0.0</c:v>
                </c:pt>
                <c:pt idx="20958">
                  <c:v>0.0</c:v>
                </c:pt>
                <c:pt idx="20959">
                  <c:v>0.0</c:v>
                </c:pt>
                <c:pt idx="20960">
                  <c:v>6.009913148112276</c:v>
                </c:pt>
                <c:pt idx="20961">
                  <c:v>6.009984271712185</c:v>
                </c:pt>
                <c:pt idx="20962">
                  <c:v>6.0101102950773</c:v>
                </c:pt>
                <c:pt idx="20963">
                  <c:v>6.010157760659895</c:v>
                </c:pt>
                <c:pt idx="20964">
                  <c:v>6.010212930124418</c:v>
                </c:pt>
                <c:pt idx="20965">
                  <c:v>6.010323199293538</c:v>
                </c:pt>
                <c:pt idx="20966">
                  <c:v>6.010488609418577</c:v>
                </c:pt>
                <c:pt idx="20967">
                  <c:v>6.010591104749953</c:v>
                </c:pt>
                <c:pt idx="20968">
                  <c:v>6.010669584748216</c:v>
                </c:pt>
                <c:pt idx="20969">
                  <c:v>6.010945353523178</c:v>
                </c:pt>
                <c:pt idx="20970">
                  <c:v>0.0</c:v>
                </c:pt>
                <c:pt idx="20971">
                  <c:v>0.0</c:v>
                </c:pt>
                <c:pt idx="20972">
                  <c:v>0.0</c:v>
                </c:pt>
                <c:pt idx="20973">
                  <c:v>0.0</c:v>
                </c:pt>
                <c:pt idx="20974">
                  <c:v>0.0</c:v>
                </c:pt>
                <c:pt idx="20975">
                  <c:v>0.0</c:v>
                </c:pt>
                <c:pt idx="20976">
                  <c:v>0.0</c:v>
                </c:pt>
                <c:pt idx="20977">
                  <c:v>0.0</c:v>
                </c:pt>
                <c:pt idx="20978">
                  <c:v>0.0</c:v>
                </c:pt>
                <c:pt idx="20979">
                  <c:v>0.0</c:v>
                </c:pt>
                <c:pt idx="20980">
                  <c:v>6.009905264939897</c:v>
                </c:pt>
                <c:pt idx="20981">
                  <c:v>6.009960511570385</c:v>
                </c:pt>
                <c:pt idx="20982">
                  <c:v>6.010086689856791</c:v>
                </c:pt>
                <c:pt idx="20983">
                  <c:v>6.010141859373209</c:v>
                </c:pt>
                <c:pt idx="20984">
                  <c:v>6.01031519323384</c:v>
                </c:pt>
                <c:pt idx="20985">
                  <c:v>6.010575075434188</c:v>
                </c:pt>
                <c:pt idx="20986">
                  <c:v>6.01068518586017</c:v>
                </c:pt>
                <c:pt idx="20987">
                  <c:v>6.010771983251523</c:v>
                </c:pt>
                <c:pt idx="20988">
                  <c:v>6.010913795689182</c:v>
                </c:pt>
                <c:pt idx="20989">
                  <c:v>6.01096090277439</c:v>
                </c:pt>
                <c:pt idx="20990">
                  <c:v>0.0</c:v>
                </c:pt>
                <c:pt idx="20991">
                  <c:v>0.0</c:v>
                </c:pt>
                <c:pt idx="20992">
                  <c:v>0.0</c:v>
                </c:pt>
                <c:pt idx="20993">
                  <c:v>0.0</c:v>
                </c:pt>
                <c:pt idx="20994">
                  <c:v>0.0</c:v>
                </c:pt>
                <c:pt idx="20995">
                  <c:v>0.0</c:v>
                </c:pt>
                <c:pt idx="20996">
                  <c:v>0.0</c:v>
                </c:pt>
                <c:pt idx="20997">
                  <c:v>0.0</c:v>
                </c:pt>
                <c:pt idx="20998">
                  <c:v>0.0</c:v>
                </c:pt>
                <c:pt idx="20999">
                  <c:v>0.0</c:v>
                </c:pt>
                <c:pt idx="21000">
                  <c:v>6.010220083681453</c:v>
                </c:pt>
                <c:pt idx="21001">
                  <c:v>6.010062913477371</c:v>
                </c:pt>
                <c:pt idx="21002">
                  <c:v>6.010189113577709</c:v>
                </c:pt>
                <c:pt idx="21003">
                  <c:v>6.010244389086321</c:v>
                </c:pt>
                <c:pt idx="21004">
                  <c:v>6.01033881407396</c:v>
                </c:pt>
                <c:pt idx="21005">
                  <c:v>6.010551541803967</c:v>
                </c:pt>
                <c:pt idx="21006">
                  <c:v>6.01077970080066</c:v>
                </c:pt>
                <c:pt idx="21007">
                  <c:v>6.010858646512085</c:v>
                </c:pt>
                <c:pt idx="21008">
                  <c:v>6.010945220810679</c:v>
                </c:pt>
                <c:pt idx="21009">
                  <c:v>6.01096879290034</c:v>
                </c:pt>
                <c:pt idx="21010">
                  <c:v>0.0</c:v>
                </c:pt>
                <c:pt idx="21011">
                  <c:v>0.0</c:v>
                </c:pt>
                <c:pt idx="21012">
                  <c:v>0.0</c:v>
                </c:pt>
                <c:pt idx="21013">
                  <c:v>0.0</c:v>
                </c:pt>
                <c:pt idx="21014">
                  <c:v>0.0</c:v>
                </c:pt>
                <c:pt idx="21015">
                  <c:v>0.0</c:v>
                </c:pt>
                <c:pt idx="21016">
                  <c:v>0.0</c:v>
                </c:pt>
                <c:pt idx="21017">
                  <c:v>0.0</c:v>
                </c:pt>
                <c:pt idx="21018">
                  <c:v>0.0</c:v>
                </c:pt>
                <c:pt idx="21019">
                  <c:v>0.0</c:v>
                </c:pt>
                <c:pt idx="21020">
                  <c:v>6.00992098310482</c:v>
                </c:pt>
                <c:pt idx="21021">
                  <c:v>6.010039236214761</c:v>
                </c:pt>
                <c:pt idx="21022">
                  <c:v>6.01018097923841</c:v>
                </c:pt>
                <c:pt idx="21023">
                  <c:v>6.010283644481116</c:v>
                </c:pt>
                <c:pt idx="21024">
                  <c:v>6.010503950699849</c:v>
                </c:pt>
                <c:pt idx="21025">
                  <c:v>6.0106224461369</c:v>
                </c:pt>
                <c:pt idx="21026">
                  <c:v>6.010724702151593</c:v>
                </c:pt>
                <c:pt idx="21027">
                  <c:v>6.010771983251523</c:v>
                </c:pt>
                <c:pt idx="21028">
                  <c:v>6.010921609035527</c:v>
                </c:pt>
                <c:pt idx="21029">
                  <c:v>6.011197216095824</c:v>
                </c:pt>
                <c:pt idx="21030">
                  <c:v>0.0</c:v>
                </c:pt>
                <c:pt idx="21031">
                  <c:v>0.0</c:v>
                </c:pt>
                <c:pt idx="21032">
                  <c:v>0.0</c:v>
                </c:pt>
                <c:pt idx="21033">
                  <c:v>0.0</c:v>
                </c:pt>
                <c:pt idx="21034">
                  <c:v>0.0</c:v>
                </c:pt>
                <c:pt idx="21035">
                  <c:v>0.0</c:v>
                </c:pt>
                <c:pt idx="21036">
                  <c:v>0.0</c:v>
                </c:pt>
                <c:pt idx="21037">
                  <c:v>0.0</c:v>
                </c:pt>
                <c:pt idx="21038">
                  <c:v>0.0</c:v>
                </c:pt>
                <c:pt idx="21039">
                  <c:v>0.0</c:v>
                </c:pt>
                <c:pt idx="21040">
                  <c:v>6.009834364010127</c:v>
                </c:pt>
                <c:pt idx="21041">
                  <c:v>6.01003123159727</c:v>
                </c:pt>
                <c:pt idx="21042">
                  <c:v>6.010165307250131</c:v>
                </c:pt>
                <c:pt idx="21043">
                  <c:v>6.010330821973445</c:v>
                </c:pt>
                <c:pt idx="21044">
                  <c:v>6.010236661139166</c:v>
                </c:pt>
                <c:pt idx="21045">
                  <c:v>6.01051202451823</c:v>
                </c:pt>
                <c:pt idx="21046">
                  <c:v>6.010654006755054</c:v>
                </c:pt>
                <c:pt idx="21047">
                  <c:v>6.010638437109947</c:v>
                </c:pt>
                <c:pt idx="21048">
                  <c:v>6.010921648798925</c:v>
                </c:pt>
                <c:pt idx="21049">
                  <c:v>6.011071290833975</c:v>
                </c:pt>
                <c:pt idx="21050">
                  <c:v>0.0</c:v>
                </c:pt>
                <c:pt idx="21051">
                  <c:v>0.0</c:v>
                </c:pt>
                <c:pt idx="21052">
                  <c:v>0.0</c:v>
                </c:pt>
                <c:pt idx="21053">
                  <c:v>0.0</c:v>
                </c:pt>
                <c:pt idx="21054">
                  <c:v>0.0</c:v>
                </c:pt>
                <c:pt idx="21055">
                  <c:v>0.0</c:v>
                </c:pt>
                <c:pt idx="21056">
                  <c:v>0.0</c:v>
                </c:pt>
                <c:pt idx="21057">
                  <c:v>0.0</c:v>
                </c:pt>
                <c:pt idx="21058">
                  <c:v>0.0</c:v>
                </c:pt>
                <c:pt idx="21059">
                  <c:v>0.0</c:v>
                </c:pt>
                <c:pt idx="21060">
                  <c:v>6.00999170508234</c:v>
                </c:pt>
                <c:pt idx="21061">
                  <c:v>6.010078777749047</c:v>
                </c:pt>
                <c:pt idx="21062">
                  <c:v>6.01022072374563</c:v>
                </c:pt>
                <c:pt idx="21063">
                  <c:v>6.010196835479566</c:v>
                </c:pt>
                <c:pt idx="21064">
                  <c:v>6.01039379014897</c:v>
                </c:pt>
                <c:pt idx="21065">
                  <c:v>6.010661875792926</c:v>
                </c:pt>
                <c:pt idx="21066">
                  <c:v>6.01063802512163</c:v>
                </c:pt>
                <c:pt idx="21067">
                  <c:v>6.010771966725083</c:v>
                </c:pt>
                <c:pt idx="21068">
                  <c:v>6.010921702807778</c:v>
                </c:pt>
                <c:pt idx="21069">
                  <c:v>6.011078972501596</c:v>
                </c:pt>
                <c:pt idx="21070">
                  <c:v>0.0</c:v>
                </c:pt>
                <c:pt idx="21071">
                  <c:v>0.0</c:v>
                </c:pt>
                <c:pt idx="21072">
                  <c:v>0.0</c:v>
                </c:pt>
                <c:pt idx="21073">
                  <c:v>0.0</c:v>
                </c:pt>
                <c:pt idx="21074">
                  <c:v>0.0</c:v>
                </c:pt>
                <c:pt idx="21075">
                  <c:v>0.0</c:v>
                </c:pt>
                <c:pt idx="21076">
                  <c:v>0.0</c:v>
                </c:pt>
                <c:pt idx="21077">
                  <c:v>0.0</c:v>
                </c:pt>
                <c:pt idx="21078">
                  <c:v>0.0</c:v>
                </c:pt>
                <c:pt idx="21079">
                  <c:v>0.0</c:v>
                </c:pt>
                <c:pt idx="21080">
                  <c:v>6.009999710050538</c:v>
                </c:pt>
                <c:pt idx="21081">
                  <c:v>6.009984259577186</c:v>
                </c:pt>
                <c:pt idx="21082">
                  <c:v>6.010141952633888</c:v>
                </c:pt>
                <c:pt idx="21083">
                  <c:v>6.010134010105345</c:v>
                </c:pt>
                <c:pt idx="21084">
                  <c:v>6.010323143127935</c:v>
                </c:pt>
                <c:pt idx="21085">
                  <c:v>6.010480618776874</c:v>
                </c:pt>
                <c:pt idx="21086">
                  <c:v>6.010551659763584</c:v>
                </c:pt>
                <c:pt idx="21087">
                  <c:v>6.010724911388102</c:v>
                </c:pt>
                <c:pt idx="21088">
                  <c:v>6.010827356552376</c:v>
                </c:pt>
                <c:pt idx="21089">
                  <c:v>6.010945596200306</c:v>
                </c:pt>
                <c:pt idx="21090">
                  <c:v>0.0</c:v>
                </c:pt>
                <c:pt idx="21091">
                  <c:v>0.0</c:v>
                </c:pt>
                <c:pt idx="21092">
                  <c:v>0.0</c:v>
                </c:pt>
                <c:pt idx="21093">
                  <c:v>0.0</c:v>
                </c:pt>
                <c:pt idx="21094">
                  <c:v>0.0</c:v>
                </c:pt>
                <c:pt idx="21095">
                  <c:v>0.0</c:v>
                </c:pt>
                <c:pt idx="21096">
                  <c:v>0.0</c:v>
                </c:pt>
                <c:pt idx="21097">
                  <c:v>0.0</c:v>
                </c:pt>
                <c:pt idx="21098">
                  <c:v>0.0</c:v>
                </c:pt>
                <c:pt idx="21099">
                  <c:v>0.0</c:v>
                </c:pt>
                <c:pt idx="21100">
                  <c:v>6.00992098310482</c:v>
                </c:pt>
                <c:pt idx="21101">
                  <c:v>6.009842698635278</c:v>
                </c:pt>
                <c:pt idx="21102">
                  <c:v>6.009905806593415</c:v>
                </c:pt>
                <c:pt idx="21103">
                  <c:v>6.010071329720045</c:v>
                </c:pt>
                <c:pt idx="21104">
                  <c:v>6.01032309298258</c:v>
                </c:pt>
                <c:pt idx="21105">
                  <c:v>6.010401829794833</c:v>
                </c:pt>
                <c:pt idx="21106">
                  <c:v>6.010543570417036</c:v>
                </c:pt>
                <c:pt idx="21107">
                  <c:v>6.010662008362221</c:v>
                </c:pt>
                <c:pt idx="21108">
                  <c:v>6.010780042608822</c:v>
                </c:pt>
                <c:pt idx="21109">
                  <c:v>6.010874673254905</c:v>
                </c:pt>
                <c:pt idx="21110">
                  <c:v>0.0</c:v>
                </c:pt>
                <c:pt idx="21111">
                  <c:v>0.0</c:v>
                </c:pt>
                <c:pt idx="21112">
                  <c:v>0.0</c:v>
                </c:pt>
                <c:pt idx="21113">
                  <c:v>0.0</c:v>
                </c:pt>
                <c:pt idx="21114">
                  <c:v>0.0</c:v>
                </c:pt>
                <c:pt idx="21115">
                  <c:v>0.0</c:v>
                </c:pt>
                <c:pt idx="21116">
                  <c:v>0.0</c:v>
                </c:pt>
                <c:pt idx="21117">
                  <c:v>0.0</c:v>
                </c:pt>
                <c:pt idx="21118">
                  <c:v>0.0</c:v>
                </c:pt>
                <c:pt idx="21119">
                  <c:v>0.0</c:v>
                </c:pt>
                <c:pt idx="21120">
                  <c:v>6.009826435867043</c:v>
                </c:pt>
                <c:pt idx="21121">
                  <c:v>6.010055017184275</c:v>
                </c:pt>
                <c:pt idx="21122">
                  <c:v>6.0101102950773</c:v>
                </c:pt>
                <c:pt idx="21123">
                  <c:v>6.010165442477994</c:v>
                </c:pt>
                <c:pt idx="21124">
                  <c:v>6.01036238463348</c:v>
                </c:pt>
                <c:pt idx="21125">
                  <c:v>6.010504122386162</c:v>
                </c:pt>
                <c:pt idx="21126">
                  <c:v>6.010527830446398</c:v>
                </c:pt>
                <c:pt idx="21127">
                  <c:v>6.010677730075558</c:v>
                </c:pt>
                <c:pt idx="21128">
                  <c:v>6.010937367699308</c:v>
                </c:pt>
                <c:pt idx="21129">
                  <c:v>6.010976833055594</c:v>
                </c:pt>
                <c:pt idx="21130">
                  <c:v>0.0</c:v>
                </c:pt>
                <c:pt idx="21131">
                  <c:v>0.0</c:v>
                </c:pt>
                <c:pt idx="21132">
                  <c:v>0.0</c:v>
                </c:pt>
                <c:pt idx="21133">
                  <c:v>0.0</c:v>
                </c:pt>
                <c:pt idx="21134">
                  <c:v>0.0</c:v>
                </c:pt>
                <c:pt idx="21135">
                  <c:v>0.0</c:v>
                </c:pt>
                <c:pt idx="21136">
                  <c:v>0.0</c:v>
                </c:pt>
                <c:pt idx="21137">
                  <c:v>0.0</c:v>
                </c:pt>
                <c:pt idx="21138">
                  <c:v>0.0</c:v>
                </c:pt>
                <c:pt idx="21139">
                  <c:v>0.0</c:v>
                </c:pt>
                <c:pt idx="21140">
                  <c:v>6.01007829376152</c:v>
                </c:pt>
                <c:pt idx="21141">
                  <c:v>6.010149473911903</c:v>
                </c:pt>
                <c:pt idx="21142">
                  <c:v>6.010204703746457</c:v>
                </c:pt>
                <c:pt idx="21143">
                  <c:v>6.010220595759703</c:v>
                </c:pt>
                <c:pt idx="21144">
                  <c:v>6.010433306119644</c:v>
                </c:pt>
                <c:pt idx="21145">
                  <c:v>6.01060650301157</c:v>
                </c:pt>
                <c:pt idx="21146">
                  <c:v>6.010661875792926</c:v>
                </c:pt>
                <c:pt idx="21147">
                  <c:v>6.010787928283344</c:v>
                </c:pt>
                <c:pt idx="21148">
                  <c:v>6.010835245428876</c:v>
                </c:pt>
                <c:pt idx="21149">
                  <c:v>6.011047757735586</c:v>
                </c:pt>
                <c:pt idx="21150">
                  <c:v>0.0</c:v>
                </c:pt>
                <c:pt idx="21151">
                  <c:v>0.0</c:v>
                </c:pt>
                <c:pt idx="21152">
                  <c:v>0.0</c:v>
                </c:pt>
                <c:pt idx="21153">
                  <c:v>0.0</c:v>
                </c:pt>
                <c:pt idx="21154">
                  <c:v>0.0</c:v>
                </c:pt>
                <c:pt idx="21155">
                  <c:v>0.0</c:v>
                </c:pt>
                <c:pt idx="21156">
                  <c:v>0.0</c:v>
                </c:pt>
                <c:pt idx="21157">
                  <c:v>0.0</c:v>
                </c:pt>
                <c:pt idx="21158">
                  <c:v>0.0</c:v>
                </c:pt>
                <c:pt idx="21159">
                  <c:v>0.0</c:v>
                </c:pt>
                <c:pt idx="21160">
                  <c:v>6.010030962074739</c:v>
                </c:pt>
                <c:pt idx="21161">
                  <c:v>6.010118034476176</c:v>
                </c:pt>
                <c:pt idx="21162">
                  <c:v>6.01022027035156</c:v>
                </c:pt>
                <c:pt idx="21163">
                  <c:v>6.010204920923026</c:v>
                </c:pt>
                <c:pt idx="21164">
                  <c:v>6.010417360831409</c:v>
                </c:pt>
                <c:pt idx="21165">
                  <c:v>6.010622170496733</c:v>
                </c:pt>
                <c:pt idx="21166">
                  <c:v>6.01066163456029</c:v>
                </c:pt>
                <c:pt idx="21167">
                  <c:v>6.010866478926149</c:v>
                </c:pt>
                <c:pt idx="21168">
                  <c:v>6.010811410652898</c:v>
                </c:pt>
                <c:pt idx="21169">
                  <c:v>6.011024167572446</c:v>
                </c:pt>
                <c:pt idx="21170">
                  <c:v>0.0</c:v>
                </c:pt>
                <c:pt idx="21171">
                  <c:v>0.0</c:v>
                </c:pt>
                <c:pt idx="21172">
                  <c:v>0.0</c:v>
                </c:pt>
                <c:pt idx="21173">
                  <c:v>0.0</c:v>
                </c:pt>
                <c:pt idx="21174">
                  <c:v>0.0</c:v>
                </c:pt>
                <c:pt idx="21175">
                  <c:v>0.0</c:v>
                </c:pt>
                <c:pt idx="21176">
                  <c:v>0.0</c:v>
                </c:pt>
                <c:pt idx="21177">
                  <c:v>0.0</c:v>
                </c:pt>
                <c:pt idx="21178">
                  <c:v>0.0</c:v>
                </c:pt>
                <c:pt idx="21179">
                  <c:v>0.0</c:v>
                </c:pt>
                <c:pt idx="21180">
                  <c:v>6.009991717298607</c:v>
                </c:pt>
                <c:pt idx="21181">
                  <c:v>6.0099917629854</c:v>
                </c:pt>
                <c:pt idx="21182">
                  <c:v>6.010196699974424</c:v>
                </c:pt>
                <c:pt idx="21183">
                  <c:v>6.010252020723091</c:v>
                </c:pt>
                <c:pt idx="21184">
                  <c:v>6.010409716072949</c:v>
                </c:pt>
                <c:pt idx="21185">
                  <c:v>6.010346817100197</c:v>
                </c:pt>
                <c:pt idx="21186">
                  <c:v>6.010583102826963</c:v>
                </c:pt>
                <c:pt idx="21187">
                  <c:v>6.010701062696447</c:v>
                </c:pt>
                <c:pt idx="21188">
                  <c:v>6.010866650214034</c:v>
                </c:pt>
                <c:pt idx="21189">
                  <c:v>6.011197138596205</c:v>
                </c:pt>
                <c:pt idx="21190">
                  <c:v>0.0</c:v>
                </c:pt>
                <c:pt idx="21191">
                  <c:v>0.0</c:v>
                </c:pt>
                <c:pt idx="21192">
                  <c:v>0.0</c:v>
                </c:pt>
                <c:pt idx="21193">
                  <c:v>0.0</c:v>
                </c:pt>
                <c:pt idx="21194">
                  <c:v>0.0</c:v>
                </c:pt>
                <c:pt idx="21195">
                  <c:v>0.0</c:v>
                </c:pt>
                <c:pt idx="21196">
                  <c:v>0.0</c:v>
                </c:pt>
                <c:pt idx="21197">
                  <c:v>0.0</c:v>
                </c:pt>
                <c:pt idx="21198">
                  <c:v>0.0</c:v>
                </c:pt>
                <c:pt idx="21199">
                  <c:v>0.0</c:v>
                </c:pt>
                <c:pt idx="21200">
                  <c:v>6.009889586054486</c:v>
                </c:pt>
                <c:pt idx="21201">
                  <c:v>6.009992167462314</c:v>
                </c:pt>
                <c:pt idx="21202">
                  <c:v>6.009999961003035</c:v>
                </c:pt>
                <c:pt idx="21203">
                  <c:v>6.010228681422082</c:v>
                </c:pt>
                <c:pt idx="21204">
                  <c:v>6.01022862174658</c:v>
                </c:pt>
                <c:pt idx="21205">
                  <c:v>6.01026809408566</c:v>
                </c:pt>
                <c:pt idx="21206">
                  <c:v>6.010465050326175</c:v>
                </c:pt>
                <c:pt idx="21207">
                  <c:v>6.010717007194096</c:v>
                </c:pt>
                <c:pt idx="21208">
                  <c:v>6.01083502148403</c:v>
                </c:pt>
                <c:pt idx="21209">
                  <c:v>6.011102812904259</c:v>
                </c:pt>
                <c:pt idx="21210">
                  <c:v>0.0</c:v>
                </c:pt>
                <c:pt idx="21211">
                  <c:v>0.0</c:v>
                </c:pt>
                <c:pt idx="21212">
                  <c:v>0.0</c:v>
                </c:pt>
                <c:pt idx="21213">
                  <c:v>0.0</c:v>
                </c:pt>
                <c:pt idx="21214">
                  <c:v>0.0</c:v>
                </c:pt>
                <c:pt idx="21215">
                  <c:v>0.0</c:v>
                </c:pt>
                <c:pt idx="21216">
                  <c:v>0.0</c:v>
                </c:pt>
                <c:pt idx="21217">
                  <c:v>0.0</c:v>
                </c:pt>
                <c:pt idx="21218">
                  <c:v>0.0</c:v>
                </c:pt>
                <c:pt idx="21219">
                  <c:v>0.0</c:v>
                </c:pt>
                <c:pt idx="21220">
                  <c:v>6.009936704252999</c:v>
                </c:pt>
                <c:pt idx="21221">
                  <c:v>6.010000050969476</c:v>
                </c:pt>
                <c:pt idx="21222">
                  <c:v>6.010110307821365</c:v>
                </c:pt>
                <c:pt idx="21223">
                  <c:v>6.010220628618709</c:v>
                </c:pt>
                <c:pt idx="21224">
                  <c:v>6.010236484500238</c:v>
                </c:pt>
                <c:pt idx="21225">
                  <c:v>6.010527693242944</c:v>
                </c:pt>
                <c:pt idx="21226">
                  <c:v>6.010456962064028</c:v>
                </c:pt>
                <c:pt idx="21227">
                  <c:v>6.010795593820942</c:v>
                </c:pt>
                <c:pt idx="21228">
                  <c:v>6.010851020344931</c:v>
                </c:pt>
                <c:pt idx="21229">
                  <c:v>6.010922006996445</c:v>
                </c:pt>
                <c:pt idx="21230">
                  <c:v>0.0</c:v>
                </c:pt>
                <c:pt idx="21231">
                  <c:v>0.0</c:v>
                </c:pt>
                <c:pt idx="21232">
                  <c:v>0.0</c:v>
                </c:pt>
                <c:pt idx="21233">
                  <c:v>0.0</c:v>
                </c:pt>
                <c:pt idx="21234">
                  <c:v>0.0</c:v>
                </c:pt>
                <c:pt idx="21235">
                  <c:v>0.0</c:v>
                </c:pt>
                <c:pt idx="21236">
                  <c:v>0.0</c:v>
                </c:pt>
                <c:pt idx="21237">
                  <c:v>0.0</c:v>
                </c:pt>
                <c:pt idx="21238">
                  <c:v>0.0</c:v>
                </c:pt>
                <c:pt idx="21239">
                  <c:v>0.0</c:v>
                </c:pt>
                <c:pt idx="21240">
                  <c:v>6.01002332772577</c:v>
                </c:pt>
                <c:pt idx="21241">
                  <c:v>6.010070487441356</c:v>
                </c:pt>
                <c:pt idx="21242">
                  <c:v>6.009976356601586</c:v>
                </c:pt>
                <c:pt idx="21243">
                  <c:v>6.010197058313061</c:v>
                </c:pt>
                <c:pt idx="21244">
                  <c:v>6.010378105803042</c:v>
                </c:pt>
                <c:pt idx="21245">
                  <c:v>6.010472988046133</c:v>
                </c:pt>
                <c:pt idx="21246">
                  <c:v>6.010598786460247</c:v>
                </c:pt>
                <c:pt idx="21247">
                  <c:v>6.010709341192806</c:v>
                </c:pt>
                <c:pt idx="21248">
                  <c:v>6.010937556211828</c:v>
                </c:pt>
                <c:pt idx="21249">
                  <c:v>6.011031809282398</c:v>
                </c:pt>
                <c:pt idx="21250">
                  <c:v>0.0</c:v>
                </c:pt>
                <c:pt idx="21251">
                  <c:v>0.0</c:v>
                </c:pt>
                <c:pt idx="21252">
                  <c:v>0.0</c:v>
                </c:pt>
                <c:pt idx="21253">
                  <c:v>0.0</c:v>
                </c:pt>
                <c:pt idx="21254">
                  <c:v>0.0</c:v>
                </c:pt>
                <c:pt idx="21255">
                  <c:v>0.0</c:v>
                </c:pt>
                <c:pt idx="21256">
                  <c:v>0.0</c:v>
                </c:pt>
                <c:pt idx="21257">
                  <c:v>0.0</c:v>
                </c:pt>
                <c:pt idx="21258">
                  <c:v>0.0</c:v>
                </c:pt>
                <c:pt idx="21259">
                  <c:v>0.0</c:v>
                </c:pt>
                <c:pt idx="21260">
                  <c:v>6.0100469052654</c:v>
                </c:pt>
                <c:pt idx="21261">
                  <c:v>6.01012590323209</c:v>
                </c:pt>
                <c:pt idx="21262">
                  <c:v>6.010180992555131</c:v>
                </c:pt>
                <c:pt idx="21263">
                  <c:v>6.010173252097362</c:v>
                </c:pt>
                <c:pt idx="21264">
                  <c:v>6.010401676516639</c:v>
                </c:pt>
                <c:pt idx="21265">
                  <c:v>6.010488453522902</c:v>
                </c:pt>
                <c:pt idx="21266">
                  <c:v>6.010614406339331</c:v>
                </c:pt>
                <c:pt idx="21267">
                  <c:v>6.010709341192806</c:v>
                </c:pt>
                <c:pt idx="21268">
                  <c:v>6.010890033661045</c:v>
                </c:pt>
                <c:pt idx="21269">
                  <c:v>6.01083515530491</c:v>
                </c:pt>
                <c:pt idx="21270">
                  <c:v>0.0</c:v>
                </c:pt>
                <c:pt idx="21271">
                  <c:v>0.0</c:v>
                </c:pt>
                <c:pt idx="21272">
                  <c:v>0.0</c:v>
                </c:pt>
                <c:pt idx="21273">
                  <c:v>0.0</c:v>
                </c:pt>
                <c:pt idx="21274">
                  <c:v>0.0</c:v>
                </c:pt>
                <c:pt idx="21275">
                  <c:v>0.0</c:v>
                </c:pt>
                <c:pt idx="21276">
                  <c:v>0.0</c:v>
                </c:pt>
                <c:pt idx="21277">
                  <c:v>0.0</c:v>
                </c:pt>
                <c:pt idx="21278">
                  <c:v>0.0</c:v>
                </c:pt>
                <c:pt idx="21279">
                  <c:v>0.0</c:v>
                </c:pt>
                <c:pt idx="21280">
                  <c:v>6.009912900684614</c:v>
                </c:pt>
                <c:pt idx="21281">
                  <c:v>6.009850347121287</c:v>
                </c:pt>
                <c:pt idx="21282">
                  <c:v>6.009984352213563</c:v>
                </c:pt>
                <c:pt idx="21283">
                  <c:v>6.010063278158226</c:v>
                </c:pt>
                <c:pt idx="21284">
                  <c:v>6.010126093416496</c:v>
                </c:pt>
                <c:pt idx="21285">
                  <c:v>6.010268224009037</c:v>
                </c:pt>
                <c:pt idx="21286">
                  <c:v>6.010677356000548</c:v>
                </c:pt>
                <c:pt idx="21287">
                  <c:v>6.010543707601816</c:v>
                </c:pt>
                <c:pt idx="21288">
                  <c:v>6.01083502148403</c:v>
                </c:pt>
                <c:pt idx="21289">
                  <c:v>6.01080352539839</c:v>
                </c:pt>
                <c:pt idx="21290">
                  <c:v>0.0</c:v>
                </c:pt>
                <c:pt idx="21291">
                  <c:v>0.0</c:v>
                </c:pt>
                <c:pt idx="21292">
                  <c:v>0.0</c:v>
                </c:pt>
                <c:pt idx="21293">
                  <c:v>0.0</c:v>
                </c:pt>
                <c:pt idx="21294">
                  <c:v>0.0</c:v>
                </c:pt>
                <c:pt idx="21295">
                  <c:v>0.0</c:v>
                </c:pt>
                <c:pt idx="21296">
                  <c:v>0.0</c:v>
                </c:pt>
                <c:pt idx="21297">
                  <c:v>0.0</c:v>
                </c:pt>
                <c:pt idx="21298">
                  <c:v>0.0</c:v>
                </c:pt>
                <c:pt idx="21299">
                  <c:v>0.0</c:v>
                </c:pt>
                <c:pt idx="21300">
                  <c:v>6.009842156333967</c:v>
                </c:pt>
                <c:pt idx="21301">
                  <c:v>6.00977943717337</c:v>
                </c:pt>
                <c:pt idx="21302">
                  <c:v>6.010039550042571</c:v>
                </c:pt>
                <c:pt idx="21303">
                  <c:v>6.010157544678139</c:v>
                </c:pt>
                <c:pt idx="21304">
                  <c:v>6.01028358346596</c:v>
                </c:pt>
                <c:pt idx="21305">
                  <c:v>6.010331099040898</c:v>
                </c:pt>
                <c:pt idx="21306">
                  <c:v>6.010496428988207</c:v>
                </c:pt>
                <c:pt idx="21307">
                  <c:v>6.010638234388658</c:v>
                </c:pt>
                <c:pt idx="21308">
                  <c:v>6.010709273827158</c:v>
                </c:pt>
                <c:pt idx="21309">
                  <c:v>6.010898191389057</c:v>
                </c:pt>
                <c:pt idx="21310">
                  <c:v>0.0</c:v>
                </c:pt>
                <c:pt idx="21311">
                  <c:v>0.0</c:v>
                </c:pt>
                <c:pt idx="21312">
                  <c:v>0.0</c:v>
                </c:pt>
                <c:pt idx="21313">
                  <c:v>0.0</c:v>
                </c:pt>
                <c:pt idx="21314">
                  <c:v>0.0</c:v>
                </c:pt>
                <c:pt idx="21315">
                  <c:v>0.0</c:v>
                </c:pt>
                <c:pt idx="21316">
                  <c:v>0.0</c:v>
                </c:pt>
                <c:pt idx="21317">
                  <c:v>0.0</c:v>
                </c:pt>
                <c:pt idx="21318">
                  <c:v>0.0</c:v>
                </c:pt>
                <c:pt idx="21319">
                  <c:v>0.0</c:v>
                </c:pt>
                <c:pt idx="21320">
                  <c:v>6.009818854590709</c:v>
                </c:pt>
                <c:pt idx="21321">
                  <c:v>6.009944980905048</c:v>
                </c:pt>
                <c:pt idx="21322">
                  <c:v>6.010016051382228</c:v>
                </c:pt>
                <c:pt idx="21323">
                  <c:v>6.010165584046399</c:v>
                </c:pt>
                <c:pt idx="21324">
                  <c:v>6.010346677464575</c:v>
                </c:pt>
                <c:pt idx="21325">
                  <c:v>6.010402048358539</c:v>
                </c:pt>
                <c:pt idx="21326">
                  <c:v>6.010512382183114</c:v>
                </c:pt>
                <c:pt idx="21327">
                  <c:v>6.010771966725083</c:v>
                </c:pt>
                <c:pt idx="21328">
                  <c:v>6.010732861124046</c:v>
                </c:pt>
                <c:pt idx="21329">
                  <c:v>6.011102944256428</c:v>
                </c:pt>
                <c:pt idx="21330">
                  <c:v>0.0</c:v>
                </c:pt>
                <c:pt idx="21331">
                  <c:v>0.0</c:v>
                </c:pt>
                <c:pt idx="21332">
                  <c:v>0.0</c:v>
                </c:pt>
                <c:pt idx="21333">
                  <c:v>0.0</c:v>
                </c:pt>
                <c:pt idx="21334">
                  <c:v>0.0</c:v>
                </c:pt>
                <c:pt idx="21335">
                  <c:v>0.0</c:v>
                </c:pt>
                <c:pt idx="21336">
                  <c:v>0.0</c:v>
                </c:pt>
                <c:pt idx="21337">
                  <c:v>0.0</c:v>
                </c:pt>
                <c:pt idx="21338">
                  <c:v>0.0</c:v>
                </c:pt>
                <c:pt idx="21339">
                  <c:v>0.0</c:v>
                </c:pt>
                <c:pt idx="21340">
                  <c:v>6.009857934214188</c:v>
                </c:pt>
                <c:pt idx="21341">
                  <c:v>6.009984271712185</c:v>
                </c:pt>
                <c:pt idx="21342">
                  <c:v>6.010117976522264</c:v>
                </c:pt>
                <c:pt idx="21343">
                  <c:v>6.010165664974023</c:v>
                </c:pt>
                <c:pt idx="21344">
                  <c:v>6.01028381522236</c:v>
                </c:pt>
                <c:pt idx="21345">
                  <c:v>6.01035448434333</c:v>
                </c:pt>
                <c:pt idx="21346">
                  <c:v>6.010567381294272</c:v>
                </c:pt>
                <c:pt idx="21347">
                  <c:v>6.01064610321219</c:v>
                </c:pt>
                <c:pt idx="21348">
                  <c:v>6.010866633256287</c:v>
                </c:pt>
                <c:pt idx="21349">
                  <c:v>6.011032036718309</c:v>
                </c:pt>
                <c:pt idx="21350">
                  <c:v>0.0</c:v>
                </c:pt>
                <c:pt idx="21351">
                  <c:v>0.0</c:v>
                </c:pt>
                <c:pt idx="21352">
                  <c:v>0.0</c:v>
                </c:pt>
                <c:pt idx="21353">
                  <c:v>0.0</c:v>
                </c:pt>
                <c:pt idx="21354">
                  <c:v>0.0</c:v>
                </c:pt>
                <c:pt idx="21355">
                  <c:v>0.0</c:v>
                </c:pt>
                <c:pt idx="21356">
                  <c:v>0.0</c:v>
                </c:pt>
                <c:pt idx="21357">
                  <c:v>0.0</c:v>
                </c:pt>
                <c:pt idx="21358">
                  <c:v>0.0</c:v>
                </c:pt>
                <c:pt idx="21359">
                  <c:v>0.0</c:v>
                </c:pt>
                <c:pt idx="21360">
                  <c:v>6.009984035599065</c:v>
                </c:pt>
                <c:pt idx="21361">
                  <c:v>6.009976076752439</c:v>
                </c:pt>
                <c:pt idx="21362">
                  <c:v>6.010180992555131</c:v>
                </c:pt>
                <c:pt idx="21363">
                  <c:v>6.01016561952942</c:v>
                </c:pt>
                <c:pt idx="21364">
                  <c:v>6.010330774524722</c:v>
                </c:pt>
                <c:pt idx="21365">
                  <c:v>6.01060650301157</c:v>
                </c:pt>
                <c:pt idx="21366">
                  <c:v>6.010606674027787</c:v>
                </c:pt>
                <c:pt idx="21367">
                  <c:v>6.0106696744309</c:v>
                </c:pt>
                <c:pt idx="21368">
                  <c:v>6.010937330793805</c:v>
                </c:pt>
                <c:pt idx="21369">
                  <c:v>6.011102944256428</c:v>
                </c:pt>
                <c:pt idx="21370">
                  <c:v>0.0</c:v>
                </c:pt>
                <c:pt idx="21371">
                  <c:v>0.0</c:v>
                </c:pt>
                <c:pt idx="21372">
                  <c:v>0.0</c:v>
                </c:pt>
                <c:pt idx="21373">
                  <c:v>0.0</c:v>
                </c:pt>
                <c:pt idx="21374">
                  <c:v>0.0</c:v>
                </c:pt>
                <c:pt idx="21375">
                  <c:v>0.0</c:v>
                </c:pt>
                <c:pt idx="21376">
                  <c:v>0.0</c:v>
                </c:pt>
                <c:pt idx="21377">
                  <c:v>0.0</c:v>
                </c:pt>
                <c:pt idx="21378">
                  <c:v>0.0</c:v>
                </c:pt>
                <c:pt idx="21379">
                  <c:v>0.0</c:v>
                </c:pt>
                <c:pt idx="21380">
                  <c:v>6.009975983979484</c:v>
                </c:pt>
                <c:pt idx="21381">
                  <c:v>6.009913359871383</c:v>
                </c:pt>
                <c:pt idx="21382">
                  <c:v>6.010204739622764</c:v>
                </c:pt>
                <c:pt idx="21383">
                  <c:v>6.010055429042187</c:v>
                </c:pt>
                <c:pt idx="21384">
                  <c:v>6.01028344356054</c:v>
                </c:pt>
                <c:pt idx="21385">
                  <c:v>6.010504159856457</c:v>
                </c:pt>
                <c:pt idx="21386">
                  <c:v>6.010504517900381</c:v>
                </c:pt>
                <c:pt idx="21387">
                  <c:v>6.010669826208273</c:v>
                </c:pt>
                <c:pt idx="21388">
                  <c:v>6.010913568795444</c:v>
                </c:pt>
                <c:pt idx="21389">
                  <c:v>6.010976833055594</c:v>
                </c:pt>
                <c:pt idx="21390">
                  <c:v>0.0</c:v>
                </c:pt>
                <c:pt idx="21391">
                  <c:v>0.0</c:v>
                </c:pt>
                <c:pt idx="21392">
                  <c:v>0.0</c:v>
                </c:pt>
                <c:pt idx="21393">
                  <c:v>0.0</c:v>
                </c:pt>
                <c:pt idx="21394">
                  <c:v>0.0</c:v>
                </c:pt>
                <c:pt idx="21395">
                  <c:v>0.0</c:v>
                </c:pt>
                <c:pt idx="21396">
                  <c:v>0.0</c:v>
                </c:pt>
                <c:pt idx="21397">
                  <c:v>0.0</c:v>
                </c:pt>
                <c:pt idx="21398">
                  <c:v>0.0</c:v>
                </c:pt>
                <c:pt idx="21399">
                  <c:v>0.0</c:v>
                </c:pt>
                <c:pt idx="21400">
                  <c:v>6.009968314297892</c:v>
                </c:pt>
                <c:pt idx="21401">
                  <c:v>6.010015725682208</c:v>
                </c:pt>
                <c:pt idx="21402">
                  <c:v>6.010055286276367</c:v>
                </c:pt>
                <c:pt idx="21403">
                  <c:v>6.010149863291845</c:v>
                </c:pt>
                <c:pt idx="21404">
                  <c:v>6.010252109116035</c:v>
                </c:pt>
                <c:pt idx="21405">
                  <c:v>6.010496478300277</c:v>
                </c:pt>
                <c:pt idx="21406">
                  <c:v>6.010614675845776</c:v>
                </c:pt>
                <c:pt idx="21407">
                  <c:v>6.010685531519854</c:v>
                </c:pt>
                <c:pt idx="21408">
                  <c:v>6.010780042608822</c:v>
                </c:pt>
                <c:pt idx="21409">
                  <c:v>6.010992687448874</c:v>
                </c:pt>
                <c:pt idx="21410">
                  <c:v>0.0</c:v>
                </c:pt>
                <c:pt idx="21411">
                  <c:v>0.0</c:v>
                </c:pt>
                <c:pt idx="21412">
                  <c:v>0.0</c:v>
                </c:pt>
                <c:pt idx="21413">
                  <c:v>0.0</c:v>
                </c:pt>
                <c:pt idx="21414">
                  <c:v>0.0</c:v>
                </c:pt>
                <c:pt idx="21415">
                  <c:v>0.0</c:v>
                </c:pt>
                <c:pt idx="21416">
                  <c:v>0.0</c:v>
                </c:pt>
                <c:pt idx="21417">
                  <c:v>0.0</c:v>
                </c:pt>
                <c:pt idx="21418">
                  <c:v>0.0</c:v>
                </c:pt>
                <c:pt idx="21419">
                  <c:v>0.0</c:v>
                </c:pt>
                <c:pt idx="21420">
                  <c:v>6.00992901374791</c:v>
                </c:pt>
                <c:pt idx="21421">
                  <c:v>6.009842631965344</c:v>
                </c:pt>
                <c:pt idx="21422">
                  <c:v>6.010031681644444</c:v>
                </c:pt>
                <c:pt idx="21423">
                  <c:v>6.010157721620915</c:v>
                </c:pt>
                <c:pt idx="21424">
                  <c:v>6.010338777606276</c:v>
                </c:pt>
                <c:pt idx="21425">
                  <c:v>6.010260401699482</c:v>
                </c:pt>
                <c:pt idx="21426">
                  <c:v>6.010748260438898</c:v>
                </c:pt>
                <c:pt idx="21427">
                  <c:v>6.010653917712956</c:v>
                </c:pt>
                <c:pt idx="21428">
                  <c:v>6.010882406027362</c:v>
                </c:pt>
                <c:pt idx="21429">
                  <c:v>6.011031809282398</c:v>
                </c:pt>
                <c:pt idx="21430">
                  <c:v>0.0</c:v>
                </c:pt>
                <c:pt idx="21431">
                  <c:v>0.0</c:v>
                </c:pt>
                <c:pt idx="21432">
                  <c:v>0.0</c:v>
                </c:pt>
                <c:pt idx="21433">
                  <c:v>0.0</c:v>
                </c:pt>
                <c:pt idx="21434">
                  <c:v>0.0</c:v>
                </c:pt>
                <c:pt idx="21435">
                  <c:v>0.0</c:v>
                </c:pt>
                <c:pt idx="21436">
                  <c:v>0.0</c:v>
                </c:pt>
                <c:pt idx="21437">
                  <c:v>0.0</c:v>
                </c:pt>
                <c:pt idx="21438">
                  <c:v>0.0</c:v>
                </c:pt>
                <c:pt idx="21439">
                  <c:v>0.0</c:v>
                </c:pt>
                <c:pt idx="21440">
                  <c:v>6.009928835378318</c:v>
                </c:pt>
                <c:pt idx="21441">
                  <c:v>6.00988174340236</c:v>
                </c:pt>
                <c:pt idx="21442">
                  <c:v>6.0101102950773</c:v>
                </c:pt>
                <c:pt idx="21443">
                  <c:v>6.009984510777463</c:v>
                </c:pt>
                <c:pt idx="21444">
                  <c:v>6.010212914297954</c:v>
                </c:pt>
                <c:pt idx="21445">
                  <c:v>6.010221123749263</c:v>
                </c:pt>
                <c:pt idx="21446">
                  <c:v>6.01064610321219</c:v>
                </c:pt>
                <c:pt idx="21447">
                  <c:v>6.010669826208273</c:v>
                </c:pt>
                <c:pt idx="21448">
                  <c:v>6.010898111397057</c:v>
                </c:pt>
                <c:pt idx="21449">
                  <c:v>6.010969168325889</c:v>
                </c:pt>
                <c:pt idx="21450">
                  <c:v>0.0</c:v>
                </c:pt>
                <c:pt idx="21451">
                  <c:v>0.0</c:v>
                </c:pt>
                <c:pt idx="21452">
                  <c:v>0.0</c:v>
                </c:pt>
                <c:pt idx="21453">
                  <c:v>0.0</c:v>
                </c:pt>
                <c:pt idx="21454">
                  <c:v>0.0</c:v>
                </c:pt>
                <c:pt idx="21455">
                  <c:v>0.0</c:v>
                </c:pt>
                <c:pt idx="21456">
                  <c:v>0.0</c:v>
                </c:pt>
                <c:pt idx="21457">
                  <c:v>0.0</c:v>
                </c:pt>
                <c:pt idx="21458">
                  <c:v>0.0</c:v>
                </c:pt>
                <c:pt idx="21459">
                  <c:v>0.0</c:v>
                </c:pt>
                <c:pt idx="21460">
                  <c:v>6.0098031012288</c:v>
                </c:pt>
                <c:pt idx="21461">
                  <c:v>6.009874095686186</c:v>
                </c:pt>
                <c:pt idx="21462">
                  <c:v>6.010008099669218</c:v>
                </c:pt>
                <c:pt idx="21463">
                  <c:v>6.010102568649584</c:v>
                </c:pt>
                <c:pt idx="21464">
                  <c:v>6.01017379363801</c:v>
                </c:pt>
                <c:pt idx="21465">
                  <c:v>6.010394148172414</c:v>
                </c:pt>
                <c:pt idx="21466">
                  <c:v>6.010370515492867</c:v>
                </c:pt>
                <c:pt idx="21467">
                  <c:v>6.010740526718749</c:v>
                </c:pt>
                <c:pt idx="21468">
                  <c:v>6.0108509114549</c:v>
                </c:pt>
                <c:pt idx="21469">
                  <c:v>6.010843059081248</c:v>
                </c:pt>
                <c:pt idx="21470">
                  <c:v>0.0</c:v>
                </c:pt>
                <c:pt idx="21471">
                  <c:v>0.0</c:v>
                </c:pt>
                <c:pt idx="21472">
                  <c:v>0.0</c:v>
                </c:pt>
                <c:pt idx="21473">
                  <c:v>0.0</c:v>
                </c:pt>
                <c:pt idx="21474">
                  <c:v>0.0</c:v>
                </c:pt>
                <c:pt idx="21475">
                  <c:v>0.0</c:v>
                </c:pt>
                <c:pt idx="21476">
                  <c:v>0.0</c:v>
                </c:pt>
                <c:pt idx="21477">
                  <c:v>0.0</c:v>
                </c:pt>
                <c:pt idx="21478">
                  <c:v>0.0</c:v>
                </c:pt>
                <c:pt idx="21479">
                  <c:v>0.0</c:v>
                </c:pt>
                <c:pt idx="21480">
                  <c:v>6.009857922823147</c:v>
                </c:pt>
                <c:pt idx="21481">
                  <c:v>6.00982692278202</c:v>
                </c:pt>
                <c:pt idx="21482">
                  <c:v>6.009960996341623</c:v>
                </c:pt>
                <c:pt idx="21483">
                  <c:v>6.009976696920565</c:v>
                </c:pt>
                <c:pt idx="21484">
                  <c:v>6.010157892517276</c:v>
                </c:pt>
                <c:pt idx="21485">
                  <c:v>6.010331085078322</c:v>
                </c:pt>
                <c:pt idx="21486">
                  <c:v>6.010346940253633</c:v>
                </c:pt>
                <c:pt idx="21487">
                  <c:v>6.010583273327774</c:v>
                </c:pt>
                <c:pt idx="21488">
                  <c:v>6.010772206262653</c:v>
                </c:pt>
                <c:pt idx="21489">
                  <c:v>6.010937538931025</c:v>
                </c:pt>
                <c:pt idx="21490">
                  <c:v>0.0</c:v>
                </c:pt>
                <c:pt idx="21491">
                  <c:v>0.0</c:v>
                </c:pt>
                <c:pt idx="21492">
                  <c:v>0.0</c:v>
                </c:pt>
                <c:pt idx="21493">
                  <c:v>0.0</c:v>
                </c:pt>
                <c:pt idx="21494">
                  <c:v>0.0</c:v>
                </c:pt>
                <c:pt idx="21495">
                  <c:v>0.0</c:v>
                </c:pt>
                <c:pt idx="21496">
                  <c:v>0.0</c:v>
                </c:pt>
                <c:pt idx="21497">
                  <c:v>0.0</c:v>
                </c:pt>
                <c:pt idx="21498">
                  <c:v>0.0</c:v>
                </c:pt>
                <c:pt idx="21499">
                  <c:v>0.0</c:v>
                </c:pt>
                <c:pt idx="21500">
                  <c:v>6.00995241341977</c:v>
                </c:pt>
                <c:pt idx="21501">
                  <c:v>6.00995265021441</c:v>
                </c:pt>
                <c:pt idx="21502">
                  <c:v>6.010094406317132</c:v>
                </c:pt>
                <c:pt idx="21503">
                  <c:v>6.010181087272071</c:v>
                </c:pt>
                <c:pt idx="21504">
                  <c:v>6.010189108168617</c:v>
                </c:pt>
                <c:pt idx="21505">
                  <c:v>6.010504171894747</c:v>
                </c:pt>
                <c:pt idx="21506">
                  <c:v>6.0105437727041</c:v>
                </c:pt>
                <c:pt idx="21507">
                  <c:v>6.010653968656062</c:v>
                </c:pt>
                <c:pt idx="21508">
                  <c:v>6.010780006714262</c:v>
                </c:pt>
                <c:pt idx="21509">
                  <c:v>6.01093740575367</c:v>
                </c:pt>
                <c:pt idx="21510">
                  <c:v>0.0</c:v>
                </c:pt>
                <c:pt idx="21511">
                  <c:v>0.0</c:v>
                </c:pt>
                <c:pt idx="21512">
                  <c:v>0.0</c:v>
                </c:pt>
                <c:pt idx="21513">
                  <c:v>0.0</c:v>
                </c:pt>
                <c:pt idx="21514">
                  <c:v>0.0</c:v>
                </c:pt>
                <c:pt idx="21515">
                  <c:v>0.0</c:v>
                </c:pt>
                <c:pt idx="21516">
                  <c:v>0.0</c:v>
                </c:pt>
                <c:pt idx="21517">
                  <c:v>0.0</c:v>
                </c:pt>
                <c:pt idx="21518">
                  <c:v>0.0</c:v>
                </c:pt>
                <c:pt idx="21519">
                  <c:v>0.0</c:v>
                </c:pt>
                <c:pt idx="21520">
                  <c:v>6.010030962074739</c:v>
                </c:pt>
                <c:pt idx="21521">
                  <c:v>6.01006288600643</c:v>
                </c:pt>
                <c:pt idx="21522">
                  <c:v>6.010165507455484</c:v>
                </c:pt>
                <c:pt idx="21523">
                  <c:v>6.010228480947907</c:v>
                </c:pt>
                <c:pt idx="21524">
                  <c:v>6.010283851243782</c:v>
                </c:pt>
                <c:pt idx="21525">
                  <c:v>6.010425576011199</c:v>
                </c:pt>
                <c:pt idx="21526">
                  <c:v>6.010614454090508</c:v>
                </c:pt>
                <c:pt idx="21527">
                  <c:v>6.010740355275153</c:v>
                </c:pt>
                <c:pt idx="21528">
                  <c:v>6.010842646363995</c:v>
                </c:pt>
                <c:pt idx="21529">
                  <c:v>6.01106325043218</c:v>
                </c:pt>
                <c:pt idx="21530">
                  <c:v>0.0</c:v>
                </c:pt>
                <c:pt idx="21531">
                  <c:v>0.0</c:v>
                </c:pt>
                <c:pt idx="21532">
                  <c:v>0.0</c:v>
                </c:pt>
                <c:pt idx="21533">
                  <c:v>0.0</c:v>
                </c:pt>
                <c:pt idx="21534">
                  <c:v>0.0</c:v>
                </c:pt>
                <c:pt idx="21535">
                  <c:v>0.0</c:v>
                </c:pt>
                <c:pt idx="21536">
                  <c:v>0.0</c:v>
                </c:pt>
                <c:pt idx="21537">
                  <c:v>0.0</c:v>
                </c:pt>
                <c:pt idx="21538">
                  <c:v>0.0</c:v>
                </c:pt>
                <c:pt idx="21539">
                  <c:v>0.0</c:v>
                </c:pt>
                <c:pt idx="21540">
                  <c:v>6.009944544761399</c:v>
                </c:pt>
                <c:pt idx="21541">
                  <c:v>6.009984116129576</c:v>
                </c:pt>
                <c:pt idx="21542">
                  <c:v>6.010023864243028</c:v>
                </c:pt>
                <c:pt idx="21543">
                  <c:v>6.010212542744103</c:v>
                </c:pt>
                <c:pt idx="21544">
                  <c:v>6.010385926034483</c:v>
                </c:pt>
                <c:pt idx="21545">
                  <c:v>6.010386145356994</c:v>
                </c:pt>
                <c:pt idx="21546">
                  <c:v>6.010622408216154</c:v>
                </c:pt>
                <c:pt idx="21547">
                  <c:v>6.01073278065027</c:v>
                </c:pt>
                <c:pt idx="21548">
                  <c:v>6.010913741468237</c:v>
                </c:pt>
                <c:pt idx="21549">
                  <c:v>6.011047513261799</c:v>
                </c:pt>
                <c:pt idx="21550">
                  <c:v>0.0</c:v>
                </c:pt>
                <c:pt idx="21551">
                  <c:v>0.0</c:v>
                </c:pt>
                <c:pt idx="21552">
                  <c:v>0.0</c:v>
                </c:pt>
                <c:pt idx="21553">
                  <c:v>0.0</c:v>
                </c:pt>
                <c:pt idx="21554">
                  <c:v>0.0</c:v>
                </c:pt>
                <c:pt idx="21555">
                  <c:v>0.0</c:v>
                </c:pt>
                <c:pt idx="21556">
                  <c:v>0.0</c:v>
                </c:pt>
                <c:pt idx="21557">
                  <c:v>0.0</c:v>
                </c:pt>
                <c:pt idx="21558">
                  <c:v>0.0</c:v>
                </c:pt>
                <c:pt idx="21559">
                  <c:v>0.0</c:v>
                </c:pt>
                <c:pt idx="21560">
                  <c:v>6.010015502320424</c:v>
                </c:pt>
                <c:pt idx="21561">
                  <c:v>6.010062854023277</c:v>
                </c:pt>
                <c:pt idx="21562">
                  <c:v>6.010165507455484</c:v>
                </c:pt>
                <c:pt idx="21563">
                  <c:v>6.010314896380367</c:v>
                </c:pt>
                <c:pt idx="21564">
                  <c:v>6.01047259839256</c:v>
                </c:pt>
                <c:pt idx="21565">
                  <c:v>6.010488438627736</c:v>
                </c:pt>
                <c:pt idx="21566">
                  <c:v>6.010677356000548</c:v>
                </c:pt>
                <c:pt idx="21567">
                  <c:v>6.010811276526605</c:v>
                </c:pt>
                <c:pt idx="21568">
                  <c:v>6.010803768278032</c:v>
                </c:pt>
                <c:pt idx="21569">
                  <c:v>6.011095053382345</c:v>
                </c:pt>
                <c:pt idx="21570">
                  <c:v>0.0</c:v>
                </c:pt>
                <c:pt idx="21571">
                  <c:v>0.0</c:v>
                </c:pt>
                <c:pt idx="21572">
                  <c:v>0.0</c:v>
                </c:pt>
                <c:pt idx="21573">
                  <c:v>0.0</c:v>
                </c:pt>
                <c:pt idx="21574">
                  <c:v>0.0</c:v>
                </c:pt>
                <c:pt idx="21575">
                  <c:v>0.0</c:v>
                </c:pt>
                <c:pt idx="21576">
                  <c:v>0.0</c:v>
                </c:pt>
                <c:pt idx="21577">
                  <c:v>0.0</c:v>
                </c:pt>
                <c:pt idx="21578">
                  <c:v>0.0</c:v>
                </c:pt>
                <c:pt idx="21579">
                  <c:v>0.0</c:v>
                </c:pt>
                <c:pt idx="21580">
                  <c:v>6.009921187324358</c:v>
                </c:pt>
                <c:pt idx="21581">
                  <c:v>6.010078562277745</c:v>
                </c:pt>
                <c:pt idx="21582">
                  <c:v>6.010008155741894</c:v>
                </c:pt>
                <c:pt idx="21583">
                  <c:v>6.010252111062781</c:v>
                </c:pt>
                <c:pt idx="21584">
                  <c:v>6.01048044808677</c:v>
                </c:pt>
                <c:pt idx="21585">
                  <c:v>6.010433440055411</c:v>
                </c:pt>
                <c:pt idx="21586">
                  <c:v>6.010606689461623</c:v>
                </c:pt>
                <c:pt idx="21587">
                  <c:v>6.010740407524281</c:v>
                </c:pt>
                <c:pt idx="21588">
                  <c:v>6.010827205541742</c:v>
                </c:pt>
                <c:pt idx="21589">
                  <c:v>6.010905887279246</c:v>
                </c:pt>
                <c:pt idx="21590">
                  <c:v>0.0</c:v>
                </c:pt>
                <c:pt idx="21591">
                  <c:v>0.0</c:v>
                </c:pt>
                <c:pt idx="21592">
                  <c:v>0.0</c:v>
                </c:pt>
                <c:pt idx="21593">
                  <c:v>0.0</c:v>
                </c:pt>
                <c:pt idx="21594">
                  <c:v>0.0</c:v>
                </c:pt>
                <c:pt idx="21595">
                  <c:v>0.0</c:v>
                </c:pt>
                <c:pt idx="21596">
                  <c:v>0.0</c:v>
                </c:pt>
                <c:pt idx="21597">
                  <c:v>0.0</c:v>
                </c:pt>
                <c:pt idx="21598">
                  <c:v>0.0</c:v>
                </c:pt>
                <c:pt idx="21599">
                  <c:v>0.0</c:v>
                </c:pt>
                <c:pt idx="21600">
                  <c:v>6.009960452963481</c:v>
                </c:pt>
                <c:pt idx="21601">
                  <c:v>6.010054909001179</c:v>
                </c:pt>
                <c:pt idx="21602">
                  <c:v>6.009984395810167</c:v>
                </c:pt>
                <c:pt idx="21603">
                  <c:v>6.010212696878524</c:v>
                </c:pt>
                <c:pt idx="21604">
                  <c:v>6.010315067416665</c:v>
                </c:pt>
                <c:pt idx="21605">
                  <c:v>6.010480499154047</c:v>
                </c:pt>
                <c:pt idx="21606">
                  <c:v>6.010630245306515</c:v>
                </c:pt>
                <c:pt idx="21607">
                  <c:v>6.010756261630608</c:v>
                </c:pt>
                <c:pt idx="21608">
                  <c:v>6.010897886769158</c:v>
                </c:pt>
                <c:pt idx="21609">
                  <c:v>6.010929631815594</c:v>
                </c:pt>
                <c:pt idx="21610">
                  <c:v>0.0</c:v>
                </c:pt>
                <c:pt idx="21611">
                  <c:v>0.0</c:v>
                </c:pt>
                <c:pt idx="21612">
                  <c:v>0.0</c:v>
                </c:pt>
                <c:pt idx="21613">
                  <c:v>0.0</c:v>
                </c:pt>
                <c:pt idx="21614">
                  <c:v>0.0</c:v>
                </c:pt>
                <c:pt idx="21615">
                  <c:v>0.0</c:v>
                </c:pt>
                <c:pt idx="21616">
                  <c:v>0.0</c:v>
                </c:pt>
                <c:pt idx="21617">
                  <c:v>0.0</c:v>
                </c:pt>
                <c:pt idx="21618">
                  <c:v>0.0</c:v>
                </c:pt>
                <c:pt idx="21619">
                  <c:v>0.0</c:v>
                </c:pt>
                <c:pt idx="21620">
                  <c:v>6.009928808608164</c:v>
                </c:pt>
                <c:pt idx="21621">
                  <c:v>6.010023407400391</c:v>
                </c:pt>
                <c:pt idx="21622">
                  <c:v>6.010189078003085</c:v>
                </c:pt>
                <c:pt idx="21623">
                  <c:v>6.010236302992796</c:v>
                </c:pt>
                <c:pt idx="21624">
                  <c:v>6.010440935475851</c:v>
                </c:pt>
                <c:pt idx="21625">
                  <c:v>6.010598599362244</c:v>
                </c:pt>
                <c:pt idx="21626">
                  <c:v>6.010661875792926</c:v>
                </c:pt>
                <c:pt idx="21627">
                  <c:v>6.010787704874441</c:v>
                </c:pt>
                <c:pt idx="21628">
                  <c:v>6.010858593185247</c:v>
                </c:pt>
                <c:pt idx="21629">
                  <c:v>6.01108701297818</c:v>
                </c:pt>
                <c:pt idx="21630">
                  <c:v>0.0</c:v>
                </c:pt>
                <c:pt idx="21631">
                  <c:v>0.0</c:v>
                </c:pt>
                <c:pt idx="21632">
                  <c:v>0.0</c:v>
                </c:pt>
                <c:pt idx="21633">
                  <c:v>0.0</c:v>
                </c:pt>
                <c:pt idx="21634">
                  <c:v>0.0</c:v>
                </c:pt>
                <c:pt idx="21635">
                  <c:v>0.0</c:v>
                </c:pt>
                <c:pt idx="21636">
                  <c:v>0.0</c:v>
                </c:pt>
                <c:pt idx="21637">
                  <c:v>0.0</c:v>
                </c:pt>
                <c:pt idx="21638">
                  <c:v>0.0</c:v>
                </c:pt>
                <c:pt idx="21639">
                  <c:v>0.0</c:v>
                </c:pt>
                <c:pt idx="21640">
                  <c:v>6.010196139765953</c:v>
                </c:pt>
                <c:pt idx="21641">
                  <c:v>6.010180867284297</c:v>
                </c:pt>
                <c:pt idx="21642">
                  <c:v>6.010212648628587</c:v>
                </c:pt>
                <c:pt idx="21643">
                  <c:v>6.010307251279364</c:v>
                </c:pt>
                <c:pt idx="21644">
                  <c:v>6.010511838209423</c:v>
                </c:pt>
                <c:pt idx="21645">
                  <c:v>6.010677145677655</c:v>
                </c:pt>
                <c:pt idx="21646">
                  <c:v>6.010559341614662</c:v>
                </c:pt>
                <c:pt idx="21647">
                  <c:v>6.010834848256679</c:v>
                </c:pt>
                <c:pt idx="21648">
                  <c:v>6.010905926917336</c:v>
                </c:pt>
                <c:pt idx="21649">
                  <c:v>6.011095053382345</c:v>
                </c:pt>
                <c:pt idx="21650">
                  <c:v>0.0</c:v>
                </c:pt>
                <c:pt idx="21651">
                  <c:v>0.0</c:v>
                </c:pt>
                <c:pt idx="21652">
                  <c:v>0.0</c:v>
                </c:pt>
                <c:pt idx="21653">
                  <c:v>0.0</c:v>
                </c:pt>
                <c:pt idx="21654">
                  <c:v>0.0</c:v>
                </c:pt>
                <c:pt idx="21655">
                  <c:v>0.0</c:v>
                </c:pt>
                <c:pt idx="21656">
                  <c:v>0.0</c:v>
                </c:pt>
                <c:pt idx="21657">
                  <c:v>0.0</c:v>
                </c:pt>
                <c:pt idx="21658">
                  <c:v>0.0</c:v>
                </c:pt>
                <c:pt idx="21659">
                  <c:v>0.0</c:v>
                </c:pt>
                <c:pt idx="21660">
                  <c:v>6.009999744703208</c:v>
                </c:pt>
                <c:pt idx="21661">
                  <c:v>6.0102044738394</c:v>
                </c:pt>
                <c:pt idx="21662">
                  <c:v>6.010180992555131</c:v>
                </c:pt>
                <c:pt idx="21663">
                  <c:v>6.010362227866358</c:v>
                </c:pt>
                <c:pt idx="21664">
                  <c:v>6.010464916772881</c:v>
                </c:pt>
                <c:pt idx="21665">
                  <c:v>6.010559341614662</c:v>
                </c:pt>
                <c:pt idx="21666">
                  <c:v>6.01077970080066</c:v>
                </c:pt>
                <c:pt idx="21667">
                  <c:v>6.010858421516311</c:v>
                </c:pt>
                <c:pt idx="21668">
                  <c:v>6.011078972501596</c:v>
                </c:pt>
                <c:pt idx="21669">
                  <c:v>6.01095303489832</c:v>
                </c:pt>
                <c:pt idx="21670">
                  <c:v>0.0</c:v>
                </c:pt>
                <c:pt idx="21671">
                  <c:v>0.0</c:v>
                </c:pt>
                <c:pt idx="21672">
                  <c:v>0.0</c:v>
                </c:pt>
                <c:pt idx="21673">
                  <c:v>0.0</c:v>
                </c:pt>
                <c:pt idx="21674">
                  <c:v>0.0</c:v>
                </c:pt>
                <c:pt idx="21675">
                  <c:v>0.0</c:v>
                </c:pt>
                <c:pt idx="21676">
                  <c:v>0.0</c:v>
                </c:pt>
                <c:pt idx="21677">
                  <c:v>0.0</c:v>
                </c:pt>
                <c:pt idx="21678">
                  <c:v>0.0</c:v>
                </c:pt>
                <c:pt idx="21679">
                  <c:v>0.0</c:v>
                </c:pt>
                <c:pt idx="21680">
                  <c:v>6.010164711083798</c:v>
                </c:pt>
                <c:pt idx="21681">
                  <c:v>6.010188814797066</c:v>
                </c:pt>
                <c:pt idx="21682">
                  <c:v>6.010283369553515</c:v>
                </c:pt>
                <c:pt idx="21683">
                  <c:v>6.010370128269125</c:v>
                </c:pt>
                <c:pt idx="21684">
                  <c:v>6.010433130639949</c:v>
                </c:pt>
                <c:pt idx="21685">
                  <c:v>6.010708863965123</c:v>
                </c:pt>
                <c:pt idx="21686">
                  <c:v>6.010842530812191</c:v>
                </c:pt>
                <c:pt idx="21687">
                  <c:v>6.010850757146473</c:v>
                </c:pt>
                <c:pt idx="21688">
                  <c:v>6.011000251773178</c:v>
                </c:pt>
                <c:pt idx="21689">
                  <c:v>6.011228658021295</c:v>
                </c:pt>
                <c:pt idx="21690">
                  <c:v>0.0</c:v>
                </c:pt>
                <c:pt idx="21691">
                  <c:v>0.0</c:v>
                </c:pt>
                <c:pt idx="21692">
                  <c:v>0.0</c:v>
                </c:pt>
                <c:pt idx="21693">
                  <c:v>0.0</c:v>
                </c:pt>
                <c:pt idx="21694">
                  <c:v>0.0</c:v>
                </c:pt>
                <c:pt idx="21695">
                  <c:v>0.0</c:v>
                </c:pt>
                <c:pt idx="21696">
                  <c:v>0.0</c:v>
                </c:pt>
                <c:pt idx="21697">
                  <c:v>0.0</c:v>
                </c:pt>
                <c:pt idx="21698">
                  <c:v>0.0</c:v>
                </c:pt>
                <c:pt idx="21699">
                  <c:v>0.0</c:v>
                </c:pt>
                <c:pt idx="21700">
                  <c:v>6.010094060023504</c:v>
                </c:pt>
                <c:pt idx="21701">
                  <c:v>6.01021235578737</c:v>
                </c:pt>
                <c:pt idx="21702">
                  <c:v>6.010259622335853</c:v>
                </c:pt>
                <c:pt idx="21703">
                  <c:v>6.010323033655737</c:v>
                </c:pt>
                <c:pt idx="21704">
                  <c:v>6.010488129633058</c:v>
                </c:pt>
                <c:pt idx="21705">
                  <c:v>6.01059846303479</c:v>
                </c:pt>
                <c:pt idx="21706">
                  <c:v>6.010866307050692</c:v>
                </c:pt>
                <c:pt idx="21707">
                  <c:v>6.01096077102434</c:v>
                </c:pt>
                <c:pt idx="21708">
                  <c:v>6.010969037438452</c:v>
                </c:pt>
                <c:pt idx="21709">
                  <c:v>6.011165640862989</c:v>
                </c:pt>
                <c:pt idx="21710">
                  <c:v>0.0</c:v>
                </c:pt>
                <c:pt idx="21711">
                  <c:v>0.0</c:v>
                </c:pt>
                <c:pt idx="21712">
                  <c:v>0.0</c:v>
                </c:pt>
                <c:pt idx="21713">
                  <c:v>0.0</c:v>
                </c:pt>
                <c:pt idx="21714">
                  <c:v>0.0</c:v>
                </c:pt>
                <c:pt idx="21715">
                  <c:v>0.0</c:v>
                </c:pt>
                <c:pt idx="21716">
                  <c:v>0.0</c:v>
                </c:pt>
                <c:pt idx="21717">
                  <c:v>0.0</c:v>
                </c:pt>
                <c:pt idx="21718">
                  <c:v>0.0</c:v>
                </c:pt>
                <c:pt idx="21719">
                  <c:v>0.0</c:v>
                </c:pt>
                <c:pt idx="21720">
                  <c:v>6.010125489910526</c:v>
                </c:pt>
                <c:pt idx="21721">
                  <c:v>6.010070532397894</c:v>
                </c:pt>
                <c:pt idx="21722">
                  <c:v>6.010204644803027</c:v>
                </c:pt>
                <c:pt idx="21723">
                  <c:v>6.010307265117464</c:v>
                </c:pt>
                <c:pt idx="21724">
                  <c:v>6.010464696367015</c:v>
                </c:pt>
                <c:pt idx="21725">
                  <c:v>6.01054341442455</c:v>
                </c:pt>
                <c:pt idx="21726">
                  <c:v>6.010771677223736</c:v>
                </c:pt>
                <c:pt idx="21727">
                  <c:v>6.010890050887236</c:v>
                </c:pt>
                <c:pt idx="21728">
                  <c:v>6.01087431491385</c:v>
                </c:pt>
                <c:pt idx="21729">
                  <c:v>6.010992555166347</c:v>
                </c:pt>
                <c:pt idx="21730">
                  <c:v>0.0</c:v>
                </c:pt>
                <c:pt idx="21731">
                  <c:v>0.0</c:v>
                </c:pt>
                <c:pt idx="21732">
                  <c:v>0.0</c:v>
                </c:pt>
                <c:pt idx="21733">
                  <c:v>0.0</c:v>
                </c:pt>
                <c:pt idx="21734">
                  <c:v>0.0</c:v>
                </c:pt>
                <c:pt idx="21735">
                  <c:v>0.0</c:v>
                </c:pt>
                <c:pt idx="21736">
                  <c:v>0.0</c:v>
                </c:pt>
                <c:pt idx="21737">
                  <c:v>0.0</c:v>
                </c:pt>
                <c:pt idx="21738">
                  <c:v>0.0</c:v>
                </c:pt>
                <c:pt idx="21739">
                  <c:v>0.0</c:v>
                </c:pt>
                <c:pt idx="21740">
                  <c:v>6.010030962074739</c:v>
                </c:pt>
                <c:pt idx="21741">
                  <c:v>6.010212372622682</c:v>
                </c:pt>
                <c:pt idx="21742">
                  <c:v>6.010094666219976</c:v>
                </c:pt>
                <c:pt idx="21743">
                  <c:v>6.010299211694047</c:v>
                </c:pt>
                <c:pt idx="21744">
                  <c:v>6.01049618444065</c:v>
                </c:pt>
                <c:pt idx="21745">
                  <c:v>6.010519893250727</c:v>
                </c:pt>
                <c:pt idx="21746">
                  <c:v>6.010740423872086</c:v>
                </c:pt>
                <c:pt idx="21747">
                  <c:v>6.010897940561414</c:v>
                </c:pt>
                <c:pt idx="21748">
                  <c:v>6.010953089584678</c:v>
                </c:pt>
                <c:pt idx="21749">
                  <c:v>6.011141839846296</c:v>
                </c:pt>
                <c:pt idx="21750">
                  <c:v>0.0</c:v>
                </c:pt>
                <c:pt idx="21751">
                  <c:v>0.0</c:v>
                </c:pt>
                <c:pt idx="21752">
                  <c:v>0.0</c:v>
                </c:pt>
                <c:pt idx="21753">
                  <c:v>0.0</c:v>
                </c:pt>
                <c:pt idx="21754">
                  <c:v>0.0</c:v>
                </c:pt>
                <c:pt idx="21755">
                  <c:v>0.0</c:v>
                </c:pt>
                <c:pt idx="21756">
                  <c:v>0.0</c:v>
                </c:pt>
                <c:pt idx="21757">
                  <c:v>0.0</c:v>
                </c:pt>
                <c:pt idx="21758">
                  <c:v>0.0</c:v>
                </c:pt>
                <c:pt idx="21759">
                  <c:v>0.0</c:v>
                </c:pt>
                <c:pt idx="21760">
                  <c:v>6.01012545441634</c:v>
                </c:pt>
                <c:pt idx="21761">
                  <c:v>6.010243826177174</c:v>
                </c:pt>
                <c:pt idx="21762">
                  <c:v>6.010220471003338</c:v>
                </c:pt>
                <c:pt idx="21763">
                  <c:v>6.010385817364796</c:v>
                </c:pt>
                <c:pt idx="21764">
                  <c:v>6.010409559666483</c:v>
                </c:pt>
                <c:pt idx="21765">
                  <c:v>6.010519878104337</c:v>
                </c:pt>
                <c:pt idx="21766">
                  <c:v>6.010630226302092</c:v>
                </c:pt>
                <c:pt idx="21767">
                  <c:v>6.010772035593055</c:v>
                </c:pt>
                <c:pt idx="21768">
                  <c:v>6.01112611702327</c:v>
                </c:pt>
                <c:pt idx="21769">
                  <c:v>6.01117349428374</c:v>
                </c:pt>
                <c:pt idx="21770">
                  <c:v>0.0</c:v>
                </c:pt>
                <c:pt idx="21771">
                  <c:v>0.0</c:v>
                </c:pt>
                <c:pt idx="21772">
                  <c:v>0.0</c:v>
                </c:pt>
                <c:pt idx="21773">
                  <c:v>0.0</c:v>
                </c:pt>
                <c:pt idx="21774">
                  <c:v>0.0</c:v>
                </c:pt>
                <c:pt idx="21775">
                  <c:v>0.0</c:v>
                </c:pt>
                <c:pt idx="21776">
                  <c:v>0.0</c:v>
                </c:pt>
                <c:pt idx="21777">
                  <c:v>0.0</c:v>
                </c:pt>
                <c:pt idx="21778">
                  <c:v>0.0</c:v>
                </c:pt>
                <c:pt idx="21779">
                  <c:v>0.0</c:v>
                </c:pt>
                <c:pt idx="21780">
                  <c:v>6.010274944214673</c:v>
                </c:pt>
                <c:pt idx="21781">
                  <c:v>6.010165230662277</c:v>
                </c:pt>
                <c:pt idx="21782">
                  <c:v>6.010251758962636</c:v>
                </c:pt>
                <c:pt idx="21783">
                  <c:v>6.010480153944276</c:v>
                </c:pt>
                <c:pt idx="21784">
                  <c:v>6.01065349030272</c:v>
                </c:pt>
                <c:pt idx="21785">
                  <c:v>6.010598513637204</c:v>
                </c:pt>
                <c:pt idx="21786">
                  <c:v>6.010779717381346</c:v>
                </c:pt>
                <c:pt idx="21787">
                  <c:v>6.01092153145736</c:v>
                </c:pt>
                <c:pt idx="21788">
                  <c:v>6.011039718527281</c:v>
                </c:pt>
                <c:pt idx="21789">
                  <c:v>6.01111824860036</c:v>
                </c:pt>
                <c:pt idx="21790">
                  <c:v>0.0</c:v>
                </c:pt>
                <c:pt idx="21791">
                  <c:v>0.0</c:v>
                </c:pt>
                <c:pt idx="21792">
                  <c:v>0.0</c:v>
                </c:pt>
                <c:pt idx="21793">
                  <c:v>0.0</c:v>
                </c:pt>
                <c:pt idx="21794">
                  <c:v>0.0</c:v>
                </c:pt>
                <c:pt idx="21795">
                  <c:v>0.0</c:v>
                </c:pt>
                <c:pt idx="21796">
                  <c:v>0.0</c:v>
                </c:pt>
                <c:pt idx="21797">
                  <c:v>0.0</c:v>
                </c:pt>
                <c:pt idx="21798">
                  <c:v>0.0</c:v>
                </c:pt>
                <c:pt idx="21799">
                  <c:v>0.0</c:v>
                </c:pt>
                <c:pt idx="21800">
                  <c:v>6.010408872118988</c:v>
                </c:pt>
                <c:pt idx="21801">
                  <c:v>6.010275219362175</c:v>
                </c:pt>
                <c:pt idx="21802">
                  <c:v>6.010425158350688</c:v>
                </c:pt>
                <c:pt idx="21803">
                  <c:v>6.010519622112072</c:v>
                </c:pt>
                <c:pt idx="21804">
                  <c:v>6.010590663714905</c:v>
                </c:pt>
                <c:pt idx="21805">
                  <c:v>6.010724585787202</c:v>
                </c:pt>
                <c:pt idx="21806">
                  <c:v>6.010803064532193</c:v>
                </c:pt>
                <c:pt idx="21807">
                  <c:v>6.011016011221514</c:v>
                </c:pt>
                <c:pt idx="21808">
                  <c:v>6.011110283004671</c:v>
                </c:pt>
                <c:pt idx="21809">
                  <c:v>6.011181322021667</c:v>
                </c:pt>
                <c:pt idx="21810">
                  <c:v>0.0</c:v>
                </c:pt>
                <c:pt idx="21811">
                  <c:v>0.0</c:v>
                </c:pt>
                <c:pt idx="21812">
                  <c:v>0.0</c:v>
                </c:pt>
                <c:pt idx="21813">
                  <c:v>0.0</c:v>
                </c:pt>
                <c:pt idx="21814">
                  <c:v>0.0</c:v>
                </c:pt>
                <c:pt idx="21815">
                  <c:v>0.0</c:v>
                </c:pt>
                <c:pt idx="21816">
                  <c:v>0.0</c:v>
                </c:pt>
                <c:pt idx="21817">
                  <c:v>0.0</c:v>
                </c:pt>
                <c:pt idx="21818">
                  <c:v>0.0</c:v>
                </c:pt>
                <c:pt idx="21819">
                  <c:v>0.0</c:v>
                </c:pt>
                <c:pt idx="21820">
                  <c:v>6.010101728645589</c:v>
                </c:pt>
                <c:pt idx="21821">
                  <c:v>6.010322588591792</c:v>
                </c:pt>
                <c:pt idx="21822">
                  <c:v>6.010448830299881</c:v>
                </c:pt>
                <c:pt idx="21823">
                  <c:v>6.010503729056357</c:v>
                </c:pt>
                <c:pt idx="21824">
                  <c:v>6.010621967714743</c:v>
                </c:pt>
                <c:pt idx="21825">
                  <c:v>6.010661568728596</c:v>
                </c:pt>
                <c:pt idx="21826">
                  <c:v>6.01076382410547</c:v>
                </c:pt>
                <c:pt idx="21827">
                  <c:v>6.010897957680826</c:v>
                </c:pt>
                <c:pt idx="21828">
                  <c:v>6.011047627163519</c:v>
                </c:pt>
                <c:pt idx="21829">
                  <c:v>6.011252272678047</c:v>
                </c:pt>
                <c:pt idx="21830">
                  <c:v>0.0</c:v>
                </c:pt>
                <c:pt idx="21831">
                  <c:v>0.0</c:v>
                </c:pt>
                <c:pt idx="21832">
                  <c:v>0.0</c:v>
                </c:pt>
                <c:pt idx="21833">
                  <c:v>0.0</c:v>
                </c:pt>
                <c:pt idx="21834">
                  <c:v>0.0</c:v>
                </c:pt>
                <c:pt idx="21835">
                  <c:v>0.0</c:v>
                </c:pt>
                <c:pt idx="21836">
                  <c:v>0.0</c:v>
                </c:pt>
                <c:pt idx="21837">
                  <c:v>0.0</c:v>
                </c:pt>
                <c:pt idx="21838">
                  <c:v>0.0</c:v>
                </c:pt>
                <c:pt idx="21839">
                  <c:v>0.0</c:v>
                </c:pt>
                <c:pt idx="21840">
                  <c:v>6.010361623648976</c:v>
                </c:pt>
                <c:pt idx="21841">
                  <c:v>6.010354028914837</c:v>
                </c:pt>
                <c:pt idx="21842">
                  <c:v>6.010354101366651</c:v>
                </c:pt>
                <c:pt idx="21843">
                  <c:v>6.01066890455263</c:v>
                </c:pt>
                <c:pt idx="21844">
                  <c:v>6.010661171637949</c:v>
                </c:pt>
                <c:pt idx="21845">
                  <c:v>6.010740117514848</c:v>
                </c:pt>
                <c:pt idx="21846">
                  <c:v>6.011078897418835</c:v>
                </c:pt>
                <c:pt idx="21847">
                  <c:v>6.011197142991696</c:v>
                </c:pt>
                <c:pt idx="21848">
                  <c:v>6.011149806506156</c:v>
                </c:pt>
                <c:pt idx="21849">
                  <c:v>6.01132301115533</c:v>
                </c:pt>
                <c:pt idx="21850">
                  <c:v>0.0</c:v>
                </c:pt>
                <c:pt idx="21851">
                  <c:v>0.0</c:v>
                </c:pt>
                <c:pt idx="21852">
                  <c:v>0.0</c:v>
                </c:pt>
                <c:pt idx="21853">
                  <c:v>0.0</c:v>
                </c:pt>
                <c:pt idx="21854">
                  <c:v>0.0</c:v>
                </c:pt>
                <c:pt idx="21855">
                  <c:v>0.0</c:v>
                </c:pt>
                <c:pt idx="21856">
                  <c:v>0.0</c:v>
                </c:pt>
                <c:pt idx="21857">
                  <c:v>0.0</c:v>
                </c:pt>
                <c:pt idx="21858">
                  <c:v>0.0</c:v>
                </c:pt>
                <c:pt idx="21859">
                  <c:v>0.0</c:v>
                </c:pt>
                <c:pt idx="21860">
                  <c:v>6.010235515499287</c:v>
                </c:pt>
                <c:pt idx="21861">
                  <c:v>6.010456325921386</c:v>
                </c:pt>
                <c:pt idx="21862">
                  <c:v>6.010432921205267</c:v>
                </c:pt>
                <c:pt idx="21863">
                  <c:v>6.010424956544774</c:v>
                </c:pt>
                <c:pt idx="21864">
                  <c:v>6.010574805251441</c:v>
                </c:pt>
                <c:pt idx="21865">
                  <c:v>6.010803209800026</c:v>
                </c:pt>
                <c:pt idx="21866">
                  <c:v>6.010866381742405</c:v>
                </c:pt>
                <c:pt idx="21867">
                  <c:v>6.010944971006287</c:v>
                </c:pt>
                <c:pt idx="21868">
                  <c:v>6.011125986705411</c:v>
                </c:pt>
                <c:pt idx="21869">
                  <c:v>6.01125991283176</c:v>
                </c:pt>
                <c:pt idx="21870">
                  <c:v>0.0</c:v>
                </c:pt>
                <c:pt idx="21871">
                  <c:v>0.0</c:v>
                </c:pt>
                <c:pt idx="21872">
                  <c:v>0.0</c:v>
                </c:pt>
                <c:pt idx="21873">
                  <c:v>0.0</c:v>
                </c:pt>
                <c:pt idx="21874">
                  <c:v>0.0</c:v>
                </c:pt>
                <c:pt idx="21875">
                  <c:v>0.0</c:v>
                </c:pt>
                <c:pt idx="21876">
                  <c:v>0.0</c:v>
                </c:pt>
                <c:pt idx="21877">
                  <c:v>0.0</c:v>
                </c:pt>
                <c:pt idx="21878">
                  <c:v>0.0</c:v>
                </c:pt>
                <c:pt idx="21879">
                  <c:v>0.0</c:v>
                </c:pt>
                <c:pt idx="21880">
                  <c:v>6.010125661095975</c:v>
                </c:pt>
                <c:pt idx="21881">
                  <c:v>6.010149509325339</c:v>
                </c:pt>
                <c:pt idx="21882">
                  <c:v>6.010401619367387</c:v>
                </c:pt>
                <c:pt idx="21883">
                  <c:v>6.010417428239275</c:v>
                </c:pt>
                <c:pt idx="21884">
                  <c:v>6.010503813422939</c:v>
                </c:pt>
                <c:pt idx="21885">
                  <c:v>6.010771903294586</c:v>
                </c:pt>
                <c:pt idx="21886">
                  <c:v>6.010866345336201</c:v>
                </c:pt>
                <c:pt idx="21887">
                  <c:v>6.010905772745088</c:v>
                </c:pt>
                <c:pt idx="21888">
                  <c:v>6.011102585825638</c:v>
                </c:pt>
                <c:pt idx="21889">
                  <c:v>6.011275787870254</c:v>
                </c:pt>
                <c:pt idx="21890">
                  <c:v>0.0</c:v>
                </c:pt>
                <c:pt idx="21891">
                  <c:v>0.0</c:v>
                </c:pt>
                <c:pt idx="21892">
                  <c:v>0.0</c:v>
                </c:pt>
                <c:pt idx="21893">
                  <c:v>0.0</c:v>
                </c:pt>
                <c:pt idx="21894">
                  <c:v>0.0</c:v>
                </c:pt>
                <c:pt idx="21895">
                  <c:v>0.0</c:v>
                </c:pt>
                <c:pt idx="21896">
                  <c:v>0.0</c:v>
                </c:pt>
                <c:pt idx="21897">
                  <c:v>0.0</c:v>
                </c:pt>
                <c:pt idx="21898">
                  <c:v>0.0</c:v>
                </c:pt>
                <c:pt idx="21899">
                  <c:v>0.0</c:v>
                </c:pt>
                <c:pt idx="21900">
                  <c:v>6.010235687130244</c:v>
                </c:pt>
                <c:pt idx="21901">
                  <c:v>6.010377552314196</c:v>
                </c:pt>
                <c:pt idx="21902">
                  <c:v>6.01029101453382</c:v>
                </c:pt>
                <c:pt idx="21903">
                  <c:v>6.01039370407924</c:v>
                </c:pt>
                <c:pt idx="21904">
                  <c:v>6.010574942151671</c:v>
                </c:pt>
                <c:pt idx="21905">
                  <c:v>6.010669608750908</c:v>
                </c:pt>
                <c:pt idx="21906">
                  <c:v>6.010913451195203</c:v>
                </c:pt>
                <c:pt idx="21907">
                  <c:v>6.010818994309319</c:v>
                </c:pt>
                <c:pt idx="21908">
                  <c:v>6.010929327401199</c:v>
                </c:pt>
                <c:pt idx="21909">
                  <c:v>6.011149921420511</c:v>
                </c:pt>
                <c:pt idx="21910">
                  <c:v>0.0</c:v>
                </c:pt>
                <c:pt idx="21911">
                  <c:v>0.0</c:v>
                </c:pt>
                <c:pt idx="21912">
                  <c:v>0.0</c:v>
                </c:pt>
                <c:pt idx="21913">
                  <c:v>0.0</c:v>
                </c:pt>
                <c:pt idx="21914">
                  <c:v>0.0</c:v>
                </c:pt>
                <c:pt idx="21915">
                  <c:v>0.0</c:v>
                </c:pt>
                <c:pt idx="21916">
                  <c:v>0.0</c:v>
                </c:pt>
                <c:pt idx="21917">
                  <c:v>0.0</c:v>
                </c:pt>
                <c:pt idx="21918">
                  <c:v>0.0</c:v>
                </c:pt>
                <c:pt idx="21919">
                  <c:v>0.0</c:v>
                </c:pt>
                <c:pt idx="21920">
                  <c:v>6.010220083681453</c:v>
                </c:pt>
                <c:pt idx="21921">
                  <c:v>6.010235962872239</c:v>
                </c:pt>
                <c:pt idx="21922">
                  <c:v>6.010440726850387</c:v>
                </c:pt>
                <c:pt idx="21923">
                  <c:v>6.010330617375201</c:v>
                </c:pt>
                <c:pt idx="21924">
                  <c:v>6.01038619320311</c:v>
                </c:pt>
                <c:pt idx="21925">
                  <c:v>6.010669608750908</c:v>
                </c:pt>
                <c:pt idx="21926">
                  <c:v>6.010795475264993</c:v>
                </c:pt>
                <c:pt idx="21927">
                  <c:v>6.010890141647115</c:v>
                </c:pt>
                <c:pt idx="21928">
                  <c:v>6.010984719709249</c:v>
                </c:pt>
                <c:pt idx="21929">
                  <c:v>6.011220830349221</c:v>
                </c:pt>
                <c:pt idx="21930">
                  <c:v>0.0</c:v>
                </c:pt>
                <c:pt idx="21931">
                  <c:v>0.0</c:v>
                </c:pt>
                <c:pt idx="21932">
                  <c:v>0.0</c:v>
                </c:pt>
                <c:pt idx="21933">
                  <c:v>0.0</c:v>
                </c:pt>
                <c:pt idx="21934">
                  <c:v>0.0</c:v>
                </c:pt>
                <c:pt idx="21935">
                  <c:v>0.0</c:v>
                </c:pt>
                <c:pt idx="21936">
                  <c:v>0.0</c:v>
                </c:pt>
                <c:pt idx="21937">
                  <c:v>0.0</c:v>
                </c:pt>
                <c:pt idx="21938">
                  <c:v>0.0</c:v>
                </c:pt>
                <c:pt idx="21939">
                  <c:v>0.0</c:v>
                </c:pt>
                <c:pt idx="21940">
                  <c:v>6.010180672426731</c:v>
                </c:pt>
                <c:pt idx="21941">
                  <c:v>6.010235926849943</c:v>
                </c:pt>
                <c:pt idx="21942">
                  <c:v>6.010220366116577</c:v>
                </c:pt>
                <c:pt idx="21943">
                  <c:v>6.010338704774216</c:v>
                </c:pt>
                <c:pt idx="21944">
                  <c:v>6.010401738880095</c:v>
                </c:pt>
                <c:pt idx="21945">
                  <c:v>6.01066147904217</c:v>
                </c:pt>
                <c:pt idx="21946">
                  <c:v>6.010779769831458</c:v>
                </c:pt>
                <c:pt idx="21947">
                  <c:v>6.01099243868833</c:v>
                </c:pt>
                <c:pt idx="21948">
                  <c:v>6.011023864448771</c:v>
                </c:pt>
                <c:pt idx="21949">
                  <c:v>6.011228699505893</c:v>
                </c:pt>
                <c:pt idx="21950">
                  <c:v>0.0</c:v>
                </c:pt>
                <c:pt idx="21951">
                  <c:v>0.0</c:v>
                </c:pt>
                <c:pt idx="21952">
                  <c:v>0.0</c:v>
                </c:pt>
                <c:pt idx="21953">
                  <c:v>0.0</c:v>
                </c:pt>
                <c:pt idx="21954">
                  <c:v>0.0</c:v>
                </c:pt>
                <c:pt idx="21955">
                  <c:v>0.0</c:v>
                </c:pt>
                <c:pt idx="21956">
                  <c:v>0.0</c:v>
                </c:pt>
                <c:pt idx="21957">
                  <c:v>0.0</c:v>
                </c:pt>
                <c:pt idx="21958">
                  <c:v>0.0</c:v>
                </c:pt>
                <c:pt idx="21959">
                  <c:v>0.0</c:v>
                </c:pt>
                <c:pt idx="21960">
                  <c:v>6.010235697745069</c:v>
                </c:pt>
                <c:pt idx="21961">
                  <c:v>6.010306830596548</c:v>
                </c:pt>
                <c:pt idx="21962">
                  <c:v>6.01024409115667</c:v>
                </c:pt>
                <c:pt idx="21963">
                  <c:v>6.010346372071526</c:v>
                </c:pt>
                <c:pt idx="21964">
                  <c:v>6.010590663714905</c:v>
                </c:pt>
                <c:pt idx="21965">
                  <c:v>6.010653438896347</c:v>
                </c:pt>
                <c:pt idx="21966">
                  <c:v>6.010740423872086</c:v>
                </c:pt>
                <c:pt idx="21967">
                  <c:v>6.010874234776161</c:v>
                </c:pt>
                <c:pt idx="21968">
                  <c:v>6.011181322021667</c:v>
                </c:pt>
                <c:pt idx="21969">
                  <c:v>6.01126008460431</c:v>
                </c:pt>
                <c:pt idx="21970">
                  <c:v>0.0</c:v>
                </c:pt>
                <c:pt idx="21971">
                  <c:v>0.0</c:v>
                </c:pt>
                <c:pt idx="21972">
                  <c:v>0.0</c:v>
                </c:pt>
                <c:pt idx="21973">
                  <c:v>0.0</c:v>
                </c:pt>
                <c:pt idx="21974">
                  <c:v>0.0</c:v>
                </c:pt>
                <c:pt idx="21975">
                  <c:v>0.0</c:v>
                </c:pt>
                <c:pt idx="21976">
                  <c:v>0.0</c:v>
                </c:pt>
                <c:pt idx="21977">
                  <c:v>0.0</c:v>
                </c:pt>
                <c:pt idx="21978">
                  <c:v>0.0</c:v>
                </c:pt>
                <c:pt idx="21979">
                  <c:v>0.0</c:v>
                </c:pt>
                <c:pt idx="21980">
                  <c:v>6.010149074312471</c:v>
                </c:pt>
                <c:pt idx="21981">
                  <c:v>6.010259487207004</c:v>
                </c:pt>
                <c:pt idx="21982">
                  <c:v>6.010330482321787</c:v>
                </c:pt>
                <c:pt idx="21983">
                  <c:v>6.010637651255728</c:v>
                </c:pt>
                <c:pt idx="21984">
                  <c:v>6.010519721737936</c:v>
                </c:pt>
                <c:pt idx="21985">
                  <c:v>6.010700823848563</c:v>
                </c:pt>
                <c:pt idx="21986">
                  <c:v>6.010937063344826</c:v>
                </c:pt>
                <c:pt idx="21987">
                  <c:v>6.011031751458519</c:v>
                </c:pt>
                <c:pt idx="21988">
                  <c:v>6.010945181603213</c:v>
                </c:pt>
                <c:pt idx="21989">
                  <c:v>6.011244380478657</c:v>
                </c:pt>
                <c:pt idx="21990">
                  <c:v>0.0</c:v>
                </c:pt>
                <c:pt idx="21991">
                  <c:v>0.0</c:v>
                </c:pt>
                <c:pt idx="21992">
                  <c:v>0.0</c:v>
                </c:pt>
                <c:pt idx="21993">
                  <c:v>0.0</c:v>
                </c:pt>
                <c:pt idx="21994">
                  <c:v>0.0</c:v>
                </c:pt>
                <c:pt idx="21995">
                  <c:v>0.0</c:v>
                </c:pt>
                <c:pt idx="21996">
                  <c:v>0.0</c:v>
                </c:pt>
                <c:pt idx="21997">
                  <c:v>0.0</c:v>
                </c:pt>
                <c:pt idx="21998">
                  <c:v>0.0</c:v>
                </c:pt>
                <c:pt idx="21999">
                  <c:v>0.0</c:v>
                </c:pt>
                <c:pt idx="22000">
                  <c:v>6.010196393995697</c:v>
                </c:pt>
                <c:pt idx="22001">
                  <c:v>6.010409178557949</c:v>
                </c:pt>
                <c:pt idx="22002">
                  <c:v>6.010204644803027</c:v>
                </c:pt>
                <c:pt idx="22003">
                  <c:v>6.010401519907385</c:v>
                </c:pt>
                <c:pt idx="22004">
                  <c:v>6.01062201439419</c:v>
                </c:pt>
                <c:pt idx="22005">
                  <c:v>6.010653612928461</c:v>
                </c:pt>
                <c:pt idx="22006">
                  <c:v>6.010771677223736</c:v>
                </c:pt>
                <c:pt idx="22007">
                  <c:v>6.010921529936293</c:v>
                </c:pt>
                <c:pt idx="22008">
                  <c:v>6.011016105775273</c:v>
                </c:pt>
                <c:pt idx="22009">
                  <c:v>6.011276036035277</c:v>
                </c:pt>
                <c:pt idx="22010">
                  <c:v>0.0</c:v>
                </c:pt>
                <c:pt idx="22011">
                  <c:v>0.0</c:v>
                </c:pt>
                <c:pt idx="22012">
                  <c:v>0.0</c:v>
                </c:pt>
                <c:pt idx="22013">
                  <c:v>0.0</c:v>
                </c:pt>
                <c:pt idx="22014">
                  <c:v>0.0</c:v>
                </c:pt>
                <c:pt idx="22015">
                  <c:v>0.0</c:v>
                </c:pt>
                <c:pt idx="22016">
                  <c:v>0.0</c:v>
                </c:pt>
                <c:pt idx="22017">
                  <c:v>0.0</c:v>
                </c:pt>
                <c:pt idx="22018">
                  <c:v>0.0</c:v>
                </c:pt>
                <c:pt idx="22019">
                  <c:v>0.0</c:v>
                </c:pt>
                <c:pt idx="22020">
                  <c:v>6.010196358178622</c:v>
                </c:pt>
                <c:pt idx="22021">
                  <c:v>6.01014911563986</c:v>
                </c:pt>
                <c:pt idx="22022">
                  <c:v>6.010362155558985</c:v>
                </c:pt>
                <c:pt idx="22023">
                  <c:v>6.010354411881599</c:v>
                </c:pt>
                <c:pt idx="22024">
                  <c:v>6.010448837283199</c:v>
                </c:pt>
                <c:pt idx="22025">
                  <c:v>6.010653902605771</c:v>
                </c:pt>
                <c:pt idx="22026">
                  <c:v>6.010700755735894</c:v>
                </c:pt>
                <c:pt idx="22027">
                  <c:v>6.01098454819603</c:v>
                </c:pt>
                <c:pt idx="22028">
                  <c:v>6.011110454523431</c:v>
                </c:pt>
                <c:pt idx="22029">
                  <c:v>6.011244380478657</c:v>
                </c:pt>
                <c:pt idx="22030">
                  <c:v>0.0</c:v>
                </c:pt>
                <c:pt idx="22031">
                  <c:v>0.0</c:v>
                </c:pt>
                <c:pt idx="22032">
                  <c:v>0.0</c:v>
                </c:pt>
                <c:pt idx="22033">
                  <c:v>0.0</c:v>
                </c:pt>
                <c:pt idx="22034">
                  <c:v>0.0</c:v>
                </c:pt>
                <c:pt idx="22035">
                  <c:v>0.0</c:v>
                </c:pt>
                <c:pt idx="22036">
                  <c:v>0.0</c:v>
                </c:pt>
                <c:pt idx="22037">
                  <c:v>0.0</c:v>
                </c:pt>
                <c:pt idx="22038">
                  <c:v>0.0</c:v>
                </c:pt>
                <c:pt idx="22039">
                  <c:v>0.0</c:v>
                </c:pt>
                <c:pt idx="22040">
                  <c:v>6.010157159782195</c:v>
                </c:pt>
                <c:pt idx="22041">
                  <c:v>6.01024377960323</c:v>
                </c:pt>
                <c:pt idx="22042">
                  <c:v>6.010464298369991</c:v>
                </c:pt>
                <c:pt idx="22043">
                  <c:v>6.010330841036753</c:v>
                </c:pt>
                <c:pt idx="22044">
                  <c:v>6.010567054347315</c:v>
                </c:pt>
                <c:pt idx="22045">
                  <c:v>6.010645811730138</c:v>
                </c:pt>
                <c:pt idx="22046">
                  <c:v>6.010771903294586</c:v>
                </c:pt>
                <c:pt idx="22047">
                  <c:v>6.011126005330067</c:v>
                </c:pt>
                <c:pt idx="22048">
                  <c:v>6.011165659560614</c:v>
                </c:pt>
                <c:pt idx="22049">
                  <c:v>6.011354566573994</c:v>
                </c:pt>
                <c:pt idx="22050">
                  <c:v>0.0</c:v>
                </c:pt>
                <c:pt idx="22051">
                  <c:v>0.0</c:v>
                </c:pt>
                <c:pt idx="22052">
                  <c:v>0.0</c:v>
                </c:pt>
                <c:pt idx="22053">
                  <c:v>0.0</c:v>
                </c:pt>
                <c:pt idx="22054">
                  <c:v>0.0</c:v>
                </c:pt>
                <c:pt idx="22055">
                  <c:v>0.0</c:v>
                </c:pt>
                <c:pt idx="22056">
                  <c:v>0.0</c:v>
                </c:pt>
                <c:pt idx="22057">
                  <c:v>0.0</c:v>
                </c:pt>
                <c:pt idx="22058">
                  <c:v>0.0</c:v>
                </c:pt>
                <c:pt idx="22059">
                  <c:v>0.0</c:v>
                </c:pt>
                <c:pt idx="22060">
                  <c:v>6.010219965483098</c:v>
                </c:pt>
                <c:pt idx="22061">
                  <c:v>6.010204523018646</c:v>
                </c:pt>
                <c:pt idx="22062">
                  <c:v>6.010432906702846</c:v>
                </c:pt>
                <c:pt idx="22063">
                  <c:v>6.010440860973286</c:v>
                </c:pt>
                <c:pt idx="22064">
                  <c:v>6.010653664425041</c:v>
                </c:pt>
                <c:pt idx="22065">
                  <c:v>6.01069319650429</c:v>
                </c:pt>
                <c:pt idx="22066">
                  <c:v>6.010740462579933</c:v>
                </c:pt>
                <c:pt idx="22067">
                  <c:v>6.0109607857506</c:v>
                </c:pt>
                <c:pt idx="22068">
                  <c:v>6.011181382113784</c:v>
                </c:pt>
                <c:pt idx="22069">
                  <c:v>6.011338632546854</c:v>
                </c:pt>
                <c:pt idx="22070">
                  <c:v>0.0</c:v>
                </c:pt>
                <c:pt idx="22071">
                  <c:v>0.0</c:v>
                </c:pt>
                <c:pt idx="22072">
                  <c:v>0.0</c:v>
                </c:pt>
                <c:pt idx="22073">
                  <c:v>0.0</c:v>
                </c:pt>
                <c:pt idx="22074">
                  <c:v>0.0</c:v>
                </c:pt>
                <c:pt idx="22075">
                  <c:v>0.0</c:v>
                </c:pt>
                <c:pt idx="22076">
                  <c:v>0.0</c:v>
                </c:pt>
                <c:pt idx="22077">
                  <c:v>0.0</c:v>
                </c:pt>
                <c:pt idx="22078">
                  <c:v>0.0</c:v>
                </c:pt>
                <c:pt idx="22079">
                  <c:v>0.0</c:v>
                </c:pt>
                <c:pt idx="22080">
                  <c:v>6.010314424692964</c:v>
                </c:pt>
                <c:pt idx="22081">
                  <c:v>6.010220208539033</c:v>
                </c:pt>
                <c:pt idx="22082">
                  <c:v>6.010503591652731</c:v>
                </c:pt>
                <c:pt idx="22083">
                  <c:v>6.010519671749677</c:v>
                </c:pt>
                <c:pt idx="22084">
                  <c:v>6.010582585619009</c:v>
                </c:pt>
                <c:pt idx="22085">
                  <c:v>6.010795267410407</c:v>
                </c:pt>
                <c:pt idx="22086">
                  <c:v>6.010937120730476</c:v>
                </c:pt>
                <c:pt idx="22087">
                  <c:v>6.011181210225285</c:v>
                </c:pt>
                <c:pt idx="22088">
                  <c:v>6.011118094963714</c:v>
                </c:pt>
                <c:pt idx="22089">
                  <c:v>6.01125206207773</c:v>
                </c:pt>
                <c:pt idx="22090">
                  <c:v>0.0</c:v>
                </c:pt>
                <c:pt idx="22091">
                  <c:v>0.0</c:v>
                </c:pt>
                <c:pt idx="22092">
                  <c:v>0.0</c:v>
                </c:pt>
                <c:pt idx="22093">
                  <c:v>0.0</c:v>
                </c:pt>
                <c:pt idx="22094">
                  <c:v>0.0</c:v>
                </c:pt>
                <c:pt idx="22095">
                  <c:v>0.0</c:v>
                </c:pt>
                <c:pt idx="22096">
                  <c:v>0.0</c:v>
                </c:pt>
                <c:pt idx="22097">
                  <c:v>0.0</c:v>
                </c:pt>
                <c:pt idx="22098">
                  <c:v>0.0</c:v>
                </c:pt>
                <c:pt idx="22099">
                  <c:v>0.0</c:v>
                </c:pt>
                <c:pt idx="22100">
                  <c:v>6.01035375504169</c:v>
                </c:pt>
                <c:pt idx="22101">
                  <c:v>6.010385416780374</c:v>
                </c:pt>
                <c:pt idx="22102">
                  <c:v>6.01044074158517</c:v>
                </c:pt>
                <c:pt idx="22103">
                  <c:v>6.010464436237925</c:v>
                </c:pt>
                <c:pt idx="22104">
                  <c:v>6.010834614641977</c:v>
                </c:pt>
                <c:pt idx="22105">
                  <c:v>6.010795116539426</c:v>
                </c:pt>
                <c:pt idx="22106">
                  <c:v>6.010882064385034</c:v>
                </c:pt>
                <c:pt idx="22107">
                  <c:v>6.01103954663084</c:v>
                </c:pt>
                <c:pt idx="22108">
                  <c:v>6.011157675679444</c:v>
                </c:pt>
                <c:pt idx="22109">
                  <c:v>6.011307291400227</c:v>
                </c:pt>
                <c:pt idx="22110">
                  <c:v>0.0</c:v>
                </c:pt>
                <c:pt idx="22111">
                  <c:v>0.0</c:v>
                </c:pt>
                <c:pt idx="22112">
                  <c:v>0.0</c:v>
                </c:pt>
                <c:pt idx="22113">
                  <c:v>0.0</c:v>
                </c:pt>
                <c:pt idx="22114">
                  <c:v>0.0</c:v>
                </c:pt>
                <c:pt idx="22115">
                  <c:v>0.0</c:v>
                </c:pt>
                <c:pt idx="22116">
                  <c:v>0.0</c:v>
                </c:pt>
                <c:pt idx="22117">
                  <c:v>0.0</c:v>
                </c:pt>
                <c:pt idx="22118">
                  <c:v>0.0</c:v>
                </c:pt>
                <c:pt idx="22119">
                  <c:v>0.0</c:v>
                </c:pt>
                <c:pt idx="22120">
                  <c:v>6.010440346604474</c:v>
                </c:pt>
                <c:pt idx="22121">
                  <c:v>6.010424710220716</c:v>
                </c:pt>
                <c:pt idx="22122">
                  <c:v>6.010487884917086</c:v>
                </c:pt>
                <c:pt idx="22123">
                  <c:v>6.010559102427035</c:v>
                </c:pt>
                <c:pt idx="22124">
                  <c:v>6.01065354451588</c:v>
                </c:pt>
                <c:pt idx="22125">
                  <c:v>6.010881705567406</c:v>
                </c:pt>
                <c:pt idx="22126">
                  <c:v>6.01102371098251</c:v>
                </c:pt>
                <c:pt idx="22127">
                  <c:v>6.011055134477581</c:v>
                </c:pt>
                <c:pt idx="22128">
                  <c:v>6.01129141629604</c:v>
                </c:pt>
                <c:pt idx="22129">
                  <c:v>6.011448942055383</c:v>
                </c:pt>
                <c:pt idx="22130">
                  <c:v>0.0</c:v>
                </c:pt>
                <c:pt idx="22131">
                  <c:v>0.0</c:v>
                </c:pt>
                <c:pt idx="22132">
                  <c:v>0.0</c:v>
                </c:pt>
                <c:pt idx="22133">
                  <c:v>0.0</c:v>
                </c:pt>
                <c:pt idx="22134">
                  <c:v>0.0</c:v>
                </c:pt>
                <c:pt idx="22135">
                  <c:v>0.0</c:v>
                </c:pt>
                <c:pt idx="22136">
                  <c:v>0.0</c:v>
                </c:pt>
                <c:pt idx="22137">
                  <c:v>0.0</c:v>
                </c:pt>
                <c:pt idx="22138">
                  <c:v>0.0</c:v>
                </c:pt>
                <c:pt idx="22139">
                  <c:v>0.0</c:v>
                </c:pt>
                <c:pt idx="22140">
                  <c:v>6.010503193849251</c:v>
                </c:pt>
                <c:pt idx="22141">
                  <c:v>6.010511303493795</c:v>
                </c:pt>
                <c:pt idx="22142">
                  <c:v>6.010456497483072</c:v>
                </c:pt>
                <c:pt idx="22143">
                  <c:v>6.010622034115137</c:v>
                </c:pt>
                <c:pt idx="22144">
                  <c:v>6.01068498522483</c:v>
                </c:pt>
                <c:pt idx="22145">
                  <c:v>6.010913203759188</c:v>
                </c:pt>
                <c:pt idx="22146">
                  <c:v>6.01085045189917</c:v>
                </c:pt>
                <c:pt idx="22147">
                  <c:v>6.011181210225285</c:v>
                </c:pt>
                <c:pt idx="22148">
                  <c:v>6.011189102261942</c:v>
                </c:pt>
                <c:pt idx="22149">
                  <c:v>6.011378261214914</c:v>
                </c:pt>
                <c:pt idx="22150">
                  <c:v>0.0</c:v>
                </c:pt>
                <c:pt idx="22151">
                  <c:v>0.0</c:v>
                </c:pt>
                <c:pt idx="22152">
                  <c:v>0.0</c:v>
                </c:pt>
                <c:pt idx="22153">
                  <c:v>0.0</c:v>
                </c:pt>
                <c:pt idx="22154">
                  <c:v>0.0</c:v>
                </c:pt>
                <c:pt idx="22155">
                  <c:v>0.0</c:v>
                </c:pt>
                <c:pt idx="22156">
                  <c:v>0.0</c:v>
                </c:pt>
                <c:pt idx="22157">
                  <c:v>0.0</c:v>
                </c:pt>
                <c:pt idx="22158">
                  <c:v>0.0</c:v>
                </c:pt>
                <c:pt idx="22159">
                  <c:v>0.0</c:v>
                </c:pt>
                <c:pt idx="22160">
                  <c:v>6.010235697745069</c:v>
                </c:pt>
                <c:pt idx="22161">
                  <c:v>6.010401362509871</c:v>
                </c:pt>
                <c:pt idx="22162">
                  <c:v>6.010480019979024</c:v>
                </c:pt>
                <c:pt idx="22163">
                  <c:v>6.010558927695245</c:v>
                </c:pt>
                <c:pt idx="22164">
                  <c:v>6.010559235881205</c:v>
                </c:pt>
                <c:pt idx="22165">
                  <c:v>6.010700997756485</c:v>
                </c:pt>
                <c:pt idx="22166">
                  <c:v>6.010882064385034</c:v>
                </c:pt>
                <c:pt idx="22167">
                  <c:v>6.011039601759224</c:v>
                </c:pt>
                <c:pt idx="22168">
                  <c:v>6.011165700616135</c:v>
                </c:pt>
                <c:pt idx="22169">
                  <c:v>6.011386028934202</c:v>
                </c:pt>
                <c:pt idx="22170">
                  <c:v>0.0</c:v>
                </c:pt>
                <c:pt idx="22171">
                  <c:v>0.0</c:v>
                </c:pt>
                <c:pt idx="22172">
                  <c:v>0.0</c:v>
                </c:pt>
                <c:pt idx="22173">
                  <c:v>0.0</c:v>
                </c:pt>
                <c:pt idx="22174">
                  <c:v>0.0</c:v>
                </c:pt>
                <c:pt idx="22175">
                  <c:v>0.0</c:v>
                </c:pt>
                <c:pt idx="22176">
                  <c:v>0.0</c:v>
                </c:pt>
                <c:pt idx="22177">
                  <c:v>0.0</c:v>
                </c:pt>
                <c:pt idx="22178">
                  <c:v>0.0</c:v>
                </c:pt>
                <c:pt idx="22179">
                  <c:v>0.0</c:v>
                </c:pt>
                <c:pt idx="22180">
                  <c:v>6.010251455606474</c:v>
                </c:pt>
                <c:pt idx="22181">
                  <c:v>6.01029098806206</c:v>
                </c:pt>
                <c:pt idx="22182">
                  <c:v>6.010409335120876</c:v>
                </c:pt>
                <c:pt idx="22183">
                  <c:v>6.010354426096407</c:v>
                </c:pt>
                <c:pt idx="22184">
                  <c:v>6.010582860466933</c:v>
                </c:pt>
                <c:pt idx="22185">
                  <c:v>6.010811062939934</c:v>
                </c:pt>
                <c:pt idx="22186">
                  <c:v>6.010811158001378</c:v>
                </c:pt>
                <c:pt idx="22187">
                  <c:v>6.010968733699026</c:v>
                </c:pt>
                <c:pt idx="22188">
                  <c:v>6.01109461969799</c:v>
                </c:pt>
                <c:pt idx="22189">
                  <c:v>6.011173322601752</c:v>
                </c:pt>
                <c:pt idx="22190">
                  <c:v>0.0</c:v>
                </c:pt>
                <c:pt idx="22191">
                  <c:v>0.0</c:v>
                </c:pt>
                <c:pt idx="22192">
                  <c:v>0.0</c:v>
                </c:pt>
                <c:pt idx="22193">
                  <c:v>0.0</c:v>
                </c:pt>
                <c:pt idx="22194">
                  <c:v>0.0</c:v>
                </c:pt>
                <c:pt idx="22195">
                  <c:v>0.0</c:v>
                </c:pt>
                <c:pt idx="22196">
                  <c:v>0.0</c:v>
                </c:pt>
                <c:pt idx="22197">
                  <c:v>0.0</c:v>
                </c:pt>
                <c:pt idx="22198">
                  <c:v>0.0</c:v>
                </c:pt>
                <c:pt idx="22199">
                  <c:v>0.0</c:v>
                </c:pt>
                <c:pt idx="22200">
                  <c:v>6.010235697745069</c:v>
                </c:pt>
                <c:pt idx="22201">
                  <c:v>6.010330438423932</c:v>
                </c:pt>
                <c:pt idx="22202">
                  <c:v>6.010291269093408</c:v>
                </c:pt>
                <c:pt idx="22203">
                  <c:v>6.010338503580117</c:v>
                </c:pt>
                <c:pt idx="22204">
                  <c:v>6.010567123271306</c:v>
                </c:pt>
                <c:pt idx="22205">
                  <c:v>6.010716680617787</c:v>
                </c:pt>
                <c:pt idx="22206">
                  <c:v>6.010842756317063</c:v>
                </c:pt>
                <c:pt idx="22207">
                  <c:v>6.01085843865233</c:v>
                </c:pt>
                <c:pt idx="22208">
                  <c:v>6.01107140499268</c:v>
                </c:pt>
                <c:pt idx="22209">
                  <c:v>6.01132301115533</c:v>
                </c:pt>
                <c:pt idx="22210">
                  <c:v>0.0</c:v>
                </c:pt>
                <c:pt idx="22211">
                  <c:v>0.0</c:v>
                </c:pt>
                <c:pt idx="22212">
                  <c:v>0.0</c:v>
                </c:pt>
                <c:pt idx="22213">
                  <c:v>0.0</c:v>
                </c:pt>
                <c:pt idx="22214">
                  <c:v>0.0</c:v>
                </c:pt>
                <c:pt idx="22215">
                  <c:v>0.0</c:v>
                </c:pt>
                <c:pt idx="22216">
                  <c:v>0.0</c:v>
                </c:pt>
                <c:pt idx="22217">
                  <c:v>0.0</c:v>
                </c:pt>
                <c:pt idx="22218">
                  <c:v>0.0</c:v>
                </c:pt>
                <c:pt idx="22219">
                  <c:v>0.0</c:v>
                </c:pt>
                <c:pt idx="22220">
                  <c:v>6.010314461209147</c:v>
                </c:pt>
                <c:pt idx="22221">
                  <c:v>6.010157407028937</c:v>
                </c:pt>
                <c:pt idx="22222">
                  <c:v>6.010330748942106</c:v>
                </c:pt>
                <c:pt idx="22223">
                  <c:v>6.010448665713217</c:v>
                </c:pt>
                <c:pt idx="22224">
                  <c:v>6.010598513637204</c:v>
                </c:pt>
                <c:pt idx="22225">
                  <c:v>6.010724306208053</c:v>
                </c:pt>
                <c:pt idx="22226">
                  <c:v>6.010826826427606</c:v>
                </c:pt>
                <c:pt idx="22227">
                  <c:v>6.011118136052159</c:v>
                </c:pt>
                <c:pt idx="22228">
                  <c:v>6.011000291913966</c:v>
                </c:pt>
                <c:pt idx="22229">
                  <c:v>6.011205126465635</c:v>
                </c:pt>
                <c:pt idx="22230">
                  <c:v>0.0</c:v>
                </c:pt>
                <c:pt idx="22231">
                  <c:v>0.0</c:v>
                </c:pt>
                <c:pt idx="22232">
                  <c:v>0.0</c:v>
                </c:pt>
                <c:pt idx="22233">
                  <c:v>0.0</c:v>
                </c:pt>
                <c:pt idx="22234">
                  <c:v>0.0</c:v>
                </c:pt>
                <c:pt idx="22235">
                  <c:v>0.0</c:v>
                </c:pt>
                <c:pt idx="22236">
                  <c:v>0.0</c:v>
                </c:pt>
                <c:pt idx="22237">
                  <c:v>0.0</c:v>
                </c:pt>
                <c:pt idx="22238">
                  <c:v>0.0</c:v>
                </c:pt>
                <c:pt idx="22239">
                  <c:v>0.0</c:v>
                </c:pt>
                <c:pt idx="22240">
                  <c:v>6.01018847236683</c:v>
                </c:pt>
                <c:pt idx="22241">
                  <c:v>6.010070567505566</c:v>
                </c:pt>
                <c:pt idx="22242">
                  <c:v>6.010479982561077</c:v>
                </c:pt>
                <c:pt idx="22243">
                  <c:v>6.010519634258587</c:v>
                </c:pt>
                <c:pt idx="22244">
                  <c:v>6.010582623627235</c:v>
                </c:pt>
                <c:pt idx="22245">
                  <c:v>6.010755973897955</c:v>
                </c:pt>
                <c:pt idx="22246">
                  <c:v>6.010976357783735</c:v>
                </c:pt>
                <c:pt idx="22247">
                  <c:v>6.011055078500704</c:v>
                </c:pt>
                <c:pt idx="22248">
                  <c:v>6.011055455803852</c:v>
                </c:pt>
                <c:pt idx="22249">
                  <c:v>6.011275635292538</c:v>
                </c:pt>
                <c:pt idx="22250">
                  <c:v>0.0</c:v>
                </c:pt>
                <c:pt idx="22251">
                  <c:v>0.0</c:v>
                </c:pt>
                <c:pt idx="22252">
                  <c:v>0.0</c:v>
                </c:pt>
                <c:pt idx="22253">
                  <c:v>0.0</c:v>
                </c:pt>
                <c:pt idx="22254">
                  <c:v>0.0</c:v>
                </c:pt>
                <c:pt idx="22255">
                  <c:v>0.0</c:v>
                </c:pt>
                <c:pt idx="22256">
                  <c:v>0.0</c:v>
                </c:pt>
                <c:pt idx="22257">
                  <c:v>0.0</c:v>
                </c:pt>
                <c:pt idx="22258">
                  <c:v>0.0</c:v>
                </c:pt>
                <c:pt idx="22259">
                  <c:v>0.0</c:v>
                </c:pt>
                <c:pt idx="22260">
                  <c:v>6.010259258771748</c:v>
                </c:pt>
                <c:pt idx="22261">
                  <c:v>6.01015719097378</c:v>
                </c:pt>
                <c:pt idx="22262">
                  <c:v>6.01039339395357</c:v>
                </c:pt>
                <c:pt idx="22263">
                  <c:v>6.010433077161975</c:v>
                </c:pt>
                <c:pt idx="22264">
                  <c:v>6.010747986112647</c:v>
                </c:pt>
                <c:pt idx="22265">
                  <c:v>6.010818878757269</c:v>
                </c:pt>
                <c:pt idx="22266">
                  <c:v>6.010921358746347</c:v>
                </c:pt>
                <c:pt idx="22267">
                  <c:v>6.01102369302059</c:v>
                </c:pt>
                <c:pt idx="22268">
                  <c:v>6.01123638132014</c:v>
                </c:pt>
                <c:pt idx="22269">
                  <c:v>6.01132297206403</c:v>
                </c:pt>
                <c:pt idx="22270">
                  <c:v>0.0</c:v>
                </c:pt>
                <c:pt idx="22271">
                  <c:v>0.0</c:v>
                </c:pt>
                <c:pt idx="22272">
                  <c:v>0.0</c:v>
                </c:pt>
                <c:pt idx="22273">
                  <c:v>0.0</c:v>
                </c:pt>
                <c:pt idx="22274">
                  <c:v>0.0</c:v>
                </c:pt>
                <c:pt idx="22275">
                  <c:v>0.0</c:v>
                </c:pt>
                <c:pt idx="22276">
                  <c:v>0.0</c:v>
                </c:pt>
                <c:pt idx="22277">
                  <c:v>0.0</c:v>
                </c:pt>
                <c:pt idx="22278">
                  <c:v>0.0</c:v>
                </c:pt>
                <c:pt idx="22279">
                  <c:v>0.0</c:v>
                </c:pt>
                <c:pt idx="22280">
                  <c:v>6.010330146373536</c:v>
                </c:pt>
                <c:pt idx="22281">
                  <c:v>6.01033045242463</c:v>
                </c:pt>
                <c:pt idx="22282">
                  <c:v>6.010511681232969</c:v>
                </c:pt>
                <c:pt idx="22283">
                  <c:v>6.010503915531428</c:v>
                </c:pt>
                <c:pt idx="22284">
                  <c:v>6.010826838056045</c:v>
                </c:pt>
                <c:pt idx="22285">
                  <c:v>6.010905522123234</c:v>
                </c:pt>
                <c:pt idx="22286">
                  <c:v>6.010834786167869</c:v>
                </c:pt>
                <c:pt idx="22287">
                  <c:v>6.011126233433751</c:v>
                </c:pt>
                <c:pt idx="22288">
                  <c:v>6.011283503867931</c:v>
                </c:pt>
                <c:pt idx="22289">
                  <c:v>6.01132297206403</c:v>
                </c:pt>
                <c:pt idx="22290">
                  <c:v>0.0</c:v>
                </c:pt>
                <c:pt idx="22291">
                  <c:v>0.0</c:v>
                </c:pt>
                <c:pt idx="22292">
                  <c:v>0.0</c:v>
                </c:pt>
                <c:pt idx="22293">
                  <c:v>0.0</c:v>
                </c:pt>
                <c:pt idx="22294">
                  <c:v>0.0</c:v>
                </c:pt>
                <c:pt idx="22295">
                  <c:v>0.0</c:v>
                </c:pt>
                <c:pt idx="22296">
                  <c:v>0.0</c:v>
                </c:pt>
                <c:pt idx="22297">
                  <c:v>0.0</c:v>
                </c:pt>
                <c:pt idx="22298">
                  <c:v>0.0</c:v>
                </c:pt>
                <c:pt idx="22299">
                  <c:v>0.0</c:v>
                </c:pt>
                <c:pt idx="22300">
                  <c:v>6.010219948006991</c:v>
                </c:pt>
                <c:pt idx="22301">
                  <c:v>6.010298874221417</c:v>
                </c:pt>
                <c:pt idx="22302">
                  <c:v>6.010480222058485</c:v>
                </c:pt>
                <c:pt idx="22303">
                  <c:v>6.010582689593826</c:v>
                </c:pt>
                <c:pt idx="22304">
                  <c:v>6.010464558536697</c:v>
                </c:pt>
                <c:pt idx="22305">
                  <c:v>6.010732303159173</c:v>
                </c:pt>
                <c:pt idx="22306">
                  <c:v>6.010818822448869</c:v>
                </c:pt>
                <c:pt idx="22307">
                  <c:v>6.011126061864887</c:v>
                </c:pt>
                <c:pt idx="22308">
                  <c:v>6.01123638132014</c:v>
                </c:pt>
                <c:pt idx="22309">
                  <c:v>6.011314911388284</c:v>
                </c:pt>
                <c:pt idx="22310">
                  <c:v>0.0</c:v>
                </c:pt>
                <c:pt idx="22311">
                  <c:v>0.0</c:v>
                </c:pt>
                <c:pt idx="22312">
                  <c:v>0.0</c:v>
                </c:pt>
                <c:pt idx="22313">
                  <c:v>0.0</c:v>
                </c:pt>
                <c:pt idx="22314">
                  <c:v>0.0</c:v>
                </c:pt>
                <c:pt idx="22315">
                  <c:v>0.0</c:v>
                </c:pt>
                <c:pt idx="22316">
                  <c:v>0.0</c:v>
                </c:pt>
                <c:pt idx="22317">
                  <c:v>0.0</c:v>
                </c:pt>
                <c:pt idx="22318">
                  <c:v>0.0</c:v>
                </c:pt>
                <c:pt idx="22319">
                  <c:v>0.0</c:v>
                </c:pt>
                <c:pt idx="22320">
                  <c:v>6.010377480387107</c:v>
                </c:pt>
                <c:pt idx="22321">
                  <c:v>6.01036188187841</c:v>
                </c:pt>
                <c:pt idx="22322">
                  <c:v>6.010519500451744</c:v>
                </c:pt>
                <c:pt idx="22323">
                  <c:v>6.010621983418118</c:v>
                </c:pt>
                <c:pt idx="22324">
                  <c:v>6.010708557278424</c:v>
                </c:pt>
                <c:pt idx="22325">
                  <c:v>6.010724585787202</c:v>
                </c:pt>
                <c:pt idx="22326">
                  <c:v>6.011047037751167</c:v>
                </c:pt>
                <c:pt idx="22327">
                  <c:v>6.011133855195076</c:v>
                </c:pt>
                <c:pt idx="22328">
                  <c:v>6.011236397517838</c:v>
                </c:pt>
                <c:pt idx="22329">
                  <c:v>6.01139369040744</c:v>
                </c:pt>
                <c:pt idx="22330">
                  <c:v>0.0</c:v>
                </c:pt>
                <c:pt idx="22331">
                  <c:v>0.0</c:v>
                </c:pt>
                <c:pt idx="22332">
                  <c:v>0.0</c:v>
                </c:pt>
                <c:pt idx="22333">
                  <c:v>0.0</c:v>
                </c:pt>
                <c:pt idx="22334">
                  <c:v>0.0</c:v>
                </c:pt>
                <c:pt idx="22335">
                  <c:v>0.0</c:v>
                </c:pt>
                <c:pt idx="22336">
                  <c:v>0.0</c:v>
                </c:pt>
                <c:pt idx="22337">
                  <c:v>0.0</c:v>
                </c:pt>
                <c:pt idx="22338">
                  <c:v>0.0</c:v>
                </c:pt>
                <c:pt idx="22339">
                  <c:v>0.0</c:v>
                </c:pt>
                <c:pt idx="22340">
                  <c:v>6.01031428517656</c:v>
                </c:pt>
                <c:pt idx="22341">
                  <c:v>6.010440480883273</c:v>
                </c:pt>
                <c:pt idx="22342">
                  <c:v>6.010519515653414</c:v>
                </c:pt>
                <c:pt idx="22343">
                  <c:v>6.010519622112072</c:v>
                </c:pt>
                <c:pt idx="22344">
                  <c:v>6.010740208333472</c:v>
                </c:pt>
                <c:pt idx="22345">
                  <c:v>6.010866001639853</c:v>
                </c:pt>
                <c:pt idx="22346">
                  <c:v>6.011007989036494</c:v>
                </c:pt>
                <c:pt idx="22347">
                  <c:v>6.01100012041357</c:v>
                </c:pt>
                <c:pt idx="22348">
                  <c:v>6.011315160341265</c:v>
                </c:pt>
                <c:pt idx="22349">
                  <c:v>6.01134650091228</c:v>
                </c:pt>
                <c:pt idx="22350">
                  <c:v>0.0</c:v>
                </c:pt>
                <c:pt idx="22351">
                  <c:v>0.0</c:v>
                </c:pt>
                <c:pt idx="22352">
                  <c:v>0.0</c:v>
                </c:pt>
                <c:pt idx="22353">
                  <c:v>0.0</c:v>
                </c:pt>
                <c:pt idx="22354">
                  <c:v>0.0</c:v>
                </c:pt>
                <c:pt idx="22355">
                  <c:v>0.0</c:v>
                </c:pt>
                <c:pt idx="22356">
                  <c:v>0.0</c:v>
                </c:pt>
                <c:pt idx="22357">
                  <c:v>0.0</c:v>
                </c:pt>
                <c:pt idx="22358">
                  <c:v>0.0</c:v>
                </c:pt>
                <c:pt idx="22359">
                  <c:v>0.0</c:v>
                </c:pt>
                <c:pt idx="22360">
                  <c:v>6.010290749516932</c:v>
                </c:pt>
                <c:pt idx="22361">
                  <c:v>6.010385282133087</c:v>
                </c:pt>
                <c:pt idx="22362">
                  <c:v>6.010566437402801</c:v>
                </c:pt>
                <c:pt idx="22363">
                  <c:v>6.010708424252737</c:v>
                </c:pt>
                <c:pt idx="22364">
                  <c:v>6.010551233629707</c:v>
                </c:pt>
                <c:pt idx="22365">
                  <c:v>6.011031448199796</c:v>
                </c:pt>
                <c:pt idx="22366">
                  <c:v>6.010881705567406</c:v>
                </c:pt>
                <c:pt idx="22367">
                  <c:v>6.011181061459767</c:v>
                </c:pt>
                <c:pt idx="22368">
                  <c:v>6.011252120152994</c:v>
                </c:pt>
                <c:pt idx="22369">
                  <c:v>6.011417454166158</c:v>
                </c:pt>
                <c:pt idx="22370">
                  <c:v>0.0</c:v>
                </c:pt>
                <c:pt idx="22371">
                  <c:v>0.0</c:v>
                </c:pt>
                <c:pt idx="22372">
                  <c:v>0.0</c:v>
                </c:pt>
                <c:pt idx="22373">
                  <c:v>0.0</c:v>
                </c:pt>
                <c:pt idx="22374">
                  <c:v>0.0</c:v>
                </c:pt>
                <c:pt idx="22375">
                  <c:v>0.0</c:v>
                </c:pt>
                <c:pt idx="22376">
                  <c:v>0.0</c:v>
                </c:pt>
                <c:pt idx="22377">
                  <c:v>0.0</c:v>
                </c:pt>
                <c:pt idx="22378">
                  <c:v>0.0</c:v>
                </c:pt>
                <c:pt idx="22379">
                  <c:v>0.0</c:v>
                </c:pt>
                <c:pt idx="22380">
                  <c:v>6.010361623648976</c:v>
                </c:pt>
                <c:pt idx="22381">
                  <c:v>8.588535193228771</c:v>
                </c:pt>
                <c:pt idx="22382">
                  <c:v>6.010534961553175</c:v>
                </c:pt>
                <c:pt idx="22383">
                  <c:v>6.010700758879787</c:v>
                </c:pt>
                <c:pt idx="22384">
                  <c:v>6.010732319508084</c:v>
                </c:pt>
                <c:pt idx="22385">
                  <c:v>6.010905504788489</c:v>
                </c:pt>
                <c:pt idx="22386">
                  <c:v>6.011031579823824</c:v>
                </c:pt>
                <c:pt idx="22387">
                  <c:v>6.011181210225285</c:v>
                </c:pt>
                <c:pt idx="22388">
                  <c:v>6.011220716298465</c:v>
                </c:pt>
                <c:pt idx="22389">
                  <c:v>6.011354645285537</c:v>
                </c:pt>
                <c:pt idx="22390">
                  <c:v>0.0</c:v>
                </c:pt>
                <c:pt idx="22391">
                  <c:v>0.0</c:v>
                </c:pt>
                <c:pt idx="22392">
                  <c:v>0.0</c:v>
                </c:pt>
                <c:pt idx="22393">
                  <c:v>0.0</c:v>
                </c:pt>
                <c:pt idx="22394">
                  <c:v>0.0</c:v>
                </c:pt>
                <c:pt idx="22395">
                  <c:v>0.0</c:v>
                </c:pt>
                <c:pt idx="22396">
                  <c:v>0.0</c:v>
                </c:pt>
                <c:pt idx="22397">
                  <c:v>0.0</c:v>
                </c:pt>
                <c:pt idx="22398">
                  <c:v>0.0</c:v>
                </c:pt>
                <c:pt idx="22399">
                  <c:v>0.0</c:v>
                </c:pt>
                <c:pt idx="22400">
                  <c:v>6.01033779082254</c:v>
                </c:pt>
                <c:pt idx="22401">
                  <c:v>6.010361610425235</c:v>
                </c:pt>
                <c:pt idx="22402">
                  <c:v>6.010472166934574</c:v>
                </c:pt>
                <c:pt idx="22403">
                  <c:v>6.01054317435311</c:v>
                </c:pt>
                <c:pt idx="22404">
                  <c:v>6.01049623363066</c:v>
                </c:pt>
                <c:pt idx="22405">
                  <c:v>6.010803173662741</c:v>
                </c:pt>
                <c:pt idx="22406">
                  <c:v>6.011023521004851</c:v>
                </c:pt>
                <c:pt idx="22407">
                  <c:v>6.0111181927247</c:v>
                </c:pt>
                <c:pt idx="22408">
                  <c:v>6.011134045997044</c:v>
                </c:pt>
                <c:pt idx="22409">
                  <c:v>6.01134677482162</c:v>
                </c:pt>
                <c:pt idx="22410">
                  <c:v>0.0</c:v>
                </c:pt>
                <c:pt idx="22411">
                  <c:v>0.0</c:v>
                </c:pt>
                <c:pt idx="22412">
                  <c:v>0.0</c:v>
                </c:pt>
                <c:pt idx="22413">
                  <c:v>0.0</c:v>
                </c:pt>
                <c:pt idx="22414">
                  <c:v>0.0</c:v>
                </c:pt>
                <c:pt idx="22415">
                  <c:v>0.0</c:v>
                </c:pt>
                <c:pt idx="22416">
                  <c:v>0.0</c:v>
                </c:pt>
                <c:pt idx="22417">
                  <c:v>0.0</c:v>
                </c:pt>
                <c:pt idx="22418">
                  <c:v>0.0</c:v>
                </c:pt>
                <c:pt idx="22419">
                  <c:v>0.0</c:v>
                </c:pt>
                <c:pt idx="22420">
                  <c:v>6.010282812674136</c:v>
                </c:pt>
                <c:pt idx="22421">
                  <c:v>6.01035398081817</c:v>
                </c:pt>
                <c:pt idx="22422">
                  <c:v>6.01050379384033</c:v>
                </c:pt>
                <c:pt idx="22423">
                  <c:v>6.010432996509151</c:v>
                </c:pt>
                <c:pt idx="22424">
                  <c:v>6.010543330733528</c:v>
                </c:pt>
                <c:pt idx="22425">
                  <c:v>6.010630128127974</c:v>
                </c:pt>
                <c:pt idx="22426">
                  <c:v>6.010897826058283</c:v>
                </c:pt>
                <c:pt idx="22427">
                  <c:v>6.01106307844736</c:v>
                </c:pt>
                <c:pt idx="22428">
                  <c:v>6.011212766632434</c:v>
                </c:pt>
                <c:pt idx="22429">
                  <c:v>6.011267824500598</c:v>
                </c:pt>
                <c:pt idx="22430">
                  <c:v>0.0</c:v>
                </c:pt>
                <c:pt idx="22431">
                  <c:v>0.0</c:v>
                </c:pt>
                <c:pt idx="22432">
                  <c:v>0.0</c:v>
                </c:pt>
                <c:pt idx="22433">
                  <c:v>0.0</c:v>
                </c:pt>
                <c:pt idx="22434">
                  <c:v>0.0</c:v>
                </c:pt>
                <c:pt idx="22435">
                  <c:v>0.0</c:v>
                </c:pt>
                <c:pt idx="22436">
                  <c:v>0.0</c:v>
                </c:pt>
                <c:pt idx="22437">
                  <c:v>0.0</c:v>
                </c:pt>
                <c:pt idx="22438">
                  <c:v>0.0</c:v>
                </c:pt>
                <c:pt idx="22439">
                  <c:v>0.0</c:v>
                </c:pt>
                <c:pt idx="22440">
                  <c:v>6.010180531175771</c:v>
                </c:pt>
                <c:pt idx="22441">
                  <c:v>6.010235926849943</c:v>
                </c:pt>
                <c:pt idx="22442">
                  <c:v>6.010464298369991</c:v>
                </c:pt>
                <c:pt idx="22443">
                  <c:v>6.010551077683593</c:v>
                </c:pt>
                <c:pt idx="22444">
                  <c:v>6.010543330733528</c:v>
                </c:pt>
                <c:pt idx="22445">
                  <c:v>6.010606569086401</c:v>
                </c:pt>
                <c:pt idx="22446">
                  <c:v>6.010850676402753</c:v>
                </c:pt>
                <c:pt idx="22447">
                  <c:v>6.011008160904448</c:v>
                </c:pt>
                <c:pt idx="22448">
                  <c:v>6.011157370825869</c:v>
                </c:pt>
                <c:pt idx="22449">
                  <c:v>6.011204955236895</c:v>
                </c:pt>
                <c:pt idx="22450">
                  <c:v>0.0</c:v>
                </c:pt>
                <c:pt idx="22451">
                  <c:v>0.0</c:v>
                </c:pt>
                <c:pt idx="22452">
                  <c:v>0.0</c:v>
                </c:pt>
                <c:pt idx="22453">
                  <c:v>0.0</c:v>
                </c:pt>
                <c:pt idx="22454">
                  <c:v>0.0</c:v>
                </c:pt>
                <c:pt idx="22455">
                  <c:v>0.0</c:v>
                </c:pt>
                <c:pt idx="22456">
                  <c:v>0.0</c:v>
                </c:pt>
                <c:pt idx="22457">
                  <c:v>0.0</c:v>
                </c:pt>
                <c:pt idx="22458">
                  <c:v>0.0</c:v>
                </c:pt>
                <c:pt idx="22459">
                  <c:v>0.0</c:v>
                </c:pt>
                <c:pt idx="22460">
                  <c:v>6.010306384436977</c:v>
                </c:pt>
                <c:pt idx="22461">
                  <c:v>6.0103933223577</c:v>
                </c:pt>
                <c:pt idx="22462">
                  <c:v>6.01044074158517</c:v>
                </c:pt>
                <c:pt idx="22463">
                  <c:v>6.010385678656931</c:v>
                </c:pt>
                <c:pt idx="22464">
                  <c:v>6.010716373707695</c:v>
                </c:pt>
                <c:pt idx="22465">
                  <c:v>6.010826729024455</c:v>
                </c:pt>
                <c:pt idx="22466">
                  <c:v>6.010834786167869</c:v>
                </c:pt>
                <c:pt idx="22467">
                  <c:v>6.011110323861688</c:v>
                </c:pt>
                <c:pt idx="22468">
                  <c:v>6.011315118247794</c:v>
                </c:pt>
                <c:pt idx="22469">
                  <c:v>6.011275615789495</c:v>
                </c:pt>
                <c:pt idx="22470">
                  <c:v>0.0</c:v>
                </c:pt>
                <c:pt idx="22471">
                  <c:v>0.0</c:v>
                </c:pt>
                <c:pt idx="22472">
                  <c:v>0.0</c:v>
                </c:pt>
                <c:pt idx="22473">
                  <c:v>0.0</c:v>
                </c:pt>
                <c:pt idx="22474">
                  <c:v>0.0</c:v>
                </c:pt>
                <c:pt idx="22475">
                  <c:v>0.0</c:v>
                </c:pt>
                <c:pt idx="22476">
                  <c:v>0.0</c:v>
                </c:pt>
                <c:pt idx="22477">
                  <c:v>0.0</c:v>
                </c:pt>
                <c:pt idx="22478">
                  <c:v>0.0</c:v>
                </c:pt>
                <c:pt idx="22479">
                  <c:v>0.0</c:v>
                </c:pt>
                <c:pt idx="22480">
                  <c:v>6.010086162210288</c:v>
                </c:pt>
                <c:pt idx="22481">
                  <c:v>6.010361893147647</c:v>
                </c:pt>
                <c:pt idx="22482">
                  <c:v>6.010409298274505</c:v>
                </c:pt>
                <c:pt idx="22483">
                  <c:v>6.010448729687394</c:v>
                </c:pt>
                <c:pt idx="22484">
                  <c:v>6.010582585619009</c:v>
                </c:pt>
                <c:pt idx="22485">
                  <c:v>6.010874063601817</c:v>
                </c:pt>
                <c:pt idx="22486">
                  <c:v>6.010944971006287</c:v>
                </c:pt>
                <c:pt idx="22487">
                  <c:v>6.01099243868833</c:v>
                </c:pt>
                <c:pt idx="22488">
                  <c:v>6.011079028462312</c:v>
                </c:pt>
                <c:pt idx="22489">
                  <c:v>6.011228699505893</c:v>
                </c:pt>
                <c:pt idx="22490">
                  <c:v>0.0</c:v>
                </c:pt>
                <c:pt idx="22491">
                  <c:v>0.0</c:v>
                </c:pt>
                <c:pt idx="22492">
                  <c:v>0.0</c:v>
                </c:pt>
                <c:pt idx="22493">
                  <c:v>0.0</c:v>
                </c:pt>
                <c:pt idx="22494">
                  <c:v>0.0</c:v>
                </c:pt>
                <c:pt idx="22495">
                  <c:v>0.0</c:v>
                </c:pt>
                <c:pt idx="22496">
                  <c:v>0.0</c:v>
                </c:pt>
                <c:pt idx="22497">
                  <c:v>0.0</c:v>
                </c:pt>
                <c:pt idx="22498">
                  <c:v>0.0</c:v>
                </c:pt>
                <c:pt idx="22499">
                  <c:v>0.0</c:v>
                </c:pt>
                <c:pt idx="22500">
                  <c:v>6.01031428517656</c:v>
                </c:pt>
                <c:pt idx="22501">
                  <c:v>6.010235694148521</c:v>
                </c:pt>
                <c:pt idx="22502">
                  <c:v>6.010409298274505</c:v>
                </c:pt>
                <c:pt idx="22503">
                  <c:v>6.010354272584207</c:v>
                </c:pt>
                <c:pt idx="22504">
                  <c:v>6.01069278542884</c:v>
                </c:pt>
                <c:pt idx="22505">
                  <c:v>6.010653902605771</c:v>
                </c:pt>
                <c:pt idx="22506">
                  <c:v>6.010897542693754</c:v>
                </c:pt>
                <c:pt idx="22507">
                  <c:v>6.011094373172171</c:v>
                </c:pt>
                <c:pt idx="22508">
                  <c:v>6.010976489854646</c:v>
                </c:pt>
                <c:pt idx="22509">
                  <c:v>6.011204996525101</c:v>
                </c:pt>
                <c:pt idx="22510">
                  <c:v>0.0</c:v>
                </c:pt>
                <c:pt idx="22511">
                  <c:v>0.0</c:v>
                </c:pt>
                <c:pt idx="22512">
                  <c:v>0.0</c:v>
                </c:pt>
                <c:pt idx="22513">
                  <c:v>0.0</c:v>
                </c:pt>
                <c:pt idx="22514">
                  <c:v>0.0</c:v>
                </c:pt>
                <c:pt idx="22515">
                  <c:v>0.0</c:v>
                </c:pt>
                <c:pt idx="22516">
                  <c:v>0.0</c:v>
                </c:pt>
                <c:pt idx="22517">
                  <c:v>0.0</c:v>
                </c:pt>
                <c:pt idx="22518">
                  <c:v>0.0</c:v>
                </c:pt>
                <c:pt idx="22519">
                  <c:v>0.0</c:v>
                </c:pt>
                <c:pt idx="22520">
                  <c:v>6.010196440106775</c:v>
                </c:pt>
                <c:pt idx="22521">
                  <c:v>6.010306866941736</c:v>
                </c:pt>
                <c:pt idx="22522">
                  <c:v>6.01036978580593</c:v>
                </c:pt>
                <c:pt idx="22523">
                  <c:v>6.01044871786423</c:v>
                </c:pt>
                <c:pt idx="22524">
                  <c:v>6.010456957524148</c:v>
                </c:pt>
                <c:pt idx="22525">
                  <c:v>6.010701033387956</c:v>
                </c:pt>
                <c:pt idx="22526">
                  <c:v>6.010905450566908</c:v>
                </c:pt>
                <c:pt idx="22527">
                  <c:v>6.011039659882674</c:v>
                </c:pt>
                <c:pt idx="22528">
                  <c:v>6.011134176438721</c:v>
                </c:pt>
                <c:pt idx="22529">
                  <c:v>6.01116558391695</c:v>
                </c:pt>
                <c:pt idx="22530">
                  <c:v>0.0</c:v>
                </c:pt>
                <c:pt idx="22531">
                  <c:v>0.0</c:v>
                </c:pt>
                <c:pt idx="22532">
                  <c:v>0.0</c:v>
                </c:pt>
                <c:pt idx="22533">
                  <c:v>0.0</c:v>
                </c:pt>
                <c:pt idx="22534">
                  <c:v>0.0</c:v>
                </c:pt>
                <c:pt idx="22535">
                  <c:v>0.0</c:v>
                </c:pt>
                <c:pt idx="22536">
                  <c:v>0.0</c:v>
                </c:pt>
                <c:pt idx="22537">
                  <c:v>0.0</c:v>
                </c:pt>
                <c:pt idx="22538">
                  <c:v>0.0</c:v>
                </c:pt>
                <c:pt idx="22539">
                  <c:v>0.0</c:v>
                </c:pt>
                <c:pt idx="22540">
                  <c:v>6.010172868482441</c:v>
                </c:pt>
                <c:pt idx="22541">
                  <c:v>6.010275219362175</c:v>
                </c:pt>
                <c:pt idx="22542">
                  <c:v>6.010488060061363</c:v>
                </c:pt>
                <c:pt idx="22543">
                  <c:v>6.010425176319862</c:v>
                </c:pt>
                <c:pt idx="22544">
                  <c:v>6.010787280013374</c:v>
                </c:pt>
                <c:pt idx="22545">
                  <c:v>6.010708863965123</c:v>
                </c:pt>
                <c:pt idx="22546">
                  <c:v>6.010795491882711</c:v>
                </c:pt>
                <c:pt idx="22547">
                  <c:v>6.01095278533317</c:v>
                </c:pt>
                <c:pt idx="22548">
                  <c:v>6.011110413662224</c:v>
                </c:pt>
                <c:pt idx="22549">
                  <c:v>6.011220906321317</c:v>
                </c:pt>
                <c:pt idx="22550">
                  <c:v>0.0</c:v>
                </c:pt>
                <c:pt idx="22551">
                  <c:v>0.0</c:v>
                </c:pt>
                <c:pt idx="22552">
                  <c:v>0.0</c:v>
                </c:pt>
                <c:pt idx="22553">
                  <c:v>0.0</c:v>
                </c:pt>
                <c:pt idx="22554">
                  <c:v>0.0</c:v>
                </c:pt>
                <c:pt idx="22555">
                  <c:v>0.0</c:v>
                </c:pt>
                <c:pt idx="22556">
                  <c:v>0.0</c:v>
                </c:pt>
                <c:pt idx="22557">
                  <c:v>0.0</c:v>
                </c:pt>
                <c:pt idx="22558">
                  <c:v>0.0</c:v>
                </c:pt>
                <c:pt idx="22559">
                  <c:v>0.0</c:v>
                </c:pt>
                <c:pt idx="22560">
                  <c:v>6.010337861450475</c:v>
                </c:pt>
                <c:pt idx="22561">
                  <c:v>6.010369560475898</c:v>
                </c:pt>
                <c:pt idx="22562">
                  <c:v>6.010314683354693</c:v>
                </c:pt>
                <c:pt idx="22563">
                  <c:v>6.010425176319862</c:v>
                </c:pt>
                <c:pt idx="22564">
                  <c:v>6.010732184377742</c:v>
                </c:pt>
                <c:pt idx="22565">
                  <c:v>6.010684969091574</c:v>
                </c:pt>
                <c:pt idx="22566">
                  <c:v>6.010992152752056</c:v>
                </c:pt>
                <c:pt idx="22567">
                  <c:v>6.011070856700877</c:v>
                </c:pt>
                <c:pt idx="22568">
                  <c:v>6.011267652681556</c:v>
                </c:pt>
                <c:pt idx="22569">
                  <c:v>6.011330692898332</c:v>
                </c:pt>
                <c:pt idx="22570">
                  <c:v>0.0</c:v>
                </c:pt>
                <c:pt idx="22571">
                  <c:v>0.0</c:v>
                </c:pt>
                <c:pt idx="22572">
                  <c:v>0.0</c:v>
                </c:pt>
                <c:pt idx="22573">
                  <c:v>0.0</c:v>
                </c:pt>
                <c:pt idx="22574">
                  <c:v>0.0</c:v>
                </c:pt>
                <c:pt idx="22575">
                  <c:v>0.0</c:v>
                </c:pt>
                <c:pt idx="22576">
                  <c:v>0.0</c:v>
                </c:pt>
                <c:pt idx="22577">
                  <c:v>0.0</c:v>
                </c:pt>
                <c:pt idx="22578">
                  <c:v>0.0</c:v>
                </c:pt>
                <c:pt idx="22579">
                  <c:v>0.0</c:v>
                </c:pt>
                <c:pt idx="22580">
                  <c:v>6.01029861339865</c:v>
                </c:pt>
                <c:pt idx="22581">
                  <c:v>6.010432835876267</c:v>
                </c:pt>
                <c:pt idx="22582">
                  <c:v>6.010574515813847</c:v>
                </c:pt>
                <c:pt idx="22583">
                  <c:v>6.010574649484939</c:v>
                </c:pt>
                <c:pt idx="22584">
                  <c:v>6.010771462637938</c:v>
                </c:pt>
                <c:pt idx="22585">
                  <c:v>6.010826798916415</c:v>
                </c:pt>
                <c:pt idx="22586">
                  <c:v>6.011047283865196</c:v>
                </c:pt>
                <c:pt idx="22587">
                  <c:v>6.011149676045838</c:v>
                </c:pt>
                <c:pt idx="22588">
                  <c:v>6.011338733896185</c:v>
                </c:pt>
                <c:pt idx="22589">
                  <c:v>6.011212766632434</c:v>
                </c:pt>
                <c:pt idx="22590">
                  <c:v>0.0</c:v>
                </c:pt>
                <c:pt idx="22591">
                  <c:v>0.0</c:v>
                </c:pt>
                <c:pt idx="22592">
                  <c:v>0.0</c:v>
                </c:pt>
                <c:pt idx="22593">
                  <c:v>0.0</c:v>
                </c:pt>
                <c:pt idx="22594">
                  <c:v>0.0</c:v>
                </c:pt>
                <c:pt idx="22595">
                  <c:v>0.0</c:v>
                </c:pt>
                <c:pt idx="22596">
                  <c:v>0.0</c:v>
                </c:pt>
                <c:pt idx="22597">
                  <c:v>0.0</c:v>
                </c:pt>
                <c:pt idx="22598">
                  <c:v>0.0</c:v>
                </c:pt>
                <c:pt idx="22599">
                  <c:v>0.0</c:v>
                </c:pt>
                <c:pt idx="22600">
                  <c:v>6.010495137719285</c:v>
                </c:pt>
                <c:pt idx="22601">
                  <c:v>6.010400966695783</c:v>
                </c:pt>
                <c:pt idx="22602">
                  <c:v>6.01052718183424</c:v>
                </c:pt>
                <c:pt idx="22603">
                  <c:v>6.0105587056499</c:v>
                </c:pt>
                <c:pt idx="22604">
                  <c:v>6.010763556815394</c:v>
                </c:pt>
                <c:pt idx="22605">
                  <c:v>6.010960539320839</c:v>
                </c:pt>
                <c:pt idx="22606">
                  <c:v>6.010834786167869</c:v>
                </c:pt>
                <c:pt idx="22607">
                  <c:v>6.01106313746217</c:v>
                </c:pt>
                <c:pt idx="22608">
                  <c:v>6.011236397517838</c:v>
                </c:pt>
                <c:pt idx="22609">
                  <c:v>6.011417706134216</c:v>
                </c:pt>
                <c:pt idx="22610">
                  <c:v>0.0</c:v>
                </c:pt>
                <c:pt idx="22611">
                  <c:v>0.0</c:v>
                </c:pt>
                <c:pt idx="22612">
                  <c:v>0.0</c:v>
                </c:pt>
                <c:pt idx="22613">
                  <c:v>0.0</c:v>
                </c:pt>
                <c:pt idx="22614">
                  <c:v>0.0</c:v>
                </c:pt>
                <c:pt idx="22615">
                  <c:v>0.0</c:v>
                </c:pt>
                <c:pt idx="22616">
                  <c:v>0.0</c:v>
                </c:pt>
                <c:pt idx="22617">
                  <c:v>0.0</c:v>
                </c:pt>
                <c:pt idx="22618">
                  <c:v>0.0</c:v>
                </c:pt>
                <c:pt idx="22619">
                  <c:v>0.0</c:v>
                </c:pt>
                <c:pt idx="22620">
                  <c:v>6.010164746854675</c:v>
                </c:pt>
                <c:pt idx="22621">
                  <c:v>6.010275219362175</c:v>
                </c:pt>
                <c:pt idx="22622">
                  <c:v>6.01026770865877</c:v>
                </c:pt>
                <c:pt idx="22623">
                  <c:v>6.010558927695245</c:v>
                </c:pt>
                <c:pt idx="22624">
                  <c:v>6.010645488466686</c:v>
                </c:pt>
                <c:pt idx="22625">
                  <c:v>6.010850732304804</c:v>
                </c:pt>
                <c:pt idx="22626">
                  <c:v>6.010866345336201</c:v>
                </c:pt>
                <c:pt idx="22627">
                  <c:v>6.011008160904448</c:v>
                </c:pt>
                <c:pt idx="22628">
                  <c:v>6.011173471419434</c:v>
                </c:pt>
                <c:pt idx="22629">
                  <c:v>6.01131529024286</c:v>
                </c:pt>
                <c:pt idx="22630">
                  <c:v>0.0</c:v>
                </c:pt>
                <c:pt idx="22631">
                  <c:v>0.0</c:v>
                </c:pt>
                <c:pt idx="22632">
                  <c:v>0.0</c:v>
                </c:pt>
                <c:pt idx="22633">
                  <c:v>0.0</c:v>
                </c:pt>
                <c:pt idx="22634">
                  <c:v>0.0</c:v>
                </c:pt>
                <c:pt idx="22635">
                  <c:v>0.0</c:v>
                </c:pt>
                <c:pt idx="22636">
                  <c:v>0.0</c:v>
                </c:pt>
                <c:pt idx="22637">
                  <c:v>0.0</c:v>
                </c:pt>
                <c:pt idx="22638">
                  <c:v>0.0</c:v>
                </c:pt>
                <c:pt idx="22639">
                  <c:v>0.0</c:v>
                </c:pt>
                <c:pt idx="22640">
                  <c:v>6.010117631231545</c:v>
                </c:pt>
                <c:pt idx="22641">
                  <c:v>6.010267573965597</c:v>
                </c:pt>
                <c:pt idx="22642">
                  <c:v>6.010440689665104</c:v>
                </c:pt>
                <c:pt idx="22643">
                  <c:v>6.010480291794003</c:v>
                </c:pt>
                <c:pt idx="22644">
                  <c:v>6.010598513637204</c:v>
                </c:pt>
                <c:pt idx="22645">
                  <c:v>6.01069295503291</c:v>
                </c:pt>
                <c:pt idx="22646">
                  <c:v>6.0108347160627</c:v>
                </c:pt>
                <c:pt idx="22647">
                  <c:v>6.010882235499984</c:v>
                </c:pt>
                <c:pt idx="22648">
                  <c:v>6.011157660036305</c:v>
                </c:pt>
                <c:pt idx="22649">
                  <c:v>6.011220887514745</c:v>
                </c:pt>
                <c:pt idx="22650">
                  <c:v>0.0</c:v>
                </c:pt>
                <c:pt idx="22651">
                  <c:v>0.0</c:v>
                </c:pt>
                <c:pt idx="22652">
                  <c:v>0.0</c:v>
                </c:pt>
                <c:pt idx="22653">
                  <c:v>0.0</c:v>
                </c:pt>
                <c:pt idx="22654">
                  <c:v>0.0</c:v>
                </c:pt>
                <c:pt idx="22655">
                  <c:v>0.0</c:v>
                </c:pt>
                <c:pt idx="22656">
                  <c:v>0.0</c:v>
                </c:pt>
                <c:pt idx="22657">
                  <c:v>0.0</c:v>
                </c:pt>
                <c:pt idx="22658">
                  <c:v>0.0</c:v>
                </c:pt>
                <c:pt idx="22659">
                  <c:v>0.0</c:v>
                </c:pt>
                <c:pt idx="22660">
                  <c:v>6.010204003521757</c:v>
                </c:pt>
                <c:pt idx="22661">
                  <c:v>6.010267355532995</c:v>
                </c:pt>
                <c:pt idx="22662">
                  <c:v>6.010417155408684</c:v>
                </c:pt>
                <c:pt idx="22663">
                  <c:v>6.01039371852693</c:v>
                </c:pt>
                <c:pt idx="22664">
                  <c:v>6.0106061951866</c:v>
                </c:pt>
                <c:pt idx="22665">
                  <c:v>6.01071652928395</c:v>
                </c:pt>
                <c:pt idx="22666">
                  <c:v>6.010819011122891</c:v>
                </c:pt>
                <c:pt idx="22667">
                  <c:v>6.010874368491243</c:v>
                </c:pt>
                <c:pt idx="22668">
                  <c:v>6.0111182671707</c:v>
                </c:pt>
                <c:pt idx="22669">
                  <c:v>6.01115779033745</c:v>
                </c:pt>
                <c:pt idx="22670">
                  <c:v>0.0</c:v>
                </c:pt>
                <c:pt idx="22671">
                  <c:v>0.0</c:v>
                </c:pt>
                <c:pt idx="22672">
                  <c:v>0.0</c:v>
                </c:pt>
                <c:pt idx="22673">
                  <c:v>0.0</c:v>
                </c:pt>
                <c:pt idx="22674">
                  <c:v>0.0</c:v>
                </c:pt>
                <c:pt idx="22675">
                  <c:v>0.0</c:v>
                </c:pt>
                <c:pt idx="22676">
                  <c:v>0.0</c:v>
                </c:pt>
                <c:pt idx="22677">
                  <c:v>0.0</c:v>
                </c:pt>
                <c:pt idx="22678">
                  <c:v>0.0</c:v>
                </c:pt>
                <c:pt idx="22679">
                  <c:v>0.0</c:v>
                </c:pt>
                <c:pt idx="22680">
                  <c:v>6.010259240989207</c:v>
                </c:pt>
                <c:pt idx="22681">
                  <c:v>6.010346160150172</c:v>
                </c:pt>
                <c:pt idx="22682">
                  <c:v>6.010440775699661</c:v>
                </c:pt>
                <c:pt idx="22683">
                  <c:v>6.010464469445325</c:v>
                </c:pt>
                <c:pt idx="22684">
                  <c:v>6.010590663714905</c:v>
                </c:pt>
                <c:pt idx="22685">
                  <c:v>6.010716545595844</c:v>
                </c:pt>
                <c:pt idx="22686">
                  <c:v>6.010834769317251</c:v>
                </c:pt>
                <c:pt idx="22687">
                  <c:v>6.010937234843029</c:v>
                </c:pt>
                <c:pt idx="22688">
                  <c:v>6.01112613573743</c:v>
                </c:pt>
                <c:pt idx="22689">
                  <c:v>6.011205354717531</c:v>
                </c:pt>
                <c:pt idx="22690">
                  <c:v>0.0</c:v>
                </c:pt>
                <c:pt idx="22691">
                  <c:v>0.0</c:v>
                </c:pt>
                <c:pt idx="22692">
                  <c:v>0.0</c:v>
                </c:pt>
                <c:pt idx="22693">
                  <c:v>0.0</c:v>
                </c:pt>
                <c:pt idx="22694">
                  <c:v>0.0</c:v>
                </c:pt>
                <c:pt idx="22695">
                  <c:v>0.0</c:v>
                </c:pt>
                <c:pt idx="22696">
                  <c:v>0.0</c:v>
                </c:pt>
                <c:pt idx="22697">
                  <c:v>0.0</c:v>
                </c:pt>
                <c:pt idx="22698">
                  <c:v>0.0</c:v>
                </c:pt>
                <c:pt idx="22699">
                  <c:v>0.0</c:v>
                </c:pt>
                <c:pt idx="22700">
                  <c:v>6.010306537953968</c:v>
                </c:pt>
                <c:pt idx="22701">
                  <c:v>6.010345952028888</c:v>
                </c:pt>
                <c:pt idx="22702">
                  <c:v>6.010416979943249</c:v>
                </c:pt>
                <c:pt idx="22703">
                  <c:v>6.010621929561856</c:v>
                </c:pt>
                <c:pt idx="22704">
                  <c:v>6.010582623627235</c:v>
                </c:pt>
                <c:pt idx="22705">
                  <c:v>6.010795169471121</c:v>
                </c:pt>
                <c:pt idx="22706">
                  <c:v>6.011008028834751</c:v>
                </c:pt>
                <c:pt idx="22707">
                  <c:v>6.011008160904448</c:v>
                </c:pt>
                <c:pt idx="22708">
                  <c:v>6.011173322601752</c:v>
                </c:pt>
                <c:pt idx="22709">
                  <c:v>6.01129937908145</c:v>
                </c:pt>
                <c:pt idx="22710">
                  <c:v>0.0</c:v>
                </c:pt>
                <c:pt idx="22711">
                  <c:v>0.0</c:v>
                </c:pt>
                <c:pt idx="22712">
                  <c:v>0.0</c:v>
                </c:pt>
                <c:pt idx="22713">
                  <c:v>0.0</c:v>
                </c:pt>
                <c:pt idx="22714">
                  <c:v>0.0</c:v>
                </c:pt>
                <c:pt idx="22715">
                  <c:v>0.0</c:v>
                </c:pt>
                <c:pt idx="22716">
                  <c:v>0.0</c:v>
                </c:pt>
                <c:pt idx="22717">
                  <c:v>0.0</c:v>
                </c:pt>
                <c:pt idx="22718">
                  <c:v>0.0</c:v>
                </c:pt>
                <c:pt idx="22719">
                  <c:v>0.0</c:v>
                </c:pt>
                <c:pt idx="22720">
                  <c:v>6.010235687130244</c:v>
                </c:pt>
                <c:pt idx="22721">
                  <c:v>6.010212526957557</c:v>
                </c:pt>
                <c:pt idx="22722">
                  <c:v>6.01029123294614</c:v>
                </c:pt>
                <c:pt idx="22723">
                  <c:v>6.010503863074036</c:v>
                </c:pt>
                <c:pt idx="22724">
                  <c:v>6.010543155967099</c:v>
                </c:pt>
                <c:pt idx="22725">
                  <c:v>6.010740252322674</c:v>
                </c:pt>
                <c:pt idx="22726">
                  <c:v>6.010944971006287</c:v>
                </c:pt>
                <c:pt idx="22727">
                  <c:v>6.010850623306339</c:v>
                </c:pt>
                <c:pt idx="22728">
                  <c:v>6.011149937009447</c:v>
                </c:pt>
                <c:pt idx="22729">
                  <c:v>6.011315332175737</c:v>
                </c:pt>
                <c:pt idx="22730">
                  <c:v>0.0</c:v>
                </c:pt>
                <c:pt idx="22731">
                  <c:v>0.0</c:v>
                </c:pt>
                <c:pt idx="22732">
                  <c:v>0.0</c:v>
                </c:pt>
                <c:pt idx="22733">
                  <c:v>0.0</c:v>
                </c:pt>
                <c:pt idx="22734">
                  <c:v>0.0</c:v>
                </c:pt>
                <c:pt idx="22735">
                  <c:v>0.0</c:v>
                </c:pt>
                <c:pt idx="22736">
                  <c:v>0.0</c:v>
                </c:pt>
                <c:pt idx="22737">
                  <c:v>0.0</c:v>
                </c:pt>
                <c:pt idx="22738">
                  <c:v>0.0</c:v>
                </c:pt>
                <c:pt idx="22739">
                  <c:v>0.0</c:v>
                </c:pt>
                <c:pt idx="22740">
                  <c:v>6.01029873940525</c:v>
                </c:pt>
                <c:pt idx="22741">
                  <c:v>6.010385416780374</c:v>
                </c:pt>
                <c:pt idx="22742">
                  <c:v>6.010409298274505</c:v>
                </c:pt>
                <c:pt idx="22743">
                  <c:v>6.010559102427035</c:v>
                </c:pt>
                <c:pt idx="22744">
                  <c:v>6.010637958803746</c:v>
                </c:pt>
                <c:pt idx="22745">
                  <c:v>6.010811197192758</c:v>
                </c:pt>
                <c:pt idx="22746">
                  <c:v>6.010850623306339</c:v>
                </c:pt>
                <c:pt idx="22747">
                  <c:v>6.011063364659153</c:v>
                </c:pt>
                <c:pt idx="22748">
                  <c:v>6.011181322021667</c:v>
                </c:pt>
                <c:pt idx="22749">
                  <c:v>6.011236739978449</c:v>
                </c:pt>
                <c:pt idx="22750">
                  <c:v>0.0</c:v>
                </c:pt>
                <c:pt idx="22751">
                  <c:v>0.0</c:v>
                </c:pt>
                <c:pt idx="22752">
                  <c:v>0.0</c:v>
                </c:pt>
                <c:pt idx="22753">
                  <c:v>0.0</c:v>
                </c:pt>
                <c:pt idx="22754">
                  <c:v>0.0</c:v>
                </c:pt>
                <c:pt idx="22755">
                  <c:v>0.0</c:v>
                </c:pt>
                <c:pt idx="22756">
                  <c:v>0.0</c:v>
                </c:pt>
                <c:pt idx="22757">
                  <c:v>0.0</c:v>
                </c:pt>
                <c:pt idx="22758">
                  <c:v>0.0</c:v>
                </c:pt>
                <c:pt idx="22759">
                  <c:v>0.0</c:v>
                </c:pt>
                <c:pt idx="22760">
                  <c:v>6.010290852927774</c:v>
                </c:pt>
                <c:pt idx="22761">
                  <c:v>6.01040895811163</c:v>
                </c:pt>
                <c:pt idx="22762">
                  <c:v>6.01054279930299</c:v>
                </c:pt>
                <c:pt idx="22763">
                  <c:v>6.010590577348743</c:v>
                </c:pt>
                <c:pt idx="22764">
                  <c:v>6.010629956918041</c:v>
                </c:pt>
                <c:pt idx="22765">
                  <c:v>6.010748157708559</c:v>
                </c:pt>
                <c:pt idx="22766">
                  <c:v>6.01085045189917</c:v>
                </c:pt>
                <c:pt idx="22767">
                  <c:v>6.011031601658262</c:v>
                </c:pt>
                <c:pt idx="22768">
                  <c:v>6.011031904722003</c:v>
                </c:pt>
                <c:pt idx="22769">
                  <c:v>6.011307249450264</c:v>
                </c:pt>
                <c:pt idx="22770">
                  <c:v>0.0</c:v>
                </c:pt>
                <c:pt idx="22771">
                  <c:v>0.0</c:v>
                </c:pt>
                <c:pt idx="22772">
                  <c:v>0.0</c:v>
                </c:pt>
                <c:pt idx="22773">
                  <c:v>0.0</c:v>
                </c:pt>
                <c:pt idx="22774">
                  <c:v>0.0</c:v>
                </c:pt>
                <c:pt idx="22775">
                  <c:v>0.0</c:v>
                </c:pt>
                <c:pt idx="22776">
                  <c:v>0.0</c:v>
                </c:pt>
                <c:pt idx="22777">
                  <c:v>0.0</c:v>
                </c:pt>
                <c:pt idx="22778">
                  <c:v>0.0</c:v>
                </c:pt>
                <c:pt idx="22779">
                  <c:v>0.0</c:v>
                </c:pt>
                <c:pt idx="22780">
                  <c:v>6.010408733961949</c:v>
                </c:pt>
                <c:pt idx="22781">
                  <c:v>6.010432754116427</c:v>
                </c:pt>
                <c:pt idx="22782">
                  <c:v>6.010425005319547</c:v>
                </c:pt>
                <c:pt idx="22783">
                  <c:v>6.010527452964599</c:v>
                </c:pt>
                <c:pt idx="22784">
                  <c:v>6.0106061951866</c:v>
                </c:pt>
                <c:pt idx="22785">
                  <c:v>6.010685292197863</c:v>
                </c:pt>
                <c:pt idx="22786">
                  <c:v>6.010937080858175</c:v>
                </c:pt>
                <c:pt idx="22787">
                  <c:v>6.011031505956076</c:v>
                </c:pt>
                <c:pt idx="22788">
                  <c:v>6.011165281840416</c:v>
                </c:pt>
                <c:pt idx="22789">
                  <c:v>6.01126008355962</c:v>
                </c:pt>
                <c:pt idx="22790">
                  <c:v>0.0</c:v>
                </c:pt>
                <c:pt idx="22791">
                  <c:v>0.0</c:v>
                </c:pt>
                <c:pt idx="22792">
                  <c:v>0.0</c:v>
                </c:pt>
                <c:pt idx="22793">
                  <c:v>0.0</c:v>
                </c:pt>
                <c:pt idx="22794">
                  <c:v>0.0</c:v>
                </c:pt>
                <c:pt idx="22795">
                  <c:v>0.0</c:v>
                </c:pt>
                <c:pt idx="22796">
                  <c:v>0.0</c:v>
                </c:pt>
                <c:pt idx="22797">
                  <c:v>0.0</c:v>
                </c:pt>
                <c:pt idx="22798">
                  <c:v>0.0</c:v>
                </c:pt>
                <c:pt idx="22799">
                  <c:v>0.0</c:v>
                </c:pt>
                <c:pt idx="22800">
                  <c:v>6.010385195828112</c:v>
                </c:pt>
                <c:pt idx="22801">
                  <c:v>6.010369560475898</c:v>
                </c:pt>
                <c:pt idx="22802">
                  <c:v>6.01040912699483</c:v>
                </c:pt>
                <c:pt idx="22803">
                  <c:v>6.0106612774747</c:v>
                </c:pt>
                <c:pt idx="22804">
                  <c:v>6.010771462637938</c:v>
                </c:pt>
                <c:pt idx="22805">
                  <c:v>6.010881949584747</c:v>
                </c:pt>
                <c:pt idx="22806">
                  <c:v>6.011039470790071</c:v>
                </c:pt>
                <c:pt idx="22807">
                  <c:v>6.011134143375216</c:v>
                </c:pt>
                <c:pt idx="22808">
                  <c:v>6.011196914562837</c:v>
                </c:pt>
                <c:pt idx="22809">
                  <c:v>6.011307291400227</c:v>
                </c:pt>
                <c:pt idx="22810">
                  <c:v>0.0</c:v>
                </c:pt>
                <c:pt idx="22811">
                  <c:v>0.0</c:v>
                </c:pt>
                <c:pt idx="22812">
                  <c:v>0.0</c:v>
                </c:pt>
                <c:pt idx="22813">
                  <c:v>0.0</c:v>
                </c:pt>
                <c:pt idx="22814">
                  <c:v>0.0</c:v>
                </c:pt>
                <c:pt idx="22815">
                  <c:v>0.0</c:v>
                </c:pt>
                <c:pt idx="22816">
                  <c:v>0.0</c:v>
                </c:pt>
                <c:pt idx="22817">
                  <c:v>0.0</c:v>
                </c:pt>
                <c:pt idx="22818">
                  <c:v>0.0</c:v>
                </c:pt>
                <c:pt idx="22819">
                  <c:v>0.0</c:v>
                </c:pt>
                <c:pt idx="22820">
                  <c:v>6.010550414808479</c:v>
                </c:pt>
                <c:pt idx="22821">
                  <c:v>6.010487579102983</c:v>
                </c:pt>
                <c:pt idx="22822">
                  <c:v>6.010590047486075</c:v>
                </c:pt>
                <c:pt idx="22823">
                  <c:v>6.010747853012632</c:v>
                </c:pt>
                <c:pt idx="22824">
                  <c:v>6.010748025035536</c:v>
                </c:pt>
                <c:pt idx="22825">
                  <c:v>6.010897654369158</c:v>
                </c:pt>
                <c:pt idx="22826">
                  <c:v>6.011078766314353</c:v>
                </c:pt>
                <c:pt idx="22827">
                  <c:v>6.01131498791927</c:v>
                </c:pt>
                <c:pt idx="22828">
                  <c:v>6.011378030348074</c:v>
                </c:pt>
                <c:pt idx="22829">
                  <c:v>6.011417558439551</c:v>
                </c:pt>
                <c:pt idx="22830">
                  <c:v>0.0</c:v>
                </c:pt>
                <c:pt idx="22831">
                  <c:v>0.0</c:v>
                </c:pt>
                <c:pt idx="22832">
                  <c:v>0.0</c:v>
                </c:pt>
                <c:pt idx="22833">
                  <c:v>0.0</c:v>
                </c:pt>
                <c:pt idx="22834">
                  <c:v>0.0</c:v>
                </c:pt>
                <c:pt idx="22835">
                  <c:v>0.0</c:v>
                </c:pt>
                <c:pt idx="22836">
                  <c:v>0.0</c:v>
                </c:pt>
                <c:pt idx="22837">
                  <c:v>0.0</c:v>
                </c:pt>
                <c:pt idx="22838">
                  <c:v>0.0</c:v>
                </c:pt>
                <c:pt idx="22839">
                  <c:v>0.0</c:v>
                </c:pt>
                <c:pt idx="22840">
                  <c:v>6.010432530519915</c:v>
                </c:pt>
                <c:pt idx="22841">
                  <c:v>6.010526872855364</c:v>
                </c:pt>
                <c:pt idx="22842">
                  <c:v>6.01066095422243</c:v>
                </c:pt>
                <c:pt idx="22843">
                  <c:v>6.010857881710788</c:v>
                </c:pt>
                <c:pt idx="22844">
                  <c:v>6.010873909084438</c:v>
                </c:pt>
                <c:pt idx="22845">
                  <c:v>6.011054775047714</c:v>
                </c:pt>
                <c:pt idx="22846">
                  <c:v>6.01113374366263</c:v>
                </c:pt>
                <c:pt idx="22847">
                  <c:v>6.01122839825003</c:v>
                </c:pt>
                <c:pt idx="22848">
                  <c:v>6.011456811077496</c:v>
                </c:pt>
                <c:pt idx="22849">
                  <c:v>6.0114646222238</c:v>
                </c:pt>
                <c:pt idx="22850">
                  <c:v>0.0</c:v>
                </c:pt>
                <c:pt idx="22851">
                  <c:v>0.0</c:v>
                </c:pt>
                <c:pt idx="22852">
                  <c:v>0.0</c:v>
                </c:pt>
                <c:pt idx="22853">
                  <c:v>0.0</c:v>
                </c:pt>
                <c:pt idx="22854">
                  <c:v>0.0</c:v>
                </c:pt>
                <c:pt idx="22855">
                  <c:v>0.0</c:v>
                </c:pt>
                <c:pt idx="22856">
                  <c:v>0.0</c:v>
                </c:pt>
                <c:pt idx="22857">
                  <c:v>0.0</c:v>
                </c:pt>
                <c:pt idx="22858">
                  <c:v>0.0</c:v>
                </c:pt>
                <c:pt idx="22859">
                  <c:v>0.0</c:v>
                </c:pt>
                <c:pt idx="22860">
                  <c:v>6.010550414808479</c:v>
                </c:pt>
                <c:pt idx="22861">
                  <c:v>6.010613704685862</c:v>
                </c:pt>
                <c:pt idx="22862">
                  <c:v>6.010637584948157</c:v>
                </c:pt>
                <c:pt idx="22863">
                  <c:v>6.010747679548745</c:v>
                </c:pt>
                <c:pt idx="22864">
                  <c:v>6.010999889676023</c:v>
                </c:pt>
                <c:pt idx="22865">
                  <c:v>6.011023806426087</c:v>
                </c:pt>
                <c:pt idx="22866">
                  <c:v>6.011125874219485</c:v>
                </c:pt>
                <c:pt idx="22867">
                  <c:v>6.011275504805549</c:v>
                </c:pt>
                <c:pt idx="22868">
                  <c:v>6.01140947300739</c:v>
                </c:pt>
                <c:pt idx="22869">
                  <c:v>6.011692908475998</c:v>
                </c:pt>
                <c:pt idx="22870">
                  <c:v>0.0</c:v>
                </c:pt>
                <c:pt idx="22871">
                  <c:v>0.0</c:v>
                </c:pt>
                <c:pt idx="22872">
                  <c:v>0.0</c:v>
                </c:pt>
                <c:pt idx="22873">
                  <c:v>0.0</c:v>
                </c:pt>
                <c:pt idx="22874">
                  <c:v>0.0</c:v>
                </c:pt>
                <c:pt idx="22875">
                  <c:v>0.0</c:v>
                </c:pt>
                <c:pt idx="22876">
                  <c:v>0.0</c:v>
                </c:pt>
                <c:pt idx="22877">
                  <c:v>0.0</c:v>
                </c:pt>
                <c:pt idx="22878">
                  <c:v>0.0</c:v>
                </c:pt>
                <c:pt idx="22879">
                  <c:v>0.0</c:v>
                </c:pt>
                <c:pt idx="22880">
                  <c:v>6.010330146373536</c:v>
                </c:pt>
                <c:pt idx="22881">
                  <c:v>6.010535050108503</c:v>
                </c:pt>
                <c:pt idx="22882">
                  <c:v>6.01051161264483</c:v>
                </c:pt>
                <c:pt idx="22883">
                  <c:v>6.010535355970089</c:v>
                </c:pt>
                <c:pt idx="22884">
                  <c:v>6.010574942151671</c:v>
                </c:pt>
                <c:pt idx="22885">
                  <c:v>6.010905467990084</c:v>
                </c:pt>
                <c:pt idx="22886">
                  <c:v>6.01104751132413</c:v>
                </c:pt>
                <c:pt idx="22887">
                  <c:v>6.011236397517838</c:v>
                </c:pt>
                <c:pt idx="22888">
                  <c:v>6.011220658812249</c:v>
                </c:pt>
                <c:pt idx="22889">
                  <c:v>6.01133099322989</c:v>
                </c:pt>
                <c:pt idx="22890">
                  <c:v>0.0</c:v>
                </c:pt>
                <c:pt idx="22891">
                  <c:v>0.0</c:v>
                </c:pt>
                <c:pt idx="22892">
                  <c:v>0.0</c:v>
                </c:pt>
                <c:pt idx="22893">
                  <c:v>0.0</c:v>
                </c:pt>
                <c:pt idx="22894">
                  <c:v>0.0</c:v>
                </c:pt>
                <c:pt idx="22895">
                  <c:v>0.0</c:v>
                </c:pt>
                <c:pt idx="22896">
                  <c:v>0.0</c:v>
                </c:pt>
                <c:pt idx="22897">
                  <c:v>0.0</c:v>
                </c:pt>
                <c:pt idx="22898">
                  <c:v>0.0</c:v>
                </c:pt>
                <c:pt idx="22899">
                  <c:v>0.0</c:v>
                </c:pt>
                <c:pt idx="22900">
                  <c:v>6.010290699241187</c:v>
                </c:pt>
                <c:pt idx="22901">
                  <c:v>6.010385416780374</c:v>
                </c:pt>
                <c:pt idx="22902">
                  <c:v>6.01044862855869</c:v>
                </c:pt>
                <c:pt idx="22903">
                  <c:v>6.010645539643056</c:v>
                </c:pt>
                <c:pt idx="22904">
                  <c:v>6.010669250353465</c:v>
                </c:pt>
                <c:pt idx="22905">
                  <c:v>6.010874117145852</c:v>
                </c:pt>
                <c:pt idx="22906">
                  <c:v>6.011086538015937</c:v>
                </c:pt>
                <c:pt idx="22907">
                  <c:v>6.011118151710551</c:v>
                </c:pt>
                <c:pt idx="22908">
                  <c:v>6.0112600125178</c:v>
                </c:pt>
                <c:pt idx="22909">
                  <c:v>6.011448835809793</c:v>
                </c:pt>
                <c:pt idx="22910">
                  <c:v>0.0</c:v>
                </c:pt>
                <c:pt idx="22911">
                  <c:v>0.0</c:v>
                </c:pt>
                <c:pt idx="22912">
                  <c:v>0.0</c:v>
                </c:pt>
                <c:pt idx="22913">
                  <c:v>0.0</c:v>
                </c:pt>
                <c:pt idx="22914">
                  <c:v>0.0</c:v>
                </c:pt>
                <c:pt idx="22915">
                  <c:v>0.0</c:v>
                </c:pt>
                <c:pt idx="22916">
                  <c:v>0.0</c:v>
                </c:pt>
                <c:pt idx="22917">
                  <c:v>0.0</c:v>
                </c:pt>
                <c:pt idx="22918">
                  <c:v>0.0</c:v>
                </c:pt>
                <c:pt idx="22919">
                  <c:v>0.0</c:v>
                </c:pt>
                <c:pt idx="22920">
                  <c:v>6.010361619467086</c:v>
                </c:pt>
                <c:pt idx="22921">
                  <c:v>6.01036188187841</c:v>
                </c:pt>
                <c:pt idx="22922">
                  <c:v>6.010385763616815</c:v>
                </c:pt>
                <c:pt idx="22923">
                  <c:v>6.010574633997225</c:v>
                </c:pt>
                <c:pt idx="22924">
                  <c:v>6.010566917572286</c:v>
                </c:pt>
                <c:pt idx="22925">
                  <c:v>6.010842450955618</c:v>
                </c:pt>
                <c:pt idx="22926">
                  <c:v>6.010968733699026</c:v>
                </c:pt>
                <c:pt idx="22927">
                  <c:v>6.011094750784301</c:v>
                </c:pt>
                <c:pt idx="22928">
                  <c:v>6.01126016097935</c:v>
                </c:pt>
                <c:pt idx="22929">
                  <c:v>6.01126795361963</c:v>
                </c:pt>
                <c:pt idx="22930">
                  <c:v>0.0</c:v>
                </c:pt>
                <c:pt idx="22931">
                  <c:v>0.0</c:v>
                </c:pt>
                <c:pt idx="22932">
                  <c:v>0.0</c:v>
                </c:pt>
                <c:pt idx="22933">
                  <c:v>0.0</c:v>
                </c:pt>
                <c:pt idx="22934">
                  <c:v>0.0</c:v>
                </c:pt>
                <c:pt idx="22935">
                  <c:v>0.0</c:v>
                </c:pt>
                <c:pt idx="22936">
                  <c:v>0.0</c:v>
                </c:pt>
                <c:pt idx="22937">
                  <c:v>0.0</c:v>
                </c:pt>
                <c:pt idx="22938">
                  <c:v>0.0</c:v>
                </c:pt>
                <c:pt idx="22939">
                  <c:v>0.0</c:v>
                </c:pt>
                <c:pt idx="22940">
                  <c:v>6.01029875334409</c:v>
                </c:pt>
                <c:pt idx="22941">
                  <c:v>6.01028311923086</c:v>
                </c:pt>
                <c:pt idx="22942">
                  <c:v>6.01033052545333</c:v>
                </c:pt>
                <c:pt idx="22943">
                  <c:v>6.010511765320176</c:v>
                </c:pt>
                <c:pt idx="22944">
                  <c:v>6.010574942151671</c:v>
                </c:pt>
                <c:pt idx="22945">
                  <c:v>6.010921172404278</c:v>
                </c:pt>
                <c:pt idx="22946">
                  <c:v>6.010850662569776</c:v>
                </c:pt>
                <c:pt idx="22947">
                  <c:v>6.010976734060525</c:v>
                </c:pt>
                <c:pt idx="22948">
                  <c:v>6.011204955236895</c:v>
                </c:pt>
                <c:pt idx="22949">
                  <c:v>6.01129129605367</c:v>
                </c:pt>
                <c:pt idx="22950">
                  <c:v>0.0</c:v>
                </c:pt>
                <c:pt idx="22951">
                  <c:v>0.0</c:v>
                </c:pt>
                <c:pt idx="22952">
                  <c:v>0.0</c:v>
                </c:pt>
                <c:pt idx="22953">
                  <c:v>0.0</c:v>
                </c:pt>
                <c:pt idx="22954">
                  <c:v>0.0</c:v>
                </c:pt>
                <c:pt idx="22955">
                  <c:v>0.0</c:v>
                </c:pt>
                <c:pt idx="22956">
                  <c:v>0.0</c:v>
                </c:pt>
                <c:pt idx="22957">
                  <c:v>0.0</c:v>
                </c:pt>
                <c:pt idx="22958">
                  <c:v>0.0</c:v>
                </c:pt>
                <c:pt idx="22959">
                  <c:v>0.0</c:v>
                </c:pt>
                <c:pt idx="22960">
                  <c:v>6.010322142701356</c:v>
                </c:pt>
                <c:pt idx="22961">
                  <c:v>6.010574169328751</c:v>
                </c:pt>
                <c:pt idx="22962">
                  <c:v>6.010519275689338</c:v>
                </c:pt>
                <c:pt idx="22963">
                  <c:v>6.010669368793921</c:v>
                </c:pt>
                <c:pt idx="22964">
                  <c:v>6.010700688396024</c:v>
                </c:pt>
                <c:pt idx="22965">
                  <c:v>6.010842826371025</c:v>
                </c:pt>
                <c:pt idx="22966">
                  <c:v>6.01102374831998</c:v>
                </c:pt>
                <c:pt idx="22967">
                  <c:v>6.010929399065699</c:v>
                </c:pt>
                <c:pt idx="22968">
                  <c:v>6.011275864275778</c:v>
                </c:pt>
                <c:pt idx="22969">
                  <c:v>6.011417411410956</c:v>
                </c:pt>
                <c:pt idx="22970">
                  <c:v>0.0</c:v>
                </c:pt>
                <c:pt idx="22971">
                  <c:v>0.0</c:v>
                </c:pt>
                <c:pt idx="22972">
                  <c:v>0.0</c:v>
                </c:pt>
                <c:pt idx="22973">
                  <c:v>0.0</c:v>
                </c:pt>
                <c:pt idx="22974">
                  <c:v>0.0</c:v>
                </c:pt>
                <c:pt idx="22975">
                  <c:v>0.0</c:v>
                </c:pt>
                <c:pt idx="22976">
                  <c:v>0.0</c:v>
                </c:pt>
                <c:pt idx="22977">
                  <c:v>0.0</c:v>
                </c:pt>
                <c:pt idx="22978">
                  <c:v>0.0</c:v>
                </c:pt>
                <c:pt idx="22979">
                  <c:v>0.0</c:v>
                </c:pt>
                <c:pt idx="22980">
                  <c:v>6.01033779082254</c:v>
                </c:pt>
                <c:pt idx="22981">
                  <c:v>6.010487800382935</c:v>
                </c:pt>
                <c:pt idx="22982">
                  <c:v>6.010558794046067</c:v>
                </c:pt>
                <c:pt idx="22983">
                  <c:v>6.010637635338134</c:v>
                </c:pt>
                <c:pt idx="22984">
                  <c:v>6.010889441045474</c:v>
                </c:pt>
                <c:pt idx="22985">
                  <c:v>6.010968562227124</c:v>
                </c:pt>
                <c:pt idx="22986">
                  <c:v>6.01113372498368</c:v>
                </c:pt>
                <c:pt idx="22987">
                  <c:v>6.01129907827785</c:v>
                </c:pt>
                <c:pt idx="22988">
                  <c:v>6.011330820926617</c:v>
                </c:pt>
                <c:pt idx="22989">
                  <c:v>6.011409645139943</c:v>
                </c:pt>
                <c:pt idx="22990">
                  <c:v>0.0</c:v>
                </c:pt>
                <c:pt idx="22991">
                  <c:v>0.0</c:v>
                </c:pt>
                <c:pt idx="22992">
                  <c:v>0.0</c:v>
                </c:pt>
                <c:pt idx="22993">
                  <c:v>0.0</c:v>
                </c:pt>
                <c:pt idx="22994">
                  <c:v>0.0</c:v>
                </c:pt>
                <c:pt idx="22995">
                  <c:v>0.0</c:v>
                </c:pt>
                <c:pt idx="22996">
                  <c:v>0.0</c:v>
                </c:pt>
                <c:pt idx="22997">
                  <c:v>0.0</c:v>
                </c:pt>
                <c:pt idx="22998">
                  <c:v>0.0</c:v>
                </c:pt>
                <c:pt idx="22999">
                  <c:v>0.0</c:v>
                </c:pt>
                <c:pt idx="23000">
                  <c:v>6.010353579240745</c:v>
                </c:pt>
                <c:pt idx="23001">
                  <c:v>6.01050365986181</c:v>
                </c:pt>
                <c:pt idx="23002">
                  <c:v>6.010551127734323</c:v>
                </c:pt>
                <c:pt idx="23003">
                  <c:v>6.010535355970089</c:v>
                </c:pt>
                <c:pt idx="23004">
                  <c:v>6.010810852238943</c:v>
                </c:pt>
                <c:pt idx="23005">
                  <c:v>6.010826729024455</c:v>
                </c:pt>
                <c:pt idx="23006">
                  <c:v>6.010992306368435</c:v>
                </c:pt>
                <c:pt idx="23007">
                  <c:v>6.011204725776855</c:v>
                </c:pt>
                <c:pt idx="23008">
                  <c:v>6.011267824500598</c:v>
                </c:pt>
                <c:pt idx="23009">
                  <c:v>6.01144906900941</c:v>
                </c:pt>
                <c:pt idx="23010">
                  <c:v>0.0</c:v>
                </c:pt>
                <c:pt idx="23011">
                  <c:v>0.0</c:v>
                </c:pt>
                <c:pt idx="23012">
                  <c:v>0.0</c:v>
                </c:pt>
                <c:pt idx="23013">
                  <c:v>0.0</c:v>
                </c:pt>
                <c:pt idx="23014">
                  <c:v>0.0</c:v>
                </c:pt>
                <c:pt idx="23015">
                  <c:v>0.0</c:v>
                </c:pt>
                <c:pt idx="23016">
                  <c:v>0.0</c:v>
                </c:pt>
                <c:pt idx="23017">
                  <c:v>0.0</c:v>
                </c:pt>
                <c:pt idx="23018">
                  <c:v>0.0</c:v>
                </c:pt>
                <c:pt idx="23019">
                  <c:v>0.0</c:v>
                </c:pt>
                <c:pt idx="23020">
                  <c:v>6.010416823119703</c:v>
                </c:pt>
                <c:pt idx="23021">
                  <c:v>6.010432616032849</c:v>
                </c:pt>
                <c:pt idx="23022">
                  <c:v>6.010637381931585</c:v>
                </c:pt>
                <c:pt idx="23023">
                  <c:v>6.010708421932231</c:v>
                </c:pt>
                <c:pt idx="23024">
                  <c:v>6.010771597214374</c:v>
                </c:pt>
                <c:pt idx="23025">
                  <c:v>6.01091335811866</c:v>
                </c:pt>
                <c:pt idx="23026">
                  <c:v>6.011188701560105</c:v>
                </c:pt>
                <c:pt idx="23027">
                  <c:v>6.011189060938447</c:v>
                </c:pt>
                <c:pt idx="23028">
                  <c:v>6.011378030348074</c:v>
                </c:pt>
                <c:pt idx="23029">
                  <c:v>6.011409645139943</c:v>
                </c:pt>
                <c:pt idx="23030">
                  <c:v>0.0</c:v>
                </c:pt>
                <c:pt idx="23031">
                  <c:v>0.0</c:v>
                </c:pt>
                <c:pt idx="23032">
                  <c:v>0.0</c:v>
                </c:pt>
                <c:pt idx="23033">
                  <c:v>0.0</c:v>
                </c:pt>
                <c:pt idx="23034">
                  <c:v>0.0</c:v>
                </c:pt>
                <c:pt idx="23035">
                  <c:v>0.0</c:v>
                </c:pt>
                <c:pt idx="23036">
                  <c:v>0.0</c:v>
                </c:pt>
                <c:pt idx="23037">
                  <c:v>0.0</c:v>
                </c:pt>
                <c:pt idx="23038">
                  <c:v>0.0</c:v>
                </c:pt>
                <c:pt idx="23039">
                  <c:v>0.0</c:v>
                </c:pt>
                <c:pt idx="23040">
                  <c:v>6.010471825050468</c:v>
                </c:pt>
                <c:pt idx="23041">
                  <c:v>6.010566541450705</c:v>
                </c:pt>
                <c:pt idx="23042">
                  <c:v>6.010677050910607</c:v>
                </c:pt>
                <c:pt idx="23043">
                  <c:v>6.010787147071031</c:v>
                </c:pt>
                <c:pt idx="23044">
                  <c:v>6.010787280013374</c:v>
                </c:pt>
                <c:pt idx="23045">
                  <c:v>6.01096052162772</c:v>
                </c:pt>
                <c:pt idx="23046">
                  <c:v>6.011196783992458</c:v>
                </c:pt>
                <c:pt idx="23047">
                  <c:v>6.011252100845747</c:v>
                </c:pt>
                <c:pt idx="23048">
                  <c:v>6.011496108227424</c:v>
                </c:pt>
                <c:pt idx="23049">
                  <c:v>6.011582639122277</c:v>
                </c:pt>
                <c:pt idx="23050">
                  <c:v>0.0</c:v>
                </c:pt>
                <c:pt idx="23051">
                  <c:v>0.0</c:v>
                </c:pt>
                <c:pt idx="23052">
                  <c:v>0.0</c:v>
                </c:pt>
                <c:pt idx="23053">
                  <c:v>0.0</c:v>
                </c:pt>
                <c:pt idx="23054">
                  <c:v>0.0</c:v>
                </c:pt>
                <c:pt idx="23055">
                  <c:v>0.0</c:v>
                </c:pt>
                <c:pt idx="23056">
                  <c:v>0.0</c:v>
                </c:pt>
                <c:pt idx="23057">
                  <c:v>0.0</c:v>
                </c:pt>
                <c:pt idx="23058">
                  <c:v>0.0</c:v>
                </c:pt>
                <c:pt idx="23059">
                  <c:v>0.0</c:v>
                </c:pt>
                <c:pt idx="23060">
                  <c:v>6.01039316519626</c:v>
                </c:pt>
                <c:pt idx="23061">
                  <c:v>6.010417047256393</c:v>
                </c:pt>
                <c:pt idx="23062">
                  <c:v>6.010519500451744</c:v>
                </c:pt>
                <c:pt idx="23063">
                  <c:v>6.010527452964599</c:v>
                </c:pt>
                <c:pt idx="23064">
                  <c:v>6.010818892659747</c:v>
                </c:pt>
                <c:pt idx="23065">
                  <c:v>6.010866227449529</c:v>
                </c:pt>
                <c:pt idx="23066">
                  <c:v>6.011102339444449</c:v>
                </c:pt>
                <c:pt idx="23067">
                  <c:v>6.011173341442082</c:v>
                </c:pt>
                <c:pt idx="23068">
                  <c:v>6.011204996525101</c:v>
                </c:pt>
                <c:pt idx="23069">
                  <c:v>6.011417686072456</c:v>
                </c:pt>
                <c:pt idx="23070">
                  <c:v>0.0</c:v>
                </c:pt>
                <c:pt idx="23071">
                  <c:v>0.0</c:v>
                </c:pt>
                <c:pt idx="23072">
                  <c:v>0.0</c:v>
                </c:pt>
                <c:pt idx="23073">
                  <c:v>0.0</c:v>
                </c:pt>
                <c:pt idx="23074">
                  <c:v>0.0</c:v>
                </c:pt>
                <c:pt idx="23075">
                  <c:v>0.0</c:v>
                </c:pt>
                <c:pt idx="23076">
                  <c:v>0.0</c:v>
                </c:pt>
                <c:pt idx="23077">
                  <c:v>0.0</c:v>
                </c:pt>
                <c:pt idx="23078">
                  <c:v>0.0</c:v>
                </c:pt>
                <c:pt idx="23079">
                  <c:v>0.0</c:v>
                </c:pt>
                <c:pt idx="23080">
                  <c:v>6.01029873940525</c:v>
                </c:pt>
                <c:pt idx="23081">
                  <c:v>6.010385592425553</c:v>
                </c:pt>
                <c:pt idx="23082">
                  <c:v>6.010330701525275</c:v>
                </c:pt>
                <c:pt idx="23083">
                  <c:v>6.010409406440359</c:v>
                </c:pt>
                <c:pt idx="23084">
                  <c:v>6.010637806916241</c:v>
                </c:pt>
                <c:pt idx="23085">
                  <c:v>6.01069295503291</c:v>
                </c:pt>
                <c:pt idx="23086">
                  <c:v>6.011007988639504</c:v>
                </c:pt>
                <c:pt idx="23087">
                  <c:v>6.011055306201105</c:v>
                </c:pt>
                <c:pt idx="23088">
                  <c:v>6.01123643924395</c:v>
                </c:pt>
                <c:pt idx="23089">
                  <c:v>6.011338925253268</c:v>
                </c:pt>
                <c:pt idx="23090">
                  <c:v>0.0</c:v>
                </c:pt>
                <c:pt idx="23091">
                  <c:v>0.0</c:v>
                </c:pt>
                <c:pt idx="23092">
                  <c:v>0.0</c:v>
                </c:pt>
                <c:pt idx="23093">
                  <c:v>0.0</c:v>
                </c:pt>
                <c:pt idx="23094">
                  <c:v>0.0</c:v>
                </c:pt>
                <c:pt idx="23095">
                  <c:v>0.0</c:v>
                </c:pt>
                <c:pt idx="23096">
                  <c:v>0.0</c:v>
                </c:pt>
                <c:pt idx="23097">
                  <c:v>0.0</c:v>
                </c:pt>
                <c:pt idx="23098">
                  <c:v>0.0</c:v>
                </c:pt>
                <c:pt idx="23099">
                  <c:v>0.0</c:v>
                </c:pt>
                <c:pt idx="23100">
                  <c:v>6.010298705997517</c:v>
                </c:pt>
                <c:pt idx="23101">
                  <c:v>6.010432754116427</c:v>
                </c:pt>
                <c:pt idx="23102">
                  <c:v>6.01044876685557</c:v>
                </c:pt>
                <c:pt idx="23103">
                  <c:v>6.01054319365355</c:v>
                </c:pt>
                <c:pt idx="23104">
                  <c:v>6.010535427515747</c:v>
                </c:pt>
                <c:pt idx="23105">
                  <c:v>6.010677236004647</c:v>
                </c:pt>
                <c:pt idx="23106">
                  <c:v>6.010937120730476</c:v>
                </c:pt>
                <c:pt idx="23107">
                  <c:v>6.011118323596857</c:v>
                </c:pt>
                <c:pt idx="23108">
                  <c:v>6.011142086591602</c:v>
                </c:pt>
                <c:pt idx="23109">
                  <c:v>6.011283656669364</c:v>
                </c:pt>
                <c:pt idx="23110">
                  <c:v>0.0</c:v>
                </c:pt>
                <c:pt idx="23111">
                  <c:v>0.0</c:v>
                </c:pt>
                <c:pt idx="23112">
                  <c:v>0.0</c:v>
                </c:pt>
                <c:pt idx="23113">
                  <c:v>0.0</c:v>
                </c:pt>
                <c:pt idx="23114">
                  <c:v>0.0</c:v>
                </c:pt>
                <c:pt idx="23115">
                  <c:v>0.0</c:v>
                </c:pt>
                <c:pt idx="23116">
                  <c:v>0.0</c:v>
                </c:pt>
                <c:pt idx="23117">
                  <c:v>0.0</c:v>
                </c:pt>
                <c:pt idx="23118">
                  <c:v>0.0</c:v>
                </c:pt>
                <c:pt idx="23119">
                  <c:v>0.0</c:v>
                </c:pt>
                <c:pt idx="23120">
                  <c:v>6.01044821522013</c:v>
                </c:pt>
                <c:pt idx="23121">
                  <c:v>6.010511322922126</c:v>
                </c:pt>
                <c:pt idx="23122">
                  <c:v>6.010543037504636</c:v>
                </c:pt>
                <c:pt idx="23123">
                  <c:v>6.010724127830926</c:v>
                </c:pt>
                <c:pt idx="23124">
                  <c:v>6.010834597630314</c:v>
                </c:pt>
                <c:pt idx="23125">
                  <c:v>6.01092118696883</c:v>
                </c:pt>
                <c:pt idx="23126">
                  <c:v>6.01107108430248</c:v>
                </c:pt>
                <c:pt idx="23127">
                  <c:v>6.011008160904448</c:v>
                </c:pt>
                <c:pt idx="23128">
                  <c:v>6.01133107161912</c:v>
                </c:pt>
                <c:pt idx="23129">
                  <c:v>6.011472895013692</c:v>
                </c:pt>
                <c:pt idx="23130">
                  <c:v>0.0</c:v>
                </c:pt>
                <c:pt idx="23131">
                  <c:v>0.0</c:v>
                </c:pt>
                <c:pt idx="23132">
                  <c:v>0.0</c:v>
                </c:pt>
                <c:pt idx="23133">
                  <c:v>0.0</c:v>
                </c:pt>
                <c:pt idx="23134">
                  <c:v>0.0</c:v>
                </c:pt>
                <c:pt idx="23135">
                  <c:v>0.0</c:v>
                </c:pt>
                <c:pt idx="23136">
                  <c:v>0.0</c:v>
                </c:pt>
                <c:pt idx="23137">
                  <c:v>0.0</c:v>
                </c:pt>
                <c:pt idx="23138">
                  <c:v>0.0</c:v>
                </c:pt>
                <c:pt idx="23139">
                  <c:v>0.0</c:v>
                </c:pt>
                <c:pt idx="23140">
                  <c:v>6.010401052462855</c:v>
                </c:pt>
                <c:pt idx="23141">
                  <c:v>6.010409178557949</c:v>
                </c:pt>
                <c:pt idx="23142">
                  <c:v>6.010574427041791</c:v>
                </c:pt>
                <c:pt idx="23143">
                  <c:v>6.010606077331627</c:v>
                </c:pt>
                <c:pt idx="23144">
                  <c:v>6.010865868511694</c:v>
                </c:pt>
                <c:pt idx="23145">
                  <c:v>6.01100768509212</c:v>
                </c:pt>
                <c:pt idx="23146">
                  <c:v>6.011118151710551</c:v>
                </c:pt>
                <c:pt idx="23147">
                  <c:v>6.011370196406307</c:v>
                </c:pt>
                <c:pt idx="23148">
                  <c:v>6.011330820926617</c:v>
                </c:pt>
                <c:pt idx="23149">
                  <c:v>6.011598658157737</c:v>
                </c:pt>
                <c:pt idx="23150">
                  <c:v>0.0</c:v>
                </c:pt>
                <c:pt idx="23151">
                  <c:v>0.0</c:v>
                </c:pt>
                <c:pt idx="23152">
                  <c:v>0.0</c:v>
                </c:pt>
                <c:pt idx="23153">
                  <c:v>0.0</c:v>
                </c:pt>
                <c:pt idx="23154">
                  <c:v>0.0</c:v>
                </c:pt>
                <c:pt idx="23155">
                  <c:v>0.0</c:v>
                </c:pt>
                <c:pt idx="23156">
                  <c:v>0.0</c:v>
                </c:pt>
                <c:pt idx="23157">
                  <c:v>0.0</c:v>
                </c:pt>
                <c:pt idx="23158">
                  <c:v>0.0</c:v>
                </c:pt>
                <c:pt idx="23159">
                  <c:v>0.0</c:v>
                </c:pt>
                <c:pt idx="23160">
                  <c:v>6.010534807016145</c:v>
                </c:pt>
                <c:pt idx="23161">
                  <c:v>6.010542779051002</c:v>
                </c:pt>
                <c:pt idx="23162">
                  <c:v>6.010621796017905</c:v>
                </c:pt>
                <c:pt idx="23163">
                  <c:v>6.010606245897555</c:v>
                </c:pt>
                <c:pt idx="23164">
                  <c:v>6.010787319168926</c:v>
                </c:pt>
                <c:pt idx="23165">
                  <c:v>6.010913562553466</c:v>
                </c:pt>
                <c:pt idx="23166">
                  <c:v>6.010968733699026</c:v>
                </c:pt>
                <c:pt idx="23167">
                  <c:v>6.011299308969435</c:v>
                </c:pt>
                <c:pt idx="23168">
                  <c:v>6.011354414312896</c:v>
                </c:pt>
                <c:pt idx="23169">
                  <c:v>6.011535703806734</c:v>
                </c:pt>
                <c:pt idx="23170">
                  <c:v>0.0</c:v>
                </c:pt>
                <c:pt idx="23171">
                  <c:v>0.0</c:v>
                </c:pt>
                <c:pt idx="23172">
                  <c:v>0.0</c:v>
                </c:pt>
                <c:pt idx="23173">
                  <c:v>0.0</c:v>
                </c:pt>
                <c:pt idx="23174">
                  <c:v>0.0</c:v>
                </c:pt>
                <c:pt idx="23175">
                  <c:v>0.0</c:v>
                </c:pt>
                <c:pt idx="23176">
                  <c:v>0.0</c:v>
                </c:pt>
                <c:pt idx="23177">
                  <c:v>0.0</c:v>
                </c:pt>
                <c:pt idx="23178">
                  <c:v>0.0</c:v>
                </c:pt>
                <c:pt idx="23179">
                  <c:v>0.0</c:v>
                </c:pt>
                <c:pt idx="23180">
                  <c:v>6.010464158188356</c:v>
                </c:pt>
                <c:pt idx="23181">
                  <c:v>6.01044845736464</c:v>
                </c:pt>
                <c:pt idx="23182">
                  <c:v>6.010464436237925</c:v>
                </c:pt>
                <c:pt idx="23183">
                  <c:v>6.010661397223283</c:v>
                </c:pt>
                <c:pt idx="23184">
                  <c:v>6.010747933522688</c:v>
                </c:pt>
                <c:pt idx="23185">
                  <c:v>6.010818973122336</c:v>
                </c:pt>
                <c:pt idx="23186">
                  <c:v>6.010976507690424</c:v>
                </c:pt>
                <c:pt idx="23187">
                  <c:v>6.011299457199537</c:v>
                </c:pt>
                <c:pt idx="23188">
                  <c:v>6.01126008355962</c:v>
                </c:pt>
                <c:pt idx="23189">
                  <c:v>6.011425265417389</c:v>
                </c:pt>
                <c:pt idx="23190">
                  <c:v>0.0</c:v>
                </c:pt>
                <c:pt idx="23191">
                  <c:v>0.0</c:v>
                </c:pt>
                <c:pt idx="23192">
                  <c:v>0.0</c:v>
                </c:pt>
                <c:pt idx="23193">
                  <c:v>0.0</c:v>
                </c:pt>
                <c:pt idx="23194">
                  <c:v>0.0</c:v>
                </c:pt>
                <c:pt idx="23195">
                  <c:v>0.0</c:v>
                </c:pt>
                <c:pt idx="23196">
                  <c:v>0.0</c:v>
                </c:pt>
                <c:pt idx="23197">
                  <c:v>0.0</c:v>
                </c:pt>
                <c:pt idx="23198">
                  <c:v>0.0</c:v>
                </c:pt>
                <c:pt idx="23199">
                  <c:v>0.0</c:v>
                </c:pt>
                <c:pt idx="23200">
                  <c:v>6.010393049106525</c:v>
                </c:pt>
                <c:pt idx="23201">
                  <c:v>6.010416845445733</c:v>
                </c:pt>
                <c:pt idx="23202">
                  <c:v>6.010534981838441</c:v>
                </c:pt>
                <c:pt idx="23203">
                  <c:v>6.010606245897555</c:v>
                </c:pt>
                <c:pt idx="23204">
                  <c:v>6.010653528633856</c:v>
                </c:pt>
                <c:pt idx="23205">
                  <c:v>6.010866264734715</c:v>
                </c:pt>
                <c:pt idx="23206">
                  <c:v>6.011086806925554</c:v>
                </c:pt>
                <c:pt idx="23207">
                  <c:v>6.011173341442082</c:v>
                </c:pt>
                <c:pt idx="23208">
                  <c:v>6.011315219812976</c:v>
                </c:pt>
                <c:pt idx="23209">
                  <c:v>6.01151193965404</c:v>
                </c:pt>
                <c:pt idx="23210">
                  <c:v>0.0</c:v>
                </c:pt>
                <c:pt idx="23211">
                  <c:v>0.0</c:v>
                </c:pt>
                <c:pt idx="23212">
                  <c:v>0.0</c:v>
                </c:pt>
                <c:pt idx="23213">
                  <c:v>0.0</c:v>
                </c:pt>
                <c:pt idx="23214">
                  <c:v>0.0</c:v>
                </c:pt>
                <c:pt idx="23215">
                  <c:v>0.0</c:v>
                </c:pt>
                <c:pt idx="23216">
                  <c:v>0.0</c:v>
                </c:pt>
                <c:pt idx="23217">
                  <c:v>0.0</c:v>
                </c:pt>
                <c:pt idx="23218">
                  <c:v>0.0</c:v>
                </c:pt>
                <c:pt idx="23219">
                  <c:v>0.0</c:v>
                </c:pt>
                <c:pt idx="23220">
                  <c:v>6.010393049106525</c:v>
                </c:pt>
                <c:pt idx="23221">
                  <c:v>6.010472044069333</c:v>
                </c:pt>
                <c:pt idx="23222">
                  <c:v>6.010441099682693</c:v>
                </c:pt>
                <c:pt idx="23223">
                  <c:v>6.010692873831181</c:v>
                </c:pt>
                <c:pt idx="23224">
                  <c:v>6.010842504318768</c:v>
                </c:pt>
                <c:pt idx="23225">
                  <c:v>6.0109135084543</c:v>
                </c:pt>
                <c:pt idx="23226">
                  <c:v>6.01096082581932</c:v>
                </c:pt>
                <c:pt idx="23227">
                  <c:v>6.011102660181084</c:v>
                </c:pt>
                <c:pt idx="23228">
                  <c:v>6.01132297206403</c:v>
                </c:pt>
                <c:pt idx="23229">
                  <c:v>6.011480704354437</c:v>
                </c:pt>
                <c:pt idx="23230">
                  <c:v>0.0</c:v>
                </c:pt>
                <c:pt idx="23231">
                  <c:v>0.0</c:v>
                </c:pt>
                <c:pt idx="23232">
                  <c:v>0.0</c:v>
                </c:pt>
                <c:pt idx="23233">
                  <c:v>0.0</c:v>
                </c:pt>
                <c:pt idx="23234">
                  <c:v>0.0</c:v>
                </c:pt>
                <c:pt idx="23235">
                  <c:v>0.0</c:v>
                </c:pt>
                <c:pt idx="23236">
                  <c:v>0.0</c:v>
                </c:pt>
                <c:pt idx="23237">
                  <c:v>0.0</c:v>
                </c:pt>
                <c:pt idx="23238">
                  <c:v>0.0</c:v>
                </c:pt>
                <c:pt idx="23239">
                  <c:v>0.0</c:v>
                </c:pt>
                <c:pt idx="23240">
                  <c:v>6.010298705997517</c:v>
                </c:pt>
                <c:pt idx="23241">
                  <c:v>6.010487750959729</c:v>
                </c:pt>
                <c:pt idx="23242">
                  <c:v>6.010425005319547</c:v>
                </c:pt>
                <c:pt idx="23243">
                  <c:v>6.010527487104107</c:v>
                </c:pt>
                <c:pt idx="23244">
                  <c:v>6.01062210083169</c:v>
                </c:pt>
                <c:pt idx="23245">
                  <c:v>6.010811197192758</c:v>
                </c:pt>
                <c:pt idx="23246">
                  <c:v>6.01095302870025</c:v>
                </c:pt>
                <c:pt idx="23247">
                  <c:v>6.011133896857167</c:v>
                </c:pt>
                <c:pt idx="23248">
                  <c:v>6.01129937908145</c:v>
                </c:pt>
                <c:pt idx="23249">
                  <c:v>6.01137833010458</c:v>
                </c:pt>
                <c:pt idx="23250">
                  <c:v>0.0</c:v>
                </c:pt>
                <c:pt idx="23251">
                  <c:v>0.0</c:v>
                </c:pt>
                <c:pt idx="23252">
                  <c:v>0.0</c:v>
                </c:pt>
                <c:pt idx="23253">
                  <c:v>0.0</c:v>
                </c:pt>
                <c:pt idx="23254">
                  <c:v>0.0</c:v>
                </c:pt>
                <c:pt idx="23255">
                  <c:v>0.0</c:v>
                </c:pt>
                <c:pt idx="23256">
                  <c:v>0.0</c:v>
                </c:pt>
                <c:pt idx="23257">
                  <c:v>0.0</c:v>
                </c:pt>
                <c:pt idx="23258">
                  <c:v>0.0</c:v>
                </c:pt>
                <c:pt idx="23259">
                  <c:v>0.0</c:v>
                </c:pt>
                <c:pt idx="23260">
                  <c:v>6.01038529665326</c:v>
                </c:pt>
                <c:pt idx="23261">
                  <c:v>6.010298743190238</c:v>
                </c:pt>
                <c:pt idx="23262">
                  <c:v>6.010417069432216</c:v>
                </c:pt>
                <c:pt idx="23263">
                  <c:v>6.010559098641174</c:v>
                </c:pt>
                <c:pt idx="23264">
                  <c:v>6.01061418442365</c:v>
                </c:pt>
                <c:pt idx="23265">
                  <c:v>6.010740252322674</c:v>
                </c:pt>
                <c:pt idx="23266">
                  <c:v>6.010897715025235</c:v>
                </c:pt>
                <c:pt idx="23267">
                  <c:v>6.011000383860237</c:v>
                </c:pt>
                <c:pt idx="23268">
                  <c:v>6.011094922155277</c:v>
                </c:pt>
                <c:pt idx="23269">
                  <c:v>6.011386242967903</c:v>
                </c:pt>
                <c:pt idx="23270">
                  <c:v>0.0</c:v>
                </c:pt>
                <c:pt idx="23271">
                  <c:v>0.0</c:v>
                </c:pt>
                <c:pt idx="23272">
                  <c:v>0.0</c:v>
                </c:pt>
                <c:pt idx="23273">
                  <c:v>0.0</c:v>
                </c:pt>
                <c:pt idx="23274">
                  <c:v>0.0</c:v>
                </c:pt>
                <c:pt idx="23275">
                  <c:v>0.0</c:v>
                </c:pt>
                <c:pt idx="23276">
                  <c:v>0.0</c:v>
                </c:pt>
                <c:pt idx="23277">
                  <c:v>0.0</c:v>
                </c:pt>
                <c:pt idx="23278">
                  <c:v>0.0</c:v>
                </c:pt>
                <c:pt idx="23279">
                  <c:v>0.0</c:v>
                </c:pt>
                <c:pt idx="23280">
                  <c:v>6.010243655032708</c:v>
                </c:pt>
                <c:pt idx="23281">
                  <c:v>6.01036988519456</c:v>
                </c:pt>
                <c:pt idx="23282">
                  <c:v>6.010511784322845</c:v>
                </c:pt>
                <c:pt idx="23283">
                  <c:v>6.010645488466686</c:v>
                </c:pt>
                <c:pt idx="23284">
                  <c:v>6.010567088618947</c:v>
                </c:pt>
                <c:pt idx="23285">
                  <c:v>6.010645757625636</c:v>
                </c:pt>
                <c:pt idx="23286">
                  <c:v>6.010858492211437</c:v>
                </c:pt>
                <c:pt idx="23287">
                  <c:v>6.01098456962542</c:v>
                </c:pt>
                <c:pt idx="23288">
                  <c:v>6.0111182671707</c:v>
                </c:pt>
                <c:pt idx="23289">
                  <c:v>6.01118917553502</c:v>
                </c:pt>
                <c:pt idx="23290">
                  <c:v>0.0</c:v>
                </c:pt>
                <c:pt idx="23291">
                  <c:v>0.0</c:v>
                </c:pt>
                <c:pt idx="23292">
                  <c:v>0.0</c:v>
                </c:pt>
                <c:pt idx="23293">
                  <c:v>0.0</c:v>
                </c:pt>
                <c:pt idx="23294">
                  <c:v>0.0</c:v>
                </c:pt>
                <c:pt idx="23295">
                  <c:v>0.0</c:v>
                </c:pt>
                <c:pt idx="23296">
                  <c:v>0.0</c:v>
                </c:pt>
                <c:pt idx="23297">
                  <c:v>0.0</c:v>
                </c:pt>
                <c:pt idx="23298">
                  <c:v>0.0</c:v>
                </c:pt>
                <c:pt idx="23299">
                  <c:v>0.0</c:v>
                </c:pt>
                <c:pt idx="23300">
                  <c:v>6.010330317875051</c:v>
                </c:pt>
                <c:pt idx="23301">
                  <c:v>6.010487713487385</c:v>
                </c:pt>
                <c:pt idx="23302">
                  <c:v>6.010417326628447</c:v>
                </c:pt>
                <c:pt idx="23303">
                  <c:v>8.5888454115447</c:v>
                </c:pt>
                <c:pt idx="23304">
                  <c:v>6.010724569492536</c:v>
                </c:pt>
                <c:pt idx="23305">
                  <c:v>6.01080332829388</c:v>
                </c:pt>
                <c:pt idx="23306">
                  <c:v>6.010897957680826</c:v>
                </c:pt>
                <c:pt idx="23307">
                  <c:v>6.011110454523431</c:v>
                </c:pt>
                <c:pt idx="23308">
                  <c:v>6.011110585502034</c:v>
                </c:pt>
                <c:pt idx="23309">
                  <c:v>6.01133099322989</c:v>
                </c:pt>
                <c:pt idx="23310">
                  <c:v>0.0</c:v>
                </c:pt>
                <c:pt idx="23311">
                  <c:v>0.0</c:v>
                </c:pt>
                <c:pt idx="23312">
                  <c:v>0.0</c:v>
                </c:pt>
                <c:pt idx="23313">
                  <c:v>0.0</c:v>
                </c:pt>
                <c:pt idx="23314">
                  <c:v>0.0</c:v>
                </c:pt>
                <c:pt idx="23315">
                  <c:v>0.0</c:v>
                </c:pt>
                <c:pt idx="23316">
                  <c:v>0.0</c:v>
                </c:pt>
                <c:pt idx="23317">
                  <c:v>0.0</c:v>
                </c:pt>
                <c:pt idx="23318">
                  <c:v>0.0</c:v>
                </c:pt>
                <c:pt idx="23319">
                  <c:v>0.0</c:v>
                </c:pt>
                <c:pt idx="23320">
                  <c:v>6.010408868623274</c:v>
                </c:pt>
                <c:pt idx="23321">
                  <c:v>6.010362016278216</c:v>
                </c:pt>
                <c:pt idx="23322">
                  <c:v>6.010385678656931</c:v>
                </c:pt>
                <c:pt idx="23323">
                  <c:v>6.010661307055506</c:v>
                </c:pt>
                <c:pt idx="23324">
                  <c:v>6.010779529015196</c:v>
                </c:pt>
                <c:pt idx="23325">
                  <c:v>6.010905732965345</c:v>
                </c:pt>
                <c:pt idx="23326">
                  <c:v>6.010976507690424</c:v>
                </c:pt>
                <c:pt idx="23327">
                  <c:v>6.011047627163519</c:v>
                </c:pt>
                <c:pt idx="23328">
                  <c:v>6.011205126465635</c:v>
                </c:pt>
                <c:pt idx="23329">
                  <c:v>6.011401903605143</c:v>
                </c:pt>
                <c:pt idx="23330">
                  <c:v>0.0</c:v>
                </c:pt>
                <c:pt idx="23331">
                  <c:v>0.0</c:v>
                </c:pt>
                <c:pt idx="23332">
                  <c:v>0.0</c:v>
                </c:pt>
                <c:pt idx="23333">
                  <c:v>0.0</c:v>
                </c:pt>
                <c:pt idx="23334">
                  <c:v>0.0</c:v>
                </c:pt>
                <c:pt idx="23335">
                  <c:v>0.0</c:v>
                </c:pt>
                <c:pt idx="23336">
                  <c:v>0.0</c:v>
                </c:pt>
                <c:pt idx="23337">
                  <c:v>0.0</c:v>
                </c:pt>
                <c:pt idx="23338">
                  <c:v>0.0</c:v>
                </c:pt>
                <c:pt idx="23339">
                  <c:v>0.0</c:v>
                </c:pt>
                <c:pt idx="23340">
                  <c:v>6.010172751122708</c:v>
                </c:pt>
                <c:pt idx="23341">
                  <c:v>6.010267573965597</c:v>
                </c:pt>
                <c:pt idx="23342">
                  <c:v>6.010456396123597</c:v>
                </c:pt>
                <c:pt idx="23343">
                  <c:v>6.01054319365355</c:v>
                </c:pt>
                <c:pt idx="23344">
                  <c:v>6.010795357290121</c:v>
                </c:pt>
                <c:pt idx="23345">
                  <c:v>6.010889746029242</c:v>
                </c:pt>
                <c:pt idx="23346">
                  <c:v>6.010842583141656</c:v>
                </c:pt>
                <c:pt idx="23347">
                  <c:v>6.011055250544922</c:v>
                </c:pt>
                <c:pt idx="23348">
                  <c:v>6.011071103697702</c:v>
                </c:pt>
                <c:pt idx="23349">
                  <c:v>6.011315039488768</c:v>
                </c:pt>
                <c:pt idx="23350">
                  <c:v>0.0</c:v>
                </c:pt>
                <c:pt idx="23351">
                  <c:v>0.0</c:v>
                </c:pt>
                <c:pt idx="23352">
                  <c:v>0.0</c:v>
                </c:pt>
                <c:pt idx="23353">
                  <c:v>0.0</c:v>
                </c:pt>
                <c:pt idx="23354">
                  <c:v>0.0</c:v>
                </c:pt>
                <c:pt idx="23355">
                  <c:v>0.0</c:v>
                </c:pt>
                <c:pt idx="23356">
                  <c:v>0.0</c:v>
                </c:pt>
                <c:pt idx="23357">
                  <c:v>0.0</c:v>
                </c:pt>
                <c:pt idx="23358">
                  <c:v>0.0</c:v>
                </c:pt>
                <c:pt idx="23359">
                  <c:v>0.0</c:v>
                </c:pt>
                <c:pt idx="23360">
                  <c:v>6.010298655491231</c:v>
                </c:pt>
                <c:pt idx="23361">
                  <c:v>6.010314651496236</c:v>
                </c:pt>
                <c:pt idx="23362">
                  <c:v>6.010346232808502</c:v>
                </c:pt>
                <c:pt idx="23363">
                  <c:v>6.010409559666483</c:v>
                </c:pt>
                <c:pt idx="23364">
                  <c:v>6.010629902830901</c:v>
                </c:pt>
                <c:pt idx="23365">
                  <c:v>6.010787382226225</c:v>
                </c:pt>
                <c:pt idx="23366">
                  <c:v>6.010929399065699</c:v>
                </c:pt>
                <c:pt idx="23367">
                  <c:v>6.010960997244726</c:v>
                </c:pt>
                <c:pt idx="23368">
                  <c:v>6.01126031330163</c:v>
                </c:pt>
                <c:pt idx="23369">
                  <c:v>6.011307591751672</c:v>
                </c:pt>
                <c:pt idx="23370">
                  <c:v>0.0</c:v>
                </c:pt>
                <c:pt idx="23371">
                  <c:v>0.0</c:v>
                </c:pt>
                <c:pt idx="23372">
                  <c:v>0.0</c:v>
                </c:pt>
                <c:pt idx="23373">
                  <c:v>0.0</c:v>
                </c:pt>
                <c:pt idx="23374">
                  <c:v>0.0</c:v>
                </c:pt>
                <c:pt idx="23375">
                  <c:v>0.0</c:v>
                </c:pt>
                <c:pt idx="23376">
                  <c:v>0.0</c:v>
                </c:pt>
                <c:pt idx="23377">
                  <c:v>0.0</c:v>
                </c:pt>
                <c:pt idx="23378">
                  <c:v>0.0</c:v>
                </c:pt>
                <c:pt idx="23379">
                  <c:v>0.0</c:v>
                </c:pt>
                <c:pt idx="23380">
                  <c:v>6.010235805078572</c:v>
                </c:pt>
                <c:pt idx="23381">
                  <c:v>6.010291098199793</c:v>
                </c:pt>
                <c:pt idx="23382">
                  <c:v>6.010370133080306</c:v>
                </c:pt>
                <c:pt idx="23383">
                  <c:v>6.010519721737936</c:v>
                </c:pt>
                <c:pt idx="23384">
                  <c:v>6.010638218573127</c:v>
                </c:pt>
                <c:pt idx="23385">
                  <c:v>6.010882064385034</c:v>
                </c:pt>
                <c:pt idx="23386">
                  <c:v>6.010882050213341</c:v>
                </c:pt>
                <c:pt idx="23387">
                  <c:v>6.011126158532409</c:v>
                </c:pt>
                <c:pt idx="23388">
                  <c:v>6.011134176438721</c:v>
                </c:pt>
                <c:pt idx="23389">
                  <c:v>6.011362627180255</c:v>
                </c:pt>
                <c:pt idx="23390">
                  <c:v>0.0</c:v>
                </c:pt>
                <c:pt idx="23391">
                  <c:v>0.0</c:v>
                </c:pt>
                <c:pt idx="23392">
                  <c:v>0.0</c:v>
                </c:pt>
                <c:pt idx="23393">
                  <c:v>0.0</c:v>
                </c:pt>
                <c:pt idx="23394">
                  <c:v>0.0</c:v>
                </c:pt>
                <c:pt idx="23395">
                  <c:v>0.0</c:v>
                </c:pt>
                <c:pt idx="23396">
                  <c:v>0.0</c:v>
                </c:pt>
                <c:pt idx="23397">
                  <c:v>0.0</c:v>
                </c:pt>
                <c:pt idx="23398">
                  <c:v>0.0</c:v>
                </c:pt>
                <c:pt idx="23399">
                  <c:v>0.0</c:v>
                </c:pt>
                <c:pt idx="23400">
                  <c:v>6.010377461647105</c:v>
                </c:pt>
                <c:pt idx="23401">
                  <c:v>6.010495753700076</c:v>
                </c:pt>
                <c:pt idx="23402">
                  <c:v>6.010488022660523</c:v>
                </c:pt>
                <c:pt idx="23403">
                  <c:v>6.01066143272264</c:v>
                </c:pt>
                <c:pt idx="23404">
                  <c:v>6.010740291191138</c:v>
                </c:pt>
                <c:pt idx="23405">
                  <c:v>6.010779717381346</c:v>
                </c:pt>
                <c:pt idx="23406">
                  <c:v>6.010968639065606</c:v>
                </c:pt>
                <c:pt idx="23407">
                  <c:v>6.01107119985478</c:v>
                </c:pt>
                <c:pt idx="23408">
                  <c:v>6.011275763946833</c:v>
                </c:pt>
                <c:pt idx="23409">
                  <c:v>6.011315270666826</c:v>
                </c:pt>
                <c:pt idx="23410">
                  <c:v>0.0</c:v>
                </c:pt>
                <c:pt idx="23411">
                  <c:v>0.0</c:v>
                </c:pt>
                <c:pt idx="23412">
                  <c:v>0.0</c:v>
                </c:pt>
                <c:pt idx="23413">
                  <c:v>0.0</c:v>
                </c:pt>
                <c:pt idx="23414">
                  <c:v>0.0</c:v>
                </c:pt>
                <c:pt idx="23415">
                  <c:v>0.0</c:v>
                </c:pt>
                <c:pt idx="23416">
                  <c:v>0.0</c:v>
                </c:pt>
                <c:pt idx="23417">
                  <c:v>0.0</c:v>
                </c:pt>
                <c:pt idx="23418">
                  <c:v>0.0</c:v>
                </c:pt>
                <c:pt idx="23419">
                  <c:v>0.0</c:v>
                </c:pt>
                <c:pt idx="23420">
                  <c:v>6.010298705997517</c:v>
                </c:pt>
                <c:pt idx="23421">
                  <c:v>6.010393493595454</c:v>
                </c:pt>
                <c:pt idx="23422">
                  <c:v>6.01046445116972</c:v>
                </c:pt>
                <c:pt idx="23423">
                  <c:v>6.010637689533934</c:v>
                </c:pt>
                <c:pt idx="23424">
                  <c:v>6.010811025433601</c:v>
                </c:pt>
                <c:pt idx="23425">
                  <c:v>6.010999948165868</c:v>
                </c:pt>
                <c:pt idx="23426">
                  <c:v>6.010913716485661</c:v>
                </c:pt>
                <c:pt idx="23427">
                  <c:v>6.011173452489596</c:v>
                </c:pt>
                <c:pt idx="23428">
                  <c:v>6.011236339693143</c:v>
                </c:pt>
                <c:pt idx="23429">
                  <c:v>6.011472582251214</c:v>
                </c:pt>
                <c:pt idx="23430">
                  <c:v>0.0</c:v>
                </c:pt>
                <c:pt idx="23431">
                  <c:v>0.0</c:v>
                </c:pt>
                <c:pt idx="23432">
                  <c:v>0.0</c:v>
                </c:pt>
                <c:pt idx="23433">
                  <c:v>0.0</c:v>
                </c:pt>
                <c:pt idx="23434">
                  <c:v>0.0</c:v>
                </c:pt>
                <c:pt idx="23435">
                  <c:v>0.0</c:v>
                </c:pt>
                <c:pt idx="23436">
                  <c:v>0.0</c:v>
                </c:pt>
                <c:pt idx="23437">
                  <c:v>0.0</c:v>
                </c:pt>
                <c:pt idx="23438">
                  <c:v>0.0</c:v>
                </c:pt>
                <c:pt idx="23439">
                  <c:v>0.0</c:v>
                </c:pt>
                <c:pt idx="23440">
                  <c:v>6.010503365959074</c:v>
                </c:pt>
                <c:pt idx="23441">
                  <c:v>6.010456101427474</c:v>
                </c:pt>
                <c:pt idx="23442">
                  <c:v>6.010582518133053</c:v>
                </c:pt>
                <c:pt idx="23443">
                  <c:v>6.010645539643056</c:v>
                </c:pt>
                <c:pt idx="23444">
                  <c:v>6.010834878280549</c:v>
                </c:pt>
                <c:pt idx="23445">
                  <c:v>6.010968522103948</c:v>
                </c:pt>
                <c:pt idx="23446">
                  <c:v>6.01107108430248</c:v>
                </c:pt>
                <c:pt idx="23447">
                  <c:v>6.011133798109284</c:v>
                </c:pt>
                <c:pt idx="23448">
                  <c:v>6.011275635292538</c:v>
                </c:pt>
                <c:pt idx="23449">
                  <c:v>6.011425495280183</c:v>
                </c:pt>
                <c:pt idx="23450">
                  <c:v>0.0</c:v>
                </c:pt>
                <c:pt idx="23451">
                  <c:v>0.0</c:v>
                </c:pt>
                <c:pt idx="23452">
                  <c:v>0.0</c:v>
                </c:pt>
                <c:pt idx="23453">
                  <c:v>0.0</c:v>
                </c:pt>
                <c:pt idx="23454">
                  <c:v>0.0</c:v>
                </c:pt>
                <c:pt idx="23455">
                  <c:v>0.0</c:v>
                </c:pt>
                <c:pt idx="23456">
                  <c:v>0.0</c:v>
                </c:pt>
                <c:pt idx="23457">
                  <c:v>0.0</c:v>
                </c:pt>
                <c:pt idx="23458">
                  <c:v>0.0</c:v>
                </c:pt>
                <c:pt idx="23459">
                  <c:v>0.0</c:v>
                </c:pt>
                <c:pt idx="23460">
                  <c:v>6.010479640978395</c:v>
                </c:pt>
                <c:pt idx="23461">
                  <c:v>6.010495619518621</c:v>
                </c:pt>
                <c:pt idx="23462">
                  <c:v>6.010456448383224</c:v>
                </c:pt>
                <c:pt idx="23463">
                  <c:v>6.010850239493401</c:v>
                </c:pt>
                <c:pt idx="23464">
                  <c:v>6.010866266910925</c:v>
                </c:pt>
                <c:pt idx="23465">
                  <c:v>6.010936854122786</c:v>
                </c:pt>
                <c:pt idx="23466">
                  <c:v>6.011094429614482</c:v>
                </c:pt>
                <c:pt idx="23467">
                  <c:v>6.011252120152994</c:v>
                </c:pt>
                <c:pt idx="23468">
                  <c:v>6.011386071350652</c:v>
                </c:pt>
                <c:pt idx="23469">
                  <c:v>6.01146502400229</c:v>
                </c:pt>
                <c:pt idx="23470">
                  <c:v>0.0</c:v>
                </c:pt>
                <c:pt idx="23471">
                  <c:v>0.0</c:v>
                </c:pt>
                <c:pt idx="23472">
                  <c:v>0.0</c:v>
                </c:pt>
                <c:pt idx="23473">
                  <c:v>0.0</c:v>
                </c:pt>
                <c:pt idx="23474">
                  <c:v>0.0</c:v>
                </c:pt>
                <c:pt idx="23475">
                  <c:v>0.0</c:v>
                </c:pt>
                <c:pt idx="23476">
                  <c:v>0.0</c:v>
                </c:pt>
                <c:pt idx="23477">
                  <c:v>0.0</c:v>
                </c:pt>
                <c:pt idx="23478">
                  <c:v>0.0</c:v>
                </c:pt>
                <c:pt idx="23479">
                  <c:v>0.0</c:v>
                </c:pt>
                <c:pt idx="23480">
                  <c:v>6.010487459707951</c:v>
                </c:pt>
                <c:pt idx="23481">
                  <c:v>6.01054300011259</c:v>
                </c:pt>
                <c:pt idx="23482">
                  <c:v>6.010629852215978</c:v>
                </c:pt>
                <c:pt idx="23483">
                  <c:v>6.010661171637949</c:v>
                </c:pt>
                <c:pt idx="23484">
                  <c:v>6.010976243795839</c:v>
                </c:pt>
                <c:pt idx="23485">
                  <c:v>6.010929040391614</c:v>
                </c:pt>
                <c:pt idx="23486">
                  <c:v>6.01107866953221</c:v>
                </c:pt>
                <c:pt idx="23487">
                  <c:v>6.011196914562837</c:v>
                </c:pt>
                <c:pt idx="23488">
                  <c:v>6.011315390524978</c:v>
                </c:pt>
                <c:pt idx="23489">
                  <c:v>6.011598575303676</c:v>
                </c:pt>
                <c:pt idx="23490">
                  <c:v>0.0</c:v>
                </c:pt>
                <c:pt idx="23491">
                  <c:v>0.0</c:v>
                </c:pt>
                <c:pt idx="23492">
                  <c:v>0.0</c:v>
                </c:pt>
                <c:pt idx="23493">
                  <c:v>0.0</c:v>
                </c:pt>
                <c:pt idx="23494">
                  <c:v>0.0</c:v>
                </c:pt>
                <c:pt idx="23495">
                  <c:v>0.0</c:v>
                </c:pt>
                <c:pt idx="23496">
                  <c:v>0.0</c:v>
                </c:pt>
                <c:pt idx="23497">
                  <c:v>0.0</c:v>
                </c:pt>
                <c:pt idx="23498">
                  <c:v>0.0</c:v>
                </c:pt>
                <c:pt idx="23499">
                  <c:v>0.0</c:v>
                </c:pt>
                <c:pt idx="23500">
                  <c:v>6.010519160365909</c:v>
                </c:pt>
                <c:pt idx="23501">
                  <c:v>6.010479912844496</c:v>
                </c:pt>
                <c:pt idx="23502">
                  <c:v>6.010692757087286</c:v>
                </c:pt>
                <c:pt idx="23503">
                  <c:v>6.010771462637938</c:v>
                </c:pt>
                <c:pt idx="23504">
                  <c:v>6.010881799069803</c:v>
                </c:pt>
                <c:pt idx="23505">
                  <c:v>6.011007989036494</c:v>
                </c:pt>
                <c:pt idx="23506">
                  <c:v>6.011134143375216</c:v>
                </c:pt>
                <c:pt idx="23507">
                  <c:v>6.011165487819316</c:v>
                </c:pt>
                <c:pt idx="23508">
                  <c:v>6.011354286409285</c:v>
                </c:pt>
                <c:pt idx="23509">
                  <c:v>6.0114646222238</c:v>
                </c:pt>
                <c:pt idx="23510">
                  <c:v>0.0</c:v>
                </c:pt>
                <c:pt idx="23511">
                  <c:v>0.0</c:v>
                </c:pt>
                <c:pt idx="23512">
                  <c:v>0.0</c:v>
                </c:pt>
                <c:pt idx="23513">
                  <c:v>0.0</c:v>
                </c:pt>
                <c:pt idx="23514">
                  <c:v>0.0</c:v>
                </c:pt>
                <c:pt idx="23515">
                  <c:v>0.0</c:v>
                </c:pt>
                <c:pt idx="23516">
                  <c:v>0.0</c:v>
                </c:pt>
                <c:pt idx="23517">
                  <c:v>0.0</c:v>
                </c:pt>
                <c:pt idx="23518">
                  <c:v>0.0</c:v>
                </c:pt>
                <c:pt idx="23519">
                  <c:v>0.0</c:v>
                </c:pt>
                <c:pt idx="23520">
                  <c:v>6.010582028316422</c:v>
                </c:pt>
                <c:pt idx="23521">
                  <c:v>6.010676504037182</c:v>
                </c:pt>
                <c:pt idx="23522">
                  <c:v>6.010598087872678</c:v>
                </c:pt>
                <c:pt idx="23523">
                  <c:v>6.01085025645254</c:v>
                </c:pt>
                <c:pt idx="23524">
                  <c:v>6.010921094053133</c:v>
                </c:pt>
                <c:pt idx="23525">
                  <c:v>6.011078766314353</c:v>
                </c:pt>
                <c:pt idx="23526">
                  <c:v>6.011094578825769</c:v>
                </c:pt>
                <c:pt idx="23527">
                  <c:v>6.011354286409285</c:v>
                </c:pt>
                <c:pt idx="23528">
                  <c:v>6.01150398001771</c:v>
                </c:pt>
                <c:pt idx="23529">
                  <c:v>6.011685274767854</c:v>
                </c:pt>
                <c:pt idx="23530">
                  <c:v>0.0</c:v>
                </c:pt>
                <c:pt idx="23531">
                  <c:v>0.0</c:v>
                </c:pt>
                <c:pt idx="23532">
                  <c:v>0.0</c:v>
                </c:pt>
                <c:pt idx="23533">
                  <c:v>0.0</c:v>
                </c:pt>
                <c:pt idx="23534">
                  <c:v>0.0</c:v>
                </c:pt>
                <c:pt idx="23535">
                  <c:v>0.0</c:v>
                </c:pt>
                <c:pt idx="23536">
                  <c:v>0.0</c:v>
                </c:pt>
                <c:pt idx="23537">
                  <c:v>0.0</c:v>
                </c:pt>
                <c:pt idx="23538">
                  <c:v>0.0</c:v>
                </c:pt>
                <c:pt idx="23539">
                  <c:v>0.0</c:v>
                </c:pt>
                <c:pt idx="23540">
                  <c:v>6.010589823802897</c:v>
                </c:pt>
                <c:pt idx="23541">
                  <c:v>6.010542953768487</c:v>
                </c:pt>
                <c:pt idx="23542">
                  <c:v>6.01059042179279</c:v>
                </c:pt>
                <c:pt idx="23543">
                  <c:v>6.010653372951606</c:v>
                </c:pt>
                <c:pt idx="23544">
                  <c:v>6.010873909084438</c:v>
                </c:pt>
                <c:pt idx="23545">
                  <c:v>6.010936908933441</c:v>
                </c:pt>
                <c:pt idx="23546">
                  <c:v>6.011181210225285</c:v>
                </c:pt>
                <c:pt idx="23547">
                  <c:v>6.01133860565338</c:v>
                </c:pt>
                <c:pt idx="23548">
                  <c:v>6.01130730792135</c:v>
                </c:pt>
                <c:pt idx="23549">
                  <c:v>6.011504045367555</c:v>
                </c:pt>
                <c:pt idx="23550">
                  <c:v>0.0</c:v>
                </c:pt>
                <c:pt idx="23551">
                  <c:v>0.0</c:v>
                </c:pt>
                <c:pt idx="23552">
                  <c:v>0.0</c:v>
                </c:pt>
                <c:pt idx="23553">
                  <c:v>0.0</c:v>
                </c:pt>
                <c:pt idx="23554">
                  <c:v>0.0</c:v>
                </c:pt>
                <c:pt idx="23555">
                  <c:v>0.0</c:v>
                </c:pt>
                <c:pt idx="23556">
                  <c:v>0.0</c:v>
                </c:pt>
                <c:pt idx="23557">
                  <c:v>0.0</c:v>
                </c:pt>
                <c:pt idx="23558">
                  <c:v>0.0</c:v>
                </c:pt>
                <c:pt idx="23559">
                  <c:v>0.0</c:v>
                </c:pt>
                <c:pt idx="23560">
                  <c:v>6.010550773572504</c:v>
                </c:pt>
                <c:pt idx="23561">
                  <c:v>6.010637209820977</c:v>
                </c:pt>
                <c:pt idx="23562">
                  <c:v>6.010621675784268</c:v>
                </c:pt>
                <c:pt idx="23563">
                  <c:v>6.010818760099903</c:v>
                </c:pt>
                <c:pt idx="23564">
                  <c:v>6.010865851249913</c:v>
                </c:pt>
                <c:pt idx="23565">
                  <c:v>6.010984094366986</c:v>
                </c:pt>
                <c:pt idx="23566">
                  <c:v>6.011039415240118</c:v>
                </c:pt>
                <c:pt idx="23567">
                  <c:v>6.01128360536453</c:v>
                </c:pt>
                <c:pt idx="23568">
                  <c:v>6.011354286409285</c:v>
                </c:pt>
                <c:pt idx="23569">
                  <c:v>6.011582869921368</c:v>
                </c:pt>
                <c:pt idx="23570">
                  <c:v>0.0</c:v>
                </c:pt>
                <c:pt idx="23571">
                  <c:v>0.0</c:v>
                </c:pt>
                <c:pt idx="23572">
                  <c:v>0.0</c:v>
                </c:pt>
                <c:pt idx="23573">
                  <c:v>0.0</c:v>
                </c:pt>
                <c:pt idx="23574">
                  <c:v>0.0</c:v>
                </c:pt>
                <c:pt idx="23575">
                  <c:v>0.0</c:v>
                </c:pt>
                <c:pt idx="23576">
                  <c:v>0.0</c:v>
                </c:pt>
                <c:pt idx="23577">
                  <c:v>0.0</c:v>
                </c:pt>
                <c:pt idx="23578">
                  <c:v>0.0</c:v>
                </c:pt>
                <c:pt idx="23579">
                  <c:v>0.0</c:v>
                </c:pt>
                <c:pt idx="23580">
                  <c:v>6.010471753094623</c:v>
                </c:pt>
                <c:pt idx="23581">
                  <c:v>6.010653155284948</c:v>
                </c:pt>
                <c:pt idx="23582">
                  <c:v>6.010495962204335</c:v>
                </c:pt>
                <c:pt idx="23583">
                  <c:v>6.010716222443079</c:v>
                </c:pt>
                <c:pt idx="23584">
                  <c:v>6.010897237415054</c:v>
                </c:pt>
                <c:pt idx="23585">
                  <c:v>6.011078725635546</c:v>
                </c:pt>
                <c:pt idx="23586">
                  <c:v>6.011078725635546</c:v>
                </c:pt>
                <c:pt idx="23587">
                  <c:v>6.01124407925422</c:v>
                </c:pt>
                <c:pt idx="23588">
                  <c:v>6.011385839333109</c:v>
                </c:pt>
                <c:pt idx="23589">
                  <c:v>6.01152778845364</c:v>
                </c:pt>
                <c:pt idx="23590">
                  <c:v>0.0</c:v>
                </c:pt>
                <c:pt idx="23591">
                  <c:v>0.0</c:v>
                </c:pt>
                <c:pt idx="23592">
                  <c:v>0.0</c:v>
                </c:pt>
                <c:pt idx="23593">
                  <c:v>0.0</c:v>
                </c:pt>
                <c:pt idx="23594">
                  <c:v>0.0</c:v>
                </c:pt>
                <c:pt idx="23595">
                  <c:v>0.0</c:v>
                </c:pt>
                <c:pt idx="23596">
                  <c:v>0.0</c:v>
                </c:pt>
                <c:pt idx="23597">
                  <c:v>0.0</c:v>
                </c:pt>
                <c:pt idx="23598">
                  <c:v>0.0</c:v>
                </c:pt>
                <c:pt idx="23599">
                  <c:v>0.0</c:v>
                </c:pt>
                <c:pt idx="23600">
                  <c:v>6.0103380331596</c:v>
                </c:pt>
                <c:pt idx="23601">
                  <c:v>6.010385592425553</c:v>
                </c:pt>
                <c:pt idx="23602">
                  <c:v>6.010621796017905</c:v>
                </c:pt>
                <c:pt idx="23603">
                  <c:v>6.010700690814952</c:v>
                </c:pt>
                <c:pt idx="23604">
                  <c:v>6.010755822795542</c:v>
                </c:pt>
                <c:pt idx="23605">
                  <c:v>6.010929172982051</c:v>
                </c:pt>
                <c:pt idx="23606">
                  <c:v>6.010913716485661</c:v>
                </c:pt>
                <c:pt idx="23607">
                  <c:v>6.011142086591602</c:v>
                </c:pt>
                <c:pt idx="23608">
                  <c:v>6.011283905790456</c:v>
                </c:pt>
                <c:pt idx="23609">
                  <c:v>6.011425497315663</c:v>
                </c:pt>
                <c:pt idx="23610">
                  <c:v>0.0</c:v>
                </c:pt>
                <c:pt idx="23611">
                  <c:v>0.0</c:v>
                </c:pt>
                <c:pt idx="23612">
                  <c:v>0.0</c:v>
                </c:pt>
                <c:pt idx="23613">
                  <c:v>0.0</c:v>
                </c:pt>
                <c:pt idx="23614">
                  <c:v>0.0</c:v>
                </c:pt>
                <c:pt idx="23615">
                  <c:v>0.0</c:v>
                </c:pt>
                <c:pt idx="23616">
                  <c:v>0.0</c:v>
                </c:pt>
                <c:pt idx="23617">
                  <c:v>0.0</c:v>
                </c:pt>
                <c:pt idx="23618">
                  <c:v>0.0</c:v>
                </c:pt>
                <c:pt idx="23619">
                  <c:v>0.0</c:v>
                </c:pt>
                <c:pt idx="23620">
                  <c:v>6.010409092728276</c:v>
                </c:pt>
                <c:pt idx="23621">
                  <c:v>6.010424710220716</c:v>
                </c:pt>
                <c:pt idx="23622">
                  <c:v>6.01049568886488</c:v>
                </c:pt>
                <c:pt idx="23623">
                  <c:v>6.010653595569781</c:v>
                </c:pt>
                <c:pt idx="23624">
                  <c:v>6.010724450550514</c:v>
                </c:pt>
                <c:pt idx="23625">
                  <c:v>6.010827143234886</c:v>
                </c:pt>
                <c:pt idx="23626">
                  <c:v>6.01102384271296</c:v>
                </c:pt>
                <c:pt idx="23627">
                  <c:v>6.011314911388284</c:v>
                </c:pt>
                <c:pt idx="23628">
                  <c:v>6.011158018372273</c:v>
                </c:pt>
                <c:pt idx="23629">
                  <c:v>6.011543575650911</c:v>
                </c:pt>
                <c:pt idx="23630">
                  <c:v>0.0</c:v>
                </c:pt>
                <c:pt idx="23631">
                  <c:v>0.0</c:v>
                </c:pt>
                <c:pt idx="23632">
                  <c:v>0.0</c:v>
                </c:pt>
                <c:pt idx="23633">
                  <c:v>0.0</c:v>
                </c:pt>
                <c:pt idx="23634">
                  <c:v>0.0</c:v>
                </c:pt>
                <c:pt idx="23635">
                  <c:v>0.0</c:v>
                </c:pt>
                <c:pt idx="23636">
                  <c:v>0.0</c:v>
                </c:pt>
                <c:pt idx="23637">
                  <c:v>0.0</c:v>
                </c:pt>
                <c:pt idx="23638">
                  <c:v>0.0</c:v>
                </c:pt>
                <c:pt idx="23639">
                  <c:v>0.0</c:v>
                </c:pt>
                <c:pt idx="23640">
                  <c:v>6.010542645035106</c:v>
                </c:pt>
                <c:pt idx="23641">
                  <c:v>6.010511322922126</c:v>
                </c:pt>
                <c:pt idx="23642">
                  <c:v>6.010684852019565</c:v>
                </c:pt>
                <c:pt idx="23643">
                  <c:v>6.010889667892156</c:v>
                </c:pt>
                <c:pt idx="23644">
                  <c:v>6.010779637540929</c:v>
                </c:pt>
                <c:pt idx="23645">
                  <c:v>6.010905732965345</c:v>
                </c:pt>
                <c:pt idx="23646">
                  <c:v>6.01103937470605</c:v>
                </c:pt>
                <c:pt idx="23647">
                  <c:v>6.011212675566357</c:v>
                </c:pt>
                <c:pt idx="23648">
                  <c:v>6.0113624553302</c:v>
                </c:pt>
                <c:pt idx="23649">
                  <c:v>6.011543342128762</c:v>
                </c:pt>
                <c:pt idx="23650">
                  <c:v>0.0</c:v>
                </c:pt>
                <c:pt idx="23651">
                  <c:v>0.0</c:v>
                </c:pt>
                <c:pt idx="23652">
                  <c:v>0.0</c:v>
                </c:pt>
                <c:pt idx="23653">
                  <c:v>0.0</c:v>
                </c:pt>
                <c:pt idx="23654">
                  <c:v>0.0</c:v>
                </c:pt>
                <c:pt idx="23655">
                  <c:v>0.0</c:v>
                </c:pt>
                <c:pt idx="23656">
                  <c:v>0.0</c:v>
                </c:pt>
                <c:pt idx="23657">
                  <c:v>0.0</c:v>
                </c:pt>
                <c:pt idx="23658">
                  <c:v>0.0</c:v>
                </c:pt>
                <c:pt idx="23659">
                  <c:v>0.0</c:v>
                </c:pt>
                <c:pt idx="23660">
                  <c:v>6.010503438095874</c:v>
                </c:pt>
                <c:pt idx="23661">
                  <c:v>6.010550804018366</c:v>
                </c:pt>
                <c:pt idx="23662">
                  <c:v>6.010598224095276</c:v>
                </c:pt>
                <c:pt idx="23663">
                  <c:v>6.010614063626281</c:v>
                </c:pt>
                <c:pt idx="23664">
                  <c:v>6.010905561817301</c:v>
                </c:pt>
                <c:pt idx="23665">
                  <c:v>6.011062965211436</c:v>
                </c:pt>
                <c:pt idx="23666">
                  <c:v>6.011094373172171</c:v>
                </c:pt>
                <c:pt idx="23667">
                  <c:v>6.011252100845747</c:v>
                </c:pt>
                <c:pt idx="23668">
                  <c:v>6.011322952345296</c:v>
                </c:pt>
                <c:pt idx="23669">
                  <c:v>6.011496176625911</c:v>
                </c:pt>
                <c:pt idx="23670">
                  <c:v>0.0</c:v>
                </c:pt>
                <c:pt idx="23671">
                  <c:v>0.0</c:v>
                </c:pt>
                <c:pt idx="23672">
                  <c:v>0.0</c:v>
                </c:pt>
                <c:pt idx="23673">
                  <c:v>0.0</c:v>
                </c:pt>
                <c:pt idx="23674">
                  <c:v>0.0</c:v>
                </c:pt>
                <c:pt idx="23675">
                  <c:v>0.0</c:v>
                </c:pt>
                <c:pt idx="23676">
                  <c:v>0.0</c:v>
                </c:pt>
                <c:pt idx="23677">
                  <c:v>0.0</c:v>
                </c:pt>
                <c:pt idx="23678">
                  <c:v>0.0</c:v>
                </c:pt>
                <c:pt idx="23679">
                  <c:v>0.0</c:v>
                </c:pt>
                <c:pt idx="23680">
                  <c:v>6.010479603504598</c:v>
                </c:pt>
                <c:pt idx="23681">
                  <c:v>6.010582209843355</c:v>
                </c:pt>
                <c:pt idx="23682">
                  <c:v>6.010653462641782</c:v>
                </c:pt>
                <c:pt idx="23683">
                  <c:v>6.010850186021654</c:v>
                </c:pt>
                <c:pt idx="23684">
                  <c:v>6.01092118696883</c:v>
                </c:pt>
                <c:pt idx="23685">
                  <c:v>6.011062965211436</c:v>
                </c:pt>
                <c:pt idx="23686">
                  <c:v>6.011031733513823</c:v>
                </c:pt>
                <c:pt idx="23687">
                  <c:v>6.011299208585251</c:v>
                </c:pt>
                <c:pt idx="23688">
                  <c:v>6.011440967508654</c:v>
                </c:pt>
                <c:pt idx="23689">
                  <c:v>6.011583042234845</c:v>
                </c:pt>
                <c:pt idx="23690">
                  <c:v>0.0</c:v>
                </c:pt>
                <c:pt idx="23691">
                  <c:v>0.0</c:v>
                </c:pt>
                <c:pt idx="23692">
                  <c:v>0.0</c:v>
                </c:pt>
                <c:pt idx="23693">
                  <c:v>0.0</c:v>
                </c:pt>
                <c:pt idx="23694">
                  <c:v>0.0</c:v>
                </c:pt>
                <c:pt idx="23695">
                  <c:v>0.0</c:v>
                </c:pt>
                <c:pt idx="23696">
                  <c:v>0.0</c:v>
                </c:pt>
                <c:pt idx="23697">
                  <c:v>0.0</c:v>
                </c:pt>
                <c:pt idx="23698">
                  <c:v>0.0</c:v>
                </c:pt>
                <c:pt idx="23699">
                  <c:v>0.0</c:v>
                </c:pt>
                <c:pt idx="23700">
                  <c:v>6.010440309363356</c:v>
                </c:pt>
                <c:pt idx="23701">
                  <c:v>6.010566488023123</c:v>
                </c:pt>
                <c:pt idx="23702">
                  <c:v>6.010606090086891</c:v>
                </c:pt>
                <c:pt idx="23703">
                  <c:v>6.010708779927862</c:v>
                </c:pt>
                <c:pt idx="23704">
                  <c:v>6.01093717495656</c:v>
                </c:pt>
                <c:pt idx="23705">
                  <c:v>6.01085045189917</c:v>
                </c:pt>
                <c:pt idx="23706">
                  <c:v>6.01102371098251</c:v>
                </c:pt>
                <c:pt idx="23707">
                  <c:v>6.011252291824257</c:v>
                </c:pt>
                <c:pt idx="23708">
                  <c:v>6.011504321304323</c:v>
                </c:pt>
                <c:pt idx="23709">
                  <c:v>6.011480496735265</c:v>
                </c:pt>
                <c:pt idx="23710">
                  <c:v>0.0</c:v>
                </c:pt>
                <c:pt idx="23711">
                  <c:v>0.0</c:v>
                </c:pt>
                <c:pt idx="23712">
                  <c:v>0.0</c:v>
                </c:pt>
                <c:pt idx="23713">
                  <c:v>0.0</c:v>
                </c:pt>
                <c:pt idx="23714">
                  <c:v>0.0</c:v>
                </c:pt>
                <c:pt idx="23715">
                  <c:v>0.0</c:v>
                </c:pt>
                <c:pt idx="23716">
                  <c:v>0.0</c:v>
                </c:pt>
                <c:pt idx="23717">
                  <c:v>0.0</c:v>
                </c:pt>
                <c:pt idx="23718">
                  <c:v>0.0</c:v>
                </c:pt>
                <c:pt idx="23719">
                  <c:v>0.0</c:v>
                </c:pt>
                <c:pt idx="23720">
                  <c:v>6.010534692535044</c:v>
                </c:pt>
                <c:pt idx="23721">
                  <c:v>6.010550597168844</c:v>
                </c:pt>
                <c:pt idx="23722">
                  <c:v>6.010669146274708</c:v>
                </c:pt>
                <c:pt idx="23723">
                  <c:v>6.010858146080007</c:v>
                </c:pt>
                <c:pt idx="23724">
                  <c:v>6.010984339448322</c:v>
                </c:pt>
                <c:pt idx="23725">
                  <c:v>6.010999776238369</c:v>
                </c:pt>
                <c:pt idx="23726">
                  <c:v>6.011204824869422</c:v>
                </c:pt>
                <c:pt idx="23727">
                  <c:v>6.011283776166086</c:v>
                </c:pt>
                <c:pt idx="23728">
                  <c:v>6.01150391921706</c:v>
                </c:pt>
                <c:pt idx="23729">
                  <c:v>6.01166931645987</c:v>
                </c:pt>
                <c:pt idx="23730">
                  <c:v>0.0</c:v>
                </c:pt>
                <c:pt idx="23731">
                  <c:v>0.0</c:v>
                </c:pt>
                <c:pt idx="23732">
                  <c:v>0.0</c:v>
                </c:pt>
                <c:pt idx="23733">
                  <c:v>0.0</c:v>
                </c:pt>
                <c:pt idx="23734">
                  <c:v>0.0</c:v>
                </c:pt>
                <c:pt idx="23735">
                  <c:v>0.0</c:v>
                </c:pt>
                <c:pt idx="23736">
                  <c:v>0.0</c:v>
                </c:pt>
                <c:pt idx="23737">
                  <c:v>0.0</c:v>
                </c:pt>
                <c:pt idx="23738">
                  <c:v>0.0</c:v>
                </c:pt>
                <c:pt idx="23739">
                  <c:v>0.0</c:v>
                </c:pt>
                <c:pt idx="23740">
                  <c:v>6.010495325447424</c:v>
                </c:pt>
                <c:pt idx="23741">
                  <c:v>6.010652944800195</c:v>
                </c:pt>
                <c:pt idx="23742">
                  <c:v>6.010653424326257</c:v>
                </c:pt>
                <c:pt idx="23743">
                  <c:v>6.010708557278424</c:v>
                </c:pt>
                <c:pt idx="23744">
                  <c:v>6.01092913454106</c:v>
                </c:pt>
                <c:pt idx="23745">
                  <c:v>6.011015897891986</c:v>
                </c:pt>
                <c:pt idx="23746">
                  <c:v>6.011086766263841</c:v>
                </c:pt>
                <c:pt idx="23747">
                  <c:v>6.011315031884298</c:v>
                </c:pt>
                <c:pt idx="23748">
                  <c:v>6.011457003359714</c:v>
                </c:pt>
                <c:pt idx="23749">
                  <c:v>6.011512003493177</c:v>
                </c:pt>
                <c:pt idx="23750">
                  <c:v>0.0</c:v>
                </c:pt>
                <c:pt idx="23751">
                  <c:v>0.0</c:v>
                </c:pt>
                <c:pt idx="23752">
                  <c:v>0.0</c:v>
                </c:pt>
                <c:pt idx="23753">
                  <c:v>0.0</c:v>
                </c:pt>
                <c:pt idx="23754">
                  <c:v>0.0</c:v>
                </c:pt>
                <c:pt idx="23755">
                  <c:v>0.0</c:v>
                </c:pt>
                <c:pt idx="23756">
                  <c:v>0.0</c:v>
                </c:pt>
                <c:pt idx="23757">
                  <c:v>0.0</c:v>
                </c:pt>
                <c:pt idx="23758">
                  <c:v>0.0</c:v>
                </c:pt>
                <c:pt idx="23759">
                  <c:v>0.0</c:v>
                </c:pt>
                <c:pt idx="23760">
                  <c:v>6.010432459029285</c:v>
                </c:pt>
                <c:pt idx="23761">
                  <c:v>6.010519343928888</c:v>
                </c:pt>
                <c:pt idx="23762">
                  <c:v>6.010676772845263</c:v>
                </c:pt>
                <c:pt idx="23763">
                  <c:v>6.010802851025732</c:v>
                </c:pt>
                <c:pt idx="23764">
                  <c:v>6.01089748162057</c:v>
                </c:pt>
                <c:pt idx="23765">
                  <c:v>6.01106271875918</c:v>
                </c:pt>
                <c:pt idx="23766">
                  <c:v>6.01103937470605</c:v>
                </c:pt>
                <c:pt idx="23767">
                  <c:v>6.011244479791407</c:v>
                </c:pt>
                <c:pt idx="23768">
                  <c:v>6.011472430232388</c:v>
                </c:pt>
                <c:pt idx="23769">
                  <c:v>6.011598721784348</c:v>
                </c:pt>
                <c:pt idx="23770">
                  <c:v>0.0</c:v>
                </c:pt>
                <c:pt idx="23771">
                  <c:v>0.0</c:v>
                </c:pt>
                <c:pt idx="23772">
                  <c:v>0.0</c:v>
                </c:pt>
                <c:pt idx="23773">
                  <c:v>0.0</c:v>
                </c:pt>
                <c:pt idx="23774">
                  <c:v>0.0</c:v>
                </c:pt>
                <c:pt idx="23775">
                  <c:v>0.0</c:v>
                </c:pt>
                <c:pt idx="23776">
                  <c:v>0.0</c:v>
                </c:pt>
                <c:pt idx="23777">
                  <c:v>0.0</c:v>
                </c:pt>
                <c:pt idx="23778">
                  <c:v>0.0</c:v>
                </c:pt>
                <c:pt idx="23779">
                  <c:v>0.0</c:v>
                </c:pt>
                <c:pt idx="23780">
                  <c:v>6.010558417541978</c:v>
                </c:pt>
                <c:pt idx="23781">
                  <c:v>6.010597931665586</c:v>
                </c:pt>
                <c:pt idx="23782">
                  <c:v>6.010629612735306</c:v>
                </c:pt>
                <c:pt idx="23783">
                  <c:v>6.010779292435901</c:v>
                </c:pt>
                <c:pt idx="23784">
                  <c:v>6.010944856955968</c:v>
                </c:pt>
                <c:pt idx="23785">
                  <c:v>6.010984226331476</c:v>
                </c:pt>
                <c:pt idx="23786">
                  <c:v>6.01122048668775</c:v>
                </c:pt>
                <c:pt idx="23787">
                  <c:v>6.011417327032269</c:v>
                </c:pt>
                <c:pt idx="23788">
                  <c:v>6.011496237317795</c:v>
                </c:pt>
                <c:pt idx="23789">
                  <c:v>6.011551598856168</c:v>
                </c:pt>
                <c:pt idx="23790">
                  <c:v>0.0</c:v>
                </c:pt>
                <c:pt idx="23791">
                  <c:v>0.0</c:v>
                </c:pt>
                <c:pt idx="23792">
                  <c:v>0.0</c:v>
                </c:pt>
                <c:pt idx="23793">
                  <c:v>0.0</c:v>
                </c:pt>
                <c:pt idx="23794">
                  <c:v>0.0</c:v>
                </c:pt>
                <c:pt idx="23795">
                  <c:v>0.0</c:v>
                </c:pt>
                <c:pt idx="23796">
                  <c:v>0.0</c:v>
                </c:pt>
                <c:pt idx="23797">
                  <c:v>0.0</c:v>
                </c:pt>
                <c:pt idx="23798">
                  <c:v>0.0</c:v>
                </c:pt>
                <c:pt idx="23799">
                  <c:v>0.0</c:v>
                </c:pt>
                <c:pt idx="23800">
                  <c:v>6.010424844217105</c:v>
                </c:pt>
                <c:pt idx="23801">
                  <c:v>6.010527418340381</c:v>
                </c:pt>
                <c:pt idx="23802">
                  <c:v>6.010708647561938</c:v>
                </c:pt>
                <c:pt idx="23803">
                  <c:v>6.010692873831181</c:v>
                </c:pt>
                <c:pt idx="23804">
                  <c:v>6.010881932357414</c:v>
                </c:pt>
                <c:pt idx="23805">
                  <c:v>6.010976375529975</c:v>
                </c:pt>
                <c:pt idx="23806">
                  <c:v>6.011071028571606</c:v>
                </c:pt>
                <c:pt idx="23807">
                  <c:v>6.01134637322318</c:v>
                </c:pt>
                <c:pt idx="23808">
                  <c:v>6.01136239596509</c:v>
                </c:pt>
                <c:pt idx="23809">
                  <c:v>6.011496176625911</c:v>
                </c:pt>
                <c:pt idx="23810">
                  <c:v>0.0</c:v>
                </c:pt>
                <c:pt idx="23811">
                  <c:v>0.0</c:v>
                </c:pt>
                <c:pt idx="23812">
                  <c:v>0.0</c:v>
                </c:pt>
                <c:pt idx="23813">
                  <c:v>0.0</c:v>
                </c:pt>
                <c:pt idx="23814">
                  <c:v>0.0</c:v>
                </c:pt>
                <c:pt idx="23815">
                  <c:v>0.0</c:v>
                </c:pt>
                <c:pt idx="23816">
                  <c:v>0.0</c:v>
                </c:pt>
                <c:pt idx="23817">
                  <c:v>0.0</c:v>
                </c:pt>
                <c:pt idx="23818">
                  <c:v>0.0</c:v>
                </c:pt>
                <c:pt idx="23819">
                  <c:v>0.0</c:v>
                </c:pt>
                <c:pt idx="23820">
                  <c:v>6.01045616886593</c:v>
                </c:pt>
                <c:pt idx="23821">
                  <c:v>6.010637448922061</c:v>
                </c:pt>
                <c:pt idx="23822">
                  <c:v>6.010621760688565</c:v>
                </c:pt>
                <c:pt idx="23823">
                  <c:v>6.010850390187674</c:v>
                </c:pt>
                <c:pt idx="23824">
                  <c:v>6.010850318199744</c:v>
                </c:pt>
                <c:pt idx="23825">
                  <c:v>6.010968788106008</c:v>
                </c:pt>
                <c:pt idx="23826">
                  <c:v>6.011134102497905</c:v>
                </c:pt>
                <c:pt idx="23827">
                  <c:v>6.011252100845747</c:v>
                </c:pt>
                <c:pt idx="23828">
                  <c:v>6.011370309149684</c:v>
                </c:pt>
                <c:pt idx="23829">
                  <c:v>6.01148832261461</c:v>
                </c:pt>
                <c:pt idx="23830">
                  <c:v>0.0</c:v>
                </c:pt>
                <c:pt idx="23831">
                  <c:v>0.0</c:v>
                </c:pt>
                <c:pt idx="23832">
                  <c:v>0.0</c:v>
                </c:pt>
                <c:pt idx="23833">
                  <c:v>0.0</c:v>
                </c:pt>
                <c:pt idx="23834">
                  <c:v>0.0</c:v>
                </c:pt>
                <c:pt idx="23835">
                  <c:v>0.0</c:v>
                </c:pt>
                <c:pt idx="23836">
                  <c:v>0.0</c:v>
                </c:pt>
                <c:pt idx="23837">
                  <c:v>0.0</c:v>
                </c:pt>
                <c:pt idx="23838">
                  <c:v>0.0</c:v>
                </c:pt>
                <c:pt idx="23839">
                  <c:v>0.0</c:v>
                </c:pt>
                <c:pt idx="23840">
                  <c:v>6.010589807973294</c:v>
                </c:pt>
                <c:pt idx="23841">
                  <c:v>6.01059815416482</c:v>
                </c:pt>
                <c:pt idx="23842">
                  <c:v>6.010692757087286</c:v>
                </c:pt>
                <c:pt idx="23843">
                  <c:v>6.010755891718133</c:v>
                </c:pt>
                <c:pt idx="23844">
                  <c:v>6.010944799461599</c:v>
                </c:pt>
                <c:pt idx="23845">
                  <c:v>6.010992360990294</c:v>
                </c:pt>
                <c:pt idx="23846">
                  <c:v>6.011196913523646</c:v>
                </c:pt>
                <c:pt idx="23847">
                  <c:v>6.011267764943213</c:v>
                </c:pt>
                <c:pt idx="23848">
                  <c:v>6.011433366487227</c:v>
                </c:pt>
                <c:pt idx="23849">
                  <c:v>6.011598700504586</c:v>
                </c:pt>
                <c:pt idx="23850">
                  <c:v>0.0</c:v>
                </c:pt>
                <c:pt idx="23851">
                  <c:v>0.0</c:v>
                </c:pt>
                <c:pt idx="23852">
                  <c:v>0.0</c:v>
                </c:pt>
                <c:pt idx="23853">
                  <c:v>0.0</c:v>
                </c:pt>
                <c:pt idx="23854">
                  <c:v>0.0</c:v>
                </c:pt>
                <c:pt idx="23855">
                  <c:v>0.0</c:v>
                </c:pt>
                <c:pt idx="23856">
                  <c:v>0.0</c:v>
                </c:pt>
                <c:pt idx="23857">
                  <c:v>0.0</c:v>
                </c:pt>
                <c:pt idx="23858">
                  <c:v>0.0</c:v>
                </c:pt>
                <c:pt idx="23859">
                  <c:v>0.0</c:v>
                </c:pt>
                <c:pt idx="23860">
                  <c:v>6.01052693839214</c:v>
                </c:pt>
                <c:pt idx="23861">
                  <c:v>6.010535097314611</c:v>
                </c:pt>
                <c:pt idx="23862">
                  <c:v>6.01076340140478</c:v>
                </c:pt>
                <c:pt idx="23863">
                  <c:v>6.010889441280097</c:v>
                </c:pt>
                <c:pt idx="23864">
                  <c:v>6.010960539320839</c:v>
                </c:pt>
                <c:pt idx="23865">
                  <c:v>6.010984244221547</c:v>
                </c:pt>
                <c:pt idx="23866">
                  <c:v>6.011322779822041</c:v>
                </c:pt>
                <c:pt idx="23867">
                  <c:v>6.0112994376766</c:v>
                </c:pt>
                <c:pt idx="23868">
                  <c:v>6.011456707630416</c:v>
                </c:pt>
                <c:pt idx="23869">
                  <c:v>6.011504321304323</c:v>
                </c:pt>
                <c:pt idx="23870">
                  <c:v>0.0</c:v>
                </c:pt>
                <c:pt idx="23871">
                  <c:v>0.0</c:v>
                </c:pt>
                <c:pt idx="23872">
                  <c:v>0.0</c:v>
                </c:pt>
                <c:pt idx="23873">
                  <c:v>0.0</c:v>
                </c:pt>
                <c:pt idx="23874">
                  <c:v>0.0</c:v>
                </c:pt>
                <c:pt idx="23875">
                  <c:v>0.0</c:v>
                </c:pt>
                <c:pt idx="23876">
                  <c:v>0.0</c:v>
                </c:pt>
                <c:pt idx="23877">
                  <c:v>0.0</c:v>
                </c:pt>
                <c:pt idx="23878">
                  <c:v>0.0</c:v>
                </c:pt>
                <c:pt idx="23879">
                  <c:v>0.0</c:v>
                </c:pt>
                <c:pt idx="23880">
                  <c:v>6.010589823802897</c:v>
                </c:pt>
                <c:pt idx="23881">
                  <c:v>6.010684544725676</c:v>
                </c:pt>
                <c:pt idx="23882">
                  <c:v>6.010747679548745</c:v>
                </c:pt>
                <c:pt idx="23883">
                  <c:v>6.010842332585324</c:v>
                </c:pt>
                <c:pt idx="23884">
                  <c:v>6.011054980540685</c:v>
                </c:pt>
                <c:pt idx="23885">
                  <c:v>6.011188930165907</c:v>
                </c:pt>
                <c:pt idx="23886">
                  <c:v>6.01129903615022</c:v>
                </c:pt>
                <c:pt idx="23887">
                  <c:v>6.011401604135007</c:v>
                </c:pt>
                <c:pt idx="23888">
                  <c:v>6.011441259942019</c:v>
                </c:pt>
                <c:pt idx="23889">
                  <c:v>6.011630380977138</c:v>
                </c:pt>
                <c:pt idx="23890">
                  <c:v>0.0</c:v>
                </c:pt>
                <c:pt idx="23891">
                  <c:v>0.0</c:v>
                </c:pt>
                <c:pt idx="23892">
                  <c:v>0.0</c:v>
                </c:pt>
                <c:pt idx="23893">
                  <c:v>0.0</c:v>
                </c:pt>
                <c:pt idx="23894">
                  <c:v>0.0</c:v>
                </c:pt>
                <c:pt idx="23895">
                  <c:v>0.0</c:v>
                </c:pt>
                <c:pt idx="23896">
                  <c:v>0.0</c:v>
                </c:pt>
                <c:pt idx="23897">
                  <c:v>0.0</c:v>
                </c:pt>
                <c:pt idx="23898">
                  <c:v>0.0</c:v>
                </c:pt>
                <c:pt idx="23899">
                  <c:v>0.0</c:v>
                </c:pt>
                <c:pt idx="23900">
                  <c:v>6.010668757201918</c:v>
                </c:pt>
                <c:pt idx="23901">
                  <c:v>6.010684544725676</c:v>
                </c:pt>
                <c:pt idx="23902">
                  <c:v>6.010913086058197</c:v>
                </c:pt>
                <c:pt idx="23903">
                  <c:v>6.010724279203475</c:v>
                </c:pt>
                <c:pt idx="23904">
                  <c:v>6.010920959722937</c:v>
                </c:pt>
                <c:pt idx="23905">
                  <c:v>6.011181037749266</c:v>
                </c:pt>
                <c:pt idx="23906">
                  <c:v>6.011393537877789</c:v>
                </c:pt>
                <c:pt idx="23907">
                  <c:v>6.011401579192214</c:v>
                </c:pt>
                <c:pt idx="23908">
                  <c:v>6.01159078592909</c:v>
                </c:pt>
                <c:pt idx="23909">
                  <c:v>6.011716655969537</c:v>
                </c:pt>
                <c:pt idx="23910">
                  <c:v>0.0</c:v>
                </c:pt>
                <c:pt idx="23911">
                  <c:v>0.0</c:v>
                </c:pt>
                <c:pt idx="23912">
                  <c:v>0.0</c:v>
                </c:pt>
                <c:pt idx="23913">
                  <c:v>0.0</c:v>
                </c:pt>
                <c:pt idx="23914">
                  <c:v>0.0</c:v>
                </c:pt>
                <c:pt idx="23915">
                  <c:v>0.0</c:v>
                </c:pt>
                <c:pt idx="23916">
                  <c:v>0.0</c:v>
                </c:pt>
                <c:pt idx="23917">
                  <c:v>0.0</c:v>
                </c:pt>
                <c:pt idx="23918">
                  <c:v>0.0</c:v>
                </c:pt>
                <c:pt idx="23919">
                  <c:v>0.0</c:v>
                </c:pt>
                <c:pt idx="23920">
                  <c:v>6.010731417150386</c:v>
                </c:pt>
                <c:pt idx="23921">
                  <c:v>6.010771227607385</c:v>
                </c:pt>
                <c:pt idx="23922">
                  <c:v>6.010889434202647</c:v>
                </c:pt>
                <c:pt idx="23923">
                  <c:v>6.010834309042403</c:v>
                </c:pt>
                <c:pt idx="23924">
                  <c:v>6.011204523201485</c:v>
                </c:pt>
                <c:pt idx="23925">
                  <c:v>6.011173020585175</c:v>
                </c:pt>
                <c:pt idx="23926">
                  <c:v>6.011283604360087</c:v>
                </c:pt>
                <c:pt idx="23927">
                  <c:v>6.011543212739317</c:v>
                </c:pt>
                <c:pt idx="23928">
                  <c:v>6.011716505334266</c:v>
                </c:pt>
                <c:pt idx="23929">
                  <c:v>6.01176375917328</c:v>
                </c:pt>
                <c:pt idx="23930">
                  <c:v>0.0</c:v>
                </c:pt>
                <c:pt idx="23931">
                  <c:v>0.0</c:v>
                </c:pt>
                <c:pt idx="23932">
                  <c:v>0.0</c:v>
                </c:pt>
                <c:pt idx="23933">
                  <c:v>0.0</c:v>
                </c:pt>
                <c:pt idx="23934">
                  <c:v>0.0</c:v>
                </c:pt>
                <c:pt idx="23935">
                  <c:v>0.0</c:v>
                </c:pt>
                <c:pt idx="23936">
                  <c:v>0.0</c:v>
                </c:pt>
                <c:pt idx="23937">
                  <c:v>0.0</c:v>
                </c:pt>
                <c:pt idx="23938">
                  <c:v>0.0</c:v>
                </c:pt>
                <c:pt idx="23939">
                  <c:v>0.0</c:v>
                </c:pt>
                <c:pt idx="23940">
                  <c:v>6.010755043244368</c:v>
                </c:pt>
                <c:pt idx="23941">
                  <c:v>6.01098357714836</c:v>
                </c:pt>
                <c:pt idx="23942">
                  <c:v>6.010881512144077</c:v>
                </c:pt>
                <c:pt idx="23943">
                  <c:v>6.011054677035299</c:v>
                </c:pt>
                <c:pt idx="23944">
                  <c:v>6.01104698037145</c:v>
                </c:pt>
                <c:pt idx="23945">
                  <c:v>6.011330641616182</c:v>
                </c:pt>
                <c:pt idx="23946">
                  <c:v>6.011448556961327</c:v>
                </c:pt>
                <c:pt idx="23947">
                  <c:v>6.01166914362838</c:v>
                </c:pt>
                <c:pt idx="23948">
                  <c:v>6.011795225146994</c:v>
                </c:pt>
                <c:pt idx="23949">
                  <c:v>6.011755976402267</c:v>
                </c:pt>
                <c:pt idx="23950">
                  <c:v>0.0</c:v>
                </c:pt>
                <c:pt idx="23951">
                  <c:v>0.0</c:v>
                </c:pt>
                <c:pt idx="23952">
                  <c:v>0.0</c:v>
                </c:pt>
                <c:pt idx="23953">
                  <c:v>0.0</c:v>
                </c:pt>
                <c:pt idx="23954">
                  <c:v>0.0</c:v>
                </c:pt>
                <c:pt idx="23955">
                  <c:v>0.0</c:v>
                </c:pt>
                <c:pt idx="23956">
                  <c:v>0.0</c:v>
                </c:pt>
                <c:pt idx="23957">
                  <c:v>0.0</c:v>
                </c:pt>
                <c:pt idx="23958">
                  <c:v>0.0</c:v>
                </c:pt>
                <c:pt idx="23959">
                  <c:v>0.0</c:v>
                </c:pt>
                <c:pt idx="23960">
                  <c:v>6.010904586948835</c:v>
                </c:pt>
                <c:pt idx="23961">
                  <c:v>6.010778909207904</c:v>
                </c:pt>
                <c:pt idx="23962">
                  <c:v>6.01090513948107</c:v>
                </c:pt>
                <c:pt idx="23963">
                  <c:v>6.01117279341261</c:v>
                </c:pt>
                <c:pt idx="23964">
                  <c:v>6.01117309567646</c:v>
                </c:pt>
                <c:pt idx="23965">
                  <c:v>6.01133849265212</c:v>
                </c:pt>
                <c:pt idx="23966">
                  <c:v>6.011354387603823</c:v>
                </c:pt>
                <c:pt idx="23967">
                  <c:v>6.011582575632127</c:v>
                </c:pt>
                <c:pt idx="23968">
                  <c:v>6.011685061527478</c:v>
                </c:pt>
                <c:pt idx="23969">
                  <c:v>6.011866140763308</c:v>
                </c:pt>
                <c:pt idx="23970">
                  <c:v>0.0</c:v>
                </c:pt>
                <c:pt idx="23971">
                  <c:v>0.0</c:v>
                </c:pt>
                <c:pt idx="23972">
                  <c:v>0.0</c:v>
                </c:pt>
                <c:pt idx="23973">
                  <c:v>0.0</c:v>
                </c:pt>
                <c:pt idx="23974">
                  <c:v>0.0</c:v>
                </c:pt>
                <c:pt idx="23975">
                  <c:v>0.0</c:v>
                </c:pt>
                <c:pt idx="23976">
                  <c:v>0.0</c:v>
                </c:pt>
                <c:pt idx="23977">
                  <c:v>0.0</c:v>
                </c:pt>
                <c:pt idx="23978">
                  <c:v>0.0</c:v>
                </c:pt>
                <c:pt idx="23979">
                  <c:v>0.0</c:v>
                </c:pt>
                <c:pt idx="23980">
                  <c:v>6.010920252273579</c:v>
                </c:pt>
                <c:pt idx="23981">
                  <c:v>6.010716226254107</c:v>
                </c:pt>
                <c:pt idx="23982">
                  <c:v>6.010960344530742</c:v>
                </c:pt>
                <c:pt idx="23983">
                  <c:v>6.01104690502914</c:v>
                </c:pt>
                <c:pt idx="23984">
                  <c:v>6.011141233590484</c:v>
                </c:pt>
                <c:pt idx="23985">
                  <c:v>6.011228245350388</c:v>
                </c:pt>
                <c:pt idx="23986">
                  <c:v>6.011511892282988</c:v>
                </c:pt>
                <c:pt idx="23987">
                  <c:v>6.011448962367261</c:v>
                </c:pt>
                <c:pt idx="23988">
                  <c:v>6.011700829990279</c:v>
                </c:pt>
                <c:pt idx="23989">
                  <c:v>6.011637872915228</c:v>
                </c:pt>
                <c:pt idx="23990">
                  <c:v>0.0</c:v>
                </c:pt>
                <c:pt idx="23991">
                  <c:v>0.0</c:v>
                </c:pt>
                <c:pt idx="23992">
                  <c:v>0.0</c:v>
                </c:pt>
                <c:pt idx="23993">
                  <c:v>0.0</c:v>
                </c:pt>
                <c:pt idx="23994">
                  <c:v>0.0</c:v>
                </c:pt>
                <c:pt idx="23995">
                  <c:v>0.0</c:v>
                </c:pt>
                <c:pt idx="23996">
                  <c:v>0.0</c:v>
                </c:pt>
                <c:pt idx="23997">
                  <c:v>0.0</c:v>
                </c:pt>
                <c:pt idx="23998">
                  <c:v>0.0</c:v>
                </c:pt>
                <c:pt idx="23999">
                  <c:v>0.0</c:v>
                </c:pt>
                <c:pt idx="24000">
                  <c:v>6.010692346389948</c:v>
                </c:pt>
                <c:pt idx="24001">
                  <c:v>6.01064525043233</c:v>
                </c:pt>
                <c:pt idx="24002">
                  <c:v>6.010865735884716</c:v>
                </c:pt>
                <c:pt idx="24003">
                  <c:v>6.010928922915594</c:v>
                </c:pt>
                <c:pt idx="24004">
                  <c:v>6.010968389799721</c:v>
                </c:pt>
                <c:pt idx="24005">
                  <c:v>6.011118192711077</c:v>
                </c:pt>
                <c:pt idx="24006">
                  <c:v>6.01127569358269</c:v>
                </c:pt>
                <c:pt idx="24007">
                  <c:v>6.011433281736597</c:v>
                </c:pt>
                <c:pt idx="24008">
                  <c:v>6.011645697871404</c:v>
                </c:pt>
                <c:pt idx="24009">
                  <c:v>6.01167731677686</c:v>
                </c:pt>
                <c:pt idx="24010">
                  <c:v>0.0</c:v>
                </c:pt>
                <c:pt idx="24011">
                  <c:v>0.0</c:v>
                </c:pt>
                <c:pt idx="24012">
                  <c:v>0.0</c:v>
                </c:pt>
                <c:pt idx="24013">
                  <c:v>0.0</c:v>
                </c:pt>
                <c:pt idx="24014">
                  <c:v>0.0</c:v>
                </c:pt>
                <c:pt idx="24015">
                  <c:v>0.0</c:v>
                </c:pt>
                <c:pt idx="24016">
                  <c:v>0.0</c:v>
                </c:pt>
                <c:pt idx="24017">
                  <c:v>0.0</c:v>
                </c:pt>
                <c:pt idx="24018">
                  <c:v>0.0</c:v>
                </c:pt>
                <c:pt idx="24019">
                  <c:v>0.0</c:v>
                </c:pt>
                <c:pt idx="24020">
                  <c:v>6.01065299944629</c:v>
                </c:pt>
                <c:pt idx="24021">
                  <c:v>6.010700227804382</c:v>
                </c:pt>
                <c:pt idx="24022">
                  <c:v>6.010755808825551</c:v>
                </c:pt>
                <c:pt idx="24023">
                  <c:v>6.010912959030422</c:v>
                </c:pt>
                <c:pt idx="24024">
                  <c:v>6.011110208432996</c:v>
                </c:pt>
                <c:pt idx="24025">
                  <c:v>6.011157488235617</c:v>
                </c:pt>
                <c:pt idx="24026">
                  <c:v>6.011189060938447</c:v>
                </c:pt>
                <c:pt idx="24027">
                  <c:v>6.0113624553302</c:v>
                </c:pt>
                <c:pt idx="24028">
                  <c:v>6.011504045367555</c:v>
                </c:pt>
                <c:pt idx="24029">
                  <c:v>6.011732293664747</c:v>
                </c:pt>
                <c:pt idx="24030">
                  <c:v>0.0</c:v>
                </c:pt>
                <c:pt idx="24031">
                  <c:v>0.0</c:v>
                </c:pt>
                <c:pt idx="24032">
                  <c:v>0.0</c:v>
                </c:pt>
                <c:pt idx="24033">
                  <c:v>0.0</c:v>
                </c:pt>
                <c:pt idx="24034">
                  <c:v>0.0</c:v>
                </c:pt>
                <c:pt idx="24035">
                  <c:v>0.0</c:v>
                </c:pt>
                <c:pt idx="24036">
                  <c:v>0.0</c:v>
                </c:pt>
                <c:pt idx="24037">
                  <c:v>0.0</c:v>
                </c:pt>
                <c:pt idx="24038">
                  <c:v>0.0</c:v>
                </c:pt>
                <c:pt idx="24039">
                  <c:v>0.0</c:v>
                </c:pt>
                <c:pt idx="24040">
                  <c:v>6.010762880372501</c:v>
                </c:pt>
                <c:pt idx="24041">
                  <c:v>6.010896926134696</c:v>
                </c:pt>
                <c:pt idx="24042">
                  <c:v>6.010913086058197</c:v>
                </c:pt>
                <c:pt idx="24043">
                  <c:v>6.011054905307067</c:v>
                </c:pt>
                <c:pt idx="24044">
                  <c:v>6.011110226916125</c:v>
                </c:pt>
                <c:pt idx="24045">
                  <c:v>6.01126748027499</c:v>
                </c:pt>
                <c:pt idx="24046">
                  <c:v>6.011385943537896</c:v>
                </c:pt>
                <c:pt idx="24047">
                  <c:v>6.011496047302754</c:v>
                </c:pt>
                <c:pt idx="24048">
                  <c:v>6.011637846468266</c:v>
                </c:pt>
                <c:pt idx="24049">
                  <c:v>6.011795398143351</c:v>
                </c:pt>
                <c:pt idx="24050">
                  <c:v>0.0</c:v>
                </c:pt>
                <c:pt idx="24051">
                  <c:v>0.0</c:v>
                </c:pt>
                <c:pt idx="24052">
                  <c:v>0.0</c:v>
                </c:pt>
                <c:pt idx="24053">
                  <c:v>0.0</c:v>
                </c:pt>
                <c:pt idx="24054">
                  <c:v>0.0</c:v>
                </c:pt>
                <c:pt idx="24055">
                  <c:v>0.0</c:v>
                </c:pt>
                <c:pt idx="24056">
                  <c:v>0.0</c:v>
                </c:pt>
                <c:pt idx="24057">
                  <c:v>0.0</c:v>
                </c:pt>
                <c:pt idx="24058">
                  <c:v>0.0</c:v>
                </c:pt>
                <c:pt idx="24059">
                  <c:v>0.0</c:v>
                </c:pt>
                <c:pt idx="24060">
                  <c:v>6.010739268053984</c:v>
                </c:pt>
                <c:pt idx="24061">
                  <c:v>6.010834247018949</c:v>
                </c:pt>
                <c:pt idx="24062">
                  <c:v>6.010928658230828</c:v>
                </c:pt>
                <c:pt idx="24063">
                  <c:v>6.011078463433412</c:v>
                </c:pt>
                <c:pt idx="24064">
                  <c:v>6.01114188198419</c:v>
                </c:pt>
                <c:pt idx="24065">
                  <c:v>6.01126748027499</c:v>
                </c:pt>
                <c:pt idx="24066">
                  <c:v>6.011409493247382</c:v>
                </c:pt>
                <c:pt idx="24067">
                  <c:v>6.011535531348238</c:v>
                </c:pt>
                <c:pt idx="24068">
                  <c:v>6.01159078592909</c:v>
                </c:pt>
                <c:pt idx="24069">
                  <c:v>6.011724461326978</c:v>
                </c:pt>
                <c:pt idx="24070">
                  <c:v>0.0</c:v>
                </c:pt>
                <c:pt idx="24071">
                  <c:v>0.0</c:v>
                </c:pt>
                <c:pt idx="24072">
                  <c:v>0.0</c:v>
                </c:pt>
                <c:pt idx="24073">
                  <c:v>0.0</c:v>
                </c:pt>
                <c:pt idx="24074">
                  <c:v>0.0</c:v>
                </c:pt>
                <c:pt idx="24075">
                  <c:v>0.0</c:v>
                </c:pt>
                <c:pt idx="24076">
                  <c:v>0.0</c:v>
                </c:pt>
                <c:pt idx="24077">
                  <c:v>0.0</c:v>
                </c:pt>
                <c:pt idx="24078">
                  <c:v>0.0</c:v>
                </c:pt>
                <c:pt idx="24079">
                  <c:v>0.0</c:v>
                </c:pt>
                <c:pt idx="24080">
                  <c:v>6.010762880372501</c:v>
                </c:pt>
                <c:pt idx="24081">
                  <c:v>6.010771188521196</c:v>
                </c:pt>
                <c:pt idx="24082">
                  <c:v>6.010818679389455</c:v>
                </c:pt>
                <c:pt idx="24083">
                  <c:v>6.011070571903651</c:v>
                </c:pt>
                <c:pt idx="24084">
                  <c:v>6.01107068424261</c:v>
                </c:pt>
                <c:pt idx="24085">
                  <c:v>6.01132273048266</c:v>
                </c:pt>
                <c:pt idx="24086">
                  <c:v>6.011432834332534</c:v>
                </c:pt>
                <c:pt idx="24087">
                  <c:v>6.01169274029981</c:v>
                </c:pt>
                <c:pt idx="24088">
                  <c:v>6.011645763448515</c:v>
                </c:pt>
                <c:pt idx="24089">
                  <c:v>6.011795398143351</c:v>
                </c:pt>
                <c:pt idx="24090">
                  <c:v>0.0</c:v>
                </c:pt>
                <c:pt idx="24091">
                  <c:v>0.0</c:v>
                </c:pt>
                <c:pt idx="24092">
                  <c:v>0.0</c:v>
                </c:pt>
                <c:pt idx="24093">
                  <c:v>0.0</c:v>
                </c:pt>
                <c:pt idx="24094">
                  <c:v>0.0</c:v>
                </c:pt>
                <c:pt idx="24095">
                  <c:v>0.0</c:v>
                </c:pt>
                <c:pt idx="24096">
                  <c:v>0.0</c:v>
                </c:pt>
                <c:pt idx="24097">
                  <c:v>0.0</c:v>
                </c:pt>
                <c:pt idx="24098">
                  <c:v>0.0</c:v>
                </c:pt>
                <c:pt idx="24099">
                  <c:v>0.0</c:v>
                </c:pt>
                <c:pt idx="24100">
                  <c:v>6.010786643809277</c:v>
                </c:pt>
                <c:pt idx="24101">
                  <c:v>6.010928503460342</c:v>
                </c:pt>
                <c:pt idx="24102">
                  <c:v>6.010850067713457</c:v>
                </c:pt>
                <c:pt idx="24103">
                  <c:v>6.010999644256841</c:v>
                </c:pt>
                <c:pt idx="24104">
                  <c:v>6.011086463497016</c:v>
                </c:pt>
                <c:pt idx="24105">
                  <c:v>6.011338581463276</c:v>
                </c:pt>
                <c:pt idx="24106">
                  <c:v>6.011456831533197</c:v>
                </c:pt>
                <c:pt idx="24107">
                  <c:v>6.011448942055383</c:v>
                </c:pt>
                <c:pt idx="24108">
                  <c:v>6.011590742365132</c:v>
                </c:pt>
                <c:pt idx="24109">
                  <c:v>6.01185850413224</c:v>
                </c:pt>
                <c:pt idx="24110">
                  <c:v>0.0</c:v>
                </c:pt>
                <c:pt idx="24111">
                  <c:v>0.0</c:v>
                </c:pt>
                <c:pt idx="24112">
                  <c:v>0.0</c:v>
                </c:pt>
                <c:pt idx="24113">
                  <c:v>0.0</c:v>
                </c:pt>
                <c:pt idx="24114">
                  <c:v>0.0</c:v>
                </c:pt>
                <c:pt idx="24115">
                  <c:v>0.0</c:v>
                </c:pt>
                <c:pt idx="24116">
                  <c:v>0.0</c:v>
                </c:pt>
                <c:pt idx="24117">
                  <c:v>0.0</c:v>
                </c:pt>
                <c:pt idx="24118">
                  <c:v>0.0</c:v>
                </c:pt>
                <c:pt idx="24119">
                  <c:v>0.0</c:v>
                </c:pt>
                <c:pt idx="24120">
                  <c:v>6.010676438643784</c:v>
                </c:pt>
                <c:pt idx="24121">
                  <c:v>6.010810483821368</c:v>
                </c:pt>
                <c:pt idx="24122">
                  <c:v>6.010928658230828</c:v>
                </c:pt>
                <c:pt idx="24123">
                  <c:v>6.010826666791504</c:v>
                </c:pt>
                <c:pt idx="24124">
                  <c:v>6.011180759503151</c:v>
                </c:pt>
                <c:pt idx="24125">
                  <c:v>6.011236096250377</c:v>
                </c:pt>
                <c:pt idx="24126">
                  <c:v>6.011228417360356</c:v>
                </c:pt>
                <c:pt idx="24127">
                  <c:v>6.01154344692117</c:v>
                </c:pt>
                <c:pt idx="24128">
                  <c:v>6.01177929222932</c:v>
                </c:pt>
                <c:pt idx="24129">
                  <c:v>6.011803316751314</c:v>
                </c:pt>
                <c:pt idx="24130">
                  <c:v>0.0</c:v>
                </c:pt>
                <c:pt idx="24131">
                  <c:v>0.0</c:v>
                </c:pt>
                <c:pt idx="24132">
                  <c:v>0.0</c:v>
                </c:pt>
                <c:pt idx="24133">
                  <c:v>0.0</c:v>
                </c:pt>
                <c:pt idx="24134">
                  <c:v>0.0</c:v>
                </c:pt>
                <c:pt idx="24135">
                  <c:v>0.0</c:v>
                </c:pt>
                <c:pt idx="24136">
                  <c:v>0.0</c:v>
                </c:pt>
                <c:pt idx="24137">
                  <c:v>0.0</c:v>
                </c:pt>
                <c:pt idx="24138">
                  <c:v>0.0</c:v>
                </c:pt>
                <c:pt idx="24139">
                  <c:v>0.0</c:v>
                </c:pt>
                <c:pt idx="24140">
                  <c:v>6.010754990292357</c:v>
                </c:pt>
                <c:pt idx="24141">
                  <c:v>6.011014945170309</c:v>
                </c:pt>
                <c:pt idx="24142">
                  <c:v>6.010873657793105</c:v>
                </c:pt>
                <c:pt idx="24143">
                  <c:v>6.01088968517376</c:v>
                </c:pt>
                <c:pt idx="24144">
                  <c:v>6.011086463497016</c:v>
                </c:pt>
                <c:pt idx="24145">
                  <c:v>6.011322479038314</c:v>
                </c:pt>
                <c:pt idx="24146">
                  <c:v>6.01137805033683</c:v>
                </c:pt>
                <c:pt idx="24147">
                  <c:v>6.011630018692026</c:v>
                </c:pt>
                <c:pt idx="24148">
                  <c:v>6.011716441775486</c:v>
                </c:pt>
                <c:pt idx="24149">
                  <c:v>6.011873972549927</c:v>
                </c:pt>
                <c:pt idx="24150">
                  <c:v>0.0</c:v>
                </c:pt>
                <c:pt idx="24151">
                  <c:v>0.0</c:v>
                </c:pt>
                <c:pt idx="24152">
                  <c:v>0.0</c:v>
                </c:pt>
                <c:pt idx="24153">
                  <c:v>0.0</c:v>
                </c:pt>
                <c:pt idx="24154">
                  <c:v>0.0</c:v>
                </c:pt>
                <c:pt idx="24155">
                  <c:v>0.0</c:v>
                </c:pt>
                <c:pt idx="24156">
                  <c:v>0.0</c:v>
                </c:pt>
                <c:pt idx="24157">
                  <c:v>0.0</c:v>
                </c:pt>
                <c:pt idx="24158">
                  <c:v>0.0</c:v>
                </c:pt>
                <c:pt idx="24159">
                  <c:v>0.0</c:v>
                </c:pt>
                <c:pt idx="24160">
                  <c:v>6.010841449804473</c:v>
                </c:pt>
                <c:pt idx="24161">
                  <c:v>6.010684596656503</c:v>
                </c:pt>
                <c:pt idx="24162">
                  <c:v>6.010905102627087</c:v>
                </c:pt>
                <c:pt idx="24163">
                  <c:v>6.010991658869644</c:v>
                </c:pt>
                <c:pt idx="24164">
                  <c:v>6.011070781504217</c:v>
                </c:pt>
                <c:pt idx="24165">
                  <c:v>6.01133849265212</c:v>
                </c:pt>
                <c:pt idx="24166">
                  <c:v>6.011480025541442</c:v>
                </c:pt>
                <c:pt idx="24167">
                  <c:v>6.011511788025451</c:v>
                </c:pt>
                <c:pt idx="24168">
                  <c:v>6.011708636367405</c:v>
                </c:pt>
                <c:pt idx="24169">
                  <c:v>6.011929158708666</c:v>
                </c:pt>
                <c:pt idx="24170">
                  <c:v>0.0</c:v>
                </c:pt>
                <c:pt idx="24171">
                  <c:v>0.0</c:v>
                </c:pt>
                <c:pt idx="24172">
                  <c:v>0.0</c:v>
                </c:pt>
                <c:pt idx="24173">
                  <c:v>0.0</c:v>
                </c:pt>
                <c:pt idx="24174">
                  <c:v>0.0</c:v>
                </c:pt>
                <c:pt idx="24175">
                  <c:v>0.0</c:v>
                </c:pt>
                <c:pt idx="24176">
                  <c:v>0.0</c:v>
                </c:pt>
                <c:pt idx="24177">
                  <c:v>0.0</c:v>
                </c:pt>
                <c:pt idx="24178">
                  <c:v>0.0</c:v>
                </c:pt>
                <c:pt idx="24179">
                  <c:v>0.0</c:v>
                </c:pt>
                <c:pt idx="24180">
                  <c:v>6.01064492125453</c:v>
                </c:pt>
                <c:pt idx="24181">
                  <c:v>6.010755505197686</c:v>
                </c:pt>
                <c:pt idx="24182">
                  <c:v>6.010818400590781</c:v>
                </c:pt>
                <c:pt idx="24183">
                  <c:v>6.01087371949036</c:v>
                </c:pt>
                <c:pt idx="24184">
                  <c:v>6.010960539320839</c:v>
                </c:pt>
                <c:pt idx="24185">
                  <c:v>6.011117792117175</c:v>
                </c:pt>
                <c:pt idx="24186">
                  <c:v>6.011212594127943</c:v>
                </c:pt>
                <c:pt idx="24187">
                  <c:v>6.011275864275778</c:v>
                </c:pt>
                <c:pt idx="24188">
                  <c:v>6.011543342128762</c:v>
                </c:pt>
                <c:pt idx="24189">
                  <c:v>6.01166159356152</c:v>
                </c:pt>
                <c:pt idx="24190">
                  <c:v>0.0</c:v>
                </c:pt>
                <c:pt idx="24191">
                  <c:v>0.0</c:v>
                </c:pt>
                <c:pt idx="24192">
                  <c:v>0.0</c:v>
                </c:pt>
                <c:pt idx="24193">
                  <c:v>0.0</c:v>
                </c:pt>
                <c:pt idx="24194">
                  <c:v>0.0</c:v>
                </c:pt>
                <c:pt idx="24195">
                  <c:v>0.0</c:v>
                </c:pt>
                <c:pt idx="24196">
                  <c:v>0.0</c:v>
                </c:pt>
                <c:pt idx="24197">
                  <c:v>0.0</c:v>
                </c:pt>
                <c:pt idx="24198">
                  <c:v>0.0</c:v>
                </c:pt>
                <c:pt idx="24199">
                  <c:v>0.0</c:v>
                </c:pt>
                <c:pt idx="24200">
                  <c:v>6.010558328979166</c:v>
                </c:pt>
                <c:pt idx="24201">
                  <c:v>6.010605730997785</c:v>
                </c:pt>
                <c:pt idx="24202">
                  <c:v>6.010606039143675</c:v>
                </c:pt>
                <c:pt idx="24203">
                  <c:v>6.010716357234749</c:v>
                </c:pt>
                <c:pt idx="24204">
                  <c:v>6.010881705567406</c:v>
                </c:pt>
                <c:pt idx="24205">
                  <c:v>6.010976357783735</c:v>
                </c:pt>
                <c:pt idx="24206">
                  <c:v>6.0112361089397</c:v>
                </c:pt>
                <c:pt idx="24207">
                  <c:v>6.011511874846748</c:v>
                </c:pt>
                <c:pt idx="24208">
                  <c:v>6.011457003359714</c:v>
                </c:pt>
                <c:pt idx="24209">
                  <c:v>6.01155130068062</c:v>
                </c:pt>
                <c:pt idx="24210">
                  <c:v>0.0</c:v>
                </c:pt>
                <c:pt idx="24211">
                  <c:v>0.0</c:v>
                </c:pt>
                <c:pt idx="24212">
                  <c:v>0.0</c:v>
                </c:pt>
                <c:pt idx="24213">
                  <c:v>0.0</c:v>
                </c:pt>
                <c:pt idx="24214">
                  <c:v>0.0</c:v>
                </c:pt>
                <c:pt idx="24215">
                  <c:v>0.0</c:v>
                </c:pt>
                <c:pt idx="24216">
                  <c:v>0.0</c:v>
                </c:pt>
                <c:pt idx="24217">
                  <c:v>0.0</c:v>
                </c:pt>
                <c:pt idx="24218">
                  <c:v>0.0</c:v>
                </c:pt>
                <c:pt idx="24219">
                  <c:v>0.0</c:v>
                </c:pt>
                <c:pt idx="24220">
                  <c:v>6.010581939563398</c:v>
                </c:pt>
                <c:pt idx="24221">
                  <c:v>6.010574341276093</c:v>
                </c:pt>
                <c:pt idx="24222">
                  <c:v>6.010795053652914</c:v>
                </c:pt>
                <c:pt idx="24223">
                  <c:v>6.010795186160327</c:v>
                </c:pt>
                <c:pt idx="24224">
                  <c:v>6.011062834266367</c:v>
                </c:pt>
                <c:pt idx="24225">
                  <c:v>6.011188872539943</c:v>
                </c:pt>
                <c:pt idx="24226">
                  <c:v>6.011173341442082</c:v>
                </c:pt>
                <c:pt idx="24227">
                  <c:v>6.011480345150749</c:v>
                </c:pt>
                <c:pt idx="24228">
                  <c:v>6.011590742365132</c:v>
                </c:pt>
                <c:pt idx="24229">
                  <c:v>6.011582873184867</c:v>
                </c:pt>
                <c:pt idx="24230">
                  <c:v>0.0</c:v>
                </c:pt>
                <c:pt idx="24231">
                  <c:v>0.0</c:v>
                </c:pt>
                <c:pt idx="24232">
                  <c:v>0.0</c:v>
                </c:pt>
                <c:pt idx="24233">
                  <c:v>0.0</c:v>
                </c:pt>
                <c:pt idx="24234">
                  <c:v>0.0</c:v>
                </c:pt>
                <c:pt idx="24235">
                  <c:v>0.0</c:v>
                </c:pt>
                <c:pt idx="24236">
                  <c:v>0.0</c:v>
                </c:pt>
                <c:pt idx="24237">
                  <c:v>0.0</c:v>
                </c:pt>
                <c:pt idx="24238">
                  <c:v>0.0</c:v>
                </c:pt>
                <c:pt idx="24239">
                  <c:v>0.0</c:v>
                </c:pt>
                <c:pt idx="24240">
                  <c:v>6.01052693839214</c:v>
                </c:pt>
                <c:pt idx="24241">
                  <c:v>6.010629544501274</c:v>
                </c:pt>
                <c:pt idx="24242">
                  <c:v>6.010842215950468</c:v>
                </c:pt>
                <c:pt idx="24243">
                  <c:v>6.010842332585324</c:v>
                </c:pt>
                <c:pt idx="24244">
                  <c:v>6.010866266910925</c:v>
                </c:pt>
                <c:pt idx="24245">
                  <c:v>6.01100019326418</c:v>
                </c:pt>
                <c:pt idx="24246">
                  <c:v>6.011165281840416</c:v>
                </c:pt>
                <c:pt idx="24247">
                  <c:v>6.011378030348074</c:v>
                </c:pt>
                <c:pt idx="24248">
                  <c:v>6.011433409119295</c:v>
                </c:pt>
                <c:pt idx="24249">
                  <c:v>6.0116459141977</c:v>
                </c:pt>
                <c:pt idx="24250">
                  <c:v>0.0</c:v>
                </c:pt>
                <c:pt idx="24251">
                  <c:v>0.0</c:v>
                </c:pt>
                <c:pt idx="24252">
                  <c:v>0.0</c:v>
                </c:pt>
                <c:pt idx="24253">
                  <c:v>0.0</c:v>
                </c:pt>
                <c:pt idx="24254">
                  <c:v>0.0</c:v>
                </c:pt>
                <c:pt idx="24255">
                  <c:v>0.0</c:v>
                </c:pt>
                <c:pt idx="24256">
                  <c:v>0.0</c:v>
                </c:pt>
                <c:pt idx="24257">
                  <c:v>0.0</c:v>
                </c:pt>
                <c:pt idx="24258">
                  <c:v>0.0</c:v>
                </c:pt>
                <c:pt idx="24259">
                  <c:v>0.0</c:v>
                </c:pt>
                <c:pt idx="24260">
                  <c:v>6.010684379854184</c:v>
                </c:pt>
                <c:pt idx="24261">
                  <c:v>6.01064511478038</c:v>
                </c:pt>
                <c:pt idx="24262">
                  <c:v>6.010787147071031</c:v>
                </c:pt>
                <c:pt idx="24263">
                  <c:v>6.010960217310344</c:v>
                </c:pt>
                <c:pt idx="24264">
                  <c:v>6.0109922076062</c:v>
                </c:pt>
                <c:pt idx="24265">
                  <c:v>6.01104711199237</c:v>
                </c:pt>
                <c:pt idx="24266">
                  <c:v>6.011306946703786</c:v>
                </c:pt>
                <c:pt idx="24267">
                  <c:v>6.01140943330807</c:v>
                </c:pt>
                <c:pt idx="24268">
                  <c:v>6.011377928300604</c:v>
                </c:pt>
                <c:pt idx="24269">
                  <c:v>6.011630212141613</c:v>
                </c:pt>
                <c:pt idx="24270">
                  <c:v>0.0</c:v>
                </c:pt>
                <c:pt idx="24271">
                  <c:v>0.0</c:v>
                </c:pt>
                <c:pt idx="24272">
                  <c:v>0.0</c:v>
                </c:pt>
                <c:pt idx="24273">
                  <c:v>0.0</c:v>
                </c:pt>
                <c:pt idx="24274">
                  <c:v>0.0</c:v>
                </c:pt>
                <c:pt idx="24275">
                  <c:v>0.0</c:v>
                </c:pt>
                <c:pt idx="24276">
                  <c:v>0.0</c:v>
                </c:pt>
                <c:pt idx="24277">
                  <c:v>0.0</c:v>
                </c:pt>
                <c:pt idx="24278">
                  <c:v>0.0</c:v>
                </c:pt>
                <c:pt idx="24279">
                  <c:v>0.0</c:v>
                </c:pt>
                <c:pt idx="24280">
                  <c:v>6.010589807973294</c:v>
                </c:pt>
                <c:pt idx="24281">
                  <c:v>6.01066102400004</c:v>
                </c:pt>
                <c:pt idx="24282">
                  <c:v>6.010802922243128</c:v>
                </c:pt>
                <c:pt idx="24283">
                  <c:v>6.010858014982744</c:v>
                </c:pt>
                <c:pt idx="24284">
                  <c:v>6.010944799461599</c:v>
                </c:pt>
                <c:pt idx="24285">
                  <c:v>6.01104711199237</c:v>
                </c:pt>
                <c:pt idx="24286">
                  <c:v>6.011377878073104</c:v>
                </c:pt>
                <c:pt idx="24287">
                  <c:v>6.011433237059538</c:v>
                </c:pt>
                <c:pt idx="24288">
                  <c:v>6.011425368111984</c:v>
                </c:pt>
                <c:pt idx="24289">
                  <c:v>6.011629977792481</c:v>
                </c:pt>
                <c:pt idx="24290">
                  <c:v>0.0</c:v>
                </c:pt>
                <c:pt idx="24291">
                  <c:v>0.0</c:v>
                </c:pt>
                <c:pt idx="24292">
                  <c:v>0.0</c:v>
                </c:pt>
                <c:pt idx="24293">
                  <c:v>0.0</c:v>
                </c:pt>
                <c:pt idx="24294">
                  <c:v>0.0</c:v>
                </c:pt>
                <c:pt idx="24295">
                  <c:v>0.0</c:v>
                </c:pt>
                <c:pt idx="24296">
                  <c:v>0.0</c:v>
                </c:pt>
                <c:pt idx="24297">
                  <c:v>0.0</c:v>
                </c:pt>
                <c:pt idx="24298">
                  <c:v>0.0</c:v>
                </c:pt>
                <c:pt idx="24299">
                  <c:v>0.0</c:v>
                </c:pt>
                <c:pt idx="24300">
                  <c:v>6.010613380681761</c:v>
                </c:pt>
                <c:pt idx="24301">
                  <c:v>6.010558707248205</c:v>
                </c:pt>
                <c:pt idx="24302">
                  <c:v>6.010692757087286</c:v>
                </c:pt>
                <c:pt idx="24303">
                  <c:v>6.01076360939025</c:v>
                </c:pt>
                <c:pt idx="24304">
                  <c:v>6.010984112167516</c:v>
                </c:pt>
                <c:pt idx="24305">
                  <c:v>6.011165357698228</c:v>
                </c:pt>
                <c:pt idx="24306">
                  <c:v>6.011181191241147</c:v>
                </c:pt>
                <c:pt idx="24307">
                  <c:v>6.011252100845747</c:v>
                </c:pt>
                <c:pt idx="24308">
                  <c:v>6.011472663325325</c:v>
                </c:pt>
                <c:pt idx="24309">
                  <c:v>6.011567319052621</c:v>
                </c:pt>
                <c:pt idx="24310">
                  <c:v>0.0</c:v>
                </c:pt>
                <c:pt idx="24311">
                  <c:v>0.0</c:v>
                </c:pt>
                <c:pt idx="24312">
                  <c:v>0.0</c:v>
                </c:pt>
                <c:pt idx="24313">
                  <c:v>0.0</c:v>
                </c:pt>
                <c:pt idx="24314">
                  <c:v>0.0</c:v>
                </c:pt>
                <c:pt idx="24315">
                  <c:v>0.0</c:v>
                </c:pt>
                <c:pt idx="24316">
                  <c:v>0.0</c:v>
                </c:pt>
                <c:pt idx="24317">
                  <c:v>0.0</c:v>
                </c:pt>
                <c:pt idx="24318">
                  <c:v>0.0</c:v>
                </c:pt>
                <c:pt idx="24319">
                  <c:v>0.0</c:v>
                </c:pt>
                <c:pt idx="24320">
                  <c:v>6.010471700384794</c:v>
                </c:pt>
                <c:pt idx="24321">
                  <c:v>6.01070813362968</c:v>
                </c:pt>
                <c:pt idx="24322">
                  <c:v>6.010669146274708</c:v>
                </c:pt>
                <c:pt idx="24323">
                  <c:v>6.010842332585324</c:v>
                </c:pt>
                <c:pt idx="24324">
                  <c:v>6.010952480955889</c:v>
                </c:pt>
                <c:pt idx="24325">
                  <c:v>6.011188972265969</c:v>
                </c:pt>
                <c:pt idx="24326">
                  <c:v>4.625346667888865</c:v>
                </c:pt>
                <c:pt idx="24327">
                  <c:v>6.011393753169143</c:v>
                </c:pt>
                <c:pt idx="24328">
                  <c:v>6.011512003493177</c:v>
                </c:pt>
                <c:pt idx="24329">
                  <c:v>6.0115671931729</c:v>
                </c:pt>
                <c:pt idx="24330">
                  <c:v>0.0</c:v>
                </c:pt>
                <c:pt idx="24331">
                  <c:v>0.0</c:v>
                </c:pt>
                <c:pt idx="24332">
                  <c:v>0.0</c:v>
                </c:pt>
                <c:pt idx="24333">
                  <c:v>0.0</c:v>
                </c:pt>
                <c:pt idx="24334">
                  <c:v>0.0</c:v>
                </c:pt>
                <c:pt idx="24335">
                  <c:v>0.0</c:v>
                </c:pt>
                <c:pt idx="24336">
                  <c:v>0.0</c:v>
                </c:pt>
                <c:pt idx="24337">
                  <c:v>0.0</c:v>
                </c:pt>
                <c:pt idx="24338">
                  <c:v>0.0</c:v>
                </c:pt>
                <c:pt idx="24339">
                  <c:v>0.0</c:v>
                </c:pt>
                <c:pt idx="24340">
                  <c:v>6.010416737240845</c:v>
                </c:pt>
                <c:pt idx="24341">
                  <c:v>6.01064525043233</c:v>
                </c:pt>
                <c:pt idx="24342">
                  <c:v>6.010716290881384</c:v>
                </c:pt>
                <c:pt idx="24343">
                  <c:v>6.010866095250288</c:v>
                </c:pt>
                <c:pt idx="24344">
                  <c:v>6.010944799461599</c:v>
                </c:pt>
                <c:pt idx="24345">
                  <c:v>6.011055193262178</c:v>
                </c:pt>
                <c:pt idx="24346">
                  <c:v>6.01132285874412</c:v>
                </c:pt>
                <c:pt idx="24347">
                  <c:v>6.01126016097935</c:v>
                </c:pt>
                <c:pt idx="24348">
                  <c:v>6.011480345150749</c:v>
                </c:pt>
                <c:pt idx="24349">
                  <c:v>6.011543342128762</c:v>
                </c:pt>
                <c:pt idx="24350">
                  <c:v>0.0</c:v>
                </c:pt>
                <c:pt idx="24351">
                  <c:v>0.0</c:v>
                </c:pt>
                <c:pt idx="24352">
                  <c:v>0.0</c:v>
                </c:pt>
                <c:pt idx="24353">
                  <c:v>0.0</c:v>
                </c:pt>
                <c:pt idx="24354">
                  <c:v>0.0</c:v>
                </c:pt>
                <c:pt idx="24355">
                  <c:v>0.0</c:v>
                </c:pt>
                <c:pt idx="24356">
                  <c:v>0.0</c:v>
                </c:pt>
                <c:pt idx="24357">
                  <c:v>0.0</c:v>
                </c:pt>
                <c:pt idx="24358">
                  <c:v>0.0</c:v>
                </c:pt>
                <c:pt idx="24359">
                  <c:v>0.0</c:v>
                </c:pt>
                <c:pt idx="24360">
                  <c:v>6.010448386947055</c:v>
                </c:pt>
                <c:pt idx="24361">
                  <c:v>6.010558859639875</c:v>
                </c:pt>
                <c:pt idx="24362">
                  <c:v>6.01074771854316</c:v>
                </c:pt>
                <c:pt idx="24363">
                  <c:v>6.01074022457557</c:v>
                </c:pt>
                <c:pt idx="24364">
                  <c:v>6.010960481487452</c:v>
                </c:pt>
                <c:pt idx="24365">
                  <c:v>6.011070875039523</c:v>
                </c:pt>
                <c:pt idx="24366">
                  <c:v>6.011181210225285</c:v>
                </c:pt>
                <c:pt idx="24367">
                  <c:v>6.011496065094711</c:v>
                </c:pt>
                <c:pt idx="24368">
                  <c:v>6.011480496735265</c:v>
                </c:pt>
                <c:pt idx="24369">
                  <c:v>6.011567085137277</c:v>
                </c:pt>
                <c:pt idx="24370">
                  <c:v>0.0</c:v>
                </c:pt>
                <c:pt idx="24371">
                  <c:v>0.0</c:v>
                </c:pt>
                <c:pt idx="24372">
                  <c:v>0.0</c:v>
                </c:pt>
                <c:pt idx="24373">
                  <c:v>0.0</c:v>
                </c:pt>
                <c:pt idx="24374">
                  <c:v>0.0</c:v>
                </c:pt>
                <c:pt idx="24375">
                  <c:v>0.0</c:v>
                </c:pt>
                <c:pt idx="24376">
                  <c:v>0.0</c:v>
                </c:pt>
                <c:pt idx="24377">
                  <c:v>0.0</c:v>
                </c:pt>
                <c:pt idx="24378">
                  <c:v>0.0</c:v>
                </c:pt>
                <c:pt idx="24379">
                  <c:v>0.0</c:v>
                </c:pt>
                <c:pt idx="24380">
                  <c:v>6.01062128553887</c:v>
                </c:pt>
                <c:pt idx="24381">
                  <c:v>6.01084191134276</c:v>
                </c:pt>
                <c:pt idx="24382">
                  <c:v>6.010834362495865</c:v>
                </c:pt>
                <c:pt idx="24383">
                  <c:v>6.010904972970107</c:v>
                </c:pt>
                <c:pt idx="24384">
                  <c:v>6.010976243795839</c:v>
                </c:pt>
                <c:pt idx="24385">
                  <c:v>6.011188949204371</c:v>
                </c:pt>
                <c:pt idx="24386">
                  <c:v>6.011251741303458</c:v>
                </c:pt>
                <c:pt idx="24387">
                  <c:v>6.011551085253202</c:v>
                </c:pt>
                <c:pt idx="24388">
                  <c:v>6.011645763448515</c:v>
                </c:pt>
                <c:pt idx="24389">
                  <c:v>6.011755954279145</c:v>
                </c:pt>
                <c:pt idx="24390">
                  <c:v>0.0</c:v>
                </c:pt>
                <c:pt idx="24391">
                  <c:v>0.0</c:v>
                </c:pt>
                <c:pt idx="24392">
                  <c:v>0.0</c:v>
                </c:pt>
                <c:pt idx="24393">
                  <c:v>0.0</c:v>
                </c:pt>
                <c:pt idx="24394">
                  <c:v>0.0</c:v>
                </c:pt>
                <c:pt idx="24395">
                  <c:v>0.0</c:v>
                </c:pt>
                <c:pt idx="24396">
                  <c:v>0.0</c:v>
                </c:pt>
                <c:pt idx="24397">
                  <c:v>0.0</c:v>
                </c:pt>
                <c:pt idx="24398">
                  <c:v>0.0</c:v>
                </c:pt>
                <c:pt idx="24399">
                  <c:v>0.0</c:v>
                </c:pt>
                <c:pt idx="24400">
                  <c:v>6.010731453250695</c:v>
                </c:pt>
                <c:pt idx="24401">
                  <c:v>6.010778869979286</c:v>
                </c:pt>
                <c:pt idx="24402">
                  <c:v>6.010834267916867</c:v>
                </c:pt>
                <c:pt idx="24403">
                  <c:v>6.010999717803308</c:v>
                </c:pt>
                <c:pt idx="24404">
                  <c:v>6.011165284035333</c:v>
                </c:pt>
                <c:pt idx="24405">
                  <c:v>6.0114172349633</c:v>
                </c:pt>
                <c:pt idx="24406">
                  <c:v>6.01154327441617</c:v>
                </c:pt>
                <c:pt idx="24407">
                  <c:v>6.011519746425408</c:v>
                </c:pt>
                <c:pt idx="24408">
                  <c:v>6.01170099843528</c:v>
                </c:pt>
                <c:pt idx="24409">
                  <c:v>6.011897757922004</c:v>
                </c:pt>
                <c:pt idx="24410">
                  <c:v>0.0</c:v>
                </c:pt>
                <c:pt idx="24411">
                  <c:v>0.0</c:v>
                </c:pt>
                <c:pt idx="24412">
                  <c:v>0.0</c:v>
                </c:pt>
                <c:pt idx="24413">
                  <c:v>0.0</c:v>
                </c:pt>
                <c:pt idx="24414">
                  <c:v>0.0</c:v>
                </c:pt>
                <c:pt idx="24415">
                  <c:v>0.0</c:v>
                </c:pt>
                <c:pt idx="24416">
                  <c:v>0.0</c:v>
                </c:pt>
                <c:pt idx="24417">
                  <c:v>0.0</c:v>
                </c:pt>
                <c:pt idx="24418">
                  <c:v>0.0</c:v>
                </c:pt>
                <c:pt idx="24419">
                  <c:v>0.0</c:v>
                </c:pt>
                <c:pt idx="24420">
                  <c:v>6.010762858494921</c:v>
                </c:pt>
                <c:pt idx="24421">
                  <c:v>6.010873596594082</c:v>
                </c:pt>
                <c:pt idx="24422">
                  <c:v>6.010999545342996</c:v>
                </c:pt>
                <c:pt idx="24423">
                  <c:v>6.01103108547153</c:v>
                </c:pt>
                <c:pt idx="24424">
                  <c:v>6.011125758627307</c:v>
                </c:pt>
                <c:pt idx="24425">
                  <c:v>6.011251818988534</c:v>
                </c:pt>
                <c:pt idx="24426">
                  <c:v>6.011409239939015</c:v>
                </c:pt>
                <c:pt idx="24427">
                  <c:v>6.011425195832253</c:v>
                </c:pt>
                <c:pt idx="24428">
                  <c:v>6.011558980013742</c:v>
                </c:pt>
                <c:pt idx="24429">
                  <c:v>6.01179499275689</c:v>
                </c:pt>
                <c:pt idx="24430">
                  <c:v>0.0</c:v>
                </c:pt>
                <c:pt idx="24431">
                  <c:v>0.0</c:v>
                </c:pt>
                <c:pt idx="24432">
                  <c:v>0.0</c:v>
                </c:pt>
                <c:pt idx="24433">
                  <c:v>0.0</c:v>
                </c:pt>
                <c:pt idx="24434">
                  <c:v>0.0</c:v>
                </c:pt>
                <c:pt idx="24435">
                  <c:v>0.0</c:v>
                </c:pt>
                <c:pt idx="24436">
                  <c:v>0.0</c:v>
                </c:pt>
                <c:pt idx="24437">
                  <c:v>0.0</c:v>
                </c:pt>
                <c:pt idx="24438">
                  <c:v>0.0</c:v>
                </c:pt>
                <c:pt idx="24439">
                  <c:v>0.0</c:v>
                </c:pt>
                <c:pt idx="24440">
                  <c:v>6.01070765398129</c:v>
                </c:pt>
                <c:pt idx="24441">
                  <c:v>6.01070809587132</c:v>
                </c:pt>
                <c:pt idx="24442">
                  <c:v>6.01084204411156</c:v>
                </c:pt>
                <c:pt idx="24443">
                  <c:v>6.01094451268037</c:v>
                </c:pt>
                <c:pt idx="24444">
                  <c:v>6.010960349348235</c:v>
                </c:pt>
                <c:pt idx="24445">
                  <c:v>6.011149374026314</c:v>
                </c:pt>
                <c:pt idx="24446">
                  <c:v>6.011259840639003</c:v>
                </c:pt>
                <c:pt idx="24447">
                  <c:v>6.011385899145886</c:v>
                </c:pt>
                <c:pt idx="24448">
                  <c:v>6.011575083563603</c:v>
                </c:pt>
                <c:pt idx="24449">
                  <c:v>6.011747912692487</c:v>
                </c:pt>
                <c:pt idx="24450">
                  <c:v>0.0</c:v>
                </c:pt>
                <c:pt idx="24451">
                  <c:v>0.0</c:v>
                </c:pt>
                <c:pt idx="24452">
                  <c:v>0.0</c:v>
                </c:pt>
                <c:pt idx="24453">
                  <c:v>0.0</c:v>
                </c:pt>
                <c:pt idx="24454">
                  <c:v>0.0</c:v>
                </c:pt>
                <c:pt idx="24455">
                  <c:v>0.0</c:v>
                </c:pt>
                <c:pt idx="24456">
                  <c:v>0.0</c:v>
                </c:pt>
                <c:pt idx="24457">
                  <c:v>0.0</c:v>
                </c:pt>
                <c:pt idx="24458">
                  <c:v>0.0</c:v>
                </c:pt>
                <c:pt idx="24459">
                  <c:v>0.0</c:v>
                </c:pt>
                <c:pt idx="24460">
                  <c:v>6.010786431789389</c:v>
                </c:pt>
                <c:pt idx="24461">
                  <c:v>6.010605871076726</c:v>
                </c:pt>
                <c:pt idx="24462">
                  <c:v>6.010834136662389</c:v>
                </c:pt>
                <c:pt idx="24463">
                  <c:v>6.010795238827604</c:v>
                </c:pt>
                <c:pt idx="24464">
                  <c:v>6.010913336457345</c:v>
                </c:pt>
                <c:pt idx="24465">
                  <c:v>6.011086578926186</c:v>
                </c:pt>
                <c:pt idx="24466">
                  <c:v>6.01120478342062</c:v>
                </c:pt>
                <c:pt idx="24467">
                  <c:v>6.01137805033683</c:v>
                </c:pt>
                <c:pt idx="24468">
                  <c:v>6.011527619297611</c:v>
                </c:pt>
                <c:pt idx="24469">
                  <c:v>6.011716655969537</c:v>
                </c:pt>
                <c:pt idx="24470">
                  <c:v>0.0</c:v>
                </c:pt>
                <c:pt idx="24471">
                  <c:v>0.0</c:v>
                </c:pt>
                <c:pt idx="24472">
                  <c:v>0.0</c:v>
                </c:pt>
                <c:pt idx="24473">
                  <c:v>0.0</c:v>
                </c:pt>
                <c:pt idx="24474">
                  <c:v>0.0</c:v>
                </c:pt>
                <c:pt idx="24475">
                  <c:v>0.0</c:v>
                </c:pt>
                <c:pt idx="24476">
                  <c:v>0.0</c:v>
                </c:pt>
                <c:pt idx="24477">
                  <c:v>0.0</c:v>
                </c:pt>
                <c:pt idx="24478">
                  <c:v>0.0</c:v>
                </c:pt>
                <c:pt idx="24479">
                  <c:v>0.0</c:v>
                </c:pt>
                <c:pt idx="24480">
                  <c:v>6.01069217427203</c:v>
                </c:pt>
                <c:pt idx="24481">
                  <c:v>6.010550819381661</c:v>
                </c:pt>
                <c:pt idx="24482">
                  <c:v>6.010787216963108</c:v>
                </c:pt>
                <c:pt idx="24483">
                  <c:v>6.010968275842835</c:v>
                </c:pt>
                <c:pt idx="24484">
                  <c:v>6.011015307395891</c:v>
                </c:pt>
                <c:pt idx="24485">
                  <c:v>6.011354173438709</c:v>
                </c:pt>
                <c:pt idx="24486">
                  <c:v>6.01128337532013</c:v>
                </c:pt>
                <c:pt idx="24487">
                  <c:v>6.011472639307126</c:v>
                </c:pt>
                <c:pt idx="24488">
                  <c:v>6.011511788025451</c:v>
                </c:pt>
                <c:pt idx="24489">
                  <c:v>6.011614298489323</c:v>
                </c:pt>
                <c:pt idx="24490">
                  <c:v>0.0</c:v>
                </c:pt>
                <c:pt idx="24491">
                  <c:v>0.0</c:v>
                </c:pt>
                <c:pt idx="24492">
                  <c:v>0.0</c:v>
                </c:pt>
                <c:pt idx="24493">
                  <c:v>0.0</c:v>
                </c:pt>
                <c:pt idx="24494">
                  <c:v>0.0</c:v>
                </c:pt>
                <c:pt idx="24495">
                  <c:v>0.0</c:v>
                </c:pt>
                <c:pt idx="24496">
                  <c:v>0.0</c:v>
                </c:pt>
                <c:pt idx="24497">
                  <c:v>0.0</c:v>
                </c:pt>
                <c:pt idx="24498">
                  <c:v>0.0</c:v>
                </c:pt>
                <c:pt idx="24499">
                  <c:v>0.0</c:v>
                </c:pt>
                <c:pt idx="24500">
                  <c:v>6.010581767142493</c:v>
                </c:pt>
                <c:pt idx="24501">
                  <c:v>6.010589875230439</c:v>
                </c:pt>
                <c:pt idx="24502">
                  <c:v>6.010684678125944</c:v>
                </c:pt>
                <c:pt idx="24503">
                  <c:v>6.010818586957194</c:v>
                </c:pt>
                <c:pt idx="24504">
                  <c:v>6.010952480955889</c:v>
                </c:pt>
                <c:pt idx="24505">
                  <c:v>6.01111017048752</c:v>
                </c:pt>
                <c:pt idx="24506">
                  <c:v>6.01121273589389</c:v>
                </c:pt>
                <c:pt idx="24507">
                  <c:v>6.011362369612355</c:v>
                </c:pt>
                <c:pt idx="24508">
                  <c:v>6.011417454166158</c:v>
                </c:pt>
                <c:pt idx="24509">
                  <c:v>6.01169308123469</c:v>
                </c:pt>
                <c:pt idx="24510">
                  <c:v>0.0</c:v>
                </c:pt>
                <c:pt idx="24511">
                  <c:v>0.0</c:v>
                </c:pt>
                <c:pt idx="24512">
                  <c:v>0.0</c:v>
                </c:pt>
                <c:pt idx="24513">
                  <c:v>0.0</c:v>
                </c:pt>
                <c:pt idx="24514">
                  <c:v>0.0</c:v>
                </c:pt>
                <c:pt idx="24515">
                  <c:v>0.0</c:v>
                </c:pt>
                <c:pt idx="24516">
                  <c:v>0.0</c:v>
                </c:pt>
                <c:pt idx="24517">
                  <c:v>0.0</c:v>
                </c:pt>
                <c:pt idx="24518">
                  <c:v>0.0</c:v>
                </c:pt>
                <c:pt idx="24519">
                  <c:v>0.0</c:v>
                </c:pt>
                <c:pt idx="24520">
                  <c:v>6.010605491546921</c:v>
                </c:pt>
                <c:pt idx="24521">
                  <c:v>6.01066079835286</c:v>
                </c:pt>
                <c:pt idx="24522">
                  <c:v>6.010692583085115</c:v>
                </c:pt>
                <c:pt idx="24523">
                  <c:v>6.010873586558152</c:v>
                </c:pt>
                <c:pt idx="24524">
                  <c:v>6.011000021657965</c:v>
                </c:pt>
                <c:pt idx="24525">
                  <c:v>6.0110784971337</c:v>
                </c:pt>
                <c:pt idx="24526">
                  <c:v>6.011259801816597</c:v>
                </c:pt>
                <c:pt idx="24527">
                  <c:v>6.011456811077496</c:v>
                </c:pt>
                <c:pt idx="24528">
                  <c:v>6.011472536495984</c:v>
                </c:pt>
                <c:pt idx="24529">
                  <c:v>6.01162199872313</c:v>
                </c:pt>
                <c:pt idx="24530">
                  <c:v>0.0</c:v>
                </c:pt>
                <c:pt idx="24531">
                  <c:v>0.0</c:v>
                </c:pt>
                <c:pt idx="24532">
                  <c:v>0.0</c:v>
                </c:pt>
                <c:pt idx="24533">
                  <c:v>0.0</c:v>
                </c:pt>
                <c:pt idx="24534">
                  <c:v>0.0</c:v>
                </c:pt>
                <c:pt idx="24535">
                  <c:v>0.0</c:v>
                </c:pt>
                <c:pt idx="24536">
                  <c:v>0.0</c:v>
                </c:pt>
                <c:pt idx="24537">
                  <c:v>0.0</c:v>
                </c:pt>
                <c:pt idx="24538">
                  <c:v>0.0</c:v>
                </c:pt>
                <c:pt idx="24539">
                  <c:v>0.0</c:v>
                </c:pt>
                <c:pt idx="24540">
                  <c:v>6.010684379854184</c:v>
                </c:pt>
                <c:pt idx="24541">
                  <c:v>6.010833870345284</c:v>
                </c:pt>
                <c:pt idx="24542">
                  <c:v>6.010794881508501</c:v>
                </c:pt>
                <c:pt idx="24543">
                  <c:v>6.010881644560195</c:v>
                </c:pt>
                <c:pt idx="24544">
                  <c:v>6.011031258121346</c:v>
                </c:pt>
                <c:pt idx="24545">
                  <c:v>6.011118020397817</c:v>
                </c:pt>
                <c:pt idx="24546">
                  <c:v>6.011236267105906</c:v>
                </c:pt>
                <c:pt idx="24547">
                  <c:v>6.01129141629604</c:v>
                </c:pt>
                <c:pt idx="24548">
                  <c:v>6.01150391921706</c:v>
                </c:pt>
                <c:pt idx="24549">
                  <c:v>6.01167723344218</c:v>
                </c:pt>
                <c:pt idx="24550">
                  <c:v>0.0</c:v>
                </c:pt>
                <c:pt idx="24551">
                  <c:v>0.0</c:v>
                </c:pt>
                <c:pt idx="24552">
                  <c:v>0.0</c:v>
                </c:pt>
                <c:pt idx="24553">
                  <c:v>0.0</c:v>
                </c:pt>
                <c:pt idx="24554">
                  <c:v>0.0</c:v>
                </c:pt>
                <c:pt idx="24555">
                  <c:v>0.0</c:v>
                </c:pt>
                <c:pt idx="24556">
                  <c:v>0.0</c:v>
                </c:pt>
                <c:pt idx="24557">
                  <c:v>0.0</c:v>
                </c:pt>
                <c:pt idx="24558">
                  <c:v>0.0</c:v>
                </c:pt>
                <c:pt idx="24559">
                  <c:v>0.0</c:v>
                </c:pt>
                <c:pt idx="24560">
                  <c:v>6.010613505376807</c:v>
                </c:pt>
                <c:pt idx="24561">
                  <c:v>6.0106767439116</c:v>
                </c:pt>
                <c:pt idx="24562">
                  <c:v>6.010708492480397</c:v>
                </c:pt>
                <c:pt idx="24563">
                  <c:v>6.010991808512046</c:v>
                </c:pt>
                <c:pt idx="24564">
                  <c:v>6.010889667892156</c:v>
                </c:pt>
                <c:pt idx="24565">
                  <c:v>6.011236096250377</c:v>
                </c:pt>
                <c:pt idx="24566">
                  <c:v>6.011259840639003</c:v>
                </c:pt>
                <c:pt idx="24567">
                  <c:v>6.011377815329216</c:v>
                </c:pt>
                <c:pt idx="24568">
                  <c:v>6.011417327032269</c:v>
                </c:pt>
                <c:pt idx="24569">
                  <c:v>6.01159859649399</c:v>
                </c:pt>
                <c:pt idx="24570">
                  <c:v>0.0</c:v>
                </c:pt>
                <c:pt idx="24571">
                  <c:v>0.0</c:v>
                </c:pt>
                <c:pt idx="24572">
                  <c:v>0.0</c:v>
                </c:pt>
                <c:pt idx="24573">
                  <c:v>0.0</c:v>
                </c:pt>
                <c:pt idx="24574">
                  <c:v>0.0</c:v>
                </c:pt>
                <c:pt idx="24575">
                  <c:v>0.0</c:v>
                </c:pt>
                <c:pt idx="24576">
                  <c:v>0.0</c:v>
                </c:pt>
                <c:pt idx="24577">
                  <c:v>0.0</c:v>
                </c:pt>
                <c:pt idx="24578">
                  <c:v>0.0</c:v>
                </c:pt>
                <c:pt idx="24579">
                  <c:v>0.0</c:v>
                </c:pt>
                <c:pt idx="24580">
                  <c:v>6.010723827230286</c:v>
                </c:pt>
                <c:pt idx="24581">
                  <c:v>6.010684370901235</c:v>
                </c:pt>
                <c:pt idx="24582">
                  <c:v>6.01081041339296</c:v>
                </c:pt>
                <c:pt idx="24583">
                  <c:v>6.010983980441341</c:v>
                </c:pt>
                <c:pt idx="24584">
                  <c:v>6.011000021657965</c:v>
                </c:pt>
                <c:pt idx="24585">
                  <c:v>6.011243948617512</c:v>
                </c:pt>
                <c:pt idx="24586">
                  <c:v>6.011314817618273</c:v>
                </c:pt>
                <c:pt idx="24587">
                  <c:v>6.01139377029904</c:v>
                </c:pt>
                <c:pt idx="24588">
                  <c:v>6.011511788025451</c:v>
                </c:pt>
                <c:pt idx="24589">
                  <c:v>6.011669462459432</c:v>
                </c:pt>
                <c:pt idx="24590">
                  <c:v>0.0</c:v>
                </c:pt>
                <c:pt idx="24591">
                  <c:v>0.0</c:v>
                </c:pt>
                <c:pt idx="24592">
                  <c:v>0.0</c:v>
                </c:pt>
                <c:pt idx="24593">
                  <c:v>0.0</c:v>
                </c:pt>
                <c:pt idx="24594">
                  <c:v>0.0</c:v>
                </c:pt>
                <c:pt idx="24595">
                  <c:v>0.0</c:v>
                </c:pt>
                <c:pt idx="24596">
                  <c:v>0.0</c:v>
                </c:pt>
                <c:pt idx="24597">
                  <c:v>0.0</c:v>
                </c:pt>
                <c:pt idx="24598">
                  <c:v>0.0</c:v>
                </c:pt>
                <c:pt idx="24599">
                  <c:v>0.0</c:v>
                </c:pt>
                <c:pt idx="24600">
                  <c:v>6.01069217427203</c:v>
                </c:pt>
                <c:pt idx="24601">
                  <c:v>6.010676504037182</c:v>
                </c:pt>
                <c:pt idx="24602">
                  <c:v>6.010732051765086</c:v>
                </c:pt>
                <c:pt idx="24603">
                  <c:v>6.010921072293195</c:v>
                </c:pt>
                <c:pt idx="24604">
                  <c:v>6.010944590138706</c:v>
                </c:pt>
                <c:pt idx="24605">
                  <c:v>6.01108640728502</c:v>
                </c:pt>
                <c:pt idx="24606">
                  <c:v>6.01128337532013</c:v>
                </c:pt>
                <c:pt idx="24607">
                  <c:v>6.01141728436605</c:v>
                </c:pt>
                <c:pt idx="24608">
                  <c:v>6.01148823920313</c:v>
                </c:pt>
                <c:pt idx="24609">
                  <c:v>6.01169301812314</c:v>
                </c:pt>
                <c:pt idx="24610">
                  <c:v>0.0</c:v>
                </c:pt>
                <c:pt idx="24611">
                  <c:v>0.0</c:v>
                </c:pt>
                <c:pt idx="24612">
                  <c:v>0.0</c:v>
                </c:pt>
                <c:pt idx="24613">
                  <c:v>0.0</c:v>
                </c:pt>
                <c:pt idx="24614">
                  <c:v>0.0</c:v>
                </c:pt>
                <c:pt idx="24615">
                  <c:v>0.0</c:v>
                </c:pt>
                <c:pt idx="24616">
                  <c:v>0.0</c:v>
                </c:pt>
                <c:pt idx="24617">
                  <c:v>0.0</c:v>
                </c:pt>
                <c:pt idx="24618">
                  <c:v>0.0</c:v>
                </c:pt>
                <c:pt idx="24619">
                  <c:v>0.0</c:v>
                </c:pt>
                <c:pt idx="24620">
                  <c:v>6.010652827082613</c:v>
                </c:pt>
                <c:pt idx="24621">
                  <c:v>6.010833830670467</c:v>
                </c:pt>
                <c:pt idx="24622">
                  <c:v>6.01082649493934</c:v>
                </c:pt>
                <c:pt idx="24623">
                  <c:v>6.01094451268037</c:v>
                </c:pt>
                <c:pt idx="24624">
                  <c:v>6.010826707738858</c:v>
                </c:pt>
                <c:pt idx="24625">
                  <c:v>6.011181137429404</c:v>
                </c:pt>
                <c:pt idx="24626">
                  <c:v>6.011354034401175</c:v>
                </c:pt>
                <c:pt idx="24627">
                  <c:v>6.011519682477402</c:v>
                </c:pt>
                <c:pt idx="24628">
                  <c:v>6.011630040133574</c:v>
                </c:pt>
                <c:pt idx="24629">
                  <c:v>6.011716655969537</c:v>
                </c:pt>
                <c:pt idx="24630">
                  <c:v>0.0</c:v>
                </c:pt>
                <c:pt idx="24631">
                  <c:v>0.0</c:v>
                </c:pt>
                <c:pt idx="24632">
                  <c:v>0.0</c:v>
                </c:pt>
                <c:pt idx="24633">
                  <c:v>0.0</c:v>
                </c:pt>
                <c:pt idx="24634">
                  <c:v>0.0</c:v>
                </c:pt>
                <c:pt idx="24635">
                  <c:v>0.0</c:v>
                </c:pt>
                <c:pt idx="24636">
                  <c:v>0.0</c:v>
                </c:pt>
                <c:pt idx="24637">
                  <c:v>0.0</c:v>
                </c:pt>
                <c:pt idx="24638">
                  <c:v>0.0</c:v>
                </c:pt>
                <c:pt idx="24639">
                  <c:v>0.0</c:v>
                </c:pt>
                <c:pt idx="24640">
                  <c:v>6.010566099045231</c:v>
                </c:pt>
                <c:pt idx="24641">
                  <c:v>6.01062939268044</c:v>
                </c:pt>
                <c:pt idx="24642">
                  <c:v>6.010889380209091</c:v>
                </c:pt>
                <c:pt idx="24643">
                  <c:v>6.010873829339768</c:v>
                </c:pt>
                <c:pt idx="24644">
                  <c:v>6.01107068424261</c:v>
                </c:pt>
                <c:pt idx="24645">
                  <c:v>6.011070875039523</c:v>
                </c:pt>
                <c:pt idx="24646">
                  <c:v>6.011378089698355</c:v>
                </c:pt>
                <c:pt idx="24647">
                  <c:v>6.011441151118441</c:v>
                </c:pt>
                <c:pt idx="24648">
                  <c:v>6.011630040133574</c:v>
                </c:pt>
                <c:pt idx="24649">
                  <c:v>6.011755954279145</c:v>
                </c:pt>
                <c:pt idx="24650">
                  <c:v>0.0</c:v>
                </c:pt>
                <c:pt idx="24651">
                  <c:v>0.0</c:v>
                </c:pt>
                <c:pt idx="24652">
                  <c:v>0.0</c:v>
                </c:pt>
                <c:pt idx="24653">
                  <c:v>0.0</c:v>
                </c:pt>
                <c:pt idx="24654">
                  <c:v>0.0</c:v>
                </c:pt>
                <c:pt idx="24655">
                  <c:v>0.0</c:v>
                </c:pt>
                <c:pt idx="24656">
                  <c:v>0.0</c:v>
                </c:pt>
                <c:pt idx="24657">
                  <c:v>0.0</c:v>
                </c:pt>
                <c:pt idx="24658">
                  <c:v>0.0</c:v>
                </c:pt>
                <c:pt idx="24659">
                  <c:v>0.0</c:v>
                </c:pt>
                <c:pt idx="24660">
                  <c:v>6.005011552293968</c:v>
                </c:pt>
                <c:pt idx="24661">
                  <c:v>6.00490159516974</c:v>
                </c:pt>
                <c:pt idx="24662">
                  <c:v>6.004972446761847</c:v>
                </c:pt>
                <c:pt idx="24663">
                  <c:v>6.0050511480941</c:v>
                </c:pt>
                <c:pt idx="24664">
                  <c:v>6.004996189335666</c:v>
                </c:pt>
                <c:pt idx="24665">
                  <c:v>6.005122179472685</c:v>
                </c:pt>
                <c:pt idx="24666">
                  <c:v>6.005169464390157</c:v>
                </c:pt>
                <c:pt idx="24667">
                  <c:v>6.005271698607561</c:v>
                </c:pt>
                <c:pt idx="24668">
                  <c:v>6.00524832442962</c:v>
                </c:pt>
                <c:pt idx="24669">
                  <c:v>6.0052246081228</c:v>
                </c:pt>
                <c:pt idx="24670">
                  <c:v>0.0</c:v>
                </c:pt>
                <c:pt idx="24671">
                  <c:v>0.0</c:v>
                </c:pt>
                <c:pt idx="24672">
                  <c:v>0.0</c:v>
                </c:pt>
                <c:pt idx="24673">
                  <c:v>0.0</c:v>
                </c:pt>
                <c:pt idx="24674">
                  <c:v>0.0</c:v>
                </c:pt>
                <c:pt idx="24675">
                  <c:v>0.0</c:v>
                </c:pt>
                <c:pt idx="24676">
                  <c:v>0.0</c:v>
                </c:pt>
                <c:pt idx="24677">
                  <c:v>0.0</c:v>
                </c:pt>
                <c:pt idx="24678">
                  <c:v>0.0</c:v>
                </c:pt>
                <c:pt idx="24679">
                  <c:v>0.0</c:v>
                </c:pt>
                <c:pt idx="24680">
                  <c:v>5.9875691912792</c:v>
                </c:pt>
                <c:pt idx="24681">
                  <c:v>5.987316963311525</c:v>
                </c:pt>
                <c:pt idx="24682">
                  <c:v>5.987277168982318</c:v>
                </c:pt>
                <c:pt idx="24683">
                  <c:v>5.987237819018564</c:v>
                </c:pt>
                <c:pt idx="24684">
                  <c:v>5.98722952013264</c:v>
                </c:pt>
                <c:pt idx="24685">
                  <c:v>5.987134859321576</c:v>
                </c:pt>
                <c:pt idx="24686">
                  <c:v>5.987150324521489</c:v>
                </c:pt>
                <c:pt idx="24687">
                  <c:v>5.987079495138401</c:v>
                </c:pt>
                <c:pt idx="24688">
                  <c:v>5.986866888722008</c:v>
                </c:pt>
                <c:pt idx="24689">
                  <c:v>5.987000221795879</c:v>
                </c:pt>
                <c:pt idx="24690">
                  <c:v>0.0</c:v>
                </c:pt>
                <c:pt idx="24691">
                  <c:v>0.0</c:v>
                </c:pt>
                <c:pt idx="24692">
                  <c:v>0.0</c:v>
                </c:pt>
                <c:pt idx="24693">
                  <c:v>0.0</c:v>
                </c:pt>
                <c:pt idx="24694">
                  <c:v>0.0</c:v>
                </c:pt>
                <c:pt idx="24695">
                  <c:v>0.0</c:v>
                </c:pt>
                <c:pt idx="24696">
                  <c:v>0.0</c:v>
                </c:pt>
                <c:pt idx="24697">
                  <c:v>0.0</c:v>
                </c:pt>
                <c:pt idx="24698">
                  <c:v>0.0</c:v>
                </c:pt>
                <c:pt idx="24699">
                  <c:v>0.0</c:v>
                </c:pt>
                <c:pt idx="24700">
                  <c:v>5.96385789460786</c:v>
                </c:pt>
                <c:pt idx="24701">
                  <c:v>5.963550013184186</c:v>
                </c:pt>
                <c:pt idx="24702">
                  <c:v>5.963556820089105</c:v>
                </c:pt>
                <c:pt idx="24703">
                  <c:v>5.963437998076815</c:v>
                </c:pt>
                <c:pt idx="24704">
                  <c:v>5.963453361664977</c:v>
                </c:pt>
                <c:pt idx="24705">
                  <c:v>5.96350014023661</c:v>
                </c:pt>
                <c:pt idx="24706">
                  <c:v>5.963279213801812</c:v>
                </c:pt>
                <c:pt idx="24707">
                  <c:v>5.963326260788623</c:v>
                </c:pt>
                <c:pt idx="24708">
                  <c:v>5.963278590072462</c:v>
                </c:pt>
                <c:pt idx="24709">
                  <c:v>5.963081138758845</c:v>
                </c:pt>
                <c:pt idx="24710">
                  <c:v>0.0</c:v>
                </c:pt>
                <c:pt idx="24711">
                  <c:v>0.0</c:v>
                </c:pt>
                <c:pt idx="24712">
                  <c:v>0.0</c:v>
                </c:pt>
                <c:pt idx="24713">
                  <c:v>0.0</c:v>
                </c:pt>
                <c:pt idx="24714">
                  <c:v>0.0</c:v>
                </c:pt>
                <c:pt idx="24715">
                  <c:v>0.0</c:v>
                </c:pt>
                <c:pt idx="24716">
                  <c:v>0.0</c:v>
                </c:pt>
                <c:pt idx="24717">
                  <c:v>0.0</c:v>
                </c:pt>
                <c:pt idx="24718">
                  <c:v>0.0</c:v>
                </c:pt>
                <c:pt idx="24719">
                  <c:v>0.0</c:v>
                </c:pt>
                <c:pt idx="24720">
                  <c:v>5.940056698049955</c:v>
                </c:pt>
                <c:pt idx="24721">
                  <c:v>5.939920299672555</c:v>
                </c:pt>
                <c:pt idx="24722">
                  <c:v>5.939935073982817</c:v>
                </c:pt>
                <c:pt idx="24723">
                  <c:v>5.939871352606733</c:v>
                </c:pt>
                <c:pt idx="24724">
                  <c:v>5.93982335771813</c:v>
                </c:pt>
                <c:pt idx="24725">
                  <c:v>5.93974360464685</c:v>
                </c:pt>
                <c:pt idx="24726">
                  <c:v>5.939836838535609</c:v>
                </c:pt>
                <c:pt idx="24727">
                  <c:v>5.939718960999</c:v>
                </c:pt>
                <c:pt idx="24728">
                  <c:v>5.939733639227807</c:v>
                </c:pt>
                <c:pt idx="24729">
                  <c:v>5.939465728427858</c:v>
                </c:pt>
                <c:pt idx="24730">
                  <c:v>0.0</c:v>
                </c:pt>
                <c:pt idx="24731">
                  <c:v>0.0</c:v>
                </c:pt>
                <c:pt idx="24732">
                  <c:v>0.0</c:v>
                </c:pt>
                <c:pt idx="24733">
                  <c:v>0.0</c:v>
                </c:pt>
                <c:pt idx="24734">
                  <c:v>0.0</c:v>
                </c:pt>
                <c:pt idx="24735">
                  <c:v>0.0</c:v>
                </c:pt>
                <c:pt idx="24736">
                  <c:v>0.0</c:v>
                </c:pt>
                <c:pt idx="24737">
                  <c:v>0.0</c:v>
                </c:pt>
                <c:pt idx="24738">
                  <c:v>0.0</c:v>
                </c:pt>
                <c:pt idx="24739">
                  <c:v>0.0</c:v>
                </c:pt>
                <c:pt idx="24740">
                  <c:v>5.918479752397059</c:v>
                </c:pt>
                <c:pt idx="24741">
                  <c:v>5.918397751671746</c:v>
                </c:pt>
                <c:pt idx="24742">
                  <c:v>5.918295868660254</c:v>
                </c:pt>
                <c:pt idx="24743">
                  <c:v>5.918253275134786</c:v>
                </c:pt>
                <c:pt idx="24744">
                  <c:v>5.918182036607535</c:v>
                </c:pt>
                <c:pt idx="24745">
                  <c:v>5.918235672754944</c:v>
                </c:pt>
                <c:pt idx="24746">
                  <c:v>5.918023036907038</c:v>
                </c:pt>
                <c:pt idx="24747">
                  <c:v>5.91812320902957</c:v>
                </c:pt>
                <c:pt idx="24748">
                  <c:v>5.91805911927487</c:v>
                </c:pt>
                <c:pt idx="24749">
                  <c:v>5.918089634369498</c:v>
                </c:pt>
                <c:pt idx="24750">
                  <c:v>0.0</c:v>
                </c:pt>
                <c:pt idx="24751">
                  <c:v>0.0</c:v>
                </c:pt>
                <c:pt idx="24752">
                  <c:v>0.0</c:v>
                </c:pt>
                <c:pt idx="24753">
                  <c:v>0.0</c:v>
                </c:pt>
                <c:pt idx="24754">
                  <c:v>0.0</c:v>
                </c:pt>
                <c:pt idx="24755">
                  <c:v>0.0</c:v>
                </c:pt>
                <c:pt idx="24756">
                  <c:v>0.0</c:v>
                </c:pt>
                <c:pt idx="24757">
                  <c:v>0.0</c:v>
                </c:pt>
                <c:pt idx="24758">
                  <c:v>0.0</c:v>
                </c:pt>
                <c:pt idx="24759">
                  <c:v>0.0</c:v>
                </c:pt>
                <c:pt idx="24760">
                  <c:v>5.899914250680969</c:v>
                </c:pt>
                <c:pt idx="24761">
                  <c:v>5.899810482019128</c:v>
                </c:pt>
                <c:pt idx="24762">
                  <c:v>5.899813558494555</c:v>
                </c:pt>
                <c:pt idx="24763">
                  <c:v>5.899806374312034</c:v>
                </c:pt>
                <c:pt idx="24764">
                  <c:v>5.899607951375524</c:v>
                </c:pt>
                <c:pt idx="24765">
                  <c:v>5.899636174819696</c:v>
                </c:pt>
                <c:pt idx="24766">
                  <c:v>5.899840013470751</c:v>
                </c:pt>
                <c:pt idx="24767">
                  <c:v>5.899759330328315</c:v>
                </c:pt>
                <c:pt idx="24768">
                  <c:v>5.899578731386143</c:v>
                </c:pt>
                <c:pt idx="24769">
                  <c:v>5.899718029880596</c:v>
                </c:pt>
                <c:pt idx="24770">
                  <c:v>0.0</c:v>
                </c:pt>
                <c:pt idx="24771">
                  <c:v>0.0</c:v>
                </c:pt>
                <c:pt idx="24772">
                  <c:v>0.0</c:v>
                </c:pt>
                <c:pt idx="24773">
                  <c:v>0.0</c:v>
                </c:pt>
                <c:pt idx="24774">
                  <c:v>0.0</c:v>
                </c:pt>
                <c:pt idx="24775">
                  <c:v>0.0</c:v>
                </c:pt>
                <c:pt idx="24776">
                  <c:v>0.0</c:v>
                </c:pt>
                <c:pt idx="24777">
                  <c:v>0.0</c:v>
                </c:pt>
                <c:pt idx="24778">
                  <c:v>0.0</c:v>
                </c:pt>
                <c:pt idx="24779">
                  <c:v>0.0</c:v>
                </c:pt>
                <c:pt idx="24780">
                  <c:v>5.885121489971042</c:v>
                </c:pt>
                <c:pt idx="24781">
                  <c:v>5.88504742351728</c:v>
                </c:pt>
                <c:pt idx="24782">
                  <c:v>5.88482546328034</c:v>
                </c:pt>
                <c:pt idx="24783">
                  <c:v>5.884839333088315</c:v>
                </c:pt>
                <c:pt idx="24784">
                  <c:v>5.884853386226966</c:v>
                </c:pt>
                <c:pt idx="24785">
                  <c:v>5.884975839707747</c:v>
                </c:pt>
                <c:pt idx="24786">
                  <c:v>5.885107768152493</c:v>
                </c:pt>
                <c:pt idx="24787">
                  <c:v>5.88506862325795</c:v>
                </c:pt>
                <c:pt idx="24788">
                  <c:v>5.885246768010158</c:v>
                </c:pt>
                <c:pt idx="24789">
                  <c:v>5.884955107143186</c:v>
                </c:pt>
                <c:pt idx="24790">
                  <c:v>0.0</c:v>
                </c:pt>
                <c:pt idx="24791">
                  <c:v>0.0</c:v>
                </c:pt>
                <c:pt idx="24792">
                  <c:v>0.0</c:v>
                </c:pt>
                <c:pt idx="24793">
                  <c:v>0.0</c:v>
                </c:pt>
                <c:pt idx="24794">
                  <c:v>0.0</c:v>
                </c:pt>
                <c:pt idx="24795">
                  <c:v>0.0</c:v>
                </c:pt>
                <c:pt idx="24796">
                  <c:v>0.0</c:v>
                </c:pt>
                <c:pt idx="24797">
                  <c:v>0.0</c:v>
                </c:pt>
                <c:pt idx="24798">
                  <c:v>0.0</c:v>
                </c:pt>
                <c:pt idx="24799">
                  <c:v>0.0</c:v>
                </c:pt>
                <c:pt idx="24800">
                  <c:v>5.873951836114155</c:v>
                </c:pt>
                <c:pt idx="24801">
                  <c:v>5.873963014779762</c:v>
                </c:pt>
                <c:pt idx="24802">
                  <c:v>5.87369924211439</c:v>
                </c:pt>
                <c:pt idx="24803">
                  <c:v>5.873731599802868</c:v>
                </c:pt>
                <c:pt idx="24804">
                  <c:v>5.873814663399846</c:v>
                </c:pt>
                <c:pt idx="24805">
                  <c:v>5.873923148831722</c:v>
                </c:pt>
                <c:pt idx="24806">
                  <c:v>5.873812089019128</c:v>
                </c:pt>
                <c:pt idx="24807">
                  <c:v>5.873888391648668</c:v>
                </c:pt>
                <c:pt idx="24808">
                  <c:v>5.873966888176324</c:v>
                </c:pt>
                <c:pt idx="24809">
                  <c:v>5.873918323307365</c:v>
                </c:pt>
                <c:pt idx="24810">
                  <c:v>0.0</c:v>
                </c:pt>
                <c:pt idx="24811">
                  <c:v>0.0</c:v>
                </c:pt>
                <c:pt idx="24812">
                  <c:v>0.0</c:v>
                </c:pt>
                <c:pt idx="24813">
                  <c:v>0.0</c:v>
                </c:pt>
                <c:pt idx="24814">
                  <c:v>0.0</c:v>
                </c:pt>
                <c:pt idx="24815">
                  <c:v>0.0</c:v>
                </c:pt>
                <c:pt idx="24816">
                  <c:v>0.0</c:v>
                </c:pt>
                <c:pt idx="24817">
                  <c:v>0.0</c:v>
                </c:pt>
                <c:pt idx="24818">
                  <c:v>0.0</c:v>
                </c:pt>
                <c:pt idx="24819">
                  <c:v>0.0</c:v>
                </c:pt>
                <c:pt idx="24820">
                  <c:v>5.865717591862554</c:v>
                </c:pt>
                <c:pt idx="24821">
                  <c:v>5.86583268057115</c:v>
                </c:pt>
                <c:pt idx="24822">
                  <c:v>5.865672943413744</c:v>
                </c:pt>
                <c:pt idx="24823">
                  <c:v>5.865811378344826</c:v>
                </c:pt>
                <c:pt idx="24824">
                  <c:v>5.865766685473976</c:v>
                </c:pt>
                <c:pt idx="24825">
                  <c:v>5.865924021085009</c:v>
                </c:pt>
                <c:pt idx="24826">
                  <c:v>5.865884681035993</c:v>
                </c:pt>
                <c:pt idx="24827">
                  <c:v>5.865842765276239</c:v>
                </c:pt>
                <c:pt idx="24828">
                  <c:v>5.86606916977829</c:v>
                </c:pt>
                <c:pt idx="24829">
                  <c:v>5.865911840097798</c:v>
                </c:pt>
                <c:pt idx="24830">
                  <c:v>0.0</c:v>
                </c:pt>
                <c:pt idx="24831">
                  <c:v>0.0</c:v>
                </c:pt>
                <c:pt idx="24832">
                  <c:v>0.0</c:v>
                </c:pt>
                <c:pt idx="24833">
                  <c:v>0.0</c:v>
                </c:pt>
                <c:pt idx="24834">
                  <c:v>0.0</c:v>
                </c:pt>
                <c:pt idx="24835">
                  <c:v>0.0</c:v>
                </c:pt>
                <c:pt idx="24836">
                  <c:v>0.0</c:v>
                </c:pt>
                <c:pt idx="24837">
                  <c:v>0.0</c:v>
                </c:pt>
                <c:pt idx="24838">
                  <c:v>0.0</c:v>
                </c:pt>
                <c:pt idx="24839">
                  <c:v>0.0</c:v>
                </c:pt>
                <c:pt idx="24840">
                  <c:v>5.860433390145132</c:v>
                </c:pt>
                <c:pt idx="24841">
                  <c:v>5.860377695369259</c:v>
                </c:pt>
                <c:pt idx="24842">
                  <c:v>5.860414301954784</c:v>
                </c:pt>
                <c:pt idx="24843">
                  <c:v>5.860464267711911</c:v>
                </c:pt>
                <c:pt idx="24844">
                  <c:v>5.860552557718037</c:v>
                </c:pt>
                <c:pt idx="24845">
                  <c:v>5.86056325163239</c:v>
                </c:pt>
                <c:pt idx="24846">
                  <c:v>5.860678531370609</c:v>
                </c:pt>
                <c:pt idx="24847">
                  <c:v>5.860740797825672</c:v>
                </c:pt>
                <c:pt idx="24848">
                  <c:v>5.860826148520764</c:v>
                </c:pt>
                <c:pt idx="24849">
                  <c:v>5.860832906376583</c:v>
                </c:pt>
                <c:pt idx="24850">
                  <c:v>0.0</c:v>
                </c:pt>
                <c:pt idx="24851">
                  <c:v>0.0</c:v>
                </c:pt>
                <c:pt idx="24852">
                  <c:v>0.0</c:v>
                </c:pt>
                <c:pt idx="24853">
                  <c:v>0.0</c:v>
                </c:pt>
                <c:pt idx="24854">
                  <c:v>0.0</c:v>
                </c:pt>
                <c:pt idx="24855">
                  <c:v>0.0</c:v>
                </c:pt>
                <c:pt idx="24856">
                  <c:v>0.0</c:v>
                </c:pt>
                <c:pt idx="24857">
                  <c:v>0.0</c:v>
                </c:pt>
                <c:pt idx="24858">
                  <c:v>0.0</c:v>
                </c:pt>
                <c:pt idx="24859">
                  <c:v>0.0</c:v>
                </c:pt>
                <c:pt idx="24860">
                  <c:v>5.856967682957067</c:v>
                </c:pt>
                <c:pt idx="24861">
                  <c:v>5.856932266680209</c:v>
                </c:pt>
                <c:pt idx="24862">
                  <c:v>8.43233659652992</c:v>
                </c:pt>
                <c:pt idx="24863">
                  <c:v>5.857028467637034</c:v>
                </c:pt>
                <c:pt idx="24864">
                  <c:v>5.857136678464986</c:v>
                </c:pt>
                <c:pt idx="24865">
                  <c:v>5.857277645326286</c:v>
                </c:pt>
                <c:pt idx="24866">
                  <c:v>5.85729765679014</c:v>
                </c:pt>
                <c:pt idx="24867">
                  <c:v>5.857327523810007</c:v>
                </c:pt>
                <c:pt idx="24868">
                  <c:v>5.857530802533445</c:v>
                </c:pt>
                <c:pt idx="24869">
                  <c:v>5.85765550427613</c:v>
                </c:pt>
                <c:pt idx="24870">
                  <c:v>0.0</c:v>
                </c:pt>
                <c:pt idx="24871">
                  <c:v>0.0</c:v>
                </c:pt>
                <c:pt idx="24872">
                  <c:v>0.0</c:v>
                </c:pt>
                <c:pt idx="24873">
                  <c:v>0.0</c:v>
                </c:pt>
                <c:pt idx="24874">
                  <c:v>0.0</c:v>
                </c:pt>
                <c:pt idx="24875">
                  <c:v>0.0</c:v>
                </c:pt>
                <c:pt idx="24876">
                  <c:v>0.0</c:v>
                </c:pt>
                <c:pt idx="24877">
                  <c:v>0.0</c:v>
                </c:pt>
                <c:pt idx="24878">
                  <c:v>0.0</c:v>
                </c:pt>
                <c:pt idx="24879">
                  <c:v>0.0</c:v>
                </c:pt>
                <c:pt idx="24880">
                  <c:v>5.854623500952782</c:v>
                </c:pt>
                <c:pt idx="24881">
                  <c:v>5.854588120347383</c:v>
                </c:pt>
                <c:pt idx="24882">
                  <c:v>5.854702998726879</c:v>
                </c:pt>
                <c:pt idx="24883">
                  <c:v>5.854850691548374</c:v>
                </c:pt>
                <c:pt idx="24884">
                  <c:v>5.854841077698136</c:v>
                </c:pt>
                <c:pt idx="24885">
                  <c:v>5.854861370473157</c:v>
                </c:pt>
                <c:pt idx="24886">
                  <c:v>5.854979031794825</c:v>
                </c:pt>
                <c:pt idx="24887">
                  <c:v>5.855140071817695</c:v>
                </c:pt>
                <c:pt idx="24888">
                  <c:v>5.855061514784145</c:v>
                </c:pt>
                <c:pt idx="24889">
                  <c:v>5.855192868623906</c:v>
                </c:pt>
                <c:pt idx="24890">
                  <c:v>0.0</c:v>
                </c:pt>
                <c:pt idx="24891">
                  <c:v>0.0</c:v>
                </c:pt>
                <c:pt idx="24892">
                  <c:v>0.0</c:v>
                </c:pt>
                <c:pt idx="24893">
                  <c:v>0.0</c:v>
                </c:pt>
                <c:pt idx="24894">
                  <c:v>0.0</c:v>
                </c:pt>
                <c:pt idx="24895">
                  <c:v>0.0</c:v>
                </c:pt>
                <c:pt idx="24896">
                  <c:v>0.0</c:v>
                </c:pt>
                <c:pt idx="24897">
                  <c:v>0.0</c:v>
                </c:pt>
                <c:pt idx="24898">
                  <c:v>0.0</c:v>
                </c:pt>
                <c:pt idx="24899">
                  <c:v>0.0</c:v>
                </c:pt>
                <c:pt idx="24900">
                  <c:v>5.853120949024645</c:v>
                </c:pt>
                <c:pt idx="24901">
                  <c:v>5.853147969924096</c:v>
                </c:pt>
                <c:pt idx="24902">
                  <c:v>5.853154471641506</c:v>
                </c:pt>
                <c:pt idx="24903">
                  <c:v>5.853236990673897</c:v>
                </c:pt>
                <c:pt idx="24904">
                  <c:v>5.853305884975181</c:v>
                </c:pt>
                <c:pt idx="24905">
                  <c:v>5.853453420006634</c:v>
                </c:pt>
                <c:pt idx="24906">
                  <c:v>5.853381590541764</c:v>
                </c:pt>
                <c:pt idx="24907">
                  <c:v>5.853499529401186</c:v>
                </c:pt>
                <c:pt idx="24908">
                  <c:v>5.853611657798567</c:v>
                </c:pt>
                <c:pt idx="24909">
                  <c:v>5.853696797108955</c:v>
                </c:pt>
                <c:pt idx="24910">
                  <c:v>0.0</c:v>
                </c:pt>
                <c:pt idx="24911">
                  <c:v>0.0</c:v>
                </c:pt>
                <c:pt idx="24912">
                  <c:v>0.0</c:v>
                </c:pt>
                <c:pt idx="24913">
                  <c:v>0.0</c:v>
                </c:pt>
                <c:pt idx="24914">
                  <c:v>0.0</c:v>
                </c:pt>
                <c:pt idx="24915">
                  <c:v>0.0</c:v>
                </c:pt>
                <c:pt idx="24916">
                  <c:v>0.0</c:v>
                </c:pt>
                <c:pt idx="24917">
                  <c:v>0.0</c:v>
                </c:pt>
                <c:pt idx="24918">
                  <c:v>0.0</c:v>
                </c:pt>
                <c:pt idx="24919">
                  <c:v>0.0</c:v>
                </c:pt>
                <c:pt idx="24920">
                  <c:v>5.851861548252247</c:v>
                </c:pt>
                <c:pt idx="24921">
                  <c:v>5.851999360635474</c:v>
                </c:pt>
                <c:pt idx="24922">
                  <c:v>5.851931287866126</c:v>
                </c:pt>
                <c:pt idx="24923">
                  <c:v>5.85210178745467</c:v>
                </c:pt>
                <c:pt idx="24924">
                  <c:v>5.852098915970362</c:v>
                </c:pt>
                <c:pt idx="24925">
                  <c:v>5.852246280354242</c:v>
                </c:pt>
                <c:pt idx="24926">
                  <c:v>5.852442828607046</c:v>
                </c:pt>
                <c:pt idx="24927">
                  <c:v>5.852557696434904</c:v>
                </c:pt>
                <c:pt idx="24928">
                  <c:v>5.852594266326559</c:v>
                </c:pt>
                <c:pt idx="24929">
                  <c:v>5.852571265513483</c:v>
                </c:pt>
                <c:pt idx="24930">
                  <c:v>0.0</c:v>
                </c:pt>
                <c:pt idx="24931">
                  <c:v>0.0</c:v>
                </c:pt>
                <c:pt idx="24932">
                  <c:v>0.0</c:v>
                </c:pt>
                <c:pt idx="24933">
                  <c:v>0.0</c:v>
                </c:pt>
                <c:pt idx="24934">
                  <c:v>0.0</c:v>
                </c:pt>
                <c:pt idx="24935">
                  <c:v>0.0</c:v>
                </c:pt>
                <c:pt idx="24936">
                  <c:v>0.0</c:v>
                </c:pt>
                <c:pt idx="24937">
                  <c:v>0.0</c:v>
                </c:pt>
                <c:pt idx="24938">
                  <c:v>0.0</c:v>
                </c:pt>
                <c:pt idx="24939">
                  <c:v>0.0</c:v>
                </c:pt>
                <c:pt idx="24940">
                  <c:v>5.851430722866612</c:v>
                </c:pt>
                <c:pt idx="24941">
                  <c:v>5.851339527589494</c:v>
                </c:pt>
                <c:pt idx="24942">
                  <c:v>5.851264823239282</c:v>
                </c:pt>
                <c:pt idx="24943">
                  <c:v>5.851281166250803</c:v>
                </c:pt>
                <c:pt idx="24944">
                  <c:v>5.851487847347704</c:v>
                </c:pt>
                <c:pt idx="24945">
                  <c:v>5.85166809198065</c:v>
                </c:pt>
                <c:pt idx="24946">
                  <c:v>5.85174371646482</c:v>
                </c:pt>
                <c:pt idx="24947">
                  <c:v>5.851939922730196</c:v>
                </c:pt>
                <c:pt idx="24948">
                  <c:v>5.852015480580565</c:v>
                </c:pt>
                <c:pt idx="24949">
                  <c:v>5.851825864977864</c:v>
                </c:pt>
                <c:pt idx="24950">
                  <c:v>0.0</c:v>
                </c:pt>
                <c:pt idx="24951">
                  <c:v>0.0</c:v>
                </c:pt>
                <c:pt idx="24952">
                  <c:v>0.0</c:v>
                </c:pt>
                <c:pt idx="24953">
                  <c:v>0.0</c:v>
                </c:pt>
                <c:pt idx="24954">
                  <c:v>0.0</c:v>
                </c:pt>
                <c:pt idx="24955">
                  <c:v>0.0</c:v>
                </c:pt>
                <c:pt idx="24956">
                  <c:v>0.0</c:v>
                </c:pt>
                <c:pt idx="24957">
                  <c:v>0.0</c:v>
                </c:pt>
                <c:pt idx="24958">
                  <c:v>0.0</c:v>
                </c:pt>
                <c:pt idx="24959">
                  <c:v>0.0</c:v>
                </c:pt>
                <c:pt idx="24960">
                  <c:v>5.851146626100776</c:v>
                </c:pt>
                <c:pt idx="24961">
                  <c:v>5.851216218166669</c:v>
                </c:pt>
                <c:pt idx="24962">
                  <c:v>5.851121418824517</c:v>
                </c:pt>
                <c:pt idx="24963">
                  <c:v>5.851174058118875</c:v>
                </c:pt>
                <c:pt idx="24964">
                  <c:v>5.85142309218182</c:v>
                </c:pt>
                <c:pt idx="24965">
                  <c:v>5.851492018732496</c:v>
                </c:pt>
                <c:pt idx="24966">
                  <c:v>5.851433639982034</c:v>
                </c:pt>
                <c:pt idx="24967">
                  <c:v>5.851587681216485</c:v>
                </c:pt>
                <c:pt idx="24968">
                  <c:v>5.851807034858265</c:v>
                </c:pt>
                <c:pt idx="24969">
                  <c:v>5.851751482406693</c:v>
                </c:pt>
                <c:pt idx="24970">
                  <c:v>0.0</c:v>
                </c:pt>
                <c:pt idx="24971">
                  <c:v>0.0</c:v>
                </c:pt>
                <c:pt idx="24972">
                  <c:v>0.0</c:v>
                </c:pt>
                <c:pt idx="24973">
                  <c:v>0.0</c:v>
                </c:pt>
                <c:pt idx="24974">
                  <c:v>0.0</c:v>
                </c:pt>
                <c:pt idx="24975">
                  <c:v>0.0</c:v>
                </c:pt>
                <c:pt idx="24976">
                  <c:v>0.0</c:v>
                </c:pt>
                <c:pt idx="24977">
                  <c:v>0.0</c:v>
                </c:pt>
                <c:pt idx="24978">
                  <c:v>0.0</c:v>
                </c:pt>
                <c:pt idx="24979">
                  <c:v>0.0</c:v>
                </c:pt>
                <c:pt idx="24980">
                  <c:v>5.851210107817061</c:v>
                </c:pt>
                <c:pt idx="24981">
                  <c:v>5.851075917326513</c:v>
                </c:pt>
                <c:pt idx="24982">
                  <c:v>5.851453048648948</c:v>
                </c:pt>
                <c:pt idx="24983">
                  <c:v>5.851538270916347</c:v>
                </c:pt>
                <c:pt idx="24984">
                  <c:v>5.851482807465181</c:v>
                </c:pt>
                <c:pt idx="24985">
                  <c:v>5.851614023805641</c:v>
                </c:pt>
                <c:pt idx="24986">
                  <c:v>5.85174218914303</c:v>
                </c:pt>
                <c:pt idx="24987">
                  <c:v>5.851781497123483</c:v>
                </c:pt>
                <c:pt idx="24988">
                  <c:v>5.851837002443206</c:v>
                </c:pt>
                <c:pt idx="24989">
                  <c:v>5.851928909040787</c:v>
                </c:pt>
                <c:pt idx="24990">
                  <c:v>0.0</c:v>
                </c:pt>
                <c:pt idx="24991">
                  <c:v>0.0</c:v>
                </c:pt>
                <c:pt idx="24992">
                  <c:v>0.0</c:v>
                </c:pt>
                <c:pt idx="24993">
                  <c:v>0.0</c:v>
                </c:pt>
                <c:pt idx="24994">
                  <c:v>0.0</c:v>
                </c:pt>
                <c:pt idx="24995">
                  <c:v>0.0</c:v>
                </c:pt>
                <c:pt idx="24996">
                  <c:v>0.0</c:v>
                </c:pt>
                <c:pt idx="24997">
                  <c:v>0.0</c:v>
                </c:pt>
                <c:pt idx="24998">
                  <c:v>0.0</c:v>
                </c:pt>
                <c:pt idx="24999">
                  <c:v>0.0</c:v>
                </c:pt>
                <c:pt idx="25000">
                  <c:v>5.85163339347328</c:v>
                </c:pt>
                <c:pt idx="25001">
                  <c:v>5.851768260452747</c:v>
                </c:pt>
                <c:pt idx="25002">
                  <c:v>5.851703205963746</c:v>
                </c:pt>
                <c:pt idx="25003">
                  <c:v>5.851968493538455</c:v>
                </c:pt>
                <c:pt idx="25004">
                  <c:v>5.851850741248074</c:v>
                </c:pt>
                <c:pt idx="25005">
                  <c:v>5.851962535372103</c:v>
                </c:pt>
                <c:pt idx="25006">
                  <c:v>5.852093722272014</c:v>
                </c:pt>
                <c:pt idx="25007">
                  <c:v>5.852181830220064</c:v>
                </c:pt>
                <c:pt idx="25008">
                  <c:v>5.852336047796346</c:v>
                </c:pt>
                <c:pt idx="25009">
                  <c:v>5.852453848369311</c:v>
                </c:pt>
                <c:pt idx="25010">
                  <c:v>0.0</c:v>
                </c:pt>
                <c:pt idx="25011">
                  <c:v>0.0</c:v>
                </c:pt>
                <c:pt idx="25012">
                  <c:v>0.0</c:v>
                </c:pt>
                <c:pt idx="25013">
                  <c:v>0.0</c:v>
                </c:pt>
                <c:pt idx="25014">
                  <c:v>0.0</c:v>
                </c:pt>
                <c:pt idx="25015">
                  <c:v>0.0</c:v>
                </c:pt>
                <c:pt idx="25016">
                  <c:v>0.0</c:v>
                </c:pt>
                <c:pt idx="25017">
                  <c:v>0.0</c:v>
                </c:pt>
                <c:pt idx="25018">
                  <c:v>0.0</c:v>
                </c:pt>
                <c:pt idx="25019">
                  <c:v>0.0</c:v>
                </c:pt>
                <c:pt idx="25020">
                  <c:v>5.852364056985895</c:v>
                </c:pt>
                <c:pt idx="25021">
                  <c:v>5.852436841989234</c:v>
                </c:pt>
                <c:pt idx="25022">
                  <c:v>5.852489463291546</c:v>
                </c:pt>
                <c:pt idx="25023">
                  <c:v>5.852581422392888</c:v>
                </c:pt>
                <c:pt idx="25024">
                  <c:v>5.852774731040034</c:v>
                </c:pt>
                <c:pt idx="25025">
                  <c:v>5.852742310954745</c:v>
                </c:pt>
                <c:pt idx="25026">
                  <c:v>5.852880217013289</c:v>
                </c:pt>
                <c:pt idx="25027">
                  <c:v>5.852919298034267</c:v>
                </c:pt>
                <c:pt idx="25028">
                  <c:v>5.853080190045729</c:v>
                </c:pt>
                <c:pt idx="25029">
                  <c:v>5.85326682589141</c:v>
                </c:pt>
                <c:pt idx="25030">
                  <c:v>0.0</c:v>
                </c:pt>
                <c:pt idx="25031">
                  <c:v>0.0</c:v>
                </c:pt>
                <c:pt idx="25032">
                  <c:v>0.0</c:v>
                </c:pt>
                <c:pt idx="25033">
                  <c:v>0.0</c:v>
                </c:pt>
                <c:pt idx="25034">
                  <c:v>0.0</c:v>
                </c:pt>
                <c:pt idx="25035">
                  <c:v>0.0</c:v>
                </c:pt>
                <c:pt idx="25036">
                  <c:v>0.0</c:v>
                </c:pt>
                <c:pt idx="25037">
                  <c:v>0.0</c:v>
                </c:pt>
                <c:pt idx="25038">
                  <c:v>0.0</c:v>
                </c:pt>
                <c:pt idx="25039">
                  <c:v>0.0</c:v>
                </c:pt>
                <c:pt idx="25040">
                  <c:v>5.853219060484552</c:v>
                </c:pt>
                <c:pt idx="25041">
                  <c:v>5.853416359856602</c:v>
                </c:pt>
                <c:pt idx="25042">
                  <c:v>5.85330827510083</c:v>
                </c:pt>
                <c:pt idx="25043">
                  <c:v>5.853505378606461</c:v>
                </c:pt>
                <c:pt idx="25044">
                  <c:v>5.853426986317205</c:v>
                </c:pt>
                <c:pt idx="25045">
                  <c:v>5.853698688408243</c:v>
                </c:pt>
                <c:pt idx="25046">
                  <c:v>5.8536730174755</c:v>
                </c:pt>
                <c:pt idx="25047">
                  <c:v>5.853912241734645</c:v>
                </c:pt>
                <c:pt idx="25048">
                  <c:v>5.853983993430805</c:v>
                </c:pt>
                <c:pt idx="25049">
                  <c:v>5.854056892245003</c:v>
                </c:pt>
                <c:pt idx="25050">
                  <c:v>0.0</c:v>
                </c:pt>
                <c:pt idx="25051">
                  <c:v>0.0</c:v>
                </c:pt>
                <c:pt idx="25052">
                  <c:v>0.0</c:v>
                </c:pt>
                <c:pt idx="25053">
                  <c:v>0.0</c:v>
                </c:pt>
                <c:pt idx="25054">
                  <c:v>0.0</c:v>
                </c:pt>
                <c:pt idx="25055">
                  <c:v>0.0</c:v>
                </c:pt>
                <c:pt idx="25056">
                  <c:v>0.0</c:v>
                </c:pt>
                <c:pt idx="25057">
                  <c:v>0.0</c:v>
                </c:pt>
                <c:pt idx="25058">
                  <c:v>0.0</c:v>
                </c:pt>
                <c:pt idx="25059">
                  <c:v>0.0</c:v>
                </c:pt>
                <c:pt idx="25060">
                  <c:v>5.854509384102961</c:v>
                </c:pt>
                <c:pt idx="25061">
                  <c:v>5.854280816357597</c:v>
                </c:pt>
                <c:pt idx="25062">
                  <c:v>5.854317140948604</c:v>
                </c:pt>
                <c:pt idx="25063">
                  <c:v>5.854517320643026</c:v>
                </c:pt>
                <c:pt idx="25064">
                  <c:v>5.854678035281647</c:v>
                </c:pt>
                <c:pt idx="25065">
                  <c:v>5.854770110623287</c:v>
                </c:pt>
                <c:pt idx="25066">
                  <c:v>5.854832222518587</c:v>
                </c:pt>
                <c:pt idx="25067">
                  <c:v>5.854884889901775</c:v>
                </c:pt>
                <c:pt idx="25068">
                  <c:v>5.855104110485403</c:v>
                </c:pt>
                <c:pt idx="25069">
                  <c:v>5.855195979521223</c:v>
                </c:pt>
                <c:pt idx="25070">
                  <c:v>0.0</c:v>
                </c:pt>
                <c:pt idx="25071">
                  <c:v>0.0</c:v>
                </c:pt>
                <c:pt idx="25072">
                  <c:v>0.0</c:v>
                </c:pt>
                <c:pt idx="25073">
                  <c:v>0.0</c:v>
                </c:pt>
                <c:pt idx="25074">
                  <c:v>0.0</c:v>
                </c:pt>
                <c:pt idx="25075">
                  <c:v>0.0</c:v>
                </c:pt>
                <c:pt idx="25076">
                  <c:v>0.0</c:v>
                </c:pt>
                <c:pt idx="25077">
                  <c:v>0.0</c:v>
                </c:pt>
                <c:pt idx="25078">
                  <c:v>0.0</c:v>
                </c:pt>
                <c:pt idx="25079">
                  <c:v>0.0</c:v>
                </c:pt>
                <c:pt idx="25080">
                  <c:v>5.855567167259672</c:v>
                </c:pt>
                <c:pt idx="25081">
                  <c:v>5.855535488414075</c:v>
                </c:pt>
                <c:pt idx="25082">
                  <c:v>5.855653201217208</c:v>
                </c:pt>
                <c:pt idx="25083">
                  <c:v>5.855689537107449</c:v>
                </c:pt>
                <c:pt idx="25084">
                  <c:v>5.855863845511457</c:v>
                </c:pt>
                <c:pt idx="25085">
                  <c:v>5.855762527844896</c:v>
                </c:pt>
                <c:pt idx="25086">
                  <c:v>5.855995226411369</c:v>
                </c:pt>
                <c:pt idx="25087">
                  <c:v>5.856237448282971</c:v>
                </c:pt>
                <c:pt idx="25088">
                  <c:v>5.856181933221617</c:v>
                </c:pt>
                <c:pt idx="25089">
                  <c:v>5.856312930079309</c:v>
                </c:pt>
                <c:pt idx="25090">
                  <c:v>0.0</c:v>
                </c:pt>
                <c:pt idx="25091">
                  <c:v>0.0</c:v>
                </c:pt>
                <c:pt idx="25092">
                  <c:v>0.0</c:v>
                </c:pt>
                <c:pt idx="25093">
                  <c:v>0.0</c:v>
                </c:pt>
                <c:pt idx="25094">
                  <c:v>0.0</c:v>
                </c:pt>
                <c:pt idx="25095">
                  <c:v>0.0</c:v>
                </c:pt>
                <c:pt idx="25096">
                  <c:v>0.0</c:v>
                </c:pt>
                <c:pt idx="25097">
                  <c:v>0.0</c:v>
                </c:pt>
                <c:pt idx="25098">
                  <c:v>0.0</c:v>
                </c:pt>
                <c:pt idx="25099">
                  <c:v>0.0</c:v>
                </c:pt>
                <c:pt idx="25100">
                  <c:v>5.856814860356873</c:v>
                </c:pt>
                <c:pt idx="25101">
                  <c:v>5.85694614740832</c:v>
                </c:pt>
                <c:pt idx="25102">
                  <c:v>5.856871674100672</c:v>
                </c:pt>
                <c:pt idx="25103">
                  <c:v>5.85707160685434</c:v>
                </c:pt>
                <c:pt idx="25104">
                  <c:v>5.857078445703948</c:v>
                </c:pt>
                <c:pt idx="25105">
                  <c:v>5.857105351442495</c:v>
                </c:pt>
                <c:pt idx="25106">
                  <c:v>5.857268864555547</c:v>
                </c:pt>
                <c:pt idx="25107">
                  <c:v>5.857393589318661</c:v>
                </c:pt>
                <c:pt idx="25108">
                  <c:v>5.857619407758714</c:v>
                </c:pt>
                <c:pt idx="25109">
                  <c:v>5.857711439812835</c:v>
                </c:pt>
                <c:pt idx="25110">
                  <c:v>0.0</c:v>
                </c:pt>
                <c:pt idx="25111">
                  <c:v>0.0</c:v>
                </c:pt>
                <c:pt idx="25112">
                  <c:v>0.0</c:v>
                </c:pt>
                <c:pt idx="25113">
                  <c:v>0.0</c:v>
                </c:pt>
                <c:pt idx="25114">
                  <c:v>0.0</c:v>
                </c:pt>
                <c:pt idx="25115">
                  <c:v>0.0</c:v>
                </c:pt>
                <c:pt idx="25116">
                  <c:v>0.0</c:v>
                </c:pt>
                <c:pt idx="25117">
                  <c:v>0.0</c:v>
                </c:pt>
                <c:pt idx="25118">
                  <c:v>0.0</c:v>
                </c:pt>
                <c:pt idx="25119">
                  <c:v>0.0</c:v>
                </c:pt>
                <c:pt idx="25120">
                  <c:v>5.85821303926338</c:v>
                </c:pt>
                <c:pt idx="25121">
                  <c:v>5.858177745609407</c:v>
                </c:pt>
                <c:pt idx="25122">
                  <c:v>5.85822755657489</c:v>
                </c:pt>
                <c:pt idx="25123">
                  <c:v>5.858486102562398</c:v>
                </c:pt>
                <c:pt idx="25124">
                  <c:v>5.858434432923486</c:v>
                </c:pt>
                <c:pt idx="25125">
                  <c:v>5.858676600776191</c:v>
                </c:pt>
                <c:pt idx="25126">
                  <c:v>5.858706436203746</c:v>
                </c:pt>
                <c:pt idx="25127">
                  <c:v>5.858752187670234</c:v>
                </c:pt>
                <c:pt idx="25128">
                  <c:v>5.858929640917609</c:v>
                </c:pt>
                <c:pt idx="25129">
                  <c:v>5.859109443591067</c:v>
                </c:pt>
                <c:pt idx="25130">
                  <c:v>0.0</c:v>
                </c:pt>
                <c:pt idx="25131">
                  <c:v>0.0</c:v>
                </c:pt>
                <c:pt idx="25132">
                  <c:v>0.0</c:v>
                </c:pt>
                <c:pt idx="25133">
                  <c:v>0.0</c:v>
                </c:pt>
                <c:pt idx="25134">
                  <c:v>0.0</c:v>
                </c:pt>
                <c:pt idx="25135">
                  <c:v>0.0</c:v>
                </c:pt>
                <c:pt idx="25136">
                  <c:v>0.0</c:v>
                </c:pt>
                <c:pt idx="25137">
                  <c:v>0.0</c:v>
                </c:pt>
                <c:pt idx="25138">
                  <c:v>0.0</c:v>
                </c:pt>
                <c:pt idx="25139">
                  <c:v>0.0</c:v>
                </c:pt>
                <c:pt idx="25140">
                  <c:v>5.859499698041903</c:v>
                </c:pt>
                <c:pt idx="25141">
                  <c:v>5.859605076493509</c:v>
                </c:pt>
                <c:pt idx="25142">
                  <c:v>5.859814861888235</c:v>
                </c:pt>
                <c:pt idx="25143">
                  <c:v>5.859766240281749</c:v>
                </c:pt>
                <c:pt idx="25144">
                  <c:v>5.859871580902837</c:v>
                </c:pt>
                <c:pt idx="25145">
                  <c:v>5.860012297160576</c:v>
                </c:pt>
                <c:pt idx="25146">
                  <c:v>5.860009626922277</c:v>
                </c:pt>
                <c:pt idx="25147">
                  <c:v>5.860179996455251</c:v>
                </c:pt>
                <c:pt idx="25148">
                  <c:v>5.860271892026314</c:v>
                </c:pt>
                <c:pt idx="25149">
                  <c:v>5.860386995261898</c:v>
                </c:pt>
                <c:pt idx="25150">
                  <c:v>0.0</c:v>
                </c:pt>
                <c:pt idx="25151">
                  <c:v>0.0</c:v>
                </c:pt>
                <c:pt idx="25152">
                  <c:v>0.0</c:v>
                </c:pt>
                <c:pt idx="25153">
                  <c:v>0.0</c:v>
                </c:pt>
                <c:pt idx="25154">
                  <c:v>0.0</c:v>
                </c:pt>
                <c:pt idx="25155">
                  <c:v>0.0</c:v>
                </c:pt>
                <c:pt idx="25156">
                  <c:v>0.0</c:v>
                </c:pt>
                <c:pt idx="25157">
                  <c:v>0.0</c:v>
                </c:pt>
                <c:pt idx="25158">
                  <c:v>0.0</c:v>
                </c:pt>
                <c:pt idx="25159">
                  <c:v>0.0</c:v>
                </c:pt>
                <c:pt idx="25160">
                  <c:v>5.861038055101975</c:v>
                </c:pt>
                <c:pt idx="25161">
                  <c:v>5.860963623759279</c:v>
                </c:pt>
                <c:pt idx="25162">
                  <c:v>5.860990781125148</c:v>
                </c:pt>
                <c:pt idx="25163">
                  <c:v>5.861098938322173</c:v>
                </c:pt>
                <c:pt idx="25164">
                  <c:v>5.86126939725374</c:v>
                </c:pt>
                <c:pt idx="25165">
                  <c:v>5.861377655770736</c:v>
                </c:pt>
                <c:pt idx="25166">
                  <c:v>5.861391059872186</c:v>
                </c:pt>
                <c:pt idx="25167">
                  <c:v>5.861614344283028</c:v>
                </c:pt>
                <c:pt idx="25168">
                  <c:v>5.861731953736839</c:v>
                </c:pt>
                <c:pt idx="25169">
                  <c:v>5.861775340368077</c:v>
                </c:pt>
                <c:pt idx="25170">
                  <c:v>0.0</c:v>
                </c:pt>
                <c:pt idx="25171">
                  <c:v>0.0</c:v>
                </c:pt>
                <c:pt idx="25172">
                  <c:v>0.0</c:v>
                </c:pt>
                <c:pt idx="25173">
                  <c:v>0.0</c:v>
                </c:pt>
                <c:pt idx="25174">
                  <c:v>0.0</c:v>
                </c:pt>
                <c:pt idx="25175">
                  <c:v>0.0</c:v>
                </c:pt>
                <c:pt idx="25176">
                  <c:v>0.0</c:v>
                </c:pt>
                <c:pt idx="25177">
                  <c:v>0.0</c:v>
                </c:pt>
                <c:pt idx="25178">
                  <c:v>0.0</c:v>
                </c:pt>
                <c:pt idx="25179">
                  <c:v>0.0</c:v>
                </c:pt>
                <c:pt idx="25180">
                  <c:v>5.862361268571147</c:v>
                </c:pt>
                <c:pt idx="25181">
                  <c:v>5.862342221688022</c:v>
                </c:pt>
                <c:pt idx="25182">
                  <c:v>5.862316506840634</c:v>
                </c:pt>
                <c:pt idx="25183">
                  <c:v>5.862382798572462</c:v>
                </c:pt>
                <c:pt idx="25184">
                  <c:v>5.862576294152014</c:v>
                </c:pt>
                <c:pt idx="25185">
                  <c:v>5.862749605718576</c:v>
                </c:pt>
                <c:pt idx="25186">
                  <c:v>5.862730435833389</c:v>
                </c:pt>
                <c:pt idx="25187">
                  <c:v>5.862894299175113</c:v>
                </c:pt>
                <c:pt idx="25188">
                  <c:v>5.863045858171336</c:v>
                </c:pt>
                <c:pt idx="25189">
                  <c:v>5.863101223797454</c:v>
                </c:pt>
                <c:pt idx="25190">
                  <c:v>0.0</c:v>
                </c:pt>
                <c:pt idx="25191">
                  <c:v>0.0</c:v>
                </c:pt>
                <c:pt idx="25192">
                  <c:v>0.0</c:v>
                </c:pt>
                <c:pt idx="25193">
                  <c:v>0.0</c:v>
                </c:pt>
                <c:pt idx="25194">
                  <c:v>0.0</c:v>
                </c:pt>
                <c:pt idx="25195">
                  <c:v>0.0</c:v>
                </c:pt>
                <c:pt idx="25196">
                  <c:v>0.0</c:v>
                </c:pt>
                <c:pt idx="25197">
                  <c:v>0.0</c:v>
                </c:pt>
                <c:pt idx="25198">
                  <c:v>0.0</c:v>
                </c:pt>
                <c:pt idx="25199">
                  <c:v>0.0</c:v>
                </c:pt>
                <c:pt idx="25200">
                  <c:v>5.863742330265858</c:v>
                </c:pt>
                <c:pt idx="25201">
                  <c:v>5.86383164842456</c:v>
                </c:pt>
                <c:pt idx="25202">
                  <c:v>5.86389123884085</c:v>
                </c:pt>
                <c:pt idx="25203">
                  <c:v>5.863881836849279</c:v>
                </c:pt>
                <c:pt idx="25204">
                  <c:v>5.863931842768277</c:v>
                </c:pt>
                <c:pt idx="25205">
                  <c:v>5.864183466027468</c:v>
                </c:pt>
                <c:pt idx="25206">
                  <c:v>5.864144242812439</c:v>
                </c:pt>
                <c:pt idx="25207">
                  <c:v>5.864413580288685</c:v>
                </c:pt>
                <c:pt idx="25208">
                  <c:v>5.864492098887924</c:v>
                </c:pt>
                <c:pt idx="25209">
                  <c:v>5.864489367329713</c:v>
                </c:pt>
                <c:pt idx="25210">
                  <c:v>0.0</c:v>
                </c:pt>
                <c:pt idx="25211">
                  <c:v>0.0</c:v>
                </c:pt>
                <c:pt idx="25212">
                  <c:v>0.0</c:v>
                </c:pt>
                <c:pt idx="25213">
                  <c:v>0.0</c:v>
                </c:pt>
                <c:pt idx="25214">
                  <c:v>0.0</c:v>
                </c:pt>
                <c:pt idx="25215">
                  <c:v>0.0</c:v>
                </c:pt>
                <c:pt idx="25216">
                  <c:v>0.0</c:v>
                </c:pt>
                <c:pt idx="25217">
                  <c:v>0.0</c:v>
                </c:pt>
                <c:pt idx="25218">
                  <c:v>0.0</c:v>
                </c:pt>
                <c:pt idx="25219">
                  <c:v>0.0</c:v>
                </c:pt>
                <c:pt idx="25220">
                  <c:v>5.865120531679024</c:v>
                </c:pt>
                <c:pt idx="25221">
                  <c:v>5.865124879366854</c:v>
                </c:pt>
                <c:pt idx="25222">
                  <c:v>5.865302156568065</c:v>
                </c:pt>
                <c:pt idx="25223">
                  <c:v>5.865318276730675</c:v>
                </c:pt>
                <c:pt idx="25224">
                  <c:v>5.865377953631444</c:v>
                </c:pt>
                <c:pt idx="25225">
                  <c:v>5.86555519444786</c:v>
                </c:pt>
                <c:pt idx="25226">
                  <c:v>5.865670235724012</c:v>
                </c:pt>
                <c:pt idx="25227">
                  <c:v>5.865755456843605</c:v>
                </c:pt>
                <c:pt idx="25228">
                  <c:v>5.865965233247766</c:v>
                </c:pt>
                <c:pt idx="25229">
                  <c:v>5.866011190940916</c:v>
                </c:pt>
                <c:pt idx="25230">
                  <c:v>0.0</c:v>
                </c:pt>
                <c:pt idx="25231">
                  <c:v>0.0</c:v>
                </c:pt>
                <c:pt idx="25232">
                  <c:v>0.0</c:v>
                </c:pt>
                <c:pt idx="25233">
                  <c:v>0.0</c:v>
                </c:pt>
                <c:pt idx="25234">
                  <c:v>0.0</c:v>
                </c:pt>
                <c:pt idx="25235">
                  <c:v>0.0</c:v>
                </c:pt>
                <c:pt idx="25236">
                  <c:v>0.0</c:v>
                </c:pt>
                <c:pt idx="25237">
                  <c:v>0.0</c:v>
                </c:pt>
                <c:pt idx="25238">
                  <c:v>0.0</c:v>
                </c:pt>
                <c:pt idx="25239">
                  <c:v>0.0</c:v>
                </c:pt>
                <c:pt idx="25240">
                  <c:v>5.866635321723265</c:v>
                </c:pt>
                <c:pt idx="25241">
                  <c:v>5.866590642893822</c:v>
                </c:pt>
                <c:pt idx="25242">
                  <c:v>5.866659881443215</c:v>
                </c:pt>
                <c:pt idx="25243">
                  <c:v>5.866696344988024</c:v>
                </c:pt>
                <c:pt idx="25244">
                  <c:v>5.866726319068456</c:v>
                </c:pt>
                <c:pt idx="25245">
                  <c:v>5.866919935990555</c:v>
                </c:pt>
                <c:pt idx="25246">
                  <c:v>5.867166293912509</c:v>
                </c:pt>
                <c:pt idx="25247">
                  <c:v>5.867127068693476</c:v>
                </c:pt>
                <c:pt idx="25248">
                  <c:v>5.867300162596644</c:v>
                </c:pt>
                <c:pt idx="25249">
                  <c:v>5.867509952119805</c:v>
                </c:pt>
                <c:pt idx="25250">
                  <c:v>0.0</c:v>
                </c:pt>
                <c:pt idx="25251">
                  <c:v>0.0</c:v>
                </c:pt>
                <c:pt idx="25252">
                  <c:v>0.0</c:v>
                </c:pt>
                <c:pt idx="25253">
                  <c:v>0.0</c:v>
                </c:pt>
                <c:pt idx="25254">
                  <c:v>0.0</c:v>
                </c:pt>
                <c:pt idx="25255">
                  <c:v>0.0</c:v>
                </c:pt>
                <c:pt idx="25256">
                  <c:v>0.0</c:v>
                </c:pt>
                <c:pt idx="25257">
                  <c:v>0.0</c:v>
                </c:pt>
                <c:pt idx="25258">
                  <c:v>0.0</c:v>
                </c:pt>
                <c:pt idx="25259">
                  <c:v>0.0</c:v>
                </c:pt>
                <c:pt idx="25260">
                  <c:v>5.867934821218915</c:v>
                </c:pt>
                <c:pt idx="25261">
                  <c:v>5.867867423853291</c:v>
                </c:pt>
                <c:pt idx="25262">
                  <c:v>5.86804219539522</c:v>
                </c:pt>
                <c:pt idx="25263">
                  <c:v>5.868136797385431</c:v>
                </c:pt>
                <c:pt idx="25264">
                  <c:v>5.868157396350506</c:v>
                </c:pt>
                <c:pt idx="25265">
                  <c:v>5.868219556492829</c:v>
                </c:pt>
                <c:pt idx="25266">
                  <c:v>5.868498358423437</c:v>
                </c:pt>
                <c:pt idx="25267">
                  <c:v>5.868733758388696</c:v>
                </c:pt>
                <c:pt idx="25268">
                  <c:v>5.868770365112115</c:v>
                </c:pt>
                <c:pt idx="25269">
                  <c:v>5.868816491416084</c:v>
                </c:pt>
                <c:pt idx="25270">
                  <c:v>0.0</c:v>
                </c:pt>
                <c:pt idx="25271">
                  <c:v>0.0</c:v>
                </c:pt>
                <c:pt idx="25272">
                  <c:v>0.0</c:v>
                </c:pt>
                <c:pt idx="25273">
                  <c:v>0.0</c:v>
                </c:pt>
                <c:pt idx="25274">
                  <c:v>0.0</c:v>
                </c:pt>
                <c:pt idx="25275">
                  <c:v>0.0</c:v>
                </c:pt>
                <c:pt idx="25276">
                  <c:v>0.0</c:v>
                </c:pt>
                <c:pt idx="25277">
                  <c:v>0.0</c:v>
                </c:pt>
                <c:pt idx="25278">
                  <c:v>0.0</c:v>
                </c:pt>
                <c:pt idx="25279">
                  <c:v>0.0</c:v>
                </c:pt>
                <c:pt idx="25280">
                  <c:v>5.869179049167021</c:v>
                </c:pt>
                <c:pt idx="25281">
                  <c:v>5.869236061806046</c:v>
                </c:pt>
                <c:pt idx="25282">
                  <c:v>4.669171204344312</c:v>
                </c:pt>
                <c:pt idx="25283">
                  <c:v>5.869459502846587</c:v>
                </c:pt>
                <c:pt idx="25284">
                  <c:v>5.869567771271761</c:v>
                </c:pt>
                <c:pt idx="25285">
                  <c:v>5.869682910266006</c:v>
                </c:pt>
                <c:pt idx="25286">
                  <c:v>5.869680258852171</c:v>
                </c:pt>
                <c:pt idx="25287">
                  <c:v>5.86997532115137</c:v>
                </c:pt>
                <c:pt idx="25288">
                  <c:v>5.870021451223987</c:v>
                </c:pt>
                <c:pt idx="25289">
                  <c:v>5.870185207472755</c:v>
                </c:pt>
                <c:pt idx="25290">
                  <c:v>0.0</c:v>
                </c:pt>
                <c:pt idx="25291">
                  <c:v>0.0</c:v>
                </c:pt>
                <c:pt idx="25292">
                  <c:v>0.0</c:v>
                </c:pt>
                <c:pt idx="25293">
                  <c:v>0.0</c:v>
                </c:pt>
                <c:pt idx="25294">
                  <c:v>0.0</c:v>
                </c:pt>
                <c:pt idx="25295">
                  <c:v>0.0</c:v>
                </c:pt>
                <c:pt idx="25296">
                  <c:v>0.0</c:v>
                </c:pt>
                <c:pt idx="25297">
                  <c:v>0.0</c:v>
                </c:pt>
                <c:pt idx="25298">
                  <c:v>0.0</c:v>
                </c:pt>
                <c:pt idx="25299">
                  <c:v>0.0</c:v>
                </c:pt>
                <c:pt idx="25300">
                  <c:v>5.87053795887255</c:v>
                </c:pt>
                <c:pt idx="25301">
                  <c:v>5.870535640003047</c:v>
                </c:pt>
                <c:pt idx="25302">
                  <c:v>5.870611515928731</c:v>
                </c:pt>
                <c:pt idx="25303">
                  <c:v>5.870740220979384</c:v>
                </c:pt>
                <c:pt idx="25304">
                  <c:v>5.870776834620802</c:v>
                </c:pt>
                <c:pt idx="25305">
                  <c:v>5.870924386486855</c:v>
                </c:pt>
                <c:pt idx="25306">
                  <c:v>5.871032668571988</c:v>
                </c:pt>
                <c:pt idx="25307">
                  <c:v>5.87116402508184</c:v>
                </c:pt>
                <c:pt idx="25308">
                  <c:v>5.871311748365898</c:v>
                </c:pt>
                <c:pt idx="25309">
                  <c:v>5.871445576759505</c:v>
                </c:pt>
                <c:pt idx="25310">
                  <c:v>0.0</c:v>
                </c:pt>
                <c:pt idx="25311">
                  <c:v>0.0</c:v>
                </c:pt>
                <c:pt idx="25312">
                  <c:v>0.0</c:v>
                </c:pt>
                <c:pt idx="25313">
                  <c:v>0.0</c:v>
                </c:pt>
                <c:pt idx="25314">
                  <c:v>0.0</c:v>
                </c:pt>
                <c:pt idx="25315">
                  <c:v>0.0</c:v>
                </c:pt>
                <c:pt idx="25316">
                  <c:v>0.0</c:v>
                </c:pt>
                <c:pt idx="25317">
                  <c:v>0.0</c:v>
                </c:pt>
                <c:pt idx="25318">
                  <c:v>0.0</c:v>
                </c:pt>
                <c:pt idx="25319">
                  <c:v>0.0</c:v>
                </c:pt>
                <c:pt idx="25320">
                  <c:v>5.871782012128762</c:v>
                </c:pt>
                <c:pt idx="25321">
                  <c:v>5.871737766776181</c:v>
                </c:pt>
                <c:pt idx="25322">
                  <c:v>5.871921932511638</c:v>
                </c:pt>
                <c:pt idx="25323">
                  <c:v>5.87196803641307</c:v>
                </c:pt>
                <c:pt idx="25324">
                  <c:v>5.872184630451877</c:v>
                </c:pt>
                <c:pt idx="25325">
                  <c:v>5.872126697303207</c:v>
                </c:pt>
                <c:pt idx="25326">
                  <c:v>5.872509698907415</c:v>
                </c:pt>
                <c:pt idx="25327">
                  <c:v>5.87235964123473</c:v>
                </c:pt>
                <c:pt idx="25328">
                  <c:v>5.872624874861346</c:v>
                </c:pt>
                <c:pt idx="25329">
                  <c:v>5.872772243199224</c:v>
                </c:pt>
                <c:pt idx="25330">
                  <c:v>0.0</c:v>
                </c:pt>
                <c:pt idx="25331">
                  <c:v>0.0</c:v>
                </c:pt>
                <c:pt idx="25332">
                  <c:v>0.0</c:v>
                </c:pt>
                <c:pt idx="25333">
                  <c:v>0.0</c:v>
                </c:pt>
                <c:pt idx="25334">
                  <c:v>0.0</c:v>
                </c:pt>
                <c:pt idx="25335">
                  <c:v>0.0</c:v>
                </c:pt>
                <c:pt idx="25336">
                  <c:v>0.0</c:v>
                </c:pt>
                <c:pt idx="25337">
                  <c:v>0.0</c:v>
                </c:pt>
                <c:pt idx="25338">
                  <c:v>0.0</c:v>
                </c:pt>
                <c:pt idx="25339">
                  <c:v>0.0</c:v>
                </c:pt>
                <c:pt idx="25340">
                  <c:v>5.873023361950451</c:v>
                </c:pt>
                <c:pt idx="25341">
                  <c:v>5.873041424466286</c:v>
                </c:pt>
                <c:pt idx="25342">
                  <c:v>5.873166003264778</c:v>
                </c:pt>
                <c:pt idx="25343">
                  <c:v>5.873036536985134</c:v>
                </c:pt>
                <c:pt idx="25344">
                  <c:v>5.873239428590552</c:v>
                </c:pt>
                <c:pt idx="25345">
                  <c:v>5.873285529259939</c:v>
                </c:pt>
                <c:pt idx="25346">
                  <c:v>5.873571238052484</c:v>
                </c:pt>
                <c:pt idx="25347">
                  <c:v>5.873610463567172</c:v>
                </c:pt>
                <c:pt idx="25348">
                  <c:v>5.873718945199908</c:v>
                </c:pt>
                <c:pt idx="25349">
                  <c:v>5.873873238832061</c:v>
                </c:pt>
                <c:pt idx="25350">
                  <c:v>0.0</c:v>
                </c:pt>
                <c:pt idx="25351">
                  <c:v>0.0</c:v>
                </c:pt>
                <c:pt idx="25352">
                  <c:v>0.0</c:v>
                </c:pt>
                <c:pt idx="25353">
                  <c:v>0.0</c:v>
                </c:pt>
                <c:pt idx="25354">
                  <c:v>0.0</c:v>
                </c:pt>
                <c:pt idx="25355">
                  <c:v>0.0</c:v>
                </c:pt>
                <c:pt idx="25356">
                  <c:v>0.0</c:v>
                </c:pt>
                <c:pt idx="25357">
                  <c:v>0.0</c:v>
                </c:pt>
                <c:pt idx="25358">
                  <c:v>0.0</c:v>
                </c:pt>
                <c:pt idx="25359">
                  <c:v>0.0</c:v>
                </c:pt>
                <c:pt idx="25360">
                  <c:v>5.874084669572924</c:v>
                </c:pt>
                <c:pt idx="25361">
                  <c:v>5.874183709246576</c:v>
                </c:pt>
                <c:pt idx="25362">
                  <c:v>5.874077328811364</c:v>
                </c:pt>
                <c:pt idx="25363">
                  <c:v>5.874254864893121</c:v>
                </c:pt>
                <c:pt idx="25364">
                  <c:v>5.874284538384577</c:v>
                </c:pt>
                <c:pt idx="25365">
                  <c:v>5.874439149168671</c:v>
                </c:pt>
                <c:pt idx="25366">
                  <c:v>5.874743524297004</c:v>
                </c:pt>
                <c:pt idx="25367">
                  <c:v>5.874685616265789</c:v>
                </c:pt>
                <c:pt idx="25368">
                  <c:v>5.874777871895249</c:v>
                </c:pt>
                <c:pt idx="25369">
                  <c:v>5.87484931430417</c:v>
                </c:pt>
                <c:pt idx="25370">
                  <c:v>0.0</c:v>
                </c:pt>
                <c:pt idx="25371">
                  <c:v>0.0</c:v>
                </c:pt>
                <c:pt idx="25372">
                  <c:v>0.0</c:v>
                </c:pt>
                <c:pt idx="25373">
                  <c:v>0.0</c:v>
                </c:pt>
                <c:pt idx="25374">
                  <c:v>0.0</c:v>
                </c:pt>
                <c:pt idx="25375">
                  <c:v>0.0</c:v>
                </c:pt>
                <c:pt idx="25376">
                  <c:v>0.0</c:v>
                </c:pt>
                <c:pt idx="25377">
                  <c:v>0.0</c:v>
                </c:pt>
                <c:pt idx="25378">
                  <c:v>0.0</c:v>
                </c:pt>
                <c:pt idx="25379">
                  <c:v>0.0</c:v>
                </c:pt>
                <c:pt idx="25380">
                  <c:v>5.875106768339675</c:v>
                </c:pt>
                <c:pt idx="25381">
                  <c:v>5.875118103260744</c:v>
                </c:pt>
                <c:pt idx="25382">
                  <c:v>5.875171010641907</c:v>
                </c:pt>
                <c:pt idx="25383">
                  <c:v>5.87527272562343</c:v>
                </c:pt>
                <c:pt idx="25384">
                  <c:v>5.875433820163155</c:v>
                </c:pt>
                <c:pt idx="25385">
                  <c:v>5.87546384125105</c:v>
                </c:pt>
                <c:pt idx="25386">
                  <c:v>5.875618307212732</c:v>
                </c:pt>
                <c:pt idx="25387">
                  <c:v>5.875758906502637</c:v>
                </c:pt>
                <c:pt idx="25388">
                  <c:v>5.875881076859094</c:v>
                </c:pt>
                <c:pt idx="25389">
                  <c:v>5.876003249981264</c:v>
                </c:pt>
                <c:pt idx="25390">
                  <c:v>0.0</c:v>
                </c:pt>
                <c:pt idx="25391">
                  <c:v>0.0</c:v>
                </c:pt>
                <c:pt idx="25392">
                  <c:v>0.0</c:v>
                </c:pt>
                <c:pt idx="25393">
                  <c:v>0.0</c:v>
                </c:pt>
                <c:pt idx="25394">
                  <c:v>0.0</c:v>
                </c:pt>
                <c:pt idx="25395">
                  <c:v>0.0</c:v>
                </c:pt>
                <c:pt idx="25396">
                  <c:v>0.0</c:v>
                </c:pt>
                <c:pt idx="25397">
                  <c:v>0.0</c:v>
                </c:pt>
                <c:pt idx="25398">
                  <c:v>0.0</c:v>
                </c:pt>
                <c:pt idx="25399">
                  <c:v>0.0</c:v>
                </c:pt>
                <c:pt idx="25400">
                  <c:v>5.8760275672115</c:v>
                </c:pt>
                <c:pt idx="25401">
                  <c:v>5.876047999411317</c:v>
                </c:pt>
                <c:pt idx="25402">
                  <c:v>5.876193356544837</c:v>
                </c:pt>
                <c:pt idx="25403">
                  <c:v>5.876144766685907</c:v>
                </c:pt>
                <c:pt idx="25404">
                  <c:v>5.876400751497857</c:v>
                </c:pt>
                <c:pt idx="25405">
                  <c:v>5.876319869833881</c:v>
                </c:pt>
                <c:pt idx="25406">
                  <c:v>5.876584942807367</c:v>
                </c:pt>
                <c:pt idx="25407">
                  <c:v>5.87672331410265</c:v>
                </c:pt>
                <c:pt idx="25408">
                  <c:v>5.876880194939332</c:v>
                </c:pt>
                <c:pt idx="25409">
                  <c:v>5.87701848610374</c:v>
                </c:pt>
                <c:pt idx="25410">
                  <c:v>0.0</c:v>
                </c:pt>
                <c:pt idx="25411">
                  <c:v>0.0</c:v>
                </c:pt>
                <c:pt idx="25412">
                  <c:v>0.0</c:v>
                </c:pt>
                <c:pt idx="25413">
                  <c:v>0.0</c:v>
                </c:pt>
                <c:pt idx="25414">
                  <c:v>0.0</c:v>
                </c:pt>
                <c:pt idx="25415">
                  <c:v>0.0</c:v>
                </c:pt>
                <c:pt idx="25416">
                  <c:v>0.0</c:v>
                </c:pt>
                <c:pt idx="25417">
                  <c:v>0.0</c:v>
                </c:pt>
                <c:pt idx="25418">
                  <c:v>0.0</c:v>
                </c:pt>
                <c:pt idx="25419">
                  <c:v>0.0</c:v>
                </c:pt>
                <c:pt idx="25420">
                  <c:v>5.877072576320473</c:v>
                </c:pt>
                <c:pt idx="25421">
                  <c:v>5.877044747625484</c:v>
                </c:pt>
                <c:pt idx="25422">
                  <c:v>5.877143818997175</c:v>
                </c:pt>
                <c:pt idx="25423">
                  <c:v>5.877261473129323</c:v>
                </c:pt>
                <c:pt idx="25424">
                  <c:v>5.87732138189496</c:v>
                </c:pt>
                <c:pt idx="25425">
                  <c:v>5.877491887609914</c:v>
                </c:pt>
                <c:pt idx="25426">
                  <c:v>5.877558672910927</c:v>
                </c:pt>
                <c:pt idx="25427">
                  <c:v>5.877761753767093</c:v>
                </c:pt>
                <c:pt idx="25428">
                  <c:v>5.877909323459546</c:v>
                </c:pt>
                <c:pt idx="25429">
                  <c:v>5.877890792391812</c:v>
                </c:pt>
                <c:pt idx="25430">
                  <c:v>0.0</c:v>
                </c:pt>
                <c:pt idx="25431">
                  <c:v>0.0</c:v>
                </c:pt>
                <c:pt idx="25432">
                  <c:v>0.0</c:v>
                </c:pt>
                <c:pt idx="25433">
                  <c:v>0.0</c:v>
                </c:pt>
                <c:pt idx="25434">
                  <c:v>0.0</c:v>
                </c:pt>
                <c:pt idx="25435">
                  <c:v>0.0</c:v>
                </c:pt>
                <c:pt idx="25436">
                  <c:v>0.0</c:v>
                </c:pt>
                <c:pt idx="25437">
                  <c:v>0.0</c:v>
                </c:pt>
                <c:pt idx="25438">
                  <c:v>0.0</c:v>
                </c:pt>
                <c:pt idx="25439">
                  <c:v>0.0</c:v>
                </c:pt>
                <c:pt idx="25440">
                  <c:v>5.878025475376591</c:v>
                </c:pt>
                <c:pt idx="25441">
                  <c:v>5.877988318750821</c:v>
                </c:pt>
                <c:pt idx="25442">
                  <c:v>5.878032171625507</c:v>
                </c:pt>
                <c:pt idx="25443">
                  <c:v>5.878085108646784</c:v>
                </c:pt>
                <c:pt idx="25444">
                  <c:v>5.878216358542848</c:v>
                </c:pt>
                <c:pt idx="25445">
                  <c:v>5.878403155651405</c:v>
                </c:pt>
                <c:pt idx="25446">
                  <c:v>5.878447088772157</c:v>
                </c:pt>
                <c:pt idx="25447">
                  <c:v>5.878555236501285</c:v>
                </c:pt>
                <c:pt idx="25448">
                  <c:v>5.87873543432921</c:v>
                </c:pt>
                <c:pt idx="25449">
                  <c:v>5.878912880848444</c:v>
                </c:pt>
                <c:pt idx="25450">
                  <c:v>0.0</c:v>
                </c:pt>
                <c:pt idx="25451">
                  <c:v>0.0</c:v>
                </c:pt>
                <c:pt idx="25452">
                  <c:v>0.0</c:v>
                </c:pt>
                <c:pt idx="25453">
                  <c:v>0.0</c:v>
                </c:pt>
                <c:pt idx="25454">
                  <c:v>0.0</c:v>
                </c:pt>
                <c:pt idx="25455">
                  <c:v>0.0</c:v>
                </c:pt>
                <c:pt idx="25456">
                  <c:v>0.0</c:v>
                </c:pt>
                <c:pt idx="25457">
                  <c:v>0.0</c:v>
                </c:pt>
                <c:pt idx="25458">
                  <c:v>0.0</c:v>
                </c:pt>
                <c:pt idx="25459">
                  <c:v>0.0</c:v>
                </c:pt>
                <c:pt idx="25460">
                  <c:v>5.878832722629277</c:v>
                </c:pt>
                <c:pt idx="25461">
                  <c:v>5.878804905117833</c:v>
                </c:pt>
                <c:pt idx="25462">
                  <c:v>5.878913302116397</c:v>
                </c:pt>
                <c:pt idx="25463">
                  <c:v>5.878917944380489</c:v>
                </c:pt>
                <c:pt idx="25464">
                  <c:v>5.879065420700475</c:v>
                </c:pt>
                <c:pt idx="25465">
                  <c:v>5.879148367281973</c:v>
                </c:pt>
                <c:pt idx="25466">
                  <c:v>5.879358328074808</c:v>
                </c:pt>
                <c:pt idx="25467">
                  <c:v>5.879381393493908</c:v>
                </c:pt>
                <c:pt idx="25468">
                  <c:v>5.879591296101031</c:v>
                </c:pt>
                <c:pt idx="25469">
                  <c:v>5.879752844319992</c:v>
                </c:pt>
                <c:pt idx="25470">
                  <c:v>0.0</c:v>
                </c:pt>
                <c:pt idx="25471">
                  <c:v>0.0</c:v>
                </c:pt>
                <c:pt idx="25472">
                  <c:v>0.0</c:v>
                </c:pt>
                <c:pt idx="25473">
                  <c:v>0.0</c:v>
                </c:pt>
                <c:pt idx="25474">
                  <c:v>0.0</c:v>
                </c:pt>
                <c:pt idx="25475">
                  <c:v>0.0</c:v>
                </c:pt>
                <c:pt idx="25476">
                  <c:v>0.0</c:v>
                </c:pt>
                <c:pt idx="25477">
                  <c:v>0.0</c:v>
                </c:pt>
                <c:pt idx="25478">
                  <c:v>0.0</c:v>
                </c:pt>
                <c:pt idx="25479">
                  <c:v>0.0</c:v>
                </c:pt>
                <c:pt idx="25480">
                  <c:v>5.87958710802565</c:v>
                </c:pt>
                <c:pt idx="25481">
                  <c:v>5.879552387218553</c:v>
                </c:pt>
                <c:pt idx="25482">
                  <c:v>5.879706939507517</c:v>
                </c:pt>
                <c:pt idx="25483">
                  <c:v>5.87975082866101</c:v>
                </c:pt>
                <c:pt idx="25484">
                  <c:v>5.879928229460312</c:v>
                </c:pt>
                <c:pt idx="25485">
                  <c:v>5.879872871549123</c:v>
                </c:pt>
                <c:pt idx="25486">
                  <c:v>5.880059914777407</c:v>
                </c:pt>
                <c:pt idx="25487">
                  <c:v>5.88019812585478</c:v>
                </c:pt>
                <c:pt idx="25488">
                  <c:v>5.880299645344973</c:v>
                </c:pt>
                <c:pt idx="25489">
                  <c:v>5.880384881906636</c:v>
                </c:pt>
                <c:pt idx="25490">
                  <c:v>0.0</c:v>
                </c:pt>
                <c:pt idx="25491">
                  <c:v>0.0</c:v>
                </c:pt>
                <c:pt idx="25492">
                  <c:v>0.0</c:v>
                </c:pt>
                <c:pt idx="25493">
                  <c:v>0.0</c:v>
                </c:pt>
                <c:pt idx="25494">
                  <c:v>0.0</c:v>
                </c:pt>
                <c:pt idx="25495">
                  <c:v>0.0</c:v>
                </c:pt>
                <c:pt idx="25496">
                  <c:v>0.0</c:v>
                </c:pt>
                <c:pt idx="25497">
                  <c:v>0.0</c:v>
                </c:pt>
                <c:pt idx="25498">
                  <c:v>0.0</c:v>
                </c:pt>
                <c:pt idx="25499">
                  <c:v>0.0</c:v>
                </c:pt>
                <c:pt idx="25500">
                  <c:v>5.880491484597531</c:v>
                </c:pt>
                <c:pt idx="25501">
                  <c:v>5.880417534500436</c:v>
                </c:pt>
                <c:pt idx="25502">
                  <c:v>5.88036902344186</c:v>
                </c:pt>
                <c:pt idx="25503">
                  <c:v>5.880537369625415</c:v>
                </c:pt>
                <c:pt idx="25504">
                  <c:v>5.880567274842852</c:v>
                </c:pt>
                <c:pt idx="25505">
                  <c:v>5.880793496174923</c:v>
                </c:pt>
                <c:pt idx="25506">
                  <c:v>5.880876416950118</c:v>
                </c:pt>
                <c:pt idx="25507">
                  <c:v>5.880922548772905</c:v>
                </c:pt>
                <c:pt idx="25508">
                  <c:v>5.881155419254033</c:v>
                </c:pt>
                <c:pt idx="25509">
                  <c:v>5.881185535197074</c:v>
                </c:pt>
                <c:pt idx="25510">
                  <c:v>0.0</c:v>
                </c:pt>
                <c:pt idx="25511">
                  <c:v>0.0</c:v>
                </c:pt>
                <c:pt idx="25512">
                  <c:v>0.0</c:v>
                </c:pt>
                <c:pt idx="25513">
                  <c:v>0.0</c:v>
                </c:pt>
                <c:pt idx="25514">
                  <c:v>0.0</c:v>
                </c:pt>
                <c:pt idx="25515">
                  <c:v>0.0</c:v>
                </c:pt>
                <c:pt idx="25516">
                  <c:v>0.0</c:v>
                </c:pt>
                <c:pt idx="25517">
                  <c:v>0.0</c:v>
                </c:pt>
                <c:pt idx="25518">
                  <c:v>0.0</c:v>
                </c:pt>
                <c:pt idx="25519">
                  <c:v>0.0</c:v>
                </c:pt>
                <c:pt idx="25520">
                  <c:v>5.88103361501816</c:v>
                </c:pt>
                <c:pt idx="25521">
                  <c:v>5.881061158920038</c:v>
                </c:pt>
                <c:pt idx="25522">
                  <c:v>5.880957347387281</c:v>
                </c:pt>
                <c:pt idx="25523">
                  <c:v>5.881105002791814</c:v>
                </c:pt>
                <c:pt idx="25524">
                  <c:v>5.881337794709596</c:v>
                </c:pt>
                <c:pt idx="25525">
                  <c:v>5.881531643665136</c:v>
                </c:pt>
                <c:pt idx="25526">
                  <c:v>5.881506268191766</c:v>
                </c:pt>
                <c:pt idx="25527">
                  <c:v>5.881769251650633</c:v>
                </c:pt>
                <c:pt idx="25528">
                  <c:v>5.881753139713461</c:v>
                </c:pt>
                <c:pt idx="25529">
                  <c:v>5.881884564245064</c:v>
                </c:pt>
                <c:pt idx="25530">
                  <c:v>0.0</c:v>
                </c:pt>
                <c:pt idx="25531">
                  <c:v>0.0</c:v>
                </c:pt>
                <c:pt idx="25532">
                  <c:v>0.0</c:v>
                </c:pt>
                <c:pt idx="25533">
                  <c:v>0.0</c:v>
                </c:pt>
                <c:pt idx="25534">
                  <c:v>0.0</c:v>
                </c:pt>
                <c:pt idx="25535">
                  <c:v>0.0</c:v>
                </c:pt>
                <c:pt idx="25536">
                  <c:v>0.0</c:v>
                </c:pt>
                <c:pt idx="25537">
                  <c:v>0.0</c:v>
                </c:pt>
                <c:pt idx="25538">
                  <c:v>0.0</c:v>
                </c:pt>
                <c:pt idx="25539">
                  <c:v>0.0</c:v>
                </c:pt>
                <c:pt idx="25540">
                  <c:v>5.881471808992975</c:v>
                </c:pt>
                <c:pt idx="25541">
                  <c:v>5.881563993646277</c:v>
                </c:pt>
                <c:pt idx="25542">
                  <c:v>5.88164011207974</c:v>
                </c:pt>
                <c:pt idx="25543">
                  <c:v>5.881801498361347</c:v>
                </c:pt>
                <c:pt idx="25544">
                  <c:v>5.88176019424324</c:v>
                </c:pt>
                <c:pt idx="25545">
                  <c:v>5.881907615413076</c:v>
                </c:pt>
                <c:pt idx="25546">
                  <c:v>5.882101361198594</c:v>
                </c:pt>
                <c:pt idx="25547">
                  <c:v>5.882062358143052</c:v>
                </c:pt>
                <c:pt idx="25548">
                  <c:v>5.882311460620579</c:v>
                </c:pt>
                <c:pt idx="25549">
                  <c:v>5.882318276638685</c:v>
                </c:pt>
                <c:pt idx="25550">
                  <c:v>0.0</c:v>
                </c:pt>
                <c:pt idx="25551">
                  <c:v>0.0</c:v>
                </c:pt>
                <c:pt idx="25552">
                  <c:v>0.0</c:v>
                </c:pt>
                <c:pt idx="25553">
                  <c:v>0.0</c:v>
                </c:pt>
                <c:pt idx="25554">
                  <c:v>0.0</c:v>
                </c:pt>
                <c:pt idx="25555">
                  <c:v>0.0</c:v>
                </c:pt>
                <c:pt idx="25556">
                  <c:v>0.0</c:v>
                </c:pt>
                <c:pt idx="25557">
                  <c:v>0.0</c:v>
                </c:pt>
                <c:pt idx="25558">
                  <c:v>0.0</c:v>
                </c:pt>
                <c:pt idx="25559">
                  <c:v>0.0</c:v>
                </c:pt>
                <c:pt idx="25560">
                  <c:v>5.881967790044018</c:v>
                </c:pt>
                <c:pt idx="25561">
                  <c:v>5.882027697444161</c:v>
                </c:pt>
                <c:pt idx="25562">
                  <c:v>5.881995339977408</c:v>
                </c:pt>
                <c:pt idx="25563">
                  <c:v>5.882133687047246</c:v>
                </c:pt>
                <c:pt idx="25564">
                  <c:v>5.882304546571667</c:v>
                </c:pt>
                <c:pt idx="25565">
                  <c:v>5.882348238327224</c:v>
                </c:pt>
                <c:pt idx="25566">
                  <c:v>5.882528320795004</c:v>
                </c:pt>
                <c:pt idx="25567">
                  <c:v>5.882572109516977</c:v>
                </c:pt>
                <c:pt idx="25568">
                  <c:v>5.88282352111236</c:v>
                </c:pt>
                <c:pt idx="25569">
                  <c:v>5.882945896367238</c:v>
                </c:pt>
                <c:pt idx="25570">
                  <c:v>0.0</c:v>
                </c:pt>
                <c:pt idx="25571">
                  <c:v>0.0</c:v>
                </c:pt>
                <c:pt idx="25572">
                  <c:v>0.0</c:v>
                </c:pt>
                <c:pt idx="25573">
                  <c:v>0.0</c:v>
                </c:pt>
                <c:pt idx="25574">
                  <c:v>0.0</c:v>
                </c:pt>
                <c:pt idx="25575">
                  <c:v>0.0</c:v>
                </c:pt>
                <c:pt idx="25576">
                  <c:v>0.0</c:v>
                </c:pt>
                <c:pt idx="25577">
                  <c:v>0.0</c:v>
                </c:pt>
                <c:pt idx="25578">
                  <c:v>0.0</c:v>
                </c:pt>
                <c:pt idx="25579">
                  <c:v>0.0</c:v>
                </c:pt>
                <c:pt idx="25580">
                  <c:v>5.882618236861291</c:v>
                </c:pt>
                <c:pt idx="25581">
                  <c:v>5.882546780838285</c:v>
                </c:pt>
                <c:pt idx="25582">
                  <c:v>5.882622887854655</c:v>
                </c:pt>
                <c:pt idx="25583">
                  <c:v>5.882768134607446</c:v>
                </c:pt>
                <c:pt idx="25584">
                  <c:v>5.882742787589797</c:v>
                </c:pt>
                <c:pt idx="25585">
                  <c:v>5.88303130139347</c:v>
                </c:pt>
                <c:pt idx="25586">
                  <c:v>5.883028778020041</c:v>
                </c:pt>
                <c:pt idx="25587">
                  <c:v>5.883169710286832</c:v>
                </c:pt>
                <c:pt idx="25588">
                  <c:v>5.883222841158544</c:v>
                </c:pt>
                <c:pt idx="25589">
                  <c:v>5.883377316063892</c:v>
                </c:pt>
                <c:pt idx="25590">
                  <c:v>0.0</c:v>
                </c:pt>
                <c:pt idx="25591">
                  <c:v>0.0</c:v>
                </c:pt>
                <c:pt idx="25592">
                  <c:v>0.0</c:v>
                </c:pt>
                <c:pt idx="25593">
                  <c:v>0.0</c:v>
                </c:pt>
                <c:pt idx="25594">
                  <c:v>0.0</c:v>
                </c:pt>
                <c:pt idx="25595">
                  <c:v>0.0</c:v>
                </c:pt>
                <c:pt idx="25596">
                  <c:v>0.0</c:v>
                </c:pt>
                <c:pt idx="25597">
                  <c:v>0.0</c:v>
                </c:pt>
                <c:pt idx="25598">
                  <c:v>0.0</c:v>
                </c:pt>
                <c:pt idx="25599">
                  <c:v>0.0</c:v>
                </c:pt>
                <c:pt idx="25600">
                  <c:v>5.883169569537666</c:v>
                </c:pt>
                <c:pt idx="25601">
                  <c:v>5.883134989206024</c:v>
                </c:pt>
                <c:pt idx="25602">
                  <c:v>5.883181076856471</c:v>
                </c:pt>
                <c:pt idx="25603">
                  <c:v>5.883220352951785</c:v>
                </c:pt>
                <c:pt idx="25604">
                  <c:v>5.883411846575786</c:v>
                </c:pt>
                <c:pt idx="25605">
                  <c:v>5.883543153555983</c:v>
                </c:pt>
                <c:pt idx="25606">
                  <c:v>5.883580245635921</c:v>
                </c:pt>
                <c:pt idx="25607">
                  <c:v>5.883737116329633</c:v>
                </c:pt>
                <c:pt idx="25608">
                  <c:v>5.88389860412693</c:v>
                </c:pt>
                <c:pt idx="25609">
                  <c:v>5.884037073033674</c:v>
                </c:pt>
                <c:pt idx="25610">
                  <c:v>0.0</c:v>
                </c:pt>
                <c:pt idx="25611">
                  <c:v>0.0</c:v>
                </c:pt>
                <c:pt idx="25612">
                  <c:v>0.0</c:v>
                </c:pt>
                <c:pt idx="25613">
                  <c:v>0.0</c:v>
                </c:pt>
                <c:pt idx="25614">
                  <c:v>0.0</c:v>
                </c:pt>
                <c:pt idx="25615">
                  <c:v>0.0</c:v>
                </c:pt>
                <c:pt idx="25616">
                  <c:v>0.0</c:v>
                </c:pt>
                <c:pt idx="25617">
                  <c:v>0.0</c:v>
                </c:pt>
                <c:pt idx="25618">
                  <c:v>0.0</c:v>
                </c:pt>
                <c:pt idx="25619">
                  <c:v>0.0</c:v>
                </c:pt>
                <c:pt idx="25620">
                  <c:v>5.883616929805431</c:v>
                </c:pt>
                <c:pt idx="25621">
                  <c:v>5.883716256911744</c:v>
                </c:pt>
                <c:pt idx="25622">
                  <c:v>5.883707016352585</c:v>
                </c:pt>
                <c:pt idx="25623">
                  <c:v>5.883953951871978</c:v>
                </c:pt>
                <c:pt idx="25624">
                  <c:v>5.883953670947823</c:v>
                </c:pt>
                <c:pt idx="25625">
                  <c:v>5.884115356679295</c:v>
                </c:pt>
                <c:pt idx="25626">
                  <c:v>5.884168512963961</c:v>
                </c:pt>
                <c:pt idx="25627">
                  <c:v>5.884371535029724</c:v>
                </c:pt>
                <c:pt idx="25628">
                  <c:v>5.884479906297017</c:v>
                </c:pt>
                <c:pt idx="25629">
                  <c:v>5.884454523563279</c:v>
                </c:pt>
                <c:pt idx="25630">
                  <c:v>0.0</c:v>
                </c:pt>
                <c:pt idx="25631">
                  <c:v>0.0</c:v>
                </c:pt>
                <c:pt idx="25632">
                  <c:v>0.0</c:v>
                </c:pt>
                <c:pt idx="25633">
                  <c:v>0.0</c:v>
                </c:pt>
                <c:pt idx="25634">
                  <c:v>0.0</c:v>
                </c:pt>
                <c:pt idx="25635">
                  <c:v>0.0</c:v>
                </c:pt>
                <c:pt idx="25636">
                  <c:v>0.0</c:v>
                </c:pt>
                <c:pt idx="25637">
                  <c:v>0.0</c:v>
                </c:pt>
                <c:pt idx="25638">
                  <c:v>0.0</c:v>
                </c:pt>
                <c:pt idx="25639">
                  <c:v>0.0</c:v>
                </c:pt>
                <c:pt idx="25640">
                  <c:v>5.884064434426428</c:v>
                </c:pt>
                <c:pt idx="25641">
                  <c:v>5.884186690388208</c:v>
                </c:pt>
                <c:pt idx="25642">
                  <c:v>5.884272011289853</c:v>
                </c:pt>
                <c:pt idx="25643">
                  <c:v>5.884112977900701</c:v>
                </c:pt>
                <c:pt idx="25644">
                  <c:v>5.884346026776845</c:v>
                </c:pt>
                <c:pt idx="25645">
                  <c:v>5.884546724652469</c:v>
                </c:pt>
                <c:pt idx="25646">
                  <c:v>5.884625154298963</c:v>
                </c:pt>
                <c:pt idx="25647">
                  <c:v>5.884694541919084</c:v>
                </c:pt>
                <c:pt idx="25648">
                  <c:v>5.8848027085357</c:v>
                </c:pt>
                <c:pt idx="25649">
                  <c:v>5.885003685521701</c:v>
                </c:pt>
                <c:pt idx="25650">
                  <c:v>0.0</c:v>
                </c:pt>
                <c:pt idx="25651">
                  <c:v>0.0</c:v>
                </c:pt>
                <c:pt idx="25652">
                  <c:v>0.0</c:v>
                </c:pt>
                <c:pt idx="25653">
                  <c:v>0.0</c:v>
                </c:pt>
                <c:pt idx="25654">
                  <c:v>0.0</c:v>
                </c:pt>
                <c:pt idx="25655">
                  <c:v>0.0</c:v>
                </c:pt>
                <c:pt idx="25656">
                  <c:v>0.0</c:v>
                </c:pt>
                <c:pt idx="25657">
                  <c:v>0.0</c:v>
                </c:pt>
                <c:pt idx="25658">
                  <c:v>0.0</c:v>
                </c:pt>
                <c:pt idx="25659">
                  <c:v>0.0</c:v>
                </c:pt>
                <c:pt idx="25660">
                  <c:v>5.88434828119039</c:v>
                </c:pt>
                <c:pt idx="25661">
                  <c:v>5.884401235518404</c:v>
                </c:pt>
                <c:pt idx="25662">
                  <c:v>5.884350638619434</c:v>
                </c:pt>
                <c:pt idx="25663">
                  <c:v>5.884608900160841</c:v>
                </c:pt>
                <c:pt idx="25664">
                  <c:v>5.884567276231401</c:v>
                </c:pt>
                <c:pt idx="25665">
                  <c:v>5.884712828403284</c:v>
                </c:pt>
                <c:pt idx="25666">
                  <c:v>5.88481440086958</c:v>
                </c:pt>
                <c:pt idx="25667">
                  <c:v>5.884883604906266</c:v>
                </c:pt>
                <c:pt idx="25668">
                  <c:v>5.884985066320147</c:v>
                </c:pt>
                <c:pt idx="25669">
                  <c:v>5.885084471327677</c:v>
                </c:pt>
                <c:pt idx="25670">
                  <c:v>0.0</c:v>
                </c:pt>
                <c:pt idx="25671">
                  <c:v>0.0</c:v>
                </c:pt>
                <c:pt idx="25672">
                  <c:v>0.0</c:v>
                </c:pt>
                <c:pt idx="25673">
                  <c:v>0.0</c:v>
                </c:pt>
                <c:pt idx="25674">
                  <c:v>0.0</c:v>
                </c:pt>
                <c:pt idx="25675">
                  <c:v>0.0</c:v>
                </c:pt>
                <c:pt idx="25676">
                  <c:v>0.0</c:v>
                </c:pt>
                <c:pt idx="25677">
                  <c:v>0.0</c:v>
                </c:pt>
                <c:pt idx="25678">
                  <c:v>0.0</c:v>
                </c:pt>
                <c:pt idx="25679">
                  <c:v>0.0</c:v>
                </c:pt>
                <c:pt idx="25680">
                  <c:v>5.884490996926714</c:v>
                </c:pt>
                <c:pt idx="25681">
                  <c:v>5.884470334068141</c:v>
                </c:pt>
                <c:pt idx="25682">
                  <c:v>5.884634297227837</c:v>
                </c:pt>
                <c:pt idx="25683">
                  <c:v>5.884724364470585</c:v>
                </c:pt>
                <c:pt idx="25684">
                  <c:v>5.884786644084595</c:v>
                </c:pt>
                <c:pt idx="25685">
                  <c:v>5.884871969238233</c:v>
                </c:pt>
                <c:pt idx="25686">
                  <c:v>5.885026602460675</c:v>
                </c:pt>
                <c:pt idx="25687">
                  <c:v>5.885079664299468</c:v>
                </c:pt>
                <c:pt idx="25688">
                  <c:v>5.885296693635187</c:v>
                </c:pt>
                <c:pt idx="25689">
                  <c:v>5.885444318961323</c:v>
                </c:pt>
                <c:pt idx="25690">
                  <c:v>0.0</c:v>
                </c:pt>
                <c:pt idx="25691">
                  <c:v>0.0</c:v>
                </c:pt>
                <c:pt idx="25692">
                  <c:v>0.0</c:v>
                </c:pt>
                <c:pt idx="25693">
                  <c:v>0.0</c:v>
                </c:pt>
                <c:pt idx="25694">
                  <c:v>0.0</c:v>
                </c:pt>
                <c:pt idx="25695">
                  <c:v>0.0</c:v>
                </c:pt>
                <c:pt idx="25696">
                  <c:v>0.0</c:v>
                </c:pt>
                <c:pt idx="25697">
                  <c:v>0.0</c:v>
                </c:pt>
                <c:pt idx="25698">
                  <c:v>0.0</c:v>
                </c:pt>
                <c:pt idx="25699">
                  <c:v>0.0</c:v>
                </c:pt>
                <c:pt idx="25700">
                  <c:v>5.884585596326576</c:v>
                </c:pt>
                <c:pt idx="25701">
                  <c:v>5.884627225909351</c:v>
                </c:pt>
                <c:pt idx="25702">
                  <c:v>5.88468054382307</c:v>
                </c:pt>
                <c:pt idx="25703">
                  <c:v>5.884733591618859</c:v>
                </c:pt>
                <c:pt idx="25704">
                  <c:v>5.884834876346757</c:v>
                </c:pt>
                <c:pt idx="25705">
                  <c:v>5.88490424723846</c:v>
                </c:pt>
                <c:pt idx="25706">
                  <c:v>5.885128078058428</c:v>
                </c:pt>
                <c:pt idx="25707">
                  <c:v>5.885197282448165</c:v>
                </c:pt>
                <c:pt idx="25708">
                  <c:v>5.88527563636107</c:v>
                </c:pt>
                <c:pt idx="25709">
                  <c:v>5.885462623050378</c:v>
                </c:pt>
                <c:pt idx="25710">
                  <c:v>0.0</c:v>
                </c:pt>
                <c:pt idx="25711">
                  <c:v>0.0</c:v>
                </c:pt>
                <c:pt idx="25712">
                  <c:v>0.0</c:v>
                </c:pt>
                <c:pt idx="25713">
                  <c:v>0.0</c:v>
                </c:pt>
                <c:pt idx="25714">
                  <c:v>0.0</c:v>
                </c:pt>
                <c:pt idx="25715">
                  <c:v>0.0</c:v>
                </c:pt>
                <c:pt idx="25716">
                  <c:v>0.0</c:v>
                </c:pt>
                <c:pt idx="25717">
                  <c:v>0.0</c:v>
                </c:pt>
                <c:pt idx="25718">
                  <c:v>0.0</c:v>
                </c:pt>
                <c:pt idx="25719">
                  <c:v>0.0</c:v>
                </c:pt>
                <c:pt idx="25720">
                  <c:v>5.88462719987134</c:v>
                </c:pt>
                <c:pt idx="25721">
                  <c:v>5.884756344762986</c:v>
                </c:pt>
                <c:pt idx="25722">
                  <c:v>5.884894922954444</c:v>
                </c:pt>
                <c:pt idx="25723">
                  <c:v>5.884892653016884</c:v>
                </c:pt>
                <c:pt idx="25724">
                  <c:v>5.884828093044795</c:v>
                </c:pt>
                <c:pt idx="25725">
                  <c:v>5.885130260775083</c:v>
                </c:pt>
                <c:pt idx="25726">
                  <c:v>5.885310264401838</c:v>
                </c:pt>
                <c:pt idx="25727">
                  <c:v>5.885425726564049</c:v>
                </c:pt>
                <c:pt idx="25728">
                  <c:v>5.885400340068196</c:v>
                </c:pt>
                <c:pt idx="25729">
                  <c:v>5.885603286288094</c:v>
                </c:pt>
                <c:pt idx="25730">
                  <c:v>0.0</c:v>
                </c:pt>
                <c:pt idx="25731">
                  <c:v>0.0</c:v>
                </c:pt>
                <c:pt idx="25732">
                  <c:v>0.0</c:v>
                </c:pt>
                <c:pt idx="25733">
                  <c:v>0.0</c:v>
                </c:pt>
                <c:pt idx="25734">
                  <c:v>0.0</c:v>
                </c:pt>
                <c:pt idx="25735">
                  <c:v>0.0</c:v>
                </c:pt>
                <c:pt idx="25736">
                  <c:v>0.0</c:v>
                </c:pt>
                <c:pt idx="25737">
                  <c:v>0.0</c:v>
                </c:pt>
                <c:pt idx="25738">
                  <c:v>0.0</c:v>
                </c:pt>
                <c:pt idx="25739">
                  <c:v>0.0</c:v>
                </c:pt>
                <c:pt idx="25740">
                  <c:v>5.884961507563871</c:v>
                </c:pt>
                <c:pt idx="25741">
                  <c:v>5.88477946828077</c:v>
                </c:pt>
                <c:pt idx="25742">
                  <c:v>5.884848664662111</c:v>
                </c:pt>
                <c:pt idx="25743">
                  <c:v>5.884765807738574</c:v>
                </c:pt>
                <c:pt idx="25744">
                  <c:v>5.885157809497874</c:v>
                </c:pt>
                <c:pt idx="25745">
                  <c:v>5.885162637228184</c:v>
                </c:pt>
                <c:pt idx="25746">
                  <c:v>5.885294053262838</c:v>
                </c:pt>
                <c:pt idx="25747">
                  <c:v>5.885418552333967</c:v>
                </c:pt>
                <c:pt idx="25748">
                  <c:v>5.885448854713264</c:v>
                </c:pt>
                <c:pt idx="25749">
                  <c:v>5.885626532125356</c:v>
                </c:pt>
                <c:pt idx="25750">
                  <c:v>0.0</c:v>
                </c:pt>
                <c:pt idx="25751">
                  <c:v>0.0</c:v>
                </c:pt>
                <c:pt idx="25752">
                  <c:v>0.0</c:v>
                </c:pt>
                <c:pt idx="25753">
                  <c:v>0.0</c:v>
                </c:pt>
                <c:pt idx="25754">
                  <c:v>0.0</c:v>
                </c:pt>
                <c:pt idx="25755">
                  <c:v>0.0</c:v>
                </c:pt>
                <c:pt idx="25756">
                  <c:v>0.0</c:v>
                </c:pt>
                <c:pt idx="25757">
                  <c:v>0.0</c:v>
                </c:pt>
                <c:pt idx="25758">
                  <c:v>0.0</c:v>
                </c:pt>
                <c:pt idx="25759">
                  <c:v>0.0</c:v>
                </c:pt>
                <c:pt idx="25760">
                  <c:v>5.88504240424965</c:v>
                </c:pt>
                <c:pt idx="25761">
                  <c:v>5.884874056193314</c:v>
                </c:pt>
                <c:pt idx="25762">
                  <c:v>5.884934112741786</c:v>
                </c:pt>
                <c:pt idx="25763">
                  <c:v>5.885121090952585</c:v>
                </c:pt>
                <c:pt idx="25764">
                  <c:v>5.885188040303237</c:v>
                </c:pt>
                <c:pt idx="25765">
                  <c:v>5.88536776886336</c:v>
                </c:pt>
                <c:pt idx="25766">
                  <c:v>5.885404876326504</c:v>
                </c:pt>
                <c:pt idx="25767">
                  <c:v>5.885411841025339</c:v>
                </c:pt>
                <c:pt idx="25768">
                  <c:v>5.885660888291842</c:v>
                </c:pt>
                <c:pt idx="25769">
                  <c:v>5.885776446968021</c:v>
                </c:pt>
                <c:pt idx="25770">
                  <c:v>0.0</c:v>
                </c:pt>
                <c:pt idx="25771">
                  <c:v>0.0</c:v>
                </c:pt>
                <c:pt idx="25772">
                  <c:v>0.0</c:v>
                </c:pt>
                <c:pt idx="25773">
                  <c:v>0.0</c:v>
                </c:pt>
                <c:pt idx="25774">
                  <c:v>0.0</c:v>
                </c:pt>
                <c:pt idx="25775">
                  <c:v>0.0</c:v>
                </c:pt>
                <c:pt idx="25776">
                  <c:v>0.0</c:v>
                </c:pt>
                <c:pt idx="25777">
                  <c:v>0.0</c:v>
                </c:pt>
                <c:pt idx="25778">
                  <c:v>0.0</c:v>
                </c:pt>
                <c:pt idx="25779">
                  <c:v>0.0</c:v>
                </c:pt>
                <c:pt idx="25780">
                  <c:v>5.885019107091856</c:v>
                </c:pt>
                <c:pt idx="25781">
                  <c:v>5.885305306931848</c:v>
                </c:pt>
                <c:pt idx="25782">
                  <c:v>5.885270767136637</c:v>
                </c:pt>
                <c:pt idx="25783">
                  <c:v>5.88519245927517</c:v>
                </c:pt>
                <c:pt idx="25784">
                  <c:v>5.88534008997475</c:v>
                </c:pt>
                <c:pt idx="25785">
                  <c:v>5.885432239450287</c:v>
                </c:pt>
                <c:pt idx="25786">
                  <c:v>5.885593968180397</c:v>
                </c:pt>
                <c:pt idx="25787">
                  <c:v>5.885739436640925</c:v>
                </c:pt>
                <c:pt idx="25788">
                  <c:v>5.88579484667869</c:v>
                </c:pt>
                <c:pt idx="25789">
                  <c:v>5.885935578299194</c:v>
                </c:pt>
                <c:pt idx="25790">
                  <c:v>0.0</c:v>
                </c:pt>
                <c:pt idx="25791">
                  <c:v>0.0</c:v>
                </c:pt>
                <c:pt idx="25792">
                  <c:v>0.0</c:v>
                </c:pt>
                <c:pt idx="25793">
                  <c:v>0.0</c:v>
                </c:pt>
                <c:pt idx="25794">
                  <c:v>0.0</c:v>
                </c:pt>
                <c:pt idx="25795">
                  <c:v>0.0</c:v>
                </c:pt>
                <c:pt idx="25796">
                  <c:v>0.0</c:v>
                </c:pt>
                <c:pt idx="25797">
                  <c:v>0.0</c:v>
                </c:pt>
                <c:pt idx="25798">
                  <c:v>0.0</c:v>
                </c:pt>
                <c:pt idx="25799">
                  <c:v>0.0</c:v>
                </c:pt>
                <c:pt idx="25800">
                  <c:v>5.885270496448247</c:v>
                </c:pt>
                <c:pt idx="25801">
                  <c:v>5.885275370509881</c:v>
                </c:pt>
                <c:pt idx="25802">
                  <c:v>5.885335402989684</c:v>
                </c:pt>
                <c:pt idx="25803">
                  <c:v>5.88526876583553</c:v>
                </c:pt>
                <c:pt idx="25804">
                  <c:v>5.885534033903567</c:v>
                </c:pt>
                <c:pt idx="25805">
                  <c:v>5.88563540229217</c:v>
                </c:pt>
                <c:pt idx="25806">
                  <c:v>5.885849929394246</c:v>
                </c:pt>
                <c:pt idx="25807">
                  <c:v>5.88572548421064</c:v>
                </c:pt>
                <c:pt idx="25808">
                  <c:v>5.88611072236761</c:v>
                </c:pt>
                <c:pt idx="25809">
                  <c:v>5.886076370746879</c:v>
                </c:pt>
                <c:pt idx="25810">
                  <c:v>0.0</c:v>
                </c:pt>
                <c:pt idx="25811">
                  <c:v>0.0</c:v>
                </c:pt>
                <c:pt idx="25812">
                  <c:v>0.0</c:v>
                </c:pt>
                <c:pt idx="25813">
                  <c:v>0.0</c:v>
                </c:pt>
                <c:pt idx="25814">
                  <c:v>0.0</c:v>
                </c:pt>
                <c:pt idx="25815">
                  <c:v>0.0</c:v>
                </c:pt>
                <c:pt idx="25816">
                  <c:v>0.0</c:v>
                </c:pt>
                <c:pt idx="25817">
                  <c:v>0.0</c:v>
                </c:pt>
                <c:pt idx="25818">
                  <c:v>0.0</c:v>
                </c:pt>
                <c:pt idx="25819">
                  <c:v>0.0</c:v>
                </c:pt>
                <c:pt idx="25820">
                  <c:v>5.88536518599535</c:v>
                </c:pt>
                <c:pt idx="25821">
                  <c:v>5.885487627138989</c:v>
                </c:pt>
                <c:pt idx="25822">
                  <c:v>5.88556377490122</c:v>
                </c:pt>
                <c:pt idx="25823">
                  <c:v>5.885591545114514</c:v>
                </c:pt>
                <c:pt idx="25824">
                  <c:v>5.885732187575717</c:v>
                </c:pt>
                <c:pt idx="25825">
                  <c:v>5.885706869236856</c:v>
                </c:pt>
                <c:pt idx="25826">
                  <c:v>5.885932886371266</c:v>
                </c:pt>
                <c:pt idx="25827">
                  <c:v>5.886126693864445</c:v>
                </c:pt>
                <c:pt idx="25828">
                  <c:v>5.886193934695651</c:v>
                </c:pt>
                <c:pt idx="25829">
                  <c:v>5.886327609736536</c:v>
                </c:pt>
                <c:pt idx="25830">
                  <c:v>0.0</c:v>
                </c:pt>
                <c:pt idx="25831">
                  <c:v>0.0</c:v>
                </c:pt>
                <c:pt idx="25832">
                  <c:v>0.0</c:v>
                </c:pt>
                <c:pt idx="25833">
                  <c:v>0.0</c:v>
                </c:pt>
                <c:pt idx="25834">
                  <c:v>0.0</c:v>
                </c:pt>
                <c:pt idx="25835">
                  <c:v>0.0</c:v>
                </c:pt>
                <c:pt idx="25836">
                  <c:v>0.0</c:v>
                </c:pt>
                <c:pt idx="25837">
                  <c:v>0.0</c:v>
                </c:pt>
                <c:pt idx="25838">
                  <c:v>0.0</c:v>
                </c:pt>
                <c:pt idx="25839">
                  <c:v>0.0</c:v>
                </c:pt>
                <c:pt idx="25840">
                  <c:v>5.885506009857885</c:v>
                </c:pt>
                <c:pt idx="25841">
                  <c:v>5.88553577578565</c:v>
                </c:pt>
                <c:pt idx="25842">
                  <c:v>5.88575287525888</c:v>
                </c:pt>
                <c:pt idx="25843">
                  <c:v>5.885692974811301</c:v>
                </c:pt>
                <c:pt idx="25844">
                  <c:v>5.885847702659276</c:v>
                </c:pt>
                <c:pt idx="25845">
                  <c:v>5.885956063578594</c:v>
                </c:pt>
                <c:pt idx="25846">
                  <c:v>5.886080655000537</c:v>
                </c:pt>
                <c:pt idx="25847">
                  <c:v>5.88622832275085</c:v>
                </c:pt>
                <c:pt idx="25848">
                  <c:v>5.886422223847876</c:v>
                </c:pt>
                <c:pt idx="25849">
                  <c:v>5.886454496802904</c:v>
                </c:pt>
                <c:pt idx="25850">
                  <c:v>0.0</c:v>
                </c:pt>
                <c:pt idx="25851">
                  <c:v>0.0</c:v>
                </c:pt>
                <c:pt idx="25852">
                  <c:v>0.0</c:v>
                </c:pt>
                <c:pt idx="25853">
                  <c:v>0.0</c:v>
                </c:pt>
                <c:pt idx="25854">
                  <c:v>0.0</c:v>
                </c:pt>
                <c:pt idx="25855">
                  <c:v>0.0</c:v>
                </c:pt>
                <c:pt idx="25856">
                  <c:v>0.0</c:v>
                </c:pt>
                <c:pt idx="25857">
                  <c:v>0.0</c:v>
                </c:pt>
                <c:pt idx="25858">
                  <c:v>0.0</c:v>
                </c:pt>
                <c:pt idx="25859">
                  <c:v>0.0</c:v>
                </c:pt>
                <c:pt idx="25860">
                  <c:v>5.885803501524296</c:v>
                </c:pt>
                <c:pt idx="25861">
                  <c:v>5.885840552548815</c:v>
                </c:pt>
                <c:pt idx="25862">
                  <c:v>5.885909731939362</c:v>
                </c:pt>
                <c:pt idx="25863">
                  <c:v>5.885928265421938</c:v>
                </c:pt>
                <c:pt idx="25864">
                  <c:v>5.886029698599846</c:v>
                </c:pt>
                <c:pt idx="25865">
                  <c:v>5.88629519440585</c:v>
                </c:pt>
                <c:pt idx="25866">
                  <c:v>5.886403559844457</c:v>
                </c:pt>
                <c:pt idx="25867">
                  <c:v>5.886424427411785</c:v>
                </c:pt>
                <c:pt idx="25868">
                  <c:v>5.886636535610557</c:v>
                </c:pt>
                <c:pt idx="25869">
                  <c:v>5.886719837148775</c:v>
                </c:pt>
                <c:pt idx="25870">
                  <c:v>0.0</c:v>
                </c:pt>
                <c:pt idx="25871">
                  <c:v>0.0</c:v>
                </c:pt>
                <c:pt idx="25872">
                  <c:v>0.0</c:v>
                </c:pt>
                <c:pt idx="25873">
                  <c:v>0.0</c:v>
                </c:pt>
                <c:pt idx="25874">
                  <c:v>0.0</c:v>
                </c:pt>
                <c:pt idx="25875">
                  <c:v>0.0</c:v>
                </c:pt>
                <c:pt idx="25876">
                  <c:v>0.0</c:v>
                </c:pt>
                <c:pt idx="25877">
                  <c:v>0.0</c:v>
                </c:pt>
                <c:pt idx="25878">
                  <c:v>0.0</c:v>
                </c:pt>
                <c:pt idx="25879">
                  <c:v>0.0</c:v>
                </c:pt>
                <c:pt idx="25880">
                  <c:v>5.886024692707044</c:v>
                </c:pt>
                <c:pt idx="25881">
                  <c:v>5.885810521654887</c:v>
                </c:pt>
                <c:pt idx="25882">
                  <c:v>5.886087357083108</c:v>
                </c:pt>
                <c:pt idx="25883">
                  <c:v>5.886110383561482</c:v>
                </c:pt>
                <c:pt idx="25884">
                  <c:v>5.886264988245525</c:v>
                </c:pt>
                <c:pt idx="25885">
                  <c:v>5.886302004441391</c:v>
                </c:pt>
                <c:pt idx="25886">
                  <c:v>5.886560301587971</c:v>
                </c:pt>
                <c:pt idx="25887">
                  <c:v>5.886558318179087</c:v>
                </c:pt>
                <c:pt idx="25888">
                  <c:v>5.886722089951207</c:v>
                </c:pt>
                <c:pt idx="25889">
                  <c:v>5.886971171838415</c:v>
                </c:pt>
                <c:pt idx="25890">
                  <c:v>0.0</c:v>
                </c:pt>
                <c:pt idx="25891">
                  <c:v>0.0</c:v>
                </c:pt>
                <c:pt idx="25892">
                  <c:v>0.0</c:v>
                </c:pt>
                <c:pt idx="25893">
                  <c:v>0.0</c:v>
                </c:pt>
                <c:pt idx="25894">
                  <c:v>0.0</c:v>
                </c:pt>
                <c:pt idx="25895">
                  <c:v>0.0</c:v>
                </c:pt>
                <c:pt idx="25896">
                  <c:v>0.0</c:v>
                </c:pt>
                <c:pt idx="25897">
                  <c:v>0.0</c:v>
                </c:pt>
                <c:pt idx="25898">
                  <c:v>0.0</c:v>
                </c:pt>
                <c:pt idx="25899">
                  <c:v>0.0</c:v>
                </c:pt>
                <c:pt idx="25900">
                  <c:v>5.886211603012735</c:v>
                </c:pt>
                <c:pt idx="25901">
                  <c:v>5.886163371838204</c:v>
                </c:pt>
                <c:pt idx="25902">
                  <c:v>5.886269477591702</c:v>
                </c:pt>
                <c:pt idx="25903">
                  <c:v>5.88631349191486</c:v>
                </c:pt>
                <c:pt idx="25904">
                  <c:v>5.886445183666816</c:v>
                </c:pt>
                <c:pt idx="25905">
                  <c:v>5.886569677291979</c:v>
                </c:pt>
                <c:pt idx="25906">
                  <c:v>5.886553587825547</c:v>
                </c:pt>
                <c:pt idx="25907">
                  <c:v>5.886904182058618</c:v>
                </c:pt>
                <c:pt idx="25908">
                  <c:v>5.886830368381775</c:v>
                </c:pt>
                <c:pt idx="25909">
                  <c:v>5.887160394651063</c:v>
                </c:pt>
                <c:pt idx="25910">
                  <c:v>0.0</c:v>
                </c:pt>
                <c:pt idx="25911">
                  <c:v>0.0</c:v>
                </c:pt>
                <c:pt idx="25912">
                  <c:v>0.0</c:v>
                </c:pt>
                <c:pt idx="25913">
                  <c:v>0.0</c:v>
                </c:pt>
                <c:pt idx="25914">
                  <c:v>0.0</c:v>
                </c:pt>
                <c:pt idx="25915">
                  <c:v>0.0</c:v>
                </c:pt>
                <c:pt idx="25916">
                  <c:v>0.0</c:v>
                </c:pt>
                <c:pt idx="25917">
                  <c:v>0.0</c:v>
                </c:pt>
                <c:pt idx="25918">
                  <c:v>0.0</c:v>
                </c:pt>
                <c:pt idx="25919">
                  <c:v>0.0</c:v>
                </c:pt>
                <c:pt idx="25920">
                  <c:v>5.886580772261587</c:v>
                </c:pt>
                <c:pt idx="25921">
                  <c:v>5.886334047150107</c:v>
                </c:pt>
                <c:pt idx="25922">
                  <c:v>5.88659935589487</c:v>
                </c:pt>
                <c:pt idx="25923">
                  <c:v>5.886604001728631</c:v>
                </c:pt>
                <c:pt idx="25924">
                  <c:v>5.88668020692067</c:v>
                </c:pt>
                <c:pt idx="25925">
                  <c:v>5.886788829910827</c:v>
                </c:pt>
                <c:pt idx="25926">
                  <c:v>5.886788890985185</c:v>
                </c:pt>
                <c:pt idx="25927">
                  <c:v>5.887005712042955</c:v>
                </c:pt>
                <c:pt idx="25928">
                  <c:v>5.887247863447424</c:v>
                </c:pt>
                <c:pt idx="25929">
                  <c:v>5.887277959662506</c:v>
                </c:pt>
                <c:pt idx="25930">
                  <c:v>0.0</c:v>
                </c:pt>
                <c:pt idx="25931">
                  <c:v>0.0</c:v>
                </c:pt>
                <c:pt idx="25932">
                  <c:v>0.0</c:v>
                </c:pt>
                <c:pt idx="25933">
                  <c:v>0.0</c:v>
                </c:pt>
                <c:pt idx="25934">
                  <c:v>0.0</c:v>
                </c:pt>
                <c:pt idx="25935">
                  <c:v>0.0</c:v>
                </c:pt>
                <c:pt idx="25936">
                  <c:v>0.0</c:v>
                </c:pt>
                <c:pt idx="25937">
                  <c:v>0.0</c:v>
                </c:pt>
                <c:pt idx="25938">
                  <c:v>0.0</c:v>
                </c:pt>
                <c:pt idx="25939">
                  <c:v>0.0</c:v>
                </c:pt>
                <c:pt idx="25940">
                  <c:v>5.88650450069816</c:v>
                </c:pt>
                <c:pt idx="25941">
                  <c:v>5.886594617985291</c:v>
                </c:pt>
                <c:pt idx="25942">
                  <c:v>5.886513950200277</c:v>
                </c:pt>
                <c:pt idx="25943">
                  <c:v>5.886864704988514</c:v>
                </c:pt>
                <c:pt idx="25944">
                  <c:v>5.886846442708962</c:v>
                </c:pt>
                <c:pt idx="25945">
                  <c:v>5.886977972493924</c:v>
                </c:pt>
                <c:pt idx="25946">
                  <c:v>5.887095622266951</c:v>
                </c:pt>
                <c:pt idx="25947">
                  <c:v>5.887296274489651</c:v>
                </c:pt>
                <c:pt idx="25948">
                  <c:v>5.887476260811185</c:v>
                </c:pt>
                <c:pt idx="25949">
                  <c:v>5.887520205842049</c:v>
                </c:pt>
                <c:pt idx="25950">
                  <c:v>0.0</c:v>
                </c:pt>
                <c:pt idx="25951">
                  <c:v>0.0</c:v>
                </c:pt>
                <c:pt idx="25952">
                  <c:v>0.0</c:v>
                </c:pt>
                <c:pt idx="25953">
                  <c:v>0.0</c:v>
                </c:pt>
                <c:pt idx="25954">
                  <c:v>0.0</c:v>
                </c:pt>
                <c:pt idx="25955">
                  <c:v>0.0</c:v>
                </c:pt>
                <c:pt idx="25956">
                  <c:v>0.0</c:v>
                </c:pt>
                <c:pt idx="25957">
                  <c:v>0.0</c:v>
                </c:pt>
                <c:pt idx="25958">
                  <c:v>0.0</c:v>
                </c:pt>
                <c:pt idx="25959">
                  <c:v>0.0</c:v>
                </c:pt>
                <c:pt idx="25960">
                  <c:v>5.886926626889829</c:v>
                </c:pt>
                <c:pt idx="25961">
                  <c:v>5.8867031714141</c:v>
                </c:pt>
                <c:pt idx="25962">
                  <c:v>5.886913150363721</c:v>
                </c:pt>
                <c:pt idx="25963">
                  <c:v>5.886926971427727</c:v>
                </c:pt>
                <c:pt idx="25964">
                  <c:v>5.886972975482381</c:v>
                </c:pt>
                <c:pt idx="25965">
                  <c:v>5.887180818308287</c:v>
                </c:pt>
                <c:pt idx="25966">
                  <c:v>5.887250045345168</c:v>
                </c:pt>
                <c:pt idx="25967">
                  <c:v>5.887296274489651</c:v>
                </c:pt>
                <c:pt idx="25968">
                  <c:v>5.887437096939831</c:v>
                </c:pt>
                <c:pt idx="25969">
                  <c:v>5.887621774217115</c:v>
                </c:pt>
                <c:pt idx="25970">
                  <c:v>0.0</c:v>
                </c:pt>
                <c:pt idx="25971">
                  <c:v>0.0</c:v>
                </c:pt>
                <c:pt idx="25972">
                  <c:v>0.0</c:v>
                </c:pt>
                <c:pt idx="25973">
                  <c:v>0.0</c:v>
                </c:pt>
                <c:pt idx="25974">
                  <c:v>0.0</c:v>
                </c:pt>
                <c:pt idx="25975">
                  <c:v>0.0</c:v>
                </c:pt>
                <c:pt idx="25976">
                  <c:v>0.0</c:v>
                </c:pt>
                <c:pt idx="25977">
                  <c:v>0.0</c:v>
                </c:pt>
                <c:pt idx="25978">
                  <c:v>0.0</c:v>
                </c:pt>
                <c:pt idx="25979">
                  <c:v>0.0</c:v>
                </c:pt>
                <c:pt idx="25980">
                  <c:v>5.886894376994131</c:v>
                </c:pt>
                <c:pt idx="25981">
                  <c:v>5.886947510218587</c:v>
                </c:pt>
                <c:pt idx="25982">
                  <c:v>5.88706987067297</c:v>
                </c:pt>
                <c:pt idx="25983">
                  <c:v>5.887113687139696</c:v>
                </c:pt>
                <c:pt idx="25984">
                  <c:v>5.887088705009326</c:v>
                </c:pt>
                <c:pt idx="25985">
                  <c:v>5.887277770281917</c:v>
                </c:pt>
                <c:pt idx="25986">
                  <c:v>5.8874070990814</c:v>
                </c:pt>
                <c:pt idx="25987">
                  <c:v>5.887593935598255</c:v>
                </c:pt>
                <c:pt idx="25988">
                  <c:v>5.887600759337554</c:v>
                </c:pt>
                <c:pt idx="25989">
                  <c:v>5.887811020100067</c:v>
                </c:pt>
                <c:pt idx="25990">
                  <c:v>0.0</c:v>
                </c:pt>
                <c:pt idx="25991">
                  <c:v>0.0</c:v>
                </c:pt>
                <c:pt idx="25992">
                  <c:v>0.0</c:v>
                </c:pt>
                <c:pt idx="25993">
                  <c:v>0.0</c:v>
                </c:pt>
                <c:pt idx="25994">
                  <c:v>0.0</c:v>
                </c:pt>
                <c:pt idx="25995">
                  <c:v>0.0</c:v>
                </c:pt>
                <c:pt idx="25996">
                  <c:v>0.0</c:v>
                </c:pt>
                <c:pt idx="25997">
                  <c:v>0.0</c:v>
                </c:pt>
                <c:pt idx="25998">
                  <c:v>0.0</c:v>
                </c:pt>
                <c:pt idx="25999">
                  <c:v>0.0</c:v>
                </c:pt>
                <c:pt idx="26000">
                  <c:v>5.887115732035873</c:v>
                </c:pt>
                <c:pt idx="26001">
                  <c:v>5.887065208532639</c:v>
                </c:pt>
                <c:pt idx="26002">
                  <c:v>5.887236056373267</c:v>
                </c:pt>
                <c:pt idx="26003">
                  <c:v>5.88730993511467</c:v>
                </c:pt>
                <c:pt idx="26004">
                  <c:v>5.88737914172463</c:v>
                </c:pt>
                <c:pt idx="26005">
                  <c:v>5.887441562688765</c:v>
                </c:pt>
                <c:pt idx="26006">
                  <c:v>5.88754070140473</c:v>
                </c:pt>
                <c:pt idx="26007">
                  <c:v>5.887545719639246</c:v>
                </c:pt>
                <c:pt idx="26008">
                  <c:v>5.887914750678135</c:v>
                </c:pt>
                <c:pt idx="26009">
                  <c:v>5.887912359467664</c:v>
                </c:pt>
                <c:pt idx="26010">
                  <c:v>0.0</c:v>
                </c:pt>
                <c:pt idx="26011">
                  <c:v>0.0</c:v>
                </c:pt>
                <c:pt idx="26012">
                  <c:v>0.0</c:v>
                </c:pt>
                <c:pt idx="26013">
                  <c:v>0.0</c:v>
                </c:pt>
                <c:pt idx="26014">
                  <c:v>0.0</c:v>
                </c:pt>
                <c:pt idx="26015">
                  <c:v>0.0</c:v>
                </c:pt>
                <c:pt idx="26016">
                  <c:v>0.0</c:v>
                </c:pt>
                <c:pt idx="26017">
                  <c:v>0.0</c:v>
                </c:pt>
                <c:pt idx="26018">
                  <c:v>0.0</c:v>
                </c:pt>
                <c:pt idx="26019">
                  <c:v>0.0</c:v>
                </c:pt>
                <c:pt idx="26020">
                  <c:v>5.887044304774883</c:v>
                </c:pt>
                <c:pt idx="26021">
                  <c:v>5.887150514581282</c:v>
                </c:pt>
                <c:pt idx="26022">
                  <c:v>5.887242874526716</c:v>
                </c:pt>
                <c:pt idx="26023">
                  <c:v>5.887381396016075</c:v>
                </c:pt>
                <c:pt idx="26024">
                  <c:v>5.88744150544271</c:v>
                </c:pt>
                <c:pt idx="26025">
                  <c:v>5.887526926629184</c:v>
                </c:pt>
                <c:pt idx="26026">
                  <c:v>5.887619142026147</c:v>
                </c:pt>
                <c:pt idx="26027">
                  <c:v>5.887789977518302</c:v>
                </c:pt>
                <c:pt idx="26028">
                  <c:v>5.887930611537399</c:v>
                </c:pt>
                <c:pt idx="26029">
                  <c:v>5.88805313507814</c:v>
                </c:pt>
                <c:pt idx="26030">
                  <c:v>0.0</c:v>
                </c:pt>
                <c:pt idx="26031">
                  <c:v>0.0</c:v>
                </c:pt>
                <c:pt idx="26032">
                  <c:v>0.0</c:v>
                </c:pt>
                <c:pt idx="26033">
                  <c:v>0.0</c:v>
                </c:pt>
                <c:pt idx="26034">
                  <c:v>0.0</c:v>
                </c:pt>
                <c:pt idx="26035">
                  <c:v>0.0</c:v>
                </c:pt>
                <c:pt idx="26036">
                  <c:v>0.0</c:v>
                </c:pt>
                <c:pt idx="26037">
                  <c:v>0.0</c:v>
                </c:pt>
                <c:pt idx="26038">
                  <c:v>0.0</c:v>
                </c:pt>
                <c:pt idx="26039">
                  <c:v>0.0</c:v>
                </c:pt>
                <c:pt idx="26040">
                  <c:v>5.887083624969825</c:v>
                </c:pt>
                <c:pt idx="26041">
                  <c:v>5.887150514581282</c:v>
                </c:pt>
                <c:pt idx="26042">
                  <c:v>5.887233767301589</c:v>
                </c:pt>
                <c:pt idx="26043">
                  <c:v>5.887303011550502</c:v>
                </c:pt>
                <c:pt idx="26044">
                  <c:v>5.887529100446359</c:v>
                </c:pt>
                <c:pt idx="26045">
                  <c:v>5.887543059365964</c:v>
                </c:pt>
                <c:pt idx="26046">
                  <c:v>5.88782017579344</c:v>
                </c:pt>
                <c:pt idx="26047">
                  <c:v>5.887681445006332</c:v>
                </c:pt>
                <c:pt idx="26048">
                  <c:v>5.88782009537834</c:v>
                </c:pt>
                <c:pt idx="26049">
                  <c:v>5.888062178740474</c:v>
                </c:pt>
                <c:pt idx="26050">
                  <c:v>0.0</c:v>
                </c:pt>
                <c:pt idx="26051">
                  <c:v>0.0</c:v>
                </c:pt>
                <c:pt idx="26052">
                  <c:v>0.0</c:v>
                </c:pt>
                <c:pt idx="26053">
                  <c:v>0.0</c:v>
                </c:pt>
                <c:pt idx="26054">
                  <c:v>0.0</c:v>
                </c:pt>
                <c:pt idx="26055">
                  <c:v>0.0</c:v>
                </c:pt>
                <c:pt idx="26056">
                  <c:v>0.0</c:v>
                </c:pt>
                <c:pt idx="26057">
                  <c:v>0.0</c:v>
                </c:pt>
                <c:pt idx="26058">
                  <c:v>0.0</c:v>
                </c:pt>
                <c:pt idx="26059">
                  <c:v>0.0</c:v>
                </c:pt>
                <c:pt idx="26060">
                  <c:v>5.88712281829036</c:v>
                </c:pt>
                <c:pt idx="26061">
                  <c:v>5.887134356773976</c:v>
                </c:pt>
                <c:pt idx="26062">
                  <c:v>5.887076754818286</c:v>
                </c:pt>
                <c:pt idx="26063">
                  <c:v>5.887279872572155</c:v>
                </c:pt>
                <c:pt idx="26064">
                  <c:v>5.887473855164399</c:v>
                </c:pt>
                <c:pt idx="26065">
                  <c:v>5.887612398015984</c:v>
                </c:pt>
                <c:pt idx="26066">
                  <c:v>5.887531494390881</c:v>
                </c:pt>
                <c:pt idx="26067">
                  <c:v>5.887727645014491</c:v>
                </c:pt>
                <c:pt idx="26068">
                  <c:v>5.887992944697006</c:v>
                </c:pt>
                <c:pt idx="26069">
                  <c:v>5.888140643094909</c:v>
                </c:pt>
                <c:pt idx="26070">
                  <c:v>0.0</c:v>
                </c:pt>
                <c:pt idx="26071">
                  <c:v>0.0</c:v>
                </c:pt>
                <c:pt idx="26072">
                  <c:v>0.0</c:v>
                </c:pt>
                <c:pt idx="26073">
                  <c:v>0.0</c:v>
                </c:pt>
                <c:pt idx="26074">
                  <c:v>0.0</c:v>
                </c:pt>
                <c:pt idx="26075">
                  <c:v>0.0</c:v>
                </c:pt>
                <c:pt idx="26076">
                  <c:v>0.0</c:v>
                </c:pt>
                <c:pt idx="26077">
                  <c:v>0.0</c:v>
                </c:pt>
                <c:pt idx="26078">
                  <c:v>0.0</c:v>
                </c:pt>
                <c:pt idx="26079">
                  <c:v>0.0</c:v>
                </c:pt>
                <c:pt idx="26080">
                  <c:v>5.887161884033988</c:v>
                </c:pt>
                <c:pt idx="26081">
                  <c:v>5.887254142123724</c:v>
                </c:pt>
                <c:pt idx="26082">
                  <c:v>5.887180522883963</c:v>
                </c:pt>
                <c:pt idx="26083">
                  <c:v>5.887162216113007</c:v>
                </c:pt>
                <c:pt idx="26084">
                  <c:v>5.887489988030659</c:v>
                </c:pt>
                <c:pt idx="26085">
                  <c:v>5.887464644640947</c:v>
                </c:pt>
                <c:pt idx="26086">
                  <c:v>5.887727723569371</c:v>
                </c:pt>
                <c:pt idx="26087">
                  <c:v>5.887626172044422</c:v>
                </c:pt>
                <c:pt idx="26088">
                  <c:v>5.887898373084395</c:v>
                </c:pt>
                <c:pt idx="26089">
                  <c:v>5.8880691887717</c:v>
                </c:pt>
                <c:pt idx="26090">
                  <c:v>0.0</c:v>
                </c:pt>
                <c:pt idx="26091">
                  <c:v>0.0</c:v>
                </c:pt>
                <c:pt idx="26092">
                  <c:v>0.0</c:v>
                </c:pt>
                <c:pt idx="26093">
                  <c:v>0.0</c:v>
                </c:pt>
                <c:pt idx="26094">
                  <c:v>0.0</c:v>
                </c:pt>
                <c:pt idx="26095">
                  <c:v>0.0</c:v>
                </c:pt>
                <c:pt idx="26096">
                  <c:v>0.0</c:v>
                </c:pt>
                <c:pt idx="26097">
                  <c:v>0.0</c:v>
                </c:pt>
                <c:pt idx="26098">
                  <c:v>0.0</c:v>
                </c:pt>
                <c:pt idx="26099">
                  <c:v>0.0</c:v>
                </c:pt>
                <c:pt idx="26100">
                  <c:v>5.887083624969825</c:v>
                </c:pt>
                <c:pt idx="26101">
                  <c:v>5.887143510582074</c:v>
                </c:pt>
                <c:pt idx="26102">
                  <c:v>5.887196680552972</c:v>
                </c:pt>
                <c:pt idx="26103">
                  <c:v>5.887335117519827</c:v>
                </c:pt>
                <c:pt idx="26104">
                  <c:v>5.887303045066494</c:v>
                </c:pt>
                <c:pt idx="26105">
                  <c:v>5.887520026978895</c:v>
                </c:pt>
                <c:pt idx="26106">
                  <c:v>5.887478477131848</c:v>
                </c:pt>
                <c:pt idx="26107">
                  <c:v>5.887736876801394</c:v>
                </c:pt>
                <c:pt idx="26108">
                  <c:v>5.887764741168165</c:v>
                </c:pt>
                <c:pt idx="26109">
                  <c:v>5.887967660882037</c:v>
                </c:pt>
                <c:pt idx="26110">
                  <c:v>0.0</c:v>
                </c:pt>
                <c:pt idx="26111">
                  <c:v>0.0</c:v>
                </c:pt>
                <c:pt idx="26112">
                  <c:v>0.0</c:v>
                </c:pt>
                <c:pt idx="26113">
                  <c:v>0.0</c:v>
                </c:pt>
                <c:pt idx="26114">
                  <c:v>0.0</c:v>
                </c:pt>
                <c:pt idx="26115">
                  <c:v>0.0</c:v>
                </c:pt>
                <c:pt idx="26116">
                  <c:v>0.0</c:v>
                </c:pt>
                <c:pt idx="26117">
                  <c:v>0.0</c:v>
                </c:pt>
                <c:pt idx="26118">
                  <c:v>0.0</c:v>
                </c:pt>
                <c:pt idx="26119">
                  <c:v>0.0</c:v>
                </c:pt>
                <c:pt idx="26120">
                  <c:v>5.887122690714186</c:v>
                </c:pt>
                <c:pt idx="26121">
                  <c:v>5.887035229654593</c:v>
                </c:pt>
                <c:pt idx="26122">
                  <c:v>5.887180671325607</c:v>
                </c:pt>
                <c:pt idx="26123">
                  <c:v>5.887187562558393</c:v>
                </c:pt>
                <c:pt idx="26124">
                  <c:v>5.88723148333377</c:v>
                </c:pt>
                <c:pt idx="26125">
                  <c:v>5.887402186818832</c:v>
                </c:pt>
                <c:pt idx="26126">
                  <c:v>5.887665390328409</c:v>
                </c:pt>
                <c:pt idx="26127">
                  <c:v>5.887681473790447</c:v>
                </c:pt>
                <c:pt idx="26128">
                  <c:v>5.887813117312569</c:v>
                </c:pt>
                <c:pt idx="26129">
                  <c:v>5.887889250341574</c:v>
                </c:pt>
                <c:pt idx="26130">
                  <c:v>0.0</c:v>
                </c:pt>
                <c:pt idx="26131">
                  <c:v>0.0</c:v>
                </c:pt>
                <c:pt idx="26132">
                  <c:v>0.0</c:v>
                </c:pt>
                <c:pt idx="26133">
                  <c:v>0.0</c:v>
                </c:pt>
                <c:pt idx="26134">
                  <c:v>0.0</c:v>
                </c:pt>
                <c:pt idx="26135">
                  <c:v>0.0</c:v>
                </c:pt>
                <c:pt idx="26136">
                  <c:v>0.0</c:v>
                </c:pt>
                <c:pt idx="26137">
                  <c:v>0.0</c:v>
                </c:pt>
                <c:pt idx="26138">
                  <c:v>0.0</c:v>
                </c:pt>
                <c:pt idx="26139">
                  <c:v>0.0</c:v>
                </c:pt>
                <c:pt idx="26140">
                  <c:v>5.886919584139957</c:v>
                </c:pt>
                <c:pt idx="26141">
                  <c:v>5.887088347455069</c:v>
                </c:pt>
                <c:pt idx="26142">
                  <c:v>5.887000642154818</c:v>
                </c:pt>
                <c:pt idx="26143">
                  <c:v>5.887155398838169</c:v>
                </c:pt>
                <c:pt idx="26144">
                  <c:v>5.887395471335638</c:v>
                </c:pt>
                <c:pt idx="26145">
                  <c:v>5.88746677484971</c:v>
                </c:pt>
                <c:pt idx="26146">
                  <c:v>5.887517749003909</c:v>
                </c:pt>
                <c:pt idx="26147">
                  <c:v>5.887626200214234</c:v>
                </c:pt>
                <c:pt idx="26148">
                  <c:v>5.887688479346368</c:v>
                </c:pt>
                <c:pt idx="26149">
                  <c:v>5.887827073370587</c:v>
                </c:pt>
                <c:pt idx="26150">
                  <c:v>0.0</c:v>
                </c:pt>
                <c:pt idx="26151">
                  <c:v>0.0</c:v>
                </c:pt>
                <c:pt idx="26152">
                  <c:v>0.0</c:v>
                </c:pt>
                <c:pt idx="26153">
                  <c:v>0.0</c:v>
                </c:pt>
                <c:pt idx="26154">
                  <c:v>0.0</c:v>
                </c:pt>
                <c:pt idx="26155">
                  <c:v>0.0</c:v>
                </c:pt>
                <c:pt idx="26156">
                  <c:v>0.0</c:v>
                </c:pt>
                <c:pt idx="26157">
                  <c:v>0.0</c:v>
                </c:pt>
                <c:pt idx="26158">
                  <c:v>0.0</c:v>
                </c:pt>
                <c:pt idx="26159">
                  <c:v>0.0</c:v>
                </c:pt>
                <c:pt idx="26160">
                  <c:v>5.886864381279015</c:v>
                </c:pt>
                <c:pt idx="26161">
                  <c:v>5.886885324562806</c:v>
                </c:pt>
                <c:pt idx="26162">
                  <c:v>5.887009774050979</c:v>
                </c:pt>
                <c:pt idx="26163">
                  <c:v>5.887130028249845</c:v>
                </c:pt>
                <c:pt idx="26164">
                  <c:v>5.887224478940832</c:v>
                </c:pt>
                <c:pt idx="26165">
                  <c:v>5.887247570311842</c:v>
                </c:pt>
                <c:pt idx="26166">
                  <c:v>5.887448519048164</c:v>
                </c:pt>
                <c:pt idx="26167">
                  <c:v>5.887593879111939</c:v>
                </c:pt>
                <c:pt idx="26168">
                  <c:v>5.887704663050631</c:v>
                </c:pt>
                <c:pt idx="26169">
                  <c:v>5.88789152765418</c:v>
                </c:pt>
                <c:pt idx="26170">
                  <c:v>0.0</c:v>
                </c:pt>
                <c:pt idx="26171">
                  <c:v>0.0</c:v>
                </c:pt>
                <c:pt idx="26172">
                  <c:v>0.0</c:v>
                </c:pt>
                <c:pt idx="26173">
                  <c:v>0.0</c:v>
                </c:pt>
                <c:pt idx="26174">
                  <c:v>0.0</c:v>
                </c:pt>
                <c:pt idx="26175">
                  <c:v>0.0</c:v>
                </c:pt>
                <c:pt idx="26176">
                  <c:v>0.0</c:v>
                </c:pt>
                <c:pt idx="26177">
                  <c:v>0.0</c:v>
                </c:pt>
                <c:pt idx="26178">
                  <c:v>0.0</c:v>
                </c:pt>
                <c:pt idx="26179">
                  <c:v>0.0</c:v>
                </c:pt>
                <c:pt idx="26180">
                  <c:v>5.886919584139957</c:v>
                </c:pt>
                <c:pt idx="26181">
                  <c:v>5.8870259341627</c:v>
                </c:pt>
                <c:pt idx="26182">
                  <c:v>5.887007668113869</c:v>
                </c:pt>
                <c:pt idx="26183">
                  <c:v>5.887083732269314</c:v>
                </c:pt>
                <c:pt idx="26184">
                  <c:v>5.887224581436429</c:v>
                </c:pt>
                <c:pt idx="26185">
                  <c:v>5.887245363261281</c:v>
                </c:pt>
                <c:pt idx="26186">
                  <c:v>5.887462424229999</c:v>
                </c:pt>
                <c:pt idx="26187">
                  <c:v>5.887501726349042</c:v>
                </c:pt>
                <c:pt idx="26188">
                  <c:v>5.88767937804923</c:v>
                </c:pt>
                <c:pt idx="26189">
                  <c:v>5.887820120168487</c:v>
                </c:pt>
                <c:pt idx="26190">
                  <c:v>0.0</c:v>
                </c:pt>
                <c:pt idx="26191">
                  <c:v>0.0</c:v>
                </c:pt>
                <c:pt idx="26192">
                  <c:v>0.0</c:v>
                </c:pt>
                <c:pt idx="26193">
                  <c:v>0.0</c:v>
                </c:pt>
                <c:pt idx="26194">
                  <c:v>0.0</c:v>
                </c:pt>
                <c:pt idx="26195">
                  <c:v>0.0</c:v>
                </c:pt>
                <c:pt idx="26196">
                  <c:v>0.0</c:v>
                </c:pt>
                <c:pt idx="26197">
                  <c:v>0.0</c:v>
                </c:pt>
                <c:pt idx="26198">
                  <c:v>0.0</c:v>
                </c:pt>
                <c:pt idx="26199">
                  <c:v>0.0</c:v>
                </c:pt>
                <c:pt idx="26200">
                  <c:v>5.886982016701156</c:v>
                </c:pt>
                <c:pt idx="26201">
                  <c:v>5.887026016859391</c:v>
                </c:pt>
                <c:pt idx="26202">
                  <c:v>5.886975292919167</c:v>
                </c:pt>
                <c:pt idx="26203">
                  <c:v>5.887116207883184</c:v>
                </c:pt>
                <c:pt idx="26204">
                  <c:v>5.887224478940832</c:v>
                </c:pt>
                <c:pt idx="26205">
                  <c:v>5.887284612609297</c:v>
                </c:pt>
                <c:pt idx="26206">
                  <c:v>5.887376955383917</c:v>
                </c:pt>
                <c:pt idx="26207">
                  <c:v>5.887501566451581</c:v>
                </c:pt>
                <c:pt idx="26208">
                  <c:v>5.887748530596535</c:v>
                </c:pt>
                <c:pt idx="26209">
                  <c:v>5.887686172626745</c:v>
                </c:pt>
                <c:pt idx="26210">
                  <c:v>0.0</c:v>
                </c:pt>
                <c:pt idx="26211">
                  <c:v>0.0</c:v>
                </c:pt>
                <c:pt idx="26212">
                  <c:v>0.0</c:v>
                </c:pt>
                <c:pt idx="26213">
                  <c:v>0.0</c:v>
                </c:pt>
                <c:pt idx="26214">
                  <c:v>0.0</c:v>
                </c:pt>
                <c:pt idx="26215">
                  <c:v>0.0</c:v>
                </c:pt>
                <c:pt idx="26216">
                  <c:v>0.0</c:v>
                </c:pt>
                <c:pt idx="26217">
                  <c:v>0.0</c:v>
                </c:pt>
                <c:pt idx="26218">
                  <c:v>0.0</c:v>
                </c:pt>
                <c:pt idx="26219">
                  <c:v>0.0</c:v>
                </c:pt>
                <c:pt idx="26220">
                  <c:v>5.886912868788666</c:v>
                </c:pt>
                <c:pt idx="26221">
                  <c:v>5.886977632123994</c:v>
                </c:pt>
                <c:pt idx="26222">
                  <c:v>5.886959283066742</c:v>
                </c:pt>
                <c:pt idx="26223">
                  <c:v>5.887136825527057</c:v>
                </c:pt>
                <c:pt idx="26224">
                  <c:v>5.887019335656913</c:v>
                </c:pt>
                <c:pt idx="26225">
                  <c:v>5.887222283426931</c:v>
                </c:pt>
                <c:pt idx="26226">
                  <c:v>5.887407018332671</c:v>
                </c:pt>
                <c:pt idx="26227">
                  <c:v>5.887531604693708</c:v>
                </c:pt>
                <c:pt idx="26228">
                  <c:v>5.88767237082893</c:v>
                </c:pt>
                <c:pt idx="26229">
                  <c:v>5.887898505336897</c:v>
                </c:pt>
                <c:pt idx="26230">
                  <c:v>0.0</c:v>
                </c:pt>
                <c:pt idx="26231">
                  <c:v>0.0</c:v>
                </c:pt>
                <c:pt idx="26232">
                  <c:v>0.0</c:v>
                </c:pt>
                <c:pt idx="26233">
                  <c:v>0.0</c:v>
                </c:pt>
                <c:pt idx="26234">
                  <c:v>0.0</c:v>
                </c:pt>
                <c:pt idx="26235">
                  <c:v>0.0</c:v>
                </c:pt>
                <c:pt idx="26236">
                  <c:v>0.0</c:v>
                </c:pt>
                <c:pt idx="26237">
                  <c:v>0.0</c:v>
                </c:pt>
                <c:pt idx="26238">
                  <c:v>0.0</c:v>
                </c:pt>
                <c:pt idx="26239">
                  <c:v>0.0</c:v>
                </c:pt>
                <c:pt idx="26240">
                  <c:v>5.887053458503539</c:v>
                </c:pt>
                <c:pt idx="26241">
                  <c:v>5.887033020004661</c:v>
                </c:pt>
                <c:pt idx="26242">
                  <c:v>5.887007541263975</c:v>
                </c:pt>
                <c:pt idx="26243">
                  <c:v>5.887030698979045</c:v>
                </c:pt>
                <c:pt idx="26244">
                  <c:v>5.887113910967537</c:v>
                </c:pt>
                <c:pt idx="26245">
                  <c:v>5.887261636868056</c:v>
                </c:pt>
                <c:pt idx="26246">
                  <c:v>5.887377093701148</c:v>
                </c:pt>
                <c:pt idx="26247">
                  <c:v>5.887531734474288</c:v>
                </c:pt>
                <c:pt idx="26248">
                  <c:v>5.88778090244385</c:v>
                </c:pt>
                <c:pt idx="26249">
                  <c:v>5.88775768313361</c:v>
                </c:pt>
                <c:pt idx="26250">
                  <c:v>0.0</c:v>
                </c:pt>
                <c:pt idx="26251">
                  <c:v>0.0</c:v>
                </c:pt>
                <c:pt idx="26252">
                  <c:v>0.0</c:v>
                </c:pt>
                <c:pt idx="26253">
                  <c:v>0.0</c:v>
                </c:pt>
                <c:pt idx="26254">
                  <c:v>0.0</c:v>
                </c:pt>
                <c:pt idx="26255">
                  <c:v>0.0</c:v>
                </c:pt>
                <c:pt idx="26256">
                  <c:v>0.0</c:v>
                </c:pt>
                <c:pt idx="26257">
                  <c:v>0.0</c:v>
                </c:pt>
                <c:pt idx="26258">
                  <c:v>0.0</c:v>
                </c:pt>
                <c:pt idx="26259">
                  <c:v>0.0</c:v>
                </c:pt>
                <c:pt idx="26260">
                  <c:v>5.886981975539114</c:v>
                </c:pt>
                <c:pt idx="26261">
                  <c:v>5.88690817584837</c:v>
                </c:pt>
                <c:pt idx="26262">
                  <c:v>5.887086050735695</c:v>
                </c:pt>
                <c:pt idx="26263">
                  <c:v>5.887132260397039</c:v>
                </c:pt>
                <c:pt idx="26264">
                  <c:v>5.887279755834843</c:v>
                </c:pt>
                <c:pt idx="26265">
                  <c:v>5.887381413456141</c:v>
                </c:pt>
                <c:pt idx="26266">
                  <c:v>5.887432279824837</c:v>
                </c:pt>
                <c:pt idx="26267">
                  <c:v>5.88756397668732</c:v>
                </c:pt>
                <c:pt idx="26268">
                  <c:v>5.88778090244385</c:v>
                </c:pt>
                <c:pt idx="26269">
                  <c:v>5.88779008089237</c:v>
                </c:pt>
                <c:pt idx="26270">
                  <c:v>0.0</c:v>
                </c:pt>
                <c:pt idx="26271">
                  <c:v>0.0</c:v>
                </c:pt>
                <c:pt idx="26272">
                  <c:v>0.0</c:v>
                </c:pt>
                <c:pt idx="26273">
                  <c:v>0.0</c:v>
                </c:pt>
                <c:pt idx="26274">
                  <c:v>0.0</c:v>
                </c:pt>
                <c:pt idx="26275">
                  <c:v>0.0</c:v>
                </c:pt>
                <c:pt idx="26276">
                  <c:v>0.0</c:v>
                </c:pt>
                <c:pt idx="26277">
                  <c:v>0.0</c:v>
                </c:pt>
                <c:pt idx="26278">
                  <c:v>0.0</c:v>
                </c:pt>
                <c:pt idx="26279">
                  <c:v>0.0</c:v>
                </c:pt>
                <c:pt idx="26280">
                  <c:v>5.886949809215224</c:v>
                </c:pt>
                <c:pt idx="26281">
                  <c:v>5.887000647967335</c:v>
                </c:pt>
                <c:pt idx="26282">
                  <c:v>5.886975252856477</c:v>
                </c:pt>
                <c:pt idx="26283">
                  <c:v>5.887240704387925</c:v>
                </c:pt>
                <c:pt idx="26284">
                  <c:v>5.887356108140739</c:v>
                </c:pt>
                <c:pt idx="26285">
                  <c:v>5.887393126875096</c:v>
                </c:pt>
                <c:pt idx="26286">
                  <c:v>5.887517742602266</c:v>
                </c:pt>
                <c:pt idx="26287">
                  <c:v>5.887626092657088</c:v>
                </c:pt>
                <c:pt idx="26288">
                  <c:v>5.887773924218357</c:v>
                </c:pt>
                <c:pt idx="26289">
                  <c:v>5.887686385100292</c:v>
                </c:pt>
                <c:pt idx="26290">
                  <c:v>0.0</c:v>
                </c:pt>
                <c:pt idx="26291">
                  <c:v>0.0</c:v>
                </c:pt>
                <c:pt idx="26292">
                  <c:v>0.0</c:v>
                </c:pt>
                <c:pt idx="26293">
                  <c:v>0.0</c:v>
                </c:pt>
                <c:pt idx="26294">
                  <c:v>0.0</c:v>
                </c:pt>
                <c:pt idx="26295">
                  <c:v>0.0</c:v>
                </c:pt>
                <c:pt idx="26296">
                  <c:v>0.0</c:v>
                </c:pt>
                <c:pt idx="26297">
                  <c:v>0.0</c:v>
                </c:pt>
                <c:pt idx="26298">
                  <c:v>0.0</c:v>
                </c:pt>
                <c:pt idx="26299">
                  <c:v>0.0</c:v>
                </c:pt>
                <c:pt idx="26300">
                  <c:v>5.887060485335405</c:v>
                </c:pt>
                <c:pt idx="26301">
                  <c:v>5.887019034847881</c:v>
                </c:pt>
                <c:pt idx="26302">
                  <c:v>5.887078964901748</c:v>
                </c:pt>
                <c:pt idx="26303">
                  <c:v>5.887155234893983</c:v>
                </c:pt>
                <c:pt idx="26304">
                  <c:v>5.887342236482179</c:v>
                </c:pt>
                <c:pt idx="26305">
                  <c:v>5.887402186818832</c:v>
                </c:pt>
                <c:pt idx="26306">
                  <c:v>5.887589337978336</c:v>
                </c:pt>
                <c:pt idx="26307">
                  <c:v>5.887649311433611</c:v>
                </c:pt>
                <c:pt idx="26308">
                  <c:v>5.887782969343362</c:v>
                </c:pt>
                <c:pt idx="26309">
                  <c:v>5.887969804630496</c:v>
                </c:pt>
                <c:pt idx="26310">
                  <c:v>0.0</c:v>
                </c:pt>
                <c:pt idx="26311">
                  <c:v>0.0</c:v>
                </c:pt>
                <c:pt idx="26312">
                  <c:v>0.0</c:v>
                </c:pt>
                <c:pt idx="26313">
                  <c:v>0.0</c:v>
                </c:pt>
                <c:pt idx="26314">
                  <c:v>0.0</c:v>
                </c:pt>
                <c:pt idx="26315">
                  <c:v>0.0</c:v>
                </c:pt>
                <c:pt idx="26316">
                  <c:v>0.0</c:v>
                </c:pt>
                <c:pt idx="26317">
                  <c:v>0.0</c:v>
                </c:pt>
                <c:pt idx="26318">
                  <c:v>0.0</c:v>
                </c:pt>
                <c:pt idx="26319">
                  <c:v>0.0</c:v>
                </c:pt>
                <c:pt idx="26320">
                  <c:v>5.887083624969825</c:v>
                </c:pt>
                <c:pt idx="26321">
                  <c:v>5.887136611046973</c:v>
                </c:pt>
                <c:pt idx="26322">
                  <c:v>5.887180546014376</c:v>
                </c:pt>
                <c:pt idx="26323">
                  <c:v>5.88719442654862</c:v>
                </c:pt>
                <c:pt idx="26324">
                  <c:v>5.887185308709893</c:v>
                </c:pt>
                <c:pt idx="26325">
                  <c:v>5.887411604509388</c:v>
                </c:pt>
                <c:pt idx="26326">
                  <c:v>5.887637576243814</c:v>
                </c:pt>
                <c:pt idx="26327">
                  <c:v>5.887720716081</c:v>
                </c:pt>
                <c:pt idx="26328">
                  <c:v>5.887843078784076</c:v>
                </c:pt>
                <c:pt idx="26329">
                  <c:v>5.887905459620365</c:v>
                </c:pt>
                <c:pt idx="26330">
                  <c:v>0.0</c:v>
                </c:pt>
                <c:pt idx="26331">
                  <c:v>0.0</c:v>
                </c:pt>
                <c:pt idx="26332">
                  <c:v>0.0</c:v>
                </c:pt>
                <c:pt idx="26333">
                  <c:v>0.0</c:v>
                </c:pt>
                <c:pt idx="26334">
                  <c:v>0.0</c:v>
                </c:pt>
                <c:pt idx="26335">
                  <c:v>0.0</c:v>
                </c:pt>
                <c:pt idx="26336">
                  <c:v>0.0</c:v>
                </c:pt>
                <c:pt idx="26337">
                  <c:v>0.0</c:v>
                </c:pt>
                <c:pt idx="26338">
                  <c:v>0.0</c:v>
                </c:pt>
                <c:pt idx="26339">
                  <c:v>0.0</c:v>
                </c:pt>
                <c:pt idx="26340">
                  <c:v>5.886965963278897</c:v>
                </c:pt>
                <c:pt idx="26341">
                  <c:v>5.88711818366372</c:v>
                </c:pt>
                <c:pt idx="26342">
                  <c:v>5.887180671325607</c:v>
                </c:pt>
                <c:pt idx="26343">
                  <c:v>5.887233699965471</c:v>
                </c:pt>
                <c:pt idx="26344">
                  <c:v>5.887263727995567</c:v>
                </c:pt>
                <c:pt idx="26345">
                  <c:v>5.887536159616435</c:v>
                </c:pt>
                <c:pt idx="26346">
                  <c:v>5.887471577682191</c:v>
                </c:pt>
                <c:pt idx="26347">
                  <c:v>5.887769088424456</c:v>
                </c:pt>
                <c:pt idx="26348">
                  <c:v>5.887868548106067</c:v>
                </c:pt>
                <c:pt idx="26349">
                  <c:v>5.887898427678357</c:v>
                </c:pt>
                <c:pt idx="26350">
                  <c:v>0.0</c:v>
                </c:pt>
                <c:pt idx="26351">
                  <c:v>0.0</c:v>
                </c:pt>
                <c:pt idx="26352">
                  <c:v>0.0</c:v>
                </c:pt>
                <c:pt idx="26353">
                  <c:v>0.0</c:v>
                </c:pt>
                <c:pt idx="26354">
                  <c:v>0.0</c:v>
                </c:pt>
                <c:pt idx="26355">
                  <c:v>0.0</c:v>
                </c:pt>
                <c:pt idx="26356">
                  <c:v>0.0</c:v>
                </c:pt>
                <c:pt idx="26357">
                  <c:v>0.0</c:v>
                </c:pt>
                <c:pt idx="26358">
                  <c:v>0.0</c:v>
                </c:pt>
                <c:pt idx="26359">
                  <c:v>0.0</c:v>
                </c:pt>
                <c:pt idx="26360">
                  <c:v>5.887076538790006</c:v>
                </c:pt>
                <c:pt idx="26361">
                  <c:v>5.88713656522567</c:v>
                </c:pt>
                <c:pt idx="26362">
                  <c:v>5.887016738911678</c:v>
                </c:pt>
                <c:pt idx="26363">
                  <c:v>5.887258858771242</c:v>
                </c:pt>
                <c:pt idx="26364">
                  <c:v>5.887247580162342</c:v>
                </c:pt>
                <c:pt idx="26365">
                  <c:v>5.887425452382923</c:v>
                </c:pt>
                <c:pt idx="26366">
                  <c:v>5.887582331042686</c:v>
                </c:pt>
                <c:pt idx="26367">
                  <c:v>5.887697605715635</c:v>
                </c:pt>
                <c:pt idx="26368">
                  <c:v>5.887799022441438</c:v>
                </c:pt>
                <c:pt idx="26369">
                  <c:v>5.887905304027485</c:v>
                </c:pt>
                <c:pt idx="26370">
                  <c:v>0.0</c:v>
                </c:pt>
                <c:pt idx="26371">
                  <c:v>0.0</c:v>
                </c:pt>
                <c:pt idx="26372">
                  <c:v>0.0</c:v>
                </c:pt>
                <c:pt idx="26373">
                  <c:v>0.0</c:v>
                </c:pt>
                <c:pt idx="26374">
                  <c:v>0.0</c:v>
                </c:pt>
                <c:pt idx="26375">
                  <c:v>0.0</c:v>
                </c:pt>
                <c:pt idx="26376">
                  <c:v>0.0</c:v>
                </c:pt>
                <c:pt idx="26377">
                  <c:v>0.0</c:v>
                </c:pt>
                <c:pt idx="26378">
                  <c:v>0.0</c:v>
                </c:pt>
                <c:pt idx="26379">
                  <c:v>0.0</c:v>
                </c:pt>
                <c:pt idx="26380">
                  <c:v>5.887085751617385</c:v>
                </c:pt>
                <c:pt idx="26381">
                  <c:v>5.887150514581282</c:v>
                </c:pt>
                <c:pt idx="26382">
                  <c:v>5.887039877495665</c:v>
                </c:pt>
                <c:pt idx="26383">
                  <c:v>5.887162320695911</c:v>
                </c:pt>
                <c:pt idx="26384">
                  <c:v>5.887316868312951</c:v>
                </c:pt>
                <c:pt idx="26385">
                  <c:v>5.887480754793265</c:v>
                </c:pt>
                <c:pt idx="26386">
                  <c:v>5.887533828808293</c:v>
                </c:pt>
                <c:pt idx="26387">
                  <c:v>5.887626228273616</c:v>
                </c:pt>
                <c:pt idx="26388">
                  <c:v>5.887836179005405</c:v>
                </c:pt>
                <c:pt idx="26389">
                  <c:v>5.888078472680841</c:v>
                </c:pt>
                <c:pt idx="26390">
                  <c:v>0.0</c:v>
                </c:pt>
                <c:pt idx="26391">
                  <c:v>0.0</c:v>
                </c:pt>
                <c:pt idx="26392">
                  <c:v>0.0</c:v>
                </c:pt>
                <c:pt idx="26393">
                  <c:v>0.0</c:v>
                </c:pt>
                <c:pt idx="26394">
                  <c:v>0.0</c:v>
                </c:pt>
                <c:pt idx="26395">
                  <c:v>0.0</c:v>
                </c:pt>
                <c:pt idx="26396">
                  <c:v>0.0</c:v>
                </c:pt>
                <c:pt idx="26397">
                  <c:v>0.0</c:v>
                </c:pt>
                <c:pt idx="26398">
                  <c:v>0.0</c:v>
                </c:pt>
                <c:pt idx="26399">
                  <c:v>0.0</c:v>
                </c:pt>
                <c:pt idx="26400">
                  <c:v>5.886903757747294</c:v>
                </c:pt>
                <c:pt idx="26401">
                  <c:v>5.886838947674786</c:v>
                </c:pt>
                <c:pt idx="26402">
                  <c:v>5.88726601374656</c:v>
                </c:pt>
                <c:pt idx="26403">
                  <c:v>5.887219830140916</c:v>
                </c:pt>
                <c:pt idx="26404">
                  <c:v>5.887231527262505</c:v>
                </c:pt>
                <c:pt idx="26405">
                  <c:v>5.887473828626661</c:v>
                </c:pt>
                <c:pt idx="26406">
                  <c:v>5.887556861241279</c:v>
                </c:pt>
                <c:pt idx="26407">
                  <c:v>5.887658334351153</c:v>
                </c:pt>
                <c:pt idx="26408">
                  <c:v>5.88778090244385</c:v>
                </c:pt>
                <c:pt idx="26409">
                  <c:v>4.465486588284937</c:v>
                </c:pt>
                <c:pt idx="26410">
                  <c:v>0.0</c:v>
                </c:pt>
                <c:pt idx="26411">
                  <c:v>0.0</c:v>
                </c:pt>
                <c:pt idx="26412">
                  <c:v>0.0</c:v>
                </c:pt>
                <c:pt idx="26413">
                  <c:v>0.0</c:v>
                </c:pt>
                <c:pt idx="26414">
                  <c:v>0.0</c:v>
                </c:pt>
                <c:pt idx="26415">
                  <c:v>0.0</c:v>
                </c:pt>
                <c:pt idx="26416">
                  <c:v>0.0</c:v>
                </c:pt>
                <c:pt idx="26417">
                  <c:v>0.0</c:v>
                </c:pt>
                <c:pt idx="26418">
                  <c:v>0.0</c:v>
                </c:pt>
                <c:pt idx="26419">
                  <c:v>0.0</c:v>
                </c:pt>
                <c:pt idx="26420">
                  <c:v>5.887085833780039</c:v>
                </c:pt>
                <c:pt idx="26421">
                  <c:v>5.887214996346834</c:v>
                </c:pt>
                <c:pt idx="26422">
                  <c:v>5.886986597430575</c:v>
                </c:pt>
                <c:pt idx="26423">
                  <c:v>5.887148230987224</c:v>
                </c:pt>
                <c:pt idx="26424">
                  <c:v>5.88734207483716</c:v>
                </c:pt>
                <c:pt idx="26425">
                  <c:v>5.887388465672428</c:v>
                </c:pt>
                <c:pt idx="26426">
                  <c:v>5.887457542378774</c:v>
                </c:pt>
                <c:pt idx="26427">
                  <c:v>5.887651326968369</c:v>
                </c:pt>
                <c:pt idx="26428">
                  <c:v>5.887711564895444</c:v>
                </c:pt>
                <c:pt idx="26429">
                  <c:v>5.887921544329985</c:v>
                </c:pt>
                <c:pt idx="26430">
                  <c:v>0.0</c:v>
                </c:pt>
                <c:pt idx="26431">
                  <c:v>0.0</c:v>
                </c:pt>
                <c:pt idx="26432">
                  <c:v>0.0</c:v>
                </c:pt>
                <c:pt idx="26433">
                  <c:v>0.0</c:v>
                </c:pt>
                <c:pt idx="26434">
                  <c:v>0.0</c:v>
                </c:pt>
                <c:pt idx="26435">
                  <c:v>0.0</c:v>
                </c:pt>
                <c:pt idx="26436">
                  <c:v>0.0</c:v>
                </c:pt>
                <c:pt idx="26437">
                  <c:v>0.0</c:v>
                </c:pt>
                <c:pt idx="26438">
                  <c:v>0.0</c:v>
                </c:pt>
                <c:pt idx="26439">
                  <c:v>0.0</c:v>
                </c:pt>
                <c:pt idx="26440">
                  <c:v>5.887039554847394</c:v>
                </c:pt>
                <c:pt idx="26441">
                  <c:v>5.887049117437608</c:v>
                </c:pt>
                <c:pt idx="26442">
                  <c:v>5.887141249663364</c:v>
                </c:pt>
                <c:pt idx="26443">
                  <c:v>5.887171451431405</c:v>
                </c:pt>
                <c:pt idx="26444">
                  <c:v>5.887404567179269</c:v>
                </c:pt>
                <c:pt idx="26445">
                  <c:v>5.887254574946339</c:v>
                </c:pt>
                <c:pt idx="26446">
                  <c:v>5.887510769546786</c:v>
                </c:pt>
                <c:pt idx="26447">
                  <c:v>5.887713764034176</c:v>
                </c:pt>
                <c:pt idx="26448">
                  <c:v>5.887681523849801</c:v>
                </c:pt>
                <c:pt idx="26449">
                  <c:v>5.887898427678357</c:v>
                </c:pt>
                <c:pt idx="26450">
                  <c:v>0.0</c:v>
                </c:pt>
                <c:pt idx="26451">
                  <c:v>0.0</c:v>
                </c:pt>
                <c:pt idx="26452">
                  <c:v>0.0</c:v>
                </c:pt>
                <c:pt idx="26453">
                  <c:v>0.0</c:v>
                </c:pt>
                <c:pt idx="26454">
                  <c:v>0.0</c:v>
                </c:pt>
                <c:pt idx="26455">
                  <c:v>0.0</c:v>
                </c:pt>
                <c:pt idx="26456">
                  <c:v>0.0</c:v>
                </c:pt>
                <c:pt idx="26457">
                  <c:v>0.0</c:v>
                </c:pt>
                <c:pt idx="26458">
                  <c:v>0.0</c:v>
                </c:pt>
                <c:pt idx="26459">
                  <c:v>0.0</c:v>
                </c:pt>
                <c:pt idx="26460">
                  <c:v>5.88704428962764</c:v>
                </c:pt>
                <c:pt idx="26461">
                  <c:v>5.88702818826263</c:v>
                </c:pt>
                <c:pt idx="26462">
                  <c:v>5.887056012870707</c:v>
                </c:pt>
                <c:pt idx="26463">
                  <c:v>5.887109144270226</c:v>
                </c:pt>
                <c:pt idx="26464">
                  <c:v>5.887270777251155</c:v>
                </c:pt>
                <c:pt idx="26465">
                  <c:v>5.8872707086094</c:v>
                </c:pt>
                <c:pt idx="26466">
                  <c:v>5.887402161266968</c:v>
                </c:pt>
                <c:pt idx="26467">
                  <c:v>5.887674387392832</c:v>
                </c:pt>
                <c:pt idx="26468">
                  <c:v>5.887766759308177</c:v>
                </c:pt>
                <c:pt idx="26469">
                  <c:v>5.887796877324243</c:v>
                </c:pt>
                <c:pt idx="26470">
                  <c:v>0.0</c:v>
                </c:pt>
                <c:pt idx="26471">
                  <c:v>0.0</c:v>
                </c:pt>
                <c:pt idx="26472">
                  <c:v>0.0</c:v>
                </c:pt>
                <c:pt idx="26473">
                  <c:v>0.0</c:v>
                </c:pt>
                <c:pt idx="26474">
                  <c:v>0.0</c:v>
                </c:pt>
                <c:pt idx="26475">
                  <c:v>0.0</c:v>
                </c:pt>
                <c:pt idx="26476">
                  <c:v>0.0</c:v>
                </c:pt>
                <c:pt idx="26477">
                  <c:v>0.0</c:v>
                </c:pt>
                <c:pt idx="26478">
                  <c:v>0.0</c:v>
                </c:pt>
                <c:pt idx="26479">
                  <c:v>0.0</c:v>
                </c:pt>
                <c:pt idx="26480">
                  <c:v>5.886873532759557</c:v>
                </c:pt>
                <c:pt idx="26481">
                  <c:v>5.887074361951899</c:v>
                </c:pt>
                <c:pt idx="26482">
                  <c:v>5.887150691620937</c:v>
                </c:pt>
                <c:pt idx="26483">
                  <c:v>5.887226719013873</c:v>
                </c:pt>
                <c:pt idx="26484">
                  <c:v>5.887319097664794</c:v>
                </c:pt>
                <c:pt idx="26485">
                  <c:v>5.887505961042479</c:v>
                </c:pt>
                <c:pt idx="26486">
                  <c:v>5.887494556426729</c:v>
                </c:pt>
                <c:pt idx="26487">
                  <c:v>5.887612242309164</c:v>
                </c:pt>
                <c:pt idx="26488">
                  <c:v>5.887789977518302</c:v>
                </c:pt>
                <c:pt idx="26489">
                  <c:v>5.887891418677734</c:v>
                </c:pt>
                <c:pt idx="26490">
                  <c:v>0.0</c:v>
                </c:pt>
                <c:pt idx="26491">
                  <c:v>0.0</c:v>
                </c:pt>
                <c:pt idx="26492">
                  <c:v>0.0</c:v>
                </c:pt>
                <c:pt idx="26493">
                  <c:v>0.0</c:v>
                </c:pt>
                <c:pt idx="26494">
                  <c:v>0.0</c:v>
                </c:pt>
                <c:pt idx="26495">
                  <c:v>0.0</c:v>
                </c:pt>
                <c:pt idx="26496">
                  <c:v>0.0</c:v>
                </c:pt>
                <c:pt idx="26497">
                  <c:v>0.0</c:v>
                </c:pt>
                <c:pt idx="26498">
                  <c:v>0.0</c:v>
                </c:pt>
                <c:pt idx="26499">
                  <c:v>0.0</c:v>
                </c:pt>
                <c:pt idx="26500">
                  <c:v>5.887030446205085</c:v>
                </c:pt>
                <c:pt idx="26501">
                  <c:v>5.886995940079728</c:v>
                </c:pt>
                <c:pt idx="26502">
                  <c:v>5.887166744376755</c:v>
                </c:pt>
                <c:pt idx="26503">
                  <c:v>5.887258906131072</c:v>
                </c:pt>
                <c:pt idx="26504">
                  <c:v>5.887263819667835</c:v>
                </c:pt>
                <c:pt idx="26505">
                  <c:v>5.887503837132389</c:v>
                </c:pt>
                <c:pt idx="26506">
                  <c:v>5.887487630511107</c:v>
                </c:pt>
                <c:pt idx="26507">
                  <c:v>5.887759909494011</c:v>
                </c:pt>
                <c:pt idx="26508">
                  <c:v>5.887859448059594</c:v>
                </c:pt>
                <c:pt idx="26509">
                  <c:v>5.887923633961568</c:v>
                </c:pt>
                <c:pt idx="26510">
                  <c:v>0.0</c:v>
                </c:pt>
                <c:pt idx="26511">
                  <c:v>0.0</c:v>
                </c:pt>
                <c:pt idx="26512">
                  <c:v>0.0</c:v>
                </c:pt>
                <c:pt idx="26513">
                  <c:v>0.0</c:v>
                </c:pt>
                <c:pt idx="26514">
                  <c:v>0.0</c:v>
                </c:pt>
                <c:pt idx="26515">
                  <c:v>0.0</c:v>
                </c:pt>
                <c:pt idx="26516">
                  <c:v>0.0</c:v>
                </c:pt>
                <c:pt idx="26517">
                  <c:v>0.0</c:v>
                </c:pt>
                <c:pt idx="26518">
                  <c:v>0.0</c:v>
                </c:pt>
                <c:pt idx="26519">
                  <c:v>0.0</c:v>
                </c:pt>
                <c:pt idx="26520">
                  <c:v>5.88716192988015</c:v>
                </c:pt>
                <c:pt idx="26521">
                  <c:v>5.887143510582074</c:v>
                </c:pt>
                <c:pt idx="26522">
                  <c:v>5.887062829553845</c:v>
                </c:pt>
                <c:pt idx="26523">
                  <c:v>5.887279791298038</c:v>
                </c:pt>
                <c:pt idx="26524">
                  <c:v>5.88734215568262</c:v>
                </c:pt>
                <c:pt idx="26525">
                  <c:v>5.88744161164416</c:v>
                </c:pt>
                <c:pt idx="26526">
                  <c:v>5.887526902236466</c:v>
                </c:pt>
                <c:pt idx="26527">
                  <c:v>5.887713658708376</c:v>
                </c:pt>
                <c:pt idx="26528">
                  <c:v>5.887773845702397</c:v>
                </c:pt>
                <c:pt idx="26529">
                  <c:v>5.887946903778761</c:v>
                </c:pt>
                <c:pt idx="26530">
                  <c:v>0.0</c:v>
                </c:pt>
                <c:pt idx="26531">
                  <c:v>0.0</c:v>
                </c:pt>
                <c:pt idx="26532">
                  <c:v>0.0</c:v>
                </c:pt>
                <c:pt idx="26533">
                  <c:v>0.0</c:v>
                </c:pt>
                <c:pt idx="26534">
                  <c:v>0.0</c:v>
                </c:pt>
                <c:pt idx="26535">
                  <c:v>0.0</c:v>
                </c:pt>
                <c:pt idx="26536">
                  <c:v>0.0</c:v>
                </c:pt>
                <c:pt idx="26537">
                  <c:v>0.0</c:v>
                </c:pt>
                <c:pt idx="26538">
                  <c:v>0.0</c:v>
                </c:pt>
                <c:pt idx="26539">
                  <c:v>0.0</c:v>
                </c:pt>
                <c:pt idx="26540">
                  <c:v>5.8870696391441</c:v>
                </c:pt>
                <c:pt idx="26541">
                  <c:v>5.887018892482787</c:v>
                </c:pt>
                <c:pt idx="26542">
                  <c:v>5.887086196985089</c:v>
                </c:pt>
                <c:pt idx="26543">
                  <c:v>5.887247522035407</c:v>
                </c:pt>
                <c:pt idx="26544">
                  <c:v>5.887349160930921</c:v>
                </c:pt>
                <c:pt idx="26545">
                  <c:v>5.887473855164399</c:v>
                </c:pt>
                <c:pt idx="26546">
                  <c:v>5.887621444115114</c:v>
                </c:pt>
                <c:pt idx="26547">
                  <c:v>5.887688504220208</c:v>
                </c:pt>
                <c:pt idx="26548">
                  <c:v>5.887790055860082</c:v>
                </c:pt>
                <c:pt idx="26549">
                  <c:v>5.887976760118535</c:v>
                </c:pt>
                <c:pt idx="26550">
                  <c:v>0.0</c:v>
                </c:pt>
                <c:pt idx="26551">
                  <c:v>0.0</c:v>
                </c:pt>
                <c:pt idx="26552">
                  <c:v>0.0</c:v>
                </c:pt>
                <c:pt idx="26553">
                  <c:v>0.0</c:v>
                </c:pt>
                <c:pt idx="26554">
                  <c:v>0.0</c:v>
                </c:pt>
                <c:pt idx="26555">
                  <c:v>0.0</c:v>
                </c:pt>
                <c:pt idx="26556">
                  <c:v>0.0</c:v>
                </c:pt>
                <c:pt idx="26557">
                  <c:v>0.0</c:v>
                </c:pt>
                <c:pt idx="26558">
                  <c:v>0.0</c:v>
                </c:pt>
                <c:pt idx="26559">
                  <c:v>0.0</c:v>
                </c:pt>
                <c:pt idx="26560">
                  <c:v>5.887092696579666</c:v>
                </c:pt>
                <c:pt idx="26561">
                  <c:v>5.887002756409204</c:v>
                </c:pt>
                <c:pt idx="26562">
                  <c:v>5.887127552782823</c:v>
                </c:pt>
                <c:pt idx="26563">
                  <c:v>5.887233618436672</c:v>
                </c:pt>
                <c:pt idx="26564">
                  <c:v>5.887279930685771</c:v>
                </c:pt>
                <c:pt idx="26565">
                  <c:v>5.887379047956704</c:v>
                </c:pt>
                <c:pt idx="26566">
                  <c:v>5.887480544305389</c:v>
                </c:pt>
                <c:pt idx="26567">
                  <c:v>5.887729790206633</c:v>
                </c:pt>
                <c:pt idx="26568">
                  <c:v>5.887790055860082</c:v>
                </c:pt>
                <c:pt idx="26569">
                  <c:v>5.887930772926703</c:v>
                </c:pt>
                <c:pt idx="26570">
                  <c:v>0.0</c:v>
                </c:pt>
                <c:pt idx="26571">
                  <c:v>0.0</c:v>
                </c:pt>
                <c:pt idx="26572">
                  <c:v>0.0</c:v>
                </c:pt>
                <c:pt idx="26573">
                  <c:v>0.0</c:v>
                </c:pt>
                <c:pt idx="26574">
                  <c:v>0.0</c:v>
                </c:pt>
                <c:pt idx="26575">
                  <c:v>0.0</c:v>
                </c:pt>
                <c:pt idx="26576">
                  <c:v>0.0</c:v>
                </c:pt>
                <c:pt idx="26577">
                  <c:v>0.0</c:v>
                </c:pt>
                <c:pt idx="26578">
                  <c:v>0.0</c:v>
                </c:pt>
                <c:pt idx="26579">
                  <c:v>0.0</c:v>
                </c:pt>
                <c:pt idx="26580">
                  <c:v>5.887060529948147</c:v>
                </c:pt>
                <c:pt idx="26581">
                  <c:v>5.887065208532639</c:v>
                </c:pt>
                <c:pt idx="26582">
                  <c:v>5.887102021293969</c:v>
                </c:pt>
                <c:pt idx="26583">
                  <c:v>5.887162216113007</c:v>
                </c:pt>
                <c:pt idx="26584">
                  <c:v>5.887411386302362</c:v>
                </c:pt>
                <c:pt idx="26585">
                  <c:v>5.887480834874115</c:v>
                </c:pt>
                <c:pt idx="26586">
                  <c:v>5.887478396918784</c:v>
                </c:pt>
                <c:pt idx="26587">
                  <c:v>5.88767232031098</c:v>
                </c:pt>
                <c:pt idx="26588">
                  <c:v>5.887884518552869</c:v>
                </c:pt>
                <c:pt idx="26589">
                  <c:v>5.888006987078215</c:v>
                </c:pt>
                <c:pt idx="26590">
                  <c:v>0.0</c:v>
                </c:pt>
                <c:pt idx="26591">
                  <c:v>0.0</c:v>
                </c:pt>
                <c:pt idx="26592">
                  <c:v>0.0</c:v>
                </c:pt>
                <c:pt idx="26593">
                  <c:v>0.0</c:v>
                </c:pt>
                <c:pt idx="26594">
                  <c:v>0.0</c:v>
                </c:pt>
                <c:pt idx="26595">
                  <c:v>0.0</c:v>
                </c:pt>
                <c:pt idx="26596">
                  <c:v>0.0</c:v>
                </c:pt>
                <c:pt idx="26597">
                  <c:v>0.0</c:v>
                </c:pt>
                <c:pt idx="26598">
                  <c:v>0.0</c:v>
                </c:pt>
                <c:pt idx="26599">
                  <c:v>0.0</c:v>
                </c:pt>
                <c:pt idx="26600">
                  <c:v>5.886951917935669</c:v>
                </c:pt>
                <c:pt idx="26601">
                  <c:v>5.887090414785709</c:v>
                </c:pt>
                <c:pt idx="26602">
                  <c:v>5.887088259603346</c:v>
                </c:pt>
                <c:pt idx="26603">
                  <c:v>5.887203661662847</c:v>
                </c:pt>
                <c:pt idx="26604">
                  <c:v>5.887303045066494</c:v>
                </c:pt>
                <c:pt idx="26605">
                  <c:v>5.887480754793265</c:v>
                </c:pt>
                <c:pt idx="26606">
                  <c:v>5.887635458293968</c:v>
                </c:pt>
                <c:pt idx="26607">
                  <c:v>5.887596002817466</c:v>
                </c:pt>
                <c:pt idx="26608">
                  <c:v>5.887780745409115</c:v>
                </c:pt>
                <c:pt idx="26609">
                  <c:v>5.887976760118535</c:v>
                </c:pt>
                <c:pt idx="26610">
                  <c:v>0.0</c:v>
                </c:pt>
                <c:pt idx="26611">
                  <c:v>0.0</c:v>
                </c:pt>
                <c:pt idx="26612">
                  <c:v>0.0</c:v>
                </c:pt>
                <c:pt idx="26613">
                  <c:v>0.0</c:v>
                </c:pt>
                <c:pt idx="26614">
                  <c:v>0.0</c:v>
                </c:pt>
                <c:pt idx="26615">
                  <c:v>0.0</c:v>
                </c:pt>
                <c:pt idx="26616">
                  <c:v>0.0</c:v>
                </c:pt>
                <c:pt idx="26617">
                  <c:v>0.0</c:v>
                </c:pt>
                <c:pt idx="26618">
                  <c:v>0.0</c:v>
                </c:pt>
                <c:pt idx="26619">
                  <c:v>0.0</c:v>
                </c:pt>
                <c:pt idx="26620">
                  <c:v>5.886965903221596</c:v>
                </c:pt>
                <c:pt idx="26621">
                  <c:v>5.886862228479709</c:v>
                </c:pt>
                <c:pt idx="26622">
                  <c:v>5.886954492455231</c:v>
                </c:pt>
                <c:pt idx="26623">
                  <c:v>5.887037744024956</c:v>
                </c:pt>
                <c:pt idx="26624">
                  <c:v>5.887247719973108</c:v>
                </c:pt>
                <c:pt idx="26625">
                  <c:v>5.887346803567436</c:v>
                </c:pt>
                <c:pt idx="26626">
                  <c:v>5.887510769546786</c:v>
                </c:pt>
                <c:pt idx="26627">
                  <c:v>5.887612214154071</c:v>
                </c:pt>
                <c:pt idx="26628">
                  <c:v>5.887750755074061</c:v>
                </c:pt>
                <c:pt idx="26629">
                  <c:v>5.887803933788898</c:v>
                </c:pt>
                <c:pt idx="26630">
                  <c:v>0.0</c:v>
                </c:pt>
                <c:pt idx="26631">
                  <c:v>0.0</c:v>
                </c:pt>
                <c:pt idx="26632">
                  <c:v>0.0</c:v>
                </c:pt>
                <c:pt idx="26633">
                  <c:v>0.0</c:v>
                </c:pt>
                <c:pt idx="26634">
                  <c:v>0.0</c:v>
                </c:pt>
                <c:pt idx="26635">
                  <c:v>0.0</c:v>
                </c:pt>
                <c:pt idx="26636">
                  <c:v>0.0</c:v>
                </c:pt>
                <c:pt idx="26637">
                  <c:v>0.0</c:v>
                </c:pt>
                <c:pt idx="26638">
                  <c:v>0.0</c:v>
                </c:pt>
                <c:pt idx="26639">
                  <c:v>0.0</c:v>
                </c:pt>
                <c:pt idx="26640">
                  <c:v>5.886905842882876</c:v>
                </c:pt>
                <c:pt idx="26641">
                  <c:v>5.88693370910438</c:v>
                </c:pt>
                <c:pt idx="26642">
                  <c:v>5.887009878050969</c:v>
                </c:pt>
                <c:pt idx="26643">
                  <c:v>5.887076852284944</c:v>
                </c:pt>
                <c:pt idx="26644">
                  <c:v>5.887192210509069</c:v>
                </c:pt>
                <c:pt idx="26645">
                  <c:v>5.88718322072673</c:v>
                </c:pt>
                <c:pt idx="26646">
                  <c:v>5.887487710525606</c:v>
                </c:pt>
                <c:pt idx="26647">
                  <c:v>5.887596082194596</c:v>
                </c:pt>
                <c:pt idx="26648">
                  <c:v>5.887499441866301</c:v>
                </c:pt>
                <c:pt idx="26649">
                  <c:v>5.887741709742776</c:v>
                </c:pt>
                <c:pt idx="26650">
                  <c:v>0.0</c:v>
                </c:pt>
                <c:pt idx="26651">
                  <c:v>0.0</c:v>
                </c:pt>
                <c:pt idx="26652">
                  <c:v>0.0</c:v>
                </c:pt>
                <c:pt idx="26653">
                  <c:v>0.0</c:v>
                </c:pt>
                <c:pt idx="26654">
                  <c:v>0.0</c:v>
                </c:pt>
                <c:pt idx="26655">
                  <c:v>0.0</c:v>
                </c:pt>
                <c:pt idx="26656">
                  <c:v>0.0</c:v>
                </c:pt>
                <c:pt idx="26657">
                  <c:v>0.0</c:v>
                </c:pt>
                <c:pt idx="26658">
                  <c:v>0.0</c:v>
                </c:pt>
                <c:pt idx="26659">
                  <c:v>0.0</c:v>
                </c:pt>
                <c:pt idx="26660">
                  <c:v>5.886841303014905</c:v>
                </c:pt>
                <c:pt idx="26661">
                  <c:v>5.886901460749549</c:v>
                </c:pt>
                <c:pt idx="26662">
                  <c:v>5.886961495021258</c:v>
                </c:pt>
                <c:pt idx="26663">
                  <c:v>5.887090754358844</c:v>
                </c:pt>
                <c:pt idx="26664">
                  <c:v>5.88723148333377</c:v>
                </c:pt>
                <c:pt idx="26665">
                  <c:v>5.887353841666774</c:v>
                </c:pt>
                <c:pt idx="26666">
                  <c:v>5.887416146701079</c:v>
                </c:pt>
                <c:pt idx="26667">
                  <c:v>5.887462317922778</c:v>
                </c:pt>
                <c:pt idx="26668">
                  <c:v>5.88758708795348</c:v>
                </c:pt>
                <c:pt idx="26669">
                  <c:v>5.88781998698392</c:v>
                </c:pt>
                <c:pt idx="26670">
                  <c:v>0.0</c:v>
                </c:pt>
                <c:pt idx="26671">
                  <c:v>0.0</c:v>
                </c:pt>
                <c:pt idx="26672">
                  <c:v>0.0</c:v>
                </c:pt>
                <c:pt idx="26673">
                  <c:v>0.0</c:v>
                </c:pt>
                <c:pt idx="26674">
                  <c:v>0.0</c:v>
                </c:pt>
                <c:pt idx="26675">
                  <c:v>0.0</c:v>
                </c:pt>
                <c:pt idx="26676">
                  <c:v>0.0</c:v>
                </c:pt>
                <c:pt idx="26677">
                  <c:v>0.0</c:v>
                </c:pt>
                <c:pt idx="26678">
                  <c:v>0.0</c:v>
                </c:pt>
                <c:pt idx="26679">
                  <c:v>0.0</c:v>
                </c:pt>
                <c:pt idx="26680">
                  <c:v>5.886864381279015</c:v>
                </c:pt>
                <c:pt idx="26681">
                  <c:v>5.886924455608455</c:v>
                </c:pt>
                <c:pt idx="26682">
                  <c:v>5.88685303417091</c:v>
                </c:pt>
                <c:pt idx="26683">
                  <c:v>5.886959262407135</c:v>
                </c:pt>
                <c:pt idx="26684">
                  <c:v>5.887120855045786</c:v>
                </c:pt>
                <c:pt idx="26685">
                  <c:v>5.887316904444206</c:v>
                </c:pt>
                <c:pt idx="26686">
                  <c:v>5.887204022160714</c:v>
                </c:pt>
                <c:pt idx="26687">
                  <c:v>5.887492462406294</c:v>
                </c:pt>
                <c:pt idx="26688">
                  <c:v>5.8875548233784</c:v>
                </c:pt>
                <c:pt idx="26689">
                  <c:v>5.887725577721699</c:v>
                </c:pt>
                <c:pt idx="26690">
                  <c:v>0.0</c:v>
                </c:pt>
                <c:pt idx="26691">
                  <c:v>0.0</c:v>
                </c:pt>
                <c:pt idx="26692">
                  <c:v>0.0</c:v>
                </c:pt>
                <c:pt idx="26693">
                  <c:v>0.0</c:v>
                </c:pt>
                <c:pt idx="26694">
                  <c:v>0.0</c:v>
                </c:pt>
                <c:pt idx="26695">
                  <c:v>0.0</c:v>
                </c:pt>
                <c:pt idx="26696">
                  <c:v>0.0</c:v>
                </c:pt>
                <c:pt idx="26697">
                  <c:v>0.0</c:v>
                </c:pt>
                <c:pt idx="26698">
                  <c:v>0.0</c:v>
                </c:pt>
                <c:pt idx="26699">
                  <c:v>0.0</c:v>
                </c:pt>
                <c:pt idx="26700">
                  <c:v>5.886755772747715</c:v>
                </c:pt>
                <c:pt idx="26701">
                  <c:v>5.886682227321875</c:v>
                </c:pt>
                <c:pt idx="26702">
                  <c:v>5.886843820285123</c:v>
                </c:pt>
                <c:pt idx="26703">
                  <c:v>5.886991467933901</c:v>
                </c:pt>
                <c:pt idx="26704">
                  <c:v>5.88705852613209</c:v>
                </c:pt>
                <c:pt idx="26705">
                  <c:v>5.887074675802236</c:v>
                </c:pt>
                <c:pt idx="26706">
                  <c:v>5.887245503153597</c:v>
                </c:pt>
                <c:pt idx="26707">
                  <c:v>5.887383935374443</c:v>
                </c:pt>
                <c:pt idx="26708">
                  <c:v>5.887483262078226</c:v>
                </c:pt>
                <c:pt idx="26709">
                  <c:v>5.887630768973264</c:v>
                </c:pt>
                <c:pt idx="26710">
                  <c:v>0.0</c:v>
                </c:pt>
                <c:pt idx="26711">
                  <c:v>0.0</c:v>
                </c:pt>
                <c:pt idx="26712">
                  <c:v>0.0</c:v>
                </c:pt>
                <c:pt idx="26713">
                  <c:v>0.0</c:v>
                </c:pt>
                <c:pt idx="26714">
                  <c:v>0.0</c:v>
                </c:pt>
                <c:pt idx="26715">
                  <c:v>0.0</c:v>
                </c:pt>
                <c:pt idx="26716">
                  <c:v>0.0</c:v>
                </c:pt>
                <c:pt idx="26717">
                  <c:v>0.0</c:v>
                </c:pt>
                <c:pt idx="26718">
                  <c:v>0.0</c:v>
                </c:pt>
                <c:pt idx="26719">
                  <c:v>0.0</c:v>
                </c:pt>
                <c:pt idx="26720">
                  <c:v>5.886802008607362</c:v>
                </c:pt>
                <c:pt idx="26721">
                  <c:v>5.886829835991491</c:v>
                </c:pt>
                <c:pt idx="26722">
                  <c:v>5.88687611153002</c:v>
                </c:pt>
                <c:pt idx="26723">
                  <c:v>5.887014523141917</c:v>
                </c:pt>
                <c:pt idx="26724">
                  <c:v>5.88697312009467</c:v>
                </c:pt>
                <c:pt idx="26725">
                  <c:v>5.887215384237423</c:v>
                </c:pt>
                <c:pt idx="26726">
                  <c:v>5.88725248374875</c:v>
                </c:pt>
                <c:pt idx="26727">
                  <c:v>5.887383889655378</c:v>
                </c:pt>
                <c:pt idx="26728">
                  <c:v>5.887476176282431</c:v>
                </c:pt>
                <c:pt idx="26729">
                  <c:v>5.887660993959152</c:v>
                </c:pt>
                <c:pt idx="26730">
                  <c:v>0.0</c:v>
                </c:pt>
                <c:pt idx="26731">
                  <c:v>0.0</c:v>
                </c:pt>
                <c:pt idx="26732">
                  <c:v>0.0</c:v>
                </c:pt>
                <c:pt idx="26733">
                  <c:v>0.0</c:v>
                </c:pt>
                <c:pt idx="26734">
                  <c:v>0.0</c:v>
                </c:pt>
                <c:pt idx="26735">
                  <c:v>0.0</c:v>
                </c:pt>
                <c:pt idx="26736">
                  <c:v>0.0</c:v>
                </c:pt>
                <c:pt idx="26737">
                  <c:v>0.0</c:v>
                </c:pt>
                <c:pt idx="26738">
                  <c:v>0.0</c:v>
                </c:pt>
                <c:pt idx="26739">
                  <c:v>0.0</c:v>
                </c:pt>
                <c:pt idx="26740">
                  <c:v>5.886755918171865</c:v>
                </c:pt>
                <c:pt idx="26741">
                  <c:v>5.88676980421107</c:v>
                </c:pt>
                <c:pt idx="26742">
                  <c:v>5.886820643184267</c:v>
                </c:pt>
                <c:pt idx="26743">
                  <c:v>5.886834524627386</c:v>
                </c:pt>
                <c:pt idx="26744">
                  <c:v>5.887028445037409</c:v>
                </c:pt>
                <c:pt idx="26745">
                  <c:v>5.887067653062635</c:v>
                </c:pt>
                <c:pt idx="26746">
                  <c:v>5.88719007376067</c:v>
                </c:pt>
                <c:pt idx="26747">
                  <c:v>5.887416074741623</c:v>
                </c:pt>
                <c:pt idx="26748">
                  <c:v>5.887501572148444</c:v>
                </c:pt>
                <c:pt idx="26749">
                  <c:v>5.887670040498809</c:v>
                </c:pt>
                <c:pt idx="26750">
                  <c:v>0.0</c:v>
                </c:pt>
                <c:pt idx="26751">
                  <c:v>0.0</c:v>
                </c:pt>
                <c:pt idx="26752">
                  <c:v>0.0</c:v>
                </c:pt>
                <c:pt idx="26753">
                  <c:v>0.0</c:v>
                </c:pt>
                <c:pt idx="26754">
                  <c:v>0.0</c:v>
                </c:pt>
                <c:pt idx="26755">
                  <c:v>0.0</c:v>
                </c:pt>
                <c:pt idx="26756">
                  <c:v>0.0</c:v>
                </c:pt>
                <c:pt idx="26757">
                  <c:v>0.0</c:v>
                </c:pt>
                <c:pt idx="26758">
                  <c:v>0.0</c:v>
                </c:pt>
                <c:pt idx="26759">
                  <c:v>0.0</c:v>
                </c:pt>
                <c:pt idx="26760">
                  <c:v>5.886864339004989</c:v>
                </c:pt>
                <c:pt idx="26761">
                  <c:v>5.886728462238946</c:v>
                </c:pt>
                <c:pt idx="26762">
                  <c:v>5.886728505692333</c:v>
                </c:pt>
                <c:pt idx="26763">
                  <c:v>5.886998452427409</c:v>
                </c:pt>
                <c:pt idx="26764">
                  <c:v>5.886989172312325</c:v>
                </c:pt>
                <c:pt idx="26765">
                  <c:v>5.887183174696566</c:v>
                </c:pt>
                <c:pt idx="26766">
                  <c:v>5.887166833763287</c:v>
                </c:pt>
                <c:pt idx="26767">
                  <c:v>5.887508652475091</c:v>
                </c:pt>
                <c:pt idx="26768">
                  <c:v>5.887443964609262</c:v>
                </c:pt>
                <c:pt idx="26769">
                  <c:v>5.88772542043439</c:v>
                </c:pt>
                <c:pt idx="26770">
                  <c:v>0.0</c:v>
                </c:pt>
                <c:pt idx="26771">
                  <c:v>0.0</c:v>
                </c:pt>
                <c:pt idx="26772">
                  <c:v>0.0</c:v>
                </c:pt>
                <c:pt idx="26773">
                  <c:v>0.0</c:v>
                </c:pt>
                <c:pt idx="26774">
                  <c:v>0.0</c:v>
                </c:pt>
                <c:pt idx="26775">
                  <c:v>0.0</c:v>
                </c:pt>
                <c:pt idx="26776">
                  <c:v>0.0</c:v>
                </c:pt>
                <c:pt idx="26777">
                  <c:v>0.0</c:v>
                </c:pt>
                <c:pt idx="26778">
                  <c:v>0.0</c:v>
                </c:pt>
                <c:pt idx="26779">
                  <c:v>0.0</c:v>
                </c:pt>
                <c:pt idx="26780">
                  <c:v>5.88666842245266</c:v>
                </c:pt>
                <c:pt idx="26781">
                  <c:v>5.886728316353004</c:v>
                </c:pt>
                <c:pt idx="26782">
                  <c:v>5.886774654953154</c:v>
                </c:pt>
                <c:pt idx="26783">
                  <c:v>5.886913047306394</c:v>
                </c:pt>
                <c:pt idx="26784">
                  <c:v>5.887074616506607</c:v>
                </c:pt>
                <c:pt idx="26785">
                  <c:v>5.88696386579342</c:v>
                </c:pt>
                <c:pt idx="26786">
                  <c:v>5.887275621860271</c:v>
                </c:pt>
                <c:pt idx="26787">
                  <c:v>5.887227047623334</c:v>
                </c:pt>
                <c:pt idx="26788">
                  <c:v>5.887524678360574</c:v>
                </c:pt>
                <c:pt idx="26789">
                  <c:v>5.887476336744026</c:v>
                </c:pt>
                <c:pt idx="26790">
                  <c:v>0.0</c:v>
                </c:pt>
                <c:pt idx="26791">
                  <c:v>0.0</c:v>
                </c:pt>
                <c:pt idx="26792">
                  <c:v>0.0</c:v>
                </c:pt>
                <c:pt idx="26793">
                  <c:v>0.0</c:v>
                </c:pt>
                <c:pt idx="26794">
                  <c:v>0.0</c:v>
                </c:pt>
                <c:pt idx="26795">
                  <c:v>0.0</c:v>
                </c:pt>
                <c:pt idx="26796">
                  <c:v>0.0</c:v>
                </c:pt>
                <c:pt idx="26797">
                  <c:v>0.0</c:v>
                </c:pt>
                <c:pt idx="26798">
                  <c:v>0.0</c:v>
                </c:pt>
                <c:pt idx="26799">
                  <c:v>0.0</c:v>
                </c:pt>
                <c:pt idx="26800">
                  <c:v>5.88666842245266</c:v>
                </c:pt>
                <c:pt idx="26801">
                  <c:v>5.886744430210653</c:v>
                </c:pt>
                <c:pt idx="26802">
                  <c:v>5.886883010471044</c:v>
                </c:pt>
                <c:pt idx="26803">
                  <c:v>5.8868967681507</c:v>
                </c:pt>
                <c:pt idx="26804">
                  <c:v>5.886943063371378</c:v>
                </c:pt>
                <c:pt idx="26805">
                  <c:v>5.887176170708884</c:v>
                </c:pt>
                <c:pt idx="26806">
                  <c:v>5.887229264149909</c:v>
                </c:pt>
                <c:pt idx="26807">
                  <c:v>5.887328426798397</c:v>
                </c:pt>
                <c:pt idx="26808">
                  <c:v>5.887397874625925</c:v>
                </c:pt>
                <c:pt idx="26809">
                  <c:v>5.887538509450384</c:v>
                </c:pt>
                <c:pt idx="26810">
                  <c:v>0.0</c:v>
                </c:pt>
                <c:pt idx="26811">
                  <c:v>0.0</c:v>
                </c:pt>
                <c:pt idx="26812">
                  <c:v>0.0</c:v>
                </c:pt>
                <c:pt idx="26813">
                  <c:v>0.0</c:v>
                </c:pt>
                <c:pt idx="26814">
                  <c:v>0.0</c:v>
                </c:pt>
                <c:pt idx="26815">
                  <c:v>0.0</c:v>
                </c:pt>
                <c:pt idx="26816">
                  <c:v>0.0</c:v>
                </c:pt>
                <c:pt idx="26817">
                  <c:v>0.0</c:v>
                </c:pt>
                <c:pt idx="26818">
                  <c:v>0.0</c:v>
                </c:pt>
                <c:pt idx="26819">
                  <c:v>0.0</c:v>
                </c:pt>
                <c:pt idx="26820">
                  <c:v>5.88675372166493</c:v>
                </c:pt>
                <c:pt idx="26821">
                  <c:v>5.886728333762205</c:v>
                </c:pt>
                <c:pt idx="26822">
                  <c:v>5.886913047273254</c:v>
                </c:pt>
                <c:pt idx="26823">
                  <c:v>5.886926991230094</c:v>
                </c:pt>
                <c:pt idx="26824">
                  <c:v>5.886885529382479</c:v>
                </c:pt>
                <c:pt idx="26825">
                  <c:v>5.887206172325413</c:v>
                </c:pt>
                <c:pt idx="26826">
                  <c:v>5.887259487947547</c:v>
                </c:pt>
                <c:pt idx="26827">
                  <c:v>5.887344560455969</c:v>
                </c:pt>
                <c:pt idx="26828">
                  <c:v>5.887383970281587</c:v>
                </c:pt>
                <c:pt idx="26829">
                  <c:v>5.887538559649524</c:v>
                </c:pt>
                <c:pt idx="26830">
                  <c:v>0.0</c:v>
                </c:pt>
                <c:pt idx="26831">
                  <c:v>0.0</c:v>
                </c:pt>
                <c:pt idx="26832">
                  <c:v>0.0</c:v>
                </c:pt>
                <c:pt idx="26833">
                  <c:v>0.0</c:v>
                </c:pt>
                <c:pt idx="26834">
                  <c:v>0.0</c:v>
                </c:pt>
                <c:pt idx="26835">
                  <c:v>0.0</c:v>
                </c:pt>
                <c:pt idx="26836">
                  <c:v>0.0</c:v>
                </c:pt>
                <c:pt idx="26837">
                  <c:v>0.0</c:v>
                </c:pt>
                <c:pt idx="26838">
                  <c:v>0.0</c:v>
                </c:pt>
                <c:pt idx="26839">
                  <c:v>0.0</c:v>
                </c:pt>
                <c:pt idx="26840">
                  <c:v>5.88673978105044</c:v>
                </c:pt>
                <c:pt idx="26841">
                  <c:v>5.886714393532814</c:v>
                </c:pt>
                <c:pt idx="26842">
                  <c:v>5.886820743338636</c:v>
                </c:pt>
                <c:pt idx="26843">
                  <c:v>5.886841609931559</c:v>
                </c:pt>
                <c:pt idx="26844">
                  <c:v>5.887035447822046</c:v>
                </c:pt>
                <c:pt idx="26845">
                  <c:v>5.887065338642214</c:v>
                </c:pt>
                <c:pt idx="26846">
                  <c:v>5.887079405364493</c:v>
                </c:pt>
                <c:pt idx="26847">
                  <c:v>5.887406921834064</c:v>
                </c:pt>
                <c:pt idx="26848">
                  <c:v>5.887515421144434</c:v>
                </c:pt>
                <c:pt idx="26849">
                  <c:v>5.887522347133132</c:v>
                </c:pt>
                <c:pt idx="26850">
                  <c:v>0.0</c:v>
                </c:pt>
                <c:pt idx="26851">
                  <c:v>0.0</c:v>
                </c:pt>
                <c:pt idx="26852">
                  <c:v>0.0</c:v>
                </c:pt>
                <c:pt idx="26853">
                  <c:v>0.0</c:v>
                </c:pt>
                <c:pt idx="26854">
                  <c:v>0.0</c:v>
                </c:pt>
                <c:pt idx="26855">
                  <c:v>0.0</c:v>
                </c:pt>
                <c:pt idx="26856">
                  <c:v>0.0</c:v>
                </c:pt>
                <c:pt idx="26857">
                  <c:v>0.0</c:v>
                </c:pt>
                <c:pt idx="26858">
                  <c:v>0.0</c:v>
                </c:pt>
                <c:pt idx="26859">
                  <c:v>0.0</c:v>
                </c:pt>
                <c:pt idx="26860">
                  <c:v>5.886668297647322</c:v>
                </c:pt>
                <c:pt idx="26861">
                  <c:v>5.8866891260018</c:v>
                </c:pt>
                <c:pt idx="26862">
                  <c:v>5.886883010471044</c:v>
                </c:pt>
                <c:pt idx="26863">
                  <c:v>5.886827709605635</c:v>
                </c:pt>
                <c:pt idx="26864">
                  <c:v>5.887012310028894</c:v>
                </c:pt>
                <c:pt idx="26865">
                  <c:v>5.887176252412114</c:v>
                </c:pt>
                <c:pt idx="26866">
                  <c:v>5.887120827045215</c:v>
                </c:pt>
                <c:pt idx="26867">
                  <c:v>5.887243099791516</c:v>
                </c:pt>
                <c:pt idx="26868">
                  <c:v>5.887430140432357</c:v>
                </c:pt>
                <c:pt idx="26869">
                  <c:v>5.887490272415873</c:v>
                </c:pt>
                <c:pt idx="26870">
                  <c:v>0.0</c:v>
                </c:pt>
                <c:pt idx="26871">
                  <c:v>0.0</c:v>
                </c:pt>
                <c:pt idx="26872">
                  <c:v>0.0</c:v>
                </c:pt>
                <c:pt idx="26873">
                  <c:v>0.0</c:v>
                </c:pt>
                <c:pt idx="26874">
                  <c:v>0.0</c:v>
                </c:pt>
                <c:pt idx="26875">
                  <c:v>0.0</c:v>
                </c:pt>
                <c:pt idx="26876">
                  <c:v>0.0</c:v>
                </c:pt>
                <c:pt idx="26877">
                  <c:v>0.0</c:v>
                </c:pt>
                <c:pt idx="26878">
                  <c:v>0.0</c:v>
                </c:pt>
                <c:pt idx="26879">
                  <c:v>0.0</c:v>
                </c:pt>
                <c:pt idx="26880">
                  <c:v>5.886615252889848</c:v>
                </c:pt>
                <c:pt idx="26881">
                  <c:v>5.886728377759407</c:v>
                </c:pt>
                <c:pt idx="26882">
                  <c:v>5.886686877888867</c:v>
                </c:pt>
                <c:pt idx="26883">
                  <c:v>5.88684169374668</c:v>
                </c:pt>
                <c:pt idx="26884">
                  <c:v>5.886924592872945</c:v>
                </c:pt>
                <c:pt idx="26885">
                  <c:v>5.887035467345544</c:v>
                </c:pt>
                <c:pt idx="26886">
                  <c:v>5.887063249261399</c:v>
                </c:pt>
                <c:pt idx="26887">
                  <c:v>5.887266179310234</c:v>
                </c:pt>
                <c:pt idx="26888">
                  <c:v>5.887365663950518</c:v>
                </c:pt>
                <c:pt idx="26889">
                  <c:v>5.887536492137767</c:v>
                </c:pt>
                <c:pt idx="26890">
                  <c:v>0.0</c:v>
                </c:pt>
                <c:pt idx="26891">
                  <c:v>0.0</c:v>
                </c:pt>
                <c:pt idx="26892">
                  <c:v>0.0</c:v>
                </c:pt>
                <c:pt idx="26893">
                  <c:v>0.0</c:v>
                </c:pt>
                <c:pt idx="26894">
                  <c:v>0.0</c:v>
                </c:pt>
                <c:pt idx="26895">
                  <c:v>0.0</c:v>
                </c:pt>
                <c:pt idx="26896">
                  <c:v>0.0</c:v>
                </c:pt>
                <c:pt idx="26897">
                  <c:v>0.0</c:v>
                </c:pt>
                <c:pt idx="26898">
                  <c:v>0.0</c:v>
                </c:pt>
                <c:pt idx="26899">
                  <c:v>0.0</c:v>
                </c:pt>
                <c:pt idx="26900">
                  <c:v>5.886769818515408</c:v>
                </c:pt>
                <c:pt idx="26901">
                  <c:v>5.88667313527114</c:v>
                </c:pt>
                <c:pt idx="26902">
                  <c:v>5.886710015057004</c:v>
                </c:pt>
                <c:pt idx="26903">
                  <c:v>5.886747179599774</c:v>
                </c:pt>
                <c:pt idx="26904">
                  <c:v>5.886950148841601</c:v>
                </c:pt>
                <c:pt idx="26905">
                  <c:v>5.887042283713404</c:v>
                </c:pt>
                <c:pt idx="26906">
                  <c:v>5.887180818308287</c:v>
                </c:pt>
                <c:pt idx="26907">
                  <c:v>5.887358545183014</c:v>
                </c:pt>
                <c:pt idx="26908">
                  <c:v>5.887390950134796</c:v>
                </c:pt>
                <c:pt idx="26909">
                  <c:v>5.887483316172994</c:v>
                </c:pt>
                <c:pt idx="26910">
                  <c:v>0.0</c:v>
                </c:pt>
                <c:pt idx="26911">
                  <c:v>0.0</c:v>
                </c:pt>
                <c:pt idx="26912">
                  <c:v>0.0</c:v>
                </c:pt>
                <c:pt idx="26913">
                  <c:v>0.0</c:v>
                </c:pt>
                <c:pt idx="26914">
                  <c:v>0.0</c:v>
                </c:pt>
                <c:pt idx="26915">
                  <c:v>0.0</c:v>
                </c:pt>
                <c:pt idx="26916">
                  <c:v>0.0</c:v>
                </c:pt>
                <c:pt idx="26917">
                  <c:v>0.0</c:v>
                </c:pt>
                <c:pt idx="26918">
                  <c:v>0.0</c:v>
                </c:pt>
                <c:pt idx="26919">
                  <c:v>0.0</c:v>
                </c:pt>
                <c:pt idx="26920">
                  <c:v>5.886504574505102</c:v>
                </c:pt>
                <c:pt idx="26921">
                  <c:v>5.886781449879233</c:v>
                </c:pt>
                <c:pt idx="26922">
                  <c:v>5.886774452416151</c:v>
                </c:pt>
                <c:pt idx="26923">
                  <c:v>5.886873797664417</c:v>
                </c:pt>
                <c:pt idx="26924">
                  <c:v>5.886816346673197</c:v>
                </c:pt>
                <c:pt idx="26925">
                  <c:v>5.88700098701187</c:v>
                </c:pt>
                <c:pt idx="26926">
                  <c:v>5.887220148640801</c:v>
                </c:pt>
                <c:pt idx="26927">
                  <c:v>5.887358603067811</c:v>
                </c:pt>
                <c:pt idx="26928">
                  <c:v>5.887414088179289</c:v>
                </c:pt>
                <c:pt idx="26929">
                  <c:v>5.88749722084314</c:v>
                </c:pt>
                <c:pt idx="26930">
                  <c:v>0.0</c:v>
                </c:pt>
                <c:pt idx="26931">
                  <c:v>0.0</c:v>
                </c:pt>
                <c:pt idx="26932">
                  <c:v>0.0</c:v>
                </c:pt>
                <c:pt idx="26933">
                  <c:v>0.0</c:v>
                </c:pt>
                <c:pt idx="26934">
                  <c:v>0.0</c:v>
                </c:pt>
                <c:pt idx="26935">
                  <c:v>0.0</c:v>
                </c:pt>
                <c:pt idx="26936">
                  <c:v>0.0</c:v>
                </c:pt>
                <c:pt idx="26937">
                  <c:v>0.0</c:v>
                </c:pt>
                <c:pt idx="26938">
                  <c:v>0.0</c:v>
                </c:pt>
                <c:pt idx="26939">
                  <c:v>0.0</c:v>
                </c:pt>
                <c:pt idx="26940">
                  <c:v>5.886550849957848</c:v>
                </c:pt>
                <c:pt idx="26941">
                  <c:v>5.886580756145173</c:v>
                </c:pt>
                <c:pt idx="26942">
                  <c:v>5.88670077659471</c:v>
                </c:pt>
                <c:pt idx="26943">
                  <c:v>5.886786368606825</c:v>
                </c:pt>
                <c:pt idx="26944">
                  <c:v>5.886878588550737</c:v>
                </c:pt>
                <c:pt idx="26945">
                  <c:v>5.886970907666694</c:v>
                </c:pt>
                <c:pt idx="26946">
                  <c:v>5.887047114452656</c:v>
                </c:pt>
                <c:pt idx="26947">
                  <c:v>5.887210995457082</c:v>
                </c:pt>
                <c:pt idx="26948">
                  <c:v>5.887335627010234</c:v>
                </c:pt>
                <c:pt idx="26949">
                  <c:v>5.887513353712435</c:v>
                </c:pt>
                <c:pt idx="26950">
                  <c:v>0.0</c:v>
                </c:pt>
                <c:pt idx="26951">
                  <c:v>0.0</c:v>
                </c:pt>
                <c:pt idx="26952">
                  <c:v>0.0</c:v>
                </c:pt>
                <c:pt idx="26953">
                  <c:v>0.0</c:v>
                </c:pt>
                <c:pt idx="26954">
                  <c:v>0.0</c:v>
                </c:pt>
                <c:pt idx="26955">
                  <c:v>0.0</c:v>
                </c:pt>
                <c:pt idx="26956">
                  <c:v>0.0</c:v>
                </c:pt>
                <c:pt idx="26957">
                  <c:v>0.0</c:v>
                </c:pt>
                <c:pt idx="26958">
                  <c:v>0.0</c:v>
                </c:pt>
                <c:pt idx="26959">
                  <c:v>0.0</c:v>
                </c:pt>
                <c:pt idx="26960">
                  <c:v>5.886543912805979</c:v>
                </c:pt>
                <c:pt idx="26961">
                  <c:v>5.886548481556295</c:v>
                </c:pt>
                <c:pt idx="26962">
                  <c:v>5.88663857467904</c:v>
                </c:pt>
                <c:pt idx="26963">
                  <c:v>5.886795419406948</c:v>
                </c:pt>
                <c:pt idx="26964">
                  <c:v>5.886839399630249</c:v>
                </c:pt>
                <c:pt idx="26965">
                  <c:v>5.886862578036474</c:v>
                </c:pt>
                <c:pt idx="26966">
                  <c:v>5.887125576203531</c:v>
                </c:pt>
                <c:pt idx="26967">
                  <c:v>5.887132557206405</c:v>
                </c:pt>
                <c:pt idx="26968">
                  <c:v>5.88730344130219</c:v>
                </c:pt>
                <c:pt idx="26969">
                  <c:v>5.887418758209876</c:v>
                </c:pt>
                <c:pt idx="26970">
                  <c:v>0.0</c:v>
                </c:pt>
                <c:pt idx="26971">
                  <c:v>0.0</c:v>
                </c:pt>
                <c:pt idx="26972">
                  <c:v>0.0</c:v>
                </c:pt>
                <c:pt idx="26973">
                  <c:v>0.0</c:v>
                </c:pt>
                <c:pt idx="26974">
                  <c:v>0.0</c:v>
                </c:pt>
                <c:pt idx="26975">
                  <c:v>0.0</c:v>
                </c:pt>
                <c:pt idx="26976">
                  <c:v>0.0</c:v>
                </c:pt>
                <c:pt idx="26977">
                  <c:v>0.0</c:v>
                </c:pt>
                <c:pt idx="26978">
                  <c:v>0.0</c:v>
                </c:pt>
                <c:pt idx="26979">
                  <c:v>0.0</c:v>
                </c:pt>
                <c:pt idx="26980">
                  <c:v>5.886416919864454</c:v>
                </c:pt>
                <c:pt idx="26981">
                  <c:v>5.886578517094096</c:v>
                </c:pt>
                <c:pt idx="26982">
                  <c:v>5.886631698897458</c:v>
                </c:pt>
                <c:pt idx="26983">
                  <c:v>5.88664548168395</c:v>
                </c:pt>
                <c:pt idx="26984">
                  <c:v>5.88687854604569</c:v>
                </c:pt>
                <c:pt idx="26985">
                  <c:v>5.886876477944111</c:v>
                </c:pt>
                <c:pt idx="26986">
                  <c:v>5.88704019470774</c:v>
                </c:pt>
                <c:pt idx="26987">
                  <c:v>5.887044900779514</c:v>
                </c:pt>
                <c:pt idx="26988">
                  <c:v>5.887201821786863</c:v>
                </c:pt>
                <c:pt idx="26989">
                  <c:v>5.887395597701164</c:v>
                </c:pt>
                <c:pt idx="26990">
                  <c:v>0.0</c:v>
                </c:pt>
                <c:pt idx="26991">
                  <c:v>0.0</c:v>
                </c:pt>
                <c:pt idx="26992">
                  <c:v>0.0</c:v>
                </c:pt>
                <c:pt idx="26993">
                  <c:v>0.0</c:v>
                </c:pt>
                <c:pt idx="26994">
                  <c:v>0.0</c:v>
                </c:pt>
                <c:pt idx="26995">
                  <c:v>0.0</c:v>
                </c:pt>
                <c:pt idx="26996">
                  <c:v>0.0</c:v>
                </c:pt>
                <c:pt idx="26997">
                  <c:v>0.0</c:v>
                </c:pt>
                <c:pt idx="26998">
                  <c:v>0.0</c:v>
                </c:pt>
                <c:pt idx="26999">
                  <c:v>0.0</c:v>
                </c:pt>
                <c:pt idx="27000">
                  <c:v>5.886409921350648</c:v>
                </c:pt>
                <c:pt idx="27001">
                  <c:v>5.886375577693689</c:v>
                </c:pt>
                <c:pt idx="27002">
                  <c:v>5.886467677691797</c:v>
                </c:pt>
                <c:pt idx="27003">
                  <c:v>5.886583157144108</c:v>
                </c:pt>
                <c:pt idx="27004">
                  <c:v>5.88680012680842</c:v>
                </c:pt>
                <c:pt idx="27005">
                  <c:v>5.886751813006077</c:v>
                </c:pt>
                <c:pt idx="27006">
                  <c:v>5.886922444940292</c:v>
                </c:pt>
                <c:pt idx="27007">
                  <c:v>5.88704713420082</c:v>
                </c:pt>
                <c:pt idx="27008">
                  <c:v>5.887068016546044</c:v>
                </c:pt>
                <c:pt idx="27009">
                  <c:v>5.88727794628021</c:v>
                </c:pt>
                <c:pt idx="27010">
                  <c:v>0.0</c:v>
                </c:pt>
                <c:pt idx="27011">
                  <c:v>0.0</c:v>
                </c:pt>
                <c:pt idx="27012">
                  <c:v>0.0</c:v>
                </c:pt>
                <c:pt idx="27013">
                  <c:v>0.0</c:v>
                </c:pt>
                <c:pt idx="27014">
                  <c:v>0.0</c:v>
                </c:pt>
                <c:pt idx="27015">
                  <c:v>0.0</c:v>
                </c:pt>
                <c:pt idx="27016">
                  <c:v>0.0</c:v>
                </c:pt>
                <c:pt idx="27017">
                  <c:v>0.0</c:v>
                </c:pt>
                <c:pt idx="27018">
                  <c:v>0.0</c:v>
                </c:pt>
                <c:pt idx="27019">
                  <c:v>0.0</c:v>
                </c:pt>
                <c:pt idx="27020">
                  <c:v>5.886442275104354</c:v>
                </c:pt>
                <c:pt idx="27021">
                  <c:v>5.886414665426743</c:v>
                </c:pt>
                <c:pt idx="27022">
                  <c:v>5.886396237723233</c:v>
                </c:pt>
                <c:pt idx="27023">
                  <c:v>5.886495530413343</c:v>
                </c:pt>
                <c:pt idx="27024">
                  <c:v>5.886564814209803</c:v>
                </c:pt>
                <c:pt idx="27025">
                  <c:v>5.88676096582378</c:v>
                </c:pt>
                <c:pt idx="27026">
                  <c:v>5.88686726591497</c:v>
                </c:pt>
                <c:pt idx="27027">
                  <c:v>5.886943513219711</c:v>
                </c:pt>
                <c:pt idx="27028">
                  <c:v>5.887130259862843</c:v>
                </c:pt>
                <c:pt idx="27029">
                  <c:v>5.88718351490924</c:v>
                </c:pt>
                <c:pt idx="27030">
                  <c:v>0.0</c:v>
                </c:pt>
                <c:pt idx="27031">
                  <c:v>0.0</c:v>
                </c:pt>
                <c:pt idx="27032">
                  <c:v>0.0</c:v>
                </c:pt>
                <c:pt idx="27033">
                  <c:v>0.0</c:v>
                </c:pt>
                <c:pt idx="27034">
                  <c:v>0.0</c:v>
                </c:pt>
                <c:pt idx="27035">
                  <c:v>0.0</c:v>
                </c:pt>
                <c:pt idx="27036">
                  <c:v>0.0</c:v>
                </c:pt>
                <c:pt idx="27037">
                  <c:v>0.0</c:v>
                </c:pt>
                <c:pt idx="27038">
                  <c:v>0.0</c:v>
                </c:pt>
                <c:pt idx="27039">
                  <c:v>0.0</c:v>
                </c:pt>
                <c:pt idx="27040">
                  <c:v>5.886269317780518</c:v>
                </c:pt>
                <c:pt idx="27041">
                  <c:v>5.886368579478967</c:v>
                </c:pt>
                <c:pt idx="27042">
                  <c:v>5.88648390065954</c:v>
                </c:pt>
                <c:pt idx="27043">
                  <c:v>5.886520981372693</c:v>
                </c:pt>
                <c:pt idx="27044">
                  <c:v>5.886573951675265</c:v>
                </c:pt>
                <c:pt idx="27045">
                  <c:v>5.886714777872085</c:v>
                </c:pt>
                <c:pt idx="27046">
                  <c:v>5.886726608643964</c:v>
                </c:pt>
                <c:pt idx="27047">
                  <c:v>5.886952540246535</c:v>
                </c:pt>
                <c:pt idx="27048">
                  <c:v>5.886857909843938</c:v>
                </c:pt>
                <c:pt idx="27049">
                  <c:v>5.887100343879089</c:v>
                </c:pt>
                <c:pt idx="27050">
                  <c:v>0.0</c:v>
                </c:pt>
                <c:pt idx="27051">
                  <c:v>0.0</c:v>
                </c:pt>
                <c:pt idx="27052">
                  <c:v>0.0</c:v>
                </c:pt>
                <c:pt idx="27053">
                  <c:v>0.0</c:v>
                </c:pt>
                <c:pt idx="27054">
                  <c:v>0.0</c:v>
                </c:pt>
                <c:pt idx="27055">
                  <c:v>0.0</c:v>
                </c:pt>
                <c:pt idx="27056">
                  <c:v>0.0</c:v>
                </c:pt>
                <c:pt idx="27057">
                  <c:v>0.0</c:v>
                </c:pt>
                <c:pt idx="27058">
                  <c:v>0.0</c:v>
                </c:pt>
                <c:pt idx="27059">
                  <c:v>0.0</c:v>
                </c:pt>
                <c:pt idx="27060">
                  <c:v>5.886253230719414</c:v>
                </c:pt>
                <c:pt idx="27061">
                  <c:v>5.88629711531517</c:v>
                </c:pt>
                <c:pt idx="27062">
                  <c:v>5.886348047062108</c:v>
                </c:pt>
                <c:pt idx="27063">
                  <c:v>5.88630881446011</c:v>
                </c:pt>
                <c:pt idx="27064">
                  <c:v>5.886493337668038</c:v>
                </c:pt>
                <c:pt idx="27065">
                  <c:v>5.88664110429999</c:v>
                </c:pt>
                <c:pt idx="27066">
                  <c:v>5.886795830382391</c:v>
                </c:pt>
                <c:pt idx="27067">
                  <c:v>5.886897300593823</c:v>
                </c:pt>
                <c:pt idx="27068">
                  <c:v>5.887012592480321</c:v>
                </c:pt>
                <c:pt idx="27069">
                  <c:v>5.887169567555351</c:v>
                </c:pt>
                <c:pt idx="27070">
                  <c:v>0.0</c:v>
                </c:pt>
                <c:pt idx="27071">
                  <c:v>0.0</c:v>
                </c:pt>
                <c:pt idx="27072">
                  <c:v>0.0</c:v>
                </c:pt>
                <c:pt idx="27073">
                  <c:v>0.0</c:v>
                </c:pt>
                <c:pt idx="27074">
                  <c:v>0.0</c:v>
                </c:pt>
                <c:pt idx="27075">
                  <c:v>0.0</c:v>
                </c:pt>
                <c:pt idx="27076">
                  <c:v>0.0</c:v>
                </c:pt>
                <c:pt idx="27077">
                  <c:v>0.0</c:v>
                </c:pt>
                <c:pt idx="27078">
                  <c:v>0.0</c:v>
                </c:pt>
                <c:pt idx="27079">
                  <c:v>0.0</c:v>
                </c:pt>
                <c:pt idx="27080">
                  <c:v>5.88625313395234</c:v>
                </c:pt>
                <c:pt idx="27081">
                  <c:v>5.886336303098447</c:v>
                </c:pt>
                <c:pt idx="27082">
                  <c:v>5.88612174589461</c:v>
                </c:pt>
                <c:pt idx="27083">
                  <c:v>5.886347936803587</c:v>
                </c:pt>
                <c:pt idx="27084">
                  <c:v>5.886415087276587</c:v>
                </c:pt>
                <c:pt idx="27085">
                  <c:v>5.886516521306273</c:v>
                </c:pt>
                <c:pt idx="27086">
                  <c:v>5.88668512041769</c:v>
                </c:pt>
                <c:pt idx="27087">
                  <c:v>5.886715117144334</c:v>
                </c:pt>
                <c:pt idx="27088">
                  <c:v>5.88695960511588</c:v>
                </c:pt>
                <c:pt idx="27089">
                  <c:v>5.887097950374485</c:v>
                </c:pt>
                <c:pt idx="27090">
                  <c:v>0.0</c:v>
                </c:pt>
                <c:pt idx="27091">
                  <c:v>0.0</c:v>
                </c:pt>
                <c:pt idx="27092">
                  <c:v>0.0</c:v>
                </c:pt>
                <c:pt idx="27093">
                  <c:v>0.0</c:v>
                </c:pt>
                <c:pt idx="27094">
                  <c:v>0.0</c:v>
                </c:pt>
                <c:pt idx="27095">
                  <c:v>0.0</c:v>
                </c:pt>
                <c:pt idx="27096">
                  <c:v>0.0</c:v>
                </c:pt>
                <c:pt idx="27097">
                  <c:v>0.0</c:v>
                </c:pt>
                <c:pt idx="27098">
                  <c:v>0.0</c:v>
                </c:pt>
                <c:pt idx="27099">
                  <c:v>0.0</c:v>
                </c:pt>
                <c:pt idx="27100">
                  <c:v>5.886105385157477</c:v>
                </c:pt>
                <c:pt idx="27101">
                  <c:v>5.886320151801967</c:v>
                </c:pt>
                <c:pt idx="27102">
                  <c:v>5.88621644110468</c:v>
                </c:pt>
                <c:pt idx="27103">
                  <c:v>5.886331762986138</c:v>
                </c:pt>
                <c:pt idx="27104">
                  <c:v>5.886447238899714</c:v>
                </c:pt>
                <c:pt idx="27105">
                  <c:v>5.886498289041226</c:v>
                </c:pt>
                <c:pt idx="27106">
                  <c:v>5.886670999655168</c:v>
                </c:pt>
                <c:pt idx="27107">
                  <c:v>5.886825639326973</c:v>
                </c:pt>
                <c:pt idx="27108">
                  <c:v>5.886927318280826</c:v>
                </c:pt>
                <c:pt idx="27109">
                  <c:v>5.887072745079614</c:v>
                </c:pt>
                <c:pt idx="27110">
                  <c:v>0.0</c:v>
                </c:pt>
                <c:pt idx="27111">
                  <c:v>0.0</c:v>
                </c:pt>
                <c:pt idx="27112">
                  <c:v>0.0</c:v>
                </c:pt>
                <c:pt idx="27113">
                  <c:v>0.0</c:v>
                </c:pt>
                <c:pt idx="27114">
                  <c:v>0.0</c:v>
                </c:pt>
                <c:pt idx="27115">
                  <c:v>0.0</c:v>
                </c:pt>
                <c:pt idx="27116">
                  <c:v>0.0</c:v>
                </c:pt>
                <c:pt idx="27117">
                  <c:v>0.0</c:v>
                </c:pt>
                <c:pt idx="27118">
                  <c:v>0.0</c:v>
                </c:pt>
                <c:pt idx="27119">
                  <c:v>0.0</c:v>
                </c:pt>
                <c:pt idx="27120">
                  <c:v>5.886158619722454</c:v>
                </c:pt>
                <c:pt idx="27121">
                  <c:v>5.886211711276784</c:v>
                </c:pt>
                <c:pt idx="27122">
                  <c:v>5.886154000552385</c:v>
                </c:pt>
                <c:pt idx="27123">
                  <c:v>5.886348000357226</c:v>
                </c:pt>
                <c:pt idx="27124">
                  <c:v>5.886518675405537</c:v>
                </c:pt>
                <c:pt idx="27125">
                  <c:v>5.886571831150277</c:v>
                </c:pt>
                <c:pt idx="27126">
                  <c:v>5.886514253536984</c:v>
                </c:pt>
                <c:pt idx="27127">
                  <c:v>5.886724213653283</c:v>
                </c:pt>
                <c:pt idx="27128">
                  <c:v>5.886871892785741</c:v>
                </c:pt>
                <c:pt idx="27129">
                  <c:v>5.887019716542428</c:v>
                </c:pt>
                <c:pt idx="27130">
                  <c:v>0.0</c:v>
                </c:pt>
                <c:pt idx="27131">
                  <c:v>0.0</c:v>
                </c:pt>
                <c:pt idx="27132">
                  <c:v>0.0</c:v>
                </c:pt>
                <c:pt idx="27133">
                  <c:v>0.0</c:v>
                </c:pt>
                <c:pt idx="27134">
                  <c:v>0.0</c:v>
                </c:pt>
                <c:pt idx="27135">
                  <c:v>0.0</c:v>
                </c:pt>
                <c:pt idx="27136">
                  <c:v>0.0</c:v>
                </c:pt>
                <c:pt idx="27137">
                  <c:v>0.0</c:v>
                </c:pt>
                <c:pt idx="27138">
                  <c:v>0.0</c:v>
                </c:pt>
                <c:pt idx="27139">
                  <c:v>0.0</c:v>
                </c:pt>
                <c:pt idx="27140">
                  <c:v>5.886112436001238</c:v>
                </c:pt>
                <c:pt idx="27141">
                  <c:v>5.886195595916345</c:v>
                </c:pt>
                <c:pt idx="27142">
                  <c:v>5.886202514216653</c:v>
                </c:pt>
                <c:pt idx="27143">
                  <c:v>5.886361832095984</c:v>
                </c:pt>
                <c:pt idx="27144">
                  <c:v>5.886352545377298</c:v>
                </c:pt>
                <c:pt idx="27145">
                  <c:v>5.886484235279485</c:v>
                </c:pt>
                <c:pt idx="27146">
                  <c:v>5.886654948419155</c:v>
                </c:pt>
                <c:pt idx="27147">
                  <c:v>5.886717231040911</c:v>
                </c:pt>
                <c:pt idx="27148">
                  <c:v>5.886738236185234</c:v>
                </c:pt>
                <c:pt idx="27149">
                  <c:v>5.887019716542428</c:v>
                </c:pt>
                <c:pt idx="27150">
                  <c:v>0.0</c:v>
                </c:pt>
                <c:pt idx="27151">
                  <c:v>0.0</c:v>
                </c:pt>
                <c:pt idx="27152">
                  <c:v>0.0</c:v>
                </c:pt>
                <c:pt idx="27153">
                  <c:v>0.0</c:v>
                </c:pt>
                <c:pt idx="27154">
                  <c:v>0.0</c:v>
                </c:pt>
                <c:pt idx="27155">
                  <c:v>0.0</c:v>
                </c:pt>
                <c:pt idx="27156">
                  <c:v>0.0</c:v>
                </c:pt>
                <c:pt idx="27157">
                  <c:v>0.0</c:v>
                </c:pt>
                <c:pt idx="27158">
                  <c:v>0.0</c:v>
                </c:pt>
                <c:pt idx="27159">
                  <c:v>0.0</c:v>
                </c:pt>
                <c:pt idx="27160">
                  <c:v>5.886112347983079</c:v>
                </c:pt>
                <c:pt idx="27161">
                  <c:v>5.88614018254058</c:v>
                </c:pt>
                <c:pt idx="27162">
                  <c:v>5.88626240544639</c:v>
                </c:pt>
                <c:pt idx="27163">
                  <c:v>5.88624418575036</c:v>
                </c:pt>
                <c:pt idx="27164">
                  <c:v>5.88637568044368</c:v>
                </c:pt>
                <c:pt idx="27165">
                  <c:v>5.88646812116014</c:v>
                </c:pt>
                <c:pt idx="27166">
                  <c:v>5.886576489474386</c:v>
                </c:pt>
                <c:pt idx="27167">
                  <c:v>5.886684981968388</c:v>
                </c:pt>
                <c:pt idx="27168">
                  <c:v>5.88683278955334</c:v>
                </c:pt>
                <c:pt idx="27169">
                  <c:v>5.887017421807315</c:v>
                </c:pt>
                <c:pt idx="27170">
                  <c:v>0.0</c:v>
                </c:pt>
                <c:pt idx="27171">
                  <c:v>0.0</c:v>
                </c:pt>
                <c:pt idx="27172">
                  <c:v>0.0</c:v>
                </c:pt>
                <c:pt idx="27173">
                  <c:v>0.0</c:v>
                </c:pt>
                <c:pt idx="27174">
                  <c:v>0.0</c:v>
                </c:pt>
                <c:pt idx="27175">
                  <c:v>0.0</c:v>
                </c:pt>
                <c:pt idx="27176">
                  <c:v>0.0</c:v>
                </c:pt>
                <c:pt idx="27177">
                  <c:v>0.0</c:v>
                </c:pt>
                <c:pt idx="27178">
                  <c:v>0.0</c:v>
                </c:pt>
                <c:pt idx="27179">
                  <c:v>0.0</c:v>
                </c:pt>
                <c:pt idx="27180">
                  <c:v>5.886041058437049</c:v>
                </c:pt>
                <c:pt idx="27181">
                  <c:v>5.886147201790826</c:v>
                </c:pt>
                <c:pt idx="27182">
                  <c:v>5.886114814957507</c:v>
                </c:pt>
                <c:pt idx="27183">
                  <c:v>5.886214240879608</c:v>
                </c:pt>
                <c:pt idx="27184">
                  <c:v>5.886313459082763</c:v>
                </c:pt>
                <c:pt idx="27185">
                  <c:v>5.886523542939548</c:v>
                </c:pt>
                <c:pt idx="27186">
                  <c:v>5.886530390198761</c:v>
                </c:pt>
                <c:pt idx="27187">
                  <c:v>5.886726366419587</c:v>
                </c:pt>
                <c:pt idx="27188">
                  <c:v>5.886809653821975</c:v>
                </c:pt>
                <c:pt idx="27189">
                  <c:v>5.886973444193048</c:v>
                </c:pt>
                <c:pt idx="27190">
                  <c:v>0.0</c:v>
                </c:pt>
                <c:pt idx="27191">
                  <c:v>0.0</c:v>
                </c:pt>
                <c:pt idx="27192">
                  <c:v>0.0</c:v>
                </c:pt>
                <c:pt idx="27193">
                  <c:v>0.0</c:v>
                </c:pt>
                <c:pt idx="27194">
                  <c:v>0.0</c:v>
                </c:pt>
                <c:pt idx="27195">
                  <c:v>0.0</c:v>
                </c:pt>
                <c:pt idx="27196">
                  <c:v>0.0</c:v>
                </c:pt>
                <c:pt idx="27197">
                  <c:v>0.0</c:v>
                </c:pt>
                <c:pt idx="27198">
                  <c:v>0.0</c:v>
                </c:pt>
                <c:pt idx="27199">
                  <c:v>0.0</c:v>
                </c:pt>
                <c:pt idx="27200">
                  <c:v>5.885891174792114</c:v>
                </c:pt>
                <c:pt idx="27201">
                  <c:v>5.886075725530115</c:v>
                </c:pt>
                <c:pt idx="27202">
                  <c:v>5.886214035276343</c:v>
                </c:pt>
                <c:pt idx="27203">
                  <c:v>5.886128785986262</c:v>
                </c:pt>
                <c:pt idx="27204">
                  <c:v>5.886352545377298</c:v>
                </c:pt>
                <c:pt idx="27205">
                  <c:v>5.88649113292032</c:v>
                </c:pt>
                <c:pt idx="27206">
                  <c:v>5.886624875420016</c:v>
                </c:pt>
                <c:pt idx="27207">
                  <c:v>5.886678129190436</c:v>
                </c:pt>
                <c:pt idx="27208">
                  <c:v>5.886802755727265</c:v>
                </c:pt>
                <c:pt idx="27209">
                  <c:v>5.88691806199467</c:v>
                </c:pt>
                <c:pt idx="27210">
                  <c:v>0.0</c:v>
                </c:pt>
                <c:pt idx="27211">
                  <c:v>0.0</c:v>
                </c:pt>
                <c:pt idx="27212">
                  <c:v>0.0</c:v>
                </c:pt>
                <c:pt idx="27213">
                  <c:v>0.0</c:v>
                </c:pt>
                <c:pt idx="27214">
                  <c:v>0.0</c:v>
                </c:pt>
                <c:pt idx="27215">
                  <c:v>0.0</c:v>
                </c:pt>
                <c:pt idx="27216">
                  <c:v>0.0</c:v>
                </c:pt>
                <c:pt idx="27217">
                  <c:v>0.0</c:v>
                </c:pt>
                <c:pt idx="27218">
                  <c:v>0.0</c:v>
                </c:pt>
                <c:pt idx="27219">
                  <c:v>0.0</c:v>
                </c:pt>
                <c:pt idx="27220">
                  <c:v>5.886167674318025</c:v>
                </c:pt>
                <c:pt idx="27221">
                  <c:v>5.88610801486799</c:v>
                </c:pt>
                <c:pt idx="27222">
                  <c:v>5.886209412057812</c:v>
                </c:pt>
                <c:pt idx="27223">
                  <c:v>5.886276462410528</c:v>
                </c:pt>
                <c:pt idx="27224">
                  <c:v>5.886276330106098</c:v>
                </c:pt>
                <c:pt idx="27225">
                  <c:v>5.88646108571258</c:v>
                </c:pt>
                <c:pt idx="27226">
                  <c:v>5.886585813673413</c:v>
                </c:pt>
                <c:pt idx="27227">
                  <c:v>5.886622708117513</c:v>
                </c:pt>
                <c:pt idx="27228">
                  <c:v>5.886825891460099</c:v>
                </c:pt>
                <c:pt idx="27229">
                  <c:v>5.887042770018331</c:v>
                </c:pt>
                <c:pt idx="27230">
                  <c:v>0.0</c:v>
                </c:pt>
                <c:pt idx="27231">
                  <c:v>0.0</c:v>
                </c:pt>
                <c:pt idx="27232">
                  <c:v>0.0</c:v>
                </c:pt>
                <c:pt idx="27233">
                  <c:v>0.0</c:v>
                </c:pt>
                <c:pt idx="27234">
                  <c:v>0.0</c:v>
                </c:pt>
                <c:pt idx="27235">
                  <c:v>0.0</c:v>
                </c:pt>
                <c:pt idx="27236">
                  <c:v>0.0</c:v>
                </c:pt>
                <c:pt idx="27237">
                  <c:v>0.0</c:v>
                </c:pt>
                <c:pt idx="27238">
                  <c:v>0.0</c:v>
                </c:pt>
                <c:pt idx="27239">
                  <c:v>0.0</c:v>
                </c:pt>
                <c:pt idx="27240">
                  <c:v>5.886096231570264</c:v>
                </c:pt>
                <c:pt idx="27241">
                  <c:v>5.886006572374647</c:v>
                </c:pt>
                <c:pt idx="27242">
                  <c:v>5.885974214119084</c:v>
                </c:pt>
                <c:pt idx="27243">
                  <c:v>5.886253478809197</c:v>
                </c:pt>
                <c:pt idx="27244">
                  <c:v>5.886345698227954</c:v>
                </c:pt>
                <c:pt idx="27245">
                  <c:v>5.88635278247226</c:v>
                </c:pt>
                <c:pt idx="27246">
                  <c:v>5.886458832780929</c:v>
                </c:pt>
                <c:pt idx="27247">
                  <c:v>5.88677953586303</c:v>
                </c:pt>
                <c:pt idx="27248">
                  <c:v>5.886777283349207</c:v>
                </c:pt>
                <c:pt idx="27249">
                  <c:v>5.886839648436616</c:v>
                </c:pt>
                <c:pt idx="27250">
                  <c:v>0.0</c:v>
                </c:pt>
                <c:pt idx="27251">
                  <c:v>0.0</c:v>
                </c:pt>
                <c:pt idx="27252">
                  <c:v>0.0</c:v>
                </c:pt>
                <c:pt idx="27253">
                  <c:v>0.0</c:v>
                </c:pt>
                <c:pt idx="27254">
                  <c:v>0.0</c:v>
                </c:pt>
                <c:pt idx="27255">
                  <c:v>0.0</c:v>
                </c:pt>
                <c:pt idx="27256">
                  <c:v>0.0</c:v>
                </c:pt>
                <c:pt idx="27257">
                  <c:v>0.0</c:v>
                </c:pt>
                <c:pt idx="27258">
                  <c:v>0.0</c:v>
                </c:pt>
                <c:pt idx="27259">
                  <c:v>0.0</c:v>
                </c:pt>
                <c:pt idx="27260">
                  <c:v>5.886126265160207</c:v>
                </c:pt>
                <c:pt idx="27261">
                  <c:v>5.8860295207736</c:v>
                </c:pt>
                <c:pt idx="27262">
                  <c:v>5.886128731436051</c:v>
                </c:pt>
                <c:pt idx="27263">
                  <c:v>5.886283459307083</c:v>
                </c:pt>
                <c:pt idx="27264">
                  <c:v>5.88628819021147</c:v>
                </c:pt>
                <c:pt idx="27265">
                  <c:v>5.886428897979507</c:v>
                </c:pt>
                <c:pt idx="27266">
                  <c:v>5.886608824595289</c:v>
                </c:pt>
                <c:pt idx="27267">
                  <c:v>5.886574283399081</c:v>
                </c:pt>
                <c:pt idx="27268">
                  <c:v>5.886848840690094</c:v>
                </c:pt>
                <c:pt idx="27269">
                  <c:v>5.886885733127339</c:v>
                </c:pt>
                <c:pt idx="27270">
                  <c:v>0.0</c:v>
                </c:pt>
                <c:pt idx="27271">
                  <c:v>0.0</c:v>
                </c:pt>
                <c:pt idx="27272">
                  <c:v>0.0</c:v>
                </c:pt>
                <c:pt idx="27273">
                  <c:v>0.0</c:v>
                </c:pt>
                <c:pt idx="27274">
                  <c:v>0.0</c:v>
                </c:pt>
                <c:pt idx="27275">
                  <c:v>0.0</c:v>
                </c:pt>
                <c:pt idx="27276">
                  <c:v>0.0</c:v>
                </c:pt>
                <c:pt idx="27277">
                  <c:v>0.0</c:v>
                </c:pt>
                <c:pt idx="27278">
                  <c:v>0.0</c:v>
                </c:pt>
                <c:pt idx="27279">
                  <c:v>0.0</c:v>
                </c:pt>
                <c:pt idx="27280">
                  <c:v>5.885955601301505</c:v>
                </c:pt>
                <c:pt idx="27281">
                  <c:v>5.886107981686635</c:v>
                </c:pt>
                <c:pt idx="27282">
                  <c:v>5.886043462937716</c:v>
                </c:pt>
                <c:pt idx="27283">
                  <c:v>5.886119536897241</c:v>
                </c:pt>
                <c:pt idx="27284">
                  <c:v>5.886251126676061</c:v>
                </c:pt>
                <c:pt idx="27285">
                  <c:v>5.886461100039478</c:v>
                </c:pt>
                <c:pt idx="27286">
                  <c:v>5.886468256054373</c:v>
                </c:pt>
                <c:pt idx="27287">
                  <c:v>5.88652813720363</c:v>
                </c:pt>
                <c:pt idx="27288">
                  <c:v>5.886770283212957</c:v>
                </c:pt>
                <c:pt idx="27289">
                  <c:v>5.886816554442787</c:v>
                </c:pt>
                <c:pt idx="27290">
                  <c:v>0.0</c:v>
                </c:pt>
                <c:pt idx="27291">
                  <c:v>0.0</c:v>
                </c:pt>
                <c:pt idx="27292">
                  <c:v>0.0</c:v>
                </c:pt>
                <c:pt idx="27293">
                  <c:v>0.0</c:v>
                </c:pt>
                <c:pt idx="27294">
                  <c:v>0.0</c:v>
                </c:pt>
                <c:pt idx="27295">
                  <c:v>0.0</c:v>
                </c:pt>
                <c:pt idx="27296">
                  <c:v>0.0</c:v>
                </c:pt>
                <c:pt idx="27297">
                  <c:v>0.0</c:v>
                </c:pt>
                <c:pt idx="27298">
                  <c:v>0.0</c:v>
                </c:pt>
                <c:pt idx="27299">
                  <c:v>0.0</c:v>
                </c:pt>
                <c:pt idx="27300">
                  <c:v>5.885909517673445</c:v>
                </c:pt>
                <c:pt idx="27301">
                  <c:v>5.885937257039349</c:v>
                </c:pt>
                <c:pt idx="27302">
                  <c:v>5.885988138107973</c:v>
                </c:pt>
                <c:pt idx="27303">
                  <c:v>5.886057404459338</c:v>
                </c:pt>
                <c:pt idx="27304">
                  <c:v>5.886188906254641</c:v>
                </c:pt>
                <c:pt idx="27305">
                  <c:v>5.886311290008525</c:v>
                </c:pt>
                <c:pt idx="27306">
                  <c:v>5.886452119211774</c:v>
                </c:pt>
                <c:pt idx="27307">
                  <c:v>5.886544336470467</c:v>
                </c:pt>
                <c:pt idx="27308">
                  <c:v>5.88662969108178</c:v>
                </c:pt>
                <c:pt idx="27309">
                  <c:v>5.886738140668007</c:v>
                </c:pt>
                <c:pt idx="27310">
                  <c:v>0.0</c:v>
                </c:pt>
                <c:pt idx="27311">
                  <c:v>0.0</c:v>
                </c:pt>
                <c:pt idx="27312">
                  <c:v>0.0</c:v>
                </c:pt>
                <c:pt idx="27313">
                  <c:v>0.0</c:v>
                </c:pt>
                <c:pt idx="27314">
                  <c:v>0.0</c:v>
                </c:pt>
                <c:pt idx="27315">
                  <c:v>0.0</c:v>
                </c:pt>
                <c:pt idx="27316">
                  <c:v>0.0</c:v>
                </c:pt>
                <c:pt idx="27317">
                  <c:v>0.0</c:v>
                </c:pt>
                <c:pt idx="27318">
                  <c:v>0.0</c:v>
                </c:pt>
                <c:pt idx="27319">
                  <c:v>0.0</c:v>
                </c:pt>
                <c:pt idx="27320">
                  <c:v>5.885861208962881</c:v>
                </c:pt>
                <c:pt idx="27321">
                  <c:v>5.885810461562928</c:v>
                </c:pt>
                <c:pt idx="27322">
                  <c:v>5.8859651586781</c:v>
                </c:pt>
                <c:pt idx="27323">
                  <c:v>5.885946756992658</c:v>
                </c:pt>
                <c:pt idx="27324">
                  <c:v>5.885985717063845</c:v>
                </c:pt>
                <c:pt idx="27325">
                  <c:v>5.886241853852855</c:v>
                </c:pt>
                <c:pt idx="27326">
                  <c:v>5.886357477625578</c:v>
                </c:pt>
                <c:pt idx="27327">
                  <c:v>5.886528199957774</c:v>
                </c:pt>
                <c:pt idx="27328">
                  <c:v>5.886590590699173</c:v>
                </c:pt>
                <c:pt idx="27329">
                  <c:v>5.886745225085424</c:v>
                </c:pt>
                <c:pt idx="27330">
                  <c:v>0.0</c:v>
                </c:pt>
                <c:pt idx="27331">
                  <c:v>0.0</c:v>
                </c:pt>
                <c:pt idx="27332">
                  <c:v>0.0</c:v>
                </c:pt>
                <c:pt idx="27333">
                  <c:v>0.0</c:v>
                </c:pt>
                <c:pt idx="27334">
                  <c:v>0.0</c:v>
                </c:pt>
                <c:pt idx="27335">
                  <c:v>0.0</c:v>
                </c:pt>
                <c:pt idx="27336">
                  <c:v>0.0</c:v>
                </c:pt>
                <c:pt idx="27337">
                  <c:v>0.0</c:v>
                </c:pt>
                <c:pt idx="27338">
                  <c:v>0.0</c:v>
                </c:pt>
                <c:pt idx="27339">
                  <c:v>0.0</c:v>
                </c:pt>
                <c:pt idx="27340">
                  <c:v>5.885766535094486</c:v>
                </c:pt>
                <c:pt idx="27341">
                  <c:v>5.885888831598885</c:v>
                </c:pt>
                <c:pt idx="27342">
                  <c:v>5.885981297984639</c:v>
                </c:pt>
                <c:pt idx="27343">
                  <c:v>5.886032023198808</c:v>
                </c:pt>
                <c:pt idx="27344">
                  <c:v>5.886006723698901</c:v>
                </c:pt>
                <c:pt idx="27345">
                  <c:v>5.886225890926574</c:v>
                </c:pt>
                <c:pt idx="27346">
                  <c:v>5.886239871867725</c:v>
                </c:pt>
                <c:pt idx="27347">
                  <c:v>5.886505002206475</c:v>
                </c:pt>
                <c:pt idx="27348">
                  <c:v>5.886597402929267</c:v>
                </c:pt>
                <c:pt idx="27349">
                  <c:v>5.88679130900838</c:v>
                </c:pt>
                <c:pt idx="27350">
                  <c:v>0.0</c:v>
                </c:pt>
                <c:pt idx="27351">
                  <c:v>0.0</c:v>
                </c:pt>
                <c:pt idx="27352">
                  <c:v>0.0</c:v>
                </c:pt>
                <c:pt idx="27353">
                  <c:v>0.0</c:v>
                </c:pt>
                <c:pt idx="27354">
                  <c:v>0.0</c:v>
                </c:pt>
                <c:pt idx="27355">
                  <c:v>0.0</c:v>
                </c:pt>
                <c:pt idx="27356">
                  <c:v>0.0</c:v>
                </c:pt>
                <c:pt idx="27357">
                  <c:v>0.0</c:v>
                </c:pt>
                <c:pt idx="27358">
                  <c:v>0.0</c:v>
                </c:pt>
                <c:pt idx="27359">
                  <c:v>0.0</c:v>
                </c:pt>
                <c:pt idx="27360">
                  <c:v>5.885837979769644</c:v>
                </c:pt>
                <c:pt idx="27361">
                  <c:v>5.885888734537516</c:v>
                </c:pt>
                <c:pt idx="27362">
                  <c:v>5.88600434341421</c:v>
                </c:pt>
                <c:pt idx="27363">
                  <c:v>5.886041167526304</c:v>
                </c:pt>
                <c:pt idx="27364">
                  <c:v>5.886084995365179</c:v>
                </c:pt>
                <c:pt idx="27365">
                  <c:v>5.88632049489163</c:v>
                </c:pt>
                <c:pt idx="27366">
                  <c:v>5.886239871867725</c:v>
                </c:pt>
                <c:pt idx="27367">
                  <c:v>5.88644052565919</c:v>
                </c:pt>
                <c:pt idx="27368">
                  <c:v>5.886682689046409</c:v>
                </c:pt>
                <c:pt idx="27369">
                  <c:v>5.886745079054351</c:v>
                </c:pt>
                <c:pt idx="27370">
                  <c:v>0.0</c:v>
                </c:pt>
                <c:pt idx="27371">
                  <c:v>0.0</c:v>
                </c:pt>
                <c:pt idx="27372">
                  <c:v>0.0</c:v>
                </c:pt>
                <c:pt idx="27373">
                  <c:v>0.0</c:v>
                </c:pt>
                <c:pt idx="27374">
                  <c:v>0.0</c:v>
                </c:pt>
                <c:pt idx="27375">
                  <c:v>0.0</c:v>
                </c:pt>
                <c:pt idx="27376">
                  <c:v>0.0</c:v>
                </c:pt>
                <c:pt idx="27377">
                  <c:v>0.0</c:v>
                </c:pt>
                <c:pt idx="27378">
                  <c:v>0.0</c:v>
                </c:pt>
                <c:pt idx="27379">
                  <c:v>0.0</c:v>
                </c:pt>
                <c:pt idx="27380">
                  <c:v>5.885884157429573</c:v>
                </c:pt>
                <c:pt idx="27381">
                  <c:v>5.885879521496169</c:v>
                </c:pt>
                <c:pt idx="27382">
                  <c:v>5.885955755252308</c:v>
                </c:pt>
                <c:pt idx="27383">
                  <c:v>5.885900578782983</c:v>
                </c:pt>
                <c:pt idx="27384">
                  <c:v>5.886211941725977</c:v>
                </c:pt>
                <c:pt idx="27385">
                  <c:v>5.886209654019951</c:v>
                </c:pt>
                <c:pt idx="27386">
                  <c:v>5.886262918587427</c:v>
                </c:pt>
                <c:pt idx="27387">
                  <c:v>5.886410580323502</c:v>
                </c:pt>
                <c:pt idx="27388">
                  <c:v>5.886701107579137</c:v>
                </c:pt>
                <c:pt idx="27389">
                  <c:v>5.886800462041458</c:v>
                </c:pt>
                <c:pt idx="27390">
                  <c:v>0.0</c:v>
                </c:pt>
                <c:pt idx="27391">
                  <c:v>0.0</c:v>
                </c:pt>
                <c:pt idx="27392">
                  <c:v>0.0</c:v>
                </c:pt>
                <c:pt idx="27393">
                  <c:v>0.0</c:v>
                </c:pt>
                <c:pt idx="27394">
                  <c:v>0.0</c:v>
                </c:pt>
                <c:pt idx="27395">
                  <c:v>0.0</c:v>
                </c:pt>
                <c:pt idx="27396">
                  <c:v>0.0</c:v>
                </c:pt>
                <c:pt idx="27397">
                  <c:v>0.0</c:v>
                </c:pt>
                <c:pt idx="27398">
                  <c:v>0.0</c:v>
                </c:pt>
                <c:pt idx="27399">
                  <c:v>0.0</c:v>
                </c:pt>
                <c:pt idx="27400">
                  <c:v>5.885860994523746</c:v>
                </c:pt>
                <c:pt idx="27401">
                  <c:v>5.886038851469149</c:v>
                </c:pt>
                <c:pt idx="27402">
                  <c:v>5.88599734830477</c:v>
                </c:pt>
                <c:pt idx="27403">
                  <c:v>5.885953653838348</c:v>
                </c:pt>
                <c:pt idx="27404">
                  <c:v>5.886195891278255</c:v>
                </c:pt>
                <c:pt idx="27405">
                  <c:v>5.88624887333064</c:v>
                </c:pt>
                <c:pt idx="27406">
                  <c:v>5.886412649553435</c:v>
                </c:pt>
                <c:pt idx="27407">
                  <c:v>5.886535097465093</c:v>
                </c:pt>
                <c:pt idx="27408">
                  <c:v>5.886668837223631</c:v>
                </c:pt>
                <c:pt idx="27409">
                  <c:v>5.886807359956846</c:v>
                </c:pt>
                <c:pt idx="27410">
                  <c:v>0.0</c:v>
                </c:pt>
                <c:pt idx="27411">
                  <c:v>0.0</c:v>
                </c:pt>
                <c:pt idx="27412">
                  <c:v>0.0</c:v>
                </c:pt>
                <c:pt idx="27413">
                  <c:v>0.0</c:v>
                </c:pt>
                <c:pt idx="27414">
                  <c:v>0.0</c:v>
                </c:pt>
                <c:pt idx="27415">
                  <c:v>0.0</c:v>
                </c:pt>
                <c:pt idx="27416">
                  <c:v>0.0</c:v>
                </c:pt>
                <c:pt idx="27417">
                  <c:v>0.0</c:v>
                </c:pt>
                <c:pt idx="27418">
                  <c:v>0.0</c:v>
                </c:pt>
                <c:pt idx="27419">
                  <c:v>0.0</c:v>
                </c:pt>
                <c:pt idx="27420">
                  <c:v>5.885861208962881</c:v>
                </c:pt>
                <c:pt idx="27421">
                  <c:v>5.885872683886605</c:v>
                </c:pt>
                <c:pt idx="27422">
                  <c:v>5.885909768095965</c:v>
                </c:pt>
                <c:pt idx="27423">
                  <c:v>5.885916718247646</c:v>
                </c:pt>
                <c:pt idx="27424">
                  <c:v>5.886015779799914</c:v>
                </c:pt>
                <c:pt idx="27425">
                  <c:v>5.88623273499488</c:v>
                </c:pt>
                <c:pt idx="27426">
                  <c:v>5.886334279604235</c:v>
                </c:pt>
                <c:pt idx="27427">
                  <c:v>5.886449765716856</c:v>
                </c:pt>
                <c:pt idx="27428">
                  <c:v>5.886495997848772</c:v>
                </c:pt>
                <c:pt idx="27429">
                  <c:v>5.886738225149597</c:v>
                </c:pt>
                <c:pt idx="27430">
                  <c:v>0.0</c:v>
                </c:pt>
                <c:pt idx="27431">
                  <c:v>0.0</c:v>
                </c:pt>
                <c:pt idx="27432">
                  <c:v>0.0</c:v>
                </c:pt>
                <c:pt idx="27433">
                  <c:v>0.0</c:v>
                </c:pt>
                <c:pt idx="27434">
                  <c:v>0.0</c:v>
                </c:pt>
                <c:pt idx="27435">
                  <c:v>0.0</c:v>
                </c:pt>
                <c:pt idx="27436">
                  <c:v>0.0</c:v>
                </c:pt>
                <c:pt idx="27437">
                  <c:v>0.0</c:v>
                </c:pt>
                <c:pt idx="27438">
                  <c:v>0.0</c:v>
                </c:pt>
                <c:pt idx="27439">
                  <c:v>0.0</c:v>
                </c:pt>
                <c:pt idx="27440">
                  <c:v>5.885759518555369</c:v>
                </c:pt>
                <c:pt idx="27441">
                  <c:v>5.885794224376561</c:v>
                </c:pt>
                <c:pt idx="27442">
                  <c:v>5.885868232268308</c:v>
                </c:pt>
                <c:pt idx="27443">
                  <c:v>5.885891241440736</c:v>
                </c:pt>
                <c:pt idx="27444">
                  <c:v>5.885983678929815</c:v>
                </c:pt>
                <c:pt idx="27445">
                  <c:v>5.88613128561881</c:v>
                </c:pt>
                <c:pt idx="27446">
                  <c:v>5.886239676388617</c:v>
                </c:pt>
                <c:pt idx="27447">
                  <c:v>5.886299837844414</c:v>
                </c:pt>
                <c:pt idx="27448">
                  <c:v>5.886532843813875</c:v>
                </c:pt>
                <c:pt idx="27449">
                  <c:v>5.886625181850212</c:v>
                </c:pt>
                <c:pt idx="27450">
                  <c:v>0.0</c:v>
                </c:pt>
                <c:pt idx="27451">
                  <c:v>0.0</c:v>
                </c:pt>
                <c:pt idx="27452">
                  <c:v>0.0</c:v>
                </c:pt>
                <c:pt idx="27453">
                  <c:v>0.0</c:v>
                </c:pt>
                <c:pt idx="27454">
                  <c:v>0.0</c:v>
                </c:pt>
                <c:pt idx="27455">
                  <c:v>0.0</c:v>
                </c:pt>
                <c:pt idx="27456">
                  <c:v>0.0</c:v>
                </c:pt>
                <c:pt idx="27457">
                  <c:v>0.0</c:v>
                </c:pt>
                <c:pt idx="27458">
                  <c:v>0.0</c:v>
                </c:pt>
                <c:pt idx="27459">
                  <c:v>0.0</c:v>
                </c:pt>
                <c:pt idx="27460">
                  <c:v>5.885658172133253</c:v>
                </c:pt>
                <c:pt idx="27461">
                  <c:v>5.885748233234822</c:v>
                </c:pt>
                <c:pt idx="27462">
                  <c:v>5.885801244536845</c:v>
                </c:pt>
                <c:pt idx="27463">
                  <c:v>5.885766704150268</c:v>
                </c:pt>
                <c:pt idx="27464">
                  <c:v>5.885953585468975</c:v>
                </c:pt>
                <c:pt idx="27465">
                  <c:v>5.885960476431536</c:v>
                </c:pt>
                <c:pt idx="27466">
                  <c:v>5.886223626154454</c:v>
                </c:pt>
                <c:pt idx="27467">
                  <c:v>5.88628590922603</c:v>
                </c:pt>
                <c:pt idx="27468">
                  <c:v>5.88639215286066</c:v>
                </c:pt>
                <c:pt idx="27469">
                  <c:v>5.886650570530477</c:v>
                </c:pt>
                <c:pt idx="27470">
                  <c:v>0.0</c:v>
                </c:pt>
                <c:pt idx="27471">
                  <c:v>0.0</c:v>
                </c:pt>
                <c:pt idx="27472">
                  <c:v>0.0</c:v>
                </c:pt>
                <c:pt idx="27473">
                  <c:v>0.0</c:v>
                </c:pt>
                <c:pt idx="27474">
                  <c:v>0.0</c:v>
                </c:pt>
                <c:pt idx="27475">
                  <c:v>0.0</c:v>
                </c:pt>
                <c:pt idx="27476">
                  <c:v>0.0</c:v>
                </c:pt>
                <c:pt idx="27477">
                  <c:v>0.0</c:v>
                </c:pt>
                <c:pt idx="27478">
                  <c:v>0.0</c:v>
                </c:pt>
                <c:pt idx="27479">
                  <c:v>0.0</c:v>
                </c:pt>
                <c:pt idx="27480">
                  <c:v>5.885540435973594</c:v>
                </c:pt>
                <c:pt idx="27481">
                  <c:v>5.885630590783089</c:v>
                </c:pt>
                <c:pt idx="27482">
                  <c:v>5.885778201078732</c:v>
                </c:pt>
                <c:pt idx="27483">
                  <c:v>5.885625929765156</c:v>
                </c:pt>
                <c:pt idx="27484">
                  <c:v>5.885898102610576</c:v>
                </c:pt>
                <c:pt idx="27485">
                  <c:v>5.886045925795014</c:v>
                </c:pt>
                <c:pt idx="27486">
                  <c:v>5.886168215971787</c:v>
                </c:pt>
                <c:pt idx="27487">
                  <c:v>5.886223679092505</c:v>
                </c:pt>
                <c:pt idx="27488">
                  <c:v>5.886369018588781</c:v>
                </c:pt>
                <c:pt idx="27489">
                  <c:v>5.886588213637405</c:v>
                </c:pt>
                <c:pt idx="27490">
                  <c:v>0.0</c:v>
                </c:pt>
                <c:pt idx="27491">
                  <c:v>0.0</c:v>
                </c:pt>
                <c:pt idx="27492">
                  <c:v>0.0</c:v>
                </c:pt>
                <c:pt idx="27493">
                  <c:v>0.0</c:v>
                </c:pt>
                <c:pt idx="27494">
                  <c:v>0.0</c:v>
                </c:pt>
                <c:pt idx="27495">
                  <c:v>0.0</c:v>
                </c:pt>
                <c:pt idx="27496">
                  <c:v>0.0</c:v>
                </c:pt>
                <c:pt idx="27497">
                  <c:v>0.0</c:v>
                </c:pt>
                <c:pt idx="27498">
                  <c:v>0.0</c:v>
                </c:pt>
                <c:pt idx="27499">
                  <c:v>0.0</c:v>
                </c:pt>
                <c:pt idx="27500">
                  <c:v>5.88567187287917</c:v>
                </c:pt>
                <c:pt idx="27501">
                  <c:v>5.885549808836735</c:v>
                </c:pt>
                <c:pt idx="27502">
                  <c:v>5.885621287031422</c:v>
                </c:pt>
                <c:pt idx="27503">
                  <c:v>5.885782814877444</c:v>
                </c:pt>
                <c:pt idx="27504">
                  <c:v>5.885849773454418</c:v>
                </c:pt>
                <c:pt idx="27505">
                  <c:v>5.885856849696931</c:v>
                </c:pt>
                <c:pt idx="27506">
                  <c:v>5.886082853043431</c:v>
                </c:pt>
                <c:pt idx="27507">
                  <c:v>5.88612899099448</c:v>
                </c:pt>
                <c:pt idx="27508">
                  <c:v>5.886371348460925</c:v>
                </c:pt>
                <c:pt idx="27509">
                  <c:v>5.886431290482752</c:v>
                </c:pt>
                <c:pt idx="27510">
                  <c:v>0.0</c:v>
                </c:pt>
                <c:pt idx="27511">
                  <c:v>0.0</c:v>
                </c:pt>
                <c:pt idx="27512">
                  <c:v>0.0</c:v>
                </c:pt>
                <c:pt idx="27513">
                  <c:v>0.0</c:v>
                </c:pt>
                <c:pt idx="27514">
                  <c:v>0.0</c:v>
                </c:pt>
                <c:pt idx="27515">
                  <c:v>0.0</c:v>
                </c:pt>
                <c:pt idx="27516">
                  <c:v>0.0</c:v>
                </c:pt>
                <c:pt idx="27517">
                  <c:v>0.0</c:v>
                </c:pt>
                <c:pt idx="27518">
                  <c:v>0.0</c:v>
                </c:pt>
                <c:pt idx="27519">
                  <c:v>0.0</c:v>
                </c:pt>
                <c:pt idx="27520">
                  <c:v>5.88553112245667</c:v>
                </c:pt>
                <c:pt idx="27521">
                  <c:v>5.885464520270805</c:v>
                </c:pt>
                <c:pt idx="27522">
                  <c:v>5.885526691130695</c:v>
                </c:pt>
                <c:pt idx="27523">
                  <c:v>5.885711281734821</c:v>
                </c:pt>
                <c:pt idx="27524">
                  <c:v>5.885863686017059</c:v>
                </c:pt>
                <c:pt idx="27525">
                  <c:v>5.885910012123237</c:v>
                </c:pt>
                <c:pt idx="27526">
                  <c:v>5.885988347560213</c:v>
                </c:pt>
                <c:pt idx="27527">
                  <c:v>5.886244568166314</c:v>
                </c:pt>
                <c:pt idx="27528">
                  <c:v>5.88635277150351</c:v>
                </c:pt>
                <c:pt idx="27529">
                  <c:v>5.886389885890998</c:v>
                </c:pt>
                <c:pt idx="27530">
                  <c:v>0.0</c:v>
                </c:pt>
                <c:pt idx="27531">
                  <c:v>0.0</c:v>
                </c:pt>
                <c:pt idx="27532">
                  <c:v>0.0</c:v>
                </c:pt>
                <c:pt idx="27533">
                  <c:v>0.0</c:v>
                </c:pt>
                <c:pt idx="27534">
                  <c:v>0.0</c:v>
                </c:pt>
                <c:pt idx="27535">
                  <c:v>0.0</c:v>
                </c:pt>
                <c:pt idx="27536">
                  <c:v>0.0</c:v>
                </c:pt>
                <c:pt idx="27537">
                  <c:v>0.0</c:v>
                </c:pt>
                <c:pt idx="27538">
                  <c:v>0.0</c:v>
                </c:pt>
                <c:pt idx="27539">
                  <c:v>0.0</c:v>
                </c:pt>
                <c:pt idx="27540">
                  <c:v>5.885522086360617</c:v>
                </c:pt>
                <c:pt idx="27541">
                  <c:v>5.885473605041938</c:v>
                </c:pt>
                <c:pt idx="27542">
                  <c:v>5.885602825806331</c:v>
                </c:pt>
                <c:pt idx="27543">
                  <c:v>5.885757641001239</c:v>
                </c:pt>
                <c:pt idx="27544">
                  <c:v>5.885748274753747</c:v>
                </c:pt>
                <c:pt idx="27545">
                  <c:v>5.88590292912805</c:v>
                </c:pt>
                <c:pt idx="27546">
                  <c:v>5.886096833134027</c:v>
                </c:pt>
                <c:pt idx="27547">
                  <c:v>5.88622833387433</c:v>
                </c:pt>
                <c:pt idx="27548">
                  <c:v>5.88635277150351</c:v>
                </c:pt>
                <c:pt idx="27549">
                  <c:v>5.886392106269531</c:v>
                </c:pt>
                <c:pt idx="27550">
                  <c:v>0.0</c:v>
                </c:pt>
                <c:pt idx="27551">
                  <c:v>0.0</c:v>
                </c:pt>
                <c:pt idx="27552">
                  <c:v>0.0</c:v>
                </c:pt>
                <c:pt idx="27553">
                  <c:v>0.0</c:v>
                </c:pt>
                <c:pt idx="27554">
                  <c:v>0.0</c:v>
                </c:pt>
                <c:pt idx="27555">
                  <c:v>0.0</c:v>
                </c:pt>
                <c:pt idx="27556">
                  <c:v>0.0</c:v>
                </c:pt>
                <c:pt idx="27557">
                  <c:v>0.0</c:v>
                </c:pt>
                <c:pt idx="27558">
                  <c:v>0.0</c:v>
                </c:pt>
                <c:pt idx="27559">
                  <c:v>0.0</c:v>
                </c:pt>
                <c:pt idx="27560">
                  <c:v>5.885563593958001</c:v>
                </c:pt>
                <c:pt idx="27561">
                  <c:v>5.885575104803893</c:v>
                </c:pt>
                <c:pt idx="27562">
                  <c:v>5.885595861238468</c:v>
                </c:pt>
                <c:pt idx="27563">
                  <c:v>5.885727611501867</c:v>
                </c:pt>
                <c:pt idx="27564">
                  <c:v>5.885725232609245</c:v>
                </c:pt>
                <c:pt idx="27565">
                  <c:v>5.885912148910592</c:v>
                </c:pt>
                <c:pt idx="27566">
                  <c:v>5.886043669666264</c:v>
                </c:pt>
                <c:pt idx="27567">
                  <c:v>5.886165951461081</c:v>
                </c:pt>
                <c:pt idx="27568">
                  <c:v>5.88629064930167</c:v>
                </c:pt>
                <c:pt idx="27569">
                  <c:v>5.886399136701794</c:v>
                </c:pt>
                <c:pt idx="27570">
                  <c:v>0.0</c:v>
                </c:pt>
                <c:pt idx="27571">
                  <c:v>0.0</c:v>
                </c:pt>
                <c:pt idx="27572">
                  <c:v>0.0</c:v>
                </c:pt>
                <c:pt idx="27573">
                  <c:v>0.0</c:v>
                </c:pt>
                <c:pt idx="27574">
                  <c:v>0.0</c:v>
                </c:pt>
                <c:pt idx="27575">
                  <c:v>0.0</c:v>
                </c:pt>
                <c:pt idx="27576">
                  <c:v>0.0</c:v>
                </c:pt>
                <c:pt idx="27577">
                  <c:v>0.0</c:v>
                </c:pt>
                <c:pt idx="27578">
                  <c:v>0.0</c:v>
                </c:pt>
                <c:pt idx="27579">
                  <c:v>0.0</c:v>
                </c:pt>
                <c:pt idx="27580">
                  <c:v>5.885641935176086</c:v>
                </c:pt>
                <c:pt idx="27581">
                  <c:v>5.885542817702007</c:v>
                </c:pt>
                <c:pt idx="27582">
                  <c:v>5.88574369316661</c:v>
                </c:pt>
                <c:pt idx="27583">
                  <c:v>5.885711375087209</c:v>
                </c:pt>
                <c:pt idx="27584">
                  <c:v>5.885859016632378</c:v>
                </c:pt>
                <c:pt idx="27585">
                  <c:v>5.885935281993095</c:v>
                </c:pt>
                <c:pt idx="27586">
                  <c:v>5.886115139700695</c:v>
                </c:pt>
                <c:pt idx="27587">
                  <c:v>5.886230523201091</c:v>
                </c:pt>
                <c:pt idx="27588">
                  <c:v>5.886394482498284</c:v>
                </c:pt>
                <c:pt idx="27589">
                  <c:v>5.886283608624783</c:v>
                </c:pt>
                <c:pt idx="27590">
                  <c:v>0.0</c:v>
                </c:pt>
                <c:pt idx="27591">
                  <c:v>0.0</c:v>
                </c:pt>
                <c:pt idx="27592">
                  <c:v>0.0</c:v>
                </c:pt>
                <c:pt idx="27593">
                  <c:v>0.0</c:v>
                </c:pt>
                <c:pt idx="27594">
                  <c:v>0.0</c:v>
                </c:pt>
                <c:pt idx="27595">
                  <c:v>0.0</c:v>
                </c:pt>
                <c:pt idx="27596">
                  <c:v>0.0</c:v>
                </c:pt>
                <c:pt idx="27597">
                  <c:v>0.0</c:v>
                </c:pt>
                <c:pt idx="27598">
                  <c:v>0.0</c:v>
                </c:pt>
                <c:pt idx="27599">
                  <c:v>0.0</c:v>
                </c:pt>
                <c:pt idx="27600">
                  <c:v>5.885462000236871</c:v>
                </c:pt>
                <c:pt idx="27601">
                  <c:v>5.885575104803893</c:v>
                </c:pt>
                <c:pt idx="27602">
                  <c:v>5.885690620558797</c:v>
                </c:pt>
                <c:pt idx="27603">
                  <c:v>5.885845064223407</c:v>
                </c:pt>
                <c:pt idx="27604">
                  <c:v>5.885881963215384</c:v>
                </c:pt>
                <c:pt idx="27605">
                  <c:v>5.885951421084746</c:v>
                </c:pt>
                <c:pt idx="27606">
                  <c:v>5.886099056538207</c:v>
                </c:pt>
                <c:pt idx="27607">
                  <c:v>5.886175353752536</c:v>
                </c:pt>
                <c:pt idx="27608">
                  <c:v>5.88641749334268</c:v>
                </c:pt>
                <c:pt idx="27609">
                  <c:v>5.886470595783396</c:v>
                </c:pt>
                <c:pt idx="27610">
                  <c:v>0.0</c:v>
                </c:pt>
                <c:pt idx="27611">
                  <c:v>0.0</c:v>
                </c:pt>
                <c:pt idx="27612">
                  <c:v>0.0</c:v>
                </c:pt>
                <c:pt idx="27613">
                  <c:v>0.0</c:v>
                </c:pt>
                <c:pt idx="27614">
                  <c:v>0.0</c:v>
                </c:pt>
                <c:pt idx="27615">
                  <c:v>0.0</c:v>
                </c:pt>
                <c:pt idx="27616">
                  <c:v>0.0</c:v>
                </c:pt>
                <c:pt idx="27617">
                  <c:v>0.0</c:v>
                </c:pt>
                <c:pt idx="27618">
                  <c:v>0.0</c:v>
                </c:pt>
                <c:pt idx="27619">
                  <c:v>0.0</c:v>
                </c:pt>
                <c:pt idx="27620">
                  <c:v>5.885727320683111</c:v>
                </c:pt>
                <c:pt idx="27621">
                  <c:v>5.885630497832387</c:v>
                </c:pt>
                <c:pt idx="27622">
                  <c:v>5.885681192227278</c:v>
                </c:pt>
                <c:pt idx="27623">
                  <c:v>5.885789747177641</c:v>
                </c:pt>
                <c:pt idx="27624">
                  <c:v>5.885935341078136</c:v>
                </c:pt>
                <c:pt idx="27625">
                  <c:v>5.88603659543381</c:v>
                </c:pt>
                <c:pt idx="27626">
                  <c:v>5.88612212485625</c:v>
                </c:pt>
                <c:pt idx="27627">
                  <c:v>5.886230587690936</c:v>
                </c:pt>
                <c:pt idx="27628">
                  <c:v>5.88626770197767</c:v>
                </c:pt>
                <c:pt idx="27629">
                  <c:v>5.88647767955459</c:v>
                </c:pt>
                <c:pt idx="27630">
                  <c:v>0.0</c:v>
                </c:pt>
                <c:pt idx="27631">
                  <c:v>0.0</c:v>
                </c:pt>
                <c:pt idx="27632">
                  <c:v>0.0</c:v>
                </c:pt>
                <c:pt idx="27633">
                  <c:v>0.0</c:v>
                </c:pt>
                <c:pt idx="27634">
                  <c:v>0.0</c:v>
                </c:pt>
                <c:pt idx="27635">
                  <c:v>0.0</c:v>
                </c:pt>
                <c:pt idx="27636">
                  <c:v>0.0</c:v>
                </c:pt>
                <c:pt idx="27637">
                  <c:v>0.0</c:v>
                </c:pt>
                <c:pt idx="27638">
                  <c:v>0.0</c:v>
                </c:pt>
                <c:pt idx="27639">
                  <c:v>0.0</c:v>
                </c:pt>
                <c:pt idx="27640">
                  <c:v>5.885665097289353</c:v>
                </c:pt>
                <c:pt idx="27641">
                  <c:v>5.885715855435176</c:v>
                </c:pt>
                <c:pt idx="27642">
                  <c:v>5.885665142009314</c:v>
                </c:pt>
                <c:pt idx="27643">
                  <c:v>5.885923431258714</c:v>
                </c:pt>
                <c:pt idx="27644">
                  <c:v>5.885888956763665</c:v>
                </c:pt>
                <c:pt idx="27645">
                  <c:v>5.886075956163617</c:v>
                </c:pt>
                <c:pt idx="27646">
                  <c:v>5.886105986529476</c:v>
                </c:pt>
                <c:pt idx="27647">
                  <c:v>5.88626055408829</c:v>
                </c:pt>
                <c:pt idx="27648">
                  <c:v>5.88632292452233</c:v>
                </c:pt>
                <c:pt idx="27649">
                  <c:v>5.886588213637405</c:v>
                </c:pt>
                <c:pt idx="27650">
                  <c:v>0.0</c:v>
                </c:pt>
                <c:pt idx="27651">
                  <c:v>0.0</c:v>
                </c:pt>
                <c:pt idx="27652">
                  <c:v>0.0</c:v>
                </c:pt>
                <c:pt idx="27653">
                  <c:v>0.0</c:v>
                </c:pt>
                <c:pt idx="27654">
                  <c:v>0.0</c:v>
                </c:pt>
                <c:pt idx="27655">
                  <c:v>0.0</c:v>
                </c:pt>
                <c:pt idx="27656">
                  <c:v>0.0</c:v>
                </c:pt>
                <c:pt idx="27657">
                  <c:v>0.0</c:v>
                </c:pt>
                <c:pt idx="27658">
                  <c:v>0.0</c:v>
                </c:pt>
                <c:pt idx="27659">
                  <c:v>0.0</c:v>
                </c:pt>
                <c:pt idx="27660">
                  <c:v>5.885625912449221</c:v>
                </c:pt>
                <c:pt idx="27661">
                  <c:v>5.885621464351022</c:v>
                </c:pt>
                <c:pt idx="27662">
                  <c:v>5.885808141467741</c:v>
                </c:pt>
                <c:pt idx="27663">
                  <c:v>5.885743661362925</c:v>
                </c:pt>
                <c:pt idx="27664">
                  <c:v>5.8858429940849</c:v>
                </c:pt>
                <c:pt idx="27665">
                  <c:v>5.88602298564965</c:v>
                </c:pt>
                <c:pt idx="27666">
                  <c:v>5.886232656940626</c:v>
                </c:pt>
                <c:pt idx="27667">
                  <c:v>5.886283688081784</c:v>
                </c:pt>
                <c:pt idx="27668">
                  <c:v>5.886502797325392</c:v>
                </c:pt>
                <c:pt idx="27669">
                  <c:v>5.88649379313124</c:v>
                </c:pt>
                <c:pt idx="27670">
                  <c:v>0.0</c:v>
                </c:pt>
                <c:pt idx="27671">
                  <c:v>0.0</c:v>
                </c:pt>
                <c:pt idx="27672">
                  <c:v>0.0</c:v>
                </c:pt>
                <c:pt idx="27673">
                  <c:v>0.0</c:v>
                </c:pt>
                <c:pt idx="27674">
                  <c:v>0.0</c:v>
                </c:pt>
                <c:pt idx="27675">
                  <c:v>0.0</c:v>
                </c:pt>
                <c:pt idx="27676">
                  <c:v>0.0</c:v>
                </c:pt>
                <c:pt idx="27677">
                  <c:v>0.0</c:v>
                </c:pt>
                <c:pt idx="27678">
                  <c:v>0.0</c:v>
                </c:pt>
                <c:pt idx="27679">
                  <c:v>0.0</c:v>
                </c:pt>
                <c:pt idx="27680">
                  <c:v>5.885695032613028</c:v>
                </c:pt>
                <c:pt idx="27681">
                  <c:v>5.88566745222448</c:v>
                </c:pt>
                <c:pt idx="27682">
                  <c:v>5.885635228451166</c:v>
                </c:pt>
                <c:pt idx="27683">
                  <c:v>5.885727611501867</c:v>
                </c:pt>
                <c:pt idx="27684">
                  <c:v>5.88584278021386</c:v>
                </c:pt>
                <c:pt idx="27685">
                  <c:v>5.886029787311485</c:v>
                </c:pt>
                <c:pt idx="27686">
                  <c:v>5.886152067169385</c:v>
                </c:pt>
                <c:pt idx="27687">
                  <c:v>5.88612899099448</c:v>
                </c:pt>
                <c:pt idx="27688">
                  <c:v>5.88644756170557</c:v>
                </c:pt>
                <c:pt idx="27689">
                  <c:v>5.886500627327713</c:v>
                </c:pt>
                <c:pt idx="27690">
                  <c:v>0.0</c:v>
                </c:pt>
                <c:pt idx="27691">
                  <c:v>0.0</c:v>
                </c:pt>
                <c:pt idx="27692">
                  <c:v>0.0</c:v>
                </c:pt>
                <c:pt idx="27693">
                  <c:v>0.0</c:v>
                </c:pt>
                <c:pt idx="27694">
                  <c:v>0.0</c:v>
                </c:pt>
                <c:pt idx="27695">
                  <c:v>0.0</c:v>
                </c:pt>
                <c:pt idx="27696">
                  <c:v>0.0</c:v>
                </c:pt>
                <c:pt idx="27697">
                  <c:v>0.0</c:v>
                </c:pt>
                <c:pt idx="27698">
                  <c:v>0.0</c:v>
                </c:pt>
                <c:pt idx="27699">
                  <c:v>0.0</c:v>
                </c:pt>
                <c:pt idx="27700">
                  <c:v>5.885625816920394</c:v>
                </c:pt>
                <c:pt idx="27701">
                  <c:v>5.885669653145533</c:v>
                </c:pt>
                <c:pt idx="27702">
                  <c:v>5.885681192227278</c:v>
                </c:pt>
                <c:pt idx="27703">
                  <c:v>5.885718367399249</c:v>
                </c:pt>
                <c:pt idx="27704">
                  <c:v>5.885787576853128</c:v>
                </c:pt>
                <c:pt idx="27705">
                  <c:v>5.885997532564446</c:v>
                </c:pt>
                <c:pt idx="27706">
                  <c:v>5.886106074860097</c:v>
                </c:pt>
                <c:pt idx="27707">
                  <c:v>5.886191296588977</c:v>
                </c:pt>
                <c:pt idx="27708">
                  <c:v>5.88636219556354</c:v>
                </c:pt>
                <c:pt idx="27709">
                  <c:v>5.8864706588944</c:v>
                </c:pt>
                <c:pt idx="27710">
                  <c:v>0.0</c:v>
                </c:pt>
                <c:pt idx="27711">
                  <c:v>0.0</c:v>
                </c:pt>
                <c:pt idx="27712">
                  <c:v>0.0</c:v>
                </c:pt>
                <c:pt idx="27713">
                  <c:v>0.0</c:v>
                </c:pt>
                <c:pt idx="27714">
                  <c:v>0.0</c:v>
                </c:pt>
                <c:pt idx="27715">
                  <c:v>0.0</c:v>
                </c:pt>
                <c:pt idx="27716">
                  <c:v>0.0</c:v>
                </c:pt>
                <c:pt idx="27717">
                  <c:v>0.0</c:v>
                </c:pt>
                <c:pt idx="27718">
                  <c:v>0.0</c:v>
                </c:pt>
                <c:pt idx="27719">
                  <c:v>0.0</c:v>
                </c:pt>
                <c:pt idx="27720">
                  <c:v>5.88552196850218</c:v>
                </c:pt>
                <c:pt idx="27721">
                  <c:v>5.885591314486001</c:v>
                </c:pt>
                <c:pt idx="27722">
                  <c:v>5.885572888000071</c:v>
                </c:pt>
                <c:pt idx="27723">
                  <c:v>5.885805947895576</c:v>
                </c:pt>
                <c:pt idx="27724">
                  <c:v>5.885812810455678</c:v>
                </c:pt>
                <c:pt idx="27725">
                  <c:v>5.885872966147505</c:v>
                </c:pt>
                <c:pt idx="27726">
                  <c:v>5.88613823976217</c:v>
                </c:pt>
                <c:pt idx="27727">
                  <c:v>5.88621434233069</c:v>
                </c:pt>
                <c:pt idx="27728">
                  <c:v>5.886322827615308</c:v>
                </c:pt>
                <c:pt idx="27729">
                  <c:v>5.886408242999698</c:v>
                </c:pt>
                <c:pt idx="27730">
                  <c:v>0.0</c:v>
                </c:pt>
                <c:pt idx="27731">
                  <c:v>0.0</c:v>
                </c:pt>
                <c:pt idx="27732">
                  <c:v>0.0</c:v>
                </c:pt>
                <c:pt idx="27733">
                  <c:v>0.0</c:v>
                </c:pt>
                <c:pt idx="27734">
                  <c:v>0.0</c:v>
                </c:pt>
                <c:pt idx="27735">
                  <c:v>0.0</c:v>
                </c:pt>
                <c:pt idx="27736">
                  <c:v>0.0</c:v>
                </c:pt>
                <c:pt idx="27737">
                  <c:v>0.0</c:v>
                </c:pt>
                <c:pt idx="27738">
                  <c:v>0.0</c:v>
                </c:pt>
                <c:pt idx="27739">
                  <c:v>0.0</c:v>
                </c:pt>
                <c:pt idx="27740">
                  <c:v>5.885413570981546</c:v>
                </c:pt>
                <c:pt idx="27741">
                  <c:v>5.885450633136814</c:v>
                </c:pt>
                <c:pt idx="27742">
                  <c:v>5.885589097087386</c:v>
                </c:pt>
                <c:pt idx="27743">
                  <c:v>5.885602888380789</c:v>
                </c:pt>
                <c:pt idx="27744">
                  <c:v>5.885819737148267</c:v>
                </c:pt>
                <c:pt idx="27745">
                  <c:v>5.885935184742553</c:v>
                </c:pt>
                <c:pt idx="27746">
                  <c:v>5.886115194417756</c:v>
                </c:pt>
                <c:pt idx="27747">
                  <c:v>5.886073660170995</c:v>
                </c:pt>
                <c:pt idx="27748">
                  <c:v>5.886196134659992</c:v>
                </c:pt>
                <c:pt idx="27749">
                  <c:v>5.886313674499661</c:v>
                </c:pt>
                <c:pt idx="27750">
                  <c:v>0.0</c:v>
                </c:pt>
                <c:pt idx="27751">
                  <c:v>0.0</c:v>
                </c:pt>
                <c:pt idx="27752">
                  <c:v>0.0</c:v>
                </c:pt>
                <c:pt idx="27753">
                  <c:v>0.0</c:v>
                </c:pt>
                <c:pt idx="27754">
                  <c:v>0.0</c:v>
                </c:pt>
                <c:pt idx="27755">
                  <c:v>0.0</c:v>
                </c:pt>
                <c:pt idx="27756">
                  <c:v>0.0</c:v>
                </c:pt>
                <c:pt idx="27757">
                  <c:v>0.0</c:v>
                </c:pt>
                <c:pt idx="27758">
                  <c:v>0.0</c:v>
                </c:pt>
                <c:pt idx="27759">
                  <c:v>0.0</c:v>
                </c:pt>
                <c:pt idx="27760">
                  <c:v>5.885570466374379</c:v>
                </c:pt>
                <c:pt idx="27761">
                  <c:v>5.885434583433872</c:v>
                </c:pt>
                <c:pt idx="27762">
                  <c:v>5.885439108007619</c:v>
                </c:pt>
                <c:pt idx="27763">
                  <c:v>5.885704356550573</c:v>
                </c:pt>
                <c:pt idx="27764">
                  <c:v>5.885727550357846</c:v>
                </c:pt>
                <c:pt idx="27765">
                  <c:v>5.885785354353072</c:v>
                </c:pt>
                <c:pt idx="27766">
                  <c:v>5.885965274759092</c:v>
                </c:pt>
                <c:pt idx="27767">
                  <c:v>5.886166016465336</c:v>
                </c:pt>
                <c:pt idx="27768">
                  <c:v>5.88620303130118</c:v>
                </c:pt>
                <c:pt idx="27769">
                  <c:v>5.886329862860656</c:v>
                </c:pt>
                <c:pt idx="27770">
                  <c:v>0.0</c:v>
                </c:pt>
                <c:pt idx="27771">
                  <c:v>0.0</c:v>
                </c:pt>
                <c:pt idx="27772">
                  <c:v>0.0</c:v>
                </c:pt>
                <c:pt idx="27773">
                  <c:v>0.0</c:v>
                </c:pt>
                <c:pt idx="27774">
                  <c:v>0.0</c:v>
                </c:pt>
                <c:pt idx="27775">
                  <c:v>0.0</c:v>
                </c:pt>
                <c:pt idx="27776">
                  <c:v>0.0</c:v>
                </c:pt>
                <c:pt idx="27777">
                  <c:v>0.0</c:v>
                </c:pt>
                <c:pt idx="27778">
                  <c:v>0.0</c:v>
                </c:pt>
                <c:pt idx="27779">
                  <c:v>0.0</c:v>
                </c:pt>
                <c:pt idx="27780">
                  <c:v>5.885404534200924</c:v>
                </c:pt>
                <c:pt idx="27781">
                  <c:v>5.885395123113402</c:v>
                </c:pt>
                <c:pt idx="27782">
                  <c:v>5.885547684659766</c:v>
                </c:pt>
                <c:pt idx="27783">
                  <c:v>5.885492334839891</c:v>
                </c:pt>
                <c:pt idx="27784">
                  <c:v>5.885621508894976</c:v>
                </c:pt>
                <c:pt idx="27785">
                  <c:v>5.885621361917133</c:v>
                </c:pt>
                <c:pt idx="27786">
                  <c:v>5.885900733885776</c:v>
                </c:pt>
                <c:pt idx="27787">
                  <c:v>5.886048466608235</c:v>
                </c:pt>
                <c:pt idx="27788">
                  <c:v>5.88613147486309</c:v>
                </c:pt>
                <c:pt idx="27789">
                  <c:v>5.886101524368207</c:v>
                </c:pt>
                <c:pt idx="27790">
                  <c:v>0.0</c:v>
                </c:pt>
                <c:pt idx="27791">
                  <c:v>0.0</c:v>
                </c:pt>
                <c:pt idx="27792">
                  <c:v>0.0</c:v>
                </c:pt>
                <c:pt idx="27793">
                  <c:v>0.0</c:v>
                </c:pt>
                <c:pt idx="27794">
                  <c:v>0.0</c:v>
                </c:pt>
                <c:pt idx="27795">
                  <c:v>0.0</c:v>
                </c:pt>
                <c:pt idx="27796">
                  <c:v>0.0</c:v>
                </c:pt>
                <c:pt idx="27797">
                  <c:v>0.0</c:v>
                </c:pt>
                <c:pt idx="27798">
                  <c:v>0.0</c:v>
                </c:pt>
                <c:pt idx="27799">
                  <c:v>0.0</c:v>
                </c:pt>
                <c:pt idx="27800">
                  <c:v>5.885367583775661</c:v>
                </c:pt>
                <c:pt idx="27801">
                  <c:v>5.885487653083294</c:v>
                </c:pt>
                <c:pt idx="27802">
                  <c:v>5.885471273094826</c:v>
                </c:pt>
                <c:pt idx="27803">
                  <c:v>5.885508357996407</c:v>
                </c:pt>
                <c:pt idx="27804">
                  <c:v>5.885676804148971</c:v>
                </c:pt>
                <c:pt idx="27805">
                  <c:v>5.885598416719397</c:v>
                </c:pt>
                <c:pt idx="27806">
                  <c:v>5.8856514808315</c:v>
                </c:pt>
                <c:pt idx="27807">
                  <c:v>5.886016211659631</c:v>
                </c:pt>
                <c:pt idx="27808">
                  <c:v>5.886094539345136</c:v>
                </c:pt>
                <c:pt idx="27809">
                  <c:v>5.886288470911606</c:v>
                </c:pt>
                <c:pt idx="27810">
                  <c:v>0.0</c:v>
                </c:pt>
                <c:pt idx="27811">
                  <c:v>0.0</c:v>
                </c:pt>
                <c:pt idx="27812">
                  <c:v>0.0</c:v>
                </c:pt>
                <c:pt idx="27813">
                  <c:v>0.0</c:v>
                </c:pt>
                <c:pt idx="27814">
                  <c:v>0.0</c:v>
                </c:pt>
                <c:pt idx="27815">
                  <c:v>0.0</c:v>
                </c:pt>
                <c:pt idx="27816">
                  <c:v>0.0</c:v>
                </c:pt>
                <c:pt idx="27817">
                  <c:v>0.0</c:v>
                </c:pt>
                <c:pt idx="27818">
                  <c:v>0.0</c:v>
                </c:pt>
                <c:pt idx="27819">
                  <c:v>0.0</c:v>
                </c:pt>
                <c:pt idx="27820">
                  <c:v>5.88527988080167</c:v>
                </c:pt>
                <c:pt idx="27821">
                  <c:v>5.885307537210616</c:v>
                </c:pt>
                <c:pt idx="27822">
                  <c:v>5.8852662404063</c:v>
                </c:pt>
                <c:pt idx="27823">
                  <c:v>5.885420592028445</c:v>
                </c:pt>
                <c:pt idx="27824">
                  <c:v>5.88559844495997</c:v>
                </c:pt>
                <c:pt idx="27825">
                  <c:v>5.885739089710483</c:v>
                </c:pt>
                <c:pt idx="27826">
                  <c:v>5.88571379381791</c:v>
                </c:pt>
                <c:pt idx="27827">
                  <c:v>5.885923830878108</c:v>
                </c:pt>
                <c:pt idx="27828">
                  <c:v>5.886094506582126</c:v>
                </c:pt>
                <c:pt idx="27829">
                  <c:v>5.886202901459857</c:v>
                </c:pt>
                <c:pt idx="27830">
                  <c:v>0.0</c:v>
                </c:pt>
                <c:pt idx="27831">
                  <c:v>0.0</c:v>
                </c:pt>
                <c:pt idx="27832">
                  <c:v>0.0</c:v>
                </c:pt>
                <c:pt idx="27833">
                  <c:v>0.0</c:v>
                </c:pt>
                <c:pt idx="27834">
                  <c:v>0.0</c:v>
                </c:pt>
                <c:pt idx="27835">
                  <c:v>0.0</c:v>
                </c:pt>
                <c:pt idx="27836">
                  <c:v>0.0</c:v>
                </c:pt>
                <c:pt idx="27837">
                  <c:v>0.0</c:v>
                </c:pt>
                <c:pt idx="27838">
                  <c:v>0.0</c:v>
                </c:pt>
                <c:pt idx="27839">
                  <c:v>0.0</c:v>
                </c:pt>
                <c:pt idx="27840">
                  <c:v>5.885272961066035</c:v>
                </c:pt>
                <c:pt idx="27841">
                  <c:v>5.885277578680426</c:v>
                </c:pt>
                <c:pt idx="27842">
                  <c:v>5.885376769731659</c:v>
                </c:pt>
                <c:pt idx="27843">
                  <c:v>5.885312295711567</c:v>
                </c:pt>
                <c:pt idx="27844">
                  <c:v>5.8854669201719</c:v>
                </c:pt>
                <c:pt idx="27845">
                  <c:v>5.885686177602047</c:v>
                </c:pt>
                <c:pt idx="27846">
                  <c:v>5.885658472302449</c:v>
                </c:pt>
                <c:pt idx="27847">
                  <c:v>5.885907691978865</c:v>
                </c:pt>
                <c:pt idx="27848">
                  <c:v>5.885976992069261</c:v>
                </c:pt>
                <c:pt idx="27849">
                  <c:v>5.886186939546009</c:v>
                </c:pt>
                <c:pt idx="27850">
                  <c:v>0.0</c:v>
                </c:pt>
                <c:pt idx="27851">
                  <c:v>0.0</c:v>
                </c:pt>
                <c:pt idx="27852">
                  <c:v>0.0</c:v>
                </c:pt>
                <c:pt idx="27853">
                  <c:v>0.0</c:v>
                </c:pt>
                <c:pt idx="27854">
                  <c:v>0.0</c:v>
                </c:pt>
                <c:pt idx="27855">
                  <c:v>0.0</c:v>
                </c:pt>
                <c:pt idx="27856">
                  <c:v>0.0</c:v>
                </c:pt>
                <c:pt idx="27857">
                  <c:v>0.0</c:v>
                </c:pt>
                <c:pt idx="27858">
                  <c:v>0.0</c:v>
                </c:pt>
                <c:pt idx="27859">
                  <c:v>0.0</c:v>
                </c:pt>
                <c:pt idx="27860">
                  <c:v>5.885100020893683</c:v>
                </c:pt>
                <c:pt idx="27861">
                  <c:v>5.885268241433494</c:v>
                </c:pt>
                <c:pt idx="27862">
                  <c:v>5.885196919566974</c:v>
                </c:pt>
                <c:pt idx="27863">
                  <c:v>5.885256952665038</c:v>
                </c:pt>
                <c:pt idx="27864">
                  <c:v>5.885443673763307</c:v>
                </c:pt>
                <c:pt idx="27865">
                  <c:v>5.88556613203468</c:v>
                </c:pt>
                <c:pt idx="27866">
                  <c:v>5.88576918209206</c:v>
                </c:pt>
                <c:pt idx="27867">
                  <c:v>5.88575789098646</c:v>
                </c:pt>
                <c:pt idx="27868">
                  <c:v>5.885884618777635</c:v>
                </c:pt>
                <c:pt idx="27869">
                  <c:v>5.886156899392589</c:v>
                </c:pt>
                <c:pt idx="27870">
                  <c:v>0.0</c:v>
                </c:pt>
                <c:pt idx="27871">
                  <c:v>0.0</c:v>
                </c:pt>
                <c:pt idx="27872">
                  <c:v>0.0</c:v>
                </c:pt>
                <c:pt idx="27873">
                  <c:v>0.0</c:v>
                </c:pt>
                <c:pt idx="27874">
                  <c:v>0.0</c:v>
                </c:pt>
                <c:pt idx="27875">
                  <c:v>0.0</c:v>
                </c:pt>
                <c:pt idx="27876">
                  <c:v>0.0</c:v>
                </c:pt>
                <c:pt idx="27877">
                  <c:v>0.0</c:v>
                </c:pt>
                <c:pt idx="27878">
                  <c:v>0.0</c:v>
                </c:pt>
                <c:pt idx="27879">
                  <c:v>0.0</c:v>
                </c:pt>
                <c:pt idx="27880">
                  <c:v>5.885146190840461</c:v>
                </c:pt>
                <c:pt idx="27881">
                  <c:v>5.88510469410669</c:v>
                </c:pt>
                <c:pt idx="27882">
                  <c:v>5.885259137333813</c:v>
                </c:pt>
                <c:pt idx="27883">
                  <c:v>5.88529622309023</c:v>
                </c:pt>
                <c:pt idx="27884">
                  <c:v>5.885404586137064</c:v>
                </c:pt>
                <c:pt idx="27885">
                  <c:v>5.885644584760027</c:v>
                </c:pt>
                <c:pt idx="27886">
                  <c:v>5.885635404204936</c:v>
                </c:pt>
                <c:pt idx="27887">
                  <c:v>5.885822275567764</c:v>
                </c:pt>
                <c:pt idx="27888">
                  <c:v>5.885976992069261</c:v>
                </c:pt>
                <c:pt idx="27889">
                  <c:v>5.885983977571177</c:v>
                </c:pt>
                <c:pt idx="27890">
                  <c:v>0.0</c:v>
                </c:pt>
                <c:pt idx="27891">
                  <c:v>0.0</c:v>
                </c:pt>
                <c:pt idx="27892">
                  <c:v>0.0</c:v>
                </c:pt>
                <c:pt idx="27893">
                  <c:v>0.0</c:v>
                </c:pt>
                <c:pt idx="27894">
                  <c:v>0.0</c:v>
                </c:pt>
                <c:pt idx="27895">
                  <c:v>0.0</c:v>
                </c:pt>
                <c:pt idx="27896">
                  <c:v>0.0</c:v>
                </c:pt>
                <c:pt idx="27897">
                  <c:v>0.0</c:v>
                </c:pt>
                <c:pt idx="27898">
                  <c:v>0.0</c:v>
                </c:pt>
                <c:pt idx="27899">
                  <c:v>0.0</c:v>
                </c:pt>
                <c:pt idx="27900">
                  <c:v>5.885279857304244</c:v>
                </c:pt>
                <c:pt idx="27901">
                  <c:v>5.885206021819614</c:v>
                </c:pt>
                <c:pt idx="27902">
                  <c:v>5.885236190131068</c:v>
                </c:pt>
                <c:pt idx="27903">
                  <c:v>5.885263868869898</c:v>
                </c:pt>
                <c:pt idx="27904">
                  <c:v>5.885317005713094</c:v>
                </c:pt>
                <c:pt idx="27905">
                  <c:v>5.885425554382776</c:v>
                </c:pt>
                <c:pt idx="27906">
                  <c:v>5.885508460892995</c:v>
                </c:pt>
                <c:pt idx="27907">
                  <c:v>5.885617032274546</c:v>
                </c:pt>
                <c:pt idx="27908">
                  <c:v>5.885852270093753</c:v>
                </c:pt>
                <c:pt idx="27909">
                  <c:v>5.886016142432406</c:v>
                </c:pt>
                <c:pt idx="27910">
                  <c:v>0.0</c:v>
                </c:pt>
                <c:pt idx="27911">
                  <c:v>0.0</c:v>
                </c:pt>
                <c:pt idx="27912">
                  <c:v>0.0</c:v>
                </c:pt>
                <c:pt idx="27913">
                  <c:v>0.0</c:v>
                </c:pt>
                <c:pt idx="27914">
                  <c:v>0.0</c:v>
                </c:pt>
                <c:pt idx="27915">
                  <c:v>0.0</c:v>
                </c:pt>
                <c:pt idx="27916">
                  <c:v>0.0</c:v>
                </c:pt>
                <c:pt idx="27917">
                  <c:v>0.0</c:v>
                </c:pt>
                <c:pt idx="27918">
                  <c:v>0.0</c:v>
                </c:pt>
                <c:pt idx="27919">
                  <c:v>0.0</c:v>
                </c:pt>
                <c:pt idx="27920">
                  <c:v>5.885074539172434</c:v>
                </c:pt>
                <c:pt idx="27921">
                  <c:v>5.885120764638146</c:v>
                </c:pt>
                <c:pt idx="27922">
                  <c:v>5.88507704990551</c:v>
                </c:pt>
                <c:pt idx="27923">
                  <c:v>5.885240740602847</c:v>
                </c:pt>
                <c:pt idx="27924">
                  <c:v>5.885434638350393</c:v>
                </c:pt>
                <c:pt idx="27925">
                  <c:v>5.885485633180226</c:v>
                </c:pt>
                <c:pt idx="27926">
                  <c:v>5.885570772811907</c:v>
                </c:pt>
                <c:pt idx="27927">
                  <c:v>5.885813279420583</c:v>
                </c:pt>
                <c:pt idx="27928">
                  <c:v>5.885898347530187</c:v>
                </c:pt>
                <c:pt idx="27929">
                  <c:v>5.885850109593904</c:v>
                </c:pt>
                <c:pt idx="27930">
                  <c:v>0.0</c:v>
                </c:pt>
                <c:pt idx="27931">
                  <c:v>0.0</c:v>
                </c:pt>
                <c:pt idx="27932">
                  <c:v>0.0</c:v>
                </c:pt>
                <c:pt idx="27933">
                  <c:v>0.0</c:v>
                </c:pt>
                <c:pt idx="27934">
                  <c:v>0.0</c:v>
                </c:pt>
                <c:pt idx="27935">
                  <c:v>0.0</c:v>
                </c:pt>
                <c:pt idx="27936">
                  <c:v>0.0</c:v>
                </c:pt>
                <c:pt idx="27937">
                  <c:v>0.0</c:v>
                </c:pt>
                <c:pt idx="27938">
                  <c:v>0.0</c:v>
                </c:pt>
                <c:pt idx="27939">
                  <c:v>0.0</c:v>
                </c:pt>
                <c:pt idx="27940">
                  <c:v>5.885176147995085</c:v>
                </c:pt>
                <c:pt idx="27941">
                  <c:v>5.885212917602934</c:v>
                </c:pt>
                <c:pt idx="27942">
                  <c:v>5.885139289840365</c:v>
                </c:pt>
                <c:pt idx="27943">
                  <c:v>5.885337658274746</c:v>
                </c:pt>
                <c:pt idx="27944">
                  <c:v>5.885279989990228</c:v>
                </c:pt>
                <c:pt idx="27945">
                  <c:v>5.885512973107032</c:v>
                </c:pt>
                <c:pt idx="27946">
                  <c:v>5.885573210914921</c:v>
                </c:pt>
                <c:pt idx="27947">
                  <c:v>5.885524693781364</c:v>
                </c:pt>
                <c:pt idx="27948">
                  <c:v>5.885767012317916</c:v>
                </c:pt>
                <c:pt idx="27949">
                  <c:v>5.885937595265831</c:v>
                </c:pt>
                <c:pt idx="27950">
                  <c:v>0.0</c:v>
                </c:pt>
                <c:pt idx="27951">
                  <c:v>0.0</c:v>
                </c:pt>
                <c:pt idx="27952">
                  <c:v>0.0</c:v>
                </c:pt>
                <c:pt idx="27953">
                  <c:v>0.0</c:v>
                </c:pt>
                <c:pt idx="27954">
                  <c:v>0.0</c:v>
                </c:pt>
                <c:pt idx="27955">
                  <c:v>0.0</c:v>
                </c:pt>
                <c:pt idx="27956">
                  <c:v>0.0</c:v>
                </c:pt>
                <c:pt idx="27957">
                  <c:v>0.0</c:v>
                </c:pt>
                <c:pt idx="27958">
                  <c:v>0.0</c:v>
                </c:pt>
                <c:pt idx="27959">
                  <c:v>0.0</c:v>
                </c:pt>
                <c:pt idx="27960">
                  <c:v>5.88500542534022</c:v>
                </c:pt>
                <c:pt idx="27961">
                  <c:v>5.885081492015105</c:v>
                </c:pt>
                <c:pt idx="27962">
                  <c:v>5.885102417753077</c:v>
                </c:pt>
                <c:pt idx="27963">
                  <c:v>5.885201631480977</c:v>
                </c:pt>
                <c:pt idx="27964">
                  <c:v>5.885245564626905</c:v>
                </c:pt>
                <c:pt idx="27965">
                  <c:v>5.885323880140607</c:v>
                </c:pt>
                <c:pt idx="27966">
                  <c:v>5.885589327971045</c:v>
                </c:pt>
                <c:pt idx="27967">
                  <c:v>5.885681569149844</c:v>
                </c:pt>
                <c:pt idx="27968">
                  <c:v>5.885813089143827</c:v>
                </c:pt>
                <c:pt idx="27969">
                  <c:v>5.885905496757837</c:v>
                </c:pt>
                <c:pt idx="27970">
                  <c:v>0.0</c:v>
                </c:pt>
                <c:pt idx="27971">
                  <c:v>0.0</c:v>
                </c:pt>
                <c:pt idx="27972">
                  <c:v>0.0</c:v>
                </c:pt>
                <c:pt idx="27973">
                  <c:v>0.0</c:v>
                </c:pt>
                <c:pt idx="27974">
                  <c:v>0.0</c:v>
                </c:pt>
                <c:pt idx="27975">
                  <c:v>0.0</c:v>
                </c:pt>
                <c:pt idx="27976">
                  <c:v>0.0</c:v>
                </c:pt>
                <c:pt idx="27977">
                  <c:v>0.0</c:v>
                </c:pt>
                <c:pt idx="27978">
                  <c:v>0.0</c:v>
                </c:pt>
                <c:pt idx="27979">
                  <c:v>0.0</c:v>
                </c:pt>
                <c:pt idx="27980">
                  <c:v>5.885099815526804</c:v>
                </c:pt>
                <c:pt idx="27981">
                  <c:v>5.885016831370936</c:v>
                </c:pt>
                <c:pt idx="27982">
                  <c:v>5.884904027205231</c:v>
                </c:pt>
                <c:pt idx="27983">
                  <c:v>5.885107038532195</c:v>
                </c:pt>
                <c:pt idx="27984">
                  <c:v>5.88522250435618</c:v>
                </c:pt>
                <c:pt idx="27985">
                  <c:v>5.885395434206984</c:v>
                </c:pt>
                <c:pt idx="27986">
                  <c:v>5.885487653386438</c:v>
                </c:pt>
                <c:pt idx="27987">
                  <c:v>5.885603213732407</c:v>
                </c:pt>
                <c:pt idx="27988">
                  <c:v>5.885829294875138</c:v>
                </c:pt>
                <c:pt idx="27989">
                  <c:v>5.886022943780894</c:v>
                </c:pt>
                <c:pt idx="27990">
                  <c:v>0.0</c:v>
                </c:pt>
                <c:pt idx="27991">
                  <c:v>0.0</c:v>
                </c:pt>
                <c:pt idx="27992">
                  <c:v>0.0</c:v>
                </c:pt>
                <c:pt idx="27993">
                  <c:v>0.0</c:v>
                </c:pt>
                <c:pt idx="27994">
                  <c:v>0.0</c:v>
                </c:pt>
                <c:pt idx="27995">
                  <c:v>0.0</c:v>
                </c:pt>
                <c:pt idx="27996">
                  <c:v>0.0</c:v>
                </c:pt>
                <c:pt idx="27997">
                  <c:v>0.0</c:v>
                </c:pt>
                <c:pt idx="27998">
                  <c:v>0.0</c:v>
                </c:pt>
                <c:pt idx="27999">
                  <c:v>0.0</c:v>
                </c:pt>
                <c:pt idx="28000">
                  <c:v>5.884956923565889</c:v>
                </c:pt>
                <c:pt idx="28001">
                  <c:v>5.884915528078155</c:v>
                </c:pt>
                <c:pt idx="28002">
                  <c:v>5.885053901188163</c:v>
                </c:pt>
                <c:pt idx="28003">
                  <c:v>5.885162381665687</c:v>
                </c:pt>
                <c:pt idx="28004">
                  <c:v>5.885137068285259</c:v>
                </c:pt>
                <c:pt idx="28005">
                  <c:v>5.885307830990578</c:v>
                </c:pt>
                <c:pt idx="28006">
                  <c:v>5.885501631502029</c:v>
                </c:pt>
                <c:pt idx="28007">
                  <c:v>5.885508526971606</c:v>
                </c:pt>
                <c:pt idx="28008">
                  <c:v>5.88574861572892</c:v>
                </c:pt>
                <c:pt idx="28009">
                  <c:v>5.885827067826606</c:v>
                </c:pt>
                <c:pt idx="28010">
                  <c:v>0.0</c:v>
                </c:pt>
                <c:pt idx="28011">
                  <c:v>0.0</c:v>
                </c:pt>
                <c:pt idx="28012">
                  <c:v>0.0</c:v>
                </c:pt>
                <c:pt idx="28013">
                  <c:v>0.0</c:v>
                </c:pt>
                <c:pt idx="28014">
                  <c:v>0.0</c:v>
                </c:pt>
                <c:pt idx="28015">
                  <c:v>0.0</c:v>
                </c:pt>
                <c:pt idx="28016">
                  <c:v>0.0</c:v>
                </c:pt>
                <c:pt idx="28017">
                  <c:v>0.0</c:v>
                </c:pt>
                <c:pt idx="28018">
                  <c:v>0.0</c:v>
                </c:pt>
                <c:pt idx="28019">
                  <c:v>0.0</c:v>
                </c:pt>
                <c:pt idx="28020">
                  <c:v>5.884910847300631</c:v>
                </c:pt>
                <c:pt idx="28021">
                  <c:v>5.884908446271394</c:v>
                </c:pt>
                <c:pt idx="28022">
                  <c:v>5.884968576094251</c:v>
                </c:pt>
                <c:pt idx="28023">
                  <c:v>5.885067880740605</c:v>
                </c:pt>
                <c:pt idx="28024">
                  <c:v>5.885254788621573</c:v>
                </c:pt>
                <c:pt idx="28025">
                  <c:v>5.885340021567285</c:v>
                </c:pt>
                <c:pt idx="28026">
                  <c:v>5.885448474052795</c:v>
                </c:pt>
                <c:pt idx="28027">
                  <c:v>5.885554789175237</c:v>
                </c:pt>
                <c:pt idx="28028">
                  <c:v>5.88564013658232</c:v>
                </c:pt>
                <c:pt idx="28029">
                  <c:v>5.88582713479411</c:v>
                </c:pt>
                <c:pt idx="28030">
                  <c:v>0.0</c:v>
                </c:pt>
                <c:pt idx="28031">
                  <c:v>0.0</c:v>
                </c:pt>
                <c:pt idx="28032">
                  <c:v>0.0</c:v>
                </c:pt>
                <c:pt idx="28033">
                  <c:v>0.0</c:v>
                </c:pt>
                <c:pt idx="28034">
                  <c:v>0.0</c:v>
                </c:pt>
                <c:pt idx="28035">
                  <c:v>0.0</c:v>
                </c:pt>
                <c:pt idx="28036">
                  <c:v>0.0</c:v>
                </c:pt>
                <c:pt idx="28037">
                  <c:v>0.0</c:v>
                </c:pt>
                <c:pt idx="28038">
                  <c:v>0.0</c:v>
                </c:pt>
                <c:pt idx="28039">
                  <c:v>0.0</c:v>
                </c:pt>
                <c:pt idx="28040">
                  <c:v>5.884802258333445</c:v>
                </c:pt>
                <c:pt idx="28041">
                  <c:v>5.884908649159939</c:v>
                </c:pt>
                <c:pt idx="28042">
                  <c:v>5.884993852197144</c:v>
                </c:pt>
                <c:pt idx="28043">
                  <c:v>5.885077128307695</c:v>
                </c:pt>
                <c:pt idx="28044">
                  <c:v>5.885192572056907</c:v>
                </c:pt>
                <c:pt idx="28045">
                  <c:v>5.88525933518338</c:v>
                </c:pt>
                <c:pt idx="28046">
                  <c:v>5.88546247734766</c:v>
                </c:pt>
                <c:pt idx="28047">
                  <c:v>5.885414052899867</c:v>
                </c:pt>
                <c:pt idx="28048">
                  <c:v>5.885499468591028</c:v>
                </c:pt>
                <c:pt idx="28049">
                  <c:v>5.885739278299</c:v>
                </c:pt>
                <c:pt idx="28050">
                  <c:v>0.0</c:v>
                </c:pt>
                <c:pt idx="28051">
                  <c:v>0.0</c:v>
                </c:pt>
                <c:pt idx="28052">
                  <c:v>0.0</c:v>
                </c:pt>
                <c:pt idx="28053">
                  <c:v>0.0</c:v>
                </c:pt>
                <c:pt idx="28054">
                  <c:v>0.0</c:v>
                </c:pt>
                <c:pt idx="28055">
                  <c:v>0.0</c:v>
                </c:pt>
                <c:pt idx="28056">
                  <c:v>0.0</c:v>
                </c:pt>
                <c:pt idx="28057">
                  <c:v>0.0</c:v>
                </c:pt>
                <c:pt idx="28058">
                  <c:v>0.0</c:v>
                </c:pt>
                <c:pt idx="28059">
                  <c:v>0.0</c:v>
                </c:pt>
                <c:pt idx="28060">
                  <c:v>5.884841712817372</c:v>
                </c:pt>
                <c:pt idx="28061">
                  <c:v>5.884931481589135</c:v>
                </c:pt>
                <c:pt idx="28062">
                  <c:v>5.884984604705227</c:v>
                </c:pt>
                <c:pt idx="28063">
                  <c:v>5.88507701291123</c:v>
                </c:pt>
                <c:pt idx="28064">
                  <c:v>5.885090994678906</c:v>
                </c:pt>
                <c:pt idx="28065">
                  <c:v>5.885363150988301</c:v>
                </c:pt>
                <c:pt idx="28066">
                  <c:v>5.885423297632171</c:v>
                </c:pt>
                <c:pt idx="28067">
                  <c:v>5.885499468591028</c:v>
                </c:pt>
                <c:pt idx="28068">
                  <c:v>5.885545635473341</c:v>
                </c:pt>
                <c:pt idx="28069">
                  <c:v>5.885741623903383</c:v>
                </c:pt>
                <c:pt idx="28070">
                  <c:v>0.0</c:v>
                </c:pt>
                <c:pt idx="28071">
                  <c:v>0.0</c:v>
                </c:pt>
                <c:pt idx="28072">
                  <c:v>0.0</c:v>
                </c:pt>
                <c:pt idx="28073">
                  <c:v>0.0</c:v>
                </c:pt>
                <c:pt idx="28074">
                  <c:v>0.0</c:v>
                </c:pt>
                <c:pt idx="28075">
                  <c:v>0.0</c:v>
                </c:pt>
                <c:pt idx="28076">
                  <c:v>0.0</c:v>
                </c:pt>
                <c:pt idx="28077">
                  <c:v>0.0</c:v>
                </c:pt>
                <c:pt idx="28078">
                  <c:v>0.0</c:v>
                </c:pt>
                <c:pt idx="28079">
                  <c:v>0.0</c:v>
                </c:pt>
                <c:pt idx="28080">
                  <c:v>5.884910716715845</c:v>
                </c:pt>
                <c:pt idx="28081">
                  <c:v>5.884947900943485</c:v>
                </c:pt>
                <c:pt idx="28082">
                  <c:v>5.8848739837331</c:v>
                </c:pt>
                <c:pt idx="28083">
                  <c:v>5.885097906292682</c:v>
                </c:pt>
                <c:pt idx="28084">
                  <c:v>5.88510702122143</c:v>
                </c:pt>
                <c:pt idx="28085">
                  <c:v>5.885314819995505</c:v>
                </c:pt>
                <c:pt idx="28086">
                  <c:v>5.885432425609926</c:v>
                </c:pt>
                <c:pt idx="28087">
                  <c:v>5.885476245740912</c:v>
                </c:pt>
                <c:pt idx="28088">
                  <c:v>5.885600863896362</c:v>
                </c:pt>
                <c:pt idx="28089">
                  <c:v>5.88583393689369</c:v>
                </c:pt>
                <c:pt idx="28090">
                  <c:v>0.0</c:v>
                </c:pt>
                <c:pt idx="28091">
                  <c:v>0.0</c:v>
                </c:pt>
                <c:pt idx="28092">
                  <c:v>0.0</c:v>
                </c:pt>
                <c:pt idx="28093">
                  <c:v>0.0</c:v>
                </c:pt>
                <c:pt idx="28094">
                  <c:v>0.0</c:v>
                </c:pt>
                <c:pt idx="28095">
                  <c:v>0.0</c:v>
                </c:pt>
                <c:pt idx="28096">
                  <c:v>0.0</c:v>
                </c:pt>
                <c:pt idx="28097">
                  <c:v>0.0</c:v>
                </c:pt>
                <c:pt idx="28098">
                  <c:v>0.0</c:v>
                </c:pt>
                <c:pt idx="28099">
                  <c:v>0.0</c:v>
                </c:pt>
                <c:pt idx="28100">
                  <c:v>5.884850943204404</c:v>
                </c:pt>
                <c:pt idx="28101">
                  <c:v>5.884758716635368</c:v>
                </c:pt>
                <c:pt idx="28102">
                  <c:v>5.884883209350534</c:v>
                </c:pt>
                <c:pt idx="28103">
                  <c:v>5.885028612694514</c:v>
                </c:pt>
                <c:pt idx="28104">
                  <c:v>5.885238556141815</c:v>
                </c:pt>
                <c:pt idx="28105">
                  <c:v>5.885298678216722</c:v>
                </c:pt>
                <c:pt idx="28106">
                  <c:v>5.885455369973551</c:v>
                </c:pt>
                <c:pt idx="28107">
                  <c:v>5.885351719241007</c:v>
                </c:pt>
                <c:pt idx="28108">
                  <c:v>5.885593872998394</c:v>
                </c:pt>
                <c:pt idx="28109">
                  <c:v>5.88583393689369</c:v>
                </c:pt>
                <c:pt idx="28110">
                  <c:v>0.0</c:v>
                </c:pt>
                <c:pt idx="28111">
                  <c:v>0.0</c:v>
                </c:pt>
                <c:pt idx="28112">
                  <c:v>0.0</c:v>
                </c:pt>
                <c:pt idx="28113">
                  <c:v>0.0</c:v>
                </c:pt>
                <c:pt idx="28114">
                  <c:v>0.0</c:v>
                </c:pt>
                <c:pt idx="28115">
                  <c:v>0.0</c:v>
                </c:pt>
                <c:pt idx="28116">
                  <c:v>0.0</c:v>
                </c:pt>
                <c:pt idx="28117">
                  <c:v>0.0</c:v>
                </c:pt>
                <c:pt idx="28118">
                  <c:v>0.0</c:v>
                </c:pt>
                <c:pt idx="28119">
                  <c:v>0.0</c:v>
                </c:pt>
                <c:pt idx="28120">
                  <c:v>5.884818677665696</c:v>
                </c:pt>
                <c:pt idx="28121">
                  <c:v>5.88491543271715</c:v>
                </c:pt>
                <c:pt idx="28122">
                  <c:v>5.884837136162737</c:v>
                </c:pt>
                <c:pt idx="28123">
                  <c:v>5.884998771383795</c:v>
                </c:pt>
                <c:pt idx="28124">
                  <c:v>5.885019459372066</c:v>
                </c:pt>
                <c:pt idx="28125">
                  <c:v>5.885268559051516</c:v>
                </c:pt>
                <c:pt idx="28126">
                  <c:v>5.885390920827199</c:v>
                </c:pt>
                <c:pt idx="28127">
                  <c:v>5.885444078929865</c:v>
                </c:pt>
                <c:pt idx="28128">
                  <c:v>5.88557773291583</c:v>
                </c:pt>
                <c:pt idx="28129">
                  <c:v>5.885677057483297</c:v>
                </c:pt>
                <c:pt idx="28130">
                  <c:v>0.0</c:v>
                </c:pt>
                <c:pt idx="28131">
                  <c:v>0.0</c:v>
                </c:pt>
                <c:pt idx="28132">
                  <c:v>0.0</c:v>
                </c:pt>
                <c:pt idx="28133">
                  <c:v>0.0</c:v>
                </c:pt>
                <c:pt idx="28134">
                  <c:v>0.0</c:v>
                </c:pt>
                <c:pt idx="28135">
                  <c:v>0.0</c:v>
                </c:pt>
                <c:pt idx="28136">
                  <c:v>0.0</c:v>
                </c:pt>
                <c:pt idx="28137">
                  <c:v>0.0</c:v>
                </c:pt>
                <c:pt idx="28138">
                  <c:v>0.0</c:v>
                </c:pt>
                <c:pt idx="28139">
                  <c:v>0.0</c:v>
                </c:pt>
                <c:pt idx="28140">
                  <c:v>5.884880801913441</c:v>
                </c:pt>
                <c:pt idx="28141">
                  <c:v>5.884876253346745</c:v>
                </c:pt>
                <c:pt idx="28142">
                  <c:v>5.88482798316269</c:v>
                </c:pt>
                <c:pt idx="28143">
                  <c:v>5.884880958339129</c:v>
                </c:pt>
                <c:pt idx="28144">
                  <c:v>5.885065604456555</c:v>
                </c:pt>
                <c:pt idx="28145">
                  <c:v>5.885307830990578</c:v>
                </c:pt>
                <c:pt idx="28146">
                  <c:v>5.885236278636833</c:v>
                </c:pt>
                <c:pt idx="28147">
                  <c:v>5.885400050692914</c:v>
                </c:pt>
                <c:pt idx="28148">
                  <c:v>5.885490223096725</c:v>
                </c:pt>
                <c:pt idx="28149">
                  <c:v>5.885702417999203</c:v>
                </c:pt>
                <c:pt idx="28150">
                  <c:v>0.0</c:v>
                </c:pt>
                <c:pt idx="28151">
                  <c:v>0.0</c:v>
                </c:pt>
                <c:pt idx="28152">
                  <c:v>0.0</c:v>
                </c:pt>
                <c:pt idx="28153">
                  <c:v>0.0</c:v>
                </c:pt>
                <c:pt idx="28154">
                  <c:v>0.0</c:v>
                </c:pt>
                <c:pt idx="28155">
                  <c:v>0.0</c:v>
                </c:pt>
                <c:pt idx="28156">
                  <c:v>0.0</c:v>
                </c:pt>
                <c:pt idx="28157">
                  <c:v>0.0</c:v>
                </c:pt>
                <c:pt idx="28158">
                  <c:v>0.0</c:v>
                </c:pt>
                <c:pt idx="28159">
                  <c:v>0.0</c:v>
                </c:pt>
                <c:pt idx="28160">
                  <c:v>5.88475392525438</c:v>
                </c:pt>
                <c:pt idx="28161">
                  <c:v>5.884869362733037</c:v>
                </c:pt>
                <c:pt idx="28162">
                  <c:v>5.884857839545005</c:v>
                </c:pt>
                <c:pt idx="28163">
                  <c:v>5.884966304470938</c:v>
                </c:pt>
                <c:pt idx="28164">
                  <c:v>5.885206271622177</c:v>
                </c:pt>
                <c:pt idx="28165">
                  <c:v>5.885245615229188</c:v>
                </c:pt>
                <c:pt idx="28166">
                  <c:v>5.885266397165791</c:v>
                </c:pt>
                <c:pt idx="28167">
                  <c:v>5.88550843512547</c:v>
                </c:pt>
                <c:pt idx="28168">
                  <c:v>5.885600836952618</c:v>
                </c:pt>
                <c:pt idx="28169">
                  <c:v>5.885660917284045</c:v>
                </c:pt>
                <c:pt idx="28170">
                  <c:v>0.0</c:v>
                </c:pt>
                <c:pt idx="28171">
                  <c:v>0.0</c:v>
                </c:pt>
                <c:pt idx="28172">
                  <c:v>0.0</c:v>
                </c:pt>
                <c:pt idx="28173">
                  <c:v>0.0</c:v>
                </c:pt>
                <c:pt idx="28174">
                  <c:v>0.0</c:v>
                </c:pt>
                <c:pt idx="28175">
                  <c:v>0.0</c:v>
                </c:pt>
                <c:pt idx="28176">
                  <c:v>0.0</c:v>
                </c:pt>
                <c:pt idx="28177">
                  <c:v>0.0</c:v>
                </c:pt>
                <c:pt idx="28178">
                  <c:v>0.0</c:v>
                </c:pt>
                <c:pt idx="28179">
                  <c:v>0.0</c:v>
                </c:pt>
                <c:pt idx="28180">
                  <c:v>5.884737893136195</c:v>
                </c:pt>
                <c:pt idx="28181">
                  <c:v>5.884767870162996</c:v>
                </c:pt>
                <c:pt idx="28182">
                  <c:v>5.884913162236884</c:v>
                </c:pt>
                <c:pt idx="28183">
                  <c:v>5.884920231459904</c:v>
                </c:pt>
                <c:pt idx="28184">
                  <c:v>5.885081747355146</c:v>
                </c:pt>
                <c:pt idx="28185">
                  <c:v>5.885173875780858</c:v>
                </c:pt>
                <c:pt idx="28186">
                  <c:v>5.88528244562106</c:v>
                </c:pt>
                <c:pt idx="28187">
                  <c:v>5.885446309500446</c:v>
                </c:pt>
                <c:pt idx="28188">
                  <c:v>5.885621580517155</c:v>
                </c:pt>
                <c:pt idx="28189">
                  <c:v>5.885762409814241</c:v>
                </c:pt>
                <c:pt idx="28190">
                  <c:v>0.0</c:v>
                </c:pt>
                <c:pt idx="28191">
                  <c:v>0.0</c:v>
                </c:pt>
                <c:pt idx="28192">
                  <c:v>0.0</c:v>
                </c:pt>
                <c:pt idx="28193">
                  <c:v>0.0</c:v>
                </c:pt>
                <c:pt idx="28194">
                  <c:v>0.0</c:v>
                </c:pt>
                <c:pt idx="28195">
                  <c:v>0.0</c:v>
                </c:pt>
                <c:pt idx="28196">
                  <c:v>0.0</c:v>
                </c:pt>
                <c:pt idx="28197">
                  <c:v>0.0</c:v>
                </c:pt>
                <c:pt idx="28198">
                  <c:v>0.0</c:v>
                </c:pt>
                <c:pt idx="28199">
                  <c:v>0.0</c:v>
                </c:pt>
                <c:pt idx="28200">
                  <c:v>5.884894595342623</c:v>
                </c:pt>
                <c:pt idx="28201">
                  <c:v>5.884797991365922</c:v>
                </c:pt>
                <c:pt idx="28202">
                  <c:v>5.884887960120013</c:v>
                </c:pt>
                <c:pt idx="28203">
                  <c:v>5.884989434356186</c:v>
                </c:pt>
                <c:pt idx="28204">
                  <c:v>5.885176153070173</c:v>
                </c:pt>
                <c:pt idx="28205">
                  <c:v>5.885190294654531</c:v>
                </c:pt>
                <c:pt idx="28206">
                  <c:v>5.88533776588531</c:v>
                </c:pt>
                <c:pt idx="28207">
                  <c:v>5.885460127799424</c:v>
                </c:pt>
                <c:pt idx="28208">
                  <c:v>5.885614750163596</c:v>
                </c:pt>
                <c:pt idx="28209">
                  <c:v>5.885762409814241</c:v>
                </c:pt>
                <c:pt idx="28210">
                  <c:v>0.0</c:v>
                </c:pt>
                <c:pt idx="28211">
                  <c:v>0.0</c:v>
                </c:pt>
                <c:pt idx="28212">
                  <c:v>0.0</c:v>
                </c:pt>
                <c:pt idx="28213">
                  <c:v>0.0</c:v>
                </c:pt>
                <c:pt idx="28214">
                  <c:v>0.0</c:v>
                </c:pt>
                <c:pt idx="28215">
                  <c:v>0.0</c:v>
                </c:pt>
                <c:pt idx="28216">
                  <c:v>0.0</c:v>
                </c:pt>
                <c:pt idx="28217">
                  <c:v>0.0</c:v>
                </c:pt>
                <c:pt idx="28218">
                  <c:v>0.0</c:v>
                </c:pt>
                <c:pt idx="28219">
                  <c:v>0.0</c:v>
                </c:pt>
                <c:pt idx="28220">
                  <c:v>5.884857750280036</c:v>
                </c:pt>
                <c:pt idx="28221">
                  <c:v>5.884751731420398</c:v>
                </c:pt>
                <c:pt idx="28222">
                  <c:v>5.884890104491808</c:v>
                </c:pt>
                <c:pt idx="28223">
                  <c:v>5.884910982983237</c:v>
                </c:pt>
                <c:pt idx="28224">
                  <c:v>5.885019531048185</c:v>
                </c:pt>
                <c:pt idx="28225">
                  <c:v>5.885206159763107</c:v>
                </c:pt>
                <c:pt idx="28226">
                  <c:v>5.885367976627226</c:v>
                </c:pt>
                <c:pt idx="28227">
                  <c:v>5.885430076716648</c:v>
                </c:pt>
                <c:pt idx="28228">
                  <c:v>5.885522596572271</c:v>
                </c:pt>
                <c:pt idx="28229">
                  <c:v>5.885630861922428</c:v>
                </c:pt>
                <c:pt idx="28230">
                  <c:v>0.0</c:v>
                </c:pt>
                <c:pt idx="28231">
                  <c:v>0.0</c:v>
                </c:pt>
                <c:pt idx="28232">
                  <c:v>0.0</c:v>
                </c:pt>
                <c:pt idx="28233">
                  <c:v>0.0</c:v>
                </c:pt>
                <c:pt idx="28234">
                  <c:v>0.0</c:v>
                </c:pt>
                <c:pt idx="28235">
                  <c:v>0.0</c:v>
                </c:pt>
                <c:pt idx="28236">
                  <c:v>0.0</c:v>
                </c:pt>
                <c:pt idx="28237">
                  <c:v>0.0</c:v>
                </c:pt>
                <c:pt idx="28238">
                  <c:v>0.0</c:v>
                </c:pt>
                <c:pt idx="28239">
                  <c:v>0.0</c:v>
                </c:pt>
                <c:pt idx="28240">
                  <c:v>5.88474013485967</c:v>
                </c:pt>
                <c:pt idx="28241">
                  <c:v>5.884869362733037</c:v>
                </c:pt>
                <c:pt idx="28242">
                  <c:v>5.884844031306947</c:v>
                </c:pt>
                <c:pt idx="28243">
                  <c:v>5.884871709436506</c:v>
                </c:pt>
                <c:pt idx="28244">
                  <c:v>5.885113938177698</c:v>
                </c:pt>
                <c:pt idx="28245">
                  <c:v>5.885173969647861</c:v>
                </c:pt>
                <c:pt idx="28246">
                  <c:v>5.885342497048002</c:v>
                </c:pt>
                <c:pt idx="28247">
                  <c:v>5.88542318116606</c:v>
                </c:pt>
                <c:pt idx="28248">
                  <c:v>5.885404876326504</c:v>
                </c:pt>
                <c:pt idx="28249">
                  <c:v>5.885748493787201</c:v>
                </c:pt>
                <c:pt idx="28250">
                  <c:v>0.0</c:v>
                </c:pt>
                <c:pt idx="28251">
                  <c:v>0.0</c:v>
                </c:pt>
                <c:pt idx="28252">
                  <c:v>0.0</c:v>
                </c:pt>
                <c:pt idx="28253">
                  <c:v>0.0</c:v>
                </c:pt>
                <c:pt idx="28254">
                  <c:v>0.0</c:v>
                </c:pt>
                <c:pt idx="28255">
                  <c:v>0.0</c:v>
                </c:pt>
                <c:pt idx="28256">
                  <c:v>0.0</c:v>
                </c:pt>
                <c:pt idx="28257">
                  <c:v>0.0</c:v>
                </c:pt>
                <c:pt idx="28258">
                  <c:v>0.0</c:v>
                </c:pt>
                <c:pt idx="28259">
                  <c:v>0.0</c:v>
                </c:pt>
                <c:pt idx="28260">
                  <c:v>5.884834799020544</c:v>
                </c:pt>
                <c:pt idx="28261">
                  <c:v>5.884742394037704</c:v>
                </c:pt>
                <c:pt idx="28262">
                  <c:v>5.884843958766345</c:v>
                </c:pt>
                <c:pt idx="28263">
                  <c:v>5.885123202547063</c:v>
                </c:pt>
                <c:pt idx="28264">
                  <c:v>5.884917865688834</c:v>
                </c:pt>
                <c:pt idx="28265">
                  <c:v>5.88511166166453</c:v>
                </c:pt>
                <c:pt idx="28266">
                  <c:v>5.885259408704944</c:v>
                </c:pt>
                <c:pt idx="28267">
                  <c:v>5.885328775610568</c:v>
                </c:pt>
                <c:pt idx="28268">
                  <c:v>5.885460194969482</c:v>
                </c:pt>
                <c:pt idx="28269">
                  <c:v>5.885653992634408</c:v>
                </c:pt>
                <c:pt idx="28270">
                  <c:v>0.0</c:v>
                </c:pt>
                <c:pt idx="28271">
                  <c:v>0.0</c:v>
                </c:pt>
                <c:pt idx="28272">
                  <c:v>0.0</c:v>
                </c:pt>
                <c:pt idx="28273">
                  <c:v>0.0</c:v>
                </c:pt>
                <c:pt idx="28274">
                  <c:v>0.0</c:v>
                </c:pt>
                <c:pt idx="28275">
                  <c:v>0.0</c:v>
                </c:pt>
                <c:pt idx="28276">
                  <c:v>0.0</c:v>
                </c:pt>
                <c:pt idx="28277">
                  <c:v>0.0</c:v>
                </c:pt>
                <c:pt idx="28278">
                  <c:v>0.0</c:v>
                </c:pt>
                <c:pt idx="28279">
                  <c:v>0.0</c:v>
                </c:pt>
                <c:pt idx="28280">
                  <c:v>5.884793195167563</c:v>
                </c:pt>
                <c:pt idx="28281">
                  <c:v>5.884830088379289</c:v>
                </c:pt>
                <c:pt idx="28282">
                  <c:v>5.884998601666028</c:v>
                </c:pt>
                <c:pt idx="28283">
                  <c:v>5.884920231459904</c:v>
                </c:pt>
                <c:pt idx="28284">
                  <c:v>5.885130057222248</c:v>
                </c:pt>
                <c:pt idx="28285">
                  <c:v>5.88519700593319</c:v>
                </c:pt>
                <c:pt idx="28286">
                  <c:v>5.885399958254401</c:v>
                </c:pt>
                <c:pt idx="28287">
                  <c:v>5.885524575464066</c:v>
                </c:pt>
                <c:pt idx="28288">
                  <c:v>5.885656251586046</c:v>
                </c:pt>
                <c:pt idx="28289">
                  <c:v>5.885545540678914</c:v>
                </c:pt>
                <c:pt idx="28290">
                  <c:v>0.0</c:v>
                </c:pt>
                <c:pt idx="28291">
                  <c:v>0.0</c:v>
                </c:pt>
                <c:pt idx="28292">
                  <c:v>0.0</c:v>
                </c:pt>
                <c:pt idx="28293">
                  <c:v>0.0</c:v>
                </c:pt>
                <c:pt idx="28294">
                  <c:v>0.0</c:v>
                </c:pt>
                <c:pt idx="28295">
                  <c:v>0.0</c:v>
                </c:pt>
                <c:pt idx="28296">
                  <c:v>0.0</c:v>
                </c:pt>
                <c:pt idx="28297">
                  <c:v>0.0</c:v>
                </c:pt>
                <c:pt idx="28298">
                  <c:v>0.0</c:v>
                </c:pt>
                <c:pt idx="28299">
                  <c:v>0.0</c:v>
                </c:pt>
                <c:pt idx="28300">
                  <c:v>5.884825477219628</c:v>
                </c:pt>
                <c:pt idx="28301">
                  <c:v>5.88492244212294</c:v>
                </c:pt>
                <c:pt idx="28302">
                  <c:v>5.884915496024875</c:v>
                </c:pt>
                <c:pt idx="28303">
                  <c:v>5.885146333048974</c:v>
                </c:pt>
                <c:pt idx="28304">
                  <c:v>5.885035674001146</c:v>
                </c:pt>
                <c:pt idx="28305">
                  <c:v>5.885323973050064</c:v>
                </c:pt>
                <c:pt idx="28306">
                  <c:v>5.885453323973707</c:v>
                </c:pt>
                <c:pt idx="28307">
                  <c:v>5.885524575464066</c:v>
                </c:pt>
                <c:pt idx="28308">
                  <c:v>5.885538645086862</c:v>
                </c:pt>
                <c:pt idx="28309">
                  <c:v>5.885787673950447</c:v>
                </c:pt>
                <c:pt idx="28310">
                  <c:v>0.0</c:v>
                </c:pt>
                <c:pt idx="28311">
                  <c:v>0.0</c:v>
                </c:pt>
                <c:pt idx="28312">
                  <c:v>0.0</c:v>
                </c:pt>
                <c:pt idx="28313">
                  <c:v>0.0</c:v>
                </c:pt>
                <c:pt idx="28314">
                  <c:v>0.0</c:v>
                </c:pt>
                <c:pt idx="28315">
                  <c:v>0.0</c:v>
                </c:pt>
                <c:pt idx="28316">
                  <c:v>0.0</c:v>
                </c:pt>
                <c:pt idx="28317">
                  <c:v>0.0</c:v>
                </c:pt>
                <c:pt idx="28318">
                  <c:v>0.0</c:v>
                </c:pt>
                <c:pt idx="28319">
                  <c:v>0.0</c:v>
                </c:pt>
                <c:pt idx="28320">
                  <c:v>5.884966149604738</c:v>
                </c:pt>
                <c:pt idx="28321">
                  <c:v>5.885033084594716</c:v>
                </c:pt>
                <c:pt idx="28322">
                  <c:v>5.885014739515975</c:v>
                </c:pt>
                <c:pt idx="28323">
                  <c:v>5.88510715400966</c:v>
                </c:pt>
                <c:pt idx="28324">
                  <c:v>5.885192295234205</c:v>
                </c:pt>
                <c:pt idx="28325">
                  <c:v>5.885236298210454</c:v>
                </c:pt>
                <c:pt idx="28326">
                  <c:v>5.88532162448158</c:v>
                </c:pt>
                <c:pt idx="28327">
                  <c:v>5.88553177597017</c:v>
                </c:pt>
                <c:pt idx="28328">
                  <c:v>5.88569311103115</c:v>
                </c:pt>
                <c:pt idx="28329">
                  <c:v>5.885787886961896</c:v>
                </c:pt>
                <c:pt idx="28330">
                  <c:v>0.0</c:v>
                </c:pt>
                <c:pt idx="28331">
                  <c:v>0.0</c:v>
                </c:pt>
                <c:pt idx="28332">
                  <c:v>0.0</c:v>
                </c:pt>
                <c:pt idx="28333">
                  <c:v>0.0</c:v>
                </c:pt>
                <c:pt idx="28334">
                  <c:v>0.0</c:v>
                </c:pt>
                <c:pt idx="28335">
                  <c:v>0.0</c:v>
                </c:pt>
                <c:pt idx="28336">
                  <c:v>0.0</c:v>
                </c:pt>
                <c:pt idx="28337">
                  <c:v>0.0</c:v>
                </c:pt>
                <c:pt idx="28338">
                  <c:v>0.0</c:v>
                </c:pt>
                <c:pt idx="28339">
                  <c:v>0.0</c:v>
                </c:pt>
                <c:pt idx="28340">
                  <c:v>5.884975378133541</c:v>
                </c:pt>
                <c:pt idx="28341">
                  <c:v>5.884931481589135</c:v>
                </c:pt>
                <c:pt idx="28342">
                  <c:v>5.88515548237202</c:v>
                </c:pt>
                <c:pt idx="28343">
                  <c:v>5.885146217337468</c:v>
                </c:pt>
                <c:pt idx="28344">
                  <c:v>5.885128007546577</c:v>
                </c:pt>
                <c:pt idx="28345">
                  <c:v>5.885291596318352</c:v>
                </c:pt>
                <c:pt idx="28346">
                  <c:v>5.885446334277638</c:v>
                </c:pt>
                <c:pt idx="28347">
                  <c:v>5.885656276657481</c:v>
                </c:pt>
                <c:pt idx="28348">
                  <c:v>5.885702327278885</c:v>
                </c:pt>
                <c:pt idx="28349">
                  <c:v>5.885764638753995</c:v>
                </c:pt>
                <c:pt idx="28350">
                  <c:v>0.0</c:v>
                </c:pt>
                <c:pt idx="28351">
                  <c:v>0.0</c:v>
                </c:pt>
                <c:pt idx="28352">
                  <c:v>0.0</c:v>
                </c:pt>
                <c:pt idx="28353">
                  <c:v>0.0</c:v>
                </c:pt>
                <c:pt idx="28354">
                  <c:v>0.0</c:v>
                </c:pt>
                <c:pt idx="28355">
                  <c:v>0.0</c:v>
                </c:pt>
                <c:pt idx="28356">
                  <c:v>0.0</c:v>
                </c:pt>
                <c:pt idx="28357">
                  <c:v>0.0</c:v>
                </c:pt>
                <c:pt idx="28358">
                  <c:v>0.0</c:v>
                </c:pt>
                <c:pt idx="28359">
                  <c:v>0.0</c:v>
                </c:pt>
                <c:pt idx="28360">
                  <c:v>5.884896929595199</c:v>
                </c:pt>
                <c:pt idx="28361">
                  <c:v>5.884908446271394</c:v>
                </c:pt>
                <c:pt idx="28362">
                  <c:v>5.885030883088532</c:v>
                </c:pt>
                <c:pt idx="28363">
                  <c:v>5.885067880740605</c:v>
                </c:pt>
                <c:pt idx="28364">
                  <c:v>5.885254674824909</c:v>
                </c:pt>
                <c:pt idx="28365">
                  <c:v>5.885261756788907</c:v>
                </c:pt>
                <c:pt idx="28366">
                  <c:v>5.885407062322876</c:v>
                </c:pt>
                <c:pt idx="28367">
                  <c:v>5.88560311844117</c:v>
                </c:pt>
                <c:pt idx="28368">
                  <c:v>5.88575776898744</c:v>
                </c:pt>
                <c:pt idx="28369">
                  <c:v>5.885771534659585</c:v>
                </c:pt>
                <c:pt idx="28370">
                  <c:v>0.0</c:v>
                </c:pt>
                <c:pt idx="28371">
                  <c:v>0.0</c:v>
                </c:pt>
                <c:pt idx="28372">
                  <c:v>0.0</c:v>
                </c:pt>
                <c:pt idx="28373">
                  <c:v>0.0</c:v>
                </c:pt>
                <c:pt idx="28374">
                  <c:v>0.0</c:v>
                </c:pt>
                <c:pt idx="28375">
                  <c:v>0.0</c:v>
                </c:pt>
                <c:pt idx="28376">
                  <c:v>0.0</c:v>
                </c:pt>
                <c:pt idx="28377">
                  <c:v>0.0</c:v>
                </c:pt>
                <c:pt idx="28378">
                  <c:v>0.0</c:v>
                </c:pt>
                <c:pt idx="28379">
                  <c:v>0.0</c:v>
                </c:pt>
                <c:pt idx="28380">
                  <c:v>5.884959329220976</c:v>
                </c:pt>
                <c:pt idx="28381">
                  <c:v>5.884892493024778</c:v>
                </c:pt>
                <c:pt idx="28382">
                  <c:v>5.885040020560514</c:v>
                </c:pt>
                <c:pt idx="28383">
                  <c:v>5.885185396376044</c:v>
                </c:pt>
                <c:pt idx="28384">
                  <c:v>5.885347125128501</c:v>
                </c:pt>
                <c:pt idx="28385">
                  <c:v>5.88540233001472</c:v>
                </c:pt>
                <c:pt idx="28386">
                  <c:v>5.885383909818215</c:v>
                </c:pt>
                <c:pt idx="28387">
                  <c:v>5.88558463193795</c:v>
                </c:pt>
                <c:pt idx="28388">
                  <c:v>5.885773785505516</c:v>
                </c:pt>
                <c:pt idx="28389">
                  <c:v>5.885817887854953</c:v>
                </c:pt>
                <c:pt idx="28390">
                  <c:v>0.0</c:v>
                </c:pt>
                <c:pt idx="28391">
                  <c:v>0.0</c:v>
                </c:pt>
                <c:pt idx="28392">
                  <c:v>0.0</c:v>
                </c:pt>
                <c:pt idx="28393">
                  <c:v>0.0</c:v>
                </c:pt>
                <c:pt idx="28394">
                  <c:v>0.0</c:v>
                </c:pt>
                <c:pt idx="28395">
                  <c:v>0.0</c:v>
                </c:pt>
                <c:pt idx="28396">
                  <c:v>0.0</c:v>
                </c:pt>
                <c:pt idx="28397">
                  <c:v>0.0</c:v>
                </c:pt>
                <c:pt idx="28398">
                  <c:v>0.0</c:v>
                </c:pt>
                <c:pt idx="28399">
                  <c:v>0.0</c:v>
                </c:pt>
                <c:pt idx="28400">
                  <c:v>5.885146079039123</c:v>
                </c:pt>
                <c:pt idx="28401">
                  <c:v>5.885095375529636</c:v>
                </c:pt>
                <c:pt idx="28402">
                  <c:v>5.885109242198014</c:v>
                </c:pt>
                <c:pt idx="28403">
                  <c:v>5.885185490048993</c:v>
                </c:pt>
                <c:pt idx="28404">
                  <c:v>5.885293967888141</c:v>
                </c:pt>
                <c:pt idx="28405">
                  <c:v>5.885268561520551</c:v>
                </c:pt>
                <c:pt idx="28406">
                  <c:v>5.885446241957805</c:v>
                </c:pt>
                <c:pt idx="28407">
                  <c:v>5.885538556329694</c:v>
                </c:pt>
                <c:pt idx="28408">
                  <c:v>5.885811018605991</c:v>
                </c:pt>
                <c:pt idx="28409">
                  <c:v>5.885928531684287</c:v>
                </c:pt>
                <c:pt idx="28410">
                  <c:v>0.0</c:v>
                </c:pt>
                <c:pt idx="28411">
                  <c:v>0.0</c:v>
                </c:pt>
                <c:pt idx="28412">
                  <c:v>0.0</c:v>
                </c:pt>
                <c:pt idx="28413">
                  <c:v>0.0</c:v>
                </c:pt>
                <c:pt idx="28414">
                  <c:v>0.0</c:v>
                </c:pt>
                <c:pt idx="28415">
                  <c:v>0.0</c:v>
                </c:pt>
                <c:pt idx="28416">
                  <c:v>0.0</c:v>
                </c:pt>
                <c:pt idx="28417">
                  <c:v>0.0</c:v>
                </c:pt>
                <c:pt idx="28418">
                  <c:v>0.0</c:v>
                </c:pt>
                <c:pt idx="28419">
                  <c:v>0.0</c:v>
                </c:pt>
                <c:pt idx="28420">
                  <c:v>5.885028462195406</c:v>
                </c:pt>
                <c:pt idx="28421">
                  <c:v>5.88491543271715</c:v>
                </c:pt>
                <c:pt idx="28422">
                  <c:v>5.885023783368446</c:v>
                </c:pt>
                <c:pt idx="28423">
                  <c:v>5.885201561017614</c:v>
                </c:pt>
                <c:pt idx="28424">
                  <c:v>5.885340136695163</c:v>
                </c:pt>
                <c:pt idx="28425">
                  <c:v>5.885370140574357</c:v>
                </c:pt>
                <c:pt idx="28426">
                  <c:v>5.885400259371988</c:v>
                </c:pt>
                <c:pt idx="28427">
                  <c:v>5.885577920290004</c:v>
                </c:pt>
                <c:pt idx="28428">
                  <c:v>5.885727803164285</c:v>
                </c:pt>
                <c:pt idx="28429">
                  <c:v>5.885880227450015</c:v>
                </c:pt>
                <c:pt idx="28430">
                  <c:v>0.0</c:v>
                </c:pt>
                <c:pt idx="28431">
                  <c:v>0.0</c:v>
                </c:pt>
                <c:pt idx="28432">
                  <c:v>0.0</c:v>
                </c:pt>
                <c:pt idx="28433">
                  <c:v>0.0</c:v>
                </c:pt>
                <c:pt idx="28434">
                  <c:v>0.0</c:v>
                </c:pt>
                <c:pt idx="28435">
                  <c:v>0.0</c:v>
                </c:pt>
                <c:pt idx="28436">
                  <c:v>0.0</c:v>
                </c:pt>
                <c:pt idx="28437">
                  <c:v>0.0</c:v>
                </c:pt>
                <c:pt idx="28438">
                  <c:v>0.0</c:v>
                </c:pt>
                <c:pt idx="28439">
                  <c:v>0.0</c:v>
                </c:pt>
                <c:pt idx="28440">
                  <c:v>5.884989189474486</c:v>
                </c:pt>
                <c:pt idx="28441">
                  <c:v>5.885023818435147</c:v>
                </c:pt>
                <c:pt idx="28442">
                  <c:v>5.884982366392801</c:v>
                </c:pt>
                <c:pt idx="28443">
                  <c:v>5.885100237269876</c:v>
                </c:pt>
                <c:pt idx="28444">
                  <c:v>5.885222507603623</c:v>
                </c:pt>
                <c:pt idx="28445">
                  <c:v>5.885441575695496</c:v>
                </c:pt>
                <c:pt idx="28446">
                  <c:v>5.885312471204214</c:v>
                </c:pt>
                <c:pt idx="28447">
                  <c:v>5.88550163124976</c:v>
                </c:pt>
                <c:pt idx="28448">
                  <c:v>5.885732475762771</c:v>
                </c:pt>
                <c:pt idx="28449">
                  <c:v>5.88574858425288</c:v>
                </c:pt>
                <c:pt idx="28450">
                  <c:v>0.0</c:v>
                </c:pt>
                <c:pt idx="28451">
                  <c:v>0.0</c:v>
                </c:pt>
                <c:pt idx="28452">
                  <c:v>0.0</c:v>
                </c:pt>
                <c:pt idx="28453">
                  <c:v>0.0</c:v>
                </c:pt>
                <c:pt idx="28454">
                  <c:v>0.0</c:v>
                </c:pt>
                <c:pt idx="28455">
                  <c:v>0.0</c:v>
                </c:pt>
                <c:pt idx="28456">
                  <c:v>0.0</c:v>
                </c:pt>
                <c:pt idx="28457">
                  <c:v>0.0</c:v>
                </c:pt>
                <c:pt idx="28458">
                  <c:v>0.0</c:v>
                </c:pt>
                <c:pt idx="28459">
                  <c:v>0.0</c:v>
                </c:pt>
                <c:pt idx="28460">
                  <c:v>5.884956887440553</c:v>
                </c:pt>
                <c:pt idx="28461">
                  <c:v>5.88490852234507</c:v>
                </c:pt>
                <c:pt idx="28462">
                  <c:v>5.8849363645134</c:v>
                </c:pt>
                <c:pt idx="28463">
                  <c:v>5.88513717970886</c:v>
                </c:pt>
                <c:pt idx="28464">
                  <c:v>5.88513713912663</c:v>
                </c:pt>
                <c:pt idx="28465">
                  <c:v>5.885356138108564</c:v>
                </c:pt>
                <c:pt idx="28466">
                  <c:v>5.88533776588531</c:v>
                </c:pt>
                <c:pt idx="28467">
                  <c:v>5.885538671541425</c:v>
                </c:pt>
                <c:pt idx="28468">
                  <c:v>5.885623903630097</c:v>
                </c:pt>
                <c:pt idx="28469">
                  <c:v>5.885716305411674</c:v>
                </c:pt>
                <c:pt idx="28470">
                  <c:v>0.0</c:v>
                </c:pt>
                <c:pt idx="28471">
                  <c:v>0.0</c:v>
                </c:pt>
                <c:pt idx="28472">
                  <c:v>0.0</c:v>
                </c:pt>
                <c:pt idx="28473">
                  <c:v>0.0</c:v>
                </c:pt>
                <c:pt idx="28474">
                  <c:v>0.0</c:v>
                </c:pt>
                <c:pt idx="28475">
                  <c:v>0.0</c:v>
                </c:pt>
                <c:pt idx="28476">
                  <c:v>0.0</c:v>
                </c:pt>
                <c:pt idx="28477">
                  <c:v>0.0</c:v>
                </c:pt>
                <c:pt idx="28478">
                  <c:v>0.0</c:v>
                </c:pt>
                <c:pt idx="28479">
                  <c:v>0.0</c:v>
                </c:pt>
                <c:pt idx="28480">
                  <c:v>5.884834524126684</c:v>
                </c:pt>
                <c:pt idx="28481">
                  <c:v>5.884823288912327</c:v>
                </c:pt>
                <c:pt idx="28482">
                  <c:v>5.8849363645134</c:v>
                </c:pt>
                <c:pt idx="28483">
                  <c:v>5.884982424425686</c:v>
                </c:pt>
                <c:pt idx="28484">
                  <c:v>5.885199447692857</c:v>
                </c:pt>
                <c:pt idx="28485">
                  <c:v>5.885229289860847</c:v>
                </c:pt>
                <c:pt idx="28486">
                  <c:v>5.885360872065846</c:v>
                </c:pt>
                <c:pt idx="28487">
                  <c:v>5.885485396296697</c:v>
                </c:pt>
                <c:pt idx="28488">
                  <c:v>5.885623994953453</c:v>
                </c:pt>
                <c:pt idx="28489">
                  <c:v>5.885842993183485</c:v>
                </c:pt>
                <c:pt idx="28490">
                  <c:v>0.0</c:v>
                </c:pt>
                <c:pt idx="28491">
                  <c:v>0.0</c:v>
                </c:pt>
                <c:pt idx="28492">
                  <c:v>0.0</c:v>
                </c:pt>
                <c:pt idx="28493">
                  <c:v>0.0</c:v>
                </c:pt>
                <c:pt idx="28494">
                  <c:v>0.0</c:v>
                </c:pt>
                <c:pt idx="28495">
                  <c:v>0.0</c:v>
                </c:pt>
                <c:pt idx="28496">
                  <c:v>0.0</c:v>
                </c:pt>
                <c:pt idx="28497">
                  <c:v>0.0</c:v>
                </c:pt>
                <c:pt idx="28498">
                  <c:v>0.0</c:v>
                </c:pt>
                <c:pt idx="28499">
                  <c:v>0.0</c:v>
                </c:pt>
                <c:pt idx="28500">
                  <c:v>5.884825389106046</c:v>
                </c:pt>
                <c:pt idx="28501">
                  <c:v>5.884797895305863</c:v>
                </c:pt>
                <c:pt idx="28502">
                  <c:v>5.884968556374535</c:v>
                </c:pt>
                <c:pt idx="28503">
                  <c:v>5.884950141710886</c:v>
                </c:pt>
                <c:pt idx="28504">
                  <c:v>5.885183328730068</c:v>
                </c:pt>
                <c:pt idx="28505">
                  <c:v>5.885291575115545</c:v>
                </c:pt>
                <c:pt idx="28506">
                  <c:v>5.88525258333903</c:v>
                </c:pt>
                <c:pt idx="28507">
                  <c:v>5.885374873657676</c:v>
                </c:pt>
                <c:pt idx="28508">
                  <c:v>5.885467092987256</c:v>
                </c:pt>
                <c:pt idx="28509">
                  <c:v>5.885755485649307</c:v>
                </c:pt>
                <c:pt idx="28510">
                  <c:v>0.0</c:v>
                </c:pt>
                <c:pt idx="28511">
                  <c:v>0.0</c:v>
                </c:pt>
                <c:pt idx="28512">
                  <c:v>0.0</c:v>
                </c:pt>
                <c:pt idx="28513">
                  <c:v>0.0</c:v>
                </c:pt>
                <c:pt idx="28514">
                  <c:v>0.0</c:v>
                </c:pt>
                <c:pt idx="28515">
                  <c:v>0.0</c:v>
                </c:pt>
                <c:pt idx="28516">
                  <c:v>0.0</c:v>
                </c:pt>
                <c:pt idx="28517">
                  <c:v>0.0</c:v>
                </c:pt>
                <c:pt idx="28518">
                  <c:v>0.0</c:v>
                </c:pt>
                <c:pt idx="28519">
                  <c:v>0.0</c:v>
                </c:pt>
                <c:pt idx="28520">
                  <c:v>5.88474701288433</c:v>
                </c:pt>
                <c:pt idx="28521">
                  <c:v>5.884657143271428</c:v>
                </c:pt>
                <c:pt idx="28522">
                  <c:v>5.884818646004779</c:v>
                </c:pt>
                <c:pt idx="28523">
                  <c:v>5.8848326274736</c:v>
                </c:pt>
                <c:pt idx="28524">
                  <c:v>5.885065699005906</c:v>
                </c:pt>
                <c:pt idx="28525">
                  <c:v>5.885164910439228</c:v>
                </c:pt>
                <c:pt idx="28526">
                  <c:v>5.88530548253649</c:v>
                </c:pt>
                <c:pt idx="28527">
                  <c:v>5.885531657723074</c:v>
                </c:pt>
                <c:pt idx="28528">
                  <c:v>5.885427819974245</c:v>
                </c:pt>
                <c:pt idx="28529">
                  <c:v>5.88556855244501</c:v>
                </c:pt>
                <c:pt idx="28530">
                  <c:v>0.0</c:v>
                </c:pt>
                <c:pt idx="28531">
                  <c:v>0.0</c:v>
                </c:pt>
                <c:pt idx="28532">
                  <c:v>0.0</c:v>
                </c:pt>
                <c:pt idx="28533">
                  <c:v>0.0</c:v>
                </c:pt>
                <c:pt idx="28534">
                  <c:v>0.0</c:v>
                </c:pt>
                <c:pt idx="28535">
                  <c:v>0.0</c:v>
                </c:pt>
                <c:pt idx="28536">
                  <c:v>0.0</c:v>
                </c:pt>
                <c:pt idx="28537">
                  <c:v>0.0</c:v>
                </c:pt>
                <c:pt idx="28538">
                  <c:v>0.0</c:v>
                </c:pt>
                <c:pt idx="28539">
                  <c:v>0.0</c:v>
                </c:pt>
                <c:pt idx="28540">
                  <c:v>5.884841606170505</c:v>
                </c:pt>
                <c:pt idx="28541">
                  <c:v>5.88481413575732</c:v>
                </c:pt>
                <c:pt idx="28542">
                  <c:v>5.88474944400265</c:v>
                </c:pt>
                <c:pt idx="28543">
                  <c:v>5.884959389563602</c:v>
                </c:pt>
                <c:pt idx="28544">
                  <c:v>5.884947981253262</c:v>
                </c:pt>
                <c:pt idx="28545">
                  <c:v>5.88519020526157</c:v>
                </c:pt>
                <c:pt idx="28546">
                  <c:v>5.885173951069714</c:v>
                </c:pt>
                <c:pt idx="28547">
                  <c:v>5.885437158727242</c:v>
                </c:pt>
                <c:pt idx="28548">
                  <c:v>5.885591802196187</c:v>
                </c:pt>
                <c:pt idx="28549">
                  <c:v>5.88567013416059</c:v>
                </c:pt>
                <c:pt idx="28550">
                  <c:v>0.0</c:v>
                </c:pt>
                <c:pt idx="28551">
                  <c:v>0.0</c:v>
                </c:pt>
                <c:pt idx="28552">
                  <c:v>0.0</c:v>
                </c:pt>
                <c:pt idx="28553">
                  <c:v>0.0</c:v>
                </c:pt>
                <c:pt idx="28554">
                  <c:v>0.0</c:v>
                </c:pt>
                <c:pt idx="28555">
                  <c:v>0.0</c:v>
                </c:pt>
                <c:pt idx="28556">
                  <c:v>0.0</c:v>
                </c:pt>
                <c:pt idx="28557">
                  <c:v>0.0</c:v>
                </c:pt>
                <c:pt idx="28558">
                  <c:v>0.0</c:v>
                </c:pt>
                <c:pt idx="28559">
                  <c:v>0.0</c:v>
                </c:pt>
                <c:pt idx="28560">
                  <c:v>5.884668641880748</c:v>
                </c:pt>
                <c:pt idx="28561">
                  <c:v>5.884742563616364</c:v>
                </c:pt>
                <c:pt idx="28562">
                  <c:v>5.884717257987803</c:v>
                </c:pt>
                <c:pt idx="28563">
                  <c:v>5.884747104081342</c:v>
                </c:pt>
                <c:pt idx="28564">
                  <c:v>5.885111772509474</c:v>
                </c:pt>
                <c:pt idx="28565">
                  <c:v>5.885088607520249</c:v>
                </c:pt>
                <c:pt idx="28566">
                  <c:v>5.885259385576917</c:v>
                </c:pt>
                <c:pt idx="28567">
                  <c:v>5.885280167160753</c:v>
                </c:pt>
                <c:pt idx="28568">
                  <c:v>5.88549012907411</c:v>
                </c:pt>
                <c:pt idx="28569">
                  <c:v>5.885490290025547</c:v>
                </c:pt>
                <c:pt idx="28570">
                  <c:v>0.0</c:v>
                </c:pt>
                <c:pt idx="28571">
                  <c:v>0.0</c:v>
                </c:pt>
                <c:pt idx="28572">
                  <c:v>0.0</c:v>
                </c:pt>
                <c:pt idx="28573">
                  <c:v>0.0</c:v>
                </c:pt>
                <c:pt idx="28574">
                  <c:v>0.0</c:v>
                </c:pt>
                <c:pt idx="28575">
                  <c:v>0.0</c:v>
                </c:pt>
                <c:pt idx="28576">
                  <c:v>0.0</c:v>
                </c:pt>
                <c:pt idx="28577">
                  <c:v>0.0</c:v>
                </c:pt>
                <c:pt idx="28578">
                  <c:v>0.0</c:v>
                </c:pt>
                <c:pt idx="28579">
                  <c:v>0.0</c:v>
                </c:pt>
                <c:pt idx="28580">
                  <c:v>5.884661760603437</c:v>
                </c:pt>
                <c:pt idx="28581">
                  <c:v>5.884696224455348</c:v>
                </c:pt>
                <c:pt idx="28582">
                  <c:v>5.884795612428602</c:v>
                </c:pt>
                <c:pt idx="28583">
                  <c:v>5.884768064596229</c:v>
                </c:pt>
                <c:pt idx="28584">
                  <c:v>5.884885770035067</c:v>
                </c:pt>
                <c:pt idx="28585">
                  <c:v>5.885164816465587</c:v>
                </c:pt>
                <c:pt idx="28586">
                  <c:v>5.885194845252974</c:v>
                </c:pt>
                <c:pt idx="28587">
                  <c:v>5.885287248772379</c:v>
                </c:pt>
                <c:pt idx="28588">
                  <c:v>5.885388711026295</c:v>
                </c:pt>
                <c:pt idx="28589">
                  <c:v>5.885621712924216</c:v>
                </c:pt>
                <c:pt idx="28590">
                  <c:v>0.0</c:v>
                </c:pt>
                <c:pt idx="28591">
                  <c:v>0.0</c:v>
                </c:pt>
                <c:pt idx="28592">
                  <c:v>0.0</c:v>
                </c:pt>
                <c:pt idx="28593">
                  <c:v>0.0</c:v>
                </c:pt>
                <c:pt idx="28594">
                  <c:v>0.0</c:v>
                </c:pt>
                <c:pt idx="28595">
                  <c:v>0.0</c:v>
                </c:pt>
                <c:pt idx="28596">
                  <c:v>0.0</c:v>
                </c:pt>
                <c:pt idx="28597">
                  <c:v>0.0</c:v>
                </c:pt>
                <c:pt idx="28598">
                  <c:v>0.0</c:v>
                </c:pt>
                <c:pt idx="28599">
                  <c:v>0.0</c:v>
                </c:pt>
                <c:pt idx="28600">
                  <c:v>5.884645438589682</c:v>
                </c:pt>
                <c:pt idx="28601">
                  <c:v>5.884585682947289</c:v>
                </c:pt>
                <c:pt idx="28602">
                  <c:v>5.884701040012031</c:v>
                </c:pt>
                <c:pt idx="28603">
                  <c:v>5.884848659946932</c:v>
                </c:pt>
                <c:pt idx="28604">
                  <c:v>5.885144034422034</c:v>
                </c:pt>
                <c:pt idx="28605">
                  <c:v>5.884987053245304</c:v>
                </c:pt>
                <c:pt idx="28606">
                  <c:v>5.885155573250935</c:v>
                </c:pt>
                <c:pt idx="28607">
                  <c:v>5.88536560524318</c:v>
                </c:pt>
                <c:pt idx="28608">
                  <c:v>5.885328659448016</c:v>
                </c:pt>
                <c:pt idx="28609">
                  <c:v>5.885513233769569</c:v>
                </c:pt>
                <c:pt idx="28610">
                  <c:v>0.0</c:v>
                </c:pt>
                <c:pt idx="28611">
                  <c:v>0.0</c:v>
                </c:pt>
                <c:pt idx="28612">
                  <c:v>0.0</c:v>
                </c:pt>
                <c:pt idx="28613">
                  <c:v>0.0</c:v>
                </c:pt>
                <c:pt idx="28614">
                  <c:v>0.0</c:v>
                </c:pt>
                <c:pt idx="28615">
                  <c:v>0.0</c:v>
                </c:pt>
                <c:pt idx="28616">
                  <c:v>0.0</c:v>
                </c:pt>
                <c:pt idx="28617">
                  <c:v>0.0</c:v>
                </c:pt>
                <c:pt idx="28618">
                  <c:v>0.0</c:v>
                </c:pt>
                <c:pt idx="28619">
                  <c:v>0.0</c:v>
                </c:pt>
                <c:pt idx="28620">
                  <c:v>5.884620058576507</c:v>
                </c:pt>
                <c:pt idx="28621">
                  <c:v>5.88461806274069</c:v>
                </c:pt>
                <c:pt idx="28622">
                  <c:v>5.884701113532591</c:v>
                </c:pt>
                <c:pt idx="28623">
                  <c:v>5.884786280944183</c:v>
                </c:pt>
                <c:pt idx="28624">
                  <c:v>5.884980244197391</c:v>
                </c:pt>
                <c:pt idx="28625">
                  <c:v>5.884971002345185</c:v>
                </c:pt>
                <c:pt idx="28626">
                  <c:v>5.885037951039874</c:v>
                </c:pt>
                <c:pt idx="28627">
                  <c:v>5.885132702837155</c:v>
                </c:pt>
                <c:pt idx="28628">
                  <c:v>5.885277818303863</c:v>
                </c:pt>
                <c:pt idx="28629">
                  <c:v>5.885575543040711</c:v>
                </c:pt>
                <c:pt idx="28630">
                  <c:v>0.0</c:v>
                </c:pt>
                <c:pt idx="28631">
                  <c:v>0.0</c:v>
                </c:pt>
                <c:pt idx="28632">
                  <c:v>0.0</c:v>
                </c:pt>
                <c:pt idx="28633">
                  <c:v>0.0</c:v>
                </c:pt>
                <c:pt idx="28634">
                  <c:v>0.0</c:v>
                </c:pt>
                <c:pt idx="28635">
                  <c:v>0.0</c:v>
                </c:pt>
                <c:pt idx="28636">
                  <c:v>0.0</c:v>
                </c:pt>
                <c:pt idx="28637">
                  <c:v>0.0</c:v>
                </c:pt>
                <c:pt idx="28638">
                  <c:v>0.0</c:v>
                </c:pt>
                <c:pt idx="28639">
                  <c:v>0.0</c:v>
                </c:pt>
                <c:pt idx="28640">
                  <c:v>5.884534904344885</c:v>
                </c:pt>
                <c:pt idx="28641">
                  <c:v>5.884664127665728</c:v>
                </c:pt>
                <c:pt idx="28642">
                  <c:v>5.884756435091564</c:v>
                </c:pt>
                <c:pt idx="28643">
                  <c:v>5.884606336403396</c:v>
                </c:pt>
                <c:pt idx="28644">
                  <c:v>5.884767960011077</c:v>
                </c:pt>
                <c:pt idx="28645">
                  <c:v>5.884906529106985</c:v>
                </c:pt>
                <c:pt idx="28646">
                  <c:v>5.885007907066374</c:v>
                </c:pt>
                <c:pt idx="28647">
                  <c:v>5.885326426941289</c:v>
                </c:pt>
                <c:pt idx="28648">
                  <c:v>5.885326519955453</c:v>
                </c:pt>
                <c:pt idx="28649">
                  <c:v>5.885441682407376</c:v>
                </c:pt>
                <c:pt idx="28650">
                  <c:v>0.0</c:v>
                </c:pt>
                <c:pt idx="28651">
                  <c:v>0.0</c:v>
                </c:pt>
                <c:pt idx="28652">
                  <c:v>0.0</c:v>
                </c:pt>
                <c:pt idx="28653">
                  <c:v>0.0</c:v>
                </c:pt>
                <c:pt idx="28654">
                  <c:v>0.0</c:v>
                </c:pt>
                <c:pt idx="28655">
                  <c:v>0.0</c:v>
                </c:pt>
                <c:pt idx="28656">
                  <c:v>0.0</c:v>
                </c:pt>
                <c:pt idx="28657">
                  <c:v>0.0</c:v>
                </c:pt>
                <c:pt idx="28658">
                  <c:v>0.0</c:v>
                </c:pt>
                <c:pt idx="28659">
                  <c:v>0.0</c:v>
                </c:pt>
                <c:pt idx="28660">
                  <c:v>5.88463637510239</c:v>
                </c:pt>
                <c:pt idx="28661">
                  <c:v>5.884650329029909</c:v>
                </c:pt>
                <c:pt idx="28662">
                  <c:v>5.884717167893468</c:v>
                </c:pt>
                <c:pt idx="28663">
                  <c:v>5.884816304899171</c:v>
                </c:pt>
                <c:pt idx="28664">
                  <c:v>5.884823353009454</c:v>
                </c:pt>
                <c:pt idx="28665">
                  <c:v>5.885024173217985</c:v>
                </c:pt>
                <c:pt idx="28666">
                  <c:v>5.885125527201741</c:v>
                </c:pt>
                <c:pt idx="28667">
                  <c:v>5.885021903116464</c:v>
                </c:pt>
                <c:pt idx="28668">
                  <c:v>5.885238733046764</c:v>
                </c:pt>
                <c:pt idx="28669">
                  <c:v>5.88549718544126</c:v>
                </c:pt>
                <c:pt idx="28670">
                  <c:v>0.0</c:v>
                </c:pt>
                <c:pt idx="28671">
                  <c:v>0.0</c:v>
                </c:pt>
                <c:pt idx="28672">
                  <c:v>0.0</c:v>
                </c:pt>
                <c:pt idx="28673">
                  <c:v>0.0</c:v>
                </c:pt>
                <c:pt idx="28674">
                  <c:v>0.0</c:v>
                </c:pt>
                <c:pt idx="28675">
                  <c:v>0.0</c:v>
                </c:pt>
                <c:pt idx="28676">
                  <c:v>0.0</c:v>
                </c:pt>
                <c:pt idx="28677">
                  <c:v>0.0</c:v>
                </c:pt>
                <c:pt idx="28678">
                  <c:v>0.0</c:v>
                </c:pt>
                <c:pt idx="28679">
                  <c:v>0.0</c:v>
                </c:pt>
                <c:pt idx="28680">
                  <c:v>5.884652423452746</c:v>
                </c:pt>
                <c:pt idx="28681">
                  <c:v>5.88461806274069</c:v>
                </c:pt>
                <c:pt idx="28682">
                  <c:v>5.884677807329909</c:v>
                </c:pt>
                <c:pt idx="28683">
                  <c:v>5.88468254266215</c:v>
                </c:pt>
                <c:pt idx="28684">
                  <c:v>4.4615205906019</c:v>
                </c:pt>
                <c:pt idx="28685">
                  <c:v>5.884860278683138</c:v>
                </c:pt>
                <c:pt idx="28686">
                  <c:v>5.884991692835475</c:v>
                </c:pt>
                <c:pt idx="28687">
                  <c:v>5.885067974946009</c:v>
                </c:pt>
                <c:pt idx="28688">
                  <c:v>5.885326519955453</c:v>
                </c:pt>
                <c:pt idx="28689">
                  <c:v>5.88540958566303</c:v>
                </c:pt>
                <c:pt idx="28690">
                  <c:v>0.0</c:v>
                </c:pt>
                <c:pt idx="28691">
                  <c:v>0.0</c:v>
                </c:pt>
                <c:pt idx="28692">
                  <c:v>0.0</c:v>
                </c:pt>
                <c:pt idx="28693">
                  <c:v>0.0</c:v>
                </c:pt>
                <c:pt idx="28694">
                  <c:v>0.0</c:v>
                </c:pt>
                <c:pt idx="28695">
                  <c:v>0.0</c:v>
                </c:pt>
                <c:pt idx="28696">
                  <c:v>0.0</c:v>
                </c:pt>
                <c:pt idx="28697">
                  <c:v>0.0</c:v>
                </c:pt>
                <c:pt idx="28698">
                  <c:v>0.0</c:v>
                </c:pt>
                <c:pt idx="28699">
                  <c:v>0.0</c:v>
                </c:pt>
                <c:pt idx="28700">
                  <c:v>5.884525750617144</c:v>
                </c:pt>
                <c:pt idx="28701">
                  <c:v>5.884451822101377</c:v>
                </c:pt>
                <c:pt idx="28702">
                  <c:v>5.884795690529205</c:v>
                </c:pt>
                <c:pt idx="28703">
                  <c:v>5.88468254266215</c:v>
                </c:pt>
                <c:pt idx="28704">
                  <c:v>5.884751912297005</c:v>
                </c:pt>
                <c:pt idx="28705">
                  <c:v>5.8848211026183</c:v>
                </c:pt>
                <c:pt idx="28706">
                  <c:v>5.884991764653363</c:v>
                </c:pt>
                <c:pt idx="28707">
                  <c:v>5.885146401136199</c:v>
                </c:pt>
                <c:pt idx="28708">
                  <c:v>5.885176519476937</c:v>
                </c:pt>
                <c:pt idx="28709">
                  <c:v>5.8853172529775</c:v>
                </c:pt>
                <c:pt idx="28710">
                  <c:v>0.0</c:v>
                </c:pt>
                <c:pt idx="28711">
                  <c:v>0.0</c:v>
                </c:pt>
                <c:pt idx="28712">
                  <c:v>0.0</c:v>
                </c:pt>
                <c:pt idx="28713">
                  <c:v>0.0</c:v>
                </c:pt>
                <c:pt idx="28714">
                  <c:v>0.0</c:v>
                </c:pt>
                <c:pt idx="28715">
                  <c:v>0.0</c:v>
                </c:pt>
                <c:pt idx="28716">
                  <c:v>0.0</c:v>
                </c:pt>
                <c:pt idx="28717">
                  <c:v>0.0</c:v>
                </c:pt>
                <c:pt idx="28718">
                  <c:v>0.0</c:v>
                </c:pt>
                <c:pt idx="28719">
                  <c:v>0.0</c:v>
                </c:pt>
                <c:pt idx="28720">
                  <c:v>5.884472671724205</c:v>
                </c:pt>
                <c:pt idx="28721">
                  <c:v>5.884470212985634</c:v>
                </c:pt>
                <c:pt idx="28722">
                  <c:v>5.884551042759589</c:v>
                </c:pt>
                <c:pt idx="28723">
                  <c:v>5.884574241801904</c:v>
                </c:pt>
                <c:pt idx="28724">
                  <c:v>5.884837250740095</c:v>
                </c:pt>
                <c:pt idx="28725">
                  <c:v>5.884892541302896</c:v>
                </c:pt>
                <c:pt idx="28726">
                  <c:v>5.884952588207591</c:v>
                </c:pt>
                <c:pt idx="28727">
                  <c:v>5.884998849171779</c:v>
                </c:pt>
                <c:pt idx="28728">
                  <c:v>5.885254875588179</c:v>
                </c:pt>
                <c:pt idx="28729">
                  <c:v>5.885409516083857</c:v>
                </c:pt>
                <c:pt idx="28730">
                  <c:v>0.0</c:v>
                </c:pt>
                <c:pt idx="28731">
                  <c:v>0.0</c:v>
                </c:pt>
                <c:pt idx="28732">
                  <c:v>0.0</c:v>
                </c:pt>
                <c:pt idx="28733">
                  <c:v>0.0</c:v>
                </c:pt>
                <c:pt idx="28734">
                  <c:v>0.0</c:v>
                </c:pt>
                <c:pt idx="28735">
                  <c:v>0.0</c:v>
                </c:pt>
                <c:pt idx="28736">
                  <c:v>0.0</c:v>
                </c:pt>
                <c:pt idx="28737">
                  <c:v>0.0</c:v>
                </c:pt>
                <c:pt idx="28738">
                  <c:v>0.0</c:v>
                </c:pt>
                <c:pt idx="28739">
                  <c:v>0.0</c:v>
                </c:pt>
                <c:pt idx="28740">
                  <c:v>5.88432261055116</c:v>
                </c:pt>
                <c:pt idx="28741">
                  <c:v>5.884486358061367</c:v>
                </c:pt>
                <c:pt idx="28742">
                  <c:v>5.884576415515504</c:v>
                </c:pt>
                <c:pt idx="28743">
                  <c:v>5.88466882465185</c:v>
                </c:pt>
                <c:pt idx="28744">
                  <c:v>5.884760975119549</c:v>
                </c:pt>
                <c:pt idx="28745">
                  <c:v>5.884938815440567</c:v>
                </c:pt>
                <c:pt idx="28746">
                  <c:v>5.885017243540767</c:v>
                </c:pt>
                <c:pt idx="28747">
                  <c:v>5.88508418890464</c:v>
                </c:pt>
                <c:pt idx="28748">
                  <c:v>5.885162543259287</c:v>
                </c:pt>
                <c:pt idx="28749">
                  <c:v>5.885294216545335</c:v>
                </c:pt>
                <c:pt idx="28750">
                  <c:v>0.0</c:v>
                </c:pt>
                <c:pt idx="28751">
                  <c:v>0.0</c:v>
                </c:pt>
                <c:pt idx="28752">
                  <c:v>0.0</c:v>
                </c:pt>
                <c:pt idx="28753">
                  <c:v>0.0</c:v>
                </c:pt>
                <c:pt idx="28754">
                  <c:v>0.0</c:v>
                </c:pt>
                <c:pt idx="28755">
                  <c:v>0.0</c:v>
                </c:pt>
                <c:pt idx="28756">
                  <c:v>0.0</c:v>
                </c:pt>
                <c:pt idx="28757">
                  <c:v>0.0</c:v>
                </c:pt>
                <c:pt idx="28758">
                  <c:v>0.0</c:v>
                </c:pt>
                <c:pt idx="28759">
                  <c:v>0.0</c:v>
                </c:pt>
                <c:pt idx="28760">
                  <c:v>5.884488719810707</c:v>
                </c:pt>
                <c:pt idx="28761">
                  <c:v>5.884493267080779</c:v>
                </c:pt>
                <c:pt idx="28762">
                  <c:v>5.884553286957544</c:v>
                </c:pt>
                <c:pt idx="28763">
                  <c:v>5.884668751055494</c:v>
                </c:pt>
                <c:pt idx="28764">
                  <c:v>5.884745000780574</c:v>
                </c:pt>
                <c:pt idx="28765">
                  <c:v>5.884883407392807</c:v>
                </c:pt>
                <c:pt idx="28766">
                  <c:v>5.885023954582345</c:v>
                </c:pt>
                <c:pt idx="28767">
                  <c:v>5.885194916868115</c:v>
                </c:pt>
                <c:pt idx="28768">
                  <c:v>5.885231839019346</c:v>
                </c:pt>
                <c:pt idx="28769">
                  <c:v>5.885388711026295</c:v>
                </c:pt>
                <c:pt idx="28770">
                  <c:v>0.0</c:v>
                </c:pt>
                <c:pt idx="28771">
                  <c:v>0.0</c:v>
                </c:pt>
                <c:pt idx="28772">
                  <c:v>0.0</c:v>
                </c:pt>
                <c:pt idx="28773">
                  <c:v>0.0</c:v>
                </c:pt>
                <c:pt idx="28774">
                  <c:v>0.0</c:v>
                </c:pt>
                <c:pt idx="28775">
                  <c:v>0.0</c:v>
                </c:pt>
                <c:pt idx="28776">
                  <c:v>0.0</c:v>
                </c:pt>
                <c:pt idx="28777">
                  <c:v>0.0</c:v>
                </c:pt>
                <c:pt idx="28778">
                  <c:v>0.0</c:v>
                </c:pt>
                <c:pt idx="28779">
                  <c:v>0.0</c:v>
                </c:pt>
                <c:pt idx="28780">
                  <c:v>5.884567083155581</c:v>
                </c:pt>
                <c:pt idx="28781">
                  <c:v>5.884548749520576</c:v>
                </c:pt>
                <c:pt idx="28782">
                  <c:v>5.884708024414975</c:v>
                </c:pt>
                <c:pt idx="28783">
                  <c:v>5.884714895457204</c:v>
                </c:pt>
                <c:pt idx="28784">
                  <c:v>5.884860385065295</c:v>
                </c:pt>
                <c:pt idx="28785">
                  <c:v>5.884991778183495</c:v>
                </c:pt>
                <c:pt idx="28786">
                  <c:v>5.885086465280132</c:v>
                </c:pt>
                <c:pt idx="28787">
                  <c:v>5.885146401136199</c:v>
                </c:pt>
                <c:pt idx="28788">
                  <c:v>5.885287134892723</c:v>
                </c:pt>
                <c:pt idx="28789">
                  <c:v>5.885513328394376</c:v>
                </c:pt>
                <c:pt idx="28790">
                  <c:v>0.0</c:v>
                </c:pt>
                <c:pt idx="28791">
                  <c:v>0.0</c:v>
                </c:pt>
                <c:pt idx="28792">
                  <c:v>0.0</c:v>
                </c:pt>
                <c:pt idx="28793">
                  <c:v>0.0</c:v>
                </c:pt>
                <c:pt idx="28794">
                  <c:v>0.0</c:v>
                </c:pt>
                <c:pt idx="28795">
                  <c:v>0.0</c:v>
                </c:pt>
                <c:pt idx="28796">
                  <c:v>0.0</c:v>
                </c:pt>
                <c:pt idx="28797">
                  <c:v>0.0</c:v>
                </c:pt>
                <c:pt idx="28798">
                  <c:v>0.0</c:v>
                </c:pt>
                <c:pt idx="28799">
                  <c:v>0.0</c:v>
                </c:pt>
                <c:pt idx="28800">
                  <c:v>5.884604091877692</c:v>
                </c:pt>
                <c:pt idx="28801">
                  <c:v>5.884539412632325</c:v>
                </c:pt>
                <c:pt idx="28802">
                  <c:v>5.884724056207474</c:v>
                </c:pt>
                <c:pt idx="28803">
                  <c:v>5.884770215731438</c:v>
                </c:pt>
                <c:pt idx="28804">
                  <c:v>5.884853376561433</c:v>
                </c:pt>
                <c:pt idx="28805">
                  <c:v>5.885056440912597</c:v>
                </c:pt>
                <c:pt idx="28806">
                  <c:v>5.885123476672863</c:v>
                </c:pt>
                <c:pt idx="28807">
                  <c:v>5.885287155579451</c:v>
                </c:pt>
                <c:pt idx="28808">
                  <c:v>5.885254782082513</c:v>
                </c:pt>
                <c:pt idx="28809">
                  <c:v>5.885474055240453</c:v>
                </c:pt>
                <c:pt idx="28810">
                  <c:v>0.0</c:v>
                </c:pt>
                <c:pt idx="28811">
                  <c:v>0.0</c:v>
                </c:pt>
                <c:pt idx="28812">
                  <c:v>0.0</c:v>
                </c:pt>
                <c:pt idx="28813">
                  <c:v>0.0</c:v>
                </c:pt>
                <c:pt idx="28814">
                  <c:v>0.0</c:v>
                </c:pt>
                <c:pt idx="28815">
                  <c:v>0.0</c:v>
                </c:pt>
                <c:pt idx="28816">
                  <c:v>0.0</c:v>
                </c:pt>
                <c:pt idx="28817">
                  <c:v>0.0</c:v>
                </c:pt>
                <c:pt idx="28818">
                  <c:v>0.0</c:v>
                </c:pt>
                <c:pt idx="28819">
                  <c:v>0.0</c:v>
                </c:pt>
                <c:pt idx="28820">
                  <c:v>5.884502523231635</c:v>
                </c:pt>
                <c:pt idx="28821">
                  <c:v>5.88446798165023</c:v>
                </c:pt>
                <c:pt idx="28822">
                  <c:v>5.88452110863189</c:v>
                </c:pt>
                <c:pt idx="28823">
                  <c:v>5.884809392281255</c:v>
                </c:pt>
                <c:pt idx="28824">
                  <c:v>5.884768129318818</c:v>
                </c:pt>
                <c:pt idx="28825">
                  <c:v>5.885003172281296</c:v>
                </c:pt>
                <c:pt idx="28826">
                  <c:v>5.885070230823167</c:v>
                </c:pt>
                <c:pt idx="28827">
                  <c:v>5.885162633176924</c:v>
                </c:pt>
                <c:pt idx="28828">
                  <c:v>5.88523398090021</c:v>
                </c:pt>
                <c:pt idx="28829">
                  <c:v>5.885356430806637</c:v>
                </c:pt>
                <c:pt idx="28830">
                  <c:v>0.0</c:v>
                </c:pt>
                <c:pt idx="28831">
                  <c:v>0.0</c:v>
                </c:pt>
                <c:pt idx="28832">
                  <c:v>0.0</c:v>
                </c:pt>
                <c:pt idx="28833">
                  <c:v>0.0</c:v>
                </c:pt>
                <c:pt idx="28834">
                  <c:v>0.0</c:v>
                </c:pt>
                <c:pt idx="28835">
                  <c:v>0.0</c:v>
                </c:pt>
                <c:pt idx="28836">
                  <c:v>0.0</c:v>
                </c:pt>
                <c:pt idx="28837">
                  <c:v>0.0</c:v>
                </c:pt>
                <c:pt idx="28838">
                  <c:v>0.0</c:v>
                </c:pt>
                <c:pt idx="28839">
                  <c:v>0.0</c:v>
                </c:pt>
                <c:pt idx="28840">
                  <c:v>5.884449542442947</c:v>
                </c:pt>
                <c:pt idx="28841">
                  <c:v>5.884414914632869</c:v>
                </c:pt>
                <c:pt idx="28842">
                  <c:v>5.884631823307513</c:v>
                </c:pt>
                <c:pt idx="28843">
                  <c:v>5.884684881245856</c:v>
                </c:pt>
                <c:pt idx="28844">
                  <c:v>5.884971002345185</c:v>
                </c:pt>
                <c:pt idx="28845">
                  <c:v>5.884837245795686</c:v>
                </c:pt>
                <c:pt idx="28846">
                  <c:v>5.884897364513224</c:v>
                </c:pt>
                <c:pt idx="28847">
                  <c:v>5.885132520433644</c:v>
                </c:pt>
                <c:pt idx="28848">
                  <c:v>5.885301134792077</c:v>
                </c:pt>
                <c:pt idx="28849">
                  <c:v>5.885400432235275</c:v>
                </c:pt>
                <c:pt idx="28850">
                  <c:v>0.0</c:v>
                </c:pt>
                <c:pt idx="28851">
                  <c:v>0.0</c:v>
                </c:pt>
                <c:pt idx="28852">
                  <c:v>0.0</c:v>
                </c:pt>
                <c:pt idx="28853">
                  <c:v>0.0</c:v>
                </c:pt>
                <c:pt idx="28854">
                  <c:v>0.0</c:v>
                </c:pt>
                <c:pt idx="28855">
                  <c:v>0.0</c:v>
                </c:pt>
                <c:pt idx="28856">
                  <c:v>0.0</c:v>
                </c:pt>
                <c:pt idx="28857">
                  <c:v>0.0</c:v>
                </c:pt>
                <c:pt idx="28858">
                  <c:v>0.0</c:v>
                </c:pt>
                <c:pt idx="28859">
                  <c:v>0.0</c:v>
                </c:pt>
                <c:pt idx="28860">
                  <c:v>5.884541698040079</c:v>
                </c:pt>
                <c:pt idx="28861">
                  <c:v>5.884382819618479</c:v>
                </c:pt>
                <c:pt idx="28862">
                  <c:v>5.884606341448953</c:v>
                </c:pt>
                <c:pt idx="28863">
                  <c:v>5.88464570570338</c:v>
                </c:pt>
                <c:pt idx="28864">
                  <c:v>5.884650431558131</c:v>
                </c:pt>
                <c:pt idx="28865">
                  <c:v>5.884915781777393</c:v>
                </c:pt>
                <c:pt idx="28866">
                  <c:v>5.885054165006855</c:v>
                </c:pt>
                <c:pt idx="28867">
                  <c:v>5.885084283339507</c:v>
                </c:pt>
                <c:pt idx="28868">
                  <c:v>5.885121017907529</c:v>
                </c:pt>
                <c:pt idx="28869">
                  <c:v>5.885347277687924</c:v>
                </c:pt>
                <c:pt idx="28870">
                  <c:v>0.0</c:v>
                </c:pt>
                <c:pt idx="28871">
                  <c:v>0.0</c:v>
                </c:pt>
                <c:pt idx="28872">
                  <c:v>0.0</c:v>
                </c:pt>
                <c:pt idx="28873">
                  <c:v>0.0</c:v>
                </c:pt>
                <c:pt idx="28874">
                  <c:v>0.0</c:v>
                </c:pt>
                <c:pt idx="28875">
                  <c:v>0.0</c:v>
                </c:pt>
                <c:pt idx="28876">
                  <c:v>0.0</c:v>
                </c:pt>
                <c:pt idx="28877">
                  <c:v>0.0</c:v>
                </c:pt>
                <c:pt idx="28878">
                  <c:v>0.0</c:v>
                </c:pt>
                <c:pt idx="28879">
                  <c:v>0.0</c:v>
                </c:pt>
                <c:pt idx="28880">
                  <c:v>5.884463245766945</c:v>
                </c:pt>
                <c:pt idx="28881">
                  <c:v>5.884366673534985</c:v>
                </c:pt>
                <c:pt idx="28882">
                  <c:v>5.884551042759589</c:v>
                </c:pt>
                <c:pt idx="28883">
                  <c:v>5.884574167610833</c:v>
                </c:pt>
                <c:pt idx="28884">
                  <c:v>5.88465034457536</c:v>
                </c:pt>
                <c:pt idx="28885">
                  <c:v>5.884922672424175</c:v>
                </c:pt>
                <c:pt idx="28886">
                  <c:v>5.884890378889925</c:v>
                </c:pt>
                <c:pt idx="28887">
                  <c:v>5.885012821624747</c:v>
                </c:pt>
                <c:pt idx="28888">
                  <c:v>5.885185744530735</c:v>
                </c:pt>
                <c:pt idx="28889">
                  <c:v>5.885199536960131</c:v>
                </c:pt>
                <c:pt idx="28890">
                  <c:v>0.0</c:v>
                </c:pt>
                <c:pt idx="28891">
                  <c:v>0.0</c:v>
                </c:pt>
                <c:pt idx="28892">
                  <c:v>0.0</c:v>
                </c:pt>
                <c:pt idx="28893">
                  <c:v>0.0</c:v>
                </c:pt>
                <c:pt idx="28894">
                  <c:v>0.0</c:v>
                </c:pt>
                <c:pt idx="28895">
                  <c:v>0.0</c:v>
                </c:pt>
                <c:pt idx="28896">
                  <c:v>0.0</c:v>
                </c:pt>
                <c:pt idx="28897">
                  <c:v>0.0</c:v>
                </c:pt>
                <c:pt idx="28898">
                  <c:v>0.0</c:v>
                </c:pt>
                <c:pt idx="28899">
                  <c:v>0.0</c:v>
                </c:pt>
                <c:pt idx="28900">
                  <c:v>5.884486277053647</c:v>
                </c:pt>
                <c:pt idx="28901">
                  <c:v>5.884398867124736</c:v>
                </c:pt>
                <c:pt idx="28902">
                  <c:v>5.884458888168638</c:v>
                </c:pt>
                <c:pt idx="28903">
                  <c:v>5.884511863881264</c:v>
                </c:pt>
                <c:pt idx="28904">
                  <c:v>5.884634200158378</c:v>
                </c:pt>
                <c:pt idx="28905">
                  <c:v>5.884719526526505</c:v>
                </c:pt>
                <c:pt idx="28906">
                  <c:v>5.884968730774291</c:v>
                </c:pt>
                <c:pt idx="28907">
                  <c:v>5.884920408673335</c:v>
                </c:pt>
                <c:pt idx="28908">
                  <c:v>5.885130449181624</c:v>
                </c:pt>
                <c:pt idx="28909">
                  <c:v>5.885215678431901</c:v>
                </c:pt>
                <c:pt idx="28910">
                  <c:v>0.0</c:v>
                </c:pt>
                <c:pt idx="28911">
                  <c:v>0.0</c:v>
                </c:pt>
                <c:pt idx="28912">
                  <c:v>0.0</c:v>
                </c:pt>
                <c:pt idx="28913">
                  <c:v>0.0</c:v>
                </c:pt>
                <c:pt idx="28914">
                  <c:v>0.0</c:v>
                </c:pt>
                <c:pt idx="28915">
                  <c:v>0.0</c:v>
                </c:pt>
                <c:pt idx="28916">
                  <c:v>0.0</c:v>
                </c:pt>
                <c:pt idx="28917">
                  <c:v>0.0</c:v>
                </c:pt>
                <c:pt idx="28918">
                  <c:v>0.0</c:v>
                </c:pt>
                <c:pt idx="28919">
                  <c:v>0.0</c:v>
                </c:pt>
                <c:pt idx="28920">
                  <c:v>5.88425348682769</c:v>
                </c:pt>
                <c:pt idx="28921">
                  <c:v>5.884258104565055</c:v>
                </c:pt>
                <c:pt idx="28922">
                  <c:v>5.884498161418477</c:v>
                </c:pt>
                <c:pt idx="28923">
                  <c:v>5.884440298859448</c:v>
                </c:pt>
                <c:pt idx="28924">
                  <c:v>5.884532818924041</c:v>
                </c:pt>
                <c:pt idx="28925">
                  <c:v>5.884742654802415</c:v>
                </c:pt>
                <c:pt idx="28926">
                  <c:v>5.884733510794788</c:v>
                </c:pt>
                <c:pt idx="28927">
                  <c:v>5.884975631511979</c:v>
                </c:pt>
                <c:pt idx="28928">
                  <c:v>5.885012715928667</c:v>
                </c:pt>
                <c:pt idx="28929">
                  <c:v>5.885183490377504</c:v>
                </c:pt>
                <c:pt idx="28930">
                  <c:v>0.0</c:v>
                </c:pt>
                <c:pt idx="28931">
                  <c:v>0.0</c:v>
                </c:pt>
                <c:pt idx="28932">
                  <c:v>0.0</c:v>
                </c:pt>
                <c:pt idx="28933">
                  <c:v>0.0</c:v>
                </c:pt>
                <c:pt idx="28934">
                  <c:v>0.0</c:v>
                </c:pt>
                <c:pt idx="28935">
                  <c:v>0.0</c:v>
                </c:pt>
                <c:pt idx="28936">
                  <c:v>0.0</c:v>
                </c:pt>
                <c:pt idx="28937">
                  <c:v>0.0</c:v>
                </c:pt>
                <c:pt idx="28938">
                  <c:v>0.0</c:v>
                </c:pt>
                <c:pt idx="28939">
                  <c:v>0.0</c:v>
                </c:pt>
                <c:pt idx="28940">
                  <c:v>5.884290502772678</c:v>
                </c:pt>
                <c:pt idx="28941">
                  <c:v>5.884281156519155</c:v>
                </c:pt>
                <c:pt idx="28942">
                  <c:v>5.884396499263005</c:v>
                </c:pt>
                <c:pt idx="28943">
                  <c:v>5.884509682185206</c:v>
                </c:pt>
                <c:pt idx="28944">
                  <c:v>5.884611153690947</c:v>
                </c:pt>
                <c:pt idx="28945">
                  <c:v>5.884664216771315</c:v>
                </c:pt>
                <c:pt idx="28946">
                  <c:v>5.884809602946267</c:v>
                </c:pt>
                <c:pt idx="28947">
                  <c:v>5.884871969238233</c:v>
                </c:pt>
                <c:pt idx="28948">
                  <c:v>5.88511186451904</c:v>
                </c:pt>
                <c:pt idx="28949">
                  <c:v>5.885144314029072</c:v>
                </c:pt>
                <c:pt idx="28950">
                  <c:v>0.0</c:v>
                </c:pt>
                <c:pt idx="28951">
                  <c:v>0.0</c:v>
                </c:pt>
                <c:pt idx="28952">
                  <c:v>0.0</c:v>
                </c:pt>
                <c:pt idx="28953">
                  <c:v>0.0</c:v>
                </c:pt>
                <c:pt idx="28954">
                  <c:v>0.0</c:v>
                </c:pt>
                <c:pt idx="28955">
                  <c:v>0.0</c:v>
                </c:pt>
                <c:pt idx="28956">
                  <c:v>0.0</c:v>
                </c:pt>
                <c:pt idx="28957">
                  <c:v>0.0</c:v>
                </c:pt>
                <c:pt idx="28958">
                  <c:v>0.0</c:v>
                </c:pt>
                <c:pt idx="28959">
                  <c:v>0.0</c:v>
                </c:pt>
                <c:pt idx="28960">
                  <c:v>5.884253378789094</c:v>
                </c:pt>
                <c:pt idx="28961">
                  <c:v>5.884193469433332</c:v>
                </c:pt>
                <c:pt idx="28962">
                  <c:v>5.884354979189696</c:v>
                </c:pt>
                <c:pt idx="28963">
                  <c:v>5.884479571565778</c:v>
                </c:pt>
                <c:pt idx="28964">
                  <c:v>5.884558100988027</c:v>
                </c:pt>
                <c:pt idx="28965">
                  <c:v>5.884553586792565</c:v>
                </c:pt>
                <c:pt idx="28966">
                  <c:v>5.884740478392504</c:v>
                </c:pt>
                <c:pt idx="28967">
                  <c:v>5.88490424723846</c:v>
                </c:pt>
                <c:pt idx="28968">
                  <c:v>5.885105064450037</c:v>
                </c:pt>
                <c:pt idx="28969">
                  <c:v>5.885112030320122</c:v>
                </c:pt>
                <c:pt idx="28970">
                  <c:v>0.0</c:v>
                </c:pt>
                <c:pt idx="28971">
                  <c:v>0.0</c:v>
                </c:pt>
                <c:pt idx="28972">
                  <c:v>0.0</c:v>
                </c:pt>
                <c:pt idx="28973">
                  <c:v>0.0</c:v>
                </c:pt>
                <c:pt idx="28974">
                  <c:v>0.0</c:v>
                </c:pt>
                <c:pt idx="28975">
                  <c:v>0.0</c:v>
                </c:pt>
                <c:pt idx="28976">
                  <c:v>0.0</c:v>
                </c:pt>
                <c:pt idx="28977">
                  <c:v>0.0</c:v>
                </c:pt>
                <c:pt idx="28978">
                  <c:v>0.0</c:v>
                </c:pt>
                <c:pt idx="28979">
                  <c:v>0.0</c:v>
                </c:pt>
                <c:pt idx="28980">
                  <c:v>5.884198251680178</c:v>
                </c:pt>
                <c:pt idx="28981">
                  <c:v>5.884232728798691</c:v>
                </c:pt>
                <c:pt idx="28982">
                  <c:v>5.88437110217118</c:v>
                </c:pt>
                <c:pt idx="28983">
                  <c:v>5.884371299522818</c:v>
                </c:pt>
                <c:pt idx="28984">
                  <c:v>5.884516475975965</c:v>
                </c:pt>
                <c:pt idx="28985">
                  <c:v>5.884641088908773</c:v>
                </c:pt>
                <c:pt idx="28986">
                  <c:v>5.884811844017295</c:v>
                </c:pt>
                <c:pt idx="28987">
                  <c:v>5.884809593743013</c:v>
                </c:pt>
                <c:pt idx="28988">
                  <c:v>5.885003582957854</c:v>
                </c:pt>
                <c:pt idx="28989">
                  <c:v>5.884994412923047</c:v>
                </c:pt>
                <c:pt idx="28990">
                  <c:v>0.0</c:v>
                </c:pt>
                <c:pt idx="28991">
                  <c:v>0.0</c:v>
                </c:pt>
                <c:pt idx="28992">
                  <c:v>0.0</c:v>
                </c:pt>
                <c:pt idx="28993">
                  <c:v>0.0</c:v>
                </c:pt>
                <c:pt idx="28994">
                  <c:v>0.0</c:v>
                </c:pt>
                <c:pt idx="28995">
                  <c:v>0.0</c:v>
                </c:pt>
                <c:pt idx="28996">
                  <c:v>0.0</c:v>
                </c:pt>
                <c:pt idx="28997">
                  <c:v>0.0</c:v>
                </c:pt>
                <c:pt idx="28998">
                  <c:v>0.0</c:v>
                </c:pt>
                <c:pt idx="28999">
                  <c:v>0.0</c:v>
                </c:pt>
                <c:pt idx="29000">
                  <c:v>5.884188837772442</c:v>
                </c:pt>
                <c:pt idx="29001">
                  <c:v>5.884232720517716</c:v>
                </c:pt>
                <c:pt idx="29002">
                  <c:v>5.884403393495972</c:v>
                </c:pt>
                <c:pt idx="29003">
                  <c:v>5.884479571565778</c:v>
                </c:pt>
                <c:pt idx="29004">
                  <c:v>5.884565181893985</c:v>
                </c:pt>
                <c:pt idx="29005">
                  <c:v>5.88464816965902</c:v>
                </c:pt>
                <c:pt idx="29006">
                  <c:v>5.8848349721787</c:v>
                </c:pt>
                <c:pt idx="29007">
                  <c:v>5.884874319983625</c:v>
                </c:pt>
                <c:pt idx="29008">
                  <c:v>5.885058806787279</c:v>
                </c:pt>
                <c:pt idx="29009">
                  <c:v>5.885183490377504</c:v>
                </c:pt>
                <c:pt idx="29010">
                  <c:v>0.0</c:v>
                </c:pt>
                <c:pt idx="29011">
                  <c:v>0.0</c:v>
                </c:pt>
                <c:pt idx="29012">
                  <c:v>0.0</c:v>
                </c:pt>
                <c:pt idx="29013">
                  <c:v>0.0</c:v>
                </c:pt>
                <c:pt idx="29014">
                  <c:v>0.0</c:v>
                </c:pt>
                <c:pt idx="29015">
                  <c:v>0.0</c:v>
                </c:pt>
                <c:pt idx="29016">
                  <c:v>0.0</c:v>
                </c:pt>
                <c:pt idx="29017">
                  <c:v>0.0</c:v>
                </c:pt>
                <c:pt idx="29018">
                  <c:v>0.0</c:v>
                </c:pt>
                <c:pt idx="29019">
                  <c:v>0.0</c:v>
                </c:pt>
                <c:pt idx="29020">
                  <c:v>5.884239697894876</c:v>
                </c:pt>
                <c:pt idx="29021">
                  <c:v>5.884234976843001</c:v>
                </c:pt>
                <c:pt idx="29022">
                  <c:v>5.884354979189696</c:v>
                </c:pt>
                <c:pt idx="29023">
                  <c:v>5.884380451838346</c:v>
                </c:pt>
                <c:pt idx="29024">
                  <c:v>5.884549037791539</c:v>
                </c:pt>
                <c:pt idx="29025">
                  <c:v>5.884617961122776</c:v>
                </c:pt>
                <c:pt idx="29026">
                  <c:v>5.884749558012305</c:v>
                </c:pt>
                <c:pt idx="29027">
                  <c:v>5.884818930250784</c:v>
                </c:pt>
                <c:pt idx="29028">
                  <c:v>5.885058972866476</c:v>
                </c:pt>
                <c:pt idx="29029">
                  <c:v>5.884957214210929</c:v>
                </c:pt>
                <c:pt idx="29030">
                  <c:v>0.0</c:v>
                </c:pt>
                <c:pt idx="29031">
                  <c:v>0.0</c:v>
                </c:pt>
                <c:pt idx="29032">
                  <c:v>0.0</c:v>
                </c:pt>
                <c:pt idx="29033">
                  <c:v>0.0</c:v>
                </c:pt>
                <c:pt idx="29034">
                  <c:v>0.0</c:v>
                </c:pt>
                <c:pt idx="29035">
                  <c:v>0.0</c:v>
                </c:pt>
                <c:pt idx="29036">
                  <c:v>0.0</c:v>
                </c:pt>
                <c:pt idx="29037">
                  <c:v>0.0</c:v>
                </c:pt>
                <c:pt idx="29038">
                  <c:v>0.0</c:v>
                </c:pt>
                <c:pt idx="29039">
                  <c:v>0.0</c:v>
                </c:pt>
                <c:pt idx="29040">
                  <c:v>5.884260468612489</c:v>
                </c:pt>
                <c:pt idx="29041">
                  <c:v>5.884225823929047</c:v>
                </c:pt>
                <c:pt idx="29042">
                  <c:v>5.884184198414902</c:v>
                </c:pt>
                <c:pt idx="29043">
                  <c:v>5.884345827377329</c:v>
                </c:pt>
                <c:pt idx="29044">
                  <c:v>5.884509679510725</c:v>
                </c:pt>
                <c:pt idx="29045">
                  <c:v>5.884664200697069</c:v>
                </c:pt>
                <c:pt idx="29046">
                  <c:v>5.884742742711428</c:v>
                </c:pt>
                <c:pt idx="29047">
                  <c:v>5.88501264107146</c:v>
                </c:pt>
                <c:pt idx="29048">
                  <c:v>5.885074925795267</c:v>
                </c:pt>
                <c:pt idx="29049">
                  <c:v>5.885072672663318</c:v>
                </c:pt>
                <c:pt idx="29050">
                  <c:v>0.0</c:v>
                </c:pt>
                <c:pt idx="29051">
                  <c:v>0.0</c:v>
                </c:pt>
                <c:pt idx="29052">
                  <c:v>0.0</c:v>
                </c:pt>
                <c:pt idx="29053">
                  <c:v>0.0</c:v>
                </c:pt>
                <c:pt idx="29054">
                  <c:v>0.0</c:v>
                </c:pt>
                <c:pt idx="29055">
                  <c:v>0.0</c:v>
                </c:pt>
                <c:pt idx="29056">
                  <c:v>0.0</c:v>
                </c:pt>
                <c:pt idx="29057">
                  <c:v>0.0</c:v>
                </c:pt>
                <c:pt idx="29058">
                  <c:v>0.0</c:v>
                </c:pt>
                <c:pt idx="29059">
                  <c:v>0.0</c:v>
                </c:pt>
                <c:pt idx="29060">
                  <c:v>5.884126533818568</c:v>
                </c:pt>
                <c:pt idx="29061">
                  <c:v>5.884278984578497</c:v>
                </c:pt>
                <c:pt idx="29062">
                  <c:v>5.88437818264397</c:v>
                </c:pt>
                <c:pt idx="29063">
                  <c:v>5.884479571565778</c:v>
                </c:pt>
                <c:pt idx="29064">
                  <c:v>5.884500354274924</c:v>
                </c:pt>
                <c:pt idx="29065">
                  <c:v>5.884569820255987</c:v>
                </c:pt>
                <c:pt idx="29066">
                  <c:v>5.884655160777823</c:v>
                </c:pt>
                <c:pt idx="29067">
                  <c:v>5.88483961046918</c:v>
                </c:pt>
                <c:pt idx="29068">
                  <c:v>5.884987351479364</c:v>
                </c:pt>
                <c:pt idx="29069">
                  <c:v>5.885121095546802</c:v>
                </c:pt>
                <c:pt idx="29070">
                  <c:v>0.0</c:v>
                </c:pt>
                <c:pt idx="29071">
                  <c:v>0.0</c:v>
                </c:pt>
                <c:pt idx="29072">
                  <c:v>0.0</c:v>
                </c:pt>
                <c:pt idx="29073">
                  <c:v>0.0</c:v>
                </c:pt>
                <c:pt idx="29074">
                  <c:v>0.0</c:v>
                </c:pt>
                <c:pt idx="29075">
                  <c:v>0.0</c:v>
                </c:pt>
                <c:pt idx="29076">
                  <c:v>0.0</c:v>
                </c:pt>
                <c:pt idx="29077">
                  <c:v>0.0</c:v>
                </c:pt>
                <c:pt idx="29078">
                  <c:v>0.0</c:v>
                </c:pt>
                <c:pt idx="29079">
                  <c:v>0.0</c:v>
                </c:pt>
                <c:pt idx="29080">
                  <c:v>5.884221208200985</c:v>
                </c:pt>
                <c:pt idx="29081">
                  <c:v>5.88420288287478</c:v>
                </c:pt>
                <c:pt idx="29082">
                  <c:v>5.884324958993936</c:v>
                </c:pt>
                <c:pt idx="29083">
                  <c:v>5.88435515445432</c:v>
                </c:pt>
                <c:pt idx="29084">
                  <c:v>5.884539713017747</c:v>
                </c:pt>
                <c:pt idx="29085">
                  <c:v>5.884602011309894</c:v>
                </c:pt>
                <c:pt idx="29086">
                  <c:v>5.884669038422044</c:v>
                </c:pt>
                <c:pt idx="29087">
                  <c:v>5.884708110320113</c:v>
                </c:pt>
                <c:pt idx="29088">
                  <c:v>5.884971297227336</c:v>
                </c:pt>
                <c:pt idx="29089">
                  <c:v>5.885058696957095</c:v>
                </c:pt>
                <c:pt idx="29090">
                  <c:v>0.0</c:v>
                </c:pt>
                <c:pt idx="29091">
                  <c:v>0.0</c:v>
                </c:pt>
                <c:pt idx="29092">
                  <c:v>0.0</c:v>
                </c:pt>
                <c:pt idx="29093">
                  <c:v>0.0</c:v>
                </c:pt>
                <c:pt idx="29094">
                  <c:v>0.0</c:v>
                </c:pt>
                <c:pt idx="29095">
                  <c:v>0.0</c:v>
                </c:pt>
                <c:pt idx="29096">
                  <c:v>0.0</c:v>
                </c:pt>
                <c:pt idx="29097">
                  <c:v>0.0</c:v>
                </c:pt>
                <c:pt idx="29098">
                  <c:v>0.0</c:v>
                </c:pt>
                <c:pt idx="29099">
                  <c:v>0.0</c:v>
                </c:pt>
                <c:pt idx="29100">
                  <c:v>5.884057514029354</c:v>
                </c:pt>
                <c:pt idx="29101">
                  <c:v>5.88424887547063</c:v>
                </c:pt>
                <c:pt idx="29102">
                  <c:v>5.884332025928635</c:v>
                </c:pt>
                <c:pt idx="29103">
                  <c:v>5.884299835102344</c:v>
                </c:pt>
                <c:pt idx="29104">
                  <c:v>5.884470416711887</c:v>
                </c:pt>
                <c:pt idx="29105">
                  <c:v>5.884560569641556</c:v>
                </c:pt>
                <c:pt idx="29106">
                  <c:v>5.884599568711827</c:v>
                </c:pt>
                <c:pt idx="29107">
                  <c:v>5.88483961046918</c:v>
                </c:pt>
                <c:pt idx="29108">
                  <c:v>5.88474493875348</c:v>
                </c:pt>
                <c:pt idx="29109">
                  <c:v>5.885088814474078</c:v>
                </c:pt>
                <c:pt idx="29110">
                  <c:v>0.0</c:v>
                </c:pt>
                <c:pt idx="29111">
                  <c:v>0.0</c:v>
                </c:pt>
                <c:pt idx="29112">
                  <c:v>0.0</c:v>
                </c:pt>
                <c:pt idx="29113">
                  <c:v>0.0</c:v>
                </c:pt>
                <c:pt idx="29114">
                  <c:v>0.0</c:v>
                </c:pt>
                <c:pt idx="29115">
                  <c:v>0.0</c:v>
                </c:pt>
                <c:pt idx="29116">
                  <c:v>0.0</c:v>
                </c:pt>
                <c:pt idx="29117">
                  <c:v>0.0</c:v>
                </c:pt>
                <c:pt idx="29118">
                  <c:v>0.0</c:v>
                </c:pt>
                <c:pt idx="29119">
                  <c:v>0.0</c:v>
                </c:pt>
                <c:pt idx="29120">
                  <c:v>5.884048269062926</c:v>
                </c:pt>
                <c:pt idx="29121">
                  <c:v>5.884186759455339</c:v>
                </c:pt>
                <c:pt idx="29122">
                  <c:v>5.884105950899642</c:v>
                </c:pt>
                <c:pt idx="29123">
                  <c:v>5.884354980448077</c:v>
                </c:pt>
                <c:pt idx="29124">
                  <c:v>5.884415186619377</c:v>
                </c:pt>
                <c:pt idx="29125">
                  <c:v>5.884445207742895</c:v>
                </c:pt>
                <c:pt idx="29126">
                  <c:v>5.884678175699912</c:v>
                </c:pt>
                <c:pt idx="29127">
                  <c:v>5.884770412975689</c:v>
                </c:pt>
                <c:pt idx="29128">
                  <c:v>5.884839706456828</c:v>
                </c:pt>
                <c:pt idx="29129">
                  <c:v>5.885019613134855</c:v>
                </c:pt>
                <c:pt idx="29130">
                  <c:v>0.0</c:v>
                </c:pt>
                <c:pt idx="29131">
                  <c:v>0.0</c:v>
                </c:pt>
                <c:pt idx="29132">
                  <c:v>0.0</c:v>
                </c:pt>
                <c:pt idx="29133">
                  <c:v>0.0</c:v>
                </c:pt>
                <c:pt idx="29134">
                  <c:v>0.0</c:v>
                </c:pt>
                <c:pt idx="29135">
                  <c:v>0.0</c:v>
                </c:pt>
                <c:pt idx="29136">
                  <c:v>0.0</c:v>
                </c:pt>
                <c:pt idx="29137">
                  <c:v>0.0</c:v>
                </c:pt>
                <c:pt idx="29138">
                  <c:v>0.0</c:v>
                </c:pt>
                <c:pt idx="29139">
                  <c:v>0.0</c:v>
                </c:pt>
                <c:pt idx="29140">
                  <c:v>5.884015909778901</c:v>
                </c:pt>
                <c:pt idx="29141">
                  <c:v>5.884091993218151</c:v>
                </c:pt>
                <c:pt idx="29142">
                  <c:v>5.88405988406328</c:v>
                </c:pt>
                <c:pt idx="29143">
                  <c:v>5.884385001899427</c:v>
                </c:pt>
                <c:pt idx="29144">
                  <c:v>5.884424448221006</c:v>
                </c:pt>
                <c:pt idx="29145">
                  <c:v>5.884484293444824</c:v>
                </c:pt>
                <c:pt idx="29146">
                  <c:v>5.884645910640727</c:v>
                </c:pt>
                <c:pt idx="29147">
                  <c:v>5.884793540902662</c:v>
                </c:pt>
                <c:pt idx="29148">
                  <c:v>5.884832721613945</c:v>
                </c:pt>
                <c:pt idx="29149">
                  <c:v>5.885065772869645</c:v>
                </c:pt>
                <c:pt idx="29150">
                  <c:v>0.0</c:v>
                </c:pt>
                <c:pt idx="29151">
                  <c:v>0.0</c:v>
                </c:pt>
                <c:pt idx="29152">
                  <c:v>0.0</c:v>
                </c:pt>
                <c:pt idx="29153">
                  <c:v>0.0</c:v>
                </c:pt>
                <c:pt idx="29154">
                  <c:v>0.0</c:v>
                </c:pt>
                <c:pt idx="29155">
                  <c:v>0.0</c:v>
                </c:pt>
                <c:pt idx="29156">
                  <c:v>0.0</c:v>
                </c:pt>
                <c:pt idx="29157">
                  <c:v>0.0</c:v>
                </c:pt>
                <c:pt idx="29158">
                  <c:v>0.0</c:v>
                </c:pt>
                <c:pt idx="29159">
                  <c:v>0.0</c:v>
                </c:pt>
                <c:pt idx="29160">
                  <c:v>5.884057413756386</c:v>
                </c:pt>
                <c:pt idx="29161">
                  <c:v>5.884092079515401</c:v>
                </c:pt>
                <c:pt idx="29162">
                  <c:v>5.884128977710849</c:v>
                </c:pt>
                <c:pt idx="29163">
                  <c:v>5.884299759280902</c:v>
                </c:pt>
                <c:pt idx="29164">
                  <c:v>5.884297490967372</c:v>
                </c:pt>
                <c:pt idx="29165">
                  <c:v>5.884445207742895</c:v>
                </c:pt>
                <c:pt idx="29166">
                  <c:v>5.884516667806561</c:v>
                </c:pt>
                <c:pt idx="29167">
                  <c:v>5.884770412975689</c:v>
                </c:pt>
                <c:pt idx="29168">
                  <c:v>5.884738132091373</c:v>
                </c:pt>
                <c:pt idx="29169">
                  <c:v>5.884869622559552</c:v>
                </c:pt>
                <c:pt idx="29170">
                  <c:v>0.0</c:v>
                </c:pt>
                <c:pt idx="29171">
                  <c:v>0.0</c:v>
                </c:pt>
                <c:pt idx="29172">
                  <c:v>0.0</c:v>
                </c:pt>
                <c:pt idx="29173">
                  <c:v>0.0</c:v>
                </c:pt>
                <c:pt idx="29174">
                  <c:v>0.0</c:v>
                </c:pt>
                <c:pt idx="29175">
                  <c:v>0.0</c:v>
                </c:pt>
                <c:pt idx="29176">
                  <c:v>0.0</c:v>
                </c:pt>
                <c:pt idx="29177">
                  <c:v>0.0</c:v>
                </c:pt>
                <c:pt idx="29178">
                  <c:v>0.0</c:v>
                </c:pt>
                <c:pt idx="29179">
                  <c:v>0.0</c:v>
                </c:pt>
                <c:pt idx="29180">
                  <c:v>5.883976628443172</c:v>
                </c:pt>
                <c:pt idx="29181">
                  <c:v>5.884068943225285</c:v>
                </c:pt>
                <c:pt idx="29182">
                  <c:v>5.884168251286487</c:v>
                </c:pt>
                <c:pt idx="29183">
                  <c:v>5.884244354592937</c:v>
                </c:pt>
                <c:pt idx="29184">
                  <c:v>5.884329758884687</c:v>
                </c:pt>
                <c:pt idx="29185">
                  <c:v>5.884318264371837</c:v>
                </c:pt>
                <c:pt idx="29186">
                  <c:v>5.884505164071674</c:v>
                </c:pt>
                <c:pt idx="29187">
                  <c:v>5.88466893574821</c:v>
                </c:pt>
                <c:pt idx="29188">
                  <c:v>5.88476115552828</c:v>
                </c:pt>
                <c:pt idx="29189">
                  <c:v>5.884830553260729</c:v>
                </c:pt>
                <c:pt idx="29190">
                  <c:v>0.0</c:v>
                </c:pt>
                <c:pt idx="29191">
                  <c:v>0.0</c:v>
                </c:pt>
                <c:pt idx="29192">
                  <c:v>0.0</c:v>
                </c:pt>
                <c:pt idx="29193">
                  <c:v>0.0</c:v>
                </c:pt>
                <c:pt idx="29194">
                  <c:v>0.0</c:v>
                </c:pt>
                <c:pt idx="29195">
                  <c:v>0.0</c:v>
                </c:pt>
                <c:pt idx="29196">
                  <c:v>0.0</c:v>
                </c:pt>
                <c:pt idx="29197">
                  <c:v>0.0</c:v>
                </c:pt>
                <c:pt idx="29198">
                  <c:v>0.0</c:v>
                </c:pt>
                <c:pt idx="29199">
                  <c:v>0.0</c:v>
                </c:pt>
                <c:pt idx="29200">
                  <c:v>5.884018339462854</c:v>
                </c:pt>
                <c:pt idx="29201">
                  <c:v>5.883921219129538</c:v>
                </c:pt>
                <c:pt idx="29202">
                  <c:v>5.884161370307866</c:v>
                </c:pt>
                <c:pt idx="29203">
                  <c:v>5.88418204374469</c:v>
                </c:pt>
                <c:pt idx="29204">
                  <c:v>5.88424218619064</c:v>
                </c:pt>
                <c:pt idx="29205">
                  <c:v>5.884359792893382</c:v>
                </c:pt>
                <c:pt idx="29206">
                  <c:v>5.884537439129327</c:v>
                </c:pt>
                <c:pt idx="29207">
                  <c:v>5.884551327089145</c:v>
                </c:pt>
                <c:pt idx="29208">
                  <c:v>5.88476115552828</c:v>
                </c:pt>
                <c:pt idx="29209">
                  <c:v>5.884885765214441</c:v>
                </c:pt>
                <c:pt idx="29210">
                  <c:v>0.0</c:v>
                </c:pt>
                <c:pt idx="29211">
                  <c:v>0.0</c:v>
                </c:pt>
                <c:pt idx="29212">
                  <c:v>0.0</c:v>
                </c:pt>
                <c:pt idx="29213">
                  <c:v>0.0</c:v>
                </c:pt>
                <c:pt idx="29214">
                  <c:v>0.0</c:v>
                </c:pt>
                <c:pt idx="29215">
                  <c:v>0.0</c:v>
                </c:pt>
                <c:pt idx="29216">
                  <c:v>0.0</c:v>
                </c:pt>
                <c:pt idx="29217">
                  <c:v>0.0</c:v>
                </c:pt>
                <c:pt idx="29218">
                  <c:v>0.0</c:v>
                </c:pt>
                <c:pt idx="29219">
                  <c:v>0.0</c:v>
                </c:pt>
                <c:pt idx="29220">
                  <c:v>5.883930653931453</c:v>
                </c:pt>
                <c:pt idx="29221">
                  <c:v>5.884004476915559</c:v>
                </c:pt>
                <c:pt idx="29222">
                  <c:v>5.884050461162777</c:v>
                </c:pt>
                <c:pt idx="29223">
                  <c:v>5.88414977435373</c:v>
                </c:pt>
                <c:pt idx="29224">
                  <c:v>5.884274366823615</c:v>
                </c:pt>
                <c:pt idx="29225">
                  <c:v>5.884295137792571</c:v>
                </c:pt>
                <c:pt idx="29226">
                  <c:v>5.884505073368365</c:v>
                </c:pt>
                <c:pt idx="29227">
                  <c:v>5.884472894593991</c:v>
                </c:pt>
                <c:pt idx="29228">
                  <c:v>5.884673470475156</c:v>
                </c:pt>
                <c:pt idx="29229">
                  <c:v>5.884837437918747</c:v>
                </c:pt>
                <c:pt idx="29230">
                  <c:v>0.0</c:v>
                </c:pt>
                <c:pt idx="29231">
                  <c:v>0.0</c:v>
                </c:pt>
                <c:pt idx="29232">
                  <c:v>0.0</c:v>
                </c:pt>
                <c:pt idx="29233">
                  <c:v>0.0</c:v>
                </c:pt>
                <c:pt idx="29234">
                  <c:v>0.0</c:v>
                </c:pt>
                <c:pt idx="29235">
                  <c:v>0.0</c:v>
                </c:pt>
                <c:pt idx="29236">
                  <c:v>0.0</c:v>
                </c:pt>
                <c:pt idx="29237">
                  <c:v>0.0</c:v>
                </c:pt>
                <c:pt idx="29238">
                  <c:v>0.0</c:v>
                </c:pt>
                <c:pt idx="29239">
                  <c:v>0.0</c:v>
                </c:pt>
                <c:pt idx="29240">
                  <c:v>5.88383843432559</c:v>
                </c:pt>
                <c:pt idx="29241">
                  <c:v>5.883787655662473</c:v>
                </c:pt>
                <c:pt idx="29242">
                  <c:v>5.883981369442404</c:v>
                </c:pt>
                <c:pt idx="29243">
                  <c:v>5.884087661318365</c:v>
                </c:pt>
                <c:pt idx="29244">
                  <c:v>5.884124483873084</c:v>
                </c:pt>
                <c:pt idx="29245">
                  <c:v>5.88431128327072</c:v>
                </c:pt>
                <c:pt idx="29246">
                  <c:v>5.88432524507187</c:v>
                </c:pt>
                <c:pt idx="29247">
                  <c:v>5.884394437816395</c:v>
                </c:pt>
                <c:pt idx="29248">
                  <c:v>5.884659680108804</c:v>
                </c:pt>
                <c:pt idx="29249">
                  <c:v>5.884781936493253</c:v>
                </c:pt>
                <c:pt idx="29250">
                  <c:v>0.0</c:v>
                </c:pt>
                <c:pt idx="29251">
                  <c:v>0.0</c:v>
                </c:pt>
                <c:pt idx="29252">
                  <c:v>0.0</c:v>
                </c:pt>
                <c:pt idx="29253">
                  <c:v>0.0</c:v>
                </c:pt>
                <c:pt idx="29254">
                  <c:v>0.0</c:v>
                </c:pt>
                <c:pt idx="29255">
                  <c:v>0.0</c:v>
                </c:pt>
                <c:pt idx="29256">
                  <c:v>0.0</c:v>
                </c:pt>
                <c:pt idx="29257">
                  <c:v>0.0</c:v>
                </c:pt>
                <c:pt idx="29258">
                  <c:v>0.0</c:v>
                </c:pt>
                <c:pt idx="29259">
                  <c:v>0.0</c:v>
                </c:pt>
                <c:pt idx="29260">
                  <c:v>5.884025049431249</c:v>
                </c:pt>
                <c:pt idx="29261">
                  <c:v>5.883928221249516</c:v>
                </c:pt>
                <c:pt idx="29262">
                  <c:v>5.883932943863301</c:v>
                </c:pt>
                <c:pt idx="29263">
                  <c:v>5.884057548839749</c:v>
                </c:pt>
                <c:pt idx="29264">
                  <c:v>5.88420990658491</c:v>
                </c:pt>
                <c:pt idx="29265">
                  <c:v>5.884193765582421</c:v>
                </c:pt>
                <c:pt idx="29266">
                  <c:v>5.884482035243812</c:v>
                </c:pt>
                <c:pt idx="29267">
                  <c:v>5.884496107179975</c:v>
                </c:pt>
                <c:pt idx="29268">
                  <c:v>5.88460438575233</c:v>
                </c:pt>
                <c:pt idx="29269">
                  <c:v>5.884742962518106</c:v>
                </c:pt>
                <c:pt idx="29270">
                  <c:v>0.0</c:v>
                </c:pt>
                <c:pt idx="29271">
                  <c:v>0.0</c:v>
                </c:pt>
                <c:pt idx="29272">
                  <c:v>0.0</c:v>
                </c:pt>
                <c:pt idx="29273">
                  <c:v>0.0</c:v>
                </c:pt>
                <c:pt idx="29274">
                  <c:v>0.0</c:v>
                </c:pt>
                <c:pt idx="29275">
                  <c:v>0.0</c:v>
                </c:pt>
                <c:pt idx="29276">
                  <c:v>0.0</c:v>
                </c:pt>
                <c:pt idx="29277">
                  <c:v>0.0</c:v>
                </c:pt>
                <c:pt idx="29278">
                  <c:v>0.0</c:v>
                </c:pt>
                <c:pt idx="29279">
                  <c:v>0.0</c:v>
                </c:pt>
                <c:pt idx="29280">
                  <c:v>5.883891378712969</c:v>
                </c:pt>
                <c:pt idx="29281">
                  <c:v>5.883944446519536</c:v>
                </c:pt>
                <c:pt idx="29282">
                  <c:v>5.883808439719495</c:v>
                </c:pt>
                <c:pt idx="29283">
                  <c:v>5.883992977069511</c:v>
                </c:pt>
                <c:pt idx="29284">
                  <c:v>5.884161382902427</c:v>
                </c:pt>
                <c:pt idx="29285">
                  <c:v>5.884318176843206</c:v>
                </c:pt>
                <c:pt idx="29286">
                  <c:v>5.884426642165804</c:v>
                </c:pt>
                <c:pt idx="29287">
                  <c:v>5.884378207382706</c:v>
                </c:pt>
                <c:pt idx="29288">
                  <c:v>5.884650542740021</c:v>
                </c:pt>
                <c:pt idx="29289">
                  <c:v>5.884761251845745</c:v>
                </c:pt>
                <c:pt idx="29290">
                  <c:v>0.0</c:v>
                </c:pt>
                <c:pt idx="29291">
                  <c:v>0.0</c:v>
                </c:pt>
                <c:pt idx="29292">
                  <c:v>0.0</c:v>
                </c:pt>
                <c:pt idx="29293">
                  <c:v>0.0</c:v>
                </c:pt>
                <c:pt idx="29294">
                  <c:v>0.0</c:v>
                </c:pt>
                <c:pt idx="29295">
                  <c:v>0.0</c:v>
                </c:pt>
                <c:pt idx="29296">
                  <c:v>0.0</c:v>
                </c:pt>
                <c:pt idx="29297">
                  <c:v>0.0</c:v>
                </c:pt>
                <c:pt idx="29298">
                  <c:v>0.0</c:v>
                </c:pt>
                <c:pt idx="29299">
                  <c:v>0.0</c:v>
                </c:pt>
                <c:pt idx="29300">
                  <c:v>5.883877506306527</c:v>
                </c:pt>
                <c:pt idx="29301">
                  <c:v>5.883997505747556</c:v>
                </c:pt>
                <c:pt idx="29302">
                  <c:v>5.88396522263876</c:v>
                </c:pt>
                <c:pt idx="29303">
                  <c:v>5.884212150950304</c:v>
                </c:pt>
                <c:pt idx="29304">
                  <c:v>5.88410143480159</c:v>
                </c:pt>
                <c:pt idx="29305">
                  <c:v>5.884341303393731</c:v>
                </c:pt>
                <c:pt idx="29306">
                  <c:v>5.884364417782288</c:v>
                </c:pt>
                <c:pt idx="29307">
                  <c:v>5.884486869504431</c:v>
                </c:pt>
                <c:pt idx="29308">
                  <c:v>5.884673670019336</c:v>
                </c:pt>
                <c:pt idx="29309">
                  <c:v>5.88471972484208</c:v>
                </c:pt>
                <c:pt idx="29310">
                  <c:v>0.0</c:v>
                </c:pt>
                <c:pt idx="29311">
                  <c:v>0.0</c:v>
                </c:pt>
                <c:pt idx="29312">
                  <c:v>0.0</c:v>
                </c:pt>
                <c:pt idx="29313">
                  <c:v>0.0</c:v>
                </c:pt>
                <c:pt idx="29314">
                  <c:v>0.0</c:v>
                </c:pt>
                <c:pt idx="29315">
                  <c:v>0.0</c:v>
                </c:pt>
                <c:pt idx="29316">
                  <c:v>0.0</c:v>
                </c:pt>
                <c:pt idx="29317">
                  <c:v>0.0</c:v>
                </c:pt>
                <c:pt idx="29318">
                  <c:v>0.0</c:v>
                </c:pt>
                <c:pt idx="29319">
                  <c:v>0.0</c:v>
                </c:pt>
                <c:pt idx="29320">
                  <c:v>5.88382908415218</c:v>
                </c:pt>
                <c:pt idx="29321">
                  <c:v>5.883997583511502</c:v>
                </c:pt>
                <c:pt idx="29322">
                  <c:v>5.884050630741789</c:v>
                </c:pt>
                <c:pt idx="29323">
                  <c:v>5.884191295743784</c:v>
                </c:pt>
                <c:pt idx="29324">
                  <c:v>5.88410842096401</c:v>
                </c:pt>
                <c:pt idx="29325">
                  <c:v>5.88448437993302</c:v>
                </c:pt>
                <c:pt idx="29326">
                  <c:v>5.884481937312984</c:v>
                </c:pt>
                <c:pt idx="29327">
                  <c:v>5.884551424614522</c:v>
                </c:pt>
                <c:pt idx="29328">
                  <c:v>5.88462741553726</c:v>
                </c:pt>
                <c:pt idx="29329">
                  <c:v>5.884869622559552</c:v>
                </c:pt>
                <c:pt idx="29330">
                  <c:v>0.0</c:v>
                </c:pt>
                <c:pt idx="29331">
                  <c:v>0.0</c:v>
                </c:pt>
                <c:pt idx="29332">
                  <c:v>0.0</c:v>
                </c:pt>
                <c:pt idx="29333">
                  <c:v>0.0</c:v>
                </c:pt>
                <c:pt idx="29334">
                  <c:v>0.0</c:v>
                </c:pt>
                <c:pt idx="29335">
                  <c:v>0.0</c:v>
                </c:pt>
                <c:pt idx="29336">
                  <c:v>0.0</c:v>
                </c:pt>
                <c:pt idx="29337">
                  <c:v>0.0</c:v>
                </c:pt>
                <c:pt idx="29338">
                  <c:v>0.0</c:v>
                </c:pt>
                <c:pt idx="29339">
                  <c:v>0.0</c:v>
                </c:pt>
                <c:pt idx="29340">
                  <c:v>5.883992854484108</c:v>
                </c:pt>
                <c:pt idx="29341">
                  <c:v>5.884216673384444</c:v>
                </c:pt>
                <c:pt idx="29342">
                  <c:v>5.884050461162777</c:v>
                </c:pt>
                <c:pt idx="29343">
                  <c:v>5.884182143306241</c:v>
                </c:pt>
                <c:pt idx="29344">
                  <c:v>5.884235182305632</c:v>
                </c:pt>
                <c:pt idx="29345">
                  <c:v>5.884373668304947</c:v>
                </c:pt>
                <c:pt idx="29346">
                  <c:v>5.884583596012669</c:v>
                </c:pt>
                <c:pt idx="29347">
                  <c:v>5.884659872168044</c:v>
                </c:pt>
                <c:pt idx="29348">
                  <c:v>5.884784209930125</c:v>
                </c:pt>
                <c:pt idx="29349">
                  <c:v>5.884948067944856</c:v>
                </c:pt>
                <c:pt idx="29350">
                  <c:v>0.0</c:v>
                </c:pt>
                <c:pt idx="29351">
                  <c:v>0.0</c:v>
                </c:pt>
                <c:pt idx="29352">
                  <c:v>0.0</c:v>
                </c:pt>
                <c:pt idx="29353">
                  <c:v>0.0</c:v>
                </c:pt>
                <c:pt idx="29354">
                  <c:v>0.0</c:v>
                </c:pt>
                <c:pt idx="29355">
                  <c:v>0.0</c:v>
                </c:pt>
                <c:pt idx="29356">
                  <c:v>0.0</c:v>
                </c:pt>
                <c:pt idx="29357">
                  <c:v>0.0</c:v>
                </c:pt>
                <c:pt idx="29358">
                  <c:v>0.0</c:v>
                </c:pt>
                <c:pt idx="29359">
                  <c:v>0.0</c:v>
                </c:pt>
                <c:pt idx="29360">
                  <c:v>5.884011252766289</c:v>
                </c:pt>
                <c:pt idx="29361">
                  <c:v>5.883981458576575</c:v>
                </c:pt>
                <c:pt idx="29362">
                  <c:v>5.884191191793923</c:v>
                </c:pt>
                <c:pt idx="29363">
                  <c:v>5.884415098647888</c:v>
                </c:pt>
                <c:pt idx="29364">
                  <c:v>5.884415196561544</c:v>
                </c:pt>
                <c:pt idx="29365">
                  <c:v>5.884350541493585</c:v>
                </c:pt>
                <c:pt idx="29366">
                  <c:v>5.884551330085138</c:v>
                </c:pt>
                <c:pt idx="29367">
                  <c:v>5.884698870165732</c:v>
                </c:pt>
                <c:pt idx="29368">
                  <c:v>5.884800330013761</c:v>
                </c:pt>
                <c:pt idx="29369">
                  <c:v>5.884931925470917</c:v>
                </c:pt>
                <c:pt idx="29370">
                  <c:v>0.0</c:v>
                </c:pt>
                <c:pt idx="29371">
                  <c:v>0.0</c:v>
                </c:pt>
                <c:pt idx="29372">
                  <c:v>0.0</c:v>
                </c:pt>
                <c:pt idx="29373">
                  <c:v>0.0</c:v>
                </c:pt>
                <c:pt idx="29374">
                  <c:v>0.0</c:v>
                </c:pt>
                <c:pt idx="29375">
                  <c:v>0.0</c:v>
                </c:pt>
                <c:pt idx="29376">
                  <c:v>0.0</c:v>
                </c:pt>
                <c:pt idx="29377">
                  <c:v>0.0</c:v>
                </c:pt>
                <c:pt idx="29378">
                  <c:v>0.0</c:v>
                </c:pt>
                <c:pt idx="29379">
                  <c:v>0.0</c:v>
                </c:pt>
                <c:pt idx="29380">
                  <c:v>5.884198080132518</c:v>
                </c:pt>
                <c:pt idx="29381">
                  <c:v>5.884147400989825</c:v>
                </c:pt>
                <c:pt idx="29382">
                  <c:v>5.884168251286487</c:v>
                </c:pt>
                <c:pt idx="29383">
                  <c:v>5.884385077279673</c:v>
                </c:pt>
                <c:pt idx="29384">
                  <c:v>5.884461268066179</c:v>
                </c:pt>
                <c:pt idx="29385">
                  <c:v>5.884532815468286</c:v>
                </c:pt>
                <c:pt idx="29386">
                  <c:v>5.884622872187077</c:v>
                </c:pt>
                <c:pt idx="29387">
                  <c:v>5.88476342851315</c:v>
                </c:pt>
                <c:pt idx="29388">
                  <c:v>5.88490424723846</c:v>
                </c:pt>
                <c:pt idx="29389">
                  <c:v>5.884980346044571</c:v>
                </c:pt>
                <c:pt idx="29390">
                  <c:v>0.0</c:v>
                </c:pt>
                <c:pt idx="29391">
                  <c:v>0.0</c:v>
                </c:pt>
                <c:pt idx="29392">
                  <c:v>0.0</c:v>
                </c:pt>
                <c:pt idx="29393">
                  <c:v>0.0</c:v>
                </c:pt>
                <c:pt idx="29394">
                  <c:v>0.0</c:v>
                </c:pt>
                <c:pt idx="29395">
                  <c:v>0.0</c:v>
                </c:pt>
                <c:pt idx="29396">
                  <c:v>0.0</c:v>
                </c:pt>
                <c:pt idx="29397">
                  <c:v>0.0</c:v>
                </c:pt>
                <c:pt idx="29398">
                  <c:v>0.0</c:v>
                </c:pt>
                <c:pt idx="29399">
                  <c:v>0.0</c:v>
                </c:pt>
                <c:pt idx="29400">
                  <c:v>5.884165786183844</c:v>
                </c:pt>
                <c:pt idx="29401">
                  <c:v>5.884304272550089</c:v>
                </c:pt>
                <c:pt idx="29402">
                  <c:v>5.884230560488653</c:v>
                </c:pt>
                <c:pt idx="29403">
                  <c:v>5.884172887758934</c:v>
                </c:pt>
                <c:pt idx="29404">
                  <c:v>5.884382906626325</c:v>
                </c:pt>
                <c:pt idx="29405">
                  <c:v>5.884445119401406</c:v>
                </c:pt>
                <c:pt idx="29406">
                  <c:v>5.884615786810686</c:v>
                </c:pt>
                <c:pt idx="29407">
                  <c:v>5.884724253861669</c:v>
                </c:pt>
                <c:pt idx="29408">
                  <c:v>5.884807329119793</c:v>
                </c:pt>
                <c:pt idx="29409">
                  <c:v>5.885065778108227</c:v>
                </c:pt>
                <c:pt idx="29410">
                  <c:v>0.0</c:v>
                </c:pt>
                <c:pt idx="29411">
                  <c:v>0.0</c:v>
                </c:pt>
                <c:pt idx="29412">
                  <c:v>0.0</c:v>
                </c:pt>
                <c:pt idx="29413">
                  <c:v>0.0</c:v>
                </c:pt>
                <c:pt idx="29414">
                  <c:v>0.0</c:v>
                </c:pt>
                <c:pt idx="29415">
                  <c:v>0.0</c:v>
                </c:pt>
                <c:pt idx="29416">
                  <c:v>0.0</c:v>
                </c:pt>
                <c:pt idx="29417">
                  <c:v>0.0</c:v>
                </c:pt>
                <c:pt idx="29418">
                  <c:v>0.0</c:v>
                </c:pt>
                <c:pt idx="29419">
                  <c:v>0.0</c:v>
                </c:pt>
                <c:pt idx="29420">
                  <c:v>5.884025132818794</c:v>
                </c:pt>
                <c:pt idx="29421">
                  <c:v>5.884193553710993</c:v>
                </c:pt>
                <c:pt idx="29422">
                  <c:v>5.88419818251498</c:v>
                </c:pt>
                <c:pt idx="29423">
                  <c:v>5.884244439147246</c:v>
                </c:pt>
                <c:pt idx="29424">
                  <c:v>5.884345805395744</c:v>
                </c:pt>
                <c:pt idx="29425">
                  <c:v>5.884491275913461</c:v>
                </c:pt>
                <c:pt idx="29426">
                  <c:v>5.884639016632851</c:v>
                </c:pt>
                <c:pt idx="29427">
                  <c:v>5.884777397268565</c:v>
                </c:pt>
                <c:pt idx="29428">
                  <c:v>5.884830457120366</c:v>
                </c:pt>
                <c:pt idx="29429">
                  <c:v>5.884941262220424</c:v>
                </c:pt>
                <c:pt idx="29430">
                  <c:v>0.0</c:v>
                </c:pt>
                <c:pt idx="29431">
                  <c:v>0.0</c:v>
                </c:pt>
                <c:pt idx="29432">
                  <c:v>0.0</c:v>
                </c:pt>
                <c:pt idx="29433">
                  <c:v>0.0</c:v>
                </c:pt>
                <c:pt idx="29434">
                  <c:v>0.0</c:v>
                </c:pt>
                <c:pt idx="29435">
                  <c:v>0.0</c:v>
                </c:pt>
                <c:pt idx="29436">
                  <c:v>0.0</c:v>
                </c:pt>
                <c:pt idx="29437">
                  <c:v>0.0</c:v>
                </c:pt>
                <c:pt idx="29438">
                  <c:v>0.0</c:v>
                </c:pt>
                <c:pt idx="29439">
                  <c:v>0.0</c:v>
                </c:pt>
                <c:pt idx="29440">
                  <c:v>5.884080455151146</c:v>
                </c:pt>
                <c:pt idx="29441">
                  <c:v>5.884101223221265</c:v>
                </c:pt>
                <c:pt idx="29442">
                  <c:v>5.884122084041206</c:v>
                </c:pt>
                <c:pt idx="29443">
                  <c:v>5.884214323006781</c:v>
                </c:pt>
                <c:pt idx="29444">
                  <c:v>5.884415111455785</c:v>
                </c:pt>
                <c:pt idx="29445">
                  <c:v>5.884424335277904</c:v>
                </c:pt>
                <c:pt idx="29446">
                  <c:v>5.884553574762695</c:v>
                </c:pt>
                <c:pt idx="29447">
                  <c:v>5.88476342851315</c:v>
                </c:pt>
                <c:pt idx="29448">
                  <c:v>5.884885680339443</c:v>
                </c:pt>
                <c:pt idx="29449">
                  <c:v>5.885072669971278</c:v>
                </c:pt>
                <c:pt idx="29450">
                  <c:v>0.0</c:v>
                </c:pt>
                <c:pt idx="29451">
                  <c:v>0.0</c:v>
                </c:pt>
                <c:pt idx="29452">
                  <c:v>0.0</c:v>
                </c:pt>
                <c:pt idx="29453">
                  <c:v>0.0</c:v>
                </c:pt>
                <c:pt idx="29454">
                  <c:v>0.0</c:v>
                </c:pt>
                <c:pt idx="29455">
                  <c:v>0.0</c:v>
                </c:pt>
                <c:pt idx="29456">
                  <c:v>0.0</c:v>
                </c:pt>
                <c:pt idx="29457">
                  <c:v>0.0</c:v>
                </c:pt>
                <c:pt idx="29458">
                  <c:v>0.0</c:v>
                </c:pt>
                <c:pt idx="29459">
                  <c:v>0.0</c:v>
                </c:pt>
                <c:pt idx="29460">
                  <c:v>5.884050533683485</c:v>
                </c:pt>
                <c:pt idx="29461">
                  <c:v>4.460674497885194</c:v>
                </c:pt>
                <c:pt idx="29462">
                  <c:v>5.884122197247022</c:v>
                </c:pt>
                <c:pt idx="29463">
                  <c:v>5.884189034492108</c:v>
                </c:pt>
                <c:pt idx="29464">
                  <c:v>5.884431243049534</c:v>
                </c:pt>
                <c:pt idx="29465">
                  <c:v>5.884500426395879</c:v>
                </c:pt>
                <c:pt idx="29466">
                  <c:v>5.884680537178515</c:v>
                </c:pt>
                <c:pt idx="29467">
                  <c:v>5.884786652462791</c:v>
                </c:pt>
                <c:pt idx="29468">
                  <c:v>5.884823568722454</c:v>
                </c:pt>
                <c:pt idx="29469">
                  <c:v>5.88492494000717</c:v>
                </c:pt>
                <c:pt idx="29470">
                  <c:v>0.0</c:v>
                </c:pt>
                <c:pt idx="29471">
                  <c:v>0.0</c:v>
                </c:pt>
                <c:pt idx="29472">
                  <c:v>0.0</c:v>
                </c:pt>
                <c:pt idx="29473">
                  <c:v>0.0</c:v>
                </c:pt>
                <c:pt idx="29474">
                  <c:v>0.0</c:v>
                </c:pt>
                <c:pt idx="29475">
                  <c:v>0.0</c:v>
                </c:pt>
                <c:pt idx="29476">
                  <c:v>0.0</c:v>
                </c:pt>
                <c:pt idx="29477">
                  <c:v>0.0</c:v>
                </c:pt>
                <c:pt idx="29478">
                  <c:v>0.0</c:v>
                </c:pt>
                <c:pt idx="29479">
                  <c:v>0.0</c:v>
                </c:pt>
                <c:pt idx="29480">
                  <c:v>5.884112835861035</c:v>
                </c:pt>
                <c:pt idx="29481">
                  <c:v>5.884170418485816</c:v>
                </c:pt>
                <c:pt idx="29482">
                  <c:v>5.884129077685046</c:v>
                </c:pt>
                <c:pt idx="29483">
                  <c:v>5.884362048459002</c:v>
                </c:pt>
                <c:pt idx="29484">
                  <c:v>5.884343744994088</c:v>
                </c:pt>
                <c:pt idx="29485">
                  <c:v>5.884507432405138</c:v>
                </c:pt>
                <c:pt idx="29486">
                  <c:v>5.884652807165724</c:v>
                </c:pt>
                <c:pt idx="29487">
                  <c:v>5.884786652462791</c:v>
                </c:pt>
                <c:pt idx="29488">
                  <c:v>5.884871878316339</c:v>
                </c:pt>
                <c:pt idx="29489">
                  <c:v>5.884994317828191</c:v>
                </c:pt>
                <c:pt idx="29490">
                  <c:v>0.0</c:v>
                </c:pt>
                <c:pt idx="29491">
                  <c:v>0.0</c:v>
                </c:pt>
                <c:pt idx="29492">
                  <c:v>0.0</c:v>
                </c:pt>
                <c:pt idx="29493">
                  <c:v>0.0</c:v>
                </c:pt>
                <c:pt idx="29494">
                  <c:v>0.0</c:v>
                </c:pt>
                <c:pt idx="29495">
                  <c:v>0.0</c:v>
                </c:pt>
                <c:pt idx="29496">
                  <c:v>0.0</c:v>
                </c:pt>
                <c:pt idx="29497">
                  <c:v>0.0</c:v>
                </c:pt>
                <c:pt idx="29498">
                  <c:v>0.0</c:v>
                </c:pt>
                <c:pt idx="29499">
                  <c:v>0.0</c:v>
                </c:pt>
                <c:pt idx="29500">
                  <c:v>5.884087535622945</c:v>
                </c:pt>
                <c:pt idx="29501">
                  <c:v>5.884170418485816</c:v>
                </c:pt>
                <c:pt idx="29502">
                  <c:v>5.884223471941837</c:v>
                </c:pt>
                <c:pt idx="29503">
                  <c:v>5.884235101873828</c:v>
                </c:pt>
                <c:pt idx="29504">
                  <c:v>5.884422080516734</c:v>
                </c:pt>
                <c:pt idx="29505">
                  <c:v>5.884468160701931</c:v>
                </c:pt>
                <c:pt idx="29506">
                  <c:v>5.884521220257636</c:v>
                </c:pt>
                <c:pt idx="29507">
                  <c:v>5.88483961046918</c:v>
                </c:pt>
                <c:pt idx="29508">
                  <c:v>5.884839706456828</c:v>
                </c:pt>
                <c:pt idx="29509">
                  <c:v>5.885026697206801</c:v>
                </c:pt>
                <c:pt idx="29510">
                  <c:v>0.0</c:v>
                </c:pt>
                <c:pt idx="29511">
                  <c:v>0.0</c:v>
                </c:pt>
                <c:pt idx="29512">
                  <c:v>0.0</c:v>
                </c:pt>
                <c:pt idx="29513">
                  <c:v>0.0</c:v>
                </c:pt>
                <c:pt idx="29514">
                  <c:v>0.0</c:v>
                </c:pt>
                <c:pt idx="29515">
                  <c:v>0.0</c:v>
                </c:pt>
                <c:pt idx="29516">
                  <c:v>0.0</c:v>
                </c:pt>
                <c:pt idx="29517">
                  <c:v>0.0</c:v>
                </c:pt>
                <c:pt idx="29518">
                  <c:v>0.0</c:v>
                </c:pt>
                <c:pt idx="29519">
                  <c:v>0.0</c:v>
                </c:pt>
                <c:pt idx="29520">
                  <c:v>5.884018339462854</c:v>
                </c:pt>
                <c:pt idx="29521">
                  <c:v>5.884091993218151</c:v>
                </c:pt>
                <c:pt idx="29522">
                  <c:v>5.88425359228077</c:v>
                </c:pt>
                <c:pt idx="29523">
                  <c:v>5.88415900402061</c:v>
                </c:pt>
                <c:pt idx="29524">
                  <c:v>5.88439895336712</c:v>
                </c:pt>
                <c:pt idx="29525">
                  <c:v>5.884468160701931</c:v>
                </c:pt>
                <c:pt idx="29526">
                  <c:v>5.884512155746324</c:v>
                </c:pt>
                <c:pt idx="29527">
                  <c:v>5.884754365789576</c:v>
                </c:pt>
                <c:pt idx="29528">
                  <c:v>5.884895006207826</c:v>
                </c:pt>
                <c:pt idx="29529">
                  <c:v>5.884978270330033</c:v>
                </c:pt>
                <c:pt idx="29530">
                  <c:v>0.0</c:v>
                </c:pt>
                <c:pt idx="29531">
                  <c:v>0.0</c:v>
                </c:pt>
                <c:pt idx="29532">
                  <c:v>0.0</c:v>
                </c:pt>
                <c:pt idx="29533">
                  <c:v>0.0</c:v>
                </c:pt>
                <c:pt idx="29534">
                  <c:v>0.0</c:v>
                </c:pt>
                <c:pt idx="29535">
                  <c:v>0.0</c:v>
                </c:pt>
                <c:pt idx="29536">
                  <c:v>0.0</c:v>
                </c:pt>
                <c:pt idx="29537">
                  <c:v>0.0</c:v>
                </c:pt>
                <c:pt idx="29538">
                  <c:v>0.0</c:v>
                </c:pt>
                <c:pt idx="29539">
                  <c:v>0.0</c:v>
                </c:pt>
                <c:pt idx="29540">
                  <c:v>5.884080541496343</c:v>
                </c:pt>
                <c:pt idx="29541">
                  <c:v>5.884140504496137</c:v>
                </c:pt>
                <c:pt idx="29542">
                  <c:v>5.884302004387409</c:v>
                </c:pt>
                <c:pt idx="29543">
                  <c:v>5.88432278765217</c:v>
                </c:pt>
                <c:pt idx="29544">
                  <c:v>5.884408106136036</c:v>
                </c:pt>
                <c:pt idx="29545">
                  <c:v>5.884452101562402</c:v>
                </c:pt>
                <c:pt idx="29546">
                  <c:v>5.884691892747901</c:v>
                </c:pt>
                <c:pt idx="29547">
                  <c:v>5.88483961046918</c:v>
                </c:pt>
                <c:pt idx="29548">
                  <c:v>5.884948175598384</c:v>
                </c:pt>
                <c:pt idx="29549">
                  <c:v>5.885049541362449</c:v>
                </c:pt>
                <c:pt idx="29550">
                  <c:v>0.0</c:v>
                </c:pt>
                <c:pt idx="29551">
                  <c:v>0.0</c:v>
                </c:pt>
                <c:pt idx="29552">
                  <c:v>0.0</c:v>
                </c:pt>
                <c:pt idx="29553">
                  <c:v>0.0</c:v>
                </c:pt>
                <c:pt idx="29554">
                  <c:v>0.0</c:v>
                </c:pt>
                <c:pt idx="29555">
                  <c:v>0.0</c:v>
                </c:pt>
                <c:pt idx="29556">
                  <c:v>0.0</c:v>
                </c:pt>
                <c:pt idx="29557">
                  <c:v>0.0</c:v>
                </c:pt>
                <c:pt idx="29558">
                  <c:v>0.0</c:v>
                </c:pt>
                <c:pt idx="29559">
                  <c:v>0.0</c:v>
                </c:pt>
                <c:pt idx="29560">
                  <c:v>5.88409660230969</c:v>
                </c:pt>
                <c:pt idx="29561">
                  <c:v>5.884115120425877</c:v>
                </c:pt>
                <c:pt idx="29562">
                  <c:v>5.884175144977648</c:v>
                </c:pt>
                <c:pt idx="29563">
                  <c:v>5.884267371197279</c:v>
                </c:pt>
                <c:pt idx="29564">
                  <c:v>5.88434354905583</c:v>
                </c:pt>
                <c:pt idx="29565">
                  <c:v>5.884359780251133</c:v>
                </c:pt>
                <c:pt idx="29566">
                  <c:v>5.88458584697254</c:v>
                </c:pt>
                <c:pt idx="29567">
                  <c:v>5.884668945529686</c:v>
                </c:pt>
                <c:pt idx="29568">
                  <c:v>5.884768162851143</c:v>
                </c:pt>
                <c:pt idx="29569">
                  <c:v>5.884954962279333</c:v>
                </c:pt>
                <c:pt idx="29570">
                  <c:v>0.0</c:v>
                </c:pt>
                <c:pt idx="29571">
                  <c:v>0.0</c:v>
                </c:pt>
                <c:pt idx="29572">
                  <c:v>0.0</c:v>
                </c:pt>
                <c:pt idx="29573">
                  <c:v>0.0</c:v>
                </c:pt>
                <c:pt idx="29574">
                  <c:v>0.0</c:v>
                </c:pt>
                <c:pt idx="29575">
                  <c:v>0.0</c:v>
                </c:pt>
                <c:pt idx="29576">
                  <c:v>0.0</c:v>
                </c:pt>
                <c:pt idx="29577">
                  <c:v>0.0</c:v>
                </c:pt>
                <c:pt idx="29578">
                  <c:v>0.0</c:v>
                </c:pt>
                <c:pt idx="29579">
                  <c:v>0.0</c:v>
                </c:pt>
                <c:pt idx="29580">
                  <c:v>5.884025049431249</c:v>
                </c:pt>
                <c:pt idx="29581">
                  <c:v>5.884177498842874</c:v>
                </c:pt>
                <c:pt idx="29582">
                  <c:v>5.884191191793923</c:v>
                </c:pt>
                <c:pt idx="29583">
                  <c:v>5.884267371197279</c:v>
                </c:pt>
                <c:pt idx="29584">
                  <c:v>5.884343657315786</c:v>
                </c:pt>
                <c:pt idx="29585">
                  <c:v>5.88436668669094</c:v>
                </c:pt>
                <c:pt idx="29586">
                  <c:v>5.884456662582713</c:v>
                </c:pt>
                <c:pt idx="29587">
                  <c:v>5.884629659034859</c:v>
                </c:pt>
                <c:pt idx="29588">
                  <c:v>5.884862728319978</c:v>
                </c:pt>
                <c:pt idx="29589">
                  <c:v>5.884932020858436</c:v>
                </c:pt>
                <c:pt idx="29590">
                  <c:v>0.0</c:v>
                </c:pt>
                <c:pt idx="29591">
                  <c:v>0.0</c:v>
                </c:pt>
                <c:pt idx="29592">
                  <c:v>0.0</c:v>
                </c:pt>
                <c:pt idx="29593">
                  <c:v>0.0</c:v>
                </c:pt>
                <c:pt idx="29594">
                  <c:v>0.0</c:v>
                </c:pt>
                <c:pt idx="29595">
                  <c:v>0.0</c:v>
                </c:pt>
                <c:pt idx="29596">
                  <c:v>0.0</c:v>
                </c:pt>
                <c:pt idx="29597">
                  <c:v>0.0</c:v>
                </c:pt>
                <c:pt idx="29598">
                  <c:v>0.0</c:v>
                </c:pt>
                <c:pt idx="29599">
                  <c:v>0.0</c:v>
                </c:pt>
                <c:pt idx="29600">
                  <c:v>5.884057320875903</c:v>
                </c:pt>
                <c:pt idx="29601">
                  <c:v>5.88403666583253</c:v>
                </c:pt>
                <c:pt idx="29602">
                  <c:v>5.884066777685411</c:v>
                </c:pt>
                <c:pt idx="29603">
                  <c:v>5.884274375283748</c:v>
                </c:pt>
                <c:pt idx="29604">
                  <c:v>5.884375924775951</c:v>
                </c:pt>
                <c:pt idx="29605">
                  <c:v>5.884553574762695</c:v>
                </c:pt>
                <c:pt idx="29606">
                  <c:v>5.88457661285338</c:v>
                </c:pt>
                <c:pt idx="29607">
                  <c:v>5.884692160057534</c:v>
                </c:pt>
                <c:pt idx="29608">
                  <c:v>5.884816472924657</c:v>
                </c:pt>
                <c:pt idx="29609">
                  <c:v>5.884957404467928</c:v>
                </c:pt>
                <c:pt idx="29610">
                  <c:v>0.0</c:v>
                </c:pt>
                <c:pt idx="29611">
                  <c:v>0.0</c:v>
                </c:pt>
                <c:pt idx="29612">
                  <c:v>0.0</c:v>
                </c:pt>
                <c:pt idx="29613">
                  <c:v>0.0</c:v>
                </c:pt>
                <c:pt idx="29614">
                  <c:v>0.0</c:v>
                </c:pt>
                <c:pt idx="29615">
                  <c:v>0.0</c:v>
                </c:pt>
                <c:pt idx="29616">
                  <c:v>0.0</c:v>
                </c:pt>
                <c:pt idx="29617">
                  <c:v>0.0</c:v>
                </c:pt>
                <c:pt idx="29618">
                  <c:v>0.0</c:v>
                </c:pt>
                <c:pt idx="29619">
                  <c:v>0.0</c:v>
                </c:pt>
                <c:pt idx="29620">
                  <c:v>5.884165885910614</c:v>
                </c:pt>
                <c:pt idx="29621">
                  <c:v>5.884161265280324</c:v>
                </c:pt>
                <c:pt idx="29622">
                  <c:v>5.884152018039748</c:v>
                </c:pt>
                <c:pt idx="29623">
                  <c:v>5.884345817773481</c:v>
                </c:pt>
                <c:pt idx="29624">
                  <c:v>5.884297590006382</c:v>
                </c:pt>
                <c:pt idx="29625">
                  <c:v>5.884428973701484</c:v>
                </c:pt>
                <c:pt idx="29626">
                  <c:v>5.884608900160841</c:v>
                </c:pt>
                <c:pt idx="29627">
                  <c:v>5.884834961486959</c:v>
                </c:pt>
                <c:pt idx="29628">
                  <c:v>5.88475900296462</c:v>
                </c:pt>
                <c:pt idx="29629">
                  <c:v>5.884830447846389</c:v>
                </c:pt>
                <c:pt idx="29630">
                  <c:v>0.0</c:v>
                </c:pt>
                <c:pt idx="29631">
                  <c:v>0.0</c:v>
                </c:pt>
                <c:pt idx="29632">
                  <c:v>0.0</c:v>
                </c:pt>
                <c:pt idx="29633">
                  <c:v>0.0</c:v>
                </c:pt>
                <c:pt idx="29634">
                  <c:v>0.0</c:v>
                </c:pt>
                <c:pt idx="29635">
                  <c:v>0.0</c:v>
                </c:pt>
                <c:pt idx="29636">
                  <c:v>0.0</c:v>
                </c:pt>
                <c:pt idx="29637">
                  <c:v>0.0</c:v>
                </c:pt>
                <c:pt idx="29638">
                  <c:v>0.0</c:v>
                </c:pt>
                <c:pt idx="29639">
                  <c:v>0.0</c:v>
                </c:pt>
                <c:pt idx="29640">
                  <c:v>5.884002022618731</c:v>
                </c:pt>
                <c:pt idx="29641">
                  <c:v>5.884115120425877</c:v>
                </c:pt>
                <c:pt idx="29642">
                  <c:v>5.884059714087755</c:v>
                </c:pt>
                <c:pt idx="29643">
                  <c:v>5.884165997369307</c:v>
                </c:pt>
                <c:pt idx="29644">
                  <c:v>5.8843760128024</c:v>
                </c:pt>
                <c:pt idx="29645">
                  <c:v>5.884327513581319</c:v>
                </c:pt>
                <c:pt idx="29646">
                  <c:v>5.884505064268538</c:v>
                </c:pt>
                <c:pt idx="29647">
                  <c:v>5.884565105848462</c:v>
                </c:pt>
                <c:pt idx="29648">
                  <c:v>5.884823568722454</c:v>
                </c:pt>
                <c:pt idx="29649">
                  <c:v>5.884954962279333</c:v>
                </c:pt>
                <c:pt idx="29650">
                  <c:v>0.0</c:v>
                </c:pt>
                <c:pt idx="29651">
                  <c:v>0.0</c:v>
                </c:pt>
                <c:pt idx="29652">
                  <c:v>0.0</c:v>
                </c:pt>
                <c:pt idx="29653">
                  <c:v>0.0</c:v>
                </c:pt>
                <c:pt idx="29654">
                  <c:v>0.0</c:v>
                </c:pt>
                <c:pt idx="29655">
                  <c:v>0.0</c:v>
                </c:pt>
                <c:pt idx="29656">
                  <c:v>0.0</c:v>
                </c:pt>
                <c:pt idx="29657">
                  <c:v>0.0</c:v>
                </c:pt>
                <c:pt idx="29658">
                  <c:v>0.0</c:v>
                </c:pt>
                <c:pt idx="29659">
                  <c:v>0.0</c:v>
                </c:pt>
                <c:pt idx="29660">
                  <c:v>5.883946599855895</c:v>
                </c:pt>
                <c:pt idx="29661">
                  <c:v>5.884089819514823</c:v>
                </c:pt>
                <c:pt idx="29662">
                  <c:v>5.884230640586273</c:v>
                </c:pt>
                <c:pt idx="29663">
                  <c:v>5.884087661318365</c:v>
                </c:pt>
                <c:pt idx="29664">
                  <c:v>5.884281359460227</c:v>
                </c:pt>
                <c:pt idx="29665">
                  <c:v>5.884350554972777</c:v>
                </c:pt>
                <c:pt idx="29666">
                  <c:v>5.884488929030445</c:v>
                </c:pt>
                <c:pt idx="29667">
                  <c:v>5.884691959899647</c:v>
                </c:pt>
                <c:pt idx="29668">
                  <c:v>5.88472906178319</c:v>
                </c:pt>
                <c:pt idx="29669">
                  <c:v>5.884922676832051</c:v>
                </c:pt>
                <c:pt idx="29670">
                  <c:v>0.0</c:v>
                </c:pt>
                <c:pt idx="29671">
                  <c:v>0.0</c:v>
                </c:pt>
                <c:pt idx="29672">
                  <c:v>0.0</c:v>
                </c:pt>
                <c:pt idx="29673">
                  <c:v>0.0</c:v>
                </c:pt>
                <c:pt idx="29674">
                  <c:v>0.0</c:v>
                </c:pt>
                <c:pt idx="29675">
                  <c:v>0.0</c:v>
                </c:pt>
                <c:pt idx="29676">
                  <c:v>0.0</c:v>
                </c:pt>
                <c:pt idx="29677">
                  <c:v>0.0</c:v>
                </c:pt>
                <c:pt idx="29678">
                  <c:v>0.0</c:v>
                </c:pt>
                <c:pt idx="29679">
                  <c:v>0.0</c:v>
                </c:pt>
                <c:pt idx="29680">
                  <c:v>5.883884501262604</c:v>
                </c:pt>
                <c:pt idx="29681">
                  <c:v>5.883951239174688</c:v>
                </c:pt>
                <c:pt idx="29682">
                  <c:v>5.884103693921724</c:v>
                </c:pt>
                <c:pt idx="29683">
                  <c:v>5.884172893523478</c:v>
                </c:pt>
                <c:pt idx="29684">
                  <c:v>5.884249079694696</c:v>
                </c:pt>
                <c:pt idx="29685">
                  <c:v>5.884343550194591</c:v>
                </c:pt>
                <c:pt idx="29686">
                  <c:v>5.88443372226174</c:v>
                </c:pt>
                <c:pt idx="29687">
                  <c:v>5.884691959899647</c:v>
                </c:pt>
                <c:pt idx="29688">
                  <c:v>5.884752002649663</c:v>
                </c:pt>
                <c:pt idx="29689">
                  <c:v>5.88476117010004</c:v>
                </c:pt>
                <c:pt idx="29690">
                  <c:v>0.0</c:v>
                </c:pt>
                <c:pt idx="29691">
                  <c:v>0.0</c:v>
                </c:pt>
                <c:pt idx="29692">
                  <c:v>0.0</c:v>
                </c:pt>
                <c:pt idx="29693">
                  <c:v>0.0</c:v>
                </c:pt>
                <c:pt idx="29694">
                  <c:v>0.0</c:v>
                </c:pt>
                <c:pt idx="29695">
                  <c:v>0.0</c:v>
                </c:pt>
                <c:pt idx="29696">
                  <c:v>0.0</c:v>
                </c:pt>
                <c:pt idx="29697">
                  <c:v>0.0</c:v>
                </c:pt>
                <c:pt idx="29698">
                  <c:v>0.0</c:v>
                </c:pt>
                <c:pt idx="29699">
                  <c:v>0.0</c:v>
                </c:pt>
                <c:pt idx="29700">
                  <c:v>5.884039023485664</c:v>
                </c:pt>
                <c:pt idx="29701">
                  <c:v>5.88403666583253</c:v>
                </c:pt>
                <c:pt idx="29702">
                  <c:v>5.884011288496373</c:v>
                </c:pt>
                <c:pt idx="29703">
                  <c:v>5.88426747036267</c:v>
                </c:pt>
                <c:pt idx="29704">
                  <c:v>5.884265301648901</c:v>
                </c:pt>
                <c:pt idx="29705">
                  <c:v>5.884357349945884</c:v>
                </c:pt>
                <c:pt idx="29706">
                  <c:v>5.884544335659068</c:v>
                </c:pt>
                <c:pt idx="29707">
                  <c:v>5.884643648939267</c:v>
                </c:pt>
                <c:pt idx="29708">
                  <c:v>5.88477739473594</c:v>
                </c:pt>
                <c:pt idx="29709">
                  <c:v>5.884846590654965</c:v>
                </c:pt>
                <c:pt idx="29710">
                  <c:v>0.0</c:v>
                </c:pt>
                <c:pt idx="29711">
                  <c:v>0.0</c:v>
                </c:pt>
                <c:pt idx="29712">
                  <c:v>0.0</c:v>
                </c:pt>
                <c:pt idx="29713">
                  <c:v>0.0</c:v>
                </c:pt>
                <c:pt idx="29714">
                  <c:v>0.0</c:v>
                </c:pt>
                <c:pt idx="29715">
                  <c:v>0.0</c:v>
                </c:pt>
                <c:pt idx="29716">
                  <c:v>0.0</c:v>
                </c:pt>
                <c:pt idx="29717">
                  <c:v>0.0</c:v>
                </c:pt>
                <c:pt idx="29718">
                  <c:v>0.0</c:v>
                </c:pt>
                <c:pt idx="29719">
                  <c:v>0.0</c:v>
                </c:pt>
                <c:pt idx="29720">
                  <c:v>5.883962747777104</c:v>
                </c:pt>
                <c:pt idx="29721">
                  <c:v>5.883997497856908</c:v>
                </c:pt>
                <c:pt idx="29722">
                  <c:v>5.884066607758456</c:v>
                </c:pt>
                <c:pt idx="29723">
                  <c:v>5.88414287093032</c:v>
                </c:pt>
                <c:pt idx="29724">
                  <c:v>5.884265126323489</c:v>
                </c:pt>
                <c:pt idx="29725">
                  <c:v>5.884318176843206</c:v>
                </c:pt>
                <c:pt idx="29726">
                  <c:v>5.884357524164002</c:v>
                </c:pt>
                <c:pt idx="29727">
                  <c:v>5.88465979281296</c:v>
                </c:pt>
                <c:pt idx="29728">
                  <c:v>5.884777499728448</c:v>
                </c:pt>
                <c:pt idx="29729">
                  <c:v>5.884768145939951</c:v>
                </c:pt>
                <c:pt idx="29730">
                  <c:v>0.0</c:v>
                </c:pt>
                <c:pt idx="29731">
                  <c:v>0.0</c:v>
                </c:pt>
                <c:pt idx="29732">
                  <c:v>0.0</c:v>
                </c:pt>
                <c:pt idx="29733">
                  <c:v>0.0</c:v>
                </c:pt>
                <c:pt idx="29734">
                  <c:v>0.0</c:v>
                </c:pt>
                <c:pt idx="29735">
                  <c:v>0.0</c:v>
                </c:pt>
                <c:pt idx="29736">
                  <c:v>0.0</c:v>
                </c:pt>
                <c:pt idx="29737">
                  <c:v>0.0</c:v>
                </c:pt>
                <c:pt idx="29738">
                  <c:v>0.0</c:v>
                </c:pt>
                <c:pt idx="29739">
                  <c:v>0.0</c:v>
                </c:pt>
                <c:pt idx="29740">
                  <c:v>5.884002022618731</c:v>
                </c:pt>
                <c:pt idx="29741">
                  <c:v>5.884062040165636</c:v>
                </c:pt>
                <c:pt idx="29742">
                  <c:v>5.884138049354568</c:v>
                </c:pt>
                <c:pt idx="29743">
                  <c:v>5.884274451386785</c:v>
                </c:pt>
                <c:pt idx="29744">
                  <c:v>5.884373494071512</c:v>
                </c:pt>
                <c:pt idx="29745">
                  <c:v>5.884350640211444</c:v>
                </c:pt>
                <c:pt idx="29746">
                  <c:v>5.884560566212276</c:v>
                </c:pt>
                <c:pt idx="29747">
                  <c:v>5.884770492099858</c:v>
                </c:pt>
                <c:pt idx="29748">
                  <c:v>5.884636739545434</c:v>
                </c:pt>
                <c:pt idx="29749">
                  <c:v>5.884901812146036</c:v>
                </c:pt>
                <c:pt idx="29750">
                  <c:v>0.0</c:v>
                </c:pt>
                <c:pt idx="29751">
                  <c:v>0.0</c:v>
                </c:pt>
                <c:pt idx="29752">
                  <c:v>0.0</c:v>
                </c:pt>
                <c:pt idx="29753">
                  <c:v>0.0</c:v>
                </c:pt>
                <c:pt idx="29754">
                  <c:v>0.0</c:v>
                </c:pt>
                <c:pt idx="29755">
                  <c:v>0.0</c:v>
                </c:pt>
                <c:pt idx="29756">
                  <c:v>0.0</c:v>
                </c:pt>
                <c:pt idx="29757">
                  <c:v>0.0</c:v>
                </c:pt>
                <c:pt idx="29758">
                  <c:v>0.0</c:v>
                </c:pt>
                <c:pt idx="29759">
                  <c:v>0.0</c:v>
                </c:pt>
                <c:pt idx="29760">
                  <c:v>5.884112825808874</c:v>
                </c:pt>
                <c:pt idx="29761">
                  <c:v>5.884029769612146</c:v>
                </c:pt>
                <c:pt idx="29762">
                  <c:v>5.884105780504436</c:v>
                </c:pt>
                <c:pt idx="29763">
                  <c:v>5.884110601232228</c:v>
                </c:pt>
                <c:pt idx="29764">
                  <c:v>5.884392069620435</c:v>
                </c:pt>
                <c:pt idx="29765">
                  <c:v>5.88437376691813</c:v>
                </c:pt>
                <c:pt idx="29766">
                  <c:v>5.884622867403764</c:v>
                </c:pt>
                <c:pt idx="29767">
                  <c:v>5.884717342804151</c:v>
                </c:pt>
                <c:pt idx="29768">
                  <c:v>5.884855735686235</c:v>
                </c:pt>
                <c:pt idx="29769">
                  <c:v>5.884885765214441</c:v>
                </c:pt>
                <c:pt idx="29770">
                  <c:v>0.0</c:v>
                </c:pt>
                <c:pt idx="29771">
                  <c:v>0.0</c:v>
                </c:pt>
                <c:pt idx="29772">
                  <c:v>0.0</c:v>
                </c:pt>
                <c:pt idx="29773">
                  <c:v>0.0</c:v>
                </c:pt>
                <c:pt idx="29774">
                  <c:v>0.0</c:v>
                </c:pt>
                <c:pt idx="29775">
                  <c:v>0.0</c:v>
                </c:pt>
                <c:pt idx="29776">
                  <c:v>0.0</c:v>
                </c:pt>
                <c:pt idx="29777">
                  <c:v>0.0</c:v>
                </c:pt>
                <c:pt idx="29778">
                  <c:v>0.0</c:v>
                </c:pt>
                <c:pt idx="29779">
                  <c:v>0.0</c:v>
                </c:pt>
                <c:pt idx="29780">
                  <c:v>5.884064214884126</c:v>
                </c:pt>
                <c:pt idx="29781">
                  <c:v>5.884092070251824</c:v>
                </c:pt>
                <c:pt idx="29782">
                  <c:v>5.88397220170308</c:v>
                </c:pt>
                <c:pt idx="29783">
                  <c:v>5.884211979542734</c:v>
                </c:pt>
                <c:pt idx="29784">
                  <c:v>5.88432042221486</c:v>
                </c:pt>
                <c:pt idx="29785">
                  <c:v>5.884357448643146</c:v>
                </c:pt>
                <c:pt idx="29786">
                  <c:v>5.884465988763538</c:v>
                </c:pt>
                <c:pt idx="29787">
                  <c:v>5.884652712326685</c:v>
                </c:pt>
                <c:pt idx="29788">
                  <c:v>5.884650639871936</c:v>
                </c:pt>
                <c:pt idx="29789">
                  <c:v>5.884931929685397</c:v>
                </c:pt>
                <c:pt idx="29790">
                  <c:v>0.0</c:v>
                </c:pt>
                <c:pt idx="29791">
                  <c:v>0.0</c:v>
                </c:pt>
                <c:pt idx="29792">
                  <c:v>0.0</c:v>
                </c:pt>
                <c:pt idx="29793">
                  <c:v>0.0</c:v>
                </c:pt>
                <c:pt idx="29794">
                  <c:v>0.0</c:v>
                </c:pt>
                <c:pt idx="29795">
                  <c:v>0.0</c:v>
                </c:pt>
                <c:pt idx="29796">
                  <c:v>0.0</c:v>
                </c:pt>
                <c:pt idx="29797">
                  <c:v>0.0</c:v>
                </c:pt>
                <c:pt idx="29798">
                  <c:v>0.0</c:v>
                </c:pt>
                <c:pt idx="29799">
                  <c:v>0.0</c:v>
                </c:pt>
                <c:pt idx="29800">
                  <c:v>5.884025132818794</c:v>
                </c:pt>
                <c:pt idx="29801">
                  <c:v>5.884131244252194</c:v>
                </c:pt>
                <c:pt idx="29802">
                  <c:v>5.884239717129303</c:v>
                </c:pt>
                <c:pt idx="29803">
                  <c:v>5.88428351697403</c:v>
                </c:pt>
                <c:pt idx="29804">
                  <c:v>5.884336567514535</c:v>
                </c:pt>
                <c:pt idx="29805">
                  <c:v>5.884452025579938</c:v>
                </c:pt>
                <c:pt idx="29806">
                  <c:v>5.884567474763941</c:v>
                </c:pt>
                <c:pt idx="29807">
                  <c:v>5.884848841318004</c:v>
                </c:pt>
                <c:pt idx="29808">
                  <c:v>5.884816664698834</c:v>
                </c:pt>
                <c:pt idx="29809">
                  <c:v>5.88493891511802</c:v>
                </c:pt>
                <c:pt idx="29810">
                  <c:v>0.0</c:v>
                </c:pt>
                <c:pt idx="29811">
                  <c:v>0.0</c:v>
                </c:pt>
                <c:pt idx="29812">
                  <c:v>0.0</c:v>
                </c:pt>
                <c:pt idx="29813">
                  <c:v>0.0</c:v>
                </c:pt>
                <c:pt idx="29814">
                  <c:v>0.0</c:v>
                </c:pt>
                <c:pt idx="29815">
                  <c:v>0.0</c:v>
                </c:pt>
                <c:pt idx="29816">
                  <c:v>0.0</c:v>
                </c:pt>
                <c:pt idx="29817">
                  <c:v>0.0</c:v>
                </c:pt>
                <c:pt idx="29818">
                  <c:v>0.0</c:v>
                </c:pt>
                <c:pt idx="29819">
                  <c:v>0.0</c:v>
                </c:pt>
                <c:pt idx="29820">
                  <c:v>5.884080555274115</c:v>
                </c:pt>
                <c:pt idx="29821">
                  <c:v>5.884052819218283</c:v>
                </c:pt>
                <c:pt idx="29822">
                  <c:v>5.884089904316862</c:v>
                </c:pt>
                <c:pt idx="29823">
                  <c:v>5.884283615964996</c:v>
                </c:pt>
                <c:pt idx="29824">
                  <c:v>5.884306730835747</c:v>
                </c:pt>
                <c:pt idx="29825">
                  <c:v>5.884412743411178</c:v>
                </c:pt>
                <c:pt idx="29826">
                  <c:v>5.884675845464002</c:v>
                </c:pt>
                <c:pt idx="29827">
                  <c:v>5.884558220895795</c:v>
                </c:pt>
                <c:pt idx="29828">
                  <c:v>5.8849020871131</c:v>
                </c:pt>
                <c:pt idx="29829">
                  <c:v>5.884908988444287</c:v>
                </c:pt>
                <c:pt idx="29830">
                  <c:v>0.0</c:v>
                </c:pt>
                <c:pt idx="29831">
                  <c:v>0.0</c:v>
                </c:pt>
                <c:pt idx="29832">
                  <c:v>0.0</c:v>
                </c:pt>
                <c:pt idx="29833">
                  <c:v>0.0</c:v>
                </c:pt>
                <c:pt idx="29834">
                  <c:v>0.0</c:v>
                </c:pt>
                <c:pt idx="29835">
                  <c:v>0.0</c:v>
                </c:pt>
                <c:pt idx="29836">
                  <c:v>0.0</c:v>
                </c:pt>
                <c:pt idx="29837">
                  <c:v>0.0</c:v>
                </c:pt>
                <c:pt idx="29838">
                  <c:v>0.0</c:v>
                </c:pt>
                <c:pt idx="29839">
                  <c:v>0.0</c:v>
                </c:pt>
                <c:pt idx="29840">
                  <c:v>5.884117373292899</c:v>
                </c:pt>
                <c:pt idx="29841">
                  <c:v>5.884117359710149</c:v>
                </c:pt>
                <c:pt idx="29842">
                  <c:v>5.884145224146877</c:v>
                </c:pt>
                <c:pt idx="29843">
                  <c:v>5.884228197608784</c:v>
                </c:pt>
                <c:pt idx="29844">
                  <c:v>5.884392059468284</c:v>
                </c:pt>
                <c:pt idx="29845">
                  <c:v>5.884452113986454</c:v>
                </c:pt>
                <c:pt idx="29846">
                  <c:v>5.884576710142793</c:v>
                </c:pt>
                <c:pt idx="29847">
                  <c:v>5.884786652462791</c:v>
                </c:pt>
                <c:pt idx="29848">
                  <c:v>5.884793441356646</c:v>
                </c:pt>
                <c:pt idx="29849">
                  <c:v>5.885026697206801</c:v>
                </c:pt>
                <c:pt idx="29850">
                  <c:v>0.0</c:v>
                </c:pt>
                <c:pt idx="29851">
                  <c:v>0.0</c:v>
                </c:pt>
                <c:pt idx="29852">
                  <c:v>0.0</c:v>
                </c:pt>
                <c:pt idx="29853">
                  <c:v>0.0</c:v>
                </c:pt>
                <c:pt idx="29854">
                  <c:v>0.0</c:v>
                </c:pt>
                <c:pt idx="29855">
                  <c:v>0.0</c:v>
                </c:pt>
                <c:pt idx="29856">
                  <c:v>0.0</c:v>
                </c:pt>
                <c:pt idx="29857">
                  <c:v>0.0</c:v>
                </c:pt>
                <c:pt idx="29858">
                  <c:v>0.0</c:v>
                </c:pt>
                <c:pt idx="29859">
                  <c:v>0.0</c:v>
                </c:pt>
                <c:pt idx="29860">
                  <c:v>5.884211944756293</c:v>
                </c:pt>
                <c:pt idx="29861">
                  <c:v>5.884154294812975</c:v>
                </c:pt>
                <c:pt idx="29862">
                  <c:v>5.884112760664399</c:v>
                </c:pt>
                <c:pt idx="29863">
                  <c:v>5.884322789400107</c:v>
                </c:pt>
                <c:pt idx="29864">
                  <c:v>5.884248980268908</c:v>
                </c:pt>
                <c:pt idx="29865">
                  <c:v>5.884514326369564</c:v>
                </c:pt>
                <c:pt idx="29866">
                  <c:v>5.88464589777231</c:v>
                </c:pt>
                <c:pt idx="29867">
                  <c:v>5.884763597802099</c:v>
                </c:pt>
                <c:pt idx="29868">
                  <c:v>5.884964295166434</c:v>
                </c:pt>
                <c:pt idx="29869">
                  <c:v>5.884980351990477</c:v>
                </c:pt>
                <c:pt idx="29870">
                  <c:v>0.0</c:v>
                </c:pt>
                <c:pt idx="29871">
                  <c:v>0.0</c:v>
                </c:pt>
                <c:pt idx="29872">
                  <c:v>0.0</c:v>
                </c:pt>
                <c:pt idx="29873">
                  <c:v>0.0</c:v>
                </c:pt>
                <c:pt idx="29874">
                  <c:v>0.0</c:v>
                </c:pt>
                <c:pt idx="29875">
                  <c:v>0.0</c:v>
                </c:pt>
                <c:pt idx="29876">
                  <c:v>0.0</c:v>
                </c:pt>
                <c:pt idx="29877">
                  <c:v>0.0</c:v>
                </c:pt>
                <c:pt idx="29878">
                  <c:v>0.0</c:v>
                </c:pt>
                <c:pt idx="29879">
                  <c:v>0.0</c:v>
                </c:pt>
                <c:pt idx="29880">
                  <c:v>5.884198069195166</c:v>
                </c:pt>
                <c:pt idx="29881">
                  <c:v>5.88420045010007</c:v>
                </c:pt>
                <c:pt idx="29882">
                  <c:v>5.88425349302718</c:v>
                </c:pt>
                <c:pt idx="29883">
                  <c:v>5.884306643951449</c:v>
                </c:pt>
                <c:pt idx="29884">
                  <c:v>5.884382906626325</c:v>
                </c:pt>
                <c:pt idx="29885">
                  <c:v>5.884578957857047</c:v>
                </c:pt>
                <c:pt idx="29886">
                  <c:v>5.884678088546075</c:v>
                </c:pt>
                <c:pt idx="29887">
                  <c:v>5.884701296233037</c:v>
                </c:pt>
                <c:pt idx="29888">
                  <c:v>5.885003470893955</c:v>
                </c:pt>
                <c:pt idx="29889">
                  <c:v>5.885199631627195</c:v>
                </c:pt>
                <c:pt idx="29890">
                  <c:v>0.0</c:v>
                </c:pt>
                <c:pt idx="29891">
                  <c:v>0.0</c:v>
                </c:pt>
                <c:pt idx="29892">
                  <c:v>0.0</c:v>
                </c:pt>
                <c:pt idx="29893">
                  <c:v>0.0</c:v>
                </c:pt>
                <c:pt idx="29894">
                  <c:v>0.0</c:v>
                </c:pt>
                <c:pt idx="29895">
                  <c:v>0.0</c:v>
                </c:pt>
                <c:pt idx="29896">
                  <c:v>0.0</c:v>
                </c:pt>
                <c:pt idx="29897">
                  <c:v>0.0</c:v>
                </c:pt>
                <c:pt idx="29898">
                  <c:v>0.0</c:v>
                </c:pt>
                <c:pt idx="29899">
                  <c:v>0.0</c:v>
                </c:pt>
                <c:pt idx="29900">
                  <c:v>5.884188914306844</c:v>
                </c:pt>
                <c:pt idx="29901">
                  <c:v>5.884242057502587</c:v>
                </c:pt>
                <c:pt idx="29902">
                  <c:v>5.884308813348301</c:v>
                </c:pt>
                <c:pt idx="29903">
                  <c:v>5.884355066444594</c:v>
                </c:pt>
                <c:pt idx="29904">
                  <c:v>5.884588123016194</c:v>
                </c:pt>
                <c:pt idx="29905">
                  <c:v>5.884641259557504</c:v>
                </c:pt>
                <c:pt idx="29906">
                  <c:v>5.88480278170283</c:v>
                </c:pt>
                <c:pt idx="29907">
                  <c:v>5.884832900171363</c:v>
                </c:pt>
                <c:pt idx="29908">
                  <c:v>5.885082006975121</c:v>
                </c:pt>
                <c:pt idx="29909">
                  <c:v>5.885111848617539</c:v>
                </c:pt>
                <c:pt idx="29910">
                  <c:v>0.0</c:v>
                </c:pt>
                <c:pt idx="29911">
                  <c:v>0.0</c:v>
                </c:pt>
                <c:pt idx="29912">
                  <c:v>0.0</c:v>
                </c:pt>
                <c:pt idx="29913">
                  <c:v>0.0</c:v>
                </c:pt>
                <c:pt idx="29914">
                  <c:v>0.0</c:v>
                </c:pt>
                <c:pt idx="29915">
                  <c:v>0.0</c:v>
                </c:pt>
                <c:pt idx="29916">
                  <c:v>0.0</c:v>
                </c:pt>
                <c:pt idx="29917">
                  <c:v>0.0</c:v>
                </c:pt>
                <c:pt idx="29918">
                  <c:v>0.0</c:v>
                </c:pt>
                <c:pt idx="29919">
                  <c:v>0.0</c:v>
                </c:pt>
                <c:pt idx="29920">
                  <c:v>5.884315866561238</c:v>
                </c:pt>
                <c:pt idx="29921">
                  <c:v>5.884248942853044</c:v>
                </c:pt>
                <c:pt idx="29922">
                  <c:v>5.884285784926654</c:v>
                </c:pt>
                <c:pt idx="29923">
                  <c:v>5.884322789400107</c:v>
                </c:pt>
                <c:pt idx="29924">
                  <c:v>5.884516573654291</c:v>
                </c:pt>
                <c:pt idx="29925">
                  <c:v>5.884680440683204</c:v>
                </c:pt>
                <c:pt idx="29926">
                  <c:v>5.884795892918896</c:v>
                </c:pt>
                <c:pt idx="29927">
                  <c:v>5.884770500550336</c:v>
                </c:pt>
                <c:pt idx="29928">
                  <c:v>5.885012721447926</c:v>
                </c:pt>
                <c:pt idx="29929">
                  <c:v>5.885105048269205</c:v>
                </c:pt>
                <c:pt idx="29930">
                  <c:v>0.0</c:v>
                </c:pt>
                <c:pt idx="29931">
                  <c:v>0.0</c:v>
                </c:pt>
                <c:pt idx="29932">
                  <c:v>0.0</c:v>
                </c:pt>
                <c:pt idx="29933">
                  <c:v>0.0</c:v>
                </c:pt>
                <c:pt idx="29934">
                  <c:v>0.0</c:v>
                </c:pt>
                <c:pt idx="29935">
                  <c:v>0.0</c:v>
                </c:pt>
                <c:pt idx="29936">
                  <c:v>0.0</c:v>
                </c:pt>
                <c:pt idx="29937">
                  <c:v>0.0</c:v>
                </c:pt>
                <c:pt idx="29938">
                  <c:v>0.0</c:v>
                </c:pt>
                <c:pt idx="29939">
                  <c:v>0.0</c:v>
                </c:pt>
                <c:pt idx="29940">
                  <c:v>5.884334304624494</c:v>
                </c:pt>
                <c:pt idx="29941">
                  <c:v>5.884451993811424</c:v>
                </c:pt>
                <c:pt idx="29942">
                  <c:v>5.884505052675181</c:v>
                </c:pt>
                <c:pt idx="29943">
                  <c:v>5.884391984200052</c:v>
                </c:pt>
                <c:pt idx="29944">
                  <c:v>5.884585852069366</c:v>
                </c:pt>
                <c:pt idx="29945">
                  <c:v>5.884991859552279</c:v>
                </c:pt>
                <c:pt idx="29946">
                  <c:v>5.884968811537647</c:v>
                </c:pt>
                <c:pt idx="29947">
                  <c:v>5.884895006207826</c:v>
                </c:pt>
                <c:pt idx="29948">
                  <c:v>5.885114290540014</c:v>
                </c:pt>
                <c:pt idx="29949">
                  <c:v>5.884968933043264</c:v>
                </c:pt>
                <c:pt idx="29950">
                  <c:v>0.0</c:v>
                </c:pt>
                <c:pt idx="29951">
                  <c:v>0.0</c:v>
                </c:pt>
                <c:pt idx="29952">
                  <c:v>0.0</c:v>
                </c:pt>
                <c:pt idx="29953">
                  <c:v>0.0</c:v>
                </c:pt>
                <c:pt idx="29954">
                  <c:v>0.0</c:v>
                </c:pt>
                <c:pt idx="29955">
                  <c:v>0.0</c:v>
                </c:pt>
                <c:pt idx="29956">
                  <c:v>0.0</c:v>
                </c:pt>
                <c:pt idx="29957">
                  <c:v>0.0</c:v>
                </c:pt>
                <c:pt idx="29958">
                  <c:v>0.0</c:v>
                </c:pt>
                <c:pt idx="29959">
                  <c:v>0.0</c:v>
                </c:pt>
                <c:pt idx="29960">
                  <c:v>5.884230349745827</c:v>
                </c:pt>
                <c:pt idx="29961">
                  <c:v>5.884207343819423</c:v>
                </c:pt>
                <c:pt idx="29962">
                  <c:v>5.884431332376724</c:v>
                </c:pt>
                <c:pt idx="29963">
                  <c:v>5.884454286601627</c:v>
                </c:pt>
                <c:pt idx="29964">
                  <c:v>5.884468260067027</c:v>
                </c:pt>
                <c:pt idx="29965">
                  <c:v>5.884712630128885</c:v>
                </c:pt>
                <c:pt idx="29966">
                  <c:v>5.884950444004207</c:v>
                </c:pt>
                <c:pt idx="29967">
                  <c:v>5.884733485597505</c:v>
                </c:pt>
                <c:pt idx="29968">
                  <c:v>5.88522965468317</c:v>
                </c:pt>
                <c:pt idx="29969">
                  <c:v>5.885160365380054</c:v>
                </c:pt>
                <c:pt idx="29970">
                  <c:v>0.0</c:v>
                </c:pt>
                <c:pt idx="29971">
                  <c:v>0.0</c:v>
                </c:pt>
                <c:pt idx="29972">
                  <c:v>0.0</c:v>
                </c:pt>
                <c:pt idx="29973">
                  <c:v>0.0</c:v>
                </c:pt>
                <c:pt idx="29974">
                  <c:v>0.0</c:v>
                </c:pt>
                <c:pt idx="29975">
                  <c:v>0.0</c:v>
                </c:pt>
                <c:pt idx="29976">
                  <c:v>0.0</c:v>
                </c:pt>
                <c:pt idx="29977">
                  <c:v>0.0</c:v>
                </c:pt>
                <c:pt idx="29978">
                  <c:v>0.0</c:v>
                </c:pt>
                <c:pt idx="29979">
                  <c:v>0.0</c:v>
                </c:pt>
                <c:pt idx="29980">
                  <c:v>5.884299545754762</c:v>
                </c:pt>
                <c:pt idx="29981">
                  <c:v>5.884209592952711</c:v>
                </c:pt>
                <c:pt idx="29982">
                  <c:v>5.884352721807396</c:v>
                </c:pt>
                <c:pt idx="29983">
                  <c:v>5.884378183300916</c:v>
                </c:pt>
                <c:pt idx="29984">
                  <c:v>5.884657232728879</c:v>
                </c:pt>
                <c:pt idx="29985">
                  <c:v>5.884641266639361</c:v>
                </c:pt>
                <c:pt idx="29986">
                  <c:v>5.884795796900081</c:v>
                </c:pt>
                <c:pt idx="29987">
                  <c:v>5.884784387710983</c:v>
                </c:pt>
                <c:pt idx="29988">
                  <c:v>5.885199631627195</c:v>
                </c:pt>
                <c:pt idx="29989">
                  <c:v>5.885238901461023</c:v>
                </c:pt>
                <c:pt idx="29990">
                  <c:v>0.0</c:v>
                </c:pt>
                <c:pt idx="29991">
                  <c:v>0.0</c:v>
                </c:pt>
                <c:pt idx="29992">
                  <c:v>0.0</c:v>
                </c:pt>
                <c:pt idx="29993">
                  <c:v>0.0</c:v>
                </c:pt>
                <c:pt idx="29994">
                  <c:v>0.0</c:v>
                </c:pt>
                <c:pt idx="29995">
                  <c:v>0.0</c:v>
                </c:pt>
                <c:pt idx="29996">
                  <c:v>0.0</c:v>
                </c:pt>
                <c:pt idx="29997">
                  <c:v>0.0</c:v>
                </c:pt>
                <c:pt idx="29998">
                  <c:v>0.0</c:v>
                </c:pt>
                <c:pt idx="29999">
                  <c:v>0.0</c:v>
                </c:pt>
                <c:pt idx="30000">
                  <c:v>5.884306529628897</c:v>
                </c:pt>
                <c:pt idx="30001">
                  <c:v>5.884295011435789</c:v>
                </c:pt>
                <c:pt idx="30002">
                  <c:v>5.884348161852052</c:v>
                </c:pt>
                <c:pt idx="30003">
                  <c:v>5.884555849183536</c:v>
                </c:pt>
                <c:pt idx="30004">
                  <c:v>5.884680447806128</c:v>
                </c:pt>
                <c:pt idx="30005">
                  <c:v>5.884652796676022</c:v>
                </c:pt>
                <c:pt idx="30006">
                  <c:v>5.884828064268142</c:v>
                </c:pt>
                <c:pt idx="30007">
                  <c:v>5.88476815385987</c:v>
                </c:pt>
                <c:pt idx="30008">
                  <c:v>5.885042649707937</c:v>
                </c:pt>
                <c:pt idx="30009">
                  <c:v>5.885141964049505</c:v>
                </c:pt>
                <c:pt idx="30010">
                  <c:v>0.0</c:v>
                </c:pt>
                <c:pt idx="30011">
                  <c:v>0.0</c:v>
                </c:pt>
                <c:pt idx="30012">
                  <c:v>0.0</c:v>
                </c:pt>
                <c:pt idx="30013">
                  <c:v>0.0</c:v>
                </c:pt>
                <c:pt idx="30014">
                  <c:v>0.0</c:v>
                </c:pt>
                <c:pt idx="30015">
                  <c:v>0.0</c:v>
                </c:pt>
                <c:pt idx="30016">
                  <c:v>0.0</c:v>
                </c:pt>
                <c:pt idx="30017">
                  <c:v>0.0</c:v>
                </c:pt>
                <c:pt idx="30018">
                  <c:v>0.0</c:v>
                </c:pt>
                <c:pt idx="30019">
                  <c:v>0.0</c:v>
                </c:pt>
                <c:pt idx="30020">
                  <c:v>5.884172790042489</c:v>
                </c:pt>
                <c:pt idx="30021">
                  <c:v>5.884428781045475</c:v>
                </c:pt>
                <c:pt idx="30022">
                  <c:v>5.884410474167029</c:v>
                </c:pt>
                <c:pt idx="30023">
                  <c:v>5.884551121836929</c:v>
                </c:pt>
                <c:pt idx="30024">
                  <c:v>5.884516475975965</c:v>
                </c:pt>
                <c:pt idx="30025">
                  <c:v>5.884592761296909</c:v>
                </c:pt>
                <c:pt idx="30026">
                  <c:v>5.88463901115333</c:v>
                </c:pt>
                <c:pt idx="30027">
                  <c:v>5.884855849561417</c:v>
                </c:pt>
                <c:pt idx="30028">
                  <c:v>5.884911148509889</c:v>
                </c:pt>
                <c:pt idx="30029">
                  <c:v>5.885213517584854</c:v>
                </c:pt>
                <c:pt idx="30030">
                  <c:v>0.0</c:v>
                </c:pt>
                <c:pt idx="30031">
                  <c:v>0.0</c:v>
                </c:pt>
                <c:pt idx="30032">
                  <c:v>0.0</c:v>
                </c:pt>
                <c:pt idx="30033">
                  <c:v>0.0</c:v>
                </c:pt>
                <c:pt idx="30034">
                  <c:v>0.0</c:v>
                </c:pt>
                <c:pt idx="30035">
                  <c:v>0.0</c:v>
                </c:pt>
                <c:pt idx="30036">
                  <c:v>0.0</c:v>
                </c:pt>
                <c:pt idx="30037">
                  <c:v>0.0</c:v>
                </c:pt>
                <c:pt idx="30038">
                  <c:v>0.0</c:v>
                </c:pt>
                <c:pt idx="30039">
                  <c:v>0.0</c:v>
                </c:pt>
                <c:pt idx="30040">
                  <c:v>5.884103682880652</c:v>
                </c:pt>
                <c:pt idx="30041">
                  <c:v>5.884255760859244</c:v>
                </c:pt>
                <c:pt idx="30042">
                  <c:v>5.88436431721194</c:v>
                </c:pt>
                <c:pt idx="30043">
                  <c:v>5.884345817773481</c:v>
                </c:pt>
                <c:pt idx="30044">
                  <c:v>5.88424218619064</c:v>
                </c:pt>
                <c:pt idx="30045">
                  <c:v>5.884694335669677</c:v>
                </c:pt>
                <c:pt idx="30046">
                  <c:v>5.884638921549155</c:v>
                </c:pt>
                <c:pt idx="30047">
                  <c:v>5.884825905033105</c:v>
                </c:pt>
                <c:pt idx="30048">
                  <c:v>5.885058972866476</c:v>
                </c:pt>
                <c:pt idx="30049">
                  <c:v>5.885042539861819</c:v>
                </c:pt>
                <c:pt idx="30050">
                  <c:v>0.0</c:v>
                </c:pt>
                <c:pt idx="30051">
                  <c:v>0.0</c:v>
                </c:pt>
                <c:pt idx="30052">
                  <c:v>0.0</c:v>
                </c:pt>
                <c:pt idx="30053">
                  <c:v>0.0</c:v>
                </c:pt>
                <c:pt idx="30054">
                  <c:v>0.0</c:v>
                </c:pt>
                <c:pt idx="30055">
                  <c:v>0.0</c:v>
                </c:pt>
                <c:pt idx="30056">
                  <c:v>0.0</c:v>
                </c:pt>
                <c:pt idx="30057">
                  <c:v>0.0</c:v>
                </c:pt>
                <c:pt idx="30058">
                  <c:v>0.0</c:v>
                </c:pt>
                <c:pt idx="30059">
                  <c:v>0.0</c:v>
                </c:pt>
                <c:pt idx="30060">
                  <c:v>5.884195821040896</c:v>
                </c:pt>
                <c:pt idx="30061">
                  <c:v>5.8843435229806</c:v>
                </c:pt>
                <c:pt idx="30062">
                  <c:v>5.884348073863168</c:v>
                </c:pt>
                <c:pt idx="30063">
                  <c:v>5.884456616577991</c:v>
                </c:pt>
                <c:pt idx="30064">
                  <c:v>5.88447050538092</c:v>
                </c:pt>
                <c:pt idx="30065">
                  <c:v>5.88466205488504</c:v>
                </c:pt>
                <c:pt idx="30066">
                  <c:v>5.884675919321967</c:v>
                </c:pt>
                <c:pt idx="30067">
                  <c:v>5.884784209930125</c:v>
                </c:pt>
                <c:pt idx="30068">
                  <c:v>5.88490199160031</c:v>
                </c:pt>
                <c:pt idx="30069">
                  <c:v>5.885065667946703</c:v>
                </c:pt>
                <c:pt idx="30070">
                  <c:v>0.0</c:v>
                </c:pt>
                <c:pt idx="30071">
                  <c:v>0.0</c:v>
                </c:pt>
                <c:pt idx="30072">
                  <c:v>0.0</c:v>
                </c:pt>
                <c:pt idx="30073">
                  <c:v>0.0</c:v>
                </c:pt>
                <c:pt idx="30074">
                  <c:v>0.0</c:v>
                </c:pt>
                <c:pt idx="30075">
                  <c:v>0.0</c:v>
                </c:pt>
                <c:pt idx="30076">
                  <c:v>0.0</c:v>
                </c:pt>
                <c:pt idx="30077">
                  <c:v>0.0</c:v>
                </c:pt>
                <c:pt idx="30078">
                  <c:v>0.0</c:v>
                </c:pt>
                <c:pt idx="30079">
                  <c:v>0.0</c:v>
                </c:pt>
                <c:pt idx="30080">
                  <c:v>5.884142747846726</c:v>
                </c:pt>
                <c:pt idx="30081">
                  <c:v>5.884318063399914</c:v>
                </c:pt>
                <c:pt idx="30082">
                  <c:v>5.884193638596368</c:v>
                </c:pt>
                <c:pt idx="30083">
                  <c:v>5.884424251802278</c:v>
                </c:pt>
                <c:pt idx="30084">
                  <c:v>5.884484293444824</c:v>
                </c:pt>
                <c:pt idx="30085">
                  <c:v>5.884422079783228</c:v>
                </c:pt>
                <c:pt idx="30086">
                  <c:v>5.884717269537089</c:v>
                </c:pt>
                <c:pt idx="30087">
                  <c:v>5.884565203514104</c:v>
                </c:pt>
                <c:pt idx="30088">
                  <c:v>5.884885944411168</c:v>
                </c:pt>
                <c:pt idx="30089">
                  <c:v>5.88491370991824</c:v>
                </c:pt>
                <c:pt idx="30090">
                  <c:v>0.0</c:v>
                </c:pt>
                <c:pt idx="30091">
                  <c:v>0.0</c:v>
                </c:pt>
                <c:pt idx="30092">
                  <c:v>0.0</c:v>
                </c:pt>
                <c:pt idx="30093">
                  <c:v>0.0</c:v>
                </c:pt>
                <c:pt idx="30094">
                  <c:v>0.0</c:v>
                </c:pt>
                <c:pt idx="30095">
                  <c:v>0.0</c:v>
                </c:pt>
                <c:pt idx="30096">
                  <c:v>0.0</c:v>
                </c:pt>
                <c:pt idx="30097">
                  <c:v>0.0</c:v>
                </c:pt>
                <c:pt idx="30098">
                  <c:v>0.0</c:v>
                </c:pt>
                <c:pt idx="30099">
                  <c:v>0.0</c:v>
                </c:pt>
                <c:pt idx="30100">
                  <c:v>5.88406205048754</c:v>
                </c:pt>
                <c:pt idx="30101">
                  <c:v>5.884105967000755</c:v>
                </c:pt>
                <c:pt idx="30102">
                  <c:v>5.88425592659387</c:v>
                </c:pt>
                <c:pt idx="30103">
                  <c:v>5.884205075028411</c:v>
                </c:pt>
                <c:pt idx="30104">
                  <c:v>5.88446135267997</c:v>
                </c:pt>
                <c:pt idx="30105">
                  <c:v>8.454256649452561</c:v>
                </c:pt>
                <c:pt idx="30106">
                  <c:v>5.884525847498387</c:v>
                </c:pt>
                <c:pt idx="30107">
                  <c:v>5.884786538902567</c:v>
                </c:pt>
                <c:pt idx="30108">
                  <c:v>5.884784288929465</c:v>
                </c:pt>
                <c:pt idx="30109">
                  <c:v>5.884978185424978</c:v>
                </c:pt>
                <c:pt idx="30110">
                  <c:v>0.0</c:v>
                </c:pt>
                <c:pt idx="30111">
                  <c:v>0.0</c:v>
                </c:pt>
                <c:pt idx="30112">
                  <c:v>0.0</c:v>
                </c:pt>
                <c:pt idx="30113">
                  <c:v>0.0</c:v>
                </c:pt>
                <c:pt idx="30114">
                  <c:v>0.0</c:v>
                </c:pt>
                <c:pt idx="30115">
                  <c:v>0.0</c:v>
                </c:pt>
                <c:pt idx="30116">
                  <c:v>0.0</c:v>
                </c:pt>
                <c:pt idx="30117">
                  <c:v>0.0</c:v>
                </c:pt>
                <c:pt idx="30118">
                  <c:v>0.0</c:v>
                </c:pt>
                <c:pt idx="30119">
                  <c:v>0.0</c:v>
                </c:pt>
                <c:pt idx="30120">
                  <c:v>5.884276615128288</c:v>
                </c:pt>
                <c:pt idx="30121">
                  <c:v>5.88416343768377</c:v>
                </c:pt>
                <c:pt idx="30122">
                  <c:v>5.884138049354568</c:v>
                </c:pt>
                <c:pt idx="30123">
                  <c:v>5.884172893523478</c:v>
                </c:pt>
                <c:pt idx="30124">
                  <c:v>5.884530548224127</c:v>
                </c:pt>
                <c:pt idx="30125">
                  <c:v>5.884514228605234</c:v>
                </c:pt>
                <c:pt idx="30126">
                  <c:v>5.88463901115333</c:v>
                </c:pt>
                <c:pt idx="30127">
                  <c:v>5.884652712326685</c:v>
                </c:pt>
                <c:pt idx="30128">
                  <c:v>5.884846494825094</c:v>
                </c:pt>
                <c:pt idx="30129">
                  <c:v>5.884987338104979</c:v>
                </c:pt>
                <c:pt idx="30130">
                  <c:v>0.0</c:v>
                </c:pt>
                <c:pt idx="30131">
                  <c:v>0.0</c:v>
                </c:pt>
                <c:pt idx="30132">
                  <c:v>0.0</c:v>
                </c:pt>
                <c:pt idx="30133">
                  <c:v>0.0</c:v>
                </c:pt>
                <c:pt idx="30134">
                  <c:v>0.0</c:v>
                </c:pt>
                <c:pt idx="30135">
                  <c:v>0.0</c:v>
                </c:pt>
                <c:pt idx="30136">
                  <c:v>0.0</c:v>
                </c:pt>
                <c:pt idx="30137">
                  <c:v>0.0</c:v>
                </c:pt>
                <c:pt idx="30138">
                  <c:v>0.0</c:v>
                </c:pt>
                <c:pt idx="30139">
                  <c:v>0.0</c:v>
                </c:pt>
                <c:pt idx="30140">
                  <c:v>5.884087342307246</c:v>
                </c:pt>
                <c:pt idx="30141">
                  <c:v>5.884108209866904</c:v>
                </c:pt>
                <c:pt idx="30142">
                  <c:v>5.884207513731006</c:v>
                </c:pt>
                <c:pt idx="30143">
                  <c:v>5.884378183237226</c:v>
                </c:pt>
                <c:pt idx="30144">
                  <c:v>5.884325058797394</c:v>
                </c:pt>
                <c:pt idx="30145">
                  <c:v>5.884599642859448</c:v>
                </c:pt>
                <c:pt idx="30146">
                  <c:v>5.884505073368365</c:v>
                </c:pt>
                <c:pt idx="30147">
                  <c:v>5.884715013759362</c:v>
                </c:pt>
                <c:pt idx="30148">
                  <c:v>5.884761348117117</c:v>
                </c:pt>
                <c:pt idx="30149">
                  <c:v>5.884971199615068</c:v>
                </c:pt>
                <c:pt idx="30150">
                  <c:v>0.0</c:v>
                </c:pt>
                <c:pt idx="30151">
                  <c:v>0.0</c:v>
                </c:pt>
                <c:pt idx="30152">
                  <c:v>0.0</c:v>
                </c:pt>
                <c:pt idx="30153">
                  <c:v>0.0</c:v>
                </c:pt>
                <c:pt idx="30154">
                  <c:v>0.0</c:v>
                </c:pt>
                <c:pt idx="30155">
                  <c:v>0.0</c:v>
                </c:pt>
                <c:pt idx="30156">
                  <c:v>0.0</c:v>
                </c:pt>
                <c:pt idx="30157">
                  <c:v>0.0</c:v>
                </c:pt>
                <c:pt idx="30158">
                  <c:v>0.0</c:v>
                </c:pt>
                <c:pt idx="30159">
                  <c:v>0.0</c:v>
                </c:pt>
                <c:pt idx="30160">
                  <c:v>5.884015996723539</c:v>
                </c:pt>
                <c:pt idx="30161">
                  <c:v>5.88427663999486</c:v>
                </c:pt>
                <c:pt idx="30162">
                  <c:v>5.884135987250354</c:v>
                </c:pt>
                <c:pt idx="30163">
                  <c:v>5.884212250476927</c:v>
                </c:pt>
                <c:pt idx="30164">
                  <c:v>5.884435968997309</c:v>
                </c:pt>
                <c:pt idx="30165">
                  <c:v>5.884389813412461</c:v>
                </c:pt>
                <c:pt idx="30166">
                  <c:v>5.884629776704277</c:v>
                </c:pt>
                <c:pt idx="30167">
                  <c:v>5.884738028072117</c:v>
                </c:pt>
                <c:pt idx="30168">
                  <c:v>5.884793537325375</c:v>
                </c:pt>
                <c:pt idx="30169">
                  <c:v>5.885042838897567</c:v>
                </c:pt>
                <c:pt idx="30170">
                  <c:v>0.0</c:v>
                </c:pt>
                <c:pt idx="30171">
                  <c:v>0.0</c:v>
                </c:pt>
                <c:pt idx="30172">
                  <c:v>0.0</c:v>
                </c:pt>
                <c:pt idx="30173">
                  <c:v>0.0</c:v>
                </c:pt>
                <c:pt idx="30174">
                  <c:v>0.0</c:v>
                </c:pt>
                <c:pt idx="30175">
                  <c:v>0.0</c:v>
                </c:pt>
                <c:pt idx="30176">
                  <c:v>0.0</c:v>
                </c:pt>
                <c:pt idx="30177">
                  <c:v>0.0</c:v>
                </c:pt>
                <c:pt idx="30178">
                  <c:v>0.0</c:v>
                </c:pt>
                <c:pt idx="30179">
                  <c:v>0.0</c:v>
                </c:pt>
                <c:pt idx="30180">
                  <c:v>5.883981357503607</c:v>
                </c:pt>
                <c:pt idx="30181">
                  <c:v>5.884216490826406</c:v>
                </c:pt>
                <c:pt idx="30182">
                  <c:v>5.884276632091947</c:v>
                </c:pt>
                <c:pt idx="30183">
                  <c:v>5.88411059443137</c:v>
                </c:pt>
                <c:pt idx="30184">
                  <c:v>5.884265030396366</c:v>
                </c:pt>
                <c:pt idx="30185">
                  <c:v>5.884350554972777</c:v>
                </c:pt>
                <c:pt idx="30186">
                  <c:v>5.884535182805776</c:v>
                </c:pt>
                <c:pt idx="30187">
                  <c:v>5.88461370964627</c:v>
                </c:pt>
                <c:pt idx="30188">
                  <c:v>5.88486282877219</c:v>
                </c:pt>
                <c:pt idx="30189">
                  <c:v>5.884948163158016</c:v>
                </c:pt>
                <c:pt idx="30190">
                  <c:v>0.0</c:v>
                </c:pt>
                <c:pt idx="30191">
                  <c:v>0.0</c:v>
                </c:pt>
                <c:pt idx="30192">
                  <c:v>0.0</c:v>
                </c:pt>
                <c:pt idx="30193">
                  <c:v>0.0</c:v>
                </c:pt>
                <c:pt idx="30194">
                  <c:v>0.0</c:v>
                </c:pt>
                <c:pt idx="30195">
                  <c:v>0.0</c:v>
                </c:pt>
                <c:pt idx="30196">
                  <c:v>0.0</c:v>
                </c:pt>
                <c:pt idx="30197">
                  <c:v>0.0</c:v>
                </c:pt>
                <c:pt idx="30198">
                  <c:v>0.0</c:v>
                </c:pt>
                <c:pt idx="30199">
                  <c:v>0.0</c:v>
                </c:pt>
                <c:pt idx="30200">
                  <c:v>5.883985866773624</c:v>
                </c:pt>
                <c:pt idx="30201">
                  <c:v>5.884062040165636</c:v>
                </c:pt>
                <c:pt idx="30202">
                  <c:v>5.884119824440707</c:v>
                </c:pt>
                <c:pt idx="30203">
                  <c:v>5.884094461819314</c:v>
                </c:pt>
                <c:pt idx="30204">
                  <c:v>5.884283693558881</c:v>
                </c:pt>
                <c:pt idx="30205">
                  <c:v>5.88437376691813</c:v>
                </c:pt>
                <c:pt idx="30206">
                  <c:v>5.884802699396116</c:v>
                </c:pt>
                <c:pt idx="30207">
                  <c:v>5.884645818273836</c:v>
                </c:pt>
                <c:pt idx="30208">
                  <c:v>5.884876534729093</c:v>
                </c:pt>
                <c:pt idx="30209">
                  <c:v>5.884902002945044</c:v>
                </c:pt>
                <c:pt idx="30210">
                  <c:v>0.0</c:v>
                </c:pt>
                <c:pt idx="30211">
                  <c:v>0.0</c:v>
                </c:pt>
                <c:pt idx="30212">
                  <c:v>0.0</c:v>
                </c:pt>
                <c:pt idx="30213">
                  <c:v>0.0</c:v>
                </c:pt>
                <c:pt idx="30214">
                  <c:v>0.0</c:v>
                </c:pt>
                <c:pt idx="30215">
                  <c:v>0.0</c:v>
                </c:pt>
                <c:pt idx="30216">
                  <c:v>0.0</c:v>
                </c:pt>
                <c:pt idx="30217">
                  <c:v>0.0</c:v>
                </c:pt>
                <c:pt idx="30218">
                  <c:v>0.0</c:v>
                </c:pt>
                <c:pt idx="30219">
                  <c:v>0.0</c:v>
                </c:pt>
                <c:pt idx="30220">
                  <c:v>5.884055171123578</c:v>
                </c:pt>
                <c:pt idx="30221">
                  <c:v>5.883997497856908</c:v>
                </c:pt>
                <c:pt idx="30222">
                  <c:v>5.884050561512513</c:v>
                </c:pt>
                <c:pt idx="30223">
                  <c:v>5.884283615964996</c:v>
                </c:pt>
                <c:pt idx="30224">
                  <c:v>5.884258308840159</c:v>
                </c:pt>
                <c:pt idx="30225">
                  <c:v>5.884405761283037</c:v>
                </c:pt>
                <c:pt idx="30226">
                  <c:v>5.884403590725946</c:v>
                </c:pt>
                <c:pt idx="30227">
                  <c:v>5.884770492099858</c:v>
                </c:pt>
                <c:pt idx="30228">
                  <c:v>5.884581149166337</c:v>
                </c:pt>
                <c:pt idx="30229">
                  <c:v>5.884844326410374</c:v>
                </c:pt>
                <c:pt idx="30230">
                  <c:v>0.0</c:v>
                </c:pt>
                <c:pt idx="30231">
                  <c:v>0.0</c:v>
                </c:pt>
                <c:pt idx="30232">
                  <c:v>0.0</c:v>
                </c:pt>
                <c:pt idx="30233">
                  <c:v>0.0</c:v>
                </c:pt>
                <c:pt idx="30234">
                  <c:v>0.0</c:v>
                </c:pt>
                <c:pt idx="30235">
                  <c:v>0.0</c:v>
                </c:pt>
                <c:pt idx="30236">
                  <c:v>0.0</c:v>
                </c:pt>
                <c:pt idx="30237">
                  <c:v>0.0</c:v>
                </c:pt>
                <c:pt idx="30238">
                  <c:v>0.0</c:v>
                </c:pt>
                <c:pt idx="30239">
                  <c:v>0.0</c:v>
                </c:pt>
                <c:pt idx="30240">
                  <c:v>5.883884399973674</c:v>
                </c:pt>
                <c:pt idx="30241">
                  <c:v>5.883967386476229</c:v>
                </c:pt>
                <c:pt idx="30242">
                  <c:v>5.884152104677494</c:v>
                </c:pt>
                <c:pt idx="30243">
                  <c:v>5.884159016894524</c:v>
                </c:pt>
                <c:pt idx="30244">
                  <c:v>5.884329758884687</c:v>
                </c:pt>
                <c:pt idx="30245">
                  <c:v>5.884484305263856</c:v>
                </c:pt>
                <c:pt idx="30246">
                  <c:v>5.88436216086194</c:v>
                </c:pt>
                <c:pt idx="30247">
                  <c:v>5.884714997219346</c:v>
                </c:pt>
                <c:pt idx="30248">
                  <c:v>5.884572097143565</c:v>
                </c:pt>
                <c:pt idx="30249">
                  <c:v>5.884775138872623</c:v>
                </c:pt>
                <c:pt idx="30250">
                  <c:v>0.0</c:v>
                </c:pt>
                <c:pt idx="30251">
                  <c:v>0.0</c:v>
                </c:pt>
                <c:pt idx="30252">
                  <c:v>0.0</c:v>
                </c:pt>
                <c:pt idx="30253">
                  <c:v>0.0</c:v>
                </c:pt>
                <c:pt idx="30254">
                  <c:v>0.0</c:v>
                </c:pt>
                <c:pt idx="30255">
                  <c:v>0.0</c:v>
                </c:pt>
                <c:pt idx="30256">
                  <c:v>0.0</c:v>
                </c:pt>
                <c:pt idx="30257">
                  <c:v>0.0</c:v>
                </c:pt>
                <c:pt idx="30258">
                  <c:v>0.0</c:v>
                </c:pt>
                <c:pt idx="30259">
                  <c:v>0.0</c:v>
                </c:pt>
                <c:pt idx="30260">
                  <c:v>5.884094345756877</c:v>
                </c:pt>
                <c:pt idx="30261">
                  <c:v>5.884006636853305</c:v>
                </c:pt>
                <c:pt idx="30262">
                  <c:v>5.884223659362848</c:v>
                </c:pt>
                <c:pt idx="30263">
                  <c:v>5.884126640725215</c:v>
                </c:pt>
                <c:pt idx="30264">
                  <c:v>5.884251339487636</c:v>
                </c:pt>
                <c:pt idx="30265">
                  <c:v>5.884387370218429</c:v>
                </c:pt>
                <c:pt idx="30266">
                  <c:v>5.884692160057534</c:v>
                </c:pt>
                <c:pt idx="30267">
                  <c:v>5.884597491924186</c:v>
                </c:pt>
                <c:pt idx="30268">
                  <c:v>5.884728988291489</c:v>
                </c:pt>
                <c:pt idx="30269">
                  <c:v>5.88513486614169</c:v>
                </c:pt>
                <c:pt idx="30270">
                  <c:v>0.0</c:v>
                </c:pt>
                <c:pt idx="30271">
                  <c:v>0.0</c:v>
                </c:pt>
                <c:pt idx="30272">
                  <c:v>0.0</c:v>
                </c:pt>
                <c:pt idx="30273">
                  <c:v>0.0</c:v>
                </c:pt>
                <c:pt idx="30274">
                  <c:v>0.0</c:v>
                </c:pt>
                <c:pt idx="30275">
                  <c:v>0.0</c:v>
                </c:pt>
                <c:pt idx="30276">
                  <c:v>0.0</c:v>
                </c:pt>
                <c:pt idx="30277">
                  <c:v>0.0</c:v>
                </c:pt>
                <c:pt idx="30278">
                  <c:v>0.0</c:v>
                </c:pt>
                <c:pt idx="30279">
                  <c:v>0.0</c:v>
                </c:pt>
                <c:pt idx="30280">
                  <c:v>5.883955946579473</c:v>
                </c:pt>
                <c:pt idx="30281">
                  <c:v>5.88417059461744</c:v>
                </c:pt>
                <c:pt idx="30282">
                  <c:v>5.884205180924422</c:v>
                </c:pt>
                <c:pt idx="30283">
                  <c:v>5.884172893523478</c:v>
                </c:pt>
                <c:pt idx="30284">
                  <c:v>5.884274465784928</c:v>
                </c:pt>
                <c:pt idx="30285">
                  <c:v>5.884389911913797</c:v>
                </c:pt>
                <c:pt idx="30286">
                  <c:v>5.884472895900009</c:v>
                </c:pt>
                <c:pt idx="30287">
                  <c:v>5.884606644556161</c:v>
                </c:pt>
                <c:pt idx="30288">
                  <c:v>5.88492502856409</c:v>
                </c:pt>
                <c:pt idx="30289">
                  <c:v>5.884837432421397</c:v>
                </c:pt>
                <c:pt idx="30290">
                  <c:v>0.0</c:v>
                </c:pt>
                <c:pt idx="30291">
                  <c:v>0.0</c:v>
                </c:pt>
                <c:pt idx="30292">
                  <c:v>0.0</c:v>
                </c:pt>
                <c:pt idx="30293">
                  <c:v>0.0</c:v>
                </c:pt>
                <c:pt idx="30294">
                  <c:v>0.0</c:v>
                </c:pt>
                <c:pt idx="30295">
                  <c:v>0.0</c:v>
                </c:pt>
                <c:pt idx="30296">
                  <c:v>0.0</c:v>
                </c:pt>
                <c:pt idx="30297">
                  <c:v>0.0</c:v>
                </c:pt>
                <c:pt idx="30298">
                  <c:v>0.0</c:v>
                </c:pt>
                <c:pt idx="30299">
                  <c:v>0.0</c:v>
                </c:pt>
                <c:pt idx="30300">
                  <c:v>5.884080555274115</c:v>
                </c:pt>
                <c:pt idx="30301">
                  <c:v>5.883974365738589</c:v>
                </c:pt>
                <c:pt idx="30302">
                  <c:v>5.884200532611389</c:v>
                </c:pt>
                <c:pt idx="30303">
                  <c:v>5.884440569903615</c:v>
                </c:pt>
                <c:pt idx="30304">
                  <c:v>5.884179963307606</c:v>
                </c:pt>
                <c:pt idx="30305">
                  <c:v>5.884560468748471</c:v>
                </c:pt>
                <c:pt idx="30306">
                  <c:v>5.884482035243812</c:v>
                </c:pt>
                <c:pt idx="30307">
                  <c:v>5.884675839581051</c:v>
                </c:pt>
                <c:pt idx="30308">
                  <c:v>5.884832806960235</c:v>
                </c:pt>
                <c:pt idx="30309">
                  <c:v>5.88492501618385</c:v>
                </c:pt>
                <c:pt idx="30310">
                  <c:v>0.0</c:v>
                </c:pt>
                <c:pt idx="30311">
                  <c:v>0.0</c:v>
                </c:pt>
                <c:pt idx="30312">
                  <c:v>0.0</c:v>
                </c:pt>
                <c:pt idx="30313">
                  <c:v>0.0</c:v>
                </c:pt>
                <c:pt idx="30314">
                  <c:v>0.0</c:v>
                </c:pt>
                <c:pt idx="30315">
                  <c:v>0.0</c:v>
                </c:pt>
                <c:pt idx="30316">
                  <c:v>0.0</c:v>
                </c:pt>
                <c:pt idx="30317">
                  <c:v>0.0</c:v>
                </c:pt>
                <c:pt idx="30318">
                  <c:v>0.0</c:v>
                </c:pt>
                <c:pt idx="30319">
                  <c:v>0.0</c:v>
                </c:pt>
                <c:pt idx="30320">
                  <c:v>5.88403194324086</c:v>
                </c:pt>
                <c:pt idx="30321">
                  <c:v>5.884052896484714</c:v>
                </c:pt>
                <c:pt idx="30322">
                  <c:v>5.884092176849228</c:v>
                </c:pt>
                <c:pt idx="30323">
                  <c:v>5.884124476741368</c:v>
                </c:pt>
                <c:pt idx="30324">
                  <c:v>5.88436678433868</c:v>
                </c:pt>
                <c:pt idx="30325">
                  <c:v>5.884588117570114</c:v>
                </c:pt>
                <c:pt idx="30326">
                  <c:v>5.88464589777231</c:v>
                </c:pt>
                <c:pt idx="30327">
                  <c:v>5.884770492099858</c:v>
                </c:pt>
                <c:pt idx="30328">
                  <c:v>5.884825630315891</c:v>
                </c:pt>
                <c:pt idx="30329">
                  <c:v>5.884971104551848</c:v>
                </c:pt>
                <c:pt idx="30330">
                  <c:v>0.0</c:v>
                </c:pt>
                <c:pt idx="30331">
                  <c:v>0.0</c:v>
                </c:pt>
                <c:pt idx="30332">
                  <c:v>0.0</c:v>
                </c:pt>
                <c:pt idx="30333">
                  <c:v>0.0</c:v>
                </c:pt>
                <c:pt idx="30334">
                  <c:v>0.0</c:v>
                </c:pt>
                <c:pt idx="30335">
                  <c:v>0.0</c:v>
                </c:pt>
                <c:pt idx="30336">
                  <c:v>0.0</c:v>
                </c:pt>
                <c:pt idx="30337">
                  <c:v>0.0</c:v>
                </c:pt>
                <c:pt idx="30338">
                  <c:v>0.0</c:v>
                </c:pt>
                <c:pt idx="30339">
                  <c:v>0.0</c:v>
                </c:pt>
                <c:pt idx="30340">
                  <c:v>5.884064315045248</c:v>
                </c:pt>
                <c:pt idx="30341">
                  <c:v>5.884177498842874</c:v>
                </c:pt>
                <c:pt idx="30342">
                  <c:v>5.88426293149461</c:v>
                </c:pt>
                <c:pt idx="30343">
                  <c:v>5.884251423753183</c:v>
                </c:pt>
                <c:pt idx="30344">
                  <c:v>5.884565079801383</c:v>
                </c:pt>
                <c:pt idx="30345">
                  <c:v>5.88464808008037</c:v>
                </c:pt>
                <c:pt idx="30346">
                  <c:v>5.884786556336274</c:v>
                </c:pt>
                <c:pt idx="30347">
                  <c:v>5.884950431574396</c:v>
                </c:pt>
                <c:pt idx="30348">
                  <c:v>5.885091256137249</c:v>
                </c:pt>
                <c:pt idx="30349">
                  <c:v>5.885158105952745</c:v>
                </c:pt>
                <c:pt idx="30350">
                  <c:v>0.0</c:v>
                </c:pt>
                <c:pt idx="30351">
                  <c:v>0.0</c:v>
                </c:pt>
                <c:pt idx="30352">
                  <c:v>0.0</c:v>
                </c:pt>
                <c:pt idx="30353">
                  <c:v>0.0</c:v>
                </c:pt>
                <c:pt idx="30354">
                  <c:v>0.0</c:v>
                </c:pt>
                <c:pt idx="30355">
                  <c:v>0.0</c:v>
                </c:pt>
                <c:pt idx="30356">
                  <c:v>0.0</c:v>
                </c:pt>
                <c:pt idx="30357">
                  <c:v>0.0</c:v>
                </c:pt>
                <c:pt idx="30358">
                  <c:v>0.0</c:v>
                </c:pt>
                <c:pt idx="30359">
                  <c:v>0.0</c:v>
                </c:pt>
                <c:pt idx="30360">
                  <c:v>5.884417160781634</c:v>
                </c:pt>
                <c:pt idx="30361">
                  <c:v>5.884350528319465</c:v>
                </c:pt>
                <c:pt idx="30362">
                  <c:v>5.884631803235885</c:v>
                </c:pt>
                <c:pt idx="30363">
                  <c:v>5.88446352455761</c:v>
                </c:pt>
                <c:pt idx="30364">
                  <c:v>5.884452026454865</c:v>
                </c:pt>
                <c:pt idx="30365">
                  <c:v>5.884733397598651</c:v>
                </c:pt>
                <c:pt idx="30366">
                  <c:v>5.884904170602665</c:v>
                </c:pt>
                <c:pt idx="30367">
                  <c:v>5.884982598016924</c:v>
                </c:pt>
                <c:pt idx="30368">
                  <c:v>5.885035844359294</c:v>
                </c:pt>
                <c:pt idx="30369">
                  <c:v>5.88522965468317</c:v>
                </c:pt>
                <c:pt idx="30370">
                  <c:v>0.0</c:v>
                </c:pt>
                <c:pt idx="30371">
                  <c:v>0.0</c:v>
                </c:pt>
                <c:pt idx="30372">
                  <c:v>0.0</c:v>
                </c:pt>
                <c:pt idx="30373">
                  <c:v>0.0</c:v>
                </c:pt>
                <c:pt idx="30374">
                  <c:v>0.0</c:v>
                </c:pt>
                <c:pt idx="30375">
                  <c:v>0.0</c:v>
                </c:pt>
                <c:pt idx="30376">
                  <c:v>0.0</c:v>
                </c:pt>
                <c:pt idx="30377">
                  <c:v>0.0</c:v>
                </c:pt>
                <c:pt idx="30378">
                  <c:v>0.0</c:v>
                </c:pt>
                <c:pt idx="30379">
                  <c:v>0.0</c:v>
                </c:pt>
                <c:pt idx="30380">
                  <c:v>5.884315791015275</c:v>
                </c:pt>
                <c:pt idx="30381">
                  <c:v>5.884451909457645</c:v>
                </c:pt>
                <c:pt idx="30382">
                  <c:v>5.884514010108679</c:v>
                </c:pt>
                <c:pt idx="30383">
                  <c:v>5.884597377819094</c:v>
                </c:pt>
                <c:pt idx="30384">
                  <c:v>5.884657319865436</c:v>
                </c:pt>
                <c:pt idx="30385">
                  <c:v>5.884641185820393</c:v>
                </c:pt>
                <c:pt idx="30386">
                  <c:v>5.884664193732353</c:v>
                </c:pt>
                <c:pt idx="30387">
                  <c:v>5.88501264107146</c:v>
                </c:pt>
                <c:pt idx="30388">
                  <c:v>5.885252619777904</c:v>
                </c:pt>
                <c:pt idx="30389">
                  <c:v>5.885268738342907</c:v>
                </c:pt>
                <c:pt idx="30390">
                  <c:v>0.0</c:v>
                </c:pt>
                <c:pt idx="30391">
                  <c:v>0.0</c:v>
                </c:pt>
                <c:pt idx="30392">
                  <c:v>0.0</c:v>
                </c:pt>
                <c:pt idx="30393">
                  <c:v>0.0</c:v>
                </c:pt>
                <c:pt idx="30394">
                  <c:v>0.0</c:v>
                </c:pt>
                <c:pt idx="30395">
                  <c:v>0.0</c:v>
                </c:pt>
                <c:pt idx="30396">
                  <c:v>0.0</c:v>
                </c:pt>
                <c:pt idx="30397">
                  <c:v>0.0</c:v>
                </c:pt>
                <c:pt idx="30398">
                  <c:v>0.0</c:v>
                </c:pt>
                <c:pt idx="30399">
                  <c:v>0.0</c:v>
                </c:pt>
                <c:pt idx="30400">
                  <c:v>5.88444729581159</c:v>
                </c:pt>
                <c:pt idx="30401">
                  <c:v>5.884507414932826</c:v>
                </c:pt>
                <c:pt idx="30402">
                  <c:v>5.884606336403396</c:v>
                </c:pt>
                <c:pt idx="30403">
                  <c:v>5.884730951786884</c:v>
                </c:pt>
                <c:pt idx="30404">
                  <c:v>5.884885662805476</c:v>
                </c:pt>
                <c:pt idx="30405">
                  <c:v>5.885031053676991</c:v>
                </c:pt>
                <c:pt idx="30406">
                  <c:v>5.884858009580307</c:v>
                </c:pt>
                <c:pt idx="30407">
                  <c:v>5.885201885803382</c:v>
                </c:pt>
                <c:pt idx="30408">
                  <c:v>5.885160361514607</c:v>
                </c:pt>
                <c:pt idx="30409">
                  <c:v>5.885439703250943</c:v>
                </c:pt>
                <c:pt idx="30410">
                  <c:v>0.0</c:v>
                </c:pt>
                <c:pt idx="30411">
                  <c:v>0.0</c:v>
                </c:pt>
                <c:pt idx="30412">
                  <c:v>0.0</c:v>
                </c:pt>
                <c:pt idx="30413">
                  <c:v>0.0</c:v>
                </c:pt>
                <c:pt idx="30414">
                  <c:v>0.0</c:v>
                </c:pt>
                <c:pt idx="30415">
                  <c:v>0.0</c:v>
                </c:pt>
                <c:pt idx="30416">
                  <c:v>0.0</c:v>
                </c:pt>
                <c:pt idx="30417">
                  <c:v>0.0</c:v>
                </c:pt>
                <c:pt idx="30418">
                  <c:v>0.0</c:v>
                </c:pt>
                <c:pt idx="30419">
                  <c:v>0.0</c:v>
                </c:pt>
                <c:pt idx="30420">
                  <c:v>5.884712569902184</c:v>
                </c:pt>
                <c:pt idx="30421">
                  <c:v>5.884576614488321</c:v>
                </c:pt>
                <c:pt idx="30422">
                  <c:v>5.884440496080047</c:v>
                </c:pt>
                <c:pt idx="30423">
                  <c:v>5.884837160188908</c:v>
                </c:pt>
                <c:pt idx="30424">
                  <c:v>5.884834886136259</c:v>
                </c:pt>
                <c:pt idx="30425">
                  <c:v>5.884694335669677</c:v>
                </c:pt>
                <c:pt idx="30426">
                  <c:v>5.885116560786805</c:v>
                </c:pt>
                <c:pt idx="30427">
                  <c:v>5.885077279776024</c:v>
                </c:pt>
                <c:pt idx="30428">
                  <c:v>5.885275749261101</c:v>
                </c:pt>
                <c:pt idx="30429">
                  <c:v>5.885520102314413</c:v>
                </c:pt>
                <c:pt idx="30430">
                  <c:v>0.0</c:v>
                </c:pt>
                <c:pt idx="30431">
                  <c:v>0.0</c:v>
                </c:pt>
                <c:pt idx="30432">
                  <c:v>0.0</c:v>
                </c:pt>
                <c:pt idx="30433">
                  <c:v>0.0</c:v>
                </c:pt>
                <c:pt idx="30434">
                  <c:v>0.0</c:v>
                </c:pt>
                <c:pt idx="30435">
                  <c:v>0.0</c:v>
                </c:pt>
                <c:pt idx="30436">
                  <c:v>0.0</c:v>
                </c:pt>
                <c:pt idx="30437">
                  <c:v>0.0</c:v>
                </c:pt>
                <c:pt idx="30438">
                  <c:v>0.0</c:v>
                </c:pt>
                <c:pt idx="30439">
                  <c:v>0.0</c:v>
                </c:pt>
                <c:pt idx="30440">
                  <c:v>5.884608729956597</c:v>
                </c:pt>
                <c:pt idx="30441">
                  <c:v>5.884521019844549</c:v>
                </c:pt>
                <c:pt idx="30442">
                  <c:v>5.884534983267724</c:v>
                </c:pt>
                <c:pt idx="30443">
                  <c:v>5.884691849294004</c:v>
                </c:pt>
                <c:pt idx="30444">
                  <c:v>5.8848211026183</c:v>
                </c:pt>
                <c:pt idx="30445">
                  <c:v>5.884788715932447</c:v>
                </c:pt>
                <c:pt idx="30446">
                  <c:v>5.885086333339366</c:v>
                </c:pt>
                <c:pt idx="30447">
                  <c:v>5.885280146558906</c:v>
                </c:pt>
                <c:pt idx="30448">
                  <c:v>5.885294125358108</c:v>
                </c:pt>
                <c:pt idx="30449">
                  <c:v>5.88546954256957</c:v>
                </c:pt>
                <c:pt idx="30450">
                  <c:v>0.0</c:v>
                </c:pt>
                <c:pt idx="30451">
                  <c:v>0.0</c:v>
                </c:pt>
                <c:pt idx="30452">
                  <c:v>0.0</c:v>
                </c:pt>
                <c:pt idx="30453">
                  <c:v>0.0</c:v>
                </c:pt>
                <c:pt idx="30454">
                  <c:v>0.0</c:v>
                </c:pt>
                <c:pt idx="30455">
                  <c:v>0.0</c:v>
                </c:pt>
                <c:pt idx="30456">
                  <c:v>0.0</c:v>
                </c:pt>
                <c:pt idx="30457">
                  <c:v>0.0</c:v>
                </c:pt>
                <c:pt idx="30458">
                  <c:v>0.0</c:v>
                </c:pt>
                <c:pt idx="30459">
                  <c:v>0.0</c:v>
                </c:pt>
                <c:pt idx="30460">
                  <c:v>5.884502506389477</c:v>
                </c:pt>
                <c:pt idx="30461">
                  <c:v>5.884562623687926</c:v>
                </c:pt>
                <c:pt idx="30462">
                  <c:v>5.884511854944225</c:v>
                </c:pt>
                <c:pt idx="30463">
                  <c:v>5.884832678309259</c:v>
                </c:pt>
                <c:pt idx="30464">
                  <c:v>5.885033383020974</c:v>
                </c:pt>
                <c:pt idx="30465">
                  <c:v>5.885017227979199</c:v>
                </c:pt>
                <c:pt idx="30466">
                  <c:v>5.885084191204818</c:v>
                </c:pt>
                <c:pt idx="30467">
                  <c:v>5.885153372721577</c:v>
                </c:pt>
                <c:pt idx="30468">
                  <c:v>5.885317252555867</c:v>
                </c:pt>
                <c:pt idx="30469">
                  <c:v>5.88543949298996</c:v>
                </c:pt>
                <c:pt idx="30470">
                  <c:v>0.0</c:v>
                </c:pt>
                <c:pt idx="30471">
                  <c:v>0.0</c:v>
                </c:pt>
                <c:pt idx="30472">
                  <c:v>0.0</c:v>
                </c:pt>
                <c:pt idx="30473">
                  <c:v>0.0</c:v>
                </c:pt>
                <c:pt idx="30474">
                  <c:v>0.0</c:v>
                </c:pt>
                <c:pt idx="30475">
                  <c:v>0.0</c:v>
                </c:pt>
                <c:pt idx="30476">
                  <c:v>0.0</c:v>
                </c:pt>
                <c:pt idx="30477">
                  <c:v>0.0</c:v>
                </c:pt>
                <c:pt idx="30478">
                  <c:v>0.0</c:v>
                </c:pt>
                <c:pt idx="30479">
                  <c:v>0.0</c:v>
                </c:pt>
                <c:pt idx="30480">
                  <c:v>5.884652503918156</c:v>
                </c:pt>
                <c:pt idx="30481">
                  <c:v>5.884530357027564</c:v>
                </c:pt>
                <c:pt idx="30482">
                  <c:v>5.884518846919756</c:v>
                </c:pt>
                <c:pt idx="30483">
                  <c:v>5.884643337409614</c:v>
                </c:pt>
                <c:pt idx="30484">
                  <c:v>5.884804959140125</c:v>
                </c:pt>
                <c:pt idx="30485">
                  <c:v>5.884804964671834</c:v>
                </c:pt>
                <c:pt idx="30486">
                  <c:v>5.885192473674425</c:v>
                </c:pt>
                <c:pt idx="30487">
                  <c:v>5.88537247780209</c:v>
                </c:pt>
                <c:pt idx="30488">
                  <c:v>5.88541882971449</c:v>
                </c:pt>
                <c:pt idx="30489">
                  <c:v>5.885181230545535</c:v>
                </c:pt>
                <c:pt idx="30490">
                  <c:v>0.0</c:v>
                </c:pt>
                <c:pt idx="30491">
                  <c:v>0.0</c:v>
                </c:pt>
                <c:pt idx="30492">
                  <c:v>0.0</c:v>
                </c:pt>
                <c:pt idx="30493">
                  <c:v>0.0</c:v>
                </c:pt>
                <c:pt idx="30494">
                  <c:v>0.0</c:v>
                </c:pt>
                <c:pt idx="30495">
                  <c:v>0.0</c:v>
                </c:pt>
                <c:pt idx="30496">
                  <c:v>0.0</c:v>
                </c:pt>
                <c:pt idx="30497">
                  <c:v>0.0</c:v>
                </c:pt>
                <c:pt idx="30498">
                  <c:v>0.0</c:v>
                </c:pt>
                <c:pt idx="30499">
                  <c:v>0.0</c:v>
                </c:pt>
                <c:pt idx="30500">
                  <c:v>5.884624949775524</c:v>
                </c:pt>
                <c:pt idx="30501">
                  <c:v>5.884481843675799</c:v>
                </c:pt>
                <c:pt idx="30502">
                  <c:v>5.88466175282967</c:v>
                </c:pt>
                <c:pt idx="30503">
                  <c:v>5.884947876707896</c:v>
                </c:pt>
                <c:pt idx="30504">
                  <c:v>5.884922767772441</c:v>
                </c:pt>
                <c:pt idx="30505">
                  <c:v>5.884929459478871</c:v>
                </c:pt>
                <c:pt idx="30506">
                  <c:v>5.885035674995112</c:v>
                </c:pt>
                <c:pt idx="30507">
                  <c:v>5.885238808055204</c:v>
                </c:pt>
                <c:pt idx="30508">
                  <c:v>5.885317137795849</c:v>
                </c:pt>
                <c:pt idx="30509">
                  <c:v>5.885540909379006</c:v>
                </c:pt>
                <c:pt idx="30510">
                  <c:v>0.0</c:v>
                </c:pt>
                <c:pt idx="30511">
                  <c:v>0.0</c:v>
                </c:pt>
                <c:pt idx="30512">
                  <c:v>0.0</c:v>
                </c:pt>
                <c:pt idx="30513">
                  <c:v>0.0</c:v>
                </c:pt>
                <c:pt idx="30514">
                  <c:v>0.0</c:v>
                </c:pt>
                <c:pt idx="30515">
                  <c:v>0.0</c:v>
                </c:pt>
                <c:pt idx="30516">
                  <c:v>0.0</c:v>
                </c:pt>
                <c:pt idx="30517">
                  <c:v>0.0</c:v>
                </c:pt>
                <c:pt idx="30518">
                  <c:v>0.0</c:v>
                </c:pt>
                <c:pt idx="30519">
                  <c:v>0.0</c:v>
                </c:pt>
                <c:pt idx="30520">
                  <c:v>5.884449526169436</c:v>
                </c:pt>
                <c:pt idx="30521">
                  <c:v>5.884444912860587</c:v>
                </c:pt>
                <c:pt idx="30522">
                  <c:v>5.884479573375891</c:v>
                </c:pt>
                <c:pt idx="30523">
                  <c:v>5.884571993907889</c:v>
                </c:pt>
                <c:pt idx="30524">
                  <c:v>5.884830237120577</c:v>
                </c:pt>
                <c:pt idx="30525">
                  <c:v>5.885250235562873</c:v>
                </c:pt>
                <c:pt idx="30526">
                  <c:v>5.885199650194425</c:v>
                </c:pt>
                <c:pt idx="30527">
                  <c:v>5.885254945922658</c:v>
                </c:pt>
                <c:pt idx="30528">
                  <c:v>5.885247867202189</c:v>
                </c:pt>
                <c:pt idx="30529">
                  <c:v>5.885434852731906</c:v>
                </c:pt>
                <c:pt idx="30530">
                  <c:v>0.0</c:v>
                </c:pt>
                <c:pt idx="30531">
                  <c:v>0.0</c:v>
                </c:pt>
                <c:pt idx="30532">
                  <c:v>0.0</c:v>
                </c:pt>
                <c:pt idx="30533">
                  <c:v>0.0</c:v>
                </c:pt>
                <c:pt idx="30534">
                  <c:v>0.0</c:v>
                </c:pt>
                <c:pt idx="30535">
                  <c:v>0.0</c:v>
                </c:pt>
                <c:pt idx="30536">
                  <c:v>0.0</c:v>
                </c:pt>
                <c:pt idx="30537">
                  <c:v>0.0</c:v>
                </c:pt>
                <c:pt idx="30538">
                  <c:v>0.0</c:v>
                </c:pt>
                <c:pt idx="30539">
                  <c:v>0.0</c:v>
                </c:pt>
                <c:pt idx="30540">
                  <c:v>5.884477394107225</c:v>
                </c:pt>
                <c:pt idx="30541">
                  <c:v>5.884687137535977</c:v>
                </c:pt>
                <c:pt idx="30542">
                  <c:v>5.884675535294813</c:v>
                </c:pt>
                <c:pt idx="30543">
                  <c:v>5.884781935477576</c:v>
                </c:pt>
                <c:pt idx="30544">
                  <c:v>5.884756533478236</c:v>
                </c:pt>
                <c:pt idx="30545">
                  <c:v>5.884839619634214</c:v>
                </c:pt>
                <c:pt idx="30546">
                  <c:v>5.885162543259287</c:v>
                </c:pt>
                <c:pt idx="30547">
                  <c:v>5.885294216545335</c:v>
                </c:pt>
                <c:pt idx="30548">
                  <c:v>5.885402503840368</c:v>
                </c:pt>
                <c:pt idx="30549">
                  <c:v>5.88524346622133</c:v>
                </c:pt>
                <c:pt idx="30550">
                  <c:v>0.0</c:v>
                </c:pt>
                <c:pt idx="30551">
                  <c:v>0.0</c:v>
                </c:pt>
                <c:pt idx="30552">
                  <c:v>0.0</c:v>
                </c:pt>
                <c:pt idx="30553">
                  <c:v>0.0</c:v>
                </c:pt>
                <c:pt idx="30554">
                  <c:v>0.0</c:v>
                </c:pt>
                <c:pt idx="30555">
                  <c:v>0.0</c:v>
                </c:pt>
                <c:pt idx="30556">
                  <c:v>0.0</c:v>
                </c:pt>
                <c:pt idx="30557">
                  <c:v>0.0</c:v>
                </c:pt>
                <c:pt idx="30558">
                  <c:v>0.0</c:v>
                </c:pt>
                <c:pt idx="30559">
                  <c:v>0.0</c:v>
                </c:pt>
                <c:pt idx="30560">
                  <c:v>5.884555659175863</c:v>
                </c:pt>
                <c:pt idx="30561">
                  <c:v>5.884719521956355</c:v>
                </c:pt>
                <c:pt idx="30562">
                  <c:v>5.88465259326835</c:v>
                </c:pt>
                <c:pt idx="30563">
                  <c:v>5.88475880673231</c:v>
                </c:pt>
                <c:pt idx="30564">
                  <c:v>5.885024064100976</c:v>
                </c:pt>
                <c:pt idx="30565">
                  <c:v>5.88500108648868</c:v>
                </c:pt>
                <c:pt idx="30566">
                  <c:v>5.88500583548308</c:v>
                </c:pt>
                <c:pt idx="30567">
                  <c:v>5.885254875060887</c:v>
                </c:pt>
                <c:pt idx="30568">
                  <c:v>5.885307915818363</c:v>
                </c:pt>
                <c:pt idx="30569">
                  <c:v>5.885393352357518</c:v>
                </c:pt>
                <c:pt idx="30570">
                  <c:v>0.0</c:v>
                </c:pt>
                <c:pt idx="30571">
                  <c:v>0.0</c:v>
                </c:pt>
                <c:pt idx="30572">
                  <c:v>0.0</c:v>
                </c:pt>
                <c:pt idx="30573">
                  <c:v>0.0</c:v>
                </c:pt>
                <c:pt idx="30574">
                  <c:v>0.0</c:v>
                </c:pt>
                <c:pt idx="30575">
                  <c:v>0.0</c:v>
                </c:pt>
                <c:pt idx="30576">
                  <c:v>0.0</c:v>
                </c:pt>
                <c:pt idx="30577">
                  <c:v>0.0</c:v>
                </c:pt>
                <c:pt idx="30578">
                  <c:v>0.0</c:v>
                </c:pt>
                <c:pt idx="30579">
                  <c:v>0.0</c:v>
                </c:pt>
                <c:pt idx="30580">
                  <c:v>5.884627118967288</c:v>
                </c:pt>
                <c:pt idx="30581">
                  <c:v>5.884624928581293</c:v>
                </c:pt>
                <c:pt idx="30582">
                  <c:v>5.884525829788535</c:v>
                </c:pt>
                <c:pt idx="30583">
                  <c:v>5.884744927609295</c:v>
                </c:pt>
                <c:pt idx="30584">
                  <c:v>5.884908683725514</c:v>
                </c:pt>
                <c:pt idx="30585">
                  <c:v>5.885084204294062</c:v>
                </c:pt>
                <c:pt idx="30586">
                  <c:v>5.884950444004207</c:v>
                </c:pt>
                <c:pt idx="30587">
                  <c:v>5.88529412315294</c:v>
                </c:pt>
                <c:pt idx="30588">
                  <c:v>5.885271180353083</c:v>
                </c:pt>
                <c:pt idx="30589">
                  <c:v>5.885474029770647</c:v>
                </c:pt>
                <c:pt idx="30590">
                  <c:v>0.0</c:v>
                </c:pt>
                <c:pt idx="30591">
                  <c:v>0.0</c:v>
                </c:pt>
                <c:pt idx="30592">
                  <c:v>0.0</c:v>
                </c:pt>
                <c:pt idx="30593">
                  <c:v>0.0</c:v>
                </c:pt>
                <c:pt idx="30594">
                  <c:v>0.0</c:v>
                </c:pt>
                <c:pt idx="30595">
                  <c:v>0.0</c:v>
                </c:pt>
                <c:pt idx="30596">
                  <c:v>0.0</c:v>
                </c:pt>
                <c:pt idx="30597">
                  <c:v>0.0</c:v>
                </c:pt>
                <c:pt idx="30598">
                  <c:v>0.0</c:v>
                </c:pt>
                <c:pt idx="30599">
                  <c:v>0.0</c:v>
                </c:pt>
                <c:pt idx="30600">
                  <c:v>5.884573965338736</c:v>
                </c:pt>
                <c:pt idx="30601">
                  <c:v>5.884578768132198</c:v>
                </c:pt>
                <c:pt idx="30602">
                  <c:v>5.884629472061034</c:v>
                </c:pt>
                <c:pt idx="30603">
                  <c:v>5.884987234078023</c:v>
                </c:pt>
                <c:pt idx="30604">
                  <c:v>5.884814021493474</c:v>
                </c:pt>
                <c:pt idx="30605">
                  <c:v>5.885093343834291</c:v>
                </c:pt>
                <c:pt idx="30606">
                  <c:v>5.885100309860481</c:v>
                </c:pt>
                <c:pt idx="30607">
                  <c:v>5.885185651732903</c:v>
                </c:pt>
                <c:pt idx="30608">
                  <c:v>5.88515337403254</c:v>
                </c:pt>
                <c:pt idx="30609">
                  <c:v>5.885446505611819</c:v>
                </c:pt>
                <c:pt idx="30610">
                  <c:v>0.0</c:v>
                </c:pt>
                <c:pt idx="30611">
                  <c:v>0.0</c:v>
                </c:pt>
                <c:pt idx="30612">
                  <c:v>0.0</c:v>
                </c:pt>
                <c:pt idx="30613">
                  <c:v>0.0</c:v>
                </c:pt>
                <c:pt idx="30614">
                  <c:v>0.0</c:v>
                </c:pt>
                <c:pt idx="30615">
                  <c:v>0.0</c:v>
                </c:pt>
                <c:pt idx="30616">
                  <c:v>0.0</c:v>
                </c:pt>
                <c:pt idx="30617">
                  <c:v>0.0</c:v>
                </c:pt>
                <c:pt idx="30618">
                  <c:v>0.0</c:v>
                </c:pt>
                <c:pt idx="30619">
                  <c:v>0.0</c:v>
                </c:pt>
                <c:pt idx="30620">
                  <c:v>5.884564812369471</c:v>
                </c:pt>
                <c:pt idx="30621">
                  <c:v>5.884394252329903</c:v>
                </c:pt>
                <c:pt idx="30622">
                  <c:v>5.88465941401166</c:v>
                </c:pt>
                <c:pt idx="30623">
                  <c:v>5.884830247716719</c:v>
                </c:pt>
                <c:pt idx="30624">
                  <c:v>5.884941056776241</c:v>
                </c:pt>
                <c:pt idx="30625">
                  <c:v>5.88492265996882</c:v>
                </c:pt>
                <c:pt idx="30626">
                  <c:v>5.884858105216204</c:v>
                </c:pt>
                <c:pt idx="30627">
                  <c:v>5.885074946404226</c:v>
                </c:pt>
                <c:pt idx="30628">
                  <c:v>5.885158101552985</c:v>
                </c:pt>
                <c:pt idx="30629">
                  <c:v>5.885495022334118</c:v>
                </c:pt>
                <c:pt idx="30630">
                  <c:v>0.0</c:v>
                </c:pt>
                <c:pt idx="30631">
                  <c:v>0.0</c:v>
                </c:pt>
                <c:pt idx="30632">
                  <c:v>0.0</c:v>
                </c:pt>
                <c:pt idx="30633">
                  <c:v>0.0</c:v>
                </c:pt>
                <c:pt idx="30634">
                  <c:v>0.0</c:v>
                </c:pt>
                <c:pt idx="30635">
                  <c:v>0.0</c:v>
                </c:pt>
                <c:pt idx="30636">
                  <c:v>0.0</c:v>
                </c:pt>
                <c:pt idx="30637">
                  <c:v>0.0</c:v>
                </c:pt>
                <c:pt idx="30638">
                  <c:v>0.0</c:v>
                </c:pt>
                <c:pt idx="30639">
                  <c:v>0.0</c:v>
                </c:pt>
                <c:pt idx="30640">
                  <c:v>5.884509685199924</c:v>
                </c:pt>
                <c:pt idx="30641">
                  <c:v>5.884696466126909</c:v>
                </c:pt>
                <c:pt idx="30642">
                  <c:v>5.884544227363903</c:v>
                </c:pt>
                <c:pt idx="30643">
                  <c:v>5.884721881068494</c:v>
                </c:pt>
                <c:pt idx="30644">
                  <c:v>5.884867173284706</c:v>
                </c:pt>
                <c:pt idx="30645">
                  <c:v>5.884883393096992</c:v>
                </c:pt>
                <c:pt idx="30646">
                  <c:v>5.885123348922086</c:v>
                </c:pt>
                <c:pt idx="30647">
                  <c:v>5.885049636096038</c:v>
                </c:pt>
                <c:pt idx="30648">
                  <c:v>5.885176502791586</c:v>
                </c:pt>
                <c:pt idx="30649">
                  <c:v>5.885626440697199</c:v>
                </c:pt>
                <c:pt idx="30650">
                  <c:v>0.0</c:v>
                </c:pt>
                <c:pt idx="30651">
                  <c:v>0.0</c:v>
                </c:pt>
                <c:pt idx="30652">
                  <c:v>0.0</c:v>
                </c:pt>
                <c:pt idx="30653">
                  <c:v>0.0</c:v>
                </c:pt>
                <c:pt idx="30654">
                  <c:v>0.0</c:v>
                </c:pt>
                <c:pt idx="30655">
                  <c:v>0.0</c:v>
                </c:pt>
                <c:pt idx="30656">
                  <c:v>0.0</c:v>
                </c:pt>
                <c:pt idx="30657">
                  <c:v>0.0</c:v>
                </c:pt>
                <c:pt idx="30658">
                  <c:v>0.0</c:v>
                </c:pt>
                <c:pt idx="30659">
                  <c:v>0.0</c:v>
                </c:pt>
                <c:pt idx="30660">
                  <c:v>5.884611070931476</c:v>
                </c:pt>
                <c:pt idx="30661">
                  <c:v>5.884516377465396</c:v>
                </c:pt>
                <c:pt idx="30662">
                  <c:v>5.884675535294813</c:v>
                </c:pt>
                <c:pt idx="30663">
                  <c:v>5.884786421527504</c:v>
                </c:pt>
                <c:pt idx="30664">
                  <c:v>5.884782022893637</c:v>
                </c:pt>
                <c:pt idx="30665">
                  <c:v>5.884968920643288</c:v>
                </c:pt>
                <c:pt idx="30666">
                  <c:v>5.88509788885576</c:v>
                </c:pt>
                <c:pt idx="30667">
                  <c:v>5.88507268763077</c:v>
                </c:pt>
                <c:pt idx="30668">
                  <c:v>5.885402503840368</c:v>
                </c:pt>
                <c:pt idx="30669">
                  <c:v>5.885257235812785</c:v>
                </c:pt>
                <c:pt idx="30670">
                  <c:v>0.0</c:v>
                </c:pt>
                <c:pt idx="30671">
                  <c:v>0.0</c:v>
                </c:pt>
                <c:pt idx="30672">
                  <c:v>0.0</c:v>
                </c:pt>
                <c:pt idx="30673">
                  <c:v>0.0</c:v>
                </c:pt>
                <c:pt idx="30674">
                  <c:v>0.0</c:v>
                </c:pt>
                <c:pt idx="30675">
                  <c:v>0.0</c:v>
                </c:pt>
                <c:pt idx="30676">
                  <c:v>0.0</c:v>
                </c:pt>
                <c:pt idx="30677">
                  <c:v>0.0</c:v>
                </c:pt>
                <c:pt idx="30678">
                  <c:v>0.0</c:v>
                </c:pt>
                <c:pt idx="30679">
                  <c:v>0.0</c:v>
                </c:pt>
                <c:pt idx="30680">
                  <c:v>5.88450938917276</c:v>
                </c:pt>
                <c:pt idx="30681">
                  <c:v>5.884592560158974</c:v>
                </c:pt>
                <c:pt idx="30682">
                  <c:v>5.884537332814506</c:v>
                </c:pt>
                <c:pt idx="30683">
                  <c:v>5.884917944211973</c:v>
                </c:pt>
                <c:pt idx="30684">
                  <c:v>5.884742751188408</c:v>
                </c:pt>
                <c:pt idx="30685">
                  <c:v>5.884851107595078</c:v>
                </c:pt>
                <c:pt idx="30686">
                  <c:v>5.885077367536808</c:v>
                </c:pt>
                <c:pt idx="30687">
                  <c:v>5.885222479660694</c:v>
                </c:pt>
                <c:pt idx="30688">
                  <c:v>5.885255018958094</c:v>
                </c:pt>
                <c:pt idx="30689">
                  <c:v>5.885409468383711</c:v>
                </c:pt>
                <c:pt idx="30690">
                  <c:v>0.0</c:v>
                </c:pt>
                <c:pt idx="30691">
                  <c:v>0.0</c:v>
                </c:pt>
                <c:pt idx="30692">
                  <c:v>0.0</c:v>
                </c:pt>
                <c:pt idx="30693">
                  <c:v>0.0</c:v>
                </c:pt>
                <c:pt idx="30694">
                  <c:v>0.0</c:v>
                </c:pt>
                <c:pt idx="30695">
                  <c:v>0.0</c:v>
                </c:pt>
                <c:pt idx="30696">
                  <c:v>0.0</c:v>
                </c:pt>
                <c:pt idx="30697">
                  <c:v>0.0</c:v>
                </c:pt>
                <c:pt idx="30698">
                  <c:v>0.0</c:v>
                </c:pt>
                <c:pt idx="30699">
                  <c:v>0.0</c:v>
                </c:pt>
                <c:pt idx="30700">
                  <c:v>5.88476088464336</c:v>
                </c:pt>
                <c:pt idx="30701">
                  <c:v>5.884599556810276</c:v>
                </c:pt>
                <c:pt idx="30702">
                  <c:v>5.884629574892485</c:v>
                </c:pt>
                <c:pt idx="30703">
                  <c:v>5.884823358018204</c:v>
                </c:pt>
                <c:pt idx="30704">
                  <c:v>5.884876414562612</c:v>
                </c:pt>
                <c:pt idx="30705">
                  <c:v>5.884975717012876</c:v>
                </c:pt>
                <c:pt idx="30706">
                  <c:v>5.885021888721328</c:v>
                </c:pt>
                <c:pt idx="30707">
                  <c:v>5.8851835082487</c:v>
                </c:pt>
                <c:pt idx="30708">
                  <c:v>5.885467226147717</c:v>
                </c:pt>
                <c:pt idx="30709">
                  <c:v>5.88554341934222</c:v>
                </c:pt>
                <c:pt idx="30710">
                  <c:v>0.0</c:v>
                </c:pt>
                <c:pt idx="30711">
                  <c:v>0.0</c:v>
                </c:pt>
                <c:pt idx="30712">
                  <c:v>0.0</c:v>
                </c:pt>
                <c:pt idx="30713">
                  <c:v>0.0</c:v>
                </c:pt>
                <c:pt idx="30714">
                  <c:v>0.0</c:v>
                </c:pt>
                <c:pt idx="30715">
                  <c:v>0.0</c:v>
                </c:pt>
                <c:pt idx="30716">
                  <c:v>0.0</c:v>
                </c:pt>
                <c:pt idx="30717">
                  <c:v>0.0</c:v>
                </c:pt>
                <c:pt idx="30718">
                  <c:v>0.0</c:v>
                </c:pt>
                <c:pt idx="30719">
                  <c:v>0.0</c:v>
                </c:pt>
                <c:pt idx="30720">
                  <c:v>5.884495709174673</c:v>
                </c:pt>
                <c:pt idx="30721">
                  <c:v>5.884631839078853</c:v>
                </c:pt>
                <c:pt idx="30722">
                  <c:v>5.884770411129196</c:v>
                </c:pt>
                <c:pt idx="30723">
                  <c:v>5.884901890100131</c:v>
                </c:pt>
                <c:pt idx="30724">
                  <c:v>5.885079475917914</c:v>
                </c:pt>
                <c:pt idx="30725">
                  <c:v>5.884904373094764</c:v>
                </c:pt>
                <c:pt idx="30726">
                  <c:v>5.885176426967036</c:v>
                </c:pt>
                <c:pt idx="30727">
                  <c:v>5.88523172650598</c:v>
                </c:pt>
                <c:pt idx="30728">
                  <c:v>5.885370408282866</c:v>
                </c:pt>
                <c:pt idx="30729">
                  <c:v>5.885596506530226</c:v>
                </c:pt>
                <c:pt idx="30730">
                  <c:v>0.0</c:v>
                </c:pt>
                <c:pt idx="30731">
                  <c:v>0.0</c:v>
                </c:pt>
                <c:pt idx="30732">
                  <c:v>0.0</c:v>
                </c:pt>
                <c:pt idx="30733">
                  <c:v>0.0</c:v>
                </c:pt>
                <c:pt idx="30734">
                  <c:v>0.0</c:v>
                </c:pt>
                <c:pt idx="30735">
                  <c:v>0.0</c:v>
                </c:pt>
                <c:pt idx="30736">
                  <c:v>0.0</c:v>
                </c:pt>
                <c:pt idx="30737">
                  <c:v>0.0</c:v>
                </c:pt>
                <c:pt idx="30738">
                  <c:v>0.0</c:v>
                </c:pt>
                <c:pt idx="30739">
                  <c:v>0.0</c:v>
                </c:pt>
                <c:pt idx="30740">
                  <c:v>5.884640998090091</c:v>
                </c:pt>
                <c:pt idx="30741">
                  <c:v>5.884532610959114</c:v>
                </c:pt>
                <c:pt idx="30742">
                  <c:v>5.884456532432509</c:v>
                </c:pt>
                <c:pt idx="30743">
                  <c:v>5.884941053532238</c:v>
                </c:pt>
                <c:pt idx="30744">
                  <c:v>5.884924825847368</c:v>
                </c:pt>
                <c:pt idx="30745">
                  <c:v>5.885204163029165</c:v>
                </c:pt>
                <c:pt idx="30746">
                  <c:v>5.885107207341361</c:v>
                </c:pt>
                <c:pt idx="30747">
                  <c:v>5.885162432545365</c:v>
                </c:pt>
                <c:pt idx="30748">
                  <c:v>5.885301020822394</c:v>
                </c:pt>
                <c:pt idx="30749">
                  <c:v>5.885589584299192</c:v>
                </c:pt>
                <c:pt idx="30750">
                  <c:v>0.0</c:v>
                </c:pt>
                <c:pt idx="30751">
                  <c:v>0.0</c:v>
                </c:pt>
                <c:pt idx="30752">
                  <c:v>0.0</c:v>
                </c:pt>
                <c:pt idx="30753">
                  <c:v>0.0</c:v>
                </c:pt>
                <c:pt idx="30754">
                  <c:v>0.0</c:v>
                </c:pt>
                <c:pt idx="30755">
                  <c:v>0.0</c:v>
                </c:pt>
                <c:pt idx="30756">
                  <c:v>0.0</c:v>
                </c:pt>
                <c:pt idx="30757">
                  <c:v>0.0</c:v>
                </c:pt>
                <c:pt idx="30758">
                  <c:v>0.0</c:v>
                </c:pt>
                <c:pt idx="30759">
                  <c:v>0.0</c:v>
                </c:pt>
                <c:pt idx="30760">
                  <c:v>5.88450259529375</c:v>
                </c:pt>
                <c:pt idx="30761">
                  <c:v>5.884687234092465</c:v>
                </c:pt>
                <c:pt idx="30762">
                  <c:v>5.884802593199528</c:v>
                </c:pt>
                <c:pt idx="30763">
                  <c:v>5.884745000780574</c:v>
                </c:pt>
                <c:pt idx="30764">
                  <c:v>5.884860278683138</c:v>
                </c:pt>
                <c:pt idx="30765">
                  <c:v>5.885243223836794</c:v>
                </c:pt>
                <c:pt idx="30766">
                  <c:v>5.885086427460838</c:v>
                </c:pt>
                <c:pt idx="30767">
                  <c:v>5.885284879733009</c:v>
                </c:pt>
                <c:pt idx="30768">
                  <c:v>5.885370315528023</c:v>
                </c:pt>
                <c:pt idx="30769">
                  <c:v>5.885487915132764</c:v>
                </c:pt>
                <c:pt idx="30770">
                  <c:v>0.0</c:v>
                </c:pt>
                <c:pt idx="30771">
                  <c:v>0.0</c:v>
                </c:pt>
                <c:pt idx="30772">
                  <c:v>0.0</c:v>
                </c:pt>
                <c:pt idx="30773">
                  <c:v>0.0</c:v>
                </c:pt>
                <c:pt idx="30774">
                  <c:v>0.0</c:v>
                </c:pt>
                <c:pt idx="30775">
                  <c:v>0.0</c:v>
                </c:pt>
                <c:pt idx="30776">
                  <c:v>0.0</c:v>
                </c:pt>
                <c:pt idx="30777">
                  <c:v>0.0</c:v>
                </c:pt>
                <c:pt idx="30778">
                  <c:v>0.0</c:v>
                </c:pt>
                <c:pt idx="30779">
                  <c:v>0.0</c:v>
                </c:pt>
                <c:pt idx="30780">
                  <c:v>5.88465938515388</c:v>
                </c:pt>
                <c:pt idx="30781">
                  <c:v>5.884530344995848</c:v>
                </c:pt>
                <c:pt idx="30782">
                  <c:v>5.884574241801904</c:v>
                </c:pt>
                <c:pt idx="30783">
                  <c:v>5.884650418341348</c:v>
                </c:pt>
                <c:pt idx="30784">
                  <c:v>5.884948043487475</c:v>
                </c:pt>
                <c:pt idx="30785">
                  <c:v>5.88502404917863</c:v>
                </c:pt>
                <c:pt idx="30786">
                  <c:v>5.884888218777281</c:v>
                </c:pt>
                <c:pt idx="30787">
                  <c:v>5.885167254793527</c:v>
                </c:pt>
                <c:pt idx="30788">
                  <c:v>5.885428049092376</c:v>
                </c:pt>
                <c:pt idx="30789">
                  <c:v>5.885494836071875</c:v>
                </c:pt>
                <c:pt idx="30790">
                  <c:v>0.0</c:v>
                </c:pt>
                <c:pt idx="30791">
                  <c:v>0.0</c:v>
                </c:pt>
                <c:pt idx="30792">
                  <c:v>0.0</c:v>
                </c:pt>
                <c:pt idx="30793">
                  <c:v>0.0</c:v>
                </c:pt>
                <c:pt idx="30794">
                  <c:v>0.0</c:v>
                </c:pt>
                <c:pt idx="30795">
                  <c:v>0.0</c:v>
                </c:pt>
                <c:pt idx="30796">
                  <c:v>0.0</c:v>
                </c:pt>
                <c:pt idx="30797">
                  <c:v>0.0</c:v>
                </c:pt>
                <c:pt idx="30798">
                  <c:v>0.0</c:v>
                </c:pt>
                <c:pt idx="30799">
                  <c:v>0.0</c:v>
                </c:pt>
                <c:pt idx="30800">
                  <c:v>5.884640998090091</c:v>
                </c:pt>
                <c:pt idx="30801">
                  <c:v>5.884710273072335</c:v>
                </c:pt>
                <c:pt idx="30802">
                  <c:v>5.88463421293712</c:v>
                </c:pt>
                <c:pt idx="30803">
                  <c:v>5.884728679340917</c:v>
                </c:pt>
                <c:pt idx="30804">
                  <c:v>5.884869584393393</c:v>
                </c:pt>
                <c:pt idx="30805">
                  <c:v>5.884844129479267</c:v>
                </c:pt>
                <c:pt idx="30806">
                  <c:v>5.885038007558204</c:v>
                </c:pt>
                <c:pt idx="30807">
                  <c:v>5.885105064450037</c:v>
                </c:pt>
                <c:pt idx="30808">
                  <c:v>5.885347186078895</c:v>
                </c:pt>
                <c:pt idx="30809">
                  <c:v>5.885361162564906</c:v>
                </c:pt>
                <c:pt idx="30810">
                  <c:v>0.0</c:v>
                </c:pt>
                <c:pt idx="30811">
                  <c:v>0.0</c:v>
                </c:pt>
                <c:pt idx="30812">
                  <c:v>0.0</c:v>
                </c:pt>
                <c:pt idx="30813">
                  <c:v>0.0</c:v>
                </c:pt>
                <c:pt idx="30814">
                  <c:v>0.0</c:v>
                </c:pt>
                <c:pt idx="30815">
                  <c:v>0.0</c:v>
                </c:pt>
                <c:pt idx="30816">
                  <c:v>0.0</c:v>
                </c:pt>
                <c:pt idx="30817">
                  <c:v>0.0</c:v>
                </c:pt>
                <c:pt idx="30818">
                  <c:v>0.0</c:v>
                </c:pt>
                <c:pt idx="30819">
                  <c:v>0.0</c:v>
                </c:pt>
                <c:pt idx="30820">
                  <c:v>5.884518725829738</c:v>
                </c:pt>
                <c:pt idx="30821">
                  <c:v>5.884638630928054</c:v>
                </c:pt>
                <c:pt idx="30822">
                  <c:v>5.884705671389195</c:v>
                </c:pt>
                <c:pt idx="30823">
                  <c:v>5.884721881068494</c:v>
                </c:pt>
                <c:pt idx="30824">
                  <c:v>5.8848442130197</c:v>
                </c:pt>
                <c:pt idx="30825">
                  <c:v>5.88507729634326</c:v>
                </c:pt>
                <c:pt idx="30826">
                  <c:v>5.885021773756054</c:v>
                </c:pt>
                <c:pt idx="30827">
                  <c:v>5.885224924762645</c:v>
                </c:pt>
                <c:pt idx="30828">
                  <c:v>5.885220411384558</c:v>
                </c:pt>
                <c:pt idx="30829">
                  <c:v>5.885261916480431</c:v>
                </c:pt>
                <c:pt idx="30830">
                  <c:v>0.0</c:v>
                </c:pt>
                <c:pt idx="30831">
                  <c:v>0.0</c:v>
                </c:pt>
                <c:pt idx="30832">
                  <c:v>0.0</c:v>
                </c:pt>
                <c:pt idx="30833">
                  <c:v>0.0</c:v>
                </c:pt>
                <c:pt idx="30834">
                  <c:v>0.0</c:v>
                </c:pt>
                <c:pt idx="30835">
                  <c:v>0.0</c:v>
                </c:pt>
                <c:pt idx="30836">
                  <c:v>0.0</c:v>
                </c:pt>
                <c:pt idx="30837">
                  <c:v>0.0</c:v>
                </c:pt>
                <c:pt idx="30838">
                  <c:v>0.0</c:v>
                </c:pt>
                <c:pt idx="3083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485336"/>
        <c:axId val="-2113479640"/>
      </c:scatterChart>
      <c:valAx>
        <c:axId val="-2113485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(h)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13479640"/>
        <c:crosses val="autoZero"/>
        <c:crossBetween val="midCat"/>
        <c:majorUnit val="14400.0"/>
      </c:valAx>
      <c:valAx>
        <c:axId val="-2113479640"/>
        <c:scaling>
          <c:orientation val="minMax"/>
          <c:max val="6.3"/>
          <c:min val="5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pF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crossAx val="-211348533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-70C -&gt; -60°C, </a:t>
            </a:r>
            <a:r>
              <a:rPr lang="en-US" dirty="0" smtClean="0"/>
              <a:t>9.5 </a:t>
            </a:r>
            <a:r>
              <a:rPr lang="en-US" dirty="0" err="1" smtClean="0"/>
              <a:t>hPa</a:t>
            </a:r>
            <a:r>
              <a:rPr lang="en-US" dirty="0" smtClean="0"/>
              <a:t>,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+H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c:rich>
      </c:tx>
      <c:layout>
        <c:manualLayout>
          <c:xMode val="edge"/>
          <c:yMode val="edge"/>
          <c:x val="0.194181735284153"/>
          <c:y val="0.04267966020104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996600578150869"/>
          <c:y val="0.128615135691372"/>
          <c:w val="0.707622565912614"/>
          <c:h val="0.693625997142642"/>
        </c:manualLayout>
      </c:layout>
      <c:scatterChart>
        <c:scatterStyle val="lineMarker"/>
        <c:varyColors val="0"/>
        <c:ser>
          <c:idx val="0"/>
          <c:order val="0"/>
          <c:tx>
            <c:v>Humicap pF</c:v>
          </c:tx>
          <c:spPr>
            <a:ln w="28575">
              <a:noFill/>
            </a:ln>
          </c:spPr>
          <c:xVal>
            <c:numRef>
              <c:f>'[REMSH-REF_MEDAH_EM-01_saturaatio?_-70C...-60C_9mbar_20170313T095902.xlsx]matrix-REMSH-REF_MEDAH_EM-01_20'!$B$8:$B$11547</c:f>
              <c:numCache>
                <c:formatCode>General</c:formatCode>
                <c:ptCount val="11540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7.01</c:v>
                </c:pt>
                <c:pt idx="8">
                  <c:v>8.01</c:v>
                </c:pt>
                <c:pt idx="9">
                  <c:v>9.01</c:v>
                </c:pt>
                <c:pt idx="10">
                  <c:v>13.72</c:v>
                </c:pt>
                <c:pt idx="11">
                  <c:v>14.72</c:v>
                </c:pt>
                <c:pt idx="12">
                  <c:v>15.72</c:v>
                </c:pt>
                <c:pt idx="13">
                  <c:v>16.72</c:v>
                </c:pt>
                <c:pt idx="14">
                  <c:v>17.72</c:v>
                </c:pt>
                <c:pt idx="15">
                  <c:v>18.72</c:v>
                </c:pt>
                <c:pt idx="16">
                  <c:v>19.72</c:v>
                </c:pt>
                <c:pt idx="17">
                  <c:v>20.72</c:v>
                </c:pt>
                <c:pt idx="18">
                  <c:v>21.72</c:v>
                </c:pt>
                <c:pt idx="19">
                  <c:v>22.72</c:v>
                </c:pt>
                <c:pt idx="20">
                  <c:v>146.78</c:v>
                </c:pt>
                <c:pt idx="21">
                  <c:v>147.78</c:v>
                </c:pt>
                <c:pt idx="22">
                  <c:v>148.78</c:v>
                </c:pt>
                <c:pt idx="23">
                  <c:v>149.79</c:v>
                </c:pt>
                <c:pt idx="24">
                  <c:v>150.79</c:v>
                </c:pt>
                <c:pt idx="25">
                  <c:v>151.79</c:v>
                </c:pt>
                <c:pt idx="26">
                  <c:v>152.79</c:v>
                </c:pt>
                <c:pt idx="27">
                  <c:v>153.79</c:v>
                </c:pt>
                <c:pt idx="28">
                  <c:v>154.79</c:v>
                </c:pt>
                <c:pt idx="29">
                  <c:v>155.79</c:v>
                </c:pt>
                <c:pt idx="30">
                  <c:v>160.5</c:v>
                </c:pt>
                <c:pt idx="31">
                  <c:v>161.5</c:v>
                </c:pt>
                <c:pt idx="32">
                  <c:v>162.5</c:v>
                </c:pt>
                <c:pt idx="33">
                  <c:v>163.5</c:v>
                </c:pt>
                <c:pt idx="34">
                  <c:v>164.5</c:v>
                </c:pt>
                <c:pt idx="35">
                  <c:v>165.5</c:v>
                </c:pt>
                <c:pt idx="36">
                  <c:v>166.5</c:v>
                </c:pt>
                <c:pt idx="37">
                  <c:v>167.5</c:v>
                </c:pt>
                <c:pt idx="38">
                  <c:v>168.5</c:v>
                </c:pt>
                <c:pt idx="39">
                  <c:v>169.5</c:v>
                </c:pt>
                <c:pt idx="40">
                  <c:v>293.61</c:v>
                </c:pt>
                <c:pt idx="41">
                  <c:v>294.61</c:v>
                </c:pt>
                <c:pt idx="42">
                  <c:v>295.61</c:v>
                </c:pt>
                <c:pt idx="43">
                  <c:v>296.61</c:v>
                </c:pt>
                <c:pt idx="44">
                  <c:v>297.61</c:v>
                </c:pt>
                <c:pt idx="45">
                  <c:v>298.61</c:v>
                </c:pt>
                <c:pt idx="46">
                  <c:v>299.61</c:v>
                </c:pt>
                <c:pt idx="47">
                  <c:v>300.62</c:v>
                </c:pt>
                <c:pt idx="48">
                  <c:v>301.62</c:v>
                </c:pt>
                <c:pt idx="49">
                  <c:v>302.62</c:v>
                </c:pt>
                <c:pt idx="50">
                  <c:v>307.32</c:v>
                </c:pt>
                <c:pt idx="51">
                  <c:v>308.32</c:v>
                </c:pt>
                <c:pt idx="52">
                  <c:v>309.33</c:v>
                </c:pt>
                <c:pt idx="53">
                  <c:v>310.33</c:v>
                </c:pt>
                <c:pt idx="54">
                  <c:v>311.33</c:v>
                </c:pt>
                <c:pt idx="55">
                  <c:v>312.33</c:v>
                </c:pt>
                <c:pt idx="56">
                  <c:v>313.33</c:v>
                </c:pt>
                <c:pt idx="57">
                  <c:v>314.33</c:v>
                </c:pt>
                <c:pt idx="58">
                  <c:v>315.33</c:v>
                </c:pt>
                <c:pt idx="59">
                  <c:v>316.33</c:v>
                </c:pt>
                <c:pt idx="60">
                  <c:v>440.44</c:v>
                </c:pt>
                <c:pt idx="61">
                  <c:v>441.44</c:v>
                </c:pt>
                <c:pt idx="62">
                  <c:v>442.44</c:v>
                </c:pt>
                <c:pt idx="63">
                  <c:v>443.44</c:v>
                </c:pt>
                <c:pt idx="64">
                  <c:v>444.44</c:v>
                </c:pt>
                <c:pt idx="65">
                  <c:v>445.44</c:v>
                </c:pt>
                <c:pt idx="66">
                  <c:v>446.44</c:v>
                </c:pt>
                <c:pt idx="67">
                  <c:v>447.44</c:v>
                </c:pt>
                <c:pt idx="68">
                  <c:v>448.44</c:v>
                </c:pt>
                <c:pt idx="69">
                  <c:v>449.45</c:v>
                </c:pt>
                <c:pt idx="70">
                  <c:v>454.15</c:v>
                </c:pt>
                <c:pt idx="71">
                  <c:v>455.15</c:v>
                </c:pt>
                <c:pt idx="72">
                  <c:v>456.16</c:v>
                </c:pt>
                <c:pt idx="73">
                  <c:v>457.15</c:v>
                </c:pt>
                <c:pt idx="74">
                  <c:v>458.16</c:v>
                </c:pt>
                <c:pt idx="75">
                  <c:v>459.16</c:v>
                </c:pt>
                <c:pt idx="76">
                  <c:v>460.16</c:v>
                </c:pt>
                <c:pt idx="77">
                  <c:v>461.16</c:v>
                </c:pt>
                <c:pt idx="78">
                  <c:v>462.16</c:v>
                </c:pt>
                <c:pt idx="79">
                  <c:v>463.16</c:v>
                </c:pt>
                <c:pt idx="80">
                  <c:v>587.27</c:v>
                </c:pt>
                <c:pt idx="81">
                  <c:v>588.27</c:v>
                </c:pt>
                <c:pt idx="82">
                  <c:v>589.27</c:v>
                </c:pt>
                <c:pt idx="83">
                  <c:v>590.27</c:v>
                </c:pt>
                <c:pt idx="84">
                  <c:v>591.27</c:v>
                </c:pt>
                <c:pt idx="85">
                  <c:v>592.27</c:v>
                </c:pt>
                <c:pt idx="86">
                  <c:v>593.27</c:v>
                </c:pt>
                <c:pt idx="87">
                  <c:v>594.27</c:v>
                </c:pt>
                <c:pt idx="88">
                  <c:v>595.27</c:v>
                </c:pt>
                <c:pt idx="89">
                  <c:v>596.27</c:v>
                </c:pt>
                <c:pt idx="90">
                  <c:v>600.98</c:v>
                </c:pt>
                <c:pt idx="91">
                  <c:v>601.98</c:v>
                </c:pt>
                <c:pt idx="92">
                  <c:v>602.98</c:v>
                </c:pt>
                <c:pt idx="93">
                  <c:v>603.99</c:v>
                </c:pt>
                <c:pt idx="94">
                  <c:v>604.99</c:v>
                </c:pt>
                <c:pt idx="95">
                  <c:v>605.99</c:v>
                </c:pt>
                <c:pt idx="96">
                  <c:v>606.99</c:v>
                </c:pt>
                <c:pt idx="97">
                  <c:v>607.99</c:v>
                </c:pt>
                <c:pt idx="98">
                  <c:v>608.99</c:v>
                </c:pt>
                <c:pt idx="99">
                  <c:v>609.99</c:v>
                </c:pt>
                <c:pt idx="100">
                  <c:v>734.1</c:v>
                </c:pt>
                <c:pt idx="101">
                  <c:v>735.1</c:v>
                </c:pt>
                <c:pt idx="102">
                  <c:v>736.1</c:v>
                </c:pt>
                <c:pt idx="103">
                  <c:v>737.1</c:v>
                </c:pt>
                <c:pt idx="104">
                  <c:v>738.1</c:v>
                </c:pt>
                <c:pt idx="105">
                  <c:v>739.1</c:v>
                </c:pt>
                <c:pt idx="106">
                  <c:v>740.1</c:v>
                </c:pt>
                <c:pt idx="107">
                  <c:v>741.1</c:v>
                </c:pt>
                <c:pt idx="108">
                  <c:v>742.1</c:v>
                </c:pt>
                <c:pt idx="109">
                  <c:v>743.1</c:v>
                </c:pt>
                <c:pt idx="110">
                  <c:v>747.8099999999994</c:v>
                </c:pt>
                <c:pt idx="111">
                  <c:v>748.8099999999994</c:v>
                </c:pt>
                <c:pt idx="112">
                  <c:v>749.8099999999994</c:v>
                </c:pt>
                <c:pt idx="113">
                  <c:v>750.8099999999994</c:v>
                </c:pt>
                <c:pt idx="114">
                  <c:v>751.8099999999994</c:v>
                </c:pt>
                <c:pt idx="115">
                  <c:v>752.8099999999994</c:v>
                </c:pt>
                <c:pt idx="116">
                  <c:v>753.8099999999994</c:v>
                </c:pt>
                <c:pt idx="117">
                  <c:v>754.8099999999994</c:v>
                </c:pt>
                <c:pt idx="118">
                  <c:v>755.8099999999994</c:v>
                </c:pt>
                <c:pt idx="119">
                  <c:v>756.8099999999994</c:v>
                </c:pt>
                <c:pt idx="120">
                  <c:v>880.92</c:v>
                </c:pt>
                <c:pt idx="121">
                  <c:v>881.92</c:v>
                </c:pt>
                <c:pt idx="122">
                  <c:v>882.92</c:v>
                </c:pt>
                <c:pt idx="123">
                  <c:v>883.92</c:v>
                </c:pt>
                <c:pt idx="124">
                  <c:v>884.92</c:v>
                </c:pt>
                <c:pt idx="125">
                  <c:v>885.92</c:v>
                </c:pt>
                <c:pt idx="126">
                  <c:v>886.92</c:v>
                </c:pt>
                <c:pt idx="127">
                  <c:v>887.92</c:v>
                </c:pt>
                <c:pt idx="128">
                  <c:v>888.92</c:v>
                </c:pt>
                <c:pt idx="129">
                  <c:v>889.92</c:v>
                </c:pt>
                <c:pt idx="130">
                  <c:v>894.63</c:v>
                </c:pt>
                <c:pt idx="131">
                  <c:v>895.63</c:v>
                </c:pt>
                <c:pt idx="132">
                  <c:v>896.63</c:v>
                </c:pt>
                <c:pt idx="133">
                  <c:v>897.63</c:v>
                </c:pt>
                <c:pt idx="134">
                  <c:v>898.63</c:v>
                </c:pt>
                <c:pt idx="135">
                  <c:v>899.64</c:v>
                </c:pt>
                <c:pt idx="136">
                  <c:v>900.64</c:v>
                </c:pt>
                <c:pt idx="137">
                  <c:v>901.64</c:v>
                </c:pt>
                <c:pt idx="138">
                  <c:v>902.64</c:v>
                </c:pt>
                <c:pt idx="139">
                  <c:v>903.64</c:v>
                </c:pt>
                <c:pt idx="140">
                  <c:v>1027.75</c:v>
                </c:pt>
                <c:pt idx="141">
                  <c:v>1028.75</c:v>
                </c:pt>
                <c:pt idx="142">
                  <c:v>1029.75</c:v>
                </c:pt>
                <c:pt idx="143">
                  <c:v>1030.75</c:v>
                </c:pt>
                <c:pt idx="144">
                  <c:v>1031.75</c:v>
                </c:pt>
                <c:pt idx="145">
                  <c:v>1032.75</c:v>
                </c:pt>
                <c:pt idx="146">
                  <c:v>1033.75</c:v>
                </c:pt>
                <c:pt idx="147">
                  <c:v>1034.75</c:v>
                </c:pt>
                <c:pt idx="148">
                  <c:v>1035.75</c:v>
                </c:pt>
                <c:pt idx="149">
                  <c:v>1036.75</c:v>
                </c:pt>
                <c:pt idx="150">
                  <c:v>1041.46</c:v>
                </c:pt>
                <c:pt idx="151">
                  <c:v>1042.46</c:v>
                </c:pt>
                <c:pt idx="152">
                  <c:v>1043.46</c:v>
                </c:pt>
                <c:pt idx="153">
                  <c:v>1044.46</c:v>
                </c:pt>
                <c:pt idx="154">
                  <c:v>1045.47</c:v>
                </c:pt>
                <c:pt idx="155">
                  <c:v>1046.47</c:v>
                </c:pt>
                <c:pt idx="156">
                  <c:v>1047.47</c:v>
                </c:pt>
                <c:pt idx="157">
                  <c:v>1048.47</c:v>
                </c:pt>
                <c:pt idx="158">
                  <c:v>1049.47</c:v>
                </c:pt>
                <c:pt idx="159">
                  <c:v>1050.47</c:v>
                </c:pt>
                <c:pt idx="160">
                  <c:v>1174.54</c:v>
                </c:pt>
                <c:pt idx="161">
                  <c:v>1175.54</c:v>
                </c:pt>
                <c:pt idx="162">
                  <c:v>1176.54</c:v>
                </c:pt>
                <c:pt idx="163">
                  <c:v>1177.54</c:v>
                </c:pt>
                <c:pt idx="164">
                  <c:v>1178.54</c:v>
                </c:pt>
                <c:pt idx="165">
                  <c:v>1179.54</c:v>
                </c:pt>
                <c:pt idx="166">
                  <c:v>1180.54</c:v>
                </c:pt>
                <c:pt idx="167">
                  <c:v>1181.54</c:v>
                </c:pt>
                <c:pt idx="168">
                  <c:v>1182.54</c:v>
                </c:pt>
                <c:pt idx="169">
                  <c:v>1183.54</c:v>
                </c:pt>
                <c:pt idx="170">
                  <c:v>1188.25</c:v>
                </c:pt>
                <c:pt idx="171">
                  <c:v>1189.25</c:v>
                </c:pt>
                <c:pt idx="172">
                  <c:v>1190.25</c:v>
                </c:pt>
                <c:pt idx="173">
                  <c:v>1191.25</c:v>
                </c:pt>
                <c:pt idx="174">
                  <c:v>1192.26</c:v>
                </c:pt>
                <c:pt idx="175">
                  <c:v>1193.26</c:v>
                </c:pt>
                <c:pt idx="176">
                  <c:v>1194.26</c:v>
                </c:pt>
                <c:pt idx="177">
                  <c:v>1195.26</c:v>
                </c:pt>
                <c:pt idx="178">
                  <c:v>1196.26</c:v>
                </c:pt>
                <c:pt idx="179">
                  <c:v>1197.26</c:v>
                </c:pt>
                <c:pt idx="180">
                  <c:v>1321.32</c:v>
                </c:pt>
                <c:pt idx="181">
                  <c:v>1322.32</c:v>
                </c:pt>
                <c:pt idx="182">
                  <c:v>1323.32</c:v>
                </c:pt>
                <c:pt idx="183">
                  <c:v>1324.32</c:v>
                </c:pt>
                <c:pt idx="184">
                  <c:v>1325.32</c:v>
                </c:pt>
                <c:pt idx="185">
                  <c:v>1326.32</c:v>
                </c:pt>
                <c:pt idx="186">
                  <c:v>1327.32</c:v>
                </c:pt>
                <c:pt idx="187">
                  <c:v>1328.32</c:v>
                </c:pt>
                <c:pt idx="188">
                  <c:v>1329.32</c:v>
                </c:pt>
                <c:pt idx="189">
                  <c:v>1330.32</c:v>
                </c:pt>
                <c:pt idx="190">
                  <c:v>1335.03</c:v>
                </c:pt>
                <c:pt idx="191">
                  <c:v>1336.03</c:v>
                </c:pt>
                <c:pt idx="192">
                  <c:v>1337.03</c:v>
                </c:pt>
                <c:pt idx="193">
                  <c:v>1338.04</c:v>
                </c:pt>
                <c:pt idx="194">
                  <c:v>1339.04</c:v>
                </c:pt>
                <c:pt idx="195">
                  <c:v>1340.04</c:v>
                </c:pt>
                <c:pt idx="196">
                  <c:v>1341.04</c:v>
                </c:pt>
                <c:pt idx="197">
                  <c:v>1342.04</c:v>
                </c:pt>
                <c:pt idx="198">
                  <c:v>1343.04</c:v>
                </c:pt>
                <c:pt idx="199">
                  <c:v>1344.04</c:v>
                </c:pt>
                <c:pt idx="200">
                  <c:v>1468.14</c:v>
                </c:pt>
                <c:pt idx="201">
                  <c:v>1469.14</c:v>
                </c:pt>
                <c:pt idx="202">
                  <c:v>1470.15</c:v>
                </c:pt>
                <c:pt idx="203">
                  <c:v>1471.15</c:v>
                </c:pt>
                <c:pt idx="204">
                  <c:v>1472.15</c:v>
                </c:pt>
                <c:pt idx="205">
                  <c:v>1473.15</c:v>
                </c:pt>
                <c:pt idx="206">
                  <c:v>1474.15</c:v>
                </c:pt>
                <c:pt idx="207">
                  <c:v>1475.15</c:v>
                </c:pt>
                <c:pt idx="208">
                  <c:v>1476.15</c:v>
                </c:pt>
                <c:pt idx="209">
                  <c:v>1477.15</c:v>
                </c:pt>
                <c:pt idx="210">
                  <c:v>1481.86</c:v>
                </c:pt>
                <c:pt idx="211">
                  <c:v>1482.86</c:v>
                </c:pt>
                <c:pt idx="212">
                  <c:v>1483.86</c:v>
                </c:pt>
                <c:pt idx="213">
                  <c:v>1484.86</c:v>
                </c:pt>
                <c:pt idx="214">
                  <c:v>1485.86</c:v>
                </c:pt>
                <c:pt idx="215">
                  <c:v>1486.86</c:v>
                </c:pt>
                <c:pt idx="216">
                  <c:v>1487.86</c:v>
                </c:pt>
                <c:pt idx="217">
                  <c:v>1488.86</c:v>
                </c:pt>
                <c:pt idx="218">
                  <c:v>1489.86</c:v>
                </c:pt>
                <c:pt idx="219">
                  <c:v>1490.87</c:v>
                </c:pt>
                <c:pt idx="220">
                  <c:v>1614.97</c:v>
                </c:pt>
                <c:pt idx="221">
                  <c:v>1615.97</c:v>
                </c:pt>
                <c:pt idx="222">
                  <c:v>1616.97</c:v>
                </c:pt>
                <c:pt idx="223">
                  <c:v>1617.97</c:v>
                </c:pt>
                <c:pt idx="224">
                  <c:v>1618.97</c:v>
                </c:pt>
                <c:pt idx="225">
                  <c:v>1619.97</c:v>
                </c:pt>
                <c:pt idx="226">
                  <c:v>1620.98</c:v>
                </c:pt>
                <c:pt idx="227">
                  <c:v>1621.98</c:v>
                </c:pt>
                <c:pt idx="228">
                  <c:v>1622.98</c:v>
                </c:pt>
                <c:pt idx="229">
                  <c:v>1623.98</c:v>
                </c:pt>
                <c:pt idx="230">
                  <c:v>1628.69</c:v>
                </c:pt>
                <c:pt idx="231">
                  <c:v>1629.69</c:v>
                </c:pt>
                <c:pt idx="232">
                  <c:v>1630.69</c:v>
                </c:pt>
                <c:pt idx="233">
                  <c:v>1631.69</c:v>
                </c:pt>
                <c:pt idx="234">
                  <c:v>1632.69</c:v>
                </c:pt>
                <c:pt idx="235">
                  <c:v>1633.69</c:v>
                </c:pt>
                <c:pt idx="236">
                  <c:v>1634.69</c:v>
                </c:pt>
                <c:pt idx="237">
                  <c:v>1635.69</c:v>
                </c:pt>
                <c:pt idx="238">
                  <c:v>1636.69</c:v>
                </c:pt>
                <c:pt idx="239">
                  <c:v>1637.69</c:v>
                </c:pt>
                <c:pt idx="240">
                  <c:v>1761.8</c:v>
                </c:pt>
                <c:pt idx="241">
                  <c:v>1762.8</c:v>
                </c:pt>
                <c:pt idx="242">
                  <c:v>1763.8</c:v>
                </c:pt>
                <c:pt idx="243">
                  <c:v>1764.8</c:v>
                </c:pt>
                <c:pt idx="244">
                  <c:v>1765.8</c:v>
                </c:pt>
                <c:pt idx="245">
                  <c:v>1766.8</c:v>
                </c:pt>
                <c:pt idx="246">
                  <c:v>1767.8</c:v>
                </c:pt>
                <c:pt idx="247">
                  <c:v>1768.8</c:v>
                </c:pt>
                <c:pt idx="248">
                  <c:v>1769.8</c:v>
                </c:pt>
                <c:pt idx="249">
                  <c:v>1770.8</c:v>
                </c:pt>
                <c:pt idx="250">
                  <c:v>1775.51</c:v>
                </c:pt>
                <c:pt idx="251">
                  <c:v>1776.51</c:v>
                </c:pt>
                <c:pt idx="252">
                  <c:v>1777.51</c:v>
                </c:pt>
                <c:pt idx="253">
                  <c:v>1778.51</c:v>
                </c:pt>
                <c:pt idx="254">
                  <c:v>1779.51</c:v>
                </c:pt>
                <c:pt idx="255">
                  <c:v>1780.52</c:v>
                </c:pt>
                <c:pt idx="256">
                  <c:v>1781.52</c:v>
                </c:pt>
                <c:pt idx="257">
                  <c:v>1782.52</c:v>
                </c:pt>
                <c:pt idx="258">
                  <c:v>1783.52</c:v>
                </c:pt>
                <c:pt idx="259">
                  <c:v>1784.52</c:v>
                </c:pt>
                <c:pt idx="260">
                  <c:v>1908.61</c:v>
                </c:pt>
                <c:pt idx="261">
                  <c:v>1909.61</c:v>
                </c:pt>
                <c:pt idx="262">
                  <c:v>1910.61</c:v>
                </c:pt>
                <c:pt idx="263">
                  <c:v>1911.61</c:v>
                </c:pt>
                <c:pt idx="264">
                  <c:v>1912.61</c:v>
                </c:pt>
                <c:pt idx="265">
                  <c:v>1913.61</c:v>
                </c:pt>
                <c:pt idx="266">
                  <c:v>1914.61</c:v>
                </c:pt>
                <c:pt idx="267">
                  <c:v>1915.61</c:v>
                </c:pt>
                <c:pt idx="268">
                  <c:v>1916.61</c:v>
                </c:pt>
                <c:pt idx="269">
                  <c:v>1917.62</c:v>
                </c:pt>
                <c:pt idx="270">
                  <c:v>1922.32</c:v>
                </c:pt>
                <c:pt idx="271">
                  <c:v>1923.32</c:v>
                </c:pt>
                <c:pt idx="272">
                  <c:v>1924.32</c:v>
                </c:pt>
                <c:pt idx="273">
                  <c:v>1925.32</c:v>
                </c:pt>
                <c:pt idx="274">
                  <c:v>1926.33</c:v>
                </c:pt>
                <c:pt idx="275">
                  <c:v>1927.33</c:v>
                </c:pt>
                <c:pt idx="276">
                  <c:v>1928.33</c:v>
                </c:pt>
                <c:pt idx="277">
                  <c:v>1929.33</c:v>
                </c:pt>
                <c:pt idx="278">
                  <c:v>1930.33</c:v>
                </c:pt>
                <c:pt idx="279">
                  <c:v>1931.33</c:v>
                </c:pt>
                <c:pt idx="280">
                  <c:v>2055.44</c:v>
                </c:pt>
                <c:pt idx="281">
                  <c:v>2056.44</c:v>
                </c:pt>
                <c:pt idx="282">
                  <c:v>2057.44</c:v>
                </c:pt>
                <c:pt idx="283">
                  <c:v>2058.44</c:v>
                </c:pt>
                <c:pt idx="284">
                  <c:v>2059.44</c:v>
                </c:pt>
                <c:pt idx="285">
                  <c:v>2060.44</c:v>
                </c:pt>
                <c:pt idx="286">
                  <c:v>2061.44</c:v>
                </c:pt>
                <c:pt idx="287">
                  <c:v>2062.44</c:v>
                </c:pt>
                <c:pt idx="288">
                  <c:v>2063.44</c:v>
                </c:pt>
                <c:pt idx="289">
                  <c:v>2064.44</c:v>
                </c:pt>
                <c:pt idx="290">
                  <c:v>2069.15</c:v>
                </c:pt>
                <c:pt idx="291">
                  <c:v>2070.15</c:v>
                </c:pt>
                <c:pt idx="292">
                  <c:v>2071.15</c:v>
                </c:pt>
                <c:pt idx="293">
                  <c:v>2072.15</c:v>
                </c:pt>
                <c:pt idx="294">
                  <c:v>2073.15</c:v>
                </c:pt>
                <c:pt idx="295">
                  <c:v>2074.15</c:v>
                </c:pt>
                <c:pt idx="296">
                  <c:v>2075.15</c:v>
                </c:pt>
                <c:pt idx="297">
                  <c:v>2076.15</c:v>
                </c:pt>
                <c:pt idx="298">
                  <c:v>2077.16</c:v>
                </c:pt>
                <c:pt idx="299">
                  <c:v>2078.16</c:v>
                </c:pt>
                <c:pt idx="300">
                  <c:v>2202.24</c:v>
                </c:pt>
                <c:pt idx="301">
                  <c:v>2203.24</c:v>
                </c:pt>
                <c:pt idx="302">
                  <c:v>2204.24</c:v>
                </c:pt>
                <c:pt idx="303">
                  <c:v>2205.24</c:v>
                </c:pt>
                <c:pt idx="304">
                  <c:v>2206.24</c:v>
                </c:pt>
                <c:pt idx="305">
                  <c:v>2207.24</c:v>
                </c:pt>
                <c:pt idx="306">
                  <c:v>2208.24</c:v>
                </c:pt>
                <c:pt idx="307">
                  <c:v>2209.24</c:v>
                </c:pt>
                <c:pt idx="308">
                  <c:v>2210.24</c:v>
                </c:pt>
                <c:pt idx="309">
                  <c:v>2211.24</c:v>
                </c:pt>
                <c:pt idx="310">
                  <c:v>2215.95</c:v>
                </c:pt>
                <c:pt idx="311">
                  <c:v>2216.95</c:v>
                </c:pt>
                <c:pt idx="312">
                  <c:v>2217.95</c:v>
                </c:pt>
                <c:pt idx="313">
                  <c:v>2218.96</c:v>
                </c:pt>
                <c:pt idx="314">
                  <c:v>2219.96</c:v>
                </c:pt>
                <c:pt idx="315">
                  <c:v>2220.96</c:v>
                </c:pt>
                <c:pt idx="316">
                  <c:v>2221.96</c:v>
                </c:pt>
                <c:pt idx="317">
                  <c:v>2222.96</c:v>
                </c:pt>
                <c:pt idx="318">
                  <c:v>2223.96</c:v>
                </c:pt>
                <c:pt idx="319">
                  <c:v>2224.96</c:v>
                </c:pt>
                <c:pt idx="320">
                  <c:v>2349.06</c:v>
                </c:pt>
                <c:pt idx="321">
                  <c:v>2350.07</c:v>
                </c:pt>
                <c:pt idx="322">
                  <c:v>2351.07</c:v>
                </c:pt>
                <c:pt idx="323">
                  <c:v>2352.07</c:v>
                </c:pt>
                <c:pt idx="324">
                  <c:v>2353.07</c:v>
                </c:pt>
                <c:pt idx="325">
                  <c:v>2354.07</c:v>
                </c:pt>
                <c:pt idx="326">
                  <c:v>2355.07</c:v>
                </c:pt>
                <c:pt idx="327">
                  <c:v>2356.07</c:v>
                </c:pt>
                <c:pt idx="328">
                  <c:v>2357.07</c:v>
                </c:pt>
                <c:pt idx="329">
                  <c:v>2358.07</c:v>
                </c:pt>
                <c:pt idx="330">
                  <c:v>2362.78</c:v>
                </c:pt>
                <c:pt idx="331">
                  <c:v>2363.78</c:v>
                </c:pt>
                <c:pt idx="332">
                  <c:v>2364.78</c:v>
                </c:pt>
                <c:pt idx="333">
                  <c:v>2365.78</c:v>
                </c:pt>
                <c:pt idx="334">
                  <c:v>2366.78</c:v>
                </c:pt>
                <c:pt idx="335">
                  <c:v>2367.78</c:v>
                </c:pt>
                <c:pt idx="336">
                  <c:v>2368.78</c:v>
                </c:pt>
                <c:pt idx="337">
                  <c:v>2369.78</c:v>
                </c:pt>
                <c:pt idx="338">
                  <c:v>2370.78</c:v>
                </c:pt>
                <c:pt idx="339">
                  <c:v>2371.78</c:v>
                </c:pt>
                <c:pt idx="340">
                  <c:v>2495.89</c:v>
                </c:pt>
                <c:pt idx="341">
                  <c:v>2496.89</c:v>
                </c:pt>
                <c:pt idx="342">
                  <c:v>2497.89</c:v>
                </c:pt>
                <c:pt idx="343">
                  <c:v>2498.89</c:v>
                </c:pt>
                <c:pt idx="344">
                  <c:v>2499.89</c:v>
                </c:pt>
                <c:pt idx="345">
                  <c:v>2500.9</c:v>
                </c:pt>
                <c:pt idx="346">
                  <c:v>2501.9</c:v>
                </c:pt>
                <c:pt idx="347">
                  <c:v>2502.9</c:v>
                </c:pt>
                <c:pt idx="348">
                  <c:v>2503.9</c:v>
                </c:pt>
                <c:pt idx="349">
                  <c:v>2504.9</c:v>
                </c:pt>
                <c:pt idx="350">
                  <c:v>2509.61</c:v>
                </c:pt>
                <c:pt idx="351">
                  <c:v>2510.61</c:v>
                </c:pt>
                <c:pt idx="352">
                  <c:v>2511.61</c:v>
                </c:pt>
                <c:pt idx="353">
                  <c:v>2512.61</c:v>
                </c:pt>
                <c:pt idx="354">
                  <c:v>2513.61</c:v>
                </c:pt>
                <c:pt idx="355">
                  <c:v>2514.61</c:v>
                </c:pt>
                <c:pt idx="356">
                  <c:v>2515.61</c:v>
                </c:pt>
                <c:pt idx="357">
                  <c:v>2516.61</c:v>
                </c:pt>
                <c:pt idx="358">
                  <c:v>2517.61</c:v>
                </c:pt>
                <c:pt idx="359">
                  <c:v>2518.61</c:v>
                </c:pt>
                <c:pt idx="360">
                  <c:v>2642.7</c:v>
                </c:pt>
                <c:pt idx="361">
                  <c:v>2643.7</c:v>
                </c:pt>
                <c:pt idx="362">
                  <c:v>2644.7</c:v>
                </c:pt>
                <c:pt idx="363">
                  <c:v>2645.7</c:v>
                </c:pt>
                <c:pt idx="364">
                  <c:v>2646.7</c:v>
                </c:pt>
                <c:pt idx="365">
                  <c:v>2647.71</c:v>
                </c:pt>
                <c:pt idx="366">
                  <c:v>2648.71</c:v>
                </c:pt>
                <c:pt idx="367">
                  <c:v>2649.71</c:v>
                </c:pt>
                <c:pt idx="368">
                  <c:v>2650.71</c:v>
                </c:pt>
                <c:pt idx="369">
                  <c:v>2651.71</c:v>
                </c:pt>
                <c:pt idx="370">
                  <c:v>2656.42</c:v>
                </c:pt>
                <c:pt idx="371">
                  <c:v>2657.42</c:v>
                </c:pt>
                <c:pt idx="372">
                  <c:v>2658.42</c:v>
                </c:pt>
                <c:pt idx="373">
                  <c:v>2659.42</c:v>
                </c:pt>
                <c:pt idx="374">
                  <c:v>2660.42</c:v>
                </c:pt>
                <c:pt idx="375">
                  <c:v>2661.42</c:v>
                </c:pt>
                <c:pt idx="376">
                  <c:v>2662.42</c:v>
                </c:pt>
                <c:pt idx="377">
                  <c:v>2663.42</c:v>
                </c:pt>
                <c:pt idx="378">
                  <c:v>2664.42</c:v>
                </c:pt>
                <c:pt idx="379">
                  <c:v>2665.42</c:v>
                </c:pt>
                <c:pt idx="380">
                  <c:v>2789.53</c:v>
                </c:pt>
                <c:pt idx="381">
                  <c:v>2790.53</c:v>
                </c:pt>
                <c:pt idx="382">
                  <c:v>2791.53</c:v>
                </c:pt>
                <c:pt idx="383">
                  <c:v>2792.53</c:v>
                </c:pt>
                <c:pt idx="384">
                  <c:v>2793.53</c:v>
                </c:pt>
                <c:pt idx="385">
                  <c:v>2794.53</c:v>
                </c:pt>
                <c:pt idx="386">
                  <c:v>2795.53</c:v>
                </c:pt>
                <c:pt idx="387">
                  <c:v>2796.53</c:v>
                </c:pt>
                <c:pt idx="388">
                  <c:v>2797.53</c:v>
                </c:pt>
                <c:pt idx="389">
                  <c:v>2798.54</c:v>
                </c:pt>
                <c:pt idx="390">
                  <c:v>2803.24</c:v>
                </c:pt>
                <c:pt idx="391">
                  <c:v>2804.24</c:v>
                </c:pt>
                <c:pt idx="392">
                  <c:v>2805.24</c:v>
                </c:pt>
                <c:pt idx="393">
                  <c:v>2806.24</c:v>
                </c:pt>
                <c:pt idx="394">
                  <c:v>2807.24</c:v>
                </c:pt>
                <c:pt idx="395">
                  <c:v>2808.24</c:v>
                </c:pt>
                <c:pt idx="396">
                  <c:v>2809.24</c:v>
                </c:pt>
                <c:pt idx="397">
                  <c:v>2810.24</c:v>
                </c:pt>
                <c:pt idx="398">
                  <c:v>2811.24</c:v>
                </c:pt>
                <c:pt idx="399">
                  <c:v>2812.25</c:v>
                </c:pt>
                <c:pt idx="400">
                  <c:v>2936.29</c:v>
                </c:pt>
                <c:pt idx="401">
                  <c:v>2937.29</c:v>
                </c:pt>
                <c:pt idx="402">
                  <c:v>2938.29</c:v>
                </c:pt>
                <c:pt idx="403">
                  <c:v>2939.29</c:v>
                </c:pt>
                <c:pt idx="404">
                  <c:v>2940.29</c:v>
                </c:pt>
                <c:pt idx="405">
                  <c:v>2941.29</c:v>
                </c:pt>
                <c:pt idx="406">
                  <c:v>2942.29</c:v>
                </c:pt>
                <c:pt idx="407">
                  <c:v>2943.29</c:v>
                </c:pt>
                <c:pt idx="408">
                  <c:v>2944.3</c:v>
                </c:pt>
                <c:pt idx="409">
                  <c:v>2945.3</c:v>
                </c:pt>
                <c:pt idx="410">
                  <c:v>2950.01</c:v>
                </c:pt>
                <c:pt idx="411">
                  <c:v>2951.01</c:v>
                </c:pt>
                <c:pt idx="412">
                  <c:v>2952.01</c:v>
                </c:pt>
                <c:pt idx="413">
                  <c:v>2953.01</c:v>
                </c:pt>
                <c:pt idx="414">
                  <c:v>2954.01</c:v>
                </c:pt>
                <c:pt idx="415">
                  <c:v>2955.01</c:v>
                </c:pt>
                <c:pt idx="416">
                  <c:v>2956.01</c:v>
                </c:pt>
                <c:pt idx="417">
                  <c:v>2957.01</c:v>
                </c:pt>
                <c:pt idx="418">
                  <c:v>2958.01</c:v>
                </c:pt>
                <c:pt idx="419">
                  <c:v>2959.01</c:v>
                </c:pt>
                <c:pt idx="420">
                  <c:v>3083.12</c:v>
                </c:pt>
                <c:pt idx="421">
                  <c:v>3084.12</c:v>
                </c:pt>
                <c:pt idx="422">
                  <c:v>3085.12</c:v>
                </c:pt>
                <c:pt idx="423">
                  <c:v>3086.12</c:v>
                </c:pt>
                <c:pt idx="424">
                  <c:v>3087.12</c:v>
                </c:pt>
                <c:pt idx="425">
                  <c:v>3088.12</c:v>
                </c:pt>
                <c:pt idx="426">
                  <c:v>3089.12</c:v>
                </c:pt>
                <c:pt idx="427">
                  <c:v>3090.12</c:v>
                </c:pt>
                <c:pt idx="428">
                  <c:v>3091.12</c:v>
                </c:pt>
                <c:pt idx="429">
                  <c:v>3092.12</c:v>
                </c:pt>
                <c:pt idx="430">
                  <c:v>3096.83</c:v>
                </c:pt>
                <c:pt idx="431">
                  <c:v>3097.83</c:v>
                </c:pt>
                <c:pt idx="432">
                  <c:v>3098.83</c:v>
                </c:pt>
                <c:pt idx="433">
                  <c:v>3099.83</c:v>
                </c:pt>
                <c:pt idx="434">
                  <c:v>3100.83</c:v>
                </c:pt>
                <c:pt idx="435">
                  <c:v>3101.83</c:v>
                </c:pt>
                <c:pt idx="436">
                  <c:v>3102.83</c:v>
                </c:pt>
                <c:pt idx="437">
                  <c:v>3103.83</c:v>
                </c:pt>
                <c:pt idx="438">
                  <c:v>3104.83</c:v>
                </c:pt>
                <c:pt idx="439">
                  <c:v>3105.84</c:v>
                </c:pt>
                <c:pt idx="440">
                  <c:v>3229.94</c:v>
                </c:pt>
                <c:pt idx="441">
                  <c:v>3230.94</c:v>
                </c:pt>
                <c:pt idx="442">
                  <c:v>3231.94</c:v>
                </c:pt>
                <c:pt idx="443">
                  <c:v>3232.94</c:v>
                </c:pt>
                <c:pt idx="444">
                  <c:v>3233.94</c:v>
                </c:pt>
                <c:pt idx="445">
                  <c:v>3234.94</c:v>
                </c:pt>
                <c:pt idx="446">
                  <c:v>3235.94</c:v>
                </c:pt>
                <c:pt idx="447">
                  <c:v>3236.94</c:v>
                </c:pt>
                <c:pt idx="448">
                  <c:v>3237.94</c:v>
                </c:pt>
                <c:pt idx="449">
                  <c:v>3238.95</c:v>
                </c:pt>
                <c:pt idx="450">
                  <c:v>3243.65</c:v>
                </c:pt>
                <c:pt idx="451">
                  <c:v>3244.65</c:v>
                </c:pt>
                <c:pt idx="452">
                  <c:v>3245.66</c:v>
                </c:pt>
                <c:pt idx="453">
                  <c:v>3246.66</c:v>
                </c:pt>
                <c:pt idx="454">
                  <c:v>3247.66</c:v>
                </c:pt>
                <c:pt idx="455">
                  <c:v>3248.66</c:v>
                </c:pt>
                <c:pt idx="456">
                  <c:v>3249.66</c:v>
                </c:pt>
                <c:pt idx="457">
                  <c:v>3250.66</c:v>
                </c:pt>
                <c:pt idx="458">
                  <c:v>3251.66</c:v>
                </c:pt>
                <c:pt idx="459">
                  <c:v>3252.66</c:v>
                </c:pt>
                <c:pt idx="460">
                  <c:v>3376.76</c:v>
                </c:pt>
                <c:pt idx="461">
                  <c:v>3377.77</c:v>
                </c:pt>
                <c:pt idx="462">
                  <c:v>3378.77</c:v>
                </c:pt>
                <c:pt idx="463">
                  <c:v>3379.77</c:v>
                </c:pt>
                <c:pt idx="464">
                  <c:v>3380.77</c:v>
                </c:pt>
                <c:pt idx="465">
                  <c:v>3381.77</c:v>
                </c:pt>
                <c:pt idx="466">
                  <c:v>3382.77</c:v>
                </c:pt>
                <c:pt idx="467">
                  <c:v>3383.77</c:v>
                </c:pt>
                <c:pt idx="468">
                  <c:v>3384.77</c:v>
                </c:pt>
                <c:pt idx="469">
                  <c:v>3385.77</c:v>
                </c:pt>
                <c:pt idx="470">
                  <c:v>3390.48</c:v>
                </c:pt>
                <c:pt idx="471">
                  <c:v>3391.48</c:v>
                </c:pt>
                <c:pt idx="472">
                  <c:v>3392.48</c:v>
                </c:pt>
                <c:pt idx="473">
                  <c:v>3393.48</c:v>
                </c:pt>
                <c:pt idx="474">
                  <c:v>3394.49</c:v>
                </c:pt>
                <c:pt idx="475">
                  <c:v>3395.49</c:v>
                </c:pt>
                <c:pt idx="476">
                  <c:v>3396.49</c:v>
                </c:pt>
                <c:pt idx="477">
                  <c:v>3397.49</c:v>
                </c:pt>
                <c:pt idx="478">
                  <c:v>3398.49</c:v>
                </c:pt>
                <c:pt idx="479">
                  <c:v>3399.49</c:v>
                </c:pt>
                <c:pt idx="480">
                  <c:v>3523.5</c:v>
                </c:pt>
                <c:pt idx="481">
                  <c:v>3524.5</c:v>
                </c:pt>
                <c:pt idx="482">
                  <c:v>3525.5</c:v>
                </c:pt>
                <c:pt idx="483">
                  <c:v>3526.5</c:v>
                </c:pt>
                <c:pt idx="484">
                  <c:v>3527.5</c:v>
                </c:pt>
                <c:pt idx="485">
                  <c:v>3528.5</c:v>
                </c:pt>
                <c:pt idx="486">
                  <c:v>3529.5</c:v>
                </c:pt>
                <c:pt idx="487">
                  <c:v>3530.5</c:v>
                </c:pt>
                <c:pt idx="488">
                  <c:v>3531.5</c:v>
                </c:pt>
                <c:pt idx="489">
                  <c:v>3532.51</c:v>
                </c:pt>
                <c:pt idx="490">
                  <c:v>3537.21</c:v>
                </c:pt>
                <c:pt idx="491">
                  <c:v>3538.21</c:v>
                </c:pt>
                <c:pt idx="492">
                  <c:v>3539.21</c:v>
                </c:pt>
                <c:pt idx="493">
                  <c:v>3540.22</c:v>
                </c:pt>
                <c:pt idx="494">
                  <c:v>3541.22</c:v>
                </c:pt>
                <c:pt idx="495">
                  <c:v>3542.22</c:v>
                </c:pt>
                <c:pt idx="496">
                  <c:v>3543.22</c:v>
                </c:pt>
                <c:pt idx="497">
                  <c:v>3544.22</c:v>
                </c:pt>
                <c:pt idx="498">
                  <c:v>3545.22</c:v>
                </c:pt>
                <c:pt idx="499">
                  <c:v>3546.22</c:v>
                </c:pt>
                <c:pt idx="500">
                  <c:v>3670.32</c:v>
                </c:pt>
                <c:pt idx="501">
                  <c:v>3671.32</c:v>
                </c:pt>
                <c:pt idx="502">
                  <c:v>3672.33</c:v>
                </c:pt>
                <c:pt idx="503">
                  <c:v>3673.33</c:v>
                </c:pt>
                <c:pt idx="504">
                  <c:v>3674.33</c:v>
                </c:pt>
                <c:pt idx="505">
                  <c:v>3675.33</c:v>
                </c:pt>
                <c:pt idx="506">
                  <c:v>3676.33</c:v>
                </c:pt>
                <c:pt idx="507">
                  <c:v>3677.33</c:v>
                </c:pt>
                <c:pt idx="508">
                  <c:v>3678.33</c:v>
                </c:pt>
                <c:pt idx="509">
                  <c:v>3679.33</c:v>
                </c:pt>
                <c:pt idx="510">
                  <c:v>3684.04</c:v>
                </c:pt>
                <c:pt idx="511">
                  <c:v>3685.04</c:v>
                </c:pt>
                <c:pt idx="512">
                  <c:v>3686.04</c:v>
                </c:pt>
                <c:pt idx="513">
                  <c:v>3687.04</c:v>
                </c:pt>
                <c:pt idx="514">
                  <c:v>3688.04</c:v>
                </c:pt>
                <c:pt idx="515">
                  <c:v>3689.04</c:v>
                </c:pt>
                <c:pt idx="516">
                  <c:v>3690.04</c:v>
                </c:pt>
                <c:pt idx="517">
                  <c:v>3691.04</c:v>
                </c:pt>
                <c:pt idx="518">
                  <c:v>3692.04</c:v>
                </c:pt>
                <c:pt idx="519">
                  <c:v>3693.04</c:v>
                </c:pt>
                <c:pt idx="520">
                  <c:v>3817.15</c:v>
                </c:pt>
                <c:pt idx="521">
                  <c:v>3818.15</c:v>
                </c:pt>
                <c:pt idx="522">
                  <c:v>3819.15</c:v>
                </c:pt>
                <c:pt idx="523">
                  <c:v>3820.15</c:v>
                </c:pt>
                <c:pt idx="524">
                  <c:v>3821.15</c:v>
                </c:pt>
                <c:pt idx="525">
                  <c:v>3822.15</c:v>
                </c:pt>
                <c:pt idx="526">
                  <c:v>3823.15</c:v>
                </c:pt>
                <c:pt idx="527">
                  <c:v>3824.15</c:v>
                </c:pt>
                <c:pt idx="528">
                  <c:v>3825.15</c:v>
                </c:pt>
                <c:pt idx="529">
                  <c:v>3826.16</c:v>
                </c:pt>
                <c:pt idx="530">
                  <c:v>3830.87</c:v>
                </c:pt>
                <c:pt idx="531">
                  <c:v>3831.87</c:v>
                </c:pt>
                <c:pt idx="532">
                  <c:v>3832.87</c:v>
                </c:pt>
                <c:pt idx="533">
                  <c:v>3833.87</c:v>
                </c:pt>
                <c:pt idx="534">
                  <c:v>3834.87</c:v>
                </c:pt>
                <c:pt idx="535">
                  <c:v>3835.87</c:v>
                </c:pt>
                <c:pt idx="536">
                  <c:v>3836.87</c:v>
                </c:pt>
                <c:pt idx="537">
                  <c:v>3837.87</c:v>
                </c:pt>
                <c:pt idx="538">
                  <c:v>3838.87</c:v>
                </c:pt>
                <c:pt idx="539">
                  <c:v>3839.87</c:v>
                </c:pt>
                <c:pt idx="540">
                  <c:v>3963.98</c:v>
                </c:pt>
                <c:pt idx="541">
                  <c:v>3964.97</c:v>
                </c:pt>
                <c:pt idx="542">
                  <c:v>3965.98</c:v>
                </c:pt>
                <c:pt idx="543">
                  <c:v>3966.98</c:v>
                </c:pt>
                <c:pt idx="544">
                  <c:v>3967.98</c:v>
                </c:pt>
                <c:pt idx="545">
                  <c:v>3968.98</c:v>
                </c:pt>
                <c:pt idx="546">
                  <c:v>3969.98</c:v>
                </c:pt>
                <c:pt idx="547">
                  <c:v>3970.98</c:v>
                </c:pt>
                <c:pt idx="548">
                  <c:v>3971.98</c:v>
                </c:pt>
                <c:pt idx="549">
                  <c:v>3972.98</c:v>
                </c:pt>
                <c:pt idx="550">
                  <c:v>3977.69</c:v>
                </c:pt>
                <c:pt idx="551">
                  <c:v>3978.69</c:v>
                </c:pt>
                <c:pt idx="552">
                  <c:v>3979.69</c:v>
                </c:pt>
                <c:pt idx="553">
                  <c:v>3980.69</c:v>
                </c:pt>
                <c:pt idx="554">
                  <c:v>3981.69</c:v>
                </c:pt>
                <c:pt idx="555">
                  <c:v>3982.69</c:v>
                </c:pt>
                <c:pt idx="556">
                  <c:v>3983.69</c:v>
                </c:pt>
                <c:pt idx="557">
                  <c:v>3984.69</c:v>
                </c:pt>
                <c:pt idx="558">
                  <c:v>3985.69</c:v>
                </c:pt>
                <c:pt idx="559">
                  <c:v>3986.69</c:v>
                </c:pt>
                <c:pt idx="560">
                  <c:v>4110.79</c:v>
                </c:pt>
                <c:pt idx="561">
                  <c:v>4111.79</c:v>
                </c:pt>
                <c:pt idx="562">
                  <c:v>4112.79</c:v>
                </c:pt>
                <c:pt idx="563">
                  <c:v>4113.79</c:v>
                </c:pt>
                <c:pt idx="564">
                  <c:v>4114.79</c:v>
                </c:pt>
                <c:pt idx="565">
                  <c:v>4115.79</c:v>
                </c:pt>
                <c:pt idx="566">
                  <c:v>4116.79</c:v>
                </c:pt>
                <c:pt idx="567">
                  <c:v>4117.79</c:v>
                </c:pt>
                <c:pt idx="568">
                  <c:v>4118.79</c:v>
                </c:pt>
                <c:pt idx="569">
                  <c:v>4119.8</c:v>
                </c:pt>
                <c:pt idx="570">
                  <c:v>4124.5</c:v>
                </c:pt>
                <c:pt idx="571">
                  <c:v>4125.5</c:v>
                </c:pt>
                <c:pt idx="572">
                  <c:v>4126.5</c:v>
                </c:pt>
                <c:pt idx="573">
                  <c:v>4127.51</c:v>
                </c:pt>
                <c:pt idx="574">
                  <c:v>4128.51</c:v>
                </c:pt>
                <c:pt idx="575">
                  <c:v>4129.51</c:v>
                </c:pt>
                <c:pt idx="576">
                  <c:v>4130.51</c:v>
                </c:pt>
                <c:pt idx="577">
                  <c:v>4131.51</c:v>
                </c:pt>
                <c:pt idx="578">
                  <c:v>4132.51</c:v>
                </c:pt>
                <c:pt idx="579">
                  <c:v>4133.51</c:v>
                </c:pt>
                <c:pt idx="580">
                  <c:v>4257.62</c:v>
                </c:pt>
                <c:pt idx="581">
                  <c:v>4258.62</c:v>
                </c:pt>
                <c:pt idx="582">
                  <c:v>4259.62</c:v>
                </c:pt>
                <c:pt idx="583">
                  <c:v>4260.62</c:v>
                </c:pt>
                <c:pt idx="584">
                  <c:v>4261.62</c:v>
                </c:pt>
                <c:pt idx="585">
                  <c:v>4262.62</c:v>
                </c:pt>
                <c:pt idx="586">
                  <c:v>4263.62</c:v>
                </c:pt>
                <c:pt idx="587">
                  <c:v>4264.62</c:v>
                </c:pt>
                <c:pt idx="588">
                  <c:v>4265.62</c:v>
                </c:pt>
                <c:pt idx="589">
                  <c:v>4266.62</c:v>
                </c:pt>
                <c:pt idx="590">
                  <c:v>4271.33</c:v>
                </c:pt>
                <c:pt idx="591">
                  <c:v>4272.33</c:v>
                </c:pt>
                <c:pt idx="592">
                  <c:v>4273.33</c:v>
                </c:pt>
                <c:pt idx="593">
                  <c:v>4274.34</c:v>
                </c:pt>
                <c:pt idx="594">
                  <c:v>4275.34</c:v>
                </c:pt>
                <c:pt idx="595">
                  <c:v>4276.34</c:v>
                </c:pt>
                <c:pt idx="596">
                  <c:v>4277.34</c:v>
                </c:pt>
                <c:pt idx="597">
                  <c:v>4278.34</c:v>
                </c:pt>
                <c:pt idx="598">
                  <c:v>4279.34</c:v>
                </c:pt>
                <c:pt idx="599">
                  <c:v>4280.34</c:v>
                </c:pt>
                <c:pt idx="600">
                  <c:v>4404.45</c:v>
                </c:pt>
                <c:pt idx="601">
                  <c:v>4405.44</c:v>
                </c:pt>
                <c:pt idx="602">
                  <c:v>4406.45</c:v>
                </c:pt>
                <c:pt idx="603">
                  <c:v>4407.45</c:v>
                </c:pt>
                <c:pt idx="604">
                  <c:v>4408.45</c:v>
                </c:pt>
                <c:pt idx="605">
                  <c:v>4409.45</c:v>
                </c:pt>
                <c:pt idx="606">
                  <c:v>4410.45</c:v>
                </c:pt>
                <c:pt idx="607">
                  <c:v>4411.45</c:v>
                </c:pt>
                <c:pt idx="608">
                  <c:v>4412.45</c:v>
                </c:pt>
                <c:pt idx="609">
                  <c:v>4413.45</c:v>
                </c:pt>
                <c:pt idx="610">
                  <c:v>4418.16</c:v>
                </c:pt>
                <c:pt idx="611">
                  <c:v>4419.16</c:v>
                </c:pt>
                <c:pt idx="612">
                  <c:v>4420.16</c:v>
                </c:pt>
                <c:pt idx="613">
                  <c:v>4421.16</c:v>
                </c:pt>
                <c:pt idx="614">
                  <c:v>4422.16</c:v>
                </c:pt>
                <c:pt idx="615">
                  <c:v>4423.16</c:v>
                </c:pt>
                <c:pt idx="616">
                  <c:v>4424.16</c:v>
                </c:pt>
                <c:pt idx="617">
                  <c:v>4425.17</c:v>
                </c:pt>
                <c:pt idx="618">
                  <c:v>4426.17</c:v>
                </c:pt>
                <c:pt idx="619">
                  <c:v>4427.17</c:v>
                </c:pt>
                <c:pt idx="620">
                  <c:v>4551.27</c:v>
                </c:pt>
                <c:pt idx="621">
                  <c:v>4552.27</c:v>
                </c:pt>
                <c:pt idx="622">
                  <c:v>4553.28</c:v>
                </c:pt>
                <c:pt idx="623">
                  <c:v>4554.28</c:v>
                </c:pt>
                <c:pt idx="624">
                  <c:v>4555.28</c:v>
                </c:pt>
                <c:pt idx="625">
                  <c:v>4556.28</c:v>
                </c:pt>
                <c:pt idx="626">
                  <c:v>4557.28</c:v>
                </c:pt>
                <c:pt idx="627">
                  <c:v>4558.28</c:v>
                </c:pt>
                <c:pt idx="628">
                  <c:v>4559.28</c:v>
                </c:pt>
                <c:pt idx="629">
                  <c:v>4560.28</c:v>
                </c:pt>
                <c:pt idx="630">
                  <c:v>4564.99</c:v>
                </c:pt>
                <c:pt idx="631">
                  <c:v>4565.99</c:v>
                </c:pt>
                <c:pt idx="632">
                  <c:v>4566.99</c:v>
                </c:pt>
                <c:pt idx="633">
                  <c:v>4567.99</c:v>
                </c:pt>
                <c:pt idx="634">
                  <c:v>4568.99</c:v>
                </c:pt>
                <c:pt idx="635">
                  <c:v>4569.99</c:v>
                </c:pt>
                <c:pt idx="636">
                  <c:v>4571.0</c:v>
                </c:pt>
                <c:pt idx="637">
                  <c:v>4572.0</c:v>
                </c:pt>
                <c:pt idx="638">
                  <c:v>4573.0</c:v>
                </c:pt>
                <c:pt idx="639">
                  <c:v>4574.0</c:v>
                </c:pt>
                <c:pt idx="640">
                  <c:v>4698.04</c:v>
                </c:pt>
                <c:pt idx="641">
                  <c:v>4699.04</c:v>
                </c:pt>
                <c:pt idx="642">
                  <c:v>4700.04</c:v>
                </c:pt>
                <c:pt idx="643">
                  <c:v>4701.04</c:v>
                </c:pt>
                <c:pt idx="644">
                  <c:v>4702.04</c:v>
                </c:pt>
                <c:pt idx="645">
                  <c:v>4703.04</c:v>
                </c:pt>
                <c:pt idx="646">
                  <c:v>4704.04</c:v>
                </c:pt>
                <c:pt idx="647">
                  <c:v>4705.04</c:v>
                </c:pt>
                <c:pt idx="648">
                  <c:v>4706.04</c:v>
                </c:pt>
                <c:pt idx="649">
                  <c:v>4707.05</c:v>
                </c:pt>
                <c:pt idx="650">
                  <c:v>4711.75</c:v>
                </c:pt>
                <c:pt idx="651">
                  <c:v>4712.75</c:v>
                </c:pt>
                <c:pt idx="652">
                  <c:v>4713.76</c:v>
                </c:pt>
                <c:pt idx="653">
                  <c:v>4714.76</c:v>
                </c:pt>
                <c:pt idx="654">
                  <c:v>4715.76</c:v>
                </c:pt>
                <c:pt idx="655">
                  <c:v>4716.76</c:v>
                </c:pt>
                <c:pt idx="656">
                  <c:v>4717.76</c:v>
                </c:pt>
                <c:pt idx="657">
                  <c:v>4718.76</c:v>
                </c:pt>
                <c:pt idx="658">
                  <c:v>4719.76</c:v>
                </c:pt>
                <c:pt idx="659">
                  <c:v>4720.76</c:v>
                </c:pt>
                <c:pt idx="660">
                  <c:v>4844.87</c:v>
                </c:pt>
                <c:pt idx="661">
                  <c:v>4845.87</c:v>
                </c:pt>
                <c:pt idx="662">
                  <c:v>4846.87</c:v>
                </c:pt>
                <c:pt idx="663">
                  <c:v>4847.87</c:v>
                </c:pt>
                <c:pt idx="664">
                  <c:v>4848.87</c:v>
                </c:pt>
                <c:pt idx="665">
                  <c:v>4849.87</c:v>
                </c:pt>
                <c:pt idx="666">
                  <c:v>4850.87</c:v>
                </c:pt>
                <c:pt idx="667">
                  <c:v>4851.87</c:v>
                </c:pt>
                <c:pt idx="668">
                  <c:v>4852.87</c:v>
                </c:pt>
                <c:pt idx="669">
                  <c:v>4853.87</c:v>
                </c:pt>
                <c:pt idx="670">
                  <c:v>4858.58</c:v>
                </c:pt>
                <c:pt idx="671">
                  <c:v>4859.58</c:v>
                </c:pt>
                <c:pt idx="672">
                  <c:v>4860.58</c:v>
                </c:pt>
                <c:pt idx="673">
                  <c:v>4861.58</c:v>
                </c:pt>
                <c:pt idx="674">
                  <c:v>4862.59</c:v>
                </c:pt>
                <c:pt idx="675">
                  <c:v>4863.59</c:v>
                </c:pt>
                <c:pt idx="676">
                  <c:v>4864.59</c:v>
                </c:pt>
                <c:pt idx="677">
                  <c:v>4865.59</c:v>
                </c:pt>
                <c:pt idx="678">
                  <c:v>4866.59</c:v>
                </c:pt>
                <c:pt idx="679">
                  <c:v>4867.59</c:v>
                </c:pt>
                <c:pt idx="680">
                  <c:v>4991.69</c:v>
                </c:pt>
                <c:pt idx="681">
                  <c:v>4992.69</c:v>
                </c:pt>
                <c:pt idx="682">
                  <c:v>4993.7</c:v>
                </c:pt>
                <c:pt idx="683">
                  <c:v>4994.7</c:v>
                </c:pt>
                <c:pt idx="684">
                  <c:v>4995.7</c:v>
                </c:pt>
                <c:pt idx="685">
                  <c:v>4996.7</c:v>
                </c:pt>
                <c:pt idx="686">
                  <c:v>4997.7</c:v>
                </c:pt>
                <c:pt idx="687">
                  <c:v>4998.7</c:v>
                </c:pt>
                <c:pt idx="688">
                  <c:v>4999.7</c:v>
                </c:pt>
                <c:pt idx="689">
                  <c:v>5000.7</c:v>
                </c:pt>
                <c:pt idx="690">
                  <c:v>5005.41</c:v>
                </c:pt>
                <c:pt idx="691">
                  <c:v>5006.41</c:v>
                </c:pt>
                <c:pt idx="692">
                  <c:v>5007.41</c:v>
                </c:pt>
                <c:pt idx="693">
                  <c:v>5008.41</c:v>
                </c:pt>
                <c:pt idx="694">
                  <c:v>5009.41</c:v>
                </c:pt>
                <c:pt idx="695">
                  <c:v>5010.41</c:v>
                </c:pt>
                <c:pt idx="696">
                  <c:v>5011.41</c:v>
                </c:pt>
                <c:pt idx="697">
                  <c:v>5012.41</c:v>
                </c:pt>
                <c:pt idx="698">
                  <c:v>5013.41</c:v>
                </c:pt>
                <c:pt idx="699">
                  <c:v>5014.41</c:v>
                </c:pt>
                <c:pt idx="700">
                  <c:v>5138.52</c:v>
                </c:pt>
                <c:pt idx="701">
                  <c:v>5139.52</c:v>
                </c:pt>
                <c:pt idx="702">
                  <c:v>5140.52</c:v>
                </c:pt>
                <c:pt idx="703">
                  <c:v>5141.52</c:v>
                </c:pt>
                <c:pt idx="704">
                  <c:v>5142.52</c:v>
                </c:pt>
                <c:pt idx="705">
                  <c:v>5143.52</c:v>
                </c:pt>
                <c:pt idx="706">
                  <c:v>5144.52</c:v>
                </c:pt>
                <c:pt idx="707">
                  <c:v>5145.52</c:v>
                </c:pt>
                <c:pt idx="708">
                  <c:v>5146.53</c:v>
                </c:pt>
                <c:pt idx="709">
                  <c:v>5147.53</c:v>
                </c:pt>
                <c:pt idx="710">
                  <c:v>5152.23</c:v>
                </c:pt>
                <c:pt idx="711">
                  <c:v>5153.23</c:v>
                </c:pt>
                <c:pt idx="712">
                  <c:v>5154.23</c:v>
                </c:pt>
                <c:pt idx="713">
                  <c:v>5155.24</c:v>
                </c:pt>
                <c:pt idx="714">
                  <c:v>5156.24</c:v>
                </c:pt>
                <c:pt idx="715">
                  <c:v>5157.24</c:v>
                </c:pt>
                <c:pt idx="716">
                  <c:v>5158.24</c:v>
                </c:pt>
                <c:pt idx="717">
                  <c:v>5159.24</c:v>
                </c:pt>
                <c:pt idx="718">
                  <c:v>5160.24</c:v>
                </c:pt>
                <c:pt idx="719">
                  <c:v>5161.24</c:v>
                </c:pt>
                <c:pt idx="720">
                  <c:v>5285.34</c:v>
                </c:pt>
                <c:pt idx="721">
                  <c:v>5286.35</c:v>
                </c:pt>
                <c:pt idx="722">
                  <c:v>5287.35</c:v>
                </c:pt>
                <c:pt idx="723">
                  <c:v>5288.35</c:v>
                </c:pt>
                <c:pt idx="724">
                  <c:v>5289.35</c:v>
                </c:pt>
                <c:pt idx="725">
                  <c:v>5290.35</c:v>
                </c:pt>
                <c:pt idx="726">
                  <c:v>5291.35</c:v>
                </c:pt>
                <c:pt idx="727">
                  <c:v>5292.35</c:v>
                </c:pt>
                <c:pt idx="728">
                  <c:v>5293.35</c:v>
                </c:pt>
                <c:pt idx="729">
                  <c:v>5294.35</c:v>
                </c:pt>
                <c:pt idx="730">
                  <c:v>5299.06</c:v>
                </c:pt>
                <c:pt idx="731">
                  <c:v>5300.06</c:v>
                </c:pt>
                <c:pt idx="732">
                  <c:v>5301.06</c:v>
                </c:pt>
                <c:pt idx="733">
                  <c:v>5302.06</c:v>
                </c:pt>
                <c:pt idx="734">
                  <c:v>5303.06</c:v>
                </c:pt>
                <c:pt idx="735">
                  <c:v>5304.06</c:v>
                </c:pt>
                <c:pt idx="736">
                  <c:v>5305.07</c:v>
                </c:pt>
                <c:pt idx="737">
                  <c:v>5306.07</c:v>
                </c:pt>
                <c:pt idx="738">
                  <c:v>5307.06</c:v>
                </c:pt>
                <c:pt idx="739">
                  <c:v>5308.07</c:v>
                </c:pt>
                <c:pt idx="740">
                  <c:v>5432.17</c:v>
                </c:pt>
                <c:pt idx="741">
                  <c:v>5433.17</c:v>
                </c:pt>
                <c:pt idx="742">
                  <c:v>5434.17</c:v>
                </c:pt>
                <c:pt idx="743">
                  <c:v>5435.17</c:v>
                </c:pt>
                <c:pt idx="744">
                  <c:v>5436.17</c:v>
                </c:pt>
                <c:pt idx="745">
                  <c:v>5437.17</c:v>
                </c:pt>
                <c:pt idx="746">
                  <c:v>5438.17</c:v>
                </c:pt>
                <c:pt idx="747">
                  <c:v>5439.17</c:v>
                </c:pt>
                <c:pt idx="748">
                  <c:v>5440.18</c:v>
                </c:pt>
                <c:pt idx="749">
                  <c:v>5441.18</c:v>
                </c:pt>
                <c:pt idx="750">
                  <c:v>5445.88</c:v>
                </c:pt>
                <c:pt idx="751">
                  <c:v>5446.89</c:v>
                </c:pt>
                <c:pt idx="752">
                  <c:v>5447.89</c:v>
                </c:pt>
                <c:pt idx="753">
                  <c:v>5448.89</c:v>
                </c:pt>
                <c:pt idx="754">
                  <c:v>5449.89</c:v>
                </c:pt>
                <c:pt idx="755">
                  <c:v>5450.89</c:v>
                </c:pt>
                <c:pt idx="756">
                  <c:v>5451.89</c:v>
                </c:pt>
                <c:pt idx="757">
                  <c:v>5452.89</c:v>
                </c:pt>
                <c:pt idx="758">
                  <c:v>5453.89</c:v>
                </c:pt>
                <c:pt idx="759">
                  <c:v>5454.89</c:v>
                </c:pt>
                <c:pt idx="760">
                  <c:v>5578.99</c:v>
                </c:pt>
                <c:pt idx="761">
                  <c:v>5579.99</c:v>
                </c:pt>
                <c:pt idx="762">
                  <c:v>5580.99</c:v>
                </c:pt>
                <c:pt idx="763">
                  <c:v>5582.0</c:v>
                </c:pt>
                <c:pt idx="764">
                  <c:v>5583.0</c:v>
                </c:pt>
                <c:pt idx="765">
                  <c:v>5584.0</c:v>
                </c:pt>
                <c:pt idx="766">
                  <c:v>5585.0</c:v>
                </c:pt>
                <c:pt idx="767">
                  <c:v>5586.0</c:v>
                </c:pt>
                <c:pt idx="768">
                  <c:v>5587.0</c:v>
                </c:pt>
                <c:pt idx="769">
                  <c:v>5588.0</c:v>
                </c:pt>
                <c:pt idx="770">
                  <c:v>5592.71</c:v>
                </c:pt>
                <c:pt idx="771">
                  <c:v>5593.71</c:v>
                </c:pt>
                <c:pt idx="772">
                  <c:v>5594.71</c:v>
                </c:pt>
                <c:pt idx="773">
                  <c:v>5595.71</c:v>
                </c:pt>
                <c:pt idx="774">
                  <c:v>5596.71</c:v>
                </c:pt>
                <c:pt idx="775">
                  <c:v>5597.71</c:v>
                </c:pt>
                <c:pt idx="776">
                  <c:v>5598.71</c:v>
                </c:pt>
                <c:pt idx="777">
                  <c:v>5599.71</c:v>
                </c:pt>
                <c:pt idx="778">
                  <c:v>5600.71</c:v>
                </c:pt>
                <c:pt idx="779">
                  <c:v>5601.71</c:v>
                </c:pt>
                <c:pt idx="780">
                  <c:v>5725.82</c:v>
                </c:pt>
                <c:pt idx="781">
                  <c:v>5726.82</c:v>
                </c:pt>
                <c:pt idx="782">
                  <c:v>5727.82</c:v>
                </c:pt>
                <c:pt idx="783">
                  <c:v>5728.82</c:v>
                </c:pt>
                <c:pt idx="784">
                  <c:v>5729.82</c:v>
                </c:pt>
                <c:pt idx="785">
                  <c:v>5730.82</c:v>
                </c:pt>
                <c:pt idx="786">
                  <c:v>5731.82</c:v>
                </c:pt>
                <c:pt idx="787">
                  <c:v>5732.82</c:v>
                </c:pt>
                <c:pt idx="788">
                  <c:v>5733.83</c:v>
                </c:pt>
                <c:pt idx="789">
                  <c:v>5734.83</c:v>
                </c:pt>
                <c:pt idx="790">
                  <c:v>5739.54</c:v>
                </c:pt>
                <c:pt idx="791">
                  <c:v>5740.54</c:v>
                </c:pt>
                <c:pt idx="792">
                  <c:v>5741.54</c:v>
                </c:pt>
                <c:pt idx="793">
                  <c:v>5742.54</c:v>
                </c:pt>
                <c:pt idx="794">
                  <c:v>5743.54</c:v>
                </c:pt>
                <c:pt idx="795">
                  <c:v>5744.54</c:v>
                </c:pt>
                <c:pt idx="796">
                  <c:v>5745.54</c:v>
                </c:pt>
                <c:pt idx="797">
                  <c:v>5746.54</c:v>
                </c:pt>
                <c:pt idx="798">
                  <c:v>5747.54</c:v>
                </c:pt>
                <c:pt idx="799">
                  <c:v>5748.54</c:v>
                </c:pt>
                <c:pt idx="800">
                  <c:v>5872.65</c:v>
                </c:pt>
                <c:pt idx="801">
                  <c:v>5873.65</c:v>
                </c:pt>
                <c:pt idx="802">
                  <c:v>5874.65</c:v>
                </c:pt>
                <c:pt idx="803">
                  <c:v>5875.65</c:v>
                </c:pt>
                <c:pt idx="804">
                  <c:v>5876.65</c:v>
                </c:pt>
                <c:pt idx="805">
                  <c:v>5877.65</c:v>
                </c:pt>
                <c:pt idx="806">
                  <c:v>5878.65</c:v>
                </c:pt>
                <c:pt idx="807">
                  <c:v>5879.65</c:v>
                </c:pt>
                <c:pt idx="808">
                  <c:v>5880.66</c:v>
                </c:pt>
                <c:pt idx="809">
                  <c:v>5881.66</c:v>
                </c:pt>
                <c:pt idx="810">
                  <c:v>5886.37</c:v>
                </c:pt>
                <c:pt idx="811">
                  <c:v>5887.37</c:v>
                </c:pt>
                <c:pt idx="812">
                  <c:v>5888.37</c:v>
                </c:pt>
                <c:pt idx="813">
                  <c:v>5889.37</c:v>
                </c:pt>
                <c:pt idx="814">
                  <c:v>5890.37</c:v>
                </c:pt>
                <c:pt idx="815">
                  <c:v>5891.37</c:v>
                </c:pt>
                <c:pt idx="816">
                  <c:v>5892.37</c:v>
                </c:pt>
                <c:pt idx="817">
                  <c:v>5893.37</c:v>
                </c:pt>
                <c:pt idx="818">
                  <c:v>5894.37</c:v>
                </c:pt>
                <c:pt idx="819">
                  <c:v>5895.37</c:v>
                </c:pt>
                <c:pt idx="820">
                  <c:v>6019.44</c:v>
                </c:pt>
                <c:pt idx="821">
                  <c:v>6020.44</c:v>
                </c:pt>
                <c:pt idx="822">
                  <c:v>6021.44</c:v>
                </c:pt>
                <c:pt idx="823">
                  <c:v>6022.44</c:v>
                </c:pt>
                <c:pt idx="824">
                  <c:v>6023.44</c:v>
                </c:pt>
                <c:pt idx="825">
                  <c:v>6024.45</c:v>
                </c:pt>
                <c:pt idx="826">
                  <c:v>6025.45</c:v>
                </c:pt>
                <c:pt idx="827">
                  <c:v>6026.45</c:v>
                </c:pt>
                <c:pt idx="828">
                  <c:v>6027.45</c:v>
                </c:pt>
                <c:pt idx="829">
                  <c:v>6028.45</c:v>
                </c:pt>
                <c:pt idx="830">
                  <c:v>6033.16</c:v>
                </c:pt>
                <c:pt idx="831">
                  <c:v>6034.16</c:v>
                </c:pt>
                <c:pt idx="832">
                  <c:v>6035.16</c:v>
                </c:pt>
                <c:pt idx="833">
                  <c:v>6036.16</c:v>
                </c:pt>
                <c:pt idx="834">
                  <c:v>6037.16</c:v>
                </c:pt>
                <c:pt idx="835">
                  <c:v>6038.16</c:v>
                </c:pt>
                <c:pt idx="836">
                  <c:v>6039.16</c:v>
                </c:pt>
                <c:pt idx="837">
                  <c:v>6040.16</c:v>
                </c:pt>
                <c:pt idx="838">
                  <c:v>6041.16</c:v>
                </c:pt>
                <c:pt idx="839">
                  <c:v>6042.16</c:v>
                </c:pt>
                <c:pt idx="840">
                  <c:v>6166.21</c:v>
                </c:pt>
                <c:pt idx="841">
                  <c:v>6167.21</c:v>
                </c:pt>
                <c:pt idx="842">
                  <c:v>6168.22</c:v>
                </c:pt>
                <c:pt idx="843">
                  <c:v>6169.22</c:v>
                </c:pt>
                <c:pt idx="844">
                  <c:v>6170.22</c:v>
                </c:pt>
                <c:pt idx="845">
                  <c:v>6171.22</c:v>
                </c:pt>
                <c:pt idx="846">
                  <c:v>6172.22</c:v>
                </c:pt>
                <c:pt idx="847">
                  <c:v>6173.22</c:v>
                </c:pt>
                <c:pt idx="848">
                  <c:v>6174.22</c:v>
                </c:pt>
                <c:pt idx="849">
                  <c:v>6175.22</c:v>
                </c:pt>
                <c:pt idx="850">
                  <c:v>6179.93</c:v>
                </c:pt>
                <c:pt idx="851">
                  <c:v>6180.93</c:v>
                </c:pt>
                <c:pt idx="852">
                  <c:v>6181.93</c:v>
                </c:pt>
                <c:pt idx="853">
                  <c:v>6182.93</c:v>
                </c:pt>
                <c:pt idx="854">
                  <c:v>6183.93</c:v>
                </c:pt>
                <c:pt idx="855">
                  <c:v>6184.93</c:v>
                </c:pt>
                <c:pt idx="856">
                  <c:v>6185.93</c:v>
                </c:pt>
                <c:pt idx="857">
                  <c:v>6186.93</c:v>
                </c:pt>
                <c:pt idx="858">
                  <c:v>6187.93</c:v>
                </c:pt>
                <c:pt idx="859">
                  <c:v>6188.93</c:v>
                </c:pt>
                <c:pt idx="860">
                  <c:v>6313.04</c:v>
                </c:pt>
                <c:pt idx="861">
                  <c:v>6314.04</c:v>
                </c:pt>
                <c:pt idx="862">
                  <c:v>6315.04</c:v>
                </c:pt>
                <c:pt idx="863">
                  <c:v>6316.04</c:v>
                </c:pt>
                <c:pt idx="864">
                  <c:v>6317.04</c:v>
                </c:pt>
                <c:pt idx="865">
                  <c:v>6318.04</c:v>
                </c:pt>
                <c:pt idx="866">
                  <c:v>6319.04</c:v>
                </c:pt>
                <c:pt idx="867">
                  <c:v>6320.04</c:v>
                </c:pt>
                <c:pt idx="868">
                  <c:v>6321.05</c:v>
                </c:pt>
                <c:pt idx="869">
                  <c:v>6322.05</c:v>
                </c:pt>
                <c:pt idx="870">
                  <c:v>6326.75</c:v>
                </c:pt>
                <c:pt idx="871">
                  <c:v>6327.75</c:v>
                </c:pt>
                <c:pt idx="872">
                  <c:v>6328.75</c:v>
                </c:pt>
                <c:pt idx="873">
                  <c:v>6329.76</c:v>
                </c:pt>
                <c:pt idx="874">
                  <c:v>6330.76</c:v>
                </c:pt>
                <c:pt idx="875">
                  <c:v>6331.76</c:v>
                </c:pt>
                <c:pt idx="876">
                  <c:v>6332.76</c:v>
                </c:pt>
                <c:pt idx="877">
                  <c:v>6333.76</c:v>
                </c:pt>
                <c:pt idx="878">
                  <c:v>6334.76</c:v>
                </c:pt>
                <c:pt idx="879">
                  <c:v>6335.76</c:v>
                </c:pt>
                <c:pt idx="880">
                  <c:v>6459.87</c:v>
                </c:pt>
                <c:pt idx="881">
                  <c:v>6460.87</c:v>
                </c:pt>
                <c:pt idx="882">
                  <c:v>6461.87</c:v>
                </c:pt>
                <c:pt idx="883">
                  <c:v>6462.87</c:v>
                </c:pt>
                <c:pt idx="884">
                  <c:v>6463.87</c:v>
                </c:pt>
                <c:pt idx="885">
                  <c:v>6464.87</c:v>
                </c:pt>
                <c:pt idx="886">
                  <c:v>6465.87</c:v>
                </c:pt>
                <c:pt idx="887">
                  <c:v>6466.87</c:v>
                </c:pt>
                <c:pt idx="888">
                  <c:v>6467.87</c:v>
                </c:pt>
                <c:pt idx="889">
                  <c:v>6468.88</c:v>
                </c:pt>
                <c:pt idx="890">
                  <c:v>6473.58</c:v>
                </c:pt>
                <c:pt idx="891">
                  <c:v>6474.58</c:v>
                </c:pt>
                <c:pt idx="892">
                  <c:v>6475.59</c:v>
                </c:pt>
                <c:pt idx="893">
                  <c:v>6476.59</c:v>
                </c:pt>
                <c:pt idx="894">
                  <c:v>6477.59</c:v>
                </c:pt>
                <c:pt idx="895">
                  <c:v>6478.59</c:v>
                </c:pt>
                <c:pt idx="896">
                  <c:v>6479.59</c:v>
                </c:pt>
                <c:pt idx="897">
                  <c:v>6480.59</c:v>
                </c:pt>
                <c:pt idx="898">
                  <c:v>6481.59</c:v>
                </c:pt>
                <c:pt idx="899">
                  <c:v>6482.59</c:v>
                </c:pt>
                <c:pt idx="900">
                  <c:v>6606.69</c:v>
                </c:pt>
                <c:pt idx="901">
                  <c:v>6607.69</c:v>
                </c:pt>
                <c:pt idx="902">
                  <c:v>6608.7</c:v>
                </c:pt>
                <c:pt idx="903">
                  <c:v>6609.7</c:v>
                </c:pt>
                <c:pt idx="904">
                  <c:v>6610.7</c:v>
                </c:pt>
                <c:pt idx="905">
                  <c:v>6611.7</c:v>
                </c:pt>
                <c:pt idx="906">
                  <c:v>6612.7</c:v>
                </c:pt>
                <c:pt idx="907">
                  <c:v>6613.7</c:v>
                </c:pt>
                <c:pt idx="908">
                  <c:v>6614.7</c:v>
                </c:pt>
                <c:pt idx="909">
                  <c:v>6615.7</c:v>
                </c:pt>
                <c:pt idx="910">
                  <c:v>6620.41</c:v>
                </c:pt>
                <c:pt idx="911">
                  <c:v>6621.41</c:v>
                </c:pt>
                <c:pt idx="912">
                  <c:v>6622.41</c:v>
                </c:pt>
                <c:pt idx="913">
                  <c:v>6623.41</c:v>
                </c:pt>
                <c:pt idx="914">
                  <c:v>6624.41</c:v>
                </c:pt>
                <c:pt idx="915">
                  <c:v>6625.41</c:v>
                </c:pt>
                <c:pt idx="916">
                  <c:v>6626.41</c:v>
                </c:pt>
                <c:pt idx="917">
                  <c:v>6627.41</c:v>
                </c:pt>
                <c:pt idx="918">
                  <c:v>6628.41</c:v>
                </c:pt>
                <c:pt idx="919">
                  <c:v>6629.41</c:v>
                </c:pt>
                <c:pt idx="920">
                  <c:v>6753.52</c:v>
                </c:pt>
                <c:pt idx="921">
                  <c:v>6754.52</c:v>
                </c:pt>
                <c:pt idx="922">
                  <c:v>6755.52</c:v>
                </c:pt>
                <c:pt idx="923">
                  <c:v>6756.52</c:v>
                </c:pt>
                <c:pt idx="924">
                  <c:v>6757.52</c:v>
                </c:pt>
                <c:pt idx="925">
                  <c:v>6758.53</c:v>
                </c:pt>
                <c:pt idx="926">
                  <c:v>6759.53</c:v>
                </c:pt>
                <c:pt idx="927">
                  <c:v>6760.53</c:v>
                </c:pt>
                <c:pt idx="928">
                  <c:v>6761.53</c:v>
                </c:pt>
                <c:pt idx="929">
                  <c:v>6762.53</c:v>
                </c:pt>
                <c:pt idx="930">
                  <c:v>6767.24</c:v>
                </c:pt>
                <c:pt idx="931">
                  <c:v>6768.24</c:v>
                </c:pt>
                <c:pt idx="932">
                  <c:v>6769.24</c:v>
                </c:pt>
                <c:pt idx="933">
                  <c:v>6770.24</c:v>
                </c:pt>
                <c:pt idx="934">
                  <c:v>6771.24</c:v>
                </c:pt>
                <c:pt idx="935">
                  <c:v>6772.24</c:v>
                </c:pt>
                <c:pt idx="936">
                  <c:v>6773.24</c:v>
                </c:pt>
                <c:pt idx="937">
                  <c:v>6774.24</c:v>
                </c:pt>
                <c:pt idx="938">
                  <c:v>6775.24</c:v>
                </c:pt>
                <c:pt idx="939">
                  <c:v>6776.24</c:v>
                </c:pt>
                <c:pt idx="940">
                  <c:v>6900.29</c:v>
                </c:pt>
                <c:pt idx="941">
                  <c:v>6901.29</c:v>
                </c:pt>
                <c:pt idx="942">
                  <c:v>6902.29</c:v>
                </c:pt>
                <c:pt idx="943">
                  <c:v>6903.29</c:v>
                </c:pt>
                <c:pt idx="944">
                  <c:v>6904.29</c:v>
                </c:pt>
                <c:pt idx="945">
                  <c:v>6905.29</c:v>
                </c:pt>
                <c:pt idx="946">
                  <c:v>6906.29</c:v>
                </c:pt>
                <c:pt idx="947">
                  <c:v>6907.29</c:v>
                </c:pt>
                <c:pt idx="948">
                  <c:v>6908.29</c:v>
                </c:pt>
                <c:pt idx="949">
                  <c:v>6909.29</c:v>
                </c:pt>
                <c:pt idx="950">
                  <c:v>6914.0</c:v>
                </c:pt>
                <c:pt idx="951">
                  <c:v>6915.0</c:v>
                </c:pt>
                <c:pt idx="952">
                  <c:v>6916.0</c:v>
                </c:pt>
                <c:pt idx="953">
                  <c:v>6917.0</c:v>
                </c:pt>
                <c:pt idx="954">
                  <c:v>6918.0</c:v>
                </c:pt>
                <c:pt idx="955">
                  <c:v>6919.0</c:v>
                </c:pt>
                <c:pt idx="956">
                  <c:v>6920.0</c:v>
                </c:pt>
                <c:pt idx="957">
                  <c:v>6921.0</c:v>
                </c:pt>
                <c:pt idx="958">
                  <c:v>6922.01</c:v>
                </c:pt>
                <c:pt idx="959">
                  <c:v>6923.01</c:v>
                </c:pt>
                <c:pt idx="960">
                  <c:v>7047.11</c:v>
                </c:pt>
                <c:pt idx="961">
                  <c:v>7048.11</c:v>
                </c:pt>
                <c:pt idx="962">
                  <c:v>7049.12</c:v>
                </c:pt>
                <c:pt idx="963">
                  <c:v>7050.12</c:v>
                </c:pt>
                <c:pt idx="964">
                  <c:v>7051.12</c:v>
                </c:pt>
                <c:pt idx="965">
                  <c:v>7052.12</c:v>
                </c:pt>
                <c:pt idx="966">
                  <c:v>7053.12</c:v>
                </c:pt>
                <c:pt idx="967">
                  <c:v>7054.12</c:v>
                </c:pt>
                <c:pt idx="968">
                  <c:v>7055.12</c:v>
                </c:pt>
                <c:pt idx="969">
                  <c:v>7056.12</c:v>
                </c:pt>
                <c:pt idx="970">
                  <c:v>7060.83</c:v>
                </c:pt>
                <c:pt idx="971">
                  <c:v>7061.83</c:v>
                </c:pt>
                <c:pt idx="972">
                  <c:v>7062.83</c:v>
                </c:pt>
                <c:pt idx="973">
                  <c:v>7063.83</c:v>
                </c:pt>
                <c:pt idx="974">
                  <c:v>7064.83</c:v>
                </c:pt>
                <c:pt idx="975">
                  <c:v>7065.83</c:v>
                </c:pt>
                <c:pt idx="976">
                  <c:v>7066.83</c:v>
                </c:pt>
                <c:pt idx="977">
                  <c:v>7067.83</c:v>
                </c:pt>
                <c:pt idx="978">
                  <c:v>7068.83</c:v>
                </c:pt>
                <c:pt idx="979">
                  <c:v>7069.83</c:v>
                </c:pt>
                <c:pt idx="980">
                  <c:v>7193.94</c:v>
                </c:pt>
                <c:pt idx="981">
                  <c:v>7194.94</c:v>
                </c:pt>
                <c:pt idx="982">
                  <c:v>7195.94</c:v>
                </c:pt>
                <c:pt idx="983">
                  <c:v>7196.94</c:v>
                </c:pt>
                <c:pt idx="984">
                  <c:v>7197.94</c:v>
                </c:pt>
                <c:pt idx="985">
                  <c:v>7198.94</c:v>
                </c:pt>
                <c:pt idx="986">
                  <c:v>7199.94</c:v>
                </c:pt>
                <c:pt idx="987">
                  <c:v>7200.94</c:v>
                </c:pt>
                <c:pt idx="988">
                  <c:v>7201.94</c:v>
                </c:pt>
                <c:pt idx="989">
                  <c:v>7202.95</c:v>
                </c:pt>
                <c:pt idx="990">
                  <c:v>7207.65</c:v>
                </c:pt>
                <c:pt idx="991">
                  <c:v>7208.65</c:v>
                </c:pt>
                <c:pt idx="992">
                  <c:v>7209.65</c:v>
                </c:pt>
                <c:pt idx="993">
                  <c:v>7210.65</c:v>
                </c:pt>
                <c:pt idx="994">
                  <c:v>7211.66</c:v>
                </c:pt>
                <c:pt idx="995">
                  <c:v>7212.66</c:v>
                </c:pt>
                <c:pt idx="996">
                  <c:v>7213.66</c:v>
                </c:pt>
                <c:pt idx="997">
                  <c:v>7214.66</c:v>
                </c:pt>
                <c:pt idx="998">
                  <c:v>7215.66</c:v>
                </c:pt>
                <c:pt idx="999">
                  <c:v>7216.66</c:v>
                </c:pt>
                <c:pt idx="1000">
                  <c:v>7340.76</c:v>
                </c:pt>
                <c:pt idx="1001">
                  <c:v>7341.76</c:v>
                </c:pt>
                <c:pt idx="1002">
                  <c:v>7342.77</c:v>
                </c:pt>
                <c:pt idx="1003">
                  <c:v>7343.77</c:v>
                </c:pt>
                <c:pt idx="1004">
                  <c:v>7344.77</c:v>
                </c:pt>
                <c:pt idx="1005">
                  <c:v>7345.77</c:v>
                </c:pt>
                <c:pt idx="1006">
                  <c:v>7346.77</c:v>
                </c:pt>
                <c:pt idx="1007">
                  <c:v>7347.77</c:v>
                </c:pt>
                <c:pt idx="1008">
                  <c:v>7348.77</c:v>
                </c:pt>
                <c:pt idx="1009">
                  <c:v>7349.77</c:v>
                </c:pt>
                <c:pt idx="1010">
                  <c:v>7354.48</c:v>
                </c:pt>
                <c:pt idx="1011">
                  <c:v>7355.48</c:v>
                </c:pt>
                <c:pt idx="1012">
                  <c:v>7356.48</c:v>
                </c:pt>
                <c:pt idx="1013">
                  <c:v>7357.48</c:v>
                </c:pt>
                <c:pt idx="1014">
                  <c:v>7358.48</c:v>
                </c:pt>
                <c:pt idx="1015">
                  <c:v>7359.48</c:v>
                </c:pt>
                <c:pt idx="1016">
                  <c:v>7360.48</c:v>
                </c:pt>
                <c:pt idx="1017">
                  <c:v>7361.49</c:v>
                </c:pt>
                <c:pt idx="1018">
                  <c:v>7362.49</c:v>
                </c:pt>
                <c:pt idx="1019">
                  <c:v>7363.49</c:v>
                </c:pt>
                <c:pt idx="1020">
                  <c:v>7487.59</c:v>
                </c:pt>
                <c:pt idx="1021">
                  <c:v>7488.6</c:v>
                </c:pt>
                <c:pt idx="1022">
                  <c:v>7489.6</c:v>
                </c:pt>
                <c:pt idx="1023">
                  <c:v>7490.6</c:v>
                </c:pt>
                <c:pt idx="1024">
                  <c:v>7491.6</c:v>
                </c:pt>
                <c:pt idx="1025">
                  <c:v>7492.6</c:v>
                </c:pt>
                <c:pt idx="1026">
                  <c:v>7493.6</c:v>
                </c:pt>
                <c:pt idx="1027">
                  <c:v>7494.6</c:v>
                </c:pt>
                <c:pt idx="1028">
                  <c:v>7495.6</c:v>
                </c:pt>
                <c:pt idx="1029">
                  <c:v>7496.6</c:v>
                </c:pt>
                <c:pt idx="1030">
                  <c:v>7501.31</c:v>
                </c:pt>
                <c:pt idx="1031">
                  <c:v>7502.31</c:v>
                </c:pt>
                <c:pt idx="1032">
                  <c:v>7503.31</c:v>
                </c:pt>
                <c:pt idx="1033">
                  <c:v>7504.31</c:v>
                </c:pt>
                <c:pt idx="1034">
                  <c:v>7505.31</c:v>
                </c:pt>
                <c:pt idx="1035">
                  <c:v>7506.31</c:v>
                </c:pt>
                <c:pt idx="1036">
                  <c:v>7507.31</c:v>
                </c:pt>
                <c:pt idx="1037">
                  <c:v>7508.31</c:v>
                </c:pt>
                <c:pt idx="1038">
                  <c:v>7509.31</c:v>
                </c:pt>
                <c:pt idx="1039">
                  <c:v>7510.31</c:v>
                </c:pt>
                <c:pt idx="1040">
                  <c:v>7634.42</c:v>
                </c:pt>
                <c:pt idx="1041">
                  <c:v>7635.42</c:v>
                </c:pt>
                <c:pt idx="1042">
                  <c:v>7636.42</c:v>
                </c:pt>
                <c:pt idx="1043">
                  <c:v>7637.42</c:v>
                </c:pt>
                <c:pt idx="1044">
                  <c:v>7638.42</c:v>
                </c:pt>
                <c:pt idx="1045">
                  <c:v>7639.42</c:v>
                </c:pt>
                <c:pt idx="1046">
                  <c:v>7640.42</c:v>
                </c:pt>
                <c:pt idx="1047">
                  <c:v>7641.42</c:v>
                </c:pt>
                <c:pt idx="1048">
                  <c:v>7642.42</c:v>
                </c:pt>
                <c:pt idx="1049">
                  <c:v>7643.42</c:v>
                </c:pt>
                <c:pt idx="1050">
                  <c:v>7648.13</c:v>
                </c:pt>
                <c:pt idx="1051">
                  <c:v>7649.13</c:v>
                </c:pt>
                <c:pt idx="1052">
                  <c:v>7650.13</c:v>
                </c:pt>
                <c:pt idx="1053">
                  <c:v>7651.13</c:v>
                </c:pt>
                <c:pt idx="1054">
                  <c:v>7652.13</c:v>
                </c:pt>
                <c:pt idx="1055">
                  <c:v>7653.13</c:v>
                </c:pt>
                <c:pt idx="1056">
                  <c:v>7654.13</c:v>
                </c:pt>
                <c:pt idx="1057">
                  <c:v>7655.13</c:v>
                </c:pt>
                <c:pt idx="1058">
                  <c:v>7656.14</c:v>
                </c:pt>
                <c:pt idx="1059">
                  <c:v>7657.14</c:v>
                </c:pt>
                <c:pt idx="1060">
                  <c:v>7781.24</c:v>
                </c:pt>
                <c:pt idx="1061">
                  <c:v>7782.24</c:v>
                </c:pt>
                <c:pt idx="1062">
                  <c:v>7783.24</c:v>
                </c:pt>
                <c:pt idx="1063">
                  <c:v>7784.24</c:v>
                </c:pt>
                <c:pt idx="1064">
                  <c:v>7785.24</c:v>
                </c:pt>
                <c:pt idx="1065">
                  <c:v>7786.24</c:v>
                </c:pt>
                <c:pt idx="1066">
                  <c:v>7787.24</c:v>
                </c:pt>
                <c:pt idx="1067">
                  <c:v>7788.25</c:v>
                </c:pt>
                <c:pt idx="1068">
                  <c:v>7789.25</c:v>
                </c:pt>
                <c:pt idx="1069">
                  <c:v>7790.25</c:v>
                </c:pt>
                <c:pt idx="1070">
                  <c:v>7794.96</c:v>
                </c:pt>
                <c:pt idx="1071">
                  <c:v>7795.96</c:v>
                </c:pt>
                <c:pt idx="1072">
                  <c:v>7796.96</c:v>
                </c:pt>
                <c:pt idx="1073">
                  <c:v>7797.96</c:v>
                </c:pt>
                <c:pt idx="1074">
                  <c:v>7798.96</c:v>
                </c:pt>
                <c:pt idx="1075">
                  <c:v>7799.96</c:v>
                </c:pt>
                <c:pt idx="1076">
                  <c:v>7800.96</c:v>
                </c:pt>
                <c:pt idx="1077">
                  <c:v>7801.96</c:v>
                </c:pt>
                <c:pt idx="1078">
                  <c:v>7802.96</c:v>
                </c:pt>
                <c:pt idx="1079">
                  <c:v>7803.96</c:v>
                </c:pt>
                <c:pt idx="1080">
                  <c:v>7928.06</c:v>
                </c:pt>
                <c:pt idx="1081">
                  <c:v>7929.06</c:v>
                </c:pt>
                <c:pt idx="1082">
                  <c:v>7930.06</c:v>
                </c:pt>
                <c:pt idx="1083">
                  <c:v>7931.06</c:v>
                </c:pt>
                <c:pt idx="1084">
                  <c:v>7932.06</c:v>
                </c:pt>
                <c:pt idx="1085">
                  <c:v>7933.07</c:v>
                </c:pt>
                <c:pt idx="1086">
                  <c:v>7934.07</c:v>
                </c:pt>
                <c:pt idx="1087">
                  <c:v>7935.07</c:v>
                </c:pt>
                <c:pt idx="1088">
                  <c:v>7936.07</c:v>
                </c:pt>
                <c:pt idx="1089">
                  <c:v>7937.07</c:v>
                </c:pt>
                <c:pt idx="1090">
                  <c:v>7941.78</c:v>
                </c:pt>
                <c:pt idx="1091">
                  <c:v>7942.78</c:v>
                </c:pt>
                <c:pt idx="1092">
                  <c:v>7943.78</c:v>
                </c:pt>
                <c:pt idx="1093">
                  <c:v>7944.78</c:v>
                </c:pt>
                <c:pt idx="1094">
                  <c:v>7945.78</c:v>
                </c:pt>
                <c:pt idx="1095">
                  <c:v>7946.78</c:v>
                </c:pt>
                <c:pt idx="1096">
                  <c:v>7947.78</c:v>
                </c:pt>
                <c:pt idx="1097">
                  <c:v>7948.79</c:v>
                </c:pt>
                <c:pt idx="1098">
                  <c:v>7949.79</c:v>
                </c:pt>
                <c:pt idx="1099">
                  <c:v>7950.79</c:v>
                </c:pt>
                <c:pt idx="1100">
                  <c:v>8074.86</c:v>
                </c:pt>
                <c:pt idx="1101">
                  <c:v>8075.86</c:v>
                </c:pt>
                <c:pt idx="1102">
                  <c:v>8076.86</c:v>
                </c:pt>
                <c:pt idx="1103">
                  <c:v>8077.86</c:v>
                </c:pt>
                <c:pt idx="1104">
                  <c:v>8078.86</c:v>
                </c:pt>
                <c:pt idx="1105">
                  <c:v>8079.86</c:v>
                </c:pt>
                <c:pt idx="1106">
                  <c:v>8080.86</c:v>
                </c:pt>
                <c:pt idx="1107">
                  <c:v>8081.86</c:v>
                </c:pt>
                <c:pt idx="1108">
                  <c:v>8082.86</c:v>
                </c:pt>
                <c:pt idx="1109">
                  <c:v>8083.86</c:v>
                </c:pt>
                <c:pt idx="1110">
                  <c:v>8088.57</c:v>
                </c:pt>
                <c:pt idx="1111">
                  <c:v>8089.57</c:v>
                </c:pt>
                <c:pt idx="1112">
                  <c:v>8090.57</c:v>
                </c:pt>
                <c:pt idx="1113">
                  <c:v>8091.57</c:v>
                </c:pt>
                <c:pt idx="1114">
                  <c:v>8092.57</c:v>
                </c:pt>
                <c:pt idx="1115">
                  <c:v>8093.57</c:v>
                </c:pt>
                <c:pt idx="1116">
                  <c:v>8094.57</c:v>
                </c:pt>
                <c:pt idx="1117">
                  <c:v>8095.57</c:v>
                </c:pt>
                <c:pt idx="1118">
                  <c:v>8096.57</c:v>
                </c:pt>
                <c:pt idx="1119">
                  <c:v>8097.57</c:v>
                </c:pt>
                <c:pt idx="1120">
                  <c:v>8221.68</c:v>
                </c:pt>
                <c:pt idx="1121">
                  <c:v>8222.68</c:v>
                </c:pt>
                <c:pt idx="1122">
                  <c:v>8223.68</c:v>
                </c:pt>
                <c:pt idx="1123">
                  <c:v>8224.68</c:v>
                </c:pt>
                <c:pt idx="1124">
                  <c:v>8225.68</c:v>
                </c:pt>
                <c:pt idx="1125">
                  <c:v>8226.69</c:v>
                </c:pt>
                <c:pt idx="1126">
                  <c:v>8227.69</c:v>
                </c:pt>
                <c:pt idx="1127">
                  <c:v>8228.69</c:v>
                </c:pt>
                <c:pt idx="1128">
                  <c:v>8229.69</c:v>
                </c:pt>
                <c:pt idx="1129">
                  <c:v>8230.69</c:v>
                </c:pt>
                <c:pt idx="1130">
                  <c:v>8235.4</c:v>
                </c:pt>
                <c:pt idx="1131">
                  <c:v>8236.4</c:v>
                </c:pt>
                <c:pt idx="1132">
                  <c:v>8237.4</c:v>
                </c:pt>
                <c:pt idx="1133">
                  <c:v>8238.4</c:v>
                </c:pt>
                <c:pt idx="1134">
                  <c:v>8239.4</c:v>
                </c:pt>
                <c:pt idx="1135">
                  <c:v>8240.4</c:v>
                </c:pt>
                <c:pt idx="1136">
                  <c:v>8241.4</c:v>
                </c:pt>
                <c:pt idx="1137">
                  <c:v>8242.4</c:v>
                </c:pt>
                <c:pt idx="1138">
                  <c:v>8243.4</c:v>
                </c:pt>
                <c:pt idx="1139">
                  <c:v>8244.4</c:v>
                </c:pt>
                <c:pt idx="1140">
                  <c:v>8368.51</c:v>
                </c:pt>
                <c:pt idx="1141">
                  <c:v>8369.51</c:v>
                </c:pt>
                <c:pt idx="1142">
                  <c:v>8370.51</c:v>
                </c:pt>
                <c:pt idx="1143">
                  <c:v>8371.51</c:v>
                </c:pt>
                <c:pt idx="1144">
                  <c:v>8372.51</c:v>
                </c:pt>
                <c:pt idx="1145">
                  <c:v>8373.51</c:v>
                </c:pt>
                <c:pt idx="1146">
                  <c:v>8374.51</c:v>
                </c:pt>
                <c:pt idx="1147">
                  <c:v>8375.52</c:v>
                </c:pt>
                <c:pt idx="1148">
                  <c:v>8376.52</c:v>
                </c:pt>
                <c:pt idx="1149">
                  <c:v>8377.52</c:v>
                </c:pt>
                <c:pt idx="1150">
                  <c:v>8382.23</c:v>
                </c:pt>
                <c:pt idx="1151">
                  <c:v>8383.23</c:v>
                </c:pt>
                <c:pt idx="1152">
                  <c:v>8384.23</c:v>
                </c:pt>
                <c:pt idx="1153">
                  <c:v>8385.23</c:v>
                </c:pt>
                <c:pt idx="1154">
                  <c:v>8386.23</c:v>
                </c:pt>
                <c:pt idx="1155">
                  <c:v>8387.23</c:v>
                </c:pt>
                <c:pt idx="1156">
                  <c:v>8388.23</c:v>
                </c:pt>
                <c:pt idx="1157">
                  <c:v>8389.23</c:v>
                </c:pt>
                <c:pt idx="1158">
                  <c:v>8390.23</c:v>
                </c:pt>
                <c:pt idx="1159">
                  <c:v>8391.23</c:v>
                </c:pt>
                <c:pt idx="1160">
                  <c:v>8515.24</c:v>
                </c:pt>
                <c:pt idx="1161">
                  <c:v>8516.24</c:v>
                </c:pt>
                <c:pt idx="1162">
                  <c:v>8517.24</c:v>
                </c:pt>
                <c:pt idx="1163">
                  <c:v>8518.24</c:v>
                </c:pt>
                <c:pt idx="1164">
                  <c:v>8519.25</c:v>
                </c:pt>
                <c:pt idx="1165">
                  <c:v>8520.25</c:v>
                </c:pt>
                <c:pt idx="1166">
                  <c:v>8521.25</c:v>
                </c:pt>
                <c:pt idx="1167">
                  <c:v>8522.25</c:v>
                </c:pt>
                <c:pt idx="1168">
                  <c:v>8523.25</c:v>
                </c:pt>
                <c:pt idx="1169">
                  <c:v>8524.25</c:v>
                </c:pt>
                <c:pt idx="1170">
                  <c:v>8528.959999999968</c:v>
                </c:pt>
                <c:pt idx="1171">
                  <c:v>8529.959999999968</c:v>
                </c:pt>
                <c:pt idx="1172">
                  <c:v>8530.959999999968</c:v>
                </c:pt>
                <c:pt idx="1173">
                  <c:v>8531.959999999968</c:v>
                </c:pt>
                <c:pt idx="1174">
                  <c:v>8532.959999999968</c:v>
                </c:pt>
                <c:pt idx="1175">
                  <c:v>8533.959999999968</c:v>
                </c:pt>
                <c:pt idx="1176">
                  <c:v>8534.959999999968</c:v>
                </c:pt>
                <c:pt idx="1177">
                  <c:v>8535.959999999968</c:v>
                </c:pt>
                <c:pt idx="1178">
                  <c:v>8536.959999999968</c:v>
                </c:pt>
                <c:pt idx="1179">
                  <c:v>8537.959999999968</c:v>
                </c:pt>
                <c:pt idx="1180">
                  <c:v>8662.07</c:v>
                </c:pt>
                <c:pt idx="1181">
                  <c:v>8663.07</c:v>
                </c:pt>
                <c:pt idx="1182">
                  <c:v>8664.07</c:v>
                </c:pt>
                <c:pt idx="1183">
                  <c:v>8665.07</c:v>
                </c:pt>
                <c:pt idx="1184">
                  <c:v>8666.07</c:v>
                </c:pt>
                <c:pt idx="1185">
                  <c:v>8667.07</c:v>
                </c:pt>
                <c:pt idx="1186">
                  <c:v>8668.07</c:v>
                </c:pt>
                <c:pt idx="1187">
                  <c:v>8669.08</c:v>
                </c:pt>
                <c:pt idx="1188">
                  <c:v>8670.08</c:v>
                </c:pt>
                <c:pt idx="1189">
                  <c:v>8671.08</c:v>
                </c:pt>
                <c:pt idx="1190">
                  <c:v>8675.78</c:v>
                </c:pt>
                <c:pt idx="1191">
                  <c:v>8676.78</c:v>
                </c:pt>
                <c:pt idx="1192">
                  <c:v>8677.78</c:v>
                </c:pt>
                <c:pt idx="1193">
                  <c:v>8678.78</c:v>
                </c:pt>
                <c:pt idx="1194">
                  <c:v>8679.79</c:v>
                </c:pt>
                <c:pt idx="1195">
                  <c:v>8680.79</c:v>
                </c:pt>
                <c:pt idx="1196">
                  <c:v>8681.79</c:v>
                </c:pt>
                <c:pt idx="1197">
                  <c:v>8682.79</c:v>
                </c:pt>
                <c:pt idx="1198">
                  <c:v>8683.79</c:v>
                </c:pt>
                <c:pt idx="1199">
                  <c:v>8684.79</c:v>
                </c:pt>
                <c:pt idx="1200">
                  <c:v>8808.889999999972</c:v>
                </c:pt>
                <c:pt idx="1201">
                  <c:v>8809.9</c:v>
                </c:pt>
                <c:pt idx="1202">
                  <c:v>8810.9</c:v>
                </c:pt>
                <c:pt idx="1203">
                  <c:v>8811.9</c:v>
                </c:pt>
                <c:pt idx="1204">
                  <c:v>8812.9</c:v>
                </c:pt>
                <c:pt idx="1205">
                  <c:v>8813.9</c:v>
                </c:pt>
                <c:pt idx="1206">
                  <c:v>8814.9</c:v>
                </c:pt>
                <c:pt idx="1207">
                  <c:v>8815.9</c:v>
                </c:pt>
                <c:pt idx="1208">
                  <c:v>8816.9</c:v>
                </c:pt>
                <c:pt idx="1209">
                  <c:v>8817.9</c:v>
                </c:pt>
                <c:pt idx="1210">
                  <c:v>8822.61</c:v>
                </c:pt>
                <c:pt idx="1211">
                  <c:v>8823.61</c:v>
                </c:pt>
                <c:pt idx="1212">
                  <c:v>8824.61</c:v>
                </c:pt>
                <c:pt idx="1213">
                  <c:v>8825.61</c:v>
                </c:pt>
                <c:pt idx="1214">
                  <c:v>8826.61</c:v>
                </c:pt>
                <c:pt idx="1215">
                  <c:v>8827.61</c:v>
                </c:pt>
                <c:pt idx="1216">
                  <c:v>8828.61</c:v>
                </c:pt>
                <c:pt idx="1217">
                  <c:v>8829.62</c:v>
                </c:pt>
                <c:pt idx="1218">
                  <c:v>8830.62</c:v>
                </c:pt>
                <c:pt idx="1219">
                  <c:v>8831.62</c:v>
                </c:pt>
                <c:pt idx="1220">
                  <c:v>8955.65</c:v>
                </c:pt>
                <c:pt idx="1221">
                  <c:v>8956.65</c:v>
                </c:pt>
                <c:pt idx="1222">
                  <c:v>8957.65</c:v>
                </c:pt>
                <c:pt idx="1223">
                  <c:v>8958.65</c:v>
                </c:pt>
                <c:pt idx="1224">
                  <c:v>8959.65</c:v>
                </c:pt>
                <c:pt idx="1225">
                  <c:v>8960.65</c:v>
                </c:pt>
                <c:pt idx="1226">
                  <c:v>8961.65</c:v>
                </c:pt>
                <c:pt idx="1227">
                  <c:v>8962.65</c:v>
                </c:pt>
                <c:pt idx="1228">
                  <c:v>8963.65</c:v>
                </c:pt>
                <c:pt idx="1229">
                  <c:v>8964.65</c:v>
                </c:pt>
                <c:pt idx="1230">
                  <c:v>8969.360000000001</c:v>
                </c:pt>
                <c:pt idx="1231">
                  <c:v>8970.360000000001</c:v>
                </c:pt>
                <c:pt idx="1232">
                  <c:v>8971.360000000001</c:v>
                </c:pt>
                <c:pt idx="1233">
                  <c:v>8972.360000000001</c:v>
                </c:pt>
                <c:pt idx="1234">
                  <c:v>8973.360000000001</c:v>
                </c:pt>
                <c:pt idx="1235">
                  <c:v>8974.360000000001</c:v>
                </c:pt>
                <c:pt idx="1236">
                  <c:v>8975.360000000001</c:v>
                </c:pt>
                <c:pt idx="1237">
                  <c:v>8976.360000000001</c:v>
                </c:pt>
                <c:pt idx="1238">
                  <c:v>8977.370000000001</c:v>
                </c:pt>
                <c:pt idx="1239">
                  <c:v>8978.370000000001</c:v>
                </c:pt>
                <c:pt idx="1240">
                  <c:v>9102.469999999968</c:v>
                </c:pt>
                <c:pt idx="1241">
                  <c:v>9103.469999999968</c:v>
                </c:pt>
                <c:pt idx="1242">
                  <c:v>9104.469999999968</c:v>
                </c:pt>
                <c:pt idx="1243">
                  <c:v>9105.469999999968</c:v>
                </c:pt>
                <c:pt idx="1244">
                  <c:v>9106.48</c:v>
                </c:pt>
                <c:pt idx="1245">
                  <c:v>9107.48</c:v>
                </c:pt>
                <c:pt idx="1246">
                  <c:v>9108.48</c:v>
                </c:pt>
                <c:pt idx="1247">
                  <c:v>9109.48</c:v>
                </c:pt>
                <c:pt idx="1248">
                  <c:v>9110.48</c:v>
                </c:pt>
                <c:pt idx="1249">
                  <c:v>9111.48</c:v>
                </c:pt>
                <c:pt idx="1250">
                  <c:v>9116.19</c:v>
                </c:pt>
                <c:pt idx="1251">
                  <c:v>9117.19</c:v>
                </c:pt>
                <c:pt idx="1252">
                  <c:v>9118.19</c:v>
                </c:pt>
                <c:pt idx="1253">
                  <c:v>9119.19</c:v>
                </c:pt>
                <c:pt idx="1254">
                  <c:v>9120.19</c:v>
                </c:pt>
                <c:pt idx="1255">
                  <c:v>9121.19</c:v>
                </c:pt>
                <c:pt idx="1256">
                  <c:v>9122.19</c:v>
                </c:pt>
                <c:pt idx="1257">
                  <c:v>9123.19</c:v>
                </c:pt>
                <c:pt idx="1258">
                  <c:v>9124.19</c:v>
                </c:pt>
                <c:pt idx="1259">
                  <c:v>9125.19</c:v>
                </c:pt>
                <c:pt idx="1260">
                  <c:v>9249.299999999987</c:v>
                </c:pt>
                <c:pt idx="1261">
                  <c:v>9250.299999999987</c:v>
                </c:pt>
                <c:pt idx="1262">
                  <c:v>9251.299999999987</c:v>
                </c:pt>
                <c:pt idx="1263">
                  <c:v>9252.299999999987</c:v>
                </c:pt>
                <c:pt idx="1264">
                  <c:v>9253.299999999987</c:v>
                </c:pt>
                <c:pt idx="1265">
                  <c:v>9254.299999999987</c:v>
                </c:pt>
                <c:pt idx="1266">
                  <c:v>9255.299999999987</c:v>
                </c:pt>
                <c:pt idx="1267">
                  <c:v>9256.299999999987</c:v>
                </c:pt>
                <c:pt idx="1268">
                  <c:v>9257.299999999987</c:v>
                </c:pt>
                <c:pt idx="1269">
                  <c:v>9258.299999999987</c:v>
                </c:pt>
                <c:pt idx="1270">
                  <c:v>9263.01</c:v>
                </c:pt>
                <c:pt idx="1271">
                  <c:v>9264.01</c:v>
                </c:pt>
                <c:pt idx="1272">
                  <c:v>9265.01</c:v>
                </c:pt>
                <c:pt idx="1273">
                  <c:v>9266.01</c:v>
                </c:pt>
                <c:pt idx="1274">
                  <c:v>9267.01</c:v>
                </c:pt>
                <c:pt idx="1275">
                  <c:v>9268.01</c:v>
                </c:pt>
                <c:pt idx="1276">
                  <c:v>9269.02</c:v>
                </c:pt>
                <c:pt idx="1277">
                  <c:v>9270.02</c:v>
                </c:pt>
                <c:pt idx="1278">
                  <c:v>9271.02</c:v>
                </c:pt>
                <c:pt idx="1279">
                  <c:v>9272.02</c:v>
                </c:pt>
                <c:pt idx="1280">
                  <c:v>9396.12</c:v>
                </c:pt>
                <c:pt idx="1281">
                  <c:v>9397.12</c:v>
                </c:pt>
                <c:pt idx="1282">
                  <c:v>9398.12</c:v>
                </c:pt>
                <c:pt idx="1283">
                  <c:v>9399.129999999985</c:v>
                </c:pt>
                <c:pt idx="1284">
                  <c:v>9400.129999999985</c:v>
                </c:pt>
                <c:pt idx="1285">
                  <c:v>9401.129999999985</c:v>
                </c:pt>
                <c:pt idx="1286">
                  <c:v>9402.129999999985</c:v>
                </c:pt>
                <c:pt idx="1287">
                  <c:v>9403.129999999985</c:v>
                </c:pt>
                <c:pt idx="1288">
                  <c:v>9404.129999999985</c:v>
                </c:pt>
                <c:pt idx="1289">
                  <c:v>9405.129999999985</c:v>
                </c:pt>
                <c:pt idx="1290">
                  <c:v>9409.84</c:v>
                </c:pt>
                <c:pt idx="1291">
                  <c:v>9410.84</c:v>
                </c:pt>
                <c:pt idx="1292">
                  <c:v>9411.84</c:v>
                </c:pt>
                <c:pt idx="1293">
                  <c:v>9412.84</c:v>
                </c:pt>
                <c:pt idx="1294">
                  <c:v>9413.84</c:v>
                </c:pt>
                <c:pt idx="1295">
                  <c:v>9414.84</c:v>
                </c:pt>
                <c:pt idx="1296">
                  <c:v>9415.84</c:v>
                </c:pt>
                <c:pt idx="1297">
                  <c:v>9416.84</c:v>
                </c:pt>
                <c:pt idx="1298">
                  <c:v>9417.84</c:v>
                </c:pt>
                <c:pt idx="1299">
                  <c:v>9418.84</c:v>
                </c:pt>
                <c:pt idx="1300">
                  <c:v>9542.950000000001</c:v>
                </c:pt>
                <c:pt idx="1301">
                  <c:v>9543.950000000001</c:v>
                </c:pt>
                <c:pt idx="1302">
                  <c:v>9544.950000000001</c:v>
                </c:pt>
                <c:pt idx="1303">
                  <c:v>9545.950000000001</c:v>
                </c:pt>
                <c:pt idx="1304">
                  <c:v>9546.950000000001</c:v>
                </c:pt>
                <c:pt idx="1305">
                  <c:v>9547.950000000001</c:v>
                </c:pt>
                <c:pt idx="1306">
                  <c:v>9548.950000000001</c:v>
                </c:pt>
                <c:pt idx="1307">
                  <c:v>9549.950000000001</c:v>
                </c:pt>
                <c:pt idx="1308">
                  <c:v>9550.950000000001</c:v>
                </c:pt>
                <c:pt idx="1309">
                  <c:v>9551.950000000001</c:v>
                </c:pt>
                <c:pt idx="1310">
                  <c:v>9556.66</c:v>
                </c:pt>
                <c:pt idx="1311">
                  <c:v>9557.66</c:v>
                </c:pt>
                <c:pt idx="1312">
                  <c:v>9558.67</c:v>
                </c:pt>
                <c:pt idx="1313">
                  <c:v>9559.67</c:v>
                </c:pt>
                <c:pt idx="1314">
                  <c:v>9560.67</c:v>
                </c:pt>
                <c:pt idx="1315">
                  <c:v>9561.67</c:v>
                </c:pt>
                <c:pt idx="1316">
                  <c:v>9562.67</c:v>
                </c:pt>
                <c:pt idx="1317">
                  <c:v>9563.67</c:v>
                </c:pt>
                <c:pt idx="1318">
                  <c:v>9564.67</c:v>
                </c:pt>
                <c:pt idx="1319">
                  <c:v>9565.67</c:v>
                </c:pt>
                <c:pt idx="1320">
                  <c:v>9689.78</c:v>
                </c:pt>
                <c:pt idx="1321">
                  <c:v>9690.78</c:v>
                </c:pt>
                <c:pt idx="1322">
                  <c:v>9691.78</c:v>
                </c:pt>
                <c:pt idx="1323">
                  <c:v>9692.78</c:v>
                </c:pt>
                <c:pt idx="1324">
                  <c:v>9693.78</c:v>
                </c:pt>
                <c:pt idx="1325">
                  <c:v>9694.78</c:v>
                </c:pt>
                <c:pt idx="1326">
                  <c:v>9695.78</c:v>
                </c:pt>
                <c:pt idx="1327">
                  <c:v>9696.78</c:v>
                </c:pt>
                <c:pt idx="1328">
                  <c:v>9697.78</c:v>
                </c:pt>
                <c:pt idx="1329">
                  <c:v>9698.78</c:v>
                </c:pt>
                <c:pt idx="1330">
                  <c:v>9703.49</c:v>
                </c:pt>
                <c:pt idx="1331">
                  <c:v>9704.49</c:v>
                </c:pt>
                <c:pt idx="1332">
                  <c:v>9705.49</c:v>
                </c:pt>
                <c:pt idx="1333">
                  <c:v>9706.49</c:v>
                </c:pt>
                <c:pt idx="1334">
                  <c:v>9707.49</c:v>
                </c:pt>
                <c:pt idx="1335">
                  <c:v>9708.49</c:v>
                </c:pt>
                <c:pt idx="1336">
                  <c:v>9709.5</c:v>
                </c:pt>
                <c:pt idx="1337">
                  <c:v>9710.5</c:v>
                </c:pt>
                <c:pt idx="1338">
                  <c:v>9711.5</c:v>
                </c:pt>
                <c:pt idx="1339">
                  <c:v>9712.5</c:v>
                </c:pt>
                <c:pt idx="1340">
                  <c:v>9836.6</c:v>
                </c:pt>
                <c:pt idx="1341">
                  <c:v>9837.61</c:v>
                </c:pt>
                <c:pt idx="1342">
                  <c:v>9838.61</c:v>
                </c:pt>
                <c:pt idx="1343">
                  <c:v>9839.61</c:v>
                </c:pt>
                <c:pt idx="1344">
                  <c:v>9840.61</c:v>
                </c:pt>
                <c:pt idx="1345">
                  <c:v>9841.61</c:v>
                </c:pt>
                <c:pt idx="1346">
                  <c:v>9842.61</c:v>
                </c:pt>
                <c:pt idx="1347">
                  <c:v>9843.61</c:v>
                </c:pt>
                <c:pt idx="1348">
                  <c:v>9844.61</c:v>
                </c:pt>
                <c:pt idx="1349">
                  <c:v>9845.61</c:v>
                </c:pt>
                <c:pt idx="1350">
                  <c:v>9850.32</c:v>
                </c:pt>
                <c:pt idx="1351">
                  <c:v>9851.32</c:v>
                </c:pt>
                <c:pt idx="1352">
                  <c:v>9852.32</c:v>
                </c:pt>
                <c:pt idx="1353">
                  <c:v>9853.32</c:v>
                </c:pt>
                <c:pt idx="1354">
                  <c:v>9854.32</c:v>
                </c:pt>
                <c:pt idx="1355">
                  <c:v>9855.32</c:v>
                </c:pt>
                <c:pt idx="1356">
                  <c:v>9856.32</c:v>
                </c:pt>
                <c:pt idx="1357">
                  <c:v>9857.32</c:v>
                </c:pt>
                <c:pt idx="1358">
                  <c:v>9858.32</c:v>
                </c:pt>
                <c:pt idx="1359">
                  <c:v>9859.33</c:v>
                </c:pt>
                <c:pt idx="1360">
                  <c:v>9983.43</c:v>
                </c:pt>
                <c:pt idx="1361">
                  <c:v>9984.43</c:v>
                </c:pt>
                <c:pt idx="1362">
                  <c:v>9985.43</c:v>
                </c:pt>
                <c:pt idx="1363">
                  <c:v>9986.43</c:v>
                </c:pt>
                <c:pt idx="1364">
                  <c:v>9987.44</c:v>
                </c:pt>
                <c:pt idx="1365">
                  <c:v>9988.44</c:v>
                </c:pt>
                <c:pt idx="1366">
                  <c:v>9989.44</c:v>
                </c:pt>
                <c:pt idx="1367">
                  <c:v>9990.44</c:v>
                </c:pt>
                <c:pt idx="1368">
                  <c:v>9991.44</c:v>
                </c:pt>
                <c:pt idx="1369">
                  <c:v>9992.44</c:v>
                </c:pt>
                <c:pt idx="1370">
                  <c:v>9997.15</c:v>
                </c:pt>
                <c:pt idx="1371">
                  <c:v>9998.15</c:v>
                </c:pt>
                <c:pt idx="1372">
                  <c:v>9999.15</c:v>
                </c:pt>
                <c:pt idx="1373">
                  <c:v>10000.15</c:v>
                </c:pt>
                <c:pt idx="1374">
                  <c:v>10001.15</c:v>
                </c:pt>
                <c:pt idx="1375">
                  <c:v>10002.15</c:v>
                </c:pt>
                <c:pt idx="1376">
                  <c:v>10003.15</c:v>
                </c:pt>
                <c:pt idx="1377">
                  <c:v>10004.16</c:v>
                </c:pt>
                <c:pt idx="1378">
                  <c:v>10005.16</c:v>
                </c:pt>
                <c:pt idx="1379">
                  <c:v>10006.16</c:v>
                </c:pt>
                <c:pt idx="1380">
                  <c:v>10130.21</c:v>
                </c:pt>
                <c:pt idx="1381">
                  <c:v>10131.21</c:v>
                </c:pt>
                <c:pt idx="1382">
                  <c:v>10132.21</c:v>
                </c:pt>
                <c:pt idx="1383">
                  <c:v>10133.22</c:v>
                </c:pt>
                <c:pt idx="1384">
                  <c:v>10134.22</c:v>
                </c:pt>
                <c:pt idx="1385">
                  <c:v>10135.22</c:v>
                </c:pt>
                <c:pt idx="1386">
                  <c:v>10136.22</c:v>
                </c:pt>
                <c:pt idx="1387">
                  <c:v>10137.22</c:v>
                </c:pt>
                <c:pt idx="1388">
                  <c:v>10138.22</c:v>
                </c:pt>
                <c:pt idx="1389">
                  <c:v>10139.22</c:v>
                </c:pt>
                <c:pt idx="1390">
                  <c:v>10143.93</c:v>
                </c:pt>
                <c:pt idx="1391">
                  <c:v>10144.93</c:v>
                </c:pt>
                <c:pt idx="1392">
                  <c:v>10145.93</c:v>
                </c:pt>
                <c:pt idx="1393">
                  <c:v>10146.93</c:v>
                </c:pt>
                <c:pt idx="1394">
                  <c:v>10147.93</c:v>
                </c:pt>
                <c:pt idx="1395">
                  <c:v>10148.93</c:v>
                </c:pt>
                <c:pt idx="1396">
                  <c:v>10149.93</c:v>
                </c:pt>
                <c:pt idx="1397">
                  <c:v>10150.93</c:v>
                </c:pt>
                <c:pt idx="1398">
                  <c:v>10151.93</c:v>
                </c:pt>
                <c:pt idx="1399">
                  <c:v>10152.93</c:v>
                </c:pt>
                <c:pt idx="1400">
                  <c:v>10277.04</c:v>
                </c:pt>
                <c:pt idx="1401">
                  <c:v>10278.04</c:v>
                </c:pt>
                <c:pt idx="1402">
                  <c:v>10279.04</c:v>
                </c:pt>
                <c:pt idx="1403">
                  <c:v>10280.04</c:v>
                </c:pt>
                <c:pt idx="1404">
                  <c:v>10281.04</c:v>
                </c:pt>
                <c:pt idx="1405">
                  <c:v>10282.04</c:v>
                </c:pt>
                <c:pt idx="1406">
                  <c:v>10283.04</c:v>
                </c:pt>
                <c:pt idx="1407">
                  <c:v>10284.04</c:v>
                </c:pt>
                <c:pt idx="1408">
                  <c:v>10285.04</c:v>
                </c:pt>
                <c:pt idx="1409">
                  <c:v>10286.04</c:v>
                </c:pt>
                <c:pt idx="1410">
                  <c:v>10290.75</c:v>
                </c:pt>
                <c:pt idx="1411">
                  <c:v>10291.75</c:v>
                </c:pt>
                <c:pt idx="1412">
                  <c:v>10292.75</c:v>
                </c:pt>
                <c:pt idx="1413">
                  <c:v>10293.76</c:v>
                </c:pt>
                <c:pt idx="1414">
                  <c:v>10294.76</c:v>
                </c:pt>
                <c:pt idx="1415">
                  <c:v>10295.76</c:v>
                </c:pt>
                <c:pt idx="1416">
                  <c:v>10296.76</c:v>
                </c:pt>
                <c:pt idx="1417">
                  <c:v>10297.76</c:v>
                </c:pt>
                <c:pt idx="1418">
                  <c:v>10298.76</c:v>
                </c:pt>
                <c:pt idx="1419">
                  <c:v>10299.76</c:v>
                </c:pt>
                <c:pt idx="1420">
                  <c:v>10423.86</c:v>
                </c:pt>
                <c:pt idx="1421">
                  <c:v>10424.87</c:v>
                </c:pt>
                <c:pt idx="1422">
                  <c:v>10425.87</c:v>
                </c:pt>
                <c:pt idx="1423">
                  <c:v>10426.87</c:v>
                </c:pt>
                <c:pt idx="1424">
                  <c:v>10427.87</c:v>
                </c:pt>
                <c:pt idx="1425">
                  <c:v>10428.87</c:v>
                </c:pt>
                <c:pt idx="1426">
                  <c:v>10429.87</c:v>
                </c:pt>
                <c:pt idx="1427">
                  <c:v>10430.87</c:v>
                </c:pt>
                <c:pt idx="1428">
                  <c:v>10431.87</c:v>
                </c:pt>
                <c:pt idx="1429">
                  <c:v>10432.87</c:v>
                </c:pt>
                <c:pt idx="1430">
                  <c:v>10437.58</c:v>
                </c:pt>
                <c:pt idx="1431">
                  <c:v>10438.58</c:v>
                </c:pt>
                <c:pt idx="1432">
                  <c:v>10439.58</c:v>
                </c:pt>
                <c:pt idx="1433">
                  <c:v>10440.58</c:v>
                </c:pt>
                <c:pt idx="1434">
                  <c:v>10441.58</c:v>
                </c:pt>
                <c:pt idx="1435">
                  <c:v>10442.58</c:v>
                </c:pt>
                <c:pt idx="1436">
                  <c:v>10443.58</c:v>
                </c:pt>
                <c:pt idx="1437">
                  <c:v>10444.58</c:v>
                </c:pt>
                <c:pt idx="1438">
                  <c:v>10445.58</c:v>
                </c:pt>
                <c:pt idx="1439">
                  <c:v>10446.59</c:v>
                </c:pt>
                <c:pt idx="1440">
                  <c:v>10570.69</c:v>
                </c:pt>
                <c:pt idx="1441">
                  <c:v>10571.69</c:v>
                </c:pt>
                <c:pt idx="1442">
                  <c:v>10572.69</c:v>
                </c:pt>
                <c:pt idx="1443">
                  <c:v>10573.69</c:v>
                </c:pt>
                <c:pt idx="1444">
                  <c:v>10574.69</c:v>
                </c:pt>
                <c:pt idx="1445">
                  <c:v>10575.7</c:v>
                </c:pt>
                <c:pt idx="1446">
                  <c:v>10576.7</c:v>
                </c:pt>
                <c:pt idx="1447">
                  <c:v>10577.7</c:v>
                </c:pt>
                <c:pt idx="1448">
                  <c:v>10578.7</c:v>
                </c:pt>
                <c:pt idx="1449">
                  <c:v>10579.7</c:v>
                </c:pt>
                <c:pt idx="1450">
                  <c:v>10584.41</c:v>
                </c:pt>
                <c:pt idx="1451">
                  <c:v>10585.41</c:v>
                </c:pt>
                <c:pt idx="1452">
                  <c:v>10586.41</c:v>
                </c:pt>
                <c:pt idx="1453">
                  <c:v>10587.41</c:v>
                </c:pt>
                <c:pt idx="1454">
                  <c:v>10588.41</c:v>
                </c:pt>
                <c:pt idx="1455">
                  <c:v>10589.41</c:v>
                </c:pt>
                <c:pt idx="1456">
                  <c:v>10590.41</c:v>
                </c:pt>
                <c:pt idx="1457">
                  <c:v>10591.41</c:v>
                </c:pt>
                <c:pt idx="1458">
                  <c:v>10592.41</c:v>
                </c:pt>
                <c:pt idx="1459">
                  <c:v>10593.41</c:v>
                </c:pt>
                <c:pt idx="1460">
                  <c:v>10717.52</c:v>
                </c:pt>
                <c:pt idx="1461">
                  <c:v>10718.52</c:v>
                </c:pt>
                <c:pt idx="1462">
                  <c:v>10719.52</c:v>
                </c:pt>
                <c:pt idx="1463">
                  <c:v>10720.52</c:v>
                </c:pt>
                <c:pt idx="1464">
                  <c:v>10721.52</c:v>
                </c:pt>
                <c:pt idx="1465">
                  <c:v>10722.52</c:v>
                </c:pt>
                <c:pt idx="1466">
                  <c:v>10723.52</c:v>
                </c:pt>
                <c:pt idx="1467">
                  <c:v>10724.53</c:v>
                </c:pt>
                <c:pt idx="1468">
                  <c:v>10725.53</c:v>
                </c:pt>
                <c:pt idx="1469">
                  <c:v>10726.53</c:v>
                </c:pt>
                <c:pt idx="1470">
                  <c:v>10731.24</c:v>
                </c:pt>
                <c:pt idx="1471">
                  <c:v>10732.24</c:v>
                </c:pt>
                <c:pt idx="1472">
                  <c:v>10733.24</c:v>
                </c:pt>
                <c:pt idx="1473">
                  <c:v>10734.24</c:v>
                </c:pt>
                <c:pt idx="1474">
                  <c:v>10735.24</c:v>
                </c:pt>
                <c:pt idx="1475">
                  <c:v>10736.24</c:v>
                </c:pt>
                <c:pt idx="1476">
                  <c:v>10737.24</c:v>
                </c:pt>
                <c:pt idx="1477">
                  <c:v>10738.24</c:v>
                </c:pt>
                <c:pt idx="1478">
                  <c:v>10739.24</c:v>
                </c:pt>
                <c:pt idx="1479">
                  <c:v>10740.24</c:v>
                </c:pt>
                <c:pt idx="1480">
                  <c:v>10864.3</c:v>
                </c:pt>
                <c:pt idx="1481">
                  <c:v>10865.31</c:v>
                </c:pt>
                <c:pt idx="1482">
                  <c:v>10866.31</c:v>
                </c:pt>
                <c:pt idx="1483">
                  <c:v>10867.31</c:v>
                </c:pt>
                <c:pt idx="1484">
                  <c:v>10868.31</c:v>
                </c:pt>
                <c:pt idx="1485">
                  <c:v>10869.31</c:v>
                </c:pt>
                <c:pt idx="1486">
                  <c:v>10870.31</c:v>
                </c:pt>
                <c:pt idx="1487">
                  <c:v>10871.31</c:v>
                </c:pt>
                <c:pt idx="1488">
                  <c:v>10872.31</c:v>
                </c:pt>
                <c:pt idx="1489">
                  <c:v>10873.31</c:v>
                </c:pt>
                <c:pt idx="1490">
                  <c:v>10878.02</c:v>
                </c:pt>
                <c:pt idx="1491">
                  <c:v>10879.02</c:v>
                </c:pt>
                <c:pt idx="1492">
                  <c:v>10880.02</c:v>
                </c:pt>
                <c:pt idx="1493">
                  <c:v>10881.02</c:v>
                </c:pt>
                <c:pt idx="1494">
                  <c:v>10882.02</c:v>
                </c:pt>
                <c:pt idx="1495">
                  <c:v>10883.02</c:v>
                </c:pt>
                <c:pt idx="1496">
                  <c:v>10884.02</c:v>
                </c:pt>
                <c:pt idx="1497">
                  <c:v>10885.02</c:v>
                </c:pt>
                <c:pt idx="1498">
                  <c:v>10886.03</c:v>
                </c:pt>
                <c:pt idx="1499">
                  <c:v>10887.03</c:v>
                </c:pt>
                <c:pt idx="1500">
                  <c:v>11011.13</c:v>
                </c:pt>
                <c:pt idx="1501">
                  <c:v>11012.13</c:v>
                </c:pt>
                <c:pt idx="1502">
                  <c:v>11013.14</c:v>
                </c:pt>
                <c:pt idx="1503">
                  <c:v>11014.14</c:v>
                </c:pt>
                <c:pt idx="1504">
                  <c:v>11015.14</c:v>
                </c:pt>
                <c:pt idx="1505">
                  <c:v>11016.14</c:v>
                </c:pt>
                <c:pt idx="1506">
                  <c:v>11017.14</c:v>
                </c:pt>
                <c:pt idx="1507">
                  <c:v>11018.14</c:v>
                </c:pt>
                <c:pt idx="1508">
                  <c:v>11019.14</c:v>
                </c:pt>
                <c:pt idx="1509">
                  <c:v>11020.14</c:v>
                </c:pt>
                <c:pt idx="1510">
                  <c:v>11024.85</c:v>
                </c:pt>
                <c:pt idx="1511">
                  <c:v>11025.85</c:v>
                </c:pt>
                <c:pt idx="1512">
                  <c:v>11026.85</c:v>
                </c:pt>
                <c:pt idx="1513">
                  <c:v>11027.85</c:v>
                </c:pt>
                <c:pt idx="1514">
                  <c:v>11028.85</c:v>
                </c:pt>
                <c:pt idx="1515">
                  <c:v>11029.85</c:v>
                </c:pt>
                <c:pt idx="1516">
                  <c:v>11030.85</c:v>
                </c:pt>
                <c:pt idx="1517">
                  <c:v>11031.85</c:v>
                </c:pt>
                <c:pt idx="1518">
                  <c:v>11032.85</c:v>
                </c:pt>
                <c:pt idx="1519">
                  <c:v>11033.85</c:v>
                </c:pt>
                <c:pt idx="1520">
                  <c:v>11157.96</c:v>
                </c:pt>
                <c:pt idx="1521">
                  <c:v>11158.96</c:v>
                </c:pt>
                <c:pt idx="1522">
                  <c:v>11159.96</c:v>
                </c:pt>
                <c:pt idx="1523">
                  <c:v>11160.96</c:v>
                </c:pt>
                <c:pt idx="1524">
                  <c:v>11161.96</c:v>
                </c:pt>
                <c:pt idx="1525">
                  <c:v>11162.96</c:v>
                </c:pt>
                <c:pt idx="1526">
                  <c:v>11163.96</c:v>
                </c:pt>
                <c:pt idx="1527">
                  <c:v>11164.96</c:v>
                </c:pt>
                <c:pt idx="1528">
                  <c:v>11165.96</c:v>
                </c:pt>
                <c:pt idx="1529">
                  <c:v>11166.96</c:v>
                </c:pt>
                <c:pt idx="1530">
                  <c:v>11171.67</c:v>
                </c:pt>
                <c:pt idx="1531">
                  <c:v>11172.67</c:v>
                </c:pt>
                <c:pt idx="1532">
                  <c:v>11173.67</c:v>
                </c:pt>
                <c:pt idx="1533">
                  <c:v>11174.67</c:v>
                </c:pt>
                <c:pt idx="1534">
                  <c:v>11175.67</c:v>
                </c:pt>
                <c:pt idx="1535">
                  <c:v>11176.67</c:v>
                </c:pt>
                <c:pt idx="1536">
                  <c:v>11177.67</c:v>
                </c:pt>
                <c:pt idx="1537">
                  <c:v>11178.67</c:v>
                </c:pt>
                <c:pt idx="1538">
                  <c:v>11179.68</c:v>
                </c:pt>
                <c:pt idx="1539">
                  <c:v>11180.68</c:v>
                </c:pt>
                <c:pt idx="1540">
                  <c:v>11304.78</c:v>
                </c:pt>
                <c:pt idx="1541">
                  <c:v>11305.78</c:v>
                </c:pt>
                <c:pt idx="1542">
                  <c:v>11306.78</c:v>
                </c:pt>
                <c:pt idx="1543">
                  <c:v>11307.78</c:v>
                </c:pt>
                <c:pt idx="1544">
                  <c:v>11308.78</c:v>
                </c:pt>
                <c:pt idx="1545">
                  <c:v>11309.78</c:v>
                </c:pt>
                <c:pt idx="1546">
                  <c:v>11310.79</c:v>
                </c:pt>
                <c:pt idx="1547">
                  <c:v>11311.79</c:v>
                </c:pt>
                <c:pt idx="1548">
                  <c:v>11312.79</c:v>
                </c:pt>
                <c:pt idx="1549">
                  <c:v>11313.79</c:v>
                </c:pt>
                <c:pt idx="1550">
                  <c:v>11318.5</c:v>
                </c:pt>
                <c:pt idx="1551">
                  <c:v>11319.5</c:v>
                </c:pt>
                <c:pt idx="1552">
                  <c:v>11320.5</c:v>
                </c:pt>
                <c:pt idx="1553">
                  <c:v>11321.5</c:v>
                </c:pt>
                <c:pt idx="1554">
                  <c:v>11322.5</c:v>
                </c:pt>
                <c:pt idx="1555">
                  <c:v>11323.5</c:v>
                </c:pt>
                <c:pt idx="1556">
                  <c:v>11324.5</c:v>
                </c:pt>
                <c:pt idx="1557">
                  <c:v>11325.5</c:v>
                </c:pt>
                <c:pt idx="1558">
                  <c:v>11326.5</c:v>
                </c:pt>
                <c:pt idx="1559">
                  <c:v>11327.5</c:v>
                </c:pt>
                <c:pt idx="1560">
                  <c:v>11451.61</c:v>
                </c:pt>
                <c:pt idx="1561">
                  <c:v>11452.61</c:v>
                </c:pt>
                <c:pt idx="1562">
                  <c:v>11453.61</c:v>
                </c:pt>
                <c:pt idx="1563">
                  <c:v>11454.61</c:v>
                </c:pt>
                <c:pt idx="1564">
                  <c:v>11455.61</c:v>
                </c:pt>
                <c:pt idx="1565">
                  <c:v>11456.61</c:v>
                </c:pt>
                <c:pt idx="1566">
                  <c:v>11457.61</c:v>
                </c:pt>
                <c:pt idx="1567">
                  <c:v>11458.61</c:v>
                </c:pt>
                <c:pt idx="1568">
                  <c:v>11459.61</c:v>
                </c:pt>
                <c:pt idx="1569">
                  <c:v>11460.61</c:v>
                </c:pt>
                <c:pt idx="1570">
                  <c:v>11465.32</c:v>
                </c:pt>
                <c:pt idx="1571">
                  <c:v>11466.32</c:v>
                </c:pt>
                <c:pt idx="1572">
                  <c:v>11467.32</c:v>
                </c:pt>
                <c:pt idx="1573">
                  <c:v>11468.32</c:v>
                </c:pt>
                <c:pt idx="1574">
                  <c:v>11469.32</c:v>
                </c:pt>
                <c:pt idx="1575">
                  <c:v>11470.32</c:v>
                </c:pt>
                <c:pt idx="1576">
                  <c:v>11471.32</c:v>
                </c:pt>
                <c:pt idx="1577">
                  <c:v>11472.32</c:v>
                </c:pt>
                <c:pt idx="1578">
                  <c:v>11473.32</c:v>
                </c:pt>
                <c:pt idx="1579">
                  <c:v>11474.33</c:v>
                </c:pt>
                <c:pt idx="1580">
                  <c:v>11598.43</c:v>
                </c:pt>
                <c:pt idx="1581">
                  <c:v>11599.43</c:v>
                </c:pt>
                <c:pt idx="1582">
                  <c:v>11600.43</c:v>
                </c:pt>
                <c:pt idx="1583">
                  <c:v>11601.43</c:v>
                </c:pt>
                <c:pt idx="1584">
                  <c:v>11602.44</c:v>
                </c:pt>
                <c:pt idx="1585">
                  <c:v>11603.44</c:v>
                </c:pt>
                <c:pt idx="1586">
                  <c:v>11604.44</c:v>
                </c:pt>
                <c:pt idx="1587">
                  <c:v>11605.44</c:v>
                </c:pt>
                <c:pt idx="1588">
                  <c:v>11606.44</c:v>
                </c:pt>
                <c:pt idx="1589">
                  <c:v>11607.44</c:v>
                </c:pt>
                <c:pt idx="1590">
                  <c:v>11612.15</c:v>
                </c:pt>
                <c:pt idx="1591">
                  <c:v>11613.15</c:v>
                </c:pt>
                <c:pt idx="1592">
                  <c:v>11614.15</c:v>
                </c:pt>
                <c:pt idx="1593">
                  <c:v>11615.15</c:v>
                </c:pt>
                <c:pt idx="1594">
                  <c:v>11616.15</c:v>
                </c:pt>
                <c:pt idx="1595">
                  <c:v>11617.15</c:v>
                </c:pt>
                <c:pt idx="1596">
                  <c:v>11618.15</c:v>
                </c:pt>
                <c:pt idx="1597">
                  <c:v>11619.15</c:v>
                </c:pt>
                <c:pt idx="1598">
                  <c:v>11620.15</c:v>
                </c:pt>
                <c:pt idx="1599">
                  <c:v>11621.15</c:v>
                </c:pt>
                <c:pt idx="1600">
                  <c:v>11745.26</c:v>
                </c:pt>
                <c:pt idx="1601">
                  <c:v>11746.26</c:v>
                </c:pt>
                <c:pt idx="1602">
                  <c:v>11747.26</c:v>
                </c:pt>
                <c:pt idx="1603">
                  <c:v>11748.26</c:v>
                </c:pt>
                <c:pt idx="1604">
                  <c:v>11749.26</c:v>
                </c:pt>
                <c:pt idx="1605">
                  <c:v>11750.26</c:v>
                </c:pt>
                <c:pt idx="1606">
                  <c:v>11751.26</c:v>
                </c:pt>
                <c:pt idx="1607">
                  <c:v>11752.26</c:v>
                </c:pt>
                <c:pt idx="1608">
                  <c:v>11753.26</c:v>
                </c:pt>
                <c:pt idx="1609">
                  <c:v>11754.26</c:v>
                </c:pt>
                <c:pt idx="1610">
                  <c:v>11758.97</c:v>
                </c:pt>
                <c:pt idx="1611">
                  <c:v>11759.97</c:v>
                </c:pt>
                <c:pt idx="1612">
                  <c:v>11760.98</c:v>
                </c:pt>
                <c:pt idx="1613">
                  <c:v>11761.98</c:v>
                </c:pt>
                <c:pt idx="1614">
                  <c:v>11762.98</c:v>
                </c:pt>
                <c:pt idx="1615">
                  <c:v>11763.98</c:v>
                </c:pt>
                <c:pt idx="1616">
                  <c:v>11764.98</c:v>
                </c:pt>
                <c:pt idx="1617">
                  <c:v>11765.98</c:v>
                </c:pt>
                <c:pt idx="1618">
                  <c:v>11766.98</c:v>
                </c:pt>
                <c:pt idx="1619">
                  <c:v>11767.98</c:v>
                </c:pt>
                <c:pt idx="1620">
                  <c:v>11892.0</c:v>
                </c:pt>
                <c:pt idx="1621">
                  <c:v>11893.0</c:v>
                </c:pt>
                <c:pt idx="1622">
                  <c:v>11894.01</c:v>
                </c:pt>
                <c:pt idx="1623">
                  <c:v>11895.01</c:v>
                </c:pt>
                <c:pt idx="1624">
                  <c:v>11896.01</c:v>
                </c:pt>
                <c:pt idx="1625">
                  <c:v>11897.01</c:v>
                </c:pt>
                <c:pt idx="1626">
                  <c:v>11898.01</c:v>
                </c:pt>
                <c:pt idx="1627">
                  <c:v>11899.01</c:v>
                </c:pt>
                <c:pt idx="1628">
                  <c:v>11900.01</c:v>
                </c:pt>
                <c:pt idx="1629">
                  <c:v>11901.01</c:v>
                </c:pt>
                <c:pt idx="1630">
                  <c:v>11905.72</c:v>
                </c:pt>
                <c:pt idx="1631">
                  <c:v>11906.72</c:v>
                </c:pt>
                <c:pt idx="1632">
                  <c:v>11907.72</c:v>
                </c:pt>
                <c:pt idx="1633">
                  <c:v>11908.72</c:v>
                </c:pt>
                <c:pt idx="1634">
                  <c:v>11909.72</c:v>
                </c:pt>
                <c:pt idx="1635">
                  <c:v>11910.72</c:v>
                </c:pt>
                <c:pt idx="1636">
                  <c:v>11911.72</c:v>
                </c:pt>
                <c:pt idx="1637">
                  <c:v>11912.72</c:v>
                </c:pt>
                <c:pt idx="1638">
                  <c:v>11913.72</c:v>
                </c:pt>
                <c:pt idx="1639">
                  <c:v>11914.72</c:v>
                </c:pt>
                <c:pt idx="1640">
                  <c:v>12038.83</c:v>
                </c:pt>
                <c:pt idx="1641">
                  <c:v>12039.83</c:v>
                </c:pt>
                <c:pt idx="1642">
                  <c:v>12040.83</c:v>
                </c:pt>
                <c:pt idx="1643">
                  <c:v>12041.83</c:v>
                </c:pt>
                <c:pt idx="1644">
                  <c:v>12042.83</c:v>
                </c:pt>
                <c:pt idx="1645">
                  <c:v>12043.83</c:v>
                </c:pt>
                <c:pt idx="1646">
                  <c:v>12044.83</c:v>
                </c:pt>
                <c:pt idx="1647">
                  <c:v>12045.83</c:v>
                </c:pt>
                <c:pt idx="1648">
                  <c:v>12046.84</c:v>
                </c:pt>
                <c:pt idx="1649">
                  <c:v>12047.84</c:v>
                </c:pt>
                <c:pt idx="1650">
                  <c:v>12052.54</c:v>
                </c:pt>
                <c:pt idx="1651">
                  <c:v>12053.54</c:v>
                </c:pt>
                <c:pt idx="1652">
                  <c:v>12054.54</c:v>
                </c:pt>
                <c:pt idx="1653">
                  <c:v>12055.54</c:v>
                </c:pt>
                <c:pt idx="1654">
                  <c:v>12056.54</c:v>
                </c:pt>
                <c:pt idx="1655">
                  <c:v>12057.55</c:v>
                </c:pt>
                <c:pt idx="1656">
                  <c:v>12058.55</c:v>
                </c:pt>
                <c:pt idx="1657">
                  <c:v>12059.55</c:v>
                </c:pt>
                <c:pt idx="1658">
                  <c:v>12060.55</c:v>
                </c:pt>
                <c:pt idx="1659">
                  <c:v>12061.55</c:v>
                </c:pt>
                <c:pt idx="1660">
                  <c:v>12185.65</c:v>
                </c:pt>
                <c:pt idx="1661">
                  <c:v>12186.65</c:v>
                </c:pt>
                <c:pt idx="1662">
                  <c:v>12187.65</c:v>
                </c:pt>
                <c:pt idx="1663">
                  <c:v>12188.66</c:v>
                </c:pt>
                <c:pt idx="1664">
                  <c:v>12189.66</c:v>
                </c:pt>
                <c:pt idx="1665">
                  <c:v>12190.66</c:v>
                </c:pt>
                <c:pt idx="1666">
                  <c:v>12191.66</c:v>
                </c:pt>
                <c:pt idx="1667">
                  <c:v>12192.66</c:v>
                </c:pt>
                <c:pt idx="1668">
                  <c:v>12193.66</c:v>
                </c:pt>
                <c:pt idx="1669">
                  <c:v>12194.66</c:v>
                </c:pt>
                <c:pt idx="1670">
                  <c:v>12199.37</c:v>
                </c:pt>
                <c:pt idx="1671">
                  <c:v>12200.37</c:v>
                </c:pt>
                <c:pt idx="1672">
                  <c:v>12201.37</c:v>
                </c:pt>
                <c:pt idx="1673">
                  <c:v>12202.37</c:v>
                </c:pt>
                <c:pt idx="1674">
                  <c:v>12203.37</c:v>
                </c:pt>
                <c:pt idx="1675">
                  <c:v>12204.37</c:v>
                </c:pt>
                <c:pt idx="1676">
                  <c:v>12205.37</c:v>
                </c:pt>
                <c:pt idx="1677">
                  <c:v>12206.37</c:v>
                </c:pt>
                <c:pt idx="1678">
                  <c:v>12207.37</c:v>
                </c:pt>
                <c:pt idx="1679">
                  <c:v>12208.37</c:v>
                </c:pt>
                <c:pt idx="1680">
                  <c:v>12332.48</c:v>
                </c:pt>
                <c:pt idx="1681">
                  <c:v>12333.48</c:v>
                </c:pt>
                <c:pt idx="1682">
                  <c:v>12334.48</c:v>
                </c:pt>
                <c:pt idx="1683">
                  <c:v>12335.48</c:v>
                </c:pt>
                <c:pt idx="1684">
                  <c:v>12336.48</c:v>
                </c:pt>
                <c:pt idx="1685">
                  <c:v>12337.48</c:v>
                </c:pt>
                <c:pt idx="1686">
                  <c:v>12338.48</c:v>
                </c:pt>
                <c:pt idx="1687">
                  <c:v>12339.48</c:v>
                </c:pt>
                <c:pt idx="1688">
                  <c:v>12340.48</c:v>
                </c:pt>
                <c:pt idx="1689">
                  <c:v>12341.49</c:v>
                </c:pt>
                <c:pt idx="1690">
                  <c:v>12346.19</c:v>
                </c:pt>
                <c:pt idx="1691">
                  <c:v>12347.2</c:v>
                </c:pt>
                <c:pt idx="1692">
                  <c:v>12348.2</c:v>
                </c:pt>
                <c:pt idx="1693">
                  <c:v>12349.2</c:v>
                </c:pt>
                <c:pt idx="1694">
                  <c:v>12350.2</c:v>
                </c:pt>
                <c:pt idx="1695">
                  <c:v>12351.2</c:v>
                </c:pt>
                <c:pt idx="1696">
                  <c:v>12352.2</c:v>
                </c:pt>
                <c:pt idx="1697">
                  <c:v>12353.2</c:v>
                </c:pt>
                <c:pt idx="1698">
                  <c:v>12354.2</c:v>
                </c:pt>
                <c:pt idx="1699">
                  <c:v>12355.2</c:v>
                </c:pt>
                <c:pt idx="1700">
                  <c:v>12479.3</c:v>
                </c:pt>
                <c:pt idx="1701">
                  <c:v>12480.31</c:v>
                </c:pt>
                <c:pt idx="1702">
                  <c:v>12481.31</c:v>
                </c:pt>
                <c:pt idx="1703">
                  <c:v>12482.31</c:v>
                </c:pt>
                <c:pt idx="1704">
                  <c:v>12483.31</c:v>
                </c:pt>
                <c:pt idx="1705">
                  <c:v>12484.31</c:v>
                </c:pt>
                <c:pt idx="1706">
                  <c:v>12485.31</c:v>
                </c:pt>
                <c:pt idx="1707">
                  <c:v>12486.31</c:v>
                </c:pt>
                <c:pt idx="1708">
                  <c:v>12487.31</c:v>
                </c:pt>
                <c:pt idx="1709">
                  <c:v>12488.31</c:v>
                </c:pt>
                <c:pt idx="1710">
                  <c:v>12493.02</c:v>
                </c:pt>
                <c:pt idx="1711">
                  <c:v>12494.02</c:v>
                </c:pt>
                <c:pt idx="1712">
                  <c:v>12495.02</c:v>
                </c:pt>
                <c:pt idx="1713">
                  <c:v>12496.02</c:v>
                </c:pt>
                <c:pt idx="1714">
                  <c:v>12497.02</c:v>
                </c:pt>
                <c:pt idx="1715">
                  <c:v>12498.02</c:v>
                </c:pt>
                <c:pt idx="1716">
                  <c:v>12499.02</c:v>
                </c:pt>
                <c:pt idx="1717">
                  <c:v>12500.03</c:v>
                </c:pt>
                <c:pt idx="1718">
                  <c:v>12501.03</c:v>
                </c:pt>
                <c:pt idx="1719">
                  <c:v>12502.03</c:v>
                </c:pt>
                <c:pt idx="1720">
                  <c:v>12626.13</c:v>
                </c:pt>
                <c:pt idx="1721">
                  <c:v>12627.13</c:v>
                </c:pt>
                <c:pt idx="1722">
                  <c:v>12628.13</c:v>
                </c:pt>
                <c:pt idx="1723">
                  <c:v>12629.13</c:v>
                </c:pt>
                <c:pt idx="1724">
                  <c:v>12630.14</c:v>
                </c:pt>
                <c:pt idx="1725">
                  <c:v>12631.14</c:v>
                </c:pt>
                <c:pt idx="1726">
                  <c:v>12632.14</c:v>
                </c:pt>
                <c:pt idx="1727">
                  <c:v>12633.14</c:v>
                </c:pt>
                <c:pt idx="1728">
                  <c:v>12634.14</c:v>
                </c:pt>
                <c:pt idx="1729">
                  <c:v>12635.14</c:v>
                </c:pt>
                <c:pt idx="1730">
                  <c:v>12639.85</c:v>
                </c:pt>
                <c:pt idx="1731">
                  <c:v>12640.85</c:v>
                </c:pt>
                <c:pt idx="1732">
                  <c:v>12641.85</c:v>
                </c:pt>
                <c:pt idx="1733">
                  <c:v>12642.85</c:v>
                </c:pt>
                <c:pt idx="1734">
                  <c:v>12643.85</c:v>
                </c:pt>
                <c:pt idx="1735">
                  <c:v>12644.85</c:v>
                </c:pt>
                <c:pt idx="1736">
                  <c:v>12645.85</c:v>
                </c:pt>
                <c:pt idx="1737">
                  <c:v>12646.85</c:v>
                </c:pt>
                <c:pt idx="1738">
                  <c:v>12647.86</c:v>
                </c:pt>
                <c:pt idx="1739">
                  <c:v>12648.86</c:v>
                </c:pt>
                <c:pt idx="1740">
                  <c:v>12772.96</c:v>
                </c:pt>
                <c:pt idx="1741">
                  <c:v>12773.96</c:v>
                </c:pt>
                <c:pt idx="1742">
                  <c:v>12774.96</c:v>
                </c:pt>
                <c:pt idx="1743">
                  <c:v>12775.96</c:v>
                </c:pt>
                <c:pt idx="1744">
                  <c:v>12776.96</c:v>
                </c:pt>
                <c:pt idx="1745">
                  <c:v>12777.97</c:v>
                </c:pt>
                <c:pt idx="1746">
                  <c:v>12778.97</c:v>
                </c:pt>
                <c:pt idx="1747">
                  <c:v>12779.97</c:v>
                </c:pt>
                <c:pt idx="1748">
                  <c:v>12780.97</c:v>
                </c:pt>
                <c:pt idx="1749">
                  <c:v>12781.97</c:v>
                </c:pt>
                <c:pt idx="1750">
                  <c:v>12786.68</c:v>
                </c:pt>
                <c:pt idx="1751">
                  <c:v>12787.68</c:v>
                </c:pt>
                <c:pt idx="1752">
                  <c:v>12788.68</c:v>
                </c:pt>
                <c:pt idx="1753">
                  <c:v>12789.68</c:v>
                </c:pt>
                <c:pt idx="1754">
                  <c:v>12790.68</c:v>
                </c:pt>
                <c:pt idx="1755">
                  <c:v>12791.68</c:v>
                </c:pt>
                <c:pt idx="1756">
                  <c:v>12792.68</c:v>
                </c:pt>
                <c:pt idx="1757">
                  <c:v>12793.68</c:v>
                </c:pt>
                <c:pt idx="1758">
                  <c:v>12794.68</c:v>
                </c:pt>
                <c:pt idx="1759">
                  <c:v>12795.68</c:v>
                </c:pt>
                <c:pt idx="1760">
                  <c:v>12919.79</c:v>
                </c:pt>
                <c:pt idx="1761">
                  <c:v>12920.79</c:v>
                </c:pt>
                <c:pt idx="1762">
                  <c:v>12921.79</c:v>
                </c:pt>
                <c:pt idx="1763">
                  <c:v>12922.79</c:v>
                </c:pt>
                <c:pt idx="1764">
                  <c:v>12923.79</c:v>
                </c:pt>
                <c:pt idx="1765">
                  <c:v>12924.79</c:v>
                </c:pt>
                <c:pt idx="1766">
                  <c:v>12925.79</c:v>
                </c:pt>
                <c:pt idx="1767">
                  <c:v>12926.79</c:v>
                </c:pt>
                <c:pt idx="1768">
                  <c:v>12927.79</c:v>
                </c:pt>
                <c:pt idx="1769">
                  <c:v>12928.79</c:v>
                </c:pt>
                <c:pt idx="1770">
                  <c:v>12933.5</c:v>
                </c:pt>
                <c:pt idx="1771">
                  <c:v>12934.5</c:v>
                </c:pt>
                <c:pt idx="1772">
                  <c:v>12935.5</c:v>
                </c:pt>
                <c:pt idx="1773">
                  <c:v>12936.5</c:v>
                </c:pt>
                <c:pt idx="1774">
                  <c:v>12937.5</c:v>
                </c:pt>
                <c:pt idx="1775">
                  <c:v>12938.5</c:v>
                </c:pt>
                <c:pt idx="1776">
                  <c:v>12939.51</c:v>
                </c:pt>
                <c:pt idx="1777">
                  <c:v>12940.51</c:v>
                </c:pt>
                <c:pt idx="1778">
                  <c:v>12941.51</c:v>
                </c:pt>
                <c:pt idx="1779">
                  <c:v>12942.51</c:v>
                </c:pt>
                <c:pt idx="1780">
                  <c:v>13066.59</c:v>
                </c:pt>
                <c:pt idx="1781">
                  <c:v>13067.59</c:v>
                </c:pt>
                <c:pt idx="1782">
                  <c:v>13068.59</c:v>
                </c:pt>
                <c:pt idx="1783">
                  <c:v>13069.59</c:v>
                </c:pt>
                <c:pt idx="1784">
                  <c:v>13070.59</c:v>
                </c:pt>
                <c:pt idx="1785">
                  <c:v>13071.59</c:v>
                </c:pt>
                <c:pt idx="1786">
                  <c:v>13072.59</c:v>
                </c:pt>
                <c:pt idx="1787">
                  <c:v>13073.59</c:v>
                </c:pt>
                <c:pt idx="1788">
                  <c:v>13074.59</c:v>
                </c:pt>
                <c:pt idx="1789">
                  <c:v>13075.59</c:v>
                </c:pt>
                <c:pt idx="1790">
                  <c:v>13080.3</c:v>
                </c:pt>
                <c:pt idx="1791">
                  <c:v>13081.3</c:v>
                </c:pt>
                <c:pt idx="1792">
                  <c:v>13082.3</c:v>
                </c:pt>
                <c:pt idx="1793">
                  <c:v>13083.3</c:v>
                </c:pt>
                <c:pt idx="1794">
                  <c:v>13084.3</c:v>
                </c:pt>
                <c:pt idx="1795">
                  <c:v>13085.31</c:v>
                </c:pt>
                <c:pt idx="1796">
                  <c:v>13086.31</c:v>
                </c:pt>
                <c:pt idx="1797">
                  <c:v>13087.31</c:v>
                </c:pt>
                <c:pt idx="1798">
                  <c:v>13088.31</c:v>
                </c:pt>
                <c:pt idx="1799">
                  <c:v>13089.31</c:v>
                </c:pt>
                <c:pt idx="1800">
                  <c:v>13213.41</c:v>
                </c:pt>
                <c:pt idx="1801">
                  <c:v>13214.41</c:v>
                </c:pt>
                <c:pt idx="1802">
                  <c:v>13215.41</c:v>
                </c:pt>
                <c:pt idx="1803">
                  <c:v>13216.41</c:v>
                </c:pt>
                <c:pt idx="1804">
                  <c:v>13217.41</c:v>
                </c:pt>
                <c:pt idx="1805">
                  <c:v>13218.41</c:v>
                </c:pt>
                <c:pt idx="1806">
                  <c:v>13219.41</c:v>
                </c:pt>
                <c:pt idx="1807">
                  <c:v>13220.41</c:v>
                </c:pt>
                <c:pt idx="1808">
                  <c:v>13221.41</c:v>
                </c:pt>
                <c:pt idx="1809">
                  <c:v>13222.42</c:v>
                </c:pt>
                <c:pt idx="1810">
                  <c:v>13227.12</c:v>
                </c:pt>
                <c:pt idx="1811">
                  <c:v>13228.13</c:v>
                </c:pt>
                <c:pt idx="1812">
                  <c:v>13229.13</c:v>
                </c:pt>
                <c:pt idx="1813">
                  <c:v>13230.13</c:v>
                </c:pt>
                <c:pt idx="1814">
                  <c:v>13231.13</c:v>
                </c:pt>
                <c:pt idx="1815">
                  <c:v>13232.13</c:v>
                </c:pt>
                <c:pt idx="1816">
                  <c:v>13233.13</c:v>
                </c:pt>
                <c:pt idx="1817">
                  <c:v>13234.13</c:v>
                </c:pt>
                <c:pt idx="1818">
                  <c:v>13235.13</c:v>
                </c:pt>
                <c:pt idx="1819">
                  <c:v>13236.13</c:v>
                </c:pt>
                <c:pt idx="1820">
                  <c:v>13360.24</c:v>
                </c:pt>
                <c:pt idx="1821">
                  <c:v>13361.24</c:v>
                </c:pt>
                <c:pt idx="1822">
                  <c:v>13362.24</c:v>
                </c:pt>
                <c:pt idx="1823">
                  <c:v>13363.24</c:v>
                </c:pt>
                <c:pt idx="1824">
                  <c:v>13364.24</c:v>
                </c:pt>
                <c:pt idx="1825">
                  <c:v>13365.24</c:v>
                </c:pt>
                <c:pt idx="1826">
                  <c:v>13366.24</c:v>
                </c:pt>
                <c:pt idx="1827">
                  <c:v>13367.24</c:v>
                </c:pt>
                <c:pt idx="1828">
                  <c:v>13368.25</c:v>
                </c:pt>
                <c:pt idx="1829">
                  <c:v>13369.25</c:v>
                </c:pt>
                <c:pt idx="1830">
                  <c:v>13373.95</c:v>
                </c:pt>
                <c:pt idx="1831">
                  <c:v>13374.95</c:v>
                </c:pt>
                <c:pt idx="1832">
                  <c:v>13375.95</c:v>
                </c:pt>
                <c:pt idx="1833">
                  <c:v>13376.95</c:v>
                </c:pt>
                <c:pt idx="1834">
                  <c:v>13377.95</c:v>
                </c:pt>
                <c:pt idx="1835">
                  <c:v>13378.95</c:v>
                </c:pt>
                <c:pt idx="1836">
                  <c:v>13379.96</c:v>
                </c:pt>
                <c:pt idx="1837">
                  <c:v>13380.96</c:v>
                </c:pt>
                <c:pt idx="1838">
                  <c:v>13381.96</c:v>
                </c:pt>
                <c:pt idx="1839">
                  <c:v>13382.96</c:v>
                </c:pt>
                <c:pt idx="1840">
                  <c:v>13507.06</c:v>
                </c:pt>
                <c:pt idx="1841">
                  <c:v>13508.06</c:v>
                </c:pt>
                <c:pt idx="1842">
                  <c:v>13509.06</c:v>
                </c:pt>
                <c:pt idx="1843">
                  <c:v>13510.06</c:v>
                </c:pt>
                <c:pt idx="1844">
                  <c:v>13511.06</c:v>
                </c:pt>
                <c:pt idx="1845">
                  <c:v>13512.07</c:v>
                </c:pt>
                <c:pt idx="1846">
                  <c:v>13513.07</c:v>
                </c:pt>
                <c:pt idx="1847">
                  <c:v>13514.07</c:v>
                </c:pt>
                <c:pt idx="1848">
                  <c:v>13515.07</c:v>
                </c:pt>
                <c:pt idx="1849">
                  <c:v>13516.07</c:v>
                </c:pt>
                <c:pt idx="1850">
                  <c:v>13520.78</c:v>
                </c:pt>
                <c:pt idx="1851">
                  <c:v>13521.78</c:v>
                </c:pt>
                <c:pt idx="1852">
                  <c:v>13522.78</c:v>
                </c:pt>
                <c:pt idx="1853">
                  <c:v>13523.78</c:v>
                </c:pt>
                <c:pt idx="1854">
                  <c:v>13524.78</c:v>
                </c:pt>
                <c:pt idx="1855">
                  <c:v>13525.78</c:v>
                </c:pt>
                <c:pt idx="1856">
                  <c:v>13526.78</c:v>
                </c:pt>
                <c:pt idx="1857">
                  <c:v>13527.78</c:v>
                </c:pt>
                <c:pt idx="1858">
                  <c:v>13528.78</c:v>
                </c:pt>
                <c:pt idx="1859">
                  <c:v>13529.78</c:v>
                </c:pt>
                <c:pt idx="1860">
                  <c:v>13653.89</c:v>
                </c:pt>
                <c:pt idx="1861">
                  <c:v>13654.89</c:v>
                </c:pt>
                <c:pt idx="1862">
                  <c:v>13655.89</c:v>
                </c:pt>
                <c:pt idx="1863">
                  <c:v>13656.89</c:v>
                </c:pt>
                <c:pt idx="1864">
                  <c:v>13657.89</c:v>
                </c:pt>
                <c:pt idx="1865">
                  <c:v>13658.89</c:v>
                </c:pt>
                <c:pt idx="1866">
                  <c:v>13659.89</c:v>
                </c:pt>
                <c:pt idx="1867">
                  <c:v>13660.89</c:v>
                </c:pt>
                <c:pt idx="1868">
                  <c:v>13661.89</c:v>
                </c:pt>
                <c:pt idx="1869">
                  <c:v>13662.9</c:v>
                </c:pt>
                <c:pt idx="1870">
                  <c:v>13667.6</c:v>
                </c:pt>
                <c:pt idx="1871">
                  <c:v>13668.61</c:v>
                </c:pt>
                <c:pt idx="1872">
                  <c:v>13669.61</c:v>
                </c:pt>
                <c:pt idx="1873">
                  <c:v>13670.61</c:v>
                </c:pt>
                <c:pt idx="1874">
                  <c:v>13671.61</c:v>
                </c:pt>
                <c:pt idx="1875">
                  <c:v>13672.61</c:v>
                </c:pt>
                <c:pt idx="1876">
                  <c:v>13673.61</c:v>
                </c:pt>
                <c:pt idx="1877">
                  <c:v>13674.61</c:v>
                </c:pt>
                <c:pt idx="1878">
                  <c:v>13675.61</c:v>
                </c:pt>
                <c:pt idx="1879">
                  <c:v>13676.61</c:v>
                </c:pt>
                <c:pt idx="1880">
                  <c:v>13800.68</c:v>
                </c:pt>
                <c:pt idx="1881">
                  <c:v>13801.68</c:v>
                </c:pt>
                <c:pt idx="1882">
                  <c:v>13802.68</c:v>
                </c:pt>
                <c:pt idx="1883">
                  <c:v>13803.68</c:v>
                </c:pt>
                <c:pt idx="1884">
                  <c:v>13804.68</c:v>
                </c:pt>
                <c:pt idx="1885">
                  <c:v>13805.68</c:v>
                </c:pt>
                <c:pt idx="1886">
                  <c:v>13806.68</c:v>
                </c:pt>
                <c:pt idx="1887">
                  <c:v>13807.68</c:v>
                </c:pt>
                <c:pt idx="1888">
                  <c:v>13808.69</c:v>
                </c:pt>
                <c:pt idx="1889">
                  <c:v>13809.69</c:v>
                </c:pt>
                <c:pt idx="1890">
                  <c:v>13814.39</c:v>
                </c:pt>
                <c:pt idx="1891">
                  <c:v>13815.4</c:v>
                </c:pt>
                <c:pt idx="1892">
                  <c:v>13816.4</c:v>
                </c:pt>
                <c:pt idx="1893">
                  <c:v>13817.4</c:v>
                </c:pt>
                <c:pt idx="1894">
                  <c:v>13818.4</c:v>
                </c:pt>
                <c:pt idx="1895">
                  <c:v>13819.4</c:v>
                </c:pt>
                <c:pt idx="1896">
                  <c:v>13820.4</c:v>
                </c:pt>
                <c:pt idx="1897">
                  <c:v>13821.4</c:v>
                </c:pt>
                <c:pt idx="1898">
                  <c:v>13822.4</c:v>
                </c:pt>
                <c:pt idx="1899">
                  <c:v>13823.4</c:v>
                </c:pt>
                <c:pt idx="1900">
                  <c:v>13947.5</c:v>
                </c:pt>
                <c:pt idx="1901">
                  <c:v>13948.51</c:v>
                </c:pt>
                <c:pt idx="1902">
                  <c:v>13949.51</c:v>
                </c:pt>
                <c:pt idx="1903">
                  <c:v>13950.51</c:v>
                </c:pt>
                <c:pt idx="1904">
                  <c:v>13951.51</c:v>
                </c:pt>
                <c:pt idx="1905">
                  <c:v>13952.51</c:v>
                </c:pt>
                <c:pt idx="1906">
                  <c:v>13953.51</c:v>
                </c:pt>
                <c:pt idx="1907">
                  <c:v>13954.51</c:v>
                </c:pt>
                <c:pt idx="1908">
                  <c:v>13955.51</c:v>
                </c:pt>
                <c:pt idx="1909">
                  <c:v>13956.51</c:v>
                </c:pt>
                <c:pt idx="1910">
                  <c:v>13961.22</c:v>
                </c:pt>
                <c:pt idx="1911">
                  <c:v>13962.22</c:v>
                </c:pt>
                <c:pt idx="1912">
                  <c:v>13963.22</c:v>
                </c:pt>
                <c:pt idx="1913">
                  <c:v>13964.22</c:v>
                </c:pt>
                <c:pt idx="1914">
                  <c:v>13965.22</c:v>
                </c:pt>
                <c:pt idx="1915">
                  <c:v>13966.22</c:v>
                </c:pt>
                <c:pt idx="1916">
                  <c:v>13967.22</c:v>
                </c:pt>
                <c:pt idx="1917">
                  <c:v>13968.22</c:v>
                </c:pt>
                <c:pt idx="1918">
                  <c:v>13969.22</c:v>
                </c:pt>
                <c:pt idx="1919">
                  <c:v>13970.22</c:v>
                </c:pt>
                <c:pt idx="1920">
                  <c:v>14094.25</c:v>
                </c:pt>
                <c:pt idx="1921">
                  <c:v>14095.25</c:v>
                </c:pt>
                <c:pt idx="1922">
                  <c:v>14096.25</c:v>
                </c:pt>
                <c:pt idx="1923">
                  <c:v>14097.25</c:v>
                </c:pt>
                <c:pt idx="1924">
                  <c:v>14098.25</c:v>
                </c:pt>
                <c:pt idx="1925">
                  <c:v>14099.25</c:v>
                </c:pt>
                <c:pt idx="1926">
                  <c:v>14100.25</c:v>
                </c:pt>
                <c:pt idx="1927">
                  <c:v>14101.25</c:v>
                </c:pt>
                <c:pt idx="1928">
                  <c:v>14102.25</c:v>
                </c:pt>
                <c:pt idx="1929">
                  <c:v>14103.25</c:v>
                </c:pt>
                <c:pt idx="1930">
                  <c:v>14107.96</c:v>
                </c:pt>
                <c:pt idx="1931">
                  <c:v>14108.96</c:v>
                </c:pt>
                <c:pt idx="1932">
                  <c:v>14109.96</c:v>
                </c:pt>
                <c:pt idx="1933">
                  <c:v>14110.96</c:v>
                </c:pt>
                <c:pt idx="1934">
                  <c:v>14111.96</c:v>
                </c:pt>
                <c:pt idx="1935">
                  <c:v>14112.96</c:v>
                </c:pt>
                <c:pt idx="1936">
                  <c:v>14113.96</c:v>
                </c:pt>
                <c:pt idx="1937">
                  <c:v>14114.96</c:v>
                </c:pt>
                <c:pt idx="1938">
                  <c:v>14115.97</c:v>
                </c:pt>
                <c:pt idx="1939">
                  <c:v>14116.97</c:v>
                </c:pt>
                <c:pt idx="1940">
                  <c:v>14241.07</c:v>
                </c:pt>
                <c:pt idx="1941">
                  <c:v>14242.07</c:v>
                </c:pt>
                <c:pt idx="1942">
                  <c:v>14243.07</c:v>
                </c:pt>
                <c:pt idx="1943">
                  <c:v>14244.07</c:v>
                </c:pt>
                <c:pt idx="1944">
                  <c:v>14245.07</c:v>
                </c:pt>
                <c:pt idx="1945">
                  <c:v>14246.08</c:v>
                </c:pt>
                <c:pt idx="1946">
                  <c:v>14247.08</c:v>
                </c:pt>
                <c:pt idx="1947">
                  <c:v>14248.08</c:v>
                </c:pt>
                <c:pt idx="1948">
                  <c:v>14249.08</c:v>
                </c:pt>
                <c:pt idx="1949">
                  <c:v>14250.08</c:v>
                </c:pt>
                <c:pt idx="1950">
                  <c:v>14254.79</c:v>
                </c:pt>
                <c:pt idx="1951">
                  <c:v>14255.79</c:v>
                </c:pt>
                <c:pt idx="1952">
                  <c:v>14256.79</c:v>
                </c:pt>
                <c:pt idx="1953">
                  <c:v>14257.79</c:v>
                </c:pt>
                <c:pt idx="1954">
                  <c:v>14258.79</c:v>
                </c:pt>
                <c:pt idx="1955">
                  <c:v>14259.79</c:v>
                </c:pt>
                <c:pt idx="1956">
                  <c:v>14260.79</c:v>
                </c:pt>
                <c:pt idx="1957">
                  <c:v>14261.79</c:v>
                </c:pt>
                <c:pt idx="1958">
                  <c:v>14262.79</c:v>
                </c:pt>
                <c:pt idx="1959">
                  <c:v>14263.79</c:v>
                </c:pt>
                <c:pt idx="1960">
                  <c:v>14387.89</c:v>
                </c:pt>
                <c:pt idx="1961">
                  <c:v>14388.89</c:v>
                </c:pt>
                <c:pt idx="1962">
                  <c:v>14389.89</c:v>
                </c:pt>
                <c:pt idx="1963">
                  <c:v>14390.9</c:v>
                </c:pt>
                <c:pt idx="1964">
                  <c:v>14391.9</c:v>
                </c:pt>
                <c:pt idx="1965">
                  <c:v>14392.9</c:v>
                </c:pt>
                <c:pt idx="1966">
                  <c:v>14393.9</c:v>
                </c:pt>
                <c:pt idx="1967">
                  <c:v>14394.9</c:v>
                </c:pt>
                <c:pt idx="1968">
                  <c:v>14395.9</c:v>
                </c:pt>
                <c:pt idx="1969">
                  <c:v>14396.9</c:v>
                </c:pt>
                <c:pt idx="1970">
                  <c:v>14401.61</c:v>
                </c:pt>
                <c:pt idx="1971">
                  <c:v>14402.61</c:v>
                </c:pt>
                <c:pt idx="1972">
                  <c:v>14403.61</c:v>
                </c:pt>
                <c:pt idx="1973">
                  <c:v>14404.61</c:v>
                </c:pt>
                <c:pt idx="1974">
                  <c:v>14405.61</c:v>
                </c:pt>
                <c:pt idx="1975">
                  <c:v>14406.61</c:v>
                </c:pt>
                <c:pt idx="1976">
                  <c:v>14407.61</c:v>
                </c:pt>
                <c:pt idx="1977">
                  <c:v>14408.61</c:v>
                </c:pt>
                <c:pt idx="1978">
                  <c:v>14409.61</c:v>
                </c:pt>
                <c:pt idx="1979">
                  <c:v>14410.62</c:v>
                </c:pt>
                <c:pt idx="1980">
                  <c:v>14534.72</c:v>
                </c:pt>
                <c:pt idx="1981">
                  <c:v>14535.72</c:v>
                </c:pt>
                <c:pt idx="1982">
                  <c:v>14536.72</c:v>
                </c:pt>
                <c:pt idx="1983">
                  <c:v>14537.72</c:v>
                </c:pt>
                <c:pt idx="1984">
                  <c:v>14538.72</c:v>
                </c:pt>
                <c:pt idx="1985">
                  <c:v>14539.73</c:v>
                </c:pt>
                <c:pt idx="1986">
                  <c:v>14540.73</c:v>
                </c:pt>
                <c:pt idx="1987">
                  <c:v>14541.73</c:v>
                </c:pt>
                <c:pt idx="1988">
                  <c:v>14542.73</c:v>
                </c:pt>
                <c:pt idx="1989">
                  <c:v>14543.73</c:v>
                </c:pt>
                <c:pt idx="1990">
                  <c:v>14548.44</c:v>
                </c:pt>
                <c:pt idx="1991">
                  <c:v>14549.44</c:v>
                </c:pt>
                <c:pt idx="1992">
                  <c:v>14550.44</c:v>
                </c:pt>
                <c:pt idx="1993">
                  <c:v>14551.44</c:v>
                </c:pt>
                <c:pt idx="1994">
                  <c:v>14552.44</c:v>
                </c:pt>
                <c:pt idx="1995">
                  <c:v>14553.44</c:v>
                </c:pt>
                <c:pt idx="1996">
                  <c:v>14554.44</c:v>
                </c:pt>
                <c:pt idx="1997">
                  <c:v>14555.44</c:v>
                </c:pt>
                <c:pt idx="1998">
                  <c:v>14556.44</c:v>
                </c:pt>
                <c:pt idx="1999">
                  <c:v>14557.44</c:v>
                </c:pt>
                <c:pt idx="2000">
                  <c:v>14681.55</c:v>
                </c:pt>
                <c:pt idx="2001">
                  <c:v>14682.55</c:v>
                </c:pt>
                <c:pt idx="2002">
                  <c:v>14683.55</c:v>
                </c:pt>
                <c:pt idx="2003">
                  <c:v>14684.55</c:v>
                </c:pt>
                <c:pt idx="2004">
                  <c:v>14685.55</c:v>
                </c:pt>
                <c:pt idx="2005">
                  <c:v>14686.55</c:v>
                </c:pt>
                <c:pt idx="2006">
                  <c:v>14687.55</c:v>
                </c:pt>
                <c:pt idx="2007">
                  <c:v>14688.55</c:v>
                </c:pt>
                <c:pt idx="2008">
                  <c:v>14689.55</c:v>
                </c:pt>
                <c:pt idx="2009">
                  <c:v>14690.55</c:v>
                </c:pt>
                <c:pt idx="2010">
                  <c:v>14695.26</c:v>
                </c:pt>
                <c:pt idx="2011">
                  <c:v>14696.26</c:v>
                </c:pt>
                <c:pt idx="2012">
                  <c:v>14697.27</c:v>
                </c:pt>
                <c:pt idx="2013">
                  <c:v>14698.27</c:v>
                </c:pt>
                <c:pt idx="2014">
                  <c:v>14699.27</c:v>
                </c:pt>
                <c:pt idx="2015">
                  <c:v>14700.27</c:v>
                </c:pt>
                <c:pt idx="2016">
                  <c:v>14701.27</c:v>
                </c:pt>
                <c:pt idx="2017">
                  <c:v>14702.27</c:v>
                </c:pt>
                <c:pt idx="2018">
                  <c:v>14703.27</c:v>
                </c:pt>
                <c:pt idx="2019">
                  <c:v>14704.27</c:v>
                </c:pt>
                <c:pt idx="2020">
                  <c:v>14828.3</c:v>
                </c:pt>
                <c:pt idx="2021">
                  <c:v>14829.31</c:v>
                </c:pt>
                <c:pt idx="2022">
                  <c:v>14830.31</c:v>
                </c:pt>
                <c:pt idx="2023">
                  <c:v>14831.31</c:v>
                </c:pt>
                <c:pt idx="2024">
                  <c:v>14832.31</c:v>
                </c:pt>
                <c:pt idx="2025">
                  <c:v>14833.31</c:v>
                </c:pt>
                <c:pt idx="2026">
                  <c:v>14834.31</c:v>
                </c:pt>
                <c:pt idx="2027">
                  <c:v>14835.31</c:v>
                </c:pt>
                <c:pt idx="2028">
                  <c:v>14836.31</c:v>
                </c:pt>
                <c:pt idx="2029">
                  <c:v>14837.31</c:v>
                </c:pt>
                <c:pt idx="2030">
                  <c:v>14842.02</c:v>
                </c:pt>
                <c:pt idx="2031">
                  <c:v>14843.02</c:v>
                </c:pt>
                <c:pt idx="2032">
                  <c:v>14844.02</c:v>
                </c:pt>
                <c:pt idx="2033">
                  <c:v>14845.02</c:v>
                </c:pt>
                <c:pt idx="2034">
                  <c:v>14846.02</c:v>
                </c:pt>
                <c:pt idx="2035">
                  <c:v>14847.02</c:v>
                </c:pt>
                <c:pt idx="2036">
                  <c:v>14848.02</c:v>
                </c:pt>
                <c:pt idx="2037">
                  <c:v>14849.02</c:v>
                </c:pt>
                <c:pt idx="2038">
                  <c:v>14850.02</c:v>
                </c:pt>
                <c:pt idx="2039">
                  <c:v>14851.02</c:v>
                </c:pt>
                <c:pt idx="2040">
                  <c:v>14975.03</c:v>
                </c:pt>
                <c:pt idx="2041">
                  <c:v>14976.03</c:v>
                </c:pt>
                <c:pt idx="2042">
                  <c:v>14977.04</c:v>
                </c:pt>
                <c:pt idx="2043">
                  <c:v>14978.04</c:v>
                </c:pt>
                <c:pt idx="2044">
                  <c:v>14979.04</c:v>
                </c:pt>
                <c:pt idx="2045">
                  <c:v>14980.04</c:v>
                </c:pt>
                <c:pt idx="2046">
                  <c:v>14981.04</c:v>
                </c:pt>
                <c:pt idx="2047">
                  <c:v>14982.04</c:v>
                </c:pt>
                <c:pt idx="2048">
                  <c:v>14983.04</c:v>
                </c:pt>
                <c:pt idx="2049">
                  <c:v>14984.04</c:v>
                </c:pt>
                <c:pt idx="2050">
                  <c:v>14988.75</c:v>
                </c:pt>
                <c:pt idx="2051">
                  <c:v>14989.75</c:v>
                </c:pt>
                <c:pt idx="2052">
                  <c:v>14990.75</c:v>
                </c:pt>
                <c:pt idx="2053">
                  <c:v>14991.75</c:v>
                </c:pt>
                <c:pt idx="2054">
                  <c:v>14992.75</c:v>
                </c:pt>
                <c:pt idx="2055">
                  <c:v>14993.75</c:v>
                </c:pt>
                <c:pt idx="2056">
                  <c:v>14994.75</c:v>
                </c:pt>
                <c:pt idx="2057">
                  <c:v>14995.75</c:v>
                </c:pt>
                <c:pt idx="2058">
                  <c:v>14996.75</c:v>
                </c:pt>
                <c:pt idx="2059">
                  <c:v>14997.75</c:v>
                </c:pt>
                <c:pt idx="2060">
                  <c:v>15121.86</c:v>
                </c:pt>
                <c:pt idx="2061">
                  <c:v>15122.86</c:v>
                </c:pt>
                <c:pt idx="2062">
                  <c:v>15123.86</c:v>
                </c:pt>
                <c:pt idx="2063">
                  <c:v>15124.86</c:v>
                </c:pt>
                <c:pt idx="2064">
                  <c:v>15125.86</c:v>
                </c:pt>
                <c:pt idx="2065">
                  <c:v>15126.86</c:v>
                </c:pt>
                <c:pt idx="2066">
                  <c:v>15127.86</c:v>
                </c:pt>
                <c:pt idx="2067">
                  <c:v>15128.86</c:v>
                </c:pt>
                <c:pt idx="2068">
                  <c:v>15129.86</c:v>
                </c:pt>
                <c:pt idx="2069">
                  <c:v>15130.86</c:v>
                </c:pt>
                <c:pt idx="2070">
                  <c:v>15135.57</c:v>
                </c:pt>
                <c:pt idx="2071">
                  <c:v>15136.57</c:v>
                </c:pt>
                <c:pt idx="2072">
                  <c:v>15137.57</c:v>
                </c:pt>
                <c:pt idx="2073">
                  <c:v>15138.57</c:v>
                </c:pt>
                <c:pt idx="2074">
                  <c:v>15139.57</c:v>
                </c:pt>
                <c:pt idx="2075">
                  <c:v>15140.57</c:v>
                </c:pt>
                <c:pt idx="2076">
                  <c:v>15141.58</c:v>
                </c:pt>
                <c:pt idx="2077">
                  <c:v>15142.58</c:v>
                </c:pt>
                <c:pt idx="2078">
                  <c:v>15143.58</c:v>
                </c:pt>
                <c:pt idx="2079">
                  <c:v>15144.58</c:v>
                </c:pt>
                <c:pt idx="2080">
                  <c:v>15268.68</c:v>
                </c:pt>
                <c:pt idx="2081">
                  <c:v>15269.68</c:v>
                </c:pt>
                <c:pt idx="2082">
                  <c:v>15270.68</c:v>
                </c:pt>
                <c:pt idx="2083">
                  <c:v>15271.68</c:v>
                </c:pt>
                <c:pt idx="2084">
                  <c:v>15272.68</c:v>
                </c:pt>
                <c:pt idx="2085">
                  <c:v>15273.69</c:v>
                </c:pt>
                <c:pt idx="2086">
                  <c:v>15274.69</c:v>
                </c:pt>
                <c:pt idx="2087">
                  <c:v>15275.69</c:v>
                </c:pt>
                <c:pt idx="2088">
                  <c:v>15276.69</c:v>
                </c:pt>
                <c:pt idx="2089">
                  <c:v>15277.69</c:v>
                </c:pt>
                <c:pt idx="2090">
                  <c:v>15282.4</c:v>
                </c:pt>
                <c:pt idx="2091">
                  <c:v>15283.4</c:v>
                </c:pt>
                <c:pt idx="2092">
                  <c:v>15284.4</c:v>
                </c:pt>
                <c:pt idx="2093">
                  <c:v>15285.4</c:v>
                </c:pt>
                <c:pt idx="2094">
                  <c:v>15286.4</c:v>
                </c:pt>
                <c:pt idx="2095">
                  <c:v>15287.4</c:v>
                </c:pt>
                <c:pt idx="2096">
                  <c:v>15288.4</c:v>
                </c:pt>
                <c:pt idx="2097">
                  <c:v>15289.4</c:v>
                </c:pt>
                <c:pt idx="2098">
                  <c:v>15290.4</c:v>
                </c:pt>
                <c:pt idx="2099">
                  <c:v>15291.4</c:v>
                </c:pt>
                <c:pt idx="2100">
                  <c:v>15415.51</c:v>
                </c:pt>
                <c:pt idx="2101">
                  <c:v>15416.51</c:v>
                </c:pt>
                <c:pt idx="2102">
                  <c:v>15417.51</c:v>
                </c:pt>
                <c:pt idx="2103">
                  <c:v>15418.51</c:v>
                </c:pt>
                <c:pt idx="2104">
                  <c:v>15419.51</c:v>
                </c:pt>
                <c:pt idx="2105">
                  <c:v>15420.51</c:v>
                </c:pt>
                <c:pt idx="2106">
                  <c:v>15421.51</c:v>
                </c:pt>
                <c:pt idx="2107">
                  <c:v>15422.51</c:v>
                </c:pt>
                <c:pt idx="2108">
                  <c:v>15423.51</c:v>
                </c:pt>
                <c:pt idx="2109">
                  <c:v>15424.51</c:v>
                </c:pt>
                <c:pt idx="2110">
                  <c:v>15429.22</c:v>
                </c:pt>
                <c:pt idx="2111">
                  <c:v>15430.22</c:v>
                </c:pt>
                <c:pt idx="2112">
                  <c:v>15431.22</c:v>
                </c:pt>
                <c:pt idx="2113">
                  <c:v>15432.22</c:v>
                </c:pt>
                <c:pt idx="2114">
                  <c:v>15433.23</c:v>
                </c:pt>
                <c:pt idx="2115">
                  <c:v>15434.23</c:v>
                </c:pt>
                <c:pt idx="2116">
                  <c:v>15435.23</c:v>
                </c:pt>
                <c:pt idx="2117">
                  <c:v>15436.23</c:v>
                </c:pt>
                <c:pt idx="2118">
                  <c:v>15437.23</c:v>
                </c:pt>
                <c:pt idx="2119">
                  <c:v>15438.23</c:v>
                </c:pt>
                <c:pt idx="2120">
                  <c:v>15562.29</c:v>
                </c:pt>
                <c:pt idx="2121">
                  <c:v>15563.29</c:v>
                </c:pt>
                <c:pt idx="2122">
                  <c:v>15564.29</c:v>
                </c:pt>
                <c:pt idx="2123">
                  <c:v>15565.29</c:v>
                </c:pt>
                <c:pt idx="2124">
                  <c:v>15566.29</c:v>
                </c:pt>
                <c:pt idx="2125">
                  <c:v>15567.29</c:v>
                </c:pt>
                <c:pt idx="2126">
                  <c:v>15568.29</c:v>
                </c:pt>
                <c:pt idx="2127">
                  <c:v>15569.29</c:v>
                </c:pt>
                <c:pt idx="2128">
                  <c:v>15570.29</c:v>
                </c:pt>
                <c:pt idx="2129">
                  <c:v>15571.3</c:v>
                </c:pt>
                <c:pt idx="2130">
                  <c:v>15576.0</c:v>
                </c:pt>
                <c:pt idx="2131">
                  <c:v>15577.0</c:v>
                </c:pt>
                <c:pt idx="2132">
                  <c:v>15578.01</c:v>
                </c:pt>
                <c:pt idx="2133">
                  <c:v>15579.01</c:v>
                </c:pt>
                <c:pt idx="2134">
                  <c:v>15580.01</c:v>
                </c:pt>
                <c:pt idx="2135">
                  <c:v>15581.01</c:v>
                </c:pt>
                <c:pt idx="2136">
                  <c:v>15582.01</c:v>
                </c:pt>
                <c:pt idx="2137">
                  <c:v>15583.01</c:v>
                </c:pt>
                <c:pt idx="2138">
                  <c:v>15584.01</c:v>
                </c:pt>
                <c:pt idx="2139">
                  <c:v>15585.01</c:v>
                </c:pt>
                <c:pt idx="2140">
                  <c:v>15709.04</c:v>
                </c:pt>
                <c:pt idx="2141">
                  <c:v>15710.04</c:v>
                </c:pt>
                <c:pt idx="2142">
                  <c:v>15711.04</c:v>
                </c:pt>
                <c:pt idx="2143">
                  <c:v>15712.04</c:v>
                </c:pt>
                <c:pt idx="2144">
                  <c:v>15713.04</c:v>
                </c:pt>
                <c:pt idx="2145">
                  <c:v>15714.04</c:v>
                </c:pt>
                <c:pt idx="2146">
                  <c:v>15715.04</c:v>
                </c:pt>
                <c:pt idx="2147">
                  <c:v>15716.04</c:v>
                </c:pt>
                <c:pt idx="2148">
                  <c:v>15717.05</c:v>
                </c:pt>
                <c:pt idx="2149">
                  <c:v>15718.05</c:v>
                </c:pt>
                <c:pt idx="2150">
                  <c:v>15722.76</c:v>
                </c:pt>
                <c:pt idx="2151">
                  <c:v>15723.76</c:v>
                </c:pt>
                <c:pt idx="2152">
                  <c:v>15724.76</c:v>
                </c:pt>
                <c:pt idx="2153">
                  <c:v>15725.76</c:v>
                </c:pt>
                <c:pt idx="2154">
                  <c:v>15726.76</c:v>
                </c:pt>
                <c:pt idx="2155">
                  <c:v>15727.76</c:v>
                </c:pt>
                <c:pt idx="2156">
                  <c:v>15728.76</c:v>
                </c:pt>
                <c:pt idx="2157">
                  <c:v>15729.76</c:v>
                </c:pt>
                <c:pt idx="2158">
                  <c:v>15730.76</c:v>
                </c:pt>
                <c:pt idx="2159">
                  <c:v>15731.76</c:v>
                </c:pt>
                <c:pt idx="2160">
                  <c:v>15855.87</c:v>
                </c:pt>
                <c:pt idx="2161">
                  <c:v>15856.87</c:v>
                </c:pt>
                <c:pt idx="2162">
                  <c:v>15857.87</c:v>
                </c:pt>
                <c:pt idx="2163">
                  <c:v>15858.87</c:v>
                </c:pt>
                <c:pt idx="2164">
                  <c:v>15859.87</c:v>
                </c:pt>
                <c:pt idx="2165">
                  <c:v>15860.87</c:v>
                </c:pt>
                <c:pt idx="2166">
                  <c:v>15861.87</c:v>
                </c:pt>
                <c:pt idx="2167">
                  <c:v>15862.87</c:v>
                </c:pt>
                <c:pt idx="2168">
                  <c:v>15863.88</c:v>
                </c:pt>
                <c:pt idx="2169">
                  <c:v>15864.88</c:v>
                </c:pt>
                <c:pt idx="2170">
                  <c:v>15869.58</c:v>
                </c:pt>
                <c:pt idx="2171">
                  <c:v>15870.59</c:v>
                </c:pt>
                <c:pt idx="2172">
                  <c:v>15871.59</c:v>
                </c:pt>
                <c:pt idx="2173">
                  <c:v>15872.59</c:v>
                </c:pt>
                <c:pt idx="2174">
                  <c:v>15873.59</c:v>
                </c:pt>
                <c:pt idx="2175">
                  <c:v>15874.59</c:v>
                </c:pt>
                <c:pt idx="2176">
                  <c:v>15875.59</c:v>
                </c:pt>
                <c:pt idx="2177">
                  <c:v>15876.59</c:v>
                </c:pt>
                <c:pt idx="2178">
                  <c:v>15877.59</c:v>
                </c:pt>
                <c:pt idx="2179">
                  <c:v>15878.59</c:v>
                </c:pt>
                <c:pt idx="2180">
                  <c:v>16002.7</c:v>
                </c:pt>
                <c:pt idx="2181">
                  <c:v>16003.7</c:v>
                </c:pt>
                <c:pt idx="2182">
                  <c:v>16004.7</c:v>
                </c:pt>
                <c:pt idx="2183">
                  <c:v>16005.7</c:v>
                </c:pt>
                <c:pt idx="2184">
                  <c:v>16006.7</c:v>
                </c:pt>
                <c:pt idx="2185">
                  <c:v>16007.7</c:v>
                </c:pt>
                <c:pt idx="2186">
                  <c:v>16008.7</c:v>
                </c:pt>
                <c:pt idx="2187">
                  <c:v>16009.7</c:v>
                </c:pt>
                <c:pt idx="2188">
                  <c:v>16010.7</c:v>
                </c:pt>
                <c:pt idx="2189">
                  <c:v>16011.7</c:v>
                </c:pt>
                <c:pt idx="2190">
                  <c:v>16016.41</c:v>
                </c:pt>
                <c:pt idx="2191">
                  <c:v>16017.41</c:v>
                </c:pt>
                <c:pt idx="2192">
                  <c:v>16018.41</c:v>
                </c:pt>
                <c:pt idx="2193">
                  <c:v>16019.42</c:v>
                </c:pt>
                <c:pt idx="2194">
                  <c:v>16020.42</c:v>
                </c:pt>
                <c:pt idx="2195">
                  <c:v>16021.42</c:v>
                </c:pt>
                <c:pt idx="2196">
                  <c:v>16022.42</c:v>
                </c:pt>
                <c:pt idx="2197">
                  <c:v>16023.42</c:v>
                </c:pt>
                <c:pt idx="2198">
                  <c:v>16024.42</c:v>
                </c:pt>
                <c:pt idx="2199">
                  <c:v>16025.42</c:v>
                </c:pt>
                <c:pt idx="2200">
                  <c:v>16149.52</c:v>
                </c:pt>
                <c:pt idx="2201">
                  <c:v>16150.53</c:v>
                </c:pt>
                <c:pt idx="2202">
                  <c:v>16151.53</c:v>
                </c:pt>
                <c:pt idx="2203">
                  <c:v>16152.53</c:v>
                </c:pt>
                <c:pt idx="2204">
                  <c:v>16153.53</c:v>
                </c:pt>
                <c:pt idx="2205">
                  <c:v>16154.53</c:v>
                </c:pt>
                <c:pt idx="2206">
                  <c:v>16155.53</c:v>
                </c:pt>
                <c:pt idx="2207">
                  <c:v>16156.53</c:v>
                </c:pt>
                <c:pt idx="2208">
                  <c:v>16157.53</c:v>
                </c:pt>
                <c:pt idx="2209">
                  <c:v>16158.53</c:v>
                </c:pt>
                <c:pt idx="2210">
                  <c:v>16163.24</c:v>
                </c:pt>
                <c:pt idx="2211">
                  <c:v>16164.24</c:v>
                </c:pt>
                <c:pt idx="2212">
                  <c:v>16165.24</c:v>
                </c:pt>
                <c:pt idx="2213">
                  <c:v>16166.24</c:v>
                </c:pt>
                <c:pt idx="2214">
                  <c:v>16167.24</c:v>
                </c:pt>
                <c:pt idx="2215">
                  <c:v>16168.24</c:v>
                </c:pt>
                <c:pt idx="2216">
                  <c:v>16169.24</c:v>
                </c:pt>
                <c:pt idx="2217">
                  <c:v>16170.24</c:v>
                </c:pt>
                <c:pt idx="2218">
                  <c:v>16171.24</c:v>
                </c:pt>
                <c:pt idx="2219">
                  <c:v>16172.24</c:v>
                </c:pt>
                <c:pt idx="2220">
                  <c:v>16296.3</c:v>
                </c:pt>
                <c:pt idx="2221">
                  <c:v>16297.31</c:v>
                </c:pt>
                <c:pt idx="2222">
                  <c:v>16298.31</c:v>
                </c:pt>
                <c:pt idx="2223">
                  <c:v>16299.31</c:v>
                </c:pt>
                <c:pt idx="2224">
                  <c:v>16300.31</c:v>
                </c:pt>
                <c:pt idx="2225">
                  <c:v>16301.31</c:v>
                </c:pt>
                <c:pt idx="2226">
                  <c:v>16302.31</c:v>
                </c:pt>
                <c:pt idx="2227">
                  <c:v>16303.31</c:v>
                </c:pt>
                <c:pt idx="2228">
                  <c:v>16304.31</c:v>
                </c:pt>
                <c:pt idx="2229">
                  <c:v>16305.31</c:v>
                </c:pt>
                <c:pt idx="2230">
                  <c:v>16310.02</c:v>
                </c:pt>
                <c:pt idx="2231">
                  <c:v>16311.02</c:v>
                </c:pt>
                <c:pt idx="2232">
                  <c:v>16312.02</c:v>
                </c:pt>
                <c:pt idx="2233">
                  <c:v>16313.02</c:v>
                </c:pt>
                <c:pt idx="2234">
                  <c:v>16314.02</c:v>
                </c:pt>
                <c:pt idx="2235">
                  <c:v>16315.02</c:v>
                </c:pt>
                <c:pt idx="2236">
                  <c:v>16316.02</c:v>
                </c:pt>
                <c:pt idx="2237">
                  <c:v>16317.02</c:v>
                </c:pt>
                <c:pt idx="2238">
                  <c:v>16318.02</c:v>
                </c:pt>
                <c:pt idx="2239">
                  <c:v>16319.02</c:v>
                </c:pt>
                <c:pt idx="2240">
                  <c:v>16443.08</c:v>
                </c:pt>
                <c:pt idx="2241">
                  <c:v>16444.08</c:v>
                </c:pt>
                <c:pt idx="2242">
                  <c:v>16445.08</c:v>
                </c:pt>
                <c:pt idx="2243">
                  <c:v>16446.08</c:v>
                </c:pt>
                <c:pt idx="2244">
                  <c:v>16447.08</c:v>
                </c:pt>
                <c:pt idx="2245">
                  <c:v>16448.08</c:v>
                </c:pt>
                <c:pt idx="2246">
                  <c:v>16449.08</c:v>
                </c:pt>
                <c:pt idx="2247">
                  <c:v>16450.08</c:v>
                </c:pt>
                <c:pt idx="2248">
                  <c:v>16451.08</c:v>
                </c:pt>
                <c:pt idx="2249">
                  <c:v>16452.09</c:v>
                </c:pt>
                <c:pt idx="2250">
                  <c:v>16456.79</c:v>
                </c:pt>
                <c:pt idx="2251">
                  <c:v>16457.79</c:v>
                </c:pt>
                <c:pt idx="2252">
                  <c:v>16458.79</c:v>
                </c:pt>
                <c:pt idx="2253">
                  <c:v>16459.79</c:v>
                </c:pt>
                <c:pt idx="2254">
                  <c:v>16460.79</c:v>
                </c:pt>
                <c:pt idx="2255">
                  <c:v>16461.79</c:v>
                </c:pt>
                <c:pt idx="2256">
                  <c:v>16462.79</c:v>
                </c:pt>
                <c:pt idx="2257">
                  <c:v>16463.8</c:v>
                </c:pt>
                <c:pt idx="2258">
                  <c:v>16464.79</c:v>
                </c:pt>
                <c:pt idx="2259">
                  <c:v>16465.79</c:v>
                </c:pt>
                <c:pt idx="2260">
                  <c:v>16589.9</c:v>
                </c:pt>
                <c:pt idx="2261">
                  <c:v>16590.9</c:v>
                </c:pt>
                <c:pt idx="2262">
                  <c:v>16591.9</c:v>
                </c:pt>
                <c:pt idx="2263">
                  <c:v>16592.9</c:v>
                </c:pt>
                <c:pt idx="2264">
                  <c:v>16593.9</c:v>
                </c:pt>
                <c:pt idx="2265">
                  <c:v>16594.9</c:v>
                </c:pt>
                <c:pt idx="2266">
                  <c:v>16595.9</c:v>
                </c:pt>
                <c:pt idx="2267">
                  <c:v>16596.91</c:v>
                </c:pt>
                <c:pt idx="2268">
                  <c:v>16597.91</c:v>
                </c:pt>
                <c:pt idx="2269">
                  <c:v>16598.91</c:v>
                </c:pt>
                <c:pt idx="2270">
                  <c:v>16603.62</c:v>
                </c:pt>
                <c:pt idx="2271">
                  <c:v>16604.62</c:v>
                </c:pt>
                <c:pt idx="2272">
                  <c:v>16605.62</c:v>
                </c:pt>
                <c:pt idx="2273">
                  <c:v>16606.62</c:v>
                </c:pt>
                <c:pt idx="2274">
                  <c:v>16607.62</c:v>
                </c:pt>
                <c:pt idx="2275">
                  <c:v>16608.62</c:v>
                </c:pt>
                <c:pt idx="2276">
                  <c:v>16609.62</c:v>
                </c:pt>
                <c:pt idx="2277">
                  <c:v>16610.62</c:v>
                </c:pt>
                <c:pt idx="2278">
                  <c:v>16611.62</c:v>
                </c:pt>
                <c:pt idx="2279">
                  <c:v>16612.62</c:v>
                </c:pt>
                <c:pt idx="2280">
                  <c:v>16736.72</c:v>
                </c:pt>
                <c:pt idx="2281">
                  <c:v>16737.72</c:v>
                </c:pt>
                <c:pt idx="2282">
                  <c:v>16738.72</c:v>
                </c:pt>
                <c:pt idx="2283">
                  <c:v>16739.72</c:v>
                </c:pt>
                <c:pt idx="2284">
                  <c:v>16740.73</c:v>
                </c:pt>
                <c:pt idx="2285">
                  <c:v>16741.73</c:v>
                </c:pt>
                <c:pt idx="2286">
                  <c:v>16742.73</c:v>
                </c:pt>
                <c:pt idx="2287">
                  <c:v>16743.73</c:v>
                </c:pt>
                <c:pt idx="2288">
                  <c:v>16744.73</c:v>
                </c:pt>
                <c:pt idx="2289">
                  <c:v>16745.73</c:v>
                </c:pt>
                <c:pt idx="2290">
                  <c:v>16750.44</c:v>
                </c:pt>
                <c:pt idx="2291">
                  <c:v>16751.44</c:v>
                </c:pt>
                <c:pt idx="2292">
                  <c:v>16752.44</c:v>
                </c:pt>
                <c:pt idx="2293">
                  <c:v>16753.44</c:v>
                </c:pt>
                <c:pt idx="2294">
                  <c:v>16754.44</c:v>
                </c:pt>
                <c:pt idx="2295">
                  <c:v>16755.44</c:v>
                </c:pt>
                <c:pt idx="2296">
                  <c:v>16756.44</c:v>
                </c:pt>
                <c:pt idx="2297">
                  <c:v>16757.44</c:v>
                </c:pt>
                <c:pt idx="2298">
                  <c:v>16758.44</c:v>
                </c:pt>
                <c:pt idx="2299">
                  <c:v>16759.44</c:v>
                </c:pt>
                <c:pt idx="2300">
                  <c:v>16883.55</c:v>
                </c:pt>
                <c:pt idx="2301">
                  <c:v>16884.55</c:v>
                </c:pt>
                <c:pt idx="2302">
                  <c:v>16885.55</c:v>
                </c:pt>
                <c:pt idx="2303">
                  <c:v>16886.55</c:v>
                </c:pt>
                <c:pt idx="2304">
                  <c:v>16887.55</c:v>
                </c:pt>
                <c:pt idx="2305">
                  <c:v>16888.55</c:v>
                </c:pt>
                <c:pt idx="2306">
                  <c:v>16889.55</c:v>
                </c:pt>
                <c:pt idx="2307">
                  <c:v>16890.55</c:v>
                </c:pt>
                <c:pt idx="2308">
                  <c:v>16891.55</c:v>
                </c:pt>
                <c:pt idx="2309">
                  <c:v>16892.55</c:v>
                </c:pt>
                <c:pt idx="2310">
                  <c:v>16897.26</c:v>
                </c:pt>
                <c:pt idx="2311">
                  <c:v>16898.26</c:v>
                </c:pt>
                <c:pt idx="2312">
                  <c:v>16899.26</c:v>
                </c:pt>
                <c:pt idx="2313">
                  <c:v>16900.26</c:v>
                </c:pt>
                <c:pt idx="2314">
                  <c:v>16901.27</c:v>
                </c:pt>
                <c:pt idx="2315">
                  <c:v>16902.27</c:v>
                </c:pt>
                <c:pt idx="2316">
                  <c:v>16903.27</c:v>
                </c:pt>
                <c:pt idx="2317">
                  <c:v>16904.27</c:v>
                </c:pt>
                <c:pt idx="2318">
                  <c:v>16905.27</c:v>
                </c:pt>
                <c:pt idx="2319">
                  <c:v>16906.27</c:v>
                </c:pt>
                <c:pt idx="2320">
                  <c:v>17030.36</c:v>
                </c:pt>
                <c:pt idx="2321">
                  <c:v>17031.36</c:v>
                </c:pt>
                <c:pt idx="2322">
                  <c:v>17032.36</c:v>
                </c:pt>
                <c:pt idx="2323">
                  <c:v>17033.36</c:v>
                </c:pt>
                <c:pt idx="2324">
                  <c:v>17034.37</c:v>
                </c:pt>
                <c:pt idx="2325">
                  <c:v>17035.37</c:v>
                </c:pt>
                <c:pt idx="2326">
                  <c:v>17036.37</c:v>
                </c:pt>
                <c:pt idx="2327">
                  <c:v>17037.37</c:v>
                </c:pt>
                <c:pt idx="2328">
                  <c:v>17038.37</c:v>
                </c:pt>
                <c:pt idx="2329">
                  <c:v>17039.37</c:v>
                </c:pt>
                <c:pt idx="2330">
                  <c:v>17044.08</c:v>
                </c:pt>
                <c:pt idx="2331">
                  <c:v>17045.08</c:v>
                </c:pt>
                <c:pt idx="2332">
                  <c:v>17046.08</c:v>
                </c:pt>
                <c:pt idx="2333">
                  <c:v>17047.08</c:v>
                </c:pt>
                <c:pt idx="2334">
                  <c:v>17048.08</c:v>
                </c:pt>
                <c:pt idx="2335">
                  <c:v>17049.08</c:v>
                </c:pt>
                <c:pt idx="2336">
                  <c:v>17050.08</c:v>
                </c:pt>
                <c:pt idx="2337">
                  <c:v>17051.08</c:v>
                </c:pt>
                <c:pt idx="2338">
                  <c:v>17052.08</c:v>
                </c:pt>
                <c:pt idx="2339">
                  <c:v>17053.08</c:v>
                </c:pt>
                <c:pt idx="2340">
                  <c:v>17177.16</c:v>
                </c:pt>
                <c:pt idx="2341">
                  <c:v>17178.16</c:v>
                </c:pt>
                <c:pt idx="2342">
                  <c:v>17179.16</c:v>
                </c:pt>
                <c:pt idx="2343">
                  <c:v>17180.16</c:v>
                </c:pt>
                <c:pt idx="2344">
                  <c:v>17181.16</c:v>
                </c:pt>
                <c:pt idx="2345">
                  <c:v>17182.16</c:v>
                </c:pt>
                <c:pt idx="2346">
                  <c:v>17183.16</c:v>
                </c:pt>
                <c:pt idx="2347">
                  <c:v>17184.16</c:v>
                </c:pt>
                <c:pt idx="2348">
                  <c:v>17185.17</c:v>
                </c:pt>
                <c:pt idx="2349">
                  <c:v>17186.17</c:v>
                </c:pt>
                <c:pt idx="2350">
                  <c:v>17190.88</c:v>
                </c:pt>
                <c:pt idx="2351">
                  <c:v>17191.88</c:v>
                </c:pt>
                <c:pt idx="2352">
                  <c:v>17192.88</c:v>
                </c:pt>
                <c:pt idx="2353">
                  <c:v>17193.88</c:v>
                </c:pt>
                <c:pt idx="2354">
                  <c:v>17194.88</c:v>
                </c:pt>
                <c:pt idx="2355">
                  <c:v>17195.88</c:v>
                </c:pt>
                <c:pt idx="2356">
                  <c:v>17196.88</c:v>
                </c:pt>
                <c:pt idx="2357">
                  <c:v>17197.88</c:v>
                </c:pt>
                <c:pt idx="2358">
                  <c:v>17198.88</c:v>
                </c:pt>
                <c:pt idx="2359">
                  <c:v>17199.88</c:v>
                </c:pt>
                <c:pt idx="2360">
                  <c:v>17323.99</c:v>
                </c:pt>
                <c:pt idx="2361">
                  <c:v>17324.99</c:v>
                </c:pt>
                <c:pt idx="2362">
                  <c:v>17325.99</c:v>
                </c:pt>
                <c:pt idx="2363">
                  <c:v>17326.99</c:v>
                </c:pt>
                <c:pt idx="2364">
                  <c:v>17327.99</c:v>
                </c:pt>
                <c:pt idx="2365">
                  <c:v>17328.99</c:v>
                </c:pt>
                <c:pt idx="2366">
                  <c:v>17329.99</c:v>
                </c:pt>
                <c:pt idx="2367">
                  <c:v>17330.99</c:v>
                </c:pt>
                <c:pt idx="2368">
                  <c:v>17331.99</c:v>
                </c:pt>
                <c:pt idx="2369">
                  <c:v>17332.99</c:v>
                </c:pt>
                <c:pt idx="2370">
                  <c:v>17337.7</c:v>
                </c:pt>
                <c:pt idx="2371">
                  <c:v>17338.7</c:v>
                </c:pt>
                <c:pt idx="2372">
                  <c:v>17339.7</c:v>
                </c:pt>
                <c:pt idx="2373">
                  <c:v>17340.7</c:v>
                </c:pt>
                <c:pt idx="2374">
                  <c:v>17341.7</c:v>
                </c:pt>
                <c:pt idx="2375">
                  <c:v>17342.7</c:v>
                </c:pt>
                <c:pt idx="2376">
                  <c:v>17343.7</c:v>
                </c:pt>
                <c:pt idx="2377">
                  <c:v>17344.7</c:v>
                </c:pt>
                <c:pt idx="2378">
                  <c:v>17345.7</c:v>
                </c:pt>
                <c:pt idx="2379">
                  <c:v>17346.71</c:v>
                </c:pt>
                <c:pt idx="2380">
                  <c:v>17470.81</c:v>
                </c:pt>
                <c:pt idx="2381">
                  <c:v>17471.81</c:v>
                </c:pt>
                <c:pt idx="2382">
                  <c:v>17472.81</c:v>
                </c:pt>
                <c:pt idx="2383">
                  <c:v>17473.81</c:v>
                </c:pt>
                <c:pt idx="2384">
                  <c:v>17474.81</c:v>
                </c:pt>
                <c:pt idx="2385">
                  <c:v>17475.82</c:v>
                </c:pt>
                <c:pt idx="2386">
                  <c:v>17476.82</c:v>
                </c:pt>
                <c:pt idx="2387">
                  <c:v>17477.82</c:v>
                </c:pt>
                <c:pt idx="2388">
                  <c:v>17478.82</c:v>
                </c:pt>
                <c:pt idx="2389">
                  <c:v>17479.82</c:v>
                </c:pt>
                <c:pt idx="2390">
                  <c:v>17484.53</c:v>
                </c:pt>
                <c:pt idx="2391">
                  <c:v>17485.53</c:v>
                </c:pt>
                <c:pt idx="2392">
                  <c:v>17486.53</c:v>
                </c:pt>
                <c:pt idx="2393">
                  <c:v>17487.53</c:v>
                </c:pt>
                <c:pt idx="2394">
                  <c:v>17488.53</c:v>
                </c:pt>
                <c:pt idx="2395">
                  <c:v>17489.53</c:v>
                </c:pt>
                <c:pt idx="2396">
                  <c:v>17490.53</c:v>
                </c:pt>
                <c:pt idx="2397">
                  <c:v>17491.53</c:v>
                </c:pt>
                <c:pt idx="2398">
                  <c:v>17492.53</c:v>
                </c:pt>
                <c:pt idx="2399">
                  <c:v>17493.53</c:v>
                </c:pt>
                <c:pt idx="2400">
                  <c:v>17617.59</c:v>
                </c:pt>
                <c:pt idx="2401">
                  <c:v>17618.6</c:v>
                </c:pt>
                <c:pt idx="2402">
                  <c:v>17619.6</c:v>
                </c:pt>
                <c:pt idx="2403">
                  <c:v>17620.6</c:v>
                </c:pt>
                <c:pt idx="2404">
                  <c:v>17621.6</c:v>
                </c:pt>
                <c:pt idx="2405">
                  <c:v>17622.6</c:v>
                </c:pt>
                <c:pt idx="2406">
                  <c:v>17623.6</c:v>
                </c:pt>
                <c:pt idx="2407">
                  <c:v>17624.6</c:v>
                </c:pt>
                <c:pt idx="2408">
                  <c:v>17625.6</c:v>
                </c:pt>
                <c:pt idx="2409">
                  <c:v>17626.6</c:v>
                </c:pt>
                <c:pt idx="2410">
                  <c:v>17631.31</c:v>
                </c:pt>
                <c:pt idx="2411">
                  <c:v>17632.31</c:v>
                </c:pt>
                <c:pt idx="2412">
                  <c:v>17633.31</c:v>
                </c:pt>
                <c:pt idx="2413">
                  <c:v>17634.31</c:v>
                </c:pt>
                <c:pt idx="2414">
                  <c:v>17635.31</c:v>
                </c:pt>
                <c:pt idx="2415">
                  <c:v>17636.31</c:v>
                </c:pt>
                <c:pt idx="2416">
                  <c:v>17637.31</c:v>
                </c:pt>
                <c:pt idx="2417">
                  <c:v>17638.31</c:v>
                </c:pt>
                <c:pt idx="2418">
                  <c:v>17639.32</c:v>
                </c:pt>
                <c:pt idx="2419">
                  <c:v>17640.32</c:v>
                </c:pt>
                <c:pt idx="2420">
                  <c:v>17764.34</c:v>
                </c:pt>
                <c:pt idx="2421">
                  <c:v>17765.34</c:v>
                </c:pt>
                <c:pt idx="2422">
                  <c:v>17766.34</c:v>
                </c:pt>
                <c:pt idx="2423">
                  <c:v>17767.34</c:v>
                </c:pt>
                <c:pt idx="2424">
                  <c:v>17768.34</c:v>
                </c:pt>
                <c:pt idx="2425">
                  <c:v>17769.34</c:v>
                </c:pt>
                <c:pt idx="2426">
                  <c:v>17770.35</c:v>
                </c:pt>
                <c:pt idx="2427">
                  <c:v>17771.35</c:v>
                </c:pt>
                <c:pt idx="2428">
                  <c:v>17772.35</c:v>
                </c:pt>
                <c:pt idx="2429">
                  <c:v>17773.35</c:v>
                </c:pt>
                <c:pt idx="2430">
                  <c:v>17778.06</c:v>
                </c:pt>
                <c:pt idx="2431">
                  <c:v>17779.06</c:v>
                </c:pt>
                <c:pt idx="2432">
                  <c:v>17780.06</c:v>
                </c:pt>
                <c:pt idx="2433">
                  <c:v>17781.06</c:v>
                </c:pt>
                <c:pt idx="2434">
                  <c:v>17782.06</c:v>
                </c:pt>
                <c:pt idx="2435">
                  <c:v>17783.06</c:v>
                </c:pt>
                <c:pt idx="2436">
                  <c:v>17784.06</c:v>
                </c:pt>
                <c:pt idx="2437">
                  <c:v>17785.06</c:v>
                </c:pt>
                <c:pt idx="2438">
                  <c:v>17786.06</c:v>
                </c:pt>
                <c:pt idx="2439">
                  <c:v>17787.06</c:v>
                </c:pt>
                <c:pt idx="2440">
                  <c:v>17911.17</c:v>
                </c:pt>
                <c:pt idx="2441">
                  <c:v>17912.17</c:v>
                </c:pt>
                <c:pt idx="2442">
                  <c:v>17913.17</c:v>
                </c:pt>
                <c:pt idx="2443">
                  <c:v>17914.17</c:v>
                </c:pt>
                <c:pt idx="2444">
                  <c:v>17915.17</c:v>
                </c:pt>
                <c:pt idx="2445">
                  <c:v>17916.17</c:v>
                </c:pt>
                <c:pt idx="2446">
                  <c:v>17917.17</c:v>
                </c:pt>
                <c:pt idx="2447">
                  <c:v>17918.17</c:v>
                </c:pt>
                <c:pt idx="2448">
                  <c:v>17919.17</c:v>
                </c:pt>
                <c:pt idx="2449">
                  <c:v>17920.17</c:v>
                </c:pt>
                <c:pt idx="2450">
                  <c:v>17924.88</c:v>
                </c:pt>
                <c:pt idx="2451">
                  <c:v>17925.88</c:v>
                </c:pt>
                <c:pt idx="2452">
                  <c:v>17926.88</c:v>
                </c:pt>
                <c:pt idx="2453">
                  <c:v>17927.88</c:v>
                </c:pt>
                <c:pt idx="2454">
                  <c:v>17928.88</c:v>
                </c:pt>
                <c:pt idx="2455">
                  <c:v>17929.88</c:v>
                </c:pt>
                <c:pt idx="2456">
                  <c:v>17930.88</c:v>
                </c:pt>
                <c:pt idx="2457">
                  <c:v>17931.88</c:v>
                </c:pt>
                <c:pt idx="2458">
                  <c:v>17932.88</c:v>
                </c:pt>
                <c:pt idx="2459">
                  <c:v>17933.88</c:v>
                </c:pt>
                <c:pt idx="2460">
                  <c:v>18057.99</c:v>
                </c:pt>
                <c:pt idx="2461">
                  <c:v>18058.99</c:v>
                </c:pt>
                <c:pt idx="2462">
                  <c:v>18059.99</c:v>
                </c:pt>
                <c:pt idx="2463">
                  <c:v>18060.99</c:v>
                </c:pt>
                <c:pt idx="2464">
                  <c:v>18061.99</c:v>
                </c:pt>
                <c:pt idx="2465">
                  <c:v>18062.99</c:v>
                </c:pt>
                <c:pt idx="2466">
                  <c:v>18063.99</c:v>
                </c:pt>
                <c:pt idx="2467">
                  <c:v>18064.99</c:v>
                </c:pt>
                <c:pt idx="2468">
                  <c:v>18066.0</c:v>
                </c:pt>
                <c:pt idx="2469">
                  <c:v>18067.0</c:v>
                </c:pt>
                <c:pt idx="2470">
                  <c:v>18071.7</c:v>
                </c:pt>
                <c:pt idx="2471">
                  <c:v>18072.71</c:v>
                </c:pt>
                <c:pt idx="2472">
                  <c:v>18073.71</c:v>
                </c:pt>
                <c:pt idx="2473">
                  <c:v>18074.71</c:v>
                </c:pt>
                <c:pt idx="2474">
                  <c:v>18075.71</c:v>
                </c:pt>
                <c:pt idx="2475">
                  <c:v>18076.71</c:v>
                </c:pt>
                <c:pt idx="2476">
                  <c:v>18077.71</c:v>
                </c:pt>
                <c:pt idx="2477">
                  <c:v>18078.71</c:v>
                </c:pt>
                <c:pt idx="2478">
                  <c:v>18079.71</c:v>
                </c:pt>
                <c:pt idx="2479">
                  <c:v>18080.71</c:v>
                </c:pt>
                <c:pt idx="2480">
                  <c:v>18204.74</c:v>
                </c:pt>
                <c:pt idx="2481">
                  <c:v>18205.74</c:v>
                </c:pt>
                <c:pt idx="2482">
                  <c:v>18206.75</c:v>
                </c:pt>
                <c:pt idx="2483">
                  <c:v>18207.75</c:v>
                </c:pt>
                <c:pt idx="2484">
                  <c:v>18208.75</c:v>
                </c:pt>
                <c:pt idx="2485">
                  <c:v>18209.75</c:v>
                </c:pt>
                <c:pt idx="2486">
                  <c:v>18210.75</c:v>
                </c:pt>
                <c:pt idx="2487">
                  <c:v>18211.75</c:v>
                </c:pt>
                <c:pt idx="2488">
                  <c:v>18212.75</c:v>
                </c:pt>
                <c:pt idx="2489">
                  <c:v>18213.75</c:v>
                </c:pt>
                <c:pt idx="2490">
                  <c:v>18218.46</c:v>
                </c:pt>
                <c:pt idx="2491">
                  <c:v>18219.46</c:v>
                </c:pt>
                <c:pt idx="2492">
                  <c:v>18220.46</c:v>
                </c:pt>
                <c:pt idx="2493">
                  <c:v>18221.46</c:v>
                </c:pt>
                <c:pt idx="2494">
                  <c:v>18222.46</c:v>
                </c:pt>
                <c:pt idx="2495">
                  <c:v>18223.46</c:v>
                </c:pt>
                <c:pt idx="2496">
                  <c:v>18224.46</c:v>
                </c:pt>
                <c:pt idx="2497">
                  <c:v>18225.46</c:v>
                </c:pt>
                <c:pt idx="2498">
                  <c:v>18226.46</c:v>
                </c:pt>
                <c:pt idx="2499">
                  <c:v>18227.46</c:v>
                </c:pt>
                <c:pt idx="2500">
                  <c:v>18351.57</c:v>
                </c:pt>
                <c:pt idx="2501">
                  <c:v>18352.57</c:v>
                </c:pt>
                <c:pt idx="2502">
                  <c:v>18353.57</c:v>
                </c:pt>
                <c:pt idx="2503">
                  <c:v>18354.57</c:v>
                </c:pt>
                <c:pt idx="2504">
                  <c:v>18355.57</c:v>
                </c:pt>
                <c:pt idx="2505">
                  <c:v>18356.57</c:v>
                </c:pt>
                <c:pt idx="2506">
                  <c:v>18357.57</c:v>
                </c:pt>
                <c:pt idx="2507">
                  <c:v>18358.58</c:v>
                </c:pt>
                <c:pt idx="2508">
                  <c:v>18359.58</c:v>
                </c:pt>
                <c:pt idx="2509">
                  <c:v>18360.58</c:v>
                </c:pt>
                <c:pt idx="2510">
                  <c:v>18365.28</c:v>
                </c:pt>
                <c:pt idx="2511">
                  <c:v>18366.28</c:v>
                </c:pt>
                <c:pt idx="2512">
                  <c:v>18367.28</c:v>
                </c:pt>
                <c:pt idx="2513">
                  <c:v>18368.29</c:v>
                </c:pt>
                <c:pt idx="2514">
                  <c:v>18369.29</c:v>
                </c:pt>
                <c:pt idx="2515">
                  <c:v>18370.29</c:v>
                </c:pt>
                <c:pt idx="2516">
                  <c:v>18371.29</c:v>
                </c:pt>
                <c:pt idx="2517">
                  <c:v>18372.29</c:v>
                </c:pt>
                <c:pt idx="2518">
                  <c:v>18373.29</c:v>
                </c:pt>
                <c:pt idx="2519">
                  <c:v>18374.29</c:v>
                </c:pt>
                <c:pt idx="2520">
                  <c:v>18498.4</c:v>
                </c:pt>
                <c:pt idx="2521">
                  <c:v>18499.4</c:v>
                </c:pt>
                <c:pt idx="2522">
                  <c:v>18500.4</c:v>
                </c:pt>
                <c:pt idx="2523">
                  <c:v>18501.4</c:v>
                </c:pt>
                <c:pt idx="2524">
                  <c:v>18502.4</c:v>
                </c:pt>
                <c:pt idx="2525">
                  <c:v>18503.4</c:v>
                </c:pt>
                <c:pt idx="2526">
                  <c:v>18504.4</c:v>
                </c:pt>
                <c:pt idx="2527">
                  <c:v>18505.4</c:v>
                </c:pt>
                <c:pt idx="2528">
                  <c:v>18506.4</c:v>
                </c:pt>
                <c:pt idx="2529">
                  <c:v>18507.4</c:v>
                </c:pt>
                <c:pt idx="2530">
                  <c:v>18512.11</c:v>
                </c:pt>
                <c:pt idx="2531">
                  <c:v>18513.11</c:v>
                </c:pt>
                <c:pt idx="2532">
                  <c:v>18514.11</c:v>
                </c:pt>
                <c:pt idx="2533">
                  <c:v>18515.11</c:v>
                </c:pt>
                <c:pt idx="2534">
                  <c:v>18516.11</c:v>
                </c:pt>
                <c:pt idx="2535">
                  <c:v>18517.11</c:v>
                </c:pt>
                <c:pt idx="2536">
                  <c:v>18518.12</c:v>
                </c:pt>
                <c:pt idx="2537">
                  <c:v>18519.12</c:v>
                </c:pt>
                <c:pt idx="2538">
                  <c:v>18520.12</c:v>
                </c:pt>
                <c:pt idx="2539">
                  <c:v>18521.12</c:v>
                </c:pt>
                <c:pt idx="2540">
                  <c:v>18645.22</c:v>
                </c:pt>
                <c:pt idx="2541">
                  <c:v>18646.22</c:v>
                </c:pt>
                <c:pt idx="2542">
                  <c:v>18647.22</c:v>
                </c:pt>
                <c:pt idx="2543">
                  <c:v>18648.22</c:v>
                </c:pt>
                <c:pt idx="2544">
                  <c:v>18649.22</c:v>
                </c:pt>
                <c:pt idx="2545">
                  <c:v>18650.23</c:v>
                </c:pt>
                <c:pt idx="2546">
                  <c:v>18651.23</c:v>
                </c:pt>
                <c:pt idx="2547">
                  <c:v>18652.23</c:v>
                </c:pt>
                <c:pt idx="2548">
                  <c:v>18653.23</c:v>
                </c:pt>
                <c:pt idx="2549">
                  <c:v>18654.23</c:v>
                </c:pt>
                <c:pt idx="2550">
                  <c:v>18658.94</c:v>
                </c:pt>
                <c:pt idx="2551">
                  <c:v>18659.94</c:v>
                </c:pt>
                <c:pt idx="2552">
                  <c:v>18660.94</c:v>
                </c:pt>
                <c:pt idx="2553">
                  <c:v>18661.94</c:v>
                </c:pt>
                <c:pt idx="2554">
                  <c:v>18662.94</c:v>
                </c:pt>
                <c:pt idx="2555">
                  <c:v>18663.94</c:v>
                </c:pt>
                <c:pt idx="2556">
                  <c:v>18664.94</c:v>
                </c:pt>
                <c:pt idx="2557">
                  <c:v>18665.94</c:v>
                </c:pt>
                <c:pt idx="2558">
                  <c:v>18666.94</c:v>
                </c:pt>
                <c:pt idx="2559">
                  <c:v>18667.94</c:v>
                </c:pt>
                <c:pt idx="2560">
                  <c:v>18792.02</c:v>
                </c:pt>
                <c:pt idx="2561">
                  <c:v>18793.02</c:v>
                </c:pt>
                <c:pt idx="2562">
                  <c:v>18794.02</c:v>
                </c:pt>
                <c:pt idx="2563">
                  <c:v>18795.02</c:v>
                </c:pt>
                <c:pt idx="2564">
                  <c:v>18796.02</c:v>
                </c:pt>
                <c:pt idx="2565">
                  <c:v>18797.03</c:v>
                </c:pt>
                <c:pt idx="2566">
                  <c:v>18798.03</c:v>
                </c:pt>
                <c:pt idx="2567">
                  <c:v>18799.03</c:v>
                </c:pt>
                <c:pt idx="2568">
                  <c:v>18800.03</c:v>
                </c:pt>
                <c:pt idx="2569">
                  <c:v>18801.03</c:v>
                </c:pt>
                <c:pt idx="2570">
                  <c:v>18805.74</c:v>
                </c:pt>
                <c:pt idx="2571">
                  <c:v>18806.74</c:v>
                </c:pt>
                <c:pt idx="2572">
                  <c:v>18807.74</c:v>
                </c:pt>
                <c:pt idx="2573">
                  <c:v>18808.74</c:v>
                </c:pt>
                <c:pt idx="2574">
                  <c:v>18809.74</c:v>
                </c:pt>
                <c:pt idx="2575">
                  <c:v>18810.74</c:v>
                </c:pt>
                <c:pt idx="2576">
                  <c:v>18811.74</c:v>
                </c:pt>
                <c:pt idx="2577">
                  <c:v>18812.74</c:v>
                </c:pt>
                <c:pt idx="2578">
                  <c:v>18813.74</c:v>
                </c:pt>
                <c:pt idx="2579">
                  <c:v>18814.74</c:v>
                </c:pt>
                <c:pt idx="2580">
                  <c:v>18938.85</c:v>
                </c:pt>
                <c:pt idx="2581">
                  <c:v>18939.85</c:v>
                </c:pt>
                <c:pt idx="2582">
                  <c:v>18940.85</c:v>
                </c:pt>
                <c:pt idx="2583">
                  <c:v>18941.85</c:v>
                </c:pt>
                <c:pt idx="2584">
                  <c:v>18942.85</c:v>
                </c:pt>
                <c:pt idx="2585">
                  <c:v>18943.85</c:v>
                </c:pt>
                <c:pt idx="2586">
                  <c:v>18944.85</c:v>
                </c:pt>
                <c:pt idx="2587">
                  <c:v>18945.85</c:v>
                </c:pt>
                <c:pt idx="2588">
                  <c:v>18946.85</c:v>
                </c:pt>
                <c:pt idx="2589">
                  <c:v>18947.86</c:v>
                </c:pt>
                <c:pt idx="2590">
                  <c:v>18952.56</c:v>
                </c:pt>
                <c:pt idx="2591">
                  <c:v>18953.56</c:v>
                </c:pt>
                <c:pt idx="2592">
                  <c:v>18954.56</c:v>
                </c:pt>
                <c:pt idx="2593">
                  <c:v>18955.57</c:v>
                </c:pt>
                <c:pt idx="2594">
                  <c:v>18956.57</c:v>
                </c:pt>
                <c:pt idx="2595">
                  <c:v>18957.57</c:v>
                </c:pt>
                <c:pt idx="2596">
                  <c:v>18958.57</c:v>
                </c:pt>
                <c:pt idx="2597">
                  <c:v>18959.57</c:v>
                </c:pt>
                <c:pt idx="2598">
                  <c:v>18960.57</c:v>
                </c:pt>
                <c:pt idx="2599">
                  <c:v>18961.57</c:v>
                </c:pt>
                <c:pt idx="2600">
                  <c:v>19085.67</c:v>
                </c:pt>
                <c:pt idx="2601">
                  <c:v>19086.68</c:v>
                </c:pt>
                <c:pt idx="2602">
                  <c:v>19087.68</c:v>
                </c:pt>
                <c:pt idx="2603">
                  <c:v>19088.68</c:v>
                </c:pt>
                <c:pt idx="2604">
                  <c:v>19089.68</c:v>
                </c:pt>
                <c:pt idx="2605">
                  <c:v>19090.68</c:v>
                </c:pt>
                <c:pt idx="2606">
                  <c:v>19091.68</c:v>
                </c:pt>
                <c:pt idx="2607">
                  <c:v>19092.68</c:v>
                </c:pt>
                <c:pt idx="2608">
                  <c:v>19093.68</c:v>
                </c:pt>
                <c:pt idx="2609">
                  <c:v>19094.68</c:v>
                </c:pt>
                <c:pt idx="2610">
                  <c:v>19099.39</c:v>
                </c:pt>
                <c:pt idx="2611">
                  <c:v>19100.39</c:v>
                </c:pt>
                <c:pt idx="2612">
                  <c:v>19101.39</c:v>
                </c:pt>
                <c:pt idx="2613">
                  <c:v>19102.39</c:v>
                </c:pt>
                <c:pt idx="2614">
                  <c:v>19103.39</c:v>
                </c:pt>
                <c:pt idx="2615">
                  <c:v>19104.39</c:v>
                </c:pt>
                <c:pt idx="2616">
                  <c:v>19105.4</c:v>
                </c:pt>
                <c:pt idx="2617">
                  <c:v>19106.4</c:v>
                </c:pt>
                <c:pt idx="2618">
                  <c:v>19107.4</c:v>
                </c:pt>
                <c:pt idx="2619">
                  <c:v>19108.4</c:v>
                </c:pt>
                <c:pt idx="2620">
                  <c:v>19232.5</c:v>
                </c:pt>
                <c:pt idx="2621">
                  <c:v>19233.51</c:v>
                </c:pt>
                <c:pt idx="2622">
                  <c:v>19234.51</c:v>
                </c:pt>
                <c:pt idx="2623">
                  <c:v>19235.51</c:v>
                </c:pt>
                <c:pt idx="2624">
                  <c:v>19236.51</c:v>
                </c:pt>
                <c:pt idx="2625">
                  <c:v>19237.51</c:v>
                </c:pt>
                <c:pt idx="2626">
                  <c:v>19238.51</c:v>
                </c:pt>
                <c:pt idx="2627">
                  <c:v>19239.51</c:v>
                </c:pt>
                <c:pt idx="2628">
                  <c:v>19240.51</c:v>
                </c:pt>
                <c:pt idx="2629">
                  <c:v>19241.51</c:v>
                </c:pt>
                <c:pt idx="2630">
                  <c:v>19246.22</c:v>
                </c:pt>
                <c:pt idx="2631">
                  <c:v>19247.22</c:v>
                </c:pt>
                <c:pt idx="2632">
                  <c:v>19248.22</c:v>
                </c:pt>
                <c:pt idx="2633">
                  <c:v>19249.22</c:v>
                </c:pt>
                <c:pt idx="2634">
                  <c:v>19250.22</c:v>
                </c:pt>
                <c:pt idx="2635">
                  <c:v>19251.22</c:v>
                </c:pt>
                <c:pt idx="2636">
                  <c:v>19252.22</c:v>
                </c:pt>
                <c:pt idx="2637">
                  <c:v>19253.22</c:v>
                </c:pt>
                <c:pt idx="2638">
                  <c:v>19254.22</c:v>
                </c:pt>
                <c:pt idx="2639">
                  <c:v>19255.22</c:v>
                </c:pt>
                <c:pt idx="2640">
                  <c:v>19379.26</c:v>
                </c:pt>
                <c:pt idx="2641">
                  <c:v>19380.26</c:v>
                </c:pt>
                <c:pt idx="2642">
                  <c:v>19381.26</c:v>
                </c:pt>
                <c:pt idx="2643">
                  <c:v>19382.27</c:v>
                </c:pt>
                <c:pt idx="2644">
                  <c:v>19383.27</c:v>
                </c:pt>
                <c:pt idx="2645">
                  <c:v>19384.27</c:v>
                </c:pt>
                <c:pt idx="2646">
                  <c:v>19385.27</c:v>
                </c:pt>
                <c:pt idx="2647">
                  <c:v>19386.27</c:v>
                </c:pt>
                <c:pt idx="2648">
                  <c:v>19387.27</c:v>
                </c:pt>
                <c:pt idx="2649">
                  <c:v>19388.27</c:v>
                </c:pt>
                <c:pt idx="2650">
                  <c:v>19392.98</c:v>
                </c:pt>
                <c:pt idx="2651">
                  <c:v>19393.98</c:v>
                </c:pt>
                <c:pt idx="2652">
                  <c:v>19394.98</c:v>
                </c:pt>
                <c:pt idx="2653">
                  <c:v>19395.98</c:v>
                </c:pt>
                <c:pt idx="2654">
                  <c:v>19396.98</c:v>
                </c:pt>
                <c:pt idx="2655">
                  <c:v>19397.98</c:v>
                </c:pt>
                <c:pt idx="2656">
                  <c:v>19398.98</c:v>
                </c:pt>
                <c:pt idx="2657">
                  <c:v>19399.98</c:v>
                </c:pt>
                <c:pt idx="2658">
                  <c:v>19400.98</c:v>
                </c:pt>
                <c:pt idx="2659">
                  <c:v>19401.98</c:v>
                </c:pt>
                <c:pt idx="2660">
                  <c:v>19526.01</c:v>
                </c:pt>
                <c:pt idx="2661">
                  <c:v>19527.01</c:v>
                </c:pt>
                <c:pt idx="2662">
                  <c:v>19528.02</c:v>
                </c:pt>
                <c:pt idx="2663">
                  <c:v>19529.02</c:v>
                </c:pt>
                <c:pt idx="2664">
                  <c:v>19530.02</c:v>
                </c:pt>
                <c:pt idx="2665">
                  <c:v>19531.02</c:v>
                </c:pt>
                <c:pt idx="2666">
                  <c:v>19532.02</c:v>
                </c:pt>
                <c:pt idx="2667">
                  <c:v>19533.02</c:v>
                </c:pt>
                <c:pt idx="2668">
                  <c:v>19534.02</c:v>
                </c:pt>
                <c:pt idx="2669">
                  <c:v>19535.02</c:v>
                </c:pt>
                <c:pt idx="2670">
                  <c:v>19539.73</c:v>
                </c:pt>
                <c:pt idx="2671">
                  <c:v>19540.73</c:v>
                </c:pt>
                <c:pt idx="2672">
                  <c:v>19541.73</c:v>
                </c:pt>
                <c:pt idx="2673">
                  <c:v>19542.73</c:v>
                </c:pt>
                <c:pt idx="2674">
                  <c:v>19543.73</c:v>
                </c:pt>
                <c:pt idx="2675">
                  <c:v>19544.73</c:v>
                </c:pt>
                <c:pt idx="2676">
                  <c:v>19545.73</c:v>
                </c:pt>
                <c:pt idx="2677">
                  <c:v>19546.73</c:v>
                </c:pt>
                <c:pt idx="2678">
                  <c:v>19547.73</c:v>
                </c:pt>
                <c:pt idx="2679">
                  <c:v>19548.73</c:v>
                </c:pt>
                <c:pt idx="2680">
                  <c:v>19672.84</c:v>
                </c:pt>
                <c:pt idx="2681">
                  <c:v>19673.84</c:v>
                </c:pt>
                <c:pt idx="2682">
                  <c:v>19674.84</c:v>
                </c:pt>
                <c:pt idx="2683">
                  <c:v>19675.84</c:v>
                </c:pt>
                <c:pt idx="2684">
                  <c:v>19676.84</c:v>
                </c:pt>
                <c:pt idx="2685">
                  <c:v>19677.84</c:v>
                </c:pt>
                <c:pt idx="2686">
                  <c:v>19678.84</c:v>
                </c:pt>
                <c:pt idx="2687">
                  <c:v>19679.84</c:v>
                </c:pt>
                <c:pt idx="2688">
                  <c:v>19680.84</c:v>
                </c:pt>
                <c:pt idx="2689">
                  <c:v>19681.84</c:v>
                </c:pt>
                <c:pt idx="2690">
                  <c:v>19686.55</c:v>
                </c:pt>
                <c:pt idx="2691">
                  <c:v>19687.55</c:v>
                </c:pt>
                <c:pt idx="2692">
                  <c:v>19688.55</c:v>
                </c:pt>
                <c:pt idx="2693">
                  <c:v>19689.55</c:v>
                </c:pt>
                <c:pt idx="2694">
                  <c:v>19690.55</c:v>
                </c:pt>
                <c:pt idx="2695">
                  <c:v>19691.55</c:v>
                </c:pt>
                <c:pt idx="2696">
                  <c:v>19692.55</c:v>
                </c:pt>
                <c:pt idx="2697">
                  <c:v>19693.55</c:v>
                </c:pt>
                <c:pt idx="2698">
                  <c:v>19694.56</c:v>
                </c:pt>
                <c:pt idx="2699">
                  <c:v>19695.56</c:v>
                </c:pt>
                <c:pt idx="2700">
                  <c:v>19819.66</c:v>
                </c:pt>
                <c:pt idx="2701">
                  <c:v>19820.66</c:v>
                </c:pt>
                <c:pt idx="2702">
                  <c:v>19821.66</c:v>
                </c:pt>
                <c:pt idx="2703">
                  <c:v>19822.66</c:v>
                </c:pt>
                <c:pt idx="2704">
                  <c:v>19823.67</c:v>
                </c:pt>
                <c:pt idx="2705">
                  <c:v>19824.67</c:v>
                </c:pt>
                <c:pt idx="2706">
                  <c:v>19825.67</c:v>
                </c:pt>
                <c:pt idx="2707">
                  <c:v>19826.67</c:v>
                </c:pt>
                <c:pt idx="2708">
                  <c:v>19827.67</c:v>
                </c:pt>
                <c:pt idx="2709">
                  <c:v>19828.67</c:v>
                </c:pt>
                <c:pt idx="2710">
                  <c:v>19833.38</c:v>
                </c:pt>
                <c:pt idx="2711">
                  <c:v>19834.38</c:v>
                </c:pt>
                <c:pt idx="2712">
                  <c:v>19835.38</c:v>
                </c:pt>
                <c:pt idx="2713">
                  <c:v>19836.38</c:v>
                </c:pt>
                <c:pt idx="2714">
                  <c:v>19837.38</c:v>
                </c:pt>
                <c:pt idx="2715">
                  <c:v>19838.38</c:v>
                </c:pt>
                <c:pt idx="2716">
                  <c:v>19839.38</c:v>
                </c:pt>
                <c:pt idx="2717">
                  <c:v>19840.38</c:v>
                </c:pt>
                <c:pt idx="2718">
                  <c:v>19841.38</c:v>
                </c:pt>
                <c:pt idx="2719">
                  <c:v>19842.38</c:v>
                </c:pt>
                <c:pt idx="2720">
                  <c:v>19966.49</c:v>
                </c:pt>
                <c:pt idx="2721">
                  <c:v>19967.49</c:v>
                </c:pt>
                <c:pt idx="2722">
                  <c:v>19968.49</c:v>
                </c:pt>
                <c:pt idx="2723">
                  <c:v>19969.49</c:v>
                </c:pt>
                <c:pt idx="2724">
                  <c:v>19970.49</c:v>
                </c:pt>
                <c:pt idx="2725">
                  <c:v>19971.49</c:v>
                </c:pt>
                <c:pt idx="2726">
                  <c:v>19972.49</c:v>
                </c:pt>
                <c:pt idx="2727">
                  <c:v>19973.5</c:v>
                </c:pt>
                <c:pt idx="2728">
                  <c:v>19974.5</c:v>
                </c:pt>
                <c:pt idx="2729">
                  <c:v>19975.5</c:v>
                </c:pt>
                <c:pt idx="2730">
                  <c:v>19980.21</c:v>
                </c:pt>
                <c:pt idx="2731">
                  <c:v>19981.21</c:v>
                </c:pt>
                <c:pt idx="2732">
                  <c:v>19982.21</c:v>
                </c:pt>
                <c:pt idx="2733">
                  <c:v>19983.21</c:v>
                </c:pt>
                <c:pt idx="2734">
                  <c:v>19984.21</c:v>
                </c:pt>
                <c:pt idx="2735">
                  <c:v>19985.21</c:v>
                </c:pt>
                <c:pt idx="2736">
                  <c:v>19986.21</c:v>
                </c:pt>
                <c:pt idx="2737">
                  <c:v>19987.21</c:v>
                </c:pt>
                <c:pt idx="2738">
                  <c:v>19988.21</c:v>
                </c:pt>
                <c:pt idx="2739">
                  <c:v>19989.21</c:v>
                </c:pt>
                <c:pt idx="2740">
                  <c:v>20113.24</c:v>
                </c:pt>
                <c:pt idx="2741">
                  <c:v>20114.24</c:v>
                </c:pt>
                <c:pt idx="2742">
                  <c:v>20115.24</c:v>
                </c:pt>
                <c:pt idx="2743">
                  <c:v>20116.24</c:v>
                </c:pt>
                <c:pt idx="2744">
                  <c:v>20117.24</c:v>
                </c:pt>
                <c:pt idx="2745">
                  <c:v>20118.24</c:v>
                </c:pt>
                <c:pt idx="2746">
                  <c:v>20119.25</c:v>
                </c:pt>
                <c:pt idx="2747">
                  <c:v>20120.25</c:v>
                </c:pt>
                <c:pt idx="2748">
                  <c:v>20121.25</c:v>
                </c:pt>
                <c:pt idx="2749">
                  <c:v>20122.25</c:v>
                </c:pt>
                <c:pt idx="2750">
                  <c:v>20126.96</c:v>
                </c:pt>
                <c:pt idx="2751">
                  <c:v>20127.96</c:v>
                </c:pt>
                <c:pt idx="2752">
                  <c:v>20128.96</c:v>
                </c:pt>
                <c:pt idx="2753">
                  <c:v>20129.96</c:v>
                </c:pt>
                <c:pt idx="2754">
                  <c:v>20130.96</c:v>
                </c:pt>
                <c:pt idx="2755">
                  <c:v>20131.96</c:v>
                </c:pt>
                <c:pt idx="2756">
                  <c:v>20132.96</c:v>
                </c:pt>
                <c:pt idx="2757">
                  <c:v>20133.96</c:v>
                </c:pt>
                <c:pt idx="2758">
                  <c:v>20134.96</c:v>
                </c:pt>
                <c:pt idx="2759">
                  <c:v>20135.96</c:v>
                </c:pt>
                <c:pt idx="2760">
                  <c:v>20260.03</c:v>
                </c:pt>
                <c:pt idx="2761">
                  <c:v>20261.03</c:v>
                </c:pt>
                <c:pt idx="2762">
                  <c:v>20262.03</c:v>
                </c:pt>
                <c:pt idx="2763">
                  <c:v>20263.03</c:v>
                </c:pt>
                <c:pt idx="2764">
                  <c:v>20264.03</c:v>
                </c:pt>
                <c:pt idx="2765">
                  <c:v>20265.04</c:v>
                </c:pt>
                <c:pt idx="2766">
                  <c:v>20266.04</c:v>
                </c:pt>
                <c:pt idx="2767">
                  <c:v>20267.04</c:v>
                </c:pt>
                <c:pt idx="2768">
                  <c:v>20268.04</c:v>
                </c:pt>
                <c:pt idx="2769">
                  <c:v>20269.04</c:v>
                </c:pt>
                <c:pt idx="2770">
                  <c:v>20273.75</c:v>
                </c:pt>
                <c:pt idx="2771">
                  <c:v>20274.75</c:v>
                </c:pt>
                <c:pt idx="2772">
                  <c:v>20275.75</c:v>
                </c:pt>
                <c:pt idx="2773">
                  <c:v>20276.75</c:v>
                </c:pt>
                <c:pt idx="2774">
                  <c:v>20277.75</c:v>
                </c:pt>
                <c:pt idx="2775">
                  <c:v>20278.75</c:v>
                </c:pt>
                <c:pt idx="2776">
                  <c:v>20279.75</c:v>
                </c:pt>
                <c:pt idx="2777">
                  <c:v>20280.75</c:v>
                </c:pt>
                <c:pt idx="2778">
                  <c:v>20281.75</c:v>
                </c:pt>
                <c:pt idx="2779">
                  <c:v>20282.75</c:v>
                </c:pt>
                <c:pt idx="2780">
                  <c:v>20406.86</c:v>
                </c:pt>
                <c:pt idx="2781">
                  <c:v>20407.86</c:v>
                </c:pt>
                <c:pt idx="2782">
                  <c:v>20408.86</c:v>
                </c:pt>
                <c:pt idx="2783">
                  <c:v>20409.86</c:v>
                </c:pt>
                <c:pt idx="2784">
                  <c:v>20410.86</c:v>
                </c:pt>
                <c:pt idx="2785">
                  <c:v>20411.86</c:v>
                </c:pt>
                <c:pt idx="2786">
                  <c:v>20412.86</c:v>
                </c:pt>
                <c:pt idx="2787">
                  <c:v>20413.86</c:v>
                </c:pt>
                <c:pt idx="2788">
                  <c:v>20414.86</c:v>
                </c:pt>
                <c:pt idx="2789">
                  <c:v>20415.87</c:v>
                </c:pt>
                <c:pt idx="2790">
                  <c:v>20420.57</c:v>
                </c:pt>
                <c:pt idx="2791">
                  <c:v>20421.57</c:v>
                </c:pt>
                <c:pt idx="2792">
                  <c:v>20422.57</c:v>
                </c:pt>
                <c:pt idx="2793">
                  <c:v>20423.58</c:v>
                </c:pt>
                <c:pt idx="2794">
                  <c:v>20424.58</c:v>
                </c:pt>
                <c:pt idx="2795">
                  <c:v>20425.58</c:v>
                </c:pt>
                <c:pt idx="2796">
                  <c:v>20426.58</c:v>
                </c:pt>
                <c:pt idx="2797">
                  <c:v>20427.58</c:v>
                </c:pt>
                <c:pt idx="2798">
                  <c:v>20428.58</c:v>
                </c:pt>
                <c:pt idx="2799">
                  <c:v>20429.58</c:v>
                </c:pt>
                <c:pt idx="2800">
                  <c:v>20553.68</c:v>
                </c:pt>
                <c:pt idx="2801">
                  <c:v>20554.68</c:v>
                </c:pt>
                <c:pt idx="2802">
                  <c:v>20555.69</c:v>
                </c:pt>
                <c:pt idx="2803">
                  <c:v>20556.69</c:v>
                </c:pt>
                <c:pt idx="2804">
                  <c:v>20557.69</c:v>
                </c:pt>
                <c:pt idx="2805">
                  <c:v>20558.69</c:v>
                </c:pt>
                <c:pt idx="2806">
                  <c:v>20559.69</c:v>
                </c:pt>
                <c:pt idx="2807">
                  <c:v>20560.69</c:v>
                </c:pt>
                <c:pt idx="2808">
                  <c:v>20561.69</c:v>
                </c:pt>
                <c:pt idx="2809">
                  <c:v>20562.69</c:v>
                </c:pt>
                <c:pt idx="2810">
                  <c:v>20567.4</c:v>
                </c:pt>
                <c:pt idx="2811">
                  <c:v>20568.4</c:v>
                </c:pt>
                <c:pt idx="2812">
                  <c:v>20569.4</c:v>
                </c:pt>
                <c:pt idx="2813">
                  <c:v>20570.4</c:v>
                </c:pt>
                <c:pt idx="2814">
                  <c:v>20571.41</c:v>
                </c:pt>
                <c:pt idx="2815">
                  <c:v>20572.41</c:v>
                </c:pt>
                <c:pt idx="2816">
                  <c:v>20573.41</c:v>
                </c:pt>
                <c:pt idx="2817">
                  <c:v>20574.41</c:v>
                </c:pt>
                <c:pt idx="2818">
                  <c:v>20575.41</c:v>
                </c:pt>
                <c:pt idx="2819">
                  <c:v>20576.41</c:v>
                </c:pt>
                <c:pt idx="2820">
                  <c:v>20700.52</c:v>
                </c:pt>
                <c:pt idx="2821">
                  <c:v>20701.52</c:v>
                </c:pt>
                <c:pt idx="2822">
                  <c:v>20702.52</c:v>
                </c:pt>
                <c:pt idx="2823">
                  <c:v>20703.52</c:v>
                </c:pt>
                <c:pt idx="2824">
                  <c:v>20704.52</c:v>
                </c:pt>
                <c:pt idx="2825">
                  <c:v>20705.52</c:v>
                </c:pt>
                <c:pt idx="2826">
                  <c:v>20706.52</c:v>
                </c:pt>
                <c:pt idx="2827">
                  <c:v>20707.52</c:v>
                </c:pt>
                <c:pt idx="2828">
                  <c:v>20708.52</c:v>
                </c:pt>
                <c:pt idx="2829">
                  <c:v>20709.52</c:v>
                </c:pt>
                <c:pt idx="2830">
                  <c:v>20714.23</c:v>
                </c:pt>
                <c:pt idx="2831">
                  <c:v>20715.23</c:v>
                </c:pt>
                <c:pt idx="2832">
                  <c:v>20716.23</c:v>
                </c:pt>
                <c:pt idx="2833">
                  <c:v>20717.23</c:v>
                </c:pt>
                <c:pt idx="2834">
                  <c:v>20718.24</c:v>
                </c:pt>
                <c:pt idx="2835">
                  <c:v>20719.24</c:v>
                </c:pt>
                <c:pt idx="2836">
                  <c:v>20720.24</c:v>
                </c:pt>
                <c:pt idx="2837">
                  <c:v>20721.24</c:v>
                </c:pt>
                <c:pt idx="2838">
                  <c:v>20722.24</c:v>
                </c:pt>
                <c:pt idx="2839">
                  <c:v>20723.24</c:v>
                </c:pt>
                <c:pt idx="2840">
                  <c:v>20847.35</c:v>
                </c:pt>
                <c:pt idx="2841">
                  <c:v>20848.35</c:v>
                </c:pt>
                <c:pt idx="2842">
                  <c:v>20849.35</c:v>
                </c:pt>
                <c:pt idx="2843">
                  <c:v>20850.35</c:v>
                </c:pt>
                <c:pt idx="2844">
                  <c:v>20851.35</c:v>
                </c:pt>
                <c:pt idx="2845">
                  <c:v>20852.35</c:v>
                </c:pt>
                <c:pt idx="2846">
                  <c:v>20853.35</c:v>
                </c:pt>
                <c:pt idx="2847">
                  <c:v>20854.35</c:v>
                </c:pt>
                <c:pt idx="2848">
                  <c:v>20855.35</c:v>
                </c:pt>
                <c:pt idx="2849">
                  <c:v>20856.35</c:v>
                </c:pt>
                <c:pt idx="2850">
                  <c:v>20861.06</c:v>
                </c:pt>
                <c:pt idx="2851">
                  <c:v>20862.06</c:v>
                </c:pt>
                <c:pt idx="2852">
                  <c:v>20863.06</c:v>
                </c:pt>
                <c:pt idx="2853">
                  <c:v>20864.06</c:v>
                </c:pt>
                <c:pt idx="2854">
                  <c:v>20865.06</c:v>
                </c:pt>
                <c:pt idx="2855">
                  <c:v>20866.06</c:v>
                </c:pt>
                <c:pt idx="2856">
                  <c:v>20867.06</c:v>
                </c:pt>
                <c:pt idx="2857">
                  <c:v>20868.06</c:v>
                </c:pt>
                <c:pt idx="2858">
                  <c:v>20869.06</c:v>
                </c:pt>
                <c:pt idx="2859">
                  <c:v>20870.06</c:v>
                </c:pt>
                <c:pt idx="2860">
                  <c:v>20994.17</c:v>
                </c:pt>
                <c:pt idx="2861">
                  <c:v>20995.17</c:v>
                </c:pt>
                <c:pt idx="2862">
                  <c:v>20996.17</c:v>
                </c:pt>
                <c:pt idx="2863">
                  <c:v>20997.17</c:v>
                </c:pt>
                <c:pt idx="2864">
                  <c:v>20998.17</c:v>
                </c:pt>
                <c:pt idx="2865">
                  <c:v>20999.17</c:v>
                </c:pt>
                <c:pt idx="2866">
                  <c:v>21000.17</c:v>
                </c:pt>
                <c:pt idx="2867">
                  <c:v>21001.18</c:v>
                </c:pt>
                <c:pt idx="2868">
                  <c:v>21002.18</c:v>
                </c:pt>
                <c:pt idx="2869">
                  <c:v>21003.18</c:v>
                </c:pt>
                <c:pt idx="2870">
                  <c:v>21007.89</c:v>
                </c:pt>
                <c:pt idx="2871">
                  <c:v>21008.89</c:v>
                </c:pt>
                <c:pt idx="2872">
                  <c:v>21009.89</c:v>
                </c:pt>
                <c:pt idx="2873">
                  <c:v>21010.89</c:v>
                </c:pt>
                <c:pt idx="2874">
                  <c:v>21011.89</c:v>
                </c:pt>
                <c:pt idx="2875">
                  <c:v>21012.89</c:v>
                </c:pt>
                <c:pt idx="2876">
                  <c:v>21013.89</c:v>
                </c:pt>
                <c:pt idx="2877">
                  <c:v>21014.89</c:v>
                </c:pt>
                <c:pt idx="2878">
                  <c:v>21015.89</c:v>
                </c:pt>
                <c:pt idx="2879">
                  <c:v>21016.89</c:v>
                </c:pt>
                <c:pt idx="2880">
                  <c:v>21141.0</c:v>
                </c:pt>
                <c:pt idx="2881">
                  <c:v>21142.0</c:v>
                </c:pt>
                <c:pt idx="2882">
                  <c:v>21143.0</c:v>
                </c:pt>
                <c:pt idx="2883">
                  <c:v>21144.0</c:v>
                </c:pt>
                <c:pt idx="2884">
                  <c:v>21145.0</c:v>
                </c:pt>
                <c:pt idx="2885">
                  <c:v>21146.0</c:v>
                </c:pt>
                <c:pt idx="2886">
                  <c:v>21147.0</c:v>
                </c:pt>
                <c:pt idx="2887">
                  <c:v>21148.0</c:v>
                </c:pt>
                <c:pt idx="2888">
                  <c:v>21149.0</c:v>
                </c:pt>
                <c:pt idx="2889">
                  <c:v>21150.0</c:v>
                </c:pt>
                <c:pt idx="2890">
                  <c:v>21154.71</c:v>
                </c:pt>
                <c:pt idx="2891">
                  <c:v>21155.71</c:v>
                </c:pt>
                <c:pt idx="2892">
                  <c:v>21156.71</c:v>
                </c:pt>
                <c:pt idx="2893">
                  <c:v>21157.71</c:v>
                </c:pt>
                <c:pt idx="2894">
                  <c:v>21158.71</c:v>
                </c:pt>
                <c:pt idx="2895">
                  <c:v>21159.71</c:v>
                </c:pt>
                <c:pt idx="2896">
                  <c:v>21160.71</c:v>
                </c:pt>
                <c:pt idx="2897">
                  <c:v>21161.71</c:v>
                </c:pt>
                <c:pt idx="2898">
                  <c:v>21162.72</c:v>
                </c:pt>
                <c:pt idx="2899">
                  <c:v>21163.72</c:v>
                </c:pt>
                <c:pt idx="2900">
                  <c:v>21287.82</c:v>
                </c:pt>
                <c:pt idx="2901">
                  <c:v>21288.82</c:v>
                </c:pt>
                <c:pt idx="2902">
                  <c:v>21289.82</c:v>
                </c:pt>
                <c:pt idx="2903">
                  <c:v>21290.82</c:v>
                </c:pt>
                <c:pt idx="2904">
                  <c:v>21291.82</c:v>
                </c:pt>
                <c:pt idx="2905">
                  <c:v>21292.82</c:v>
                </c:pt>
                <c:pt idx="2906">
                  <c:v>21293.82</c:v>
                </c:pt>
                <c:pt idx="2907">
                  <c:v>21294.83</c:v>
                </c:pt>
                <c:pt idx="2908">
                  <c:v>21295.83</c:v>
                </c:pt>
                <c:pt idx="2909">
                  <c:v>21296.83</c:v>
                </c:pt>
                <c:pt idx="2910">
                  <c:v>21301.54</c:v>
                </c:pt>
                <c:pt idx="2911">
                  <c:v>21302.54</c:v>
                </c:pt>
                <c:pt idx="2912">
                  <c:v>21303.54</c:v>
                </c:pt>
                <c:pt idx="2913">
                  <c:v>21304.54</c:v>
                </c:pt>
                <c:pt idx="2914">
                  <c:v>21305.54</c:v>
                </c:pt>
                <c:pt idx="2915">
                  <c:v>21306.54</c:v>
                </c:pt>
                <c:pt idx="2916">
                  <c:v>21307.54</c:v>
                </c:pt>
                <c:pt idx="2917">
                  <c:v>21308.54</c:v>
                </c:pt>
                <c:pt idx="2918">
                  <c:v>21309.54</c:v>
                </c:pt>
                <c:pt idx="2919">
                  <c:v>21310.54</c:v>
                </c:pt>
                <c:pt idx="2920">
                  <c:v>21434.65</c:v>
                </c:pt>
                <c:pt idx="2921">
                  <c:v>21435.65</c:v>
                </c:pt>
                <c:pt idx="2922">
                  <c:v>21436.65</c:v>
                </c:pt>
                <c:pt idx="2923">
                  <c:v>21437.65</c:v>
                </c:pt>
                <c:pt idx="2924">
                  <c:v>21438.65</c:v>
                </c:pt>
                <c:pt idx="2925">
                  <c:v>21439.65</c:v>
                </c:pt>
                <c:pt idx="2926">
                  <c:v>21440.65</c:v>
                </c:pt>
                <c:pt idx="2927">
                  <c:v>21441.65</c:v>
                </c:pt>
                <c:pt idx="2928">
                  <c:v>21442.66</c:v>
                </c:pt>
                <c:pt idx="2929">
                  <c:v>21443.66</c:v>
                </c:pt>
                <c:pt idx="2930">
                  <c:v>21448.37</c:v>
                </c:pt>
                <c:pt idx="2931">
                  <c:v>21449.36</c:v>
                </c:pt>
                <c:pt idx="2932">
                  <c:v>21450.36</c:v>
                </c:pt>
                <c:pt idx="2933">
                  <c:v>21451.36</c:v>
                </c:pt>
                <c:pt idx="2934">
                  <c:v>21452.37</c:v>
                </c:pt>
                <c:pt idx="2935">
                  <c:v>21453.37</c:v>
                </c:pt>
                <c:pt idx="2936">
                  <c:v>21454.37</c:v>
                </c:pt>
                <c:pt idx="2937">
                  <c:v>21455.37</c:v>
                </c:pt>
                <c:pt idx="2938">
                  <c:v>21456.37</c:v>
                </c:pt>
                <c:pt idx="2939">
                  <c:v>21457.37</c:v>
                </c:pt>
                <c:pt idx="2940">
                  <c:v>21581.47</c:v>
                </c:pt>
                <c:pt idx="2941">
                  <c:v>21582.47</c:v>
                </c:pt>
                <c:pt idx="2942">
                  <c:v>21583.47</c:v>
                </c:pt>
                <c:pt idx="2943">
                  <c:v>21584.47</c:v>
                </c:pt>
                <c:pt idx="2944">
                  <c:v>21585.47</c:v>
                </c:pt>
                <c:pt idx="2945">
                  <c:v>21586.47</c:v>
                </c:pt>
                <c:pt idx="2946">
                  <c:v>21587.48</c:v>
                </c:pt>
                <c:pt idx="2947">
                  <c:v>21588.48</c:v>
                </c:pt>
                <c:pt idx="2948">
                  <c:v>21589.48</c:v>
                </c:pt>
                <c:pt idx="2949">
                  <c:v>21590.48</c:v>
                </c:pt>
                <c:pt idx="2950">
                  <c:v>21595.19</c:v>
                </c:pt>
                <c:pt idx="2951">
                  <c:v>21596.19</c:v>
                </c:pt>
                <c:pt idx="2952">
                  <c:v>21597.19</c:v>
                </c:pt>
                <c:pt idx="2953">
                  <c:v>21598.19</c:v>
                </c:pt>
                <c:pt idx="2954">
                  <c:v>21599.19</c:v>
                </c:pt>
                <c:pt idx="2955">
                  <c:v>21600.19</c:v>
                </c:pt>
                <c:pt idx="2956">
                  <c:v>21601.19</c:v>
                </c:pt>
                <c:pt idx="2957">
                  <c:v>21602.19</c:v>
                </c:pt>
                <c:pt idx="2958">
                  <c:v>21603.19</c:v>
                </c:pt>
                <c:pt idx="2959">
                  <c:v>21604.19</c:v>
                </c:pt>
                <c:pt idx="2960">
                  <c:v>21728.29</c:v>
                </c:pt>
                <c:pt idx="2961">
                  <c:v>21729.29</c:v>
                </c:pt>
                <c:pt idx="2962">
                  <c:v>21730.29</c:v>
                </c:pt>
                <c:pt idx="2963">
                  <c:v>21731.29</c:v>
                </c:pt>
                <c:pt idx="2964">
                  <c:v>21732.29</c:v>
                </c:pt>
                <c:pt idx="2965">
                  <c:v>21733.29</c:v>
                </c:pt>
                <c:pt idx="2966">
                  <c:v>21734.29</c:v>
                </c:pt>
                <c:pt idx="2967">
                  <c:v>21735.29</c:v>
                </c:pt>
                <c:pt idx="2968">
                  <c:v>21736.3</c:v>
                </c:pt>
                <c:pt idx="2969">
                  <c:v>21737.3</c:v>
                </c:pt>
                <c:pt idx="2970">
                  <c:v>21742.01</c:v>
                </c:pt>
                <c:pt idx="2971">
                  <c:v>21743.01</c:v>
                </c:pt>
                <c:pt idx="2972">
                  <c:v>21744.01</c:v>
                </c:pt>
                <c:pt idx="2973">
                  <c:v>21745.01</c:v>
                </c:pt>
                <c:pt idx="2974">
                  <c:v>21746.01</c:v>
                </c:pt>
                <c:pt idx="2975">
                  <c:v>21747.01</c:v>
                </c:pt>
                <c:pt idx="2976">
                  <c:v>21748.01</c:v>
                </c:pt>
                <c:pt idx="2977">
                  <c:v>21749.01</c:v>
                </c:pt>
                <c:pt idx="2978">
                  <c:v>21750.01</c:v>
                </c:pt>
                <c:pt idx="2979">
                  <c:v>21751.01</c:v>
                </c:pt>
                <c:pt idx="2980">
                  <c:v>21875.12</c:v>
                </c:pt>
                <c:pt idx="2981">
                  <c:v>21876.12</c:v>
                </c:pt>
                <c:pt idx="2982">
                  <c:v>21877.12</c:v>
                </c:pt>
                <c:pt idx="2983">
                  <c:v>21878.12</c:v>
                </c:pt>
                <c:pt idx="2984">
                  <c:v>21879.12</c:v>
                </c:pt>
                <c:pt idx="2985">
                  <c:v>21880.12</c:v>
                </c:pt>
                <c:pt idx="2986">
                  <c:v>21881.12</c:v>
                </c:pt>
                <c:pt idx="2987">
                  <c:v>21882.12</c:v>
                </c:pt>
                <c:pt idx="2988">
                  <c:v>21883.12</c:v>
                </c:pt>
                <c:pt idx="2989">
                  <c:v>21884.13</c:v>
                </c:pt>
                <c:pt idx="2990">
                  <c:v>21888.84</c:v>
                </c:pt>
                <c:pt idx="2991">
                  <c:v>21889.84</c:v>
                </c:pt>
                <c:pt idx="2992">
                  <c:v>21890.84</c:v>
                </c:pt>
                <c:pt idx="2993">
                  <c:v>21891.84</c:v>
                </c:pt>
                <c:pt idx="2994">
                  <c:v>21892.84</c:v>
                </c:pt>
                <c:pt idx="2995">
                  <c:v>21893.84</c:v>
                </c:pt>
                <c:pt idx="2996">
                  <c:v>21894.84</c:v>
                </c:pt>
                <c:pt idx="2997">
                  <c:v>21895.84</c:v>
                </c:pt>
                <c:pt idx="2998">
                  <c:v>21896.84</c:v>
                </c:pt>
                <c:pt idx="2999">
                  <c:v>21897.84</c:v>
                </c:pt>
                <c:pt idx="3000">
                  <c:v>22021.94</c:v>
                </c:pt>
                <c:pt idx="3001">
                  <c:v>22022.94</c:v>
                </c:pt>
                <c:pt idx="3002">
                  <c:v>22023.94</c:v>
                </c:pt>
                <c:pt idx="3003">
                  <c:v>22024.94</c:v>
                </c:pt>
                <c:pt idx="3004">
                  <c:v>22025.95</c:v>
                </c:pt>
                <c:pt idx="3005">
                  <c:v>22026.95</c:v>
                </c:pt>
                <c:pt idx="3006">
                  <c:v>22027.95</c:v>
                </c:pt>
                <c:pt idx="3007">
                  <c:v>22028.95</c:v>
                </c:pt>
                <c:pt idx="3008">
                  <c:v>22029.95</c:v>
                </c:pt>
                <c:pt idx="3009">
                  <c:v>22030.95</c:v>
                </c:pt>
                <c:pt idx="3010">
                  <c:v>22035.66</c:v>
                </c:pt>
                <c:pt idx="3011">
                  <c:v>22036.66</c:v>
                </c:pt>
                <c:pt idx="3012">
                  <c:v>22037.66</c:v>
                </c:pt>
                <c:pt idx="3013">
                  <c:v>22038.66</c:v>
                </c:pt>
                <c:pt idx="3014">
                  <c:v>22039.66</c:v>
                </c:pt>
                <c:pt idx="3015">
                  <c:v>22040.66</c:v>
                </c:pt>
                <c:pt idx="3016">
                  <c:v>22041.66</c:v>
                </c:pt>
                <c:pt idx="3017">
                  <c:v>22042.67</c:v>
                </c:pt>
                <c:pt idx="3018">
                  <c:v>22043.67</c:v>
                </c:pt>
                <c:pt idx="3019">
                  <c:v>22044.67</c:v>
                </c:pt>
                <c:pt idx="3020">
                  <c:v>22168.77</c:v>
                </c:pt>
                <c:pt idx="3021">
                  <c:v>22169.77</c:v>
                </c:pt>
                <c:pt idx="3022">
                  <c:v>22170.77</c:v>
                </c:pt>
                <c:pt idx="3023">
                  <c:v>22171.78</c:v>
                </c:pt>
                <c:pt idx="3024">
                  <c:v>22172.78</c:v>
                </c:pt>
                <c:pt idx="3025">
                  <c:v>22173.78</c:v>
                </c:pt>
                <c:pt idx="3026">
                  <c:v>22174.78</c:v>
                </c:pt>
                <c:pt idx="3027">
                  <c:v>22175.78</c:v>
                </c:pt>
                <c:pt idx="3028">
                  <c:v>22176.78</c:v>
                </c:pt>
                <c:pt idx="3029">
                  <c:v>22177.78</c:v>
                </c:pt>
                <c:pt idx="3030">
                  <c:v>22182.49</c:v>
                </c:pt>
                <c:pt idx="3031">
                  <c:v>22183.49</c:v>
                </c:pt>
                <c:pt idx="3032">
                  <c:v>22184.49</c:v>
                </c:pt>
                <c:pt idx="3033">
                  <c:v>22185.49</c:v>
                </c:pt>
                <c:pt idx="3034">
                  <c:v>22186.49</c:v>
                </c:pt>
                <c:pt idx="3035">
                  <c:v>22187.49</c:v>
                </c:pt>
                <c:pt idx="3036">
                  <c:v>22188.49</c:v>
                </c:pt>
                <c:pt idx="3037">
                  <c:v>22189.49</c:v>
                </c:pt>
                <c:pt idx="3038">
                  <c:v>22190.49</c:v>
                </c:pt>
                <c:pt idx="3039">
                  <c:v>22191.49</c:v>
                </c:pt>
                <c:pt idx="3040">
                  <c:v>22315.55</c:v>
                </c:pt>
                <c:pt idx="3041">
                  <c:v>22316.55</c:v>
                </c:pt>
                <c:pt idx="3042">
                  <c:v>22317.56</c:v>
                </c:pt>
                <c:pt idx="3043">
                  <c:v>22318.56</c:v>
                </c:pt>
                <c:pt idx="3044">
                  <c:v>22319.56</c:v>
                </c:pt>
                <c:pt idx="3045">
                  <c:v>22320.56</c:v>
                </c:pt>
                <c:pt idx="3046">
                  <c:v>22321.56</c:v>
                </c:pt>
                <c:pt idx="3047">
                  <c:v>22322.56</c:v>
                </c:pt>
                <c:pt idx="3048">
                  <c:v>22323.56</c:v>
                </c:pt>
                <c:pt idx="3049">
                  <c:v>22324.56</c:v>
                </c:pt>
                <c:pt idx="3050">
                  <c:v>22329.27</c:v>
                </c:pt>
                <c:pt idx="3051">
                  <c:v>22330.27</c:v>
                </c:pt>
                <c:pt idx="3052">
                  <c:v>22331.27</c:v>
                </c:pt>
                <c:pt idx="3053">
                  <c:v>22332.27</c:v>
                </c:pt>
                <c:pt idx="3054">
                  <c:v>22333.27</c:v>
                </c:pt>
                <c:pt idx="3055">
                  <c:v>22334.27</c:v>
                </c:pt>
                <c:pt idx="3056">
                  <c:v>22335.27</c:v>
                </c:pt>
                <c:pt idx="3057">
                  <c:v>22336.27</c:v>
                </c:pt>
                <c:pt idx="3058">
                  <c:v>22337.27</c:v>
                </c:pt>
                <c:pt idx="3059">
                  <c:v>22338.28</c:v>
                </c:pt>
                <c:pt idx="3060">
                  <c:v>22462.38</c:v>
                </c:pt>
                <c:pt idx="3061">
                  <c:v>22463.38</c:v>
                </c:pt>
                <c:pt idx="3062">
                  <c:v>22464.38</c:v>
                </c:pt>
                <c:pt idx="3063">
                  <c:v>22465.38</c:v>
                </c:pt>
                <c:pt idx="3064">
                  <c:v>22466.39</c:v>
                </c:pt>
                <c:pt idx="3065">
                  <c:v>22467.39</c:v>
                </c:pt>
                <c:pt idx="3066">
                  <c:v>22468.39</c:v>
                </c:pt>
                <c:pt idx="3067">
                  <c:v>22469.39</c:v>
                </c:pt>
                <c:pt idx="3068">
                  <c:v>22470.39</c:v>
                </c:pt>
                <c:pt idx="3069">
                  <c:v>22471.39</c:v>
                </c:pt>
                <c:pt idx="3070">
                  <c:v>22476.1</c:v>
                </c:pt>
                <c:pt idx="3071">
                  <c:v>22477.1</c:v>
                </c:pt>
                <c:pt idx="3072">
                  <c:v>22478.1</c:v>
                </c:pt>
                <c:pt idx="3073">
                  <c:v>22479.1</c:v>
                </c:pt>
                <c:pt idx="3074">
                  <c:v>22480.1</c:v>
                </c:pt>
                <c:pt idx="3075">
                  <c:v>22481.1</c:v>
                </c:pt>
                <c:pt idx="3076">
                  <c:v>22482.1</c:v>
                </c:pt>
                <c:pt idx="3077">
                  <c:v>22483.1</c:v>
                </c:pt>
                <c:pt idx="3078">
                  <c:v>22484.1</c:v>
                </c:pt>
                <c:pt idx="3079">
                  <c:v>22485.1</c:v>
                </c:pt>
                <c:pt idx="3080">
                  <c:v>22609.21</c:v>
                </c:pt>
                <c:pt idx="3081">
                  <c:v>22610.21</c:v>
                </c:pt>
                <c:pt idx="3082">
                  <c:v>22611.21</c:v>
                </c:pt>
                <c:pt idx="3083">
                  <c:v>22612.21</c:v>
                </c:pt>
                <c:pt idx="3084">
                  <c:v>22613.21</c:v>
                </c:pt>
                <c:pt idx="3085">
                  <c:v>22614.21</c:v>
                </c:pt>
                <c:pt idx="3086">
                  <c:v>22615.21</c:v>
                </c:pt>
                <c:pt idx="3087">
                  <c:v>22616.22</c:v>
                </c:pt>
                <c:pt idx="3088">
                  <c:v>22617.22</c:v>
                </c:pt>
                <c:pt idx="3089">
                  <c:v>22618.22</c:v>
                </c:pt>
                <c:pt idx="3090">
                  <c:v>22622.93</c:v>
                </c:pt>
                <c:pt idx="3091">
                  <c:v>22623.93</c:v>
                </c:pt>
                <c:pt idx="3092">
                  <c:v>22624.93</c:v>
                </c:pt>
                <c:pt idx="3093">
                  <c:v>22625.93</c:v>
                </c:pt>
                <c:pt idx="3094">
                  <c:v>22626.93</c:v>
                </c:pt>
                <c:pt idx="3095">
                  <c:v>22627.93</c:v>
                </c:pt>
                <c:pt idx="3096">
                  <c:v>22628.93</c:v>
                </c:pt>
                <c:pt idx="3097">
                  <c:v>22629.93</c:v>
                </c:pt>
                <c:pt idx="3098">
                  <c:v>22630.93</c:v>
                </c:pt>
                <c:pt idx="3099">
                  <c:v>22631.93</c:v>
                </c:pt>
                <c:pt idx="3100">
                  <c:v>22756.04</c:v>
                </c:pt>
                <c:pt idx="3101">
                  <c:v>22757.04</c:v>
                </c:pt>
                <c:pt idx="3102">
                  <c:v>22758.04</c:v>
                </c:pt>
                <c:pt idx="3103">
                  <c:v>22759.04</c:v>
                </c:pt>
                <c:pt idx="3104">
                  <c:v>22760.04</c:v>
                </c:pt>
                <c:pt idx="3105">
                  <c:v>22761.04</c:v>
                </c:pt>
                <c:pt idx="3106">
                  <c:v>22762.04</c:v>
                </c:pt>
                <c:pt idx="3107">
                  <c:v>22763.04</c:v>
                </c:pt>
                <c:pt idx="3108">
                  <c:v>22764.04</c:v>
                </c:pt>
                <c:pt idx="3109">
                  <c:v>22765.04</c:v>
                </c:pt>
                <c:pt idx="3110">
                  <c:v>22769.75</c:v>
                </c:pt>
                <c:pt idx="3111">
                  <c:v>22770.75</c:v>
                </c:pt>
                <c:pt idx="3112">
                  <c:v>22771.75</c:v>
                </c:pt>
                <c:pt idx="3113">
                  <c:v>22772.75</c:v>
                </c:pt>
                <c:pt idx="3114">
                  <c:v>22773.75</c:v>
                </c:pt>
                <c:pt idx="3115">
                  <c:v>22774.75</c:v>
                </c:pt>
                <c:pt idx="3116">
                  <c:v>22775.76</c:v>
                </c:pt>
                <c:pt idx="3117">
                  <c:v>22776.76</c:v>
                </c:pt>
                <c:pt idx="3118">
                  <c:v>22777.76</c:v>
                </c:pt>
                <c:pt idx="3119">
                  <c:v>22778.76</c:v>
                </c:pt>
                <c:pt idx="3120">
                  <c:v>22902.81</c:v>
                </c:pt>
                <c:pt idx="3121">
                  <c:v>22903.81</c:v>
                </c:pt>
                <c:pt idx="3122">
                  <c:v>22904.81</c:v>
                </c:pt>
                <c:pt idx="3123">
                  <c:v>22905.81</c:v>
                </c:pt>
                <c:pt idx="3124">
                  <c:v>22906.81</c:v>
                </c:pt>
                <c:pt idx="3125">
                  <c:v>22907.81</c:v>
                </c:pt>
                <c:pt idx="3126">
                  <c:v>22908.82</c:v>
                </c:pt>
                <c:pt idx="3127">
                  <c:v>22909.82</c:v>
                </c:pt>
                <c:pt idx="3128">
                  <c:v>22910.82</c:v>
                </c:pt>
                <c:pt idx="3129">
                  <c:v>22911.82</c:v>
                </c:pt>
                <c:pt idx="3130">
                  <c:v>22916.52</c:v>
                </c:pt>
                <c:pt idx="3131">
                  <c:v>22917.53</c:v>
                </c:pt>
                <c:pt idx="3132">
                  <c:v>22918.52</c:v>
                </c:pt>
                <c:pt idx="3133">
                  <c:v>22919.53</c:v>
                </c:pt>
                <c:pt idx="3134">
                  <c:v>22920.53</c:v>
                </c:pt>
                <c:pt idx="3135">
                  <c:v>22921.53</c:v>
                </c:pt>
                <c:pt idx="3136">
                  <c:v>22922.53</c:v>
                </c:pt>
                <c:pt idx="3137">
                  <c:v>22923.53</c:v>
                </c:pt>
                <c:pt idx="3138">
                  <c:v>22924.53</c:v>
                </c:pt>
                <c:pt idx="3139">
                  <c:v>22925.53</c:v>
                </c:pt>
                <c:pt idx="3140">
                  <c:v>23049.63</c:v>
                </c:pt>
                <c:pt idx="3141">
                  <c:v>23050.63</c:v>
                </c:pt>
                <c:pt idx="3142">
                  <c:v>23051.63</c:v>
                </c:pt>
                <c:pt idx="3143">
                  <c:v>23052.63</c:v>
                </c:pt>
                <c:pt idx="3144">
                  <c:v>23053.64</c:v>
                </c:pt>
                <c:pt idx="3145">
                  <c:v>23054.64</c:v>
                </c:pt>
                <c:pt idx="3146">
                  <c:v>23055.64</c:v>
                </c:pt>
                <c:pt idx="3147">
                  <c:v>23056.64</c:v>
                </c:pt>
                <c:pt idx="3148">
                  <c:v>23057.64</c:v>
                </c:pt>
                <c:pt idx="3149">
                  <c:v>23058.64</c:v>
                </c:pt>
                <c:pt idx="3150">
                  <c:v>23063.35</c:v>
                </c:pt>
                <c:pt idx="3151">
                  <c:v>23064.35</c:v>
                </c:pt>
                <c:pt idx="3152">
                  <c:v>23065.35</c:v>
                </c:pt>
                <c:pt idx="3153">
                  <c:v>23066.35</c:v>
                </c:pt>
                <c:pt idx="3154">
                  <c:v>23067.35</c:v>
                </c:pt>
                <c:pt idx="3155">
                  <c:v>23068.35</c:v>
                </c:pt>
                <c:pt idx="3156">
                  <c:v>23069.35</c:v>
                </c:pt>
                <c:pt idx="3157">
                  <c:v>23070.35</c:v>
                </c:pt>
                <c:pt idx="3158">
                  <c:v>23071.35</c:v>
                </c:pt>
                <c:pt idx="3159">
                  <c:v>23072.35</c:v>
                </c:pt>
                <c:pt idx="3160">
                  <c:v>23196.46</c:v>
                </c:pt>
                <c:pt idx="3161">
                  <c:v>23197.46</c:v>
                </c:pt>
                <c:pt idx="3162">
                  <c:v>23198.46</c:v>
                </c:pt>
                <c:pt idx="3163">
                  <c:v>23199.46</c:v>
                </c:pt>
                <c:pt idx="3164">
                  <c:v>23200.46</c:v>
                </c:pt>
                <c:pt idx="3165">
                  <c:v>23201.46</c:v>
                </c:pt>
                <c:pt idx="3166">
                  <c:v>23202.47</c:v>
                </c:pt>
                <c:pt idx="3167">
                  <c:v>23203.47</c:v>
                </c:pt>
                <c:pt idx="3168">
                  <c:v>23204.47</c:v>
                </c:pt>
                <c:pt idx="3169">
                  <c:v>23205.47</c:v>
                </c:pt>
                <c:pt idx="3170">
                  <c:v>23210.18</c:v>
                </c:pt>
                <c:pt idx="3171">
                  <c:v>23211.18</c:v>
                </c:pt>
                <c:pt idx="3172">
                  <c:v>23212.18</c:v>
                </c:pt>
                <c:pt idx="3173">
                  <c:v>23213.18</c:v>
                </c:pt>
                <c:pt idx="3174">
                  <c:v>23214.18</c:v>
                </c:pt>
                <c:pt idx="3175">
                  <c:v>23215.18</c:v>
                </c:pt>
                <c:pt idx="3176">
                  <c:v>23216.18</c:v>
                </c:pt>
                <c:pt idx="3177">
                  <c:v>23217.18</c:v>
                </c:pt>
                <c:pt idx="3178">
                  <c:v>23218.18</c:v>
                </c:pt>
                <c:pt idx="3179">
                  <c:v>23219.18</c:v>
                </c:pt>
                <c:pt idx="3180">
                  <c:v>23343.29</c:v>
                </c:pt>
                <c:pt idx="3181">
                  <c:v>23344.29</c:v>
                </c:pt>
                <c:pt idx="3182">
                  <c:v>23345.29</c:v>
                </c:pt>
                <c:pt idx="3183">
                  <c:v>23346.29</c:v>
                </c:pt>
                <c:pt idx="3184">
                  <c:v>23347.29</c:v>
                </c:pt>
                <c:pt idx="3185">
                  <c:v>23348.29</c:v>
                </c:pt>
                <c:pt idx="3186">
                  <c:v>23349.29</c:v>
                </c:pt>
                <c:pt idx="3187">
                  <c:v>23350.29</c:v>
                </c:pt>
                <c:pt idx="3188">
                  <c:v>23351.29</c:v>
                </c:pt>
                <c:pt idx="3189">
                  <c:v>23352.29</c:v>
                </c:pt>
                <c:pt idx="3190">
                  <c:v>23357.0</c:v>
                </c:pt>
                <c:pt idx="3191">
                  <c:v>23358.0</c:v>
                </c:pt>
                <c:pt idx="3192">
                  <c:v>23359.01</c:v>
                </c:pt>
                <c:pt idx="3193">
                  <c:v>23360.01</c:v>
                </c:pt>
                <c:pt idx="3194">
                  <c:v>23361.01</c:v>
                </c:pt>
                <c:pt idx="3195">
                  <c:v>23362.01</c:v>
                </c:pt>
                <c:pt idx="3196">
                  <c:v>23363.01</c:v>
                </c:pt>
                <c:pt idx="3197">
                  <c:v>23364.01</c:v>
                </c:pt>
                <c:pt idx="3198">
                  <c:v>23365.01</c:v>
                </c:pt>
                <c:pt idx="3199">
                  <c:v>23366.01</c:v>
                </c:pt>
                <c:pt idx="3200">
                  <c:v>23490.07</c:v>
                </c:pt>
                <c:pt idx="3201">
                  <c:v>23491.07</c:v>
                </c:pt>
                <c:pt idx="3202">
                  <c:v>23492.07</c:v>
                </c:pt>
                <c:pt idx="3203">
                  <c:v>23493.07</c:v>
                </c:pt>
                <c:pt idx="3204">
                  <c:v>23494.07</c:v>
                </c:pt>
                <c:pt idx="3205">
                  <c:v>23495.07</c:v>
                </c:pt>
                <c:pt idx="3206">
                  <c:v>23496.07</c:v>
                </c:pt>
                <c:pt idx="3207">
                  <c:v>23497.07</c:v>
                </c:pt>
                <c:pt idx="3208">
                  <c:v>23498.07</c:v>
                </c:pt>
                <c:pt idx="3209">
                  <c:v>23499.07</c:v>
                </c:pt>
                <c:pt idx="3210">
                  <c:v>23503.78</c:v>
                </c:pt>
                <c:pt idx="3211">
                  <c:v>23504.78</c:v>
                </c:pt>
                <c:pt idx="3212">
                  <c:v>23505.78</c:v>
                </c:pt>
                <c:pt idx="3213">
                  <c:v>23506.78</c:v>
                </c:pt>
                <c:pt idx="3214">
                  <c:v>23507.78</c:v>
                </c:pt>
                <c:pt idx="3215">
                  <c:v>23508.78</c:v>
                </c:pt>
                <c:pt idx="3216">
                  <c:v>23509.78</c:v>
                </c:pt>
                <c:pt idx="3217">
                  <c:v>23510.78</c:v>
                </c:pt>
                <c:pt idx="3218">
                  <c:v>23511.78</c:v>
                </c:pt>
                <c:pt idx="3219">
                  <c:v>23512.78</c:v>
                </c:pt>
                <c:pt idx="3220">
                  <c:v>23636.89</c:v>
                </c:pt>
                <c:pt idx="3221">
                  <c:v>23637.89</c:v>
                </c:pt>
                <c:pt idx="3222">
                  <c:v>23638.89</c:v>
                </c:pt>
                <c:pt idx="3223">
                  <c:v>23639.89</c:v>
                </c:pt>
                <c:pt idx="3224">
                  <c:v>23640.89</c:v>
                </c:pt>
                <c:pt idx="3225">
                  <c:v>23641.89</c:v>
                </c:pt>
                <c:pt idx="3226">
                  <c:v>23642.89</c:v>
                </c:pt>
                <c:pt idx="3227">
                  <c:v>23643.9</c:v>
                </c:pt>
                <c:pt idx="3228">
                  <c:v>23644.9</c:v>
                </c:pt>
                <c:pt idx="3229">
                  <c:v>23645.9</c:v>
                </c:pt>
                <c:pt idx="3230">
                  <c:v>23650.61</c:v>
                </c:pt>
                <c:pt idx="3231">
                  <c:v>23651.61</c:v>
                </c:pt>
                <c:pt idx="3232">
                  <c:v>23652.61</c:v>
                </c:pt>
                <c:pt idx="3233">
                  <c:v>23653.61</c:v>
                </c:pt>
                <c:pt idx="3234">
                  <c:v>23654.61</c:v>
                </c:pt>
                <c:pt idx="3235">
                  <c:v>23655.61</c:v>
                </c:pt>
                <c:pt idx="3236">
                  <c:v>23656.61</c:v>
                </c:pt>
                <c:pt idx="3237">
                  <c:v>23657.61</c:v>
                </c:pt>
                <c:pt idx="3238">
                  <c:v>23658.61</c:v>
                </c:pt>
                <c:pt idx="3239">
                  <c:v>23659.61</c:v>
                </c:pt>
                <c:pt idx="3240">
                  <c:v>23783.71</c:v>
                </c:pt>
                <c:pt idx="3241">
                  <c:v>23784.72</c:v>
                </c:pt>
                <c:pt idx="3242">
                  <c:v>23785.72</c:v>
                </c:pt>
                <c:pt idx="3243">
                  <c:v>23786.72</c:v>
                </c:pt>
                <c:pt idx="3244">
                  <c:v>23787.72</c:v>
                </c:pt>
                <c:pt idx="3245">
                  <c:v>23788.72</c:v>
                </c:pt>
                <c:pt idx="3246">
                  <c:v>23789.72</c:v>
                </c:pt>
                <c:pt idx="3247">
                  <c:v>23790.72</c:v>
                </c:pt>
                <c:pt idx="3248">
                  <c:v>23791.72</c:v>
                </c:pt>
                <c:pt idx="3249">
                  <c:v>23792.72</c:v>
                </c:pt>
                <c:pt idx="3250">
                  <c:v>23797.43</c:v>
                </c:pt>
                <c:pt idx="3251">
                  <c:v>23798.43</c:v>
                </c:pt>
                <c:pt idx="3252">
                  <c:v>23799.43</c:v>
                </c:pt>
                <c:pt idx="3253">
                  <c:v>23800.43</c:v>
                </c:pt>
                <c:pt idx="3254">
                  <c:v>23801.43</c:v>
                </c:pt>
                <c:pt idx="3255">
                  <c:v>23802.43</c:v>
                </c:pt>
                <c:pt idx="3256">
                  <c:v>23803.43</c:v>
                </c:pt>
                <c:pt idx="3257">
                  <c:v>23804.43</c:v>
                </c:pt>
                <c:pt idx="3258">
                  <c:v>23805.43</c:v>
                </c:pt>
                <c:pt idx="3259">
                  <c:v>23806.43</c:v>
                </c:pt>
                <c:pt idx="3260">
                  <c:v>23930.54</c:v>
                </c:pt>
                <c:pt idx="3261">
                  <c:v>23931.54</c:v>
                </c:pt>
                <c:pt idx="3262">
                  <c:v>23932.54</c:v>
                </c:pt>
                <c:pt idx="3263">
                  <c:v>23933.54</c:v>
                </c:pt>
                <c:pt idx="3264">
                  <c:v>23934.54</c:v>
                </c:pt>
                <c:pt idx="3265">
                  <c:v>23935.54</c:v>
                </c:pt>
                <c:pt idx="3266">
                  <c:v>23936.54</c:v>
                </c:pt>
                <c:pt idx="3267">
                  <c:v>23937.54</c:v>
                </c:pt>
                <c:pt idx="3268">
                  <c:v>23938.54</c:v>
                </c:pt>
                <c:pt idx="3269">
                  <c:v>23939.54</c:v>
                </c:pt>
                <c:pt idx="3270">
                  <c:v>23944.25</c:v>
                </c:pt>
                <c:pt idx="3271">
                  <c:v>23945.25</c:v>
                </c:pt>
                <c:pt idx="3272">
                  <c:v>23946.25</c:v>
                </c:pt>
                <c:pt idx="3273">
                  <c:v>23947.25</c:v>
                </c:pt>
                <c:pt idx="3274">
                  <c:v>23948.26</c:v>
                </c:pt>
                <c:pt idx="3275">
                  <c:v>23949.26</c:v>
                </c:pt>
                <c:pt idx="3276">
                  <c:v>23950.26</c:v>
                </c:pt>
                <c:pt idx="3277">
                  <c:v>23951.26</c:v>
                </c:pt>
                <c:pt idx="3278">
                  <c:v>23952.26</c:v>
                </c:pt>
                <c:pt idx="3279">
                  <c:v>23953.26</c:v>
                </c:pt>
                <c:pt idx="3280">
                  <c:v>24077.37</c:v>
                </c:pt>
                <c:pt idx="3281">
                  <c:v>24078.37</c:v>
                </c:pt>
                <c:pt idx="3282">
                  <c:v>24079.37</c:v>
                </c:pt>
                <c:pt idx="3283">
                  <c:v>24080.37</c:v>
                </c:pt>
                <c:pt idx="3284">
                  <c:v>24081.37</c:v>
                </c:pt>
                <c:pt idx="3285">
                  <c:v>24082.37</c:v>
                </c:pt>
                <c:pt idx="3286">
                  <c:v>24083.37</c:v>
                </c:pt>
                <c:pt idx="3287">
                  <c:v>24084.37</c:v>
                </c:pt>
                <c:pt idx="3288">
                  <c:v>24085.37</c:v>
                </c:pt>
                <c:pt idx="3289">
                  <c:v>24086.37</c:v>
                </c:pt>
                <c:pt idx="3290">
                  <c:v>24091.08</c:v>
                </c:pt>
                <c:pt idx="3291">
                  <c:v>24092.08</c:v>
                </c:pt>
                <c:pt idx="3292">
                  <c:v>24093.08</c:v>
                </c:pt>
                <c:pt idx="3293">
                  <c:v>24094.08</c:v>
                </c:pt>
                <c:pt idx="3294">
                  <c:v>24095.08</c:v>
                </c:pt>
                <c:pt idx="3295">
                  <c:v>24096.08</c:v>
                </c:pt>
                <c:pt idx="3296">
                  <c:v>24097.08</c:v>
                </c:pt>
                <c:pt idx="3297">
                  <c:v>24098.08</c:v>
                </c:pt>
                <c:pt idx="3298">
                  <c:v>24099.08</c:v>
                </c:pt>
                <c:pt idx="3299">
                  <c:v>24100.08</c:v>
                </c:pt>
                <c:pt idx="3300">
                  <c:v>24224.19</c:v>
                </c:pt>
                <c:pt idx="3301">
                  <c:v>24225.19</c:v>
                </c:pt>
                <c:pt idx="3302">
                  <c:v>24226.19</c:v>
                </c:pt>
                <c:pt idx="3303">
                  <c:v>24227.19</c:v>
                </c:pt>
                <c:pt idx="3304">
                  <c:v>24228.19</c:v>
                </c:pt>
                <c:pt idx="3305">
                  <c:v>24229.19</c:v>
                </c:pt>
                <c:pt idx="3306">
                  <c:v>24230.2</c:v>
                </c:pt>
                <c:pt idx="3307">
                  <c:v>24231.2</c:v>
                </c:pt>
                <c:pt idx="3308">
                  <c:v>24232.2</c:v>
                </c:pt>
                <c:pt idx="3309">
                  <c:v>24233.2</c:v>
                </c:pt>
                <c:pt idx="3310">
                  <c:v>24237.91</c:v>
                </c:pt>
                <c:pt idx="3311">
                  <c:v>24238.91</c:v>
                </c:pt>
                <c:pt idx="3312">
                  <c:v>24239.91</c:v>
                </c:pt>
                <c:pt idx="3313">
                  <c:v>24240.91</c:v>
                </c:pt>
                <c:pt idx="3314">
                  <c:v>24241.91</c:v>
                </c:pt>
                <c:pt idx="3315">
                  <c:v>24242.91</c:v>
                </c:pt>
                <c:pt idx="3316">
                  <c:v>24243.91</c:v>
                </c:pt>
                <c:pt idx="3317">
                  <c:v>24244.91</c:v>
                </c:pt>
                <c:pt idx="3318">
                  <c:v>24245.91</c:v>
                </c:pt>
                <c:pt idx="3319">
                  <c:v>24246.91</c:v>
                </c:pt>
                <c:pt idx="3320">
                  <c:v>24371.02</c:v>
                </c:pt>
                <c:pt idx="3321">
                  <c:v>24372.02</c:v>
                </c:pt>
                <c:pt idx="3322">
                  <c:v>24373.02</c:v>
                </c:pt>
                <c:pt idx="3323">
                  <c:v>24374.02</c:v>
                </c:pt>
                <c:pt idx="3324">
                  <c:v>24375.02</c:v>
                </c:pt>
                <c:pt idx="3325">
                  <c:v>24376.02</c:v>
                </c:pt>
                <c:pt idx="3326">
                  <c:v>24377.02</c:v>
                </c:pt>
                <c:pt idx="3327">
                  <c:v>24378.02</c:v>
                </c:pt>
                <c:pt idx="3328">
                  <c:v>24379.02</c:v>
                </c:pt>
                <c:pt idx="3329">
                  <c:v>24380.02</c:v>
                </c:pt>
                <c:pt idx="3330">
                  <c:v>24384.73</c:v>
                </c:pt>
                <c:pt idx="3331">
                  <c:v>24385.73</c:v>
                </c:pt>
                <c:pt idx="3332">
                  <c:v>24386.73</c:v>
                </c:pt>
                <c:pt idx="3333">
                  <c:v>24387.73</c:v>
                </c:pt>
                <c:pt idx="3334">
                  <c:v>24388.73</c:v>
                </c:pt>
                <c:pt idx="3335">
                  <c:v>24389.74</c:v>
                </c:pt>
                <c:pt idx="3336">
                  <c:v>24390.74</c:v>
                </c:pt>
                <c:pt idx="3337">
                  <c:v>24391.74</c:v>
                </c:pt>
                <c:pt idx="3338">
                  <c:v>24392.74</c:v>
                </c:pt>
                <c:pt idx="3339">
                  <c:v>24393.74</c:v>
                </c:pt>
                <c:pt idx="3340">
                  <c:v>24517.85</c:v>
                </c:pt>
                <c:pt idx="3341">
                  <c:v>24518.85</c:v>
                </c:pt>
                <c:pt idx="3342">
                  <c:v>24519.85</c:v>
                </c:pt>
                <c:pt idx="3343">
                  <c:v>24520.85</c:v>
                </c:pt>
                <c:pt idx="3344">
                  <c:v>24521.85</c:v>
                </c:pt>
                <c:pt idx="3345">
                  <c:v>24522.85</c:v>
                </c:pt>
                <c:pt idx="3346">
                  <c:v>24523.85</c:v>
                </c:pt>
                <c:pt idx="3347">
                  <c:v>24524.85</c:v>
                </c:pt>
                <c:pt idx="3348">
                  <c:v>24525.85</c:v>
                </c:pt>
                <c:pt idx="3349">
                  <c:v>24526.85</c:v>
                </c:pt>
                <c:pt idx="3350">
                  <c:v>24531.56</c:v>
                </c:pt>
                <c:pt idx="3351">
                  <c:v>24532.56</c:v>
                </c:pt>
                <c:pt idx="3352">
                  <c:v>24533.56</c:v>
                </c:pt>
                <c:pt idx="3353">
                  <c:v>24534.56</c:v>
                </c:pt>
                <c:pt idx="3354">
                  <c:v>24535.56</c:v>
                </c:pt>
                <c:pt idx="3355">
                  <c:v>24536.56</c:v>
                </c:pt>
                <c:pt idx="3356">
                  <c:v>24537.56</c:v>
                </c:pt>
                <c:pt idx="3357">
                  <c:v>24538.57</c:v>
                </c:pt>
                <c:pt idx="3358">
                  <c:v>24539.57</c:v>
                </c:pt>
                <c:pt idx="3359">
                  <c:v>24540.57</c:v>
                </c:pt>
                <c:pt idx="3360">
                  <c:v>24664.58</c:v>
                </c:pt>
                <c:pt idx="3361">
                  <c:v>24665.58</c:v>
                </c:pt>
                <c:pt idx="3362">
                  <c:v>24666.58</c:v>
                </c:pt>
                <c:pt idx="3363">
                  <c:v>24667.58</c:v>
                </c:pt>
                <c:pt idx="3364">
                  <c:v>24668.58</c:v>
                </c:pt>
                <c:pt idx="3365">
                  <c:v>24669.59</c:v>
                </c:pt>
                <c:pt idx="3366">
                  <c:v>24670.59</c:v>
                </c:pt>
                <c:pt idx="3367">
                  <c:v>24671.59</c:v>
                </c:pt>
                <c:pt idx="3368">
                  <c:v>24672.59</c:v>
                </c:pt>
                <c:pt idx="3369">
                  <c:v>24673.59</c:v>
                </c:pt>
                <c:pt idx="3370">
                  <c:v>24678.3</c:v>
                </c:pt>
                <c:pt idx="3371">
                  <c:v>24679.3</c:v>
                </c:pt>
                <c:pt idx="3372">
                  <c:v>24680.3</c:v>
                </c:pt>
                <c:pt idx="3373">
                  <c:v>24681.3</c:v>
                </c:pt>
                <c:pt idx="3374">
                  <c:v>24682.3</c:v>
                </c:pt>
                <c:pt idx="3375">
                  <c:v>24683.3</c:v>
                </c:pt>
                <c:pt idx="3376">
                  <c:v>24684.3</c:v>
                </c:pt>
                <c:pt idx="3377">
                  <c:v>24685.3</c:v>
                </c:pt>
                <c:pt idx="3378">
                  <c:v>24686.3</c:v>
                </c:pt>
                <c:pt idx="3379">
                  <c:v>24687.3</c:v>
                </c:pt>
                <c:pt idx="3380">
                  <c:v>24811.41</c:v>
                </c:pt>
                <c:pt idx="3381">
                  <c:v>24812.41</c:v>
                </c:pt>
                <c:pt idx="3382">
                  <c:v>24813.41</c:v>
                </c:pt>
                <c:pt idx="3383">
                  <c:v>24814.41</c:v>
                </c:pt>
                <c:pt idx="3384">
                  <c:v>24815.41</c:v>
                </c:pt>
                <c:pt idx="3385">
                  <c:v>24816.41</c:v>
                </c:pt>
                <c:pt idx="3386">
                  <c:v>24817.42</c:v>
                </c:pt>
                <c:pt idx="3387">
                  <c:v>24818.42</c:v>
                </c:pt>
                <c:pt idx="3388">
                  <c:v>24819.42</c:v>
                </c:pt>
                <c:pt idx="3389">
                  <c:v>24820.42</c:v>
                </c:pt>
                <c:pt idx="3390">
                  <c:v>24825.13</c:v>
                </c:pt>
                <c:pt idx="3391">
                  <c:v>24826.13</c:v>
                </c:pt>
                <c:pt idx="3392">
                  <c:v>24827.13</c:v>
                </c:pt>
                <c:pt idx="3393">
                  <c:v>24828.13</c:v>
                </c:pt>
                <c:pt idx="3394">
                  <c:v>24829.13</c:v>
                </c:pt>
                <c:pt idx="3395">
                  <c:v>24830.13</c:v>
                </c:pt>
                <c:pt idx="3396">
                  <c:v>24831.13</c:v>
                </c:pt>
                <c:pt idx="3397">
                  <c:v>24832.13</c:v>
                </c:pt>
                <c:pt idx="3398">
                  <c:v>24833.13</c:v>
                </c:pt>
                <c:pt idx="3399">
                  <c:v>24834.13</c:v>
                </c:pt>
                <c:pt idx="3400">
                  <c:v>24958.24</c:v>
                </c:pt>
                <c:pt idx="3401">
                  <c:v>24959.24</c:v>
                </c:pt>
                <c:pt idx="3402">
                  <c:v>24960.24</c:v>
                </c:pt>
                <c:pt idx="3403">
                  <c:v>24961.24</c:v>
                </c:pt>
                <c:pt idx="3404">
                  <c:v>24962.24</c:v>
                </c:pt>
                <c:pt idx="3405">
                  <c:v>24963.24</c:v>
                </c:pt>
                <c:pt idx="3406">
                  <c:v>24964.24</c:v>
                </c:pt>
                <c:pt idx="3407">
                  <c:v>24965.24</c:v>
                </c:pt>
                <c:pt idx="3408">
                  <c:v>24966.24</c:v>
                </c:pt>
                <c:pt idx="3409">
                  <c:v>24967.24</c:v>
                </c:pt>
                <c:pt idx="3410">
                  <c:v>24971.95</c:v>
                </c:pt>
                <c:pt idx="3411">
                  <c:v>24972.95</c:v>
                </c:pt>
                <c:pt idx="3412">
                  <c:v>24973.95</c:v>
                </c:pt>
                <c:pt idx="3413">
                  <c:v>24974.95</c:v>
                </c:pt>
                <c:pt idx="3414">
                  <c:v>24975.95</c:v>
                </c:pt>
                <c:pt idx="3415">
                  <c:v>24976.95</c:v>
                </c:pt>
                <c:pt idx="3416">
                  <c:v>24977.96</c:v>
                </c:pt>
                <c:pt idx="3417">
                  <c:v>24978.96</c:v>
                </c:pt>
                <c:pt idx="3418">
                  <c:v>24979.96</c:v>
                </c:pt>
                <c:pt idx="3419">
                  <c:v>24980.96</c:v>
                </c:pt>
                <c:pt idx="3420">
                  <c:v>25105.06</c:v>
                </c:pt>
                <c:pt idx="3421">
                  <c:v>25106.07</c:v>
                </c:pt>
                <c:pt idx="3422">
                  <c:v>25107.07</c:v>
                </c:pt>
                <c:pt idx="3423">
                  <c:v>25108.07</c:v>
                </c:pt>
                <c:pt idx="3424">
                  <c:v>25109.07</c:v>
                </c:pt>
                <c:pt idx="3425">
                  <c:v>25110.07</c:v>
                </c:pt>
                <c:pt idx="3426">
                  <c:v>25111.07</c:v>
                </c:pt>
                <c:pt idx="3427">
                  <c:v>25112.07</c:v>
                </c:pt>
                <c:pt idx="3428">
                  <c:v>25113.07</c:v>
                </c:pt>
                <c:pt idx="3429">
                  <c:v>25114.07</c:v>
                </c:pt>
                <c:pt idx="3430">
                  <c:v>25118.78</c:v>
                </c:pt>
                <c:pt idx="3431">
                  <c:v>25119.78</c:v>
                </c:pt>
                <c:pt idx="3432">
                  <c:v>25120.78</c:v>
                </c:pt>
                <c:pt idx="3433">
                  <c:v>25121.78</c:v>
                </c:pt>
                <c:pt idx="3434">
                  <c:v>25122.78</c:v>
                </c:pt>
                <c:pt idx="3435">
                  <c:v>25123.78</c:v>
                </c:pt>
                <c:pt idx="3436">
                  <c:v>25124.78</c:v>
                </c:pt>
                <c:pt idx="3437">
                  <c:v>25125.78</c:v>
                </c:pt>
                <c:pt idx="3438">
                  <c:v>25126.78</c:v>
                </c:pt>
                <c:pt idx="3439">
                  <c:v>25127.78</c:v>
                </c:pt>
                <c:pt idx="3440">
                  <c:v>25251.89</c:v>
                </c:pt>
                <c:pt idx="3441">
                  <c:v>25252.89</c:v>
                </c:pt>
                <c:pt idx="3442">
                  <c:v>25253.89</c:v>
                </c:pt>
                <c:pt idx="3443">
                  <c:v>25254.89</c:v>
                </c:pt>
                <c:pt idx="3444">
                  <c:v>25255.89</c:v>
                </c:pt>
                <c:pt idx="3445">
                  <c:v>25256.89</c:v>
                </c:pt>
                <c:pt idx="3446">
                  <c:v>25257.9</c:v>
                </c:pt>
                <c:pt idx="3447">
                  <c:v>25258.9</c:v>
                </c:pt>
                <c:pt idx="3448">
                  <c:v>25259.9</c:v>
                </c:pt>
                <c:pt idx="3449">
                  <c:v>25260.9</c:v>
                </c:pt>
                <c:pt idx="3450">
                  <c:v>25265.61</c:v>
                </c:pt>
                <c:pt idx="3451">
                  <c:v>25266.6</c:v>
                </c:pt>
                <c:pt idx="3452">
                  <c:v>25267.61</c:v>
                </c:pt>
                <c:pt idx="3453">
                  <c:v>25268.61</c:v>
                </c:pt>
                <c:pt idx="3454">
                  <c:v>25269.61</c:v>
                </c:pt>
                <c:pt idx="3455">
                  <c:v>25270.61</c:v>
                </c:pt>
                <c:pt idx="3456">
                  <c:v>25271.61</c:v>
                </c:pt>
                <c:pt idx="3457">
                  <c:v>25272.61</c:v>
                </c:pt>
                <c:pt idx="3458">
                  <c:v>25273.61</c:v>
                </c:pt>
                <c:pt idx="3459">
                  <c:v>25274.61</c:v>
                </c:pt>
                <c:pt idx="3460">
                  <c:v>25398.71</c:v>
                </c:pt>
                <c:pt idx="3461">
                  <c:v>25399.71</c:v>
                </c:pt>
                <c:pt idx="3462">
                  <c:v>25400.71</c:v>
                </c:pt>
                <c:pt idx="3463">
                  <c:v>25401.72</c:v>
                </c:pt>
                <c:pt idx="3464">
                  <c:v>25402.72</c:v>
                </c:pt>
                <c:pt idx="3465">
                  <c:v>25403.72</c:v>
                </c:pt>
                <c:pt idx="3466">
                  <c:v>25404.72</c:v>
                </c:pt>
                <c:pt idx="3467">
                  <c:v>25405.72</c:v>
                </c:pt>
                <c:pt idx="3468">
                  <c:v>25406.72</c:v>
                </c:pt>
                <c:pt idx="3469">
                  <c:v>25407.72</c:v>
                </c:pt>
                <c:pt idx="3470">
                  <c:v>25412.43</c:v>
                </c:pt>
                <c:pt idx="3471">
                  <c:v>25413.43</c:v>
                </c:pt>
                <c:pt idx="3472">
                  <c:v>25414.43</c:v>
                </c:pt>
                <c:pt idx="3473">
                  <c:v>25415.43</c:v>
                </c:pt>
                <c:pt idx="3474">
                  <c:v>25416.43</c:v>
                </c:pt>
                <c:pt idx="3475">
                  <c:v>25417.43</c:v>
                </c:pt>
                <c:pt idx="3476">
                  <c:v>25418.43</c:v>
                </c:pt>
                <c:pt idx="3477">
                  <c:v>25419.44</c:v>
                </c:pt>
                <c:pt idx="3478">
                  <c:v>25420.44</c:v>
                </c:pt>
                <c:pt idx="3479">
                  <c:v>25421.44</c:v>
                </c:pt>
                <c:pt idx="3480">
                  <c:v>25545.54</c:v>
                </c:pt>
                <c:pt idx="3481">
                  <c:v>25546.54</c:v>
                </c:pt>
                <c:pt idx="3482">
                  <c:v>25547.54</c:v>
                </c:pt>
                <c:pt idx="3483">
                  <c:v>25548.55</c:v>
                </c:pt>
                <c:pt idx="3484">
                  <c:v>25549.55</c:v>
                </c:pt>
                <c:pt idx="3485">
                  <c:v>25550.55</c:v>
                </c:pt>
                <c:pt idx="3486">
                  <c:v>25551.55</c:v>
                </c:pt>
                <c:pt idx="3487">
                  <c:v>25552.55</c:v>
                </c:pt>
                <c:pt idx="3488">
                  <c:v>25553.55</c:v>
                </c:pt>
                <c:pt idx="3489">
                  <c:v>25554.55</c:v>
                </c:pt>
                <c:pt idx="3490">
                  <c:v>25559.26</c:v>
                </c:pt>
                <c:pt idx="3491">
                  <c:v>25560.26</c:v>
                </c:pt>
                <c:pt idx="3492">
                  <c:v>25561.26</c:v>
                </c:pt>
                <c:pt idx="3493">
                  <c:v>25562.26</c:v>
                </c:pt>
                <c:pt idx="3494">
                  <c:v>25563.26</c:v>
                </c:pt>
                <c:pt idx="3495">
                  <c:v>25564.26</c:v>
                </c:pt>
                <c:pt idx="3496">
                  <c:v>25565.26</c:v>
                </c:pt>
                <c:pt idx="3497">
                  <c:v>25566.26</c:v>
                </c:pt>
                <c:pt idx="3498">
                  <c:v>25567.26</c:v>
                </c:pt>
                <c:pt idx="3499">
                  <c:v>25568.26</c:v>
                </c:pt>
                <c:pt idx="3500">
                  <c:v>25692.29</c:v>
                </c:pt>
                <c:pt idx="3501">
                  <c:v>25693.29</c:v>
                </c:pt>
                <c:pt idx="3502">
                  <c:v>25694.29</c:v>
                </c:pt>
                <c:pt idx="3503">
                  <c:v>25695.29</c:v>
                </c:pt>
                <c:pt idx="3504">
                  <c:v>25696.29</c:v>
                </c:pt>
                <c:pt idx="3505">
                  <c:v>25697.29</c:v>
                </c:pt>
                <c:pt idx="3506">
                  <c:v>25698.29</c:v>
                </c:pt>
                <c:pt idx="3507">
                  <c:v>25699.29</c:v>
                </c:pt>
                <c:pt idx="3508">
                  <c:v>25700.3</c:v>
                </c:pt>
                <c:pt idx="3509">
                  <c:v>25701.3</c:v>
                </c:pt>
                <c:pt idx="3510">
                  <c:v>25706.0</c:v>
                </c:pt>
                <c:pt idx="3511">
                  <c:v>25707.0</c:v>
                </c:pt>
                <c:pt idx="3512">
                  <c:v>25708.01</c:v>
                </c:pt>
                <c:pt idx="3513">
                  <c:v>25709.01</c:v>
                </c:pt>
                <c:pt idx="3514">
                  <c:v>25710.01</c:v>
                </c:pt>
                <c:pt idx="3515">
                  <c:v>25711.01</c:v>
                </c:pt>
                <c:pt idx="3516">
                  <c:v>25712.01</c:v>
                </c:pt>
                <c:pt idx="3517">
                  <c:v>25713.01</c:v>
                </c:pt>
                <c:pt idx="3518">
                  <c:v>25714.01</c:v>
                </c:pt>
                <c:pt idx="3519">
                  <c:v>25715.01</c:v>
                </c:pt>
                <c:pt idx="3520">
                  <c:v>25839.12</c:v>
                </c:pt>
                <c:pt idx="3521">
                  <c:v>25840.12</c:v>
                </c:pt>
                <c:pt idx="3522">
                  <c:v>25841.12</c:v>
                </c:pt>
                <c:pt idx="3523">
                  <c:v>25842.12</c:v>
                </c:pt>
                <c:pt idx="3524">
                  <c:v>25843.12</c:v>
                </c:pt>
                <c:pt idx="3525">
                  <c:v>25844.12</c:v>
                </c:pt>
                <c:pt idx="3526">
                  <c:v>25845.12</c:v>
                </c:pt>
                <c:pt idx="3527">
                  <c:v>25846.12</c:v>
                </c:pt>
                <c:pt idx="3528">
                  <c:v>25847.12</c:v>
                </c:pt>
                <c:pt idx="3529">
                  <c:v>25848.12</c:v>
                </c:pt>
                <c:pt idx="3530">
                  <c:v>25852.83</c:v>
                </c:pt>
                <c:pt idx="3531">
                  <c:v>25853.83</c:v>
                </c:pt>
                <c:pt idx="3532">
                  <c:v>25854.84</c:v>
                </c:pt>
                <c:pt idx="3533">
                  <c:v>25855.84</c:v>
                </c:pt>
                <c:pt idx="3534">
                  <c:v>25856.84</c:v>
                </c:pt>
                <c:pt idx="3535">
                  <c:v>25857.84</c:v>
                </c:pt>
                <c:pt idx="3536">
                  <c:v>25858.84</c:v>
                </c:pt>
                <c:pt idx="3537">
                  <c:v>25859.84</c:v>
                </c:pt>
                <c:pt idx="3538">
                  <c:v>25860.84</c:v>
                </c:pt>
                <c:pt idx="3539">
                  <c:v>25861.84</c:v>
                </c:pt>
                <c:pt idx="3540">
                  <c:v>25985.94</c:v>
                </c:pt>
                <c:pt idx="3541">
                  <c:v>25986.94</c:v>
                </c:pt>
                <c:pt idx="3542">
                  <c:v>25987.94</c:v>
                </c:pt>
                <c:pt idx="3543">
                  <c:v>25988.95</c:v>
                </c:pt>
                <c:pt idx="3544">
                  <c:v>25989.95</c:v>
                </c:pt>
                <c:pt idx="3545">
                  <c:v>25990.95</c:v>
                </c:pt>
                <c:pt idx="3546">
                  <c:v>25991.95</c:v>
                </c:pt>
                <c:pt idx="3547">
                  <c:v>25992.95</c:v>
                </c:pt>
                <c:pt idx="3548">
                  <c:v>25993.95</c:v>
                </c:pt>
                <c:pt idx="3549">
                  <c:v>25994.95</c:v>
                </c:pt>
                <c:pt idx="3550">
                  <c:v>25999.66</c:v>
                </c:pt>
                <c:pt idx="3551">
                  <c:v>26000.66</c:v>
                </c:pt>
                <c:pt idx="3552">
                  <c:v>26001.66</c:v>
                </c:pt>
                <c:pt idx="3553">
                  <c:v>26002.66</c:v>
                </c:pt>
                <c:pt idx="3554">
                  <c:v>26003.66</c:v>
                </c:pt>
                <c:pt idx="3555">
                  <c:v>26004.66</c:v>
                </c:pt>
                <c:pt idx="3556">
                  <c:v>26005.66</c:v>
                </c:pt>
                <c:pt idx="3557">
                  <c:v>26006.66</c:v>
                </c:pt>
                <c:pt idx="3558">
                  <c:v>26007.66</c:v>
                </c:pt>
                <c:pt idx="3559">
                  <c:v>26008.66</c:v>
                </c:pt>
                <c:pt idx="3560">
                  <c:v>26132.77</c:v>
                </c:pt>
                <c:pt idx="3561">
                  <c:v>26133.77</c:v>
                </c:pt>
                <c:pt idx="3562">
                  <c:v>26134.77</c:v>
                </c:pt>
                <c:pt idx="3563">
                  <c:v>26135.77</c:v>
                </c:pt>
                <c:pt idx="3564">
                  <c:v>26136.77</c:v>
                </c:pt>
                <c:pt idx="3565">
                  <c:v>26137.77</c:v>
                </c:pt>
                <c:pt idx="3566">
                  <c:v>26138.77</c:v>
                </c:pt>
                <c:pt idx="3567">
                  <c:v>26139.78</c:v>
                </c:pt>
                <c:pt idx="3568">
                  <c:v>26140.78</c:v>
                </c:pt>
                <c:pt idx="3569">
                  <c:v>26141.78</c:v>
                </c:pt>
                <c:pt idx="3570">
                  <c:v>26146.49</c:v>
                </c:pt>
                <c:pt idx="3571">
                  <c:v>26147.49</c:v>
                </c:pt>
                <c:pt idx="3572">
                  <c:v>26148.49</c:v>
                </c:pt>
                <c:pt idx="3573">
                  <c:v>26149.49</c:v>
                </c:pt>
                <c:pt idx="3574">
                  <c:v>26150.49</c:v>
                </c:pt>
                <c:pt idx="3575">
                  <c:v>26151.49</c:v>
                </c:pt>
                <c:pt idx="3576">
                  <c:v>26152.49</c:v>
                </c:pt>
                <c:pt idx="3577">
                  <c:v>26153.49</c:v>
                </c:pt>
                <c:pt idx="3578">
                  <c:v>26154.49</c:v>
                </c:pt>
                <c:pt idx="3579">
                  <c:v>26155.49</c:v>
                </c:pt>
                <c:pt idx="3580">
                  <c:v>26279.6</c:v>
                </c:pt>
                <c:pt idx="3581">
                  <c:v>26280.6</c:v>
                </c:pt>
                <c:pt idx="3582">
                  <c:v>26281.6</c:v>
                </c:pt>
                <c:pt idx="3583">
                  <c:v>26282.6</c:v>
                </c:pt>
                <c:pt idx="3584">
                  <c:v>26283.6</c:v>
                </c:pt>
                <c:pt idx="3585">
                  <c:v>26284.61</c:v>
                </c:pt>
                <c:pt idx="3586">
                  <c:v>26285.61</c:v>
                </c:pt>
                <c:pt idx="3587">
                  <c:v>26286.61</c:v>
                </c:pt>
                <c:pt idx="3588">
                  <c:v>26287.61</c:v>
                </c:pt>
                <c:pt idx="3589">
                  <c:v>26288.61</c:v>
                </c:pt>
                <c:pt idx="3590">
                  <c:v>26293.32</c:v>
                </c:pt>
                <c:pt idx="3591">
                  <c:v>26294.32</c:v>
                </c:pt>
                <c:pt idx="3592">
                  <c:v>26295.32</c:v>
                </c:pt>
                <c:pt idx="3593">
                  <c:v>26296.32</c:v>
                </c:pt>
                <c:pt idx="3594">
                  <c:v>26297.32</c:v>
                </c:pt>
                <c:pt idx="3595">
                  <c:v>26298.32</c:v>
                </c:pt>
                <c:pt idx="3596">
                  <c:v>26299.32</c:v>
                </c:pt>
                <c:pt idx="3597">
                  <c:v>26300.32</c:v>
                </c:pt>
                <c:pt idx="3598">
                  <c:v>26301.32</c:v>
                </c:pt>
                <c:pt idx="3599">
                  <c:v>26302.32</c:v>
                </c:pt>
                <c:pt idx="3600">
                  <c:v>26426.43</c:v>
                </c:pt>
                <c:pt idx="3601">
                  <c:v>26427.43</c:v>
                </c:pt>
                <c:pt idx="3602">
                  <c:v>26428.43</c:v>
                </c:pt>
                <c:pt idx="3603">
                  <c:v>26429.43</c:v>
                </c:pt>
                <c:pt idx="3604">
                  <c:v>26430.43</c:v>
                </c:pt>
                <c:pt idx="3605">
                  <c:v>26431.43</c:v>
                </c:pt>
                <c:pt idx="3606">
                  <c:v>26432.43</c:v>
                </c:pt>
                <c:pt idx="3607">
                  <c:v>26433.43</c:v>
                </c:pt>
                <c:pt idx="3608">
                  <c:v>26434.43</c:v>
                </c:pt>
                <c:pt idx="3609">
                  <c:v>26435.44</c:v>
                </c:pt>
                <c:pt idx="3610">
                  <c:v>26440.14</c:v>
                </c:pt>
                <c:pt idx="3611">
                  <c:v>26441.14</c:v>
                </c:pt>
                <c:pt idx="3612">
                  <c:v>26442.14</c:v>
                </c:pt>
                <c:pt idx="3613">
                  <c:v>26443.14</c:v>
                </c:pt>
                <c:pt idx="3614">
                  <c:v>26444.15</c:v>
                </c:pt>
                <c:pt idx="3615">
                  <c:v>26445.15</c:v>
                </c:pt>
                <c:pt idx="3616">
                  <c:v>26446.15</c:v>
                </c:pt>
                <c:pt idx="3617">
                  <c:v>26447.15</c:v>
                </c:pt>
                <c:pt idx="3618">
                  <c:v>26448.15</c:v>
                </c:pt>
                <c:pt idx="3619">
                  <c:v>26449.15</c:v>
                </c:pt>
                <c:pt idx="3620">
                  <c:v>26573.24</c:v>
                </c:pt>
                <c:pt idx="3621">
                  <c:v>26574.24</c:v>
                </c:pt>
                <c:pt idx="3622">
                  <c:v>26575.24</c:v>
                </c:pt>
                <c:pt idx="3623">
                  <c:v>26576.24</c:v>
                </c:pt>
                <c:pt idx="3624">
                  <c:v>26577.24</c:v>
                </c:pt>
                <c:pt idx="3625">
                  <c:v>26578.24</c:v>
                </c:pt>
                <c:pt idx="3626">
                  <c:v>26579.25</c:v>
                </c:pt>
                <c:pt idx="3627">
                  <c:v>26580.25</c:v>
                </c:pt>
                <c:pt idx="3628">
                  <c:v>26581.25</c:v>
                </c:pt>
                <c:pt idx="3629">
                  <c:v>26582.25</c:v>
                </c:pt>
                <c:pt idx="3630">
                  <c:v>26586.95</c:v>
                </c:pt>
                <c:pt idx="3631">
                  <c:v>26587.96</c:v>
                </c:pt>
                <c:pt idx="3632">
                  <c:v>26588.96</c:v>
                </c:pt>
                <c:pt idx="3633">
                  <c:v>26589.96</c:v>
                </c:pt>
                <c:pt idx="3634">
                  <c:v>26590.96</c:v>
                </c:pt>
                <c:pt idx="3635">
                  <c:v>26591.96</c:v>
                </c:pt>
                <c:pt idx="3636">
                  <c:v>26592.96</c:v>
                </c:pt>
                <c:pt idx="3637">
                  <c:v>26593.96</c:v>
                </c:pt>
                <c:pt idx="3638">
                  <c:v>26594.96</c:v>
                </c:pt>
                <c:pt idx="3639">
                  <c:v>26595.96</c:v>
                </c:pt>
                <c:pt idx="3640">
                  <c:v>26720.07</c:v>
                </c:pt>
                <c:pt idx="3641">
                  <c:v>26721.07</c:v>
                </c:pt>
                <c:pt idx="3642">
                  <c:v>26722.07</c:v>
                </c:pt>
                <c:pt idx="3643">
                  <c:v>26723.07</c:v>
                </c:pt>
                <c:pt idx="3644">
                  <c:v>26724.07</c:v>
                </c:pt>
                <c:pt idx="3645">
                  <c:v>26725.07</c:v>
                </c:pt>
                <c:pt idx="3646">
                  <c:v>26726.07</c:v>
                </c:pt>
                <c:pt idx="3647">
                  <c:v>26727.07</c:v>
                </c:pt>
                <c:pt idx="3648">
                  <c:v>26728.07</c:v>
                </c:pt>
                <c:pt idx="3649">
                  <c:v>26729.07</c:v>
                </c:pt>
                <c:pt idx="3650">
                  <c:v>26733.78</c:v>
                </c:pt>
                <c:pt idx="3651">
                  <c:v>26734.78</c:v>
                </c:pt>
                <c:pt idx="3652">
                  <c:v>26735.78</c:v>
                </c:pt>
                <c:pt idx="3653">
                  <c:v>26736.78</c:v>
                </c:pt>
                <c:pt idx="3654">
                  <c:v>26737.78</c:v>
                </c:pt>
                <c:pt idx="3655">
                  <c:v>26738.78</c:v>
                </c:pt>
                <c:pt idx="3656">
                  <c:v>26739.78</c:v>
                </c:pt>
                <c:pt idx="3657">
                  <c:v>26740.78</c:v>
                </c:pt>
                <c:pt idx="3658">
                  <c:v>26741.78</c:v>
                </c:pt>
                <c:pt idx="3659">
                  <c:v>26742.78</c:v>
                </c:pt>
                <c:pt idx="3660">
                  <c:v>26866.85</c:v>
                </c:pt>
                <c:pt idx="3661">
                  <c:v>26867.85</c:v>
                </c:pt>
                <c:pt idx="3662">
                  <c:v>26868.85</c:v>
                </c:pt>
                <c:pt idx="3663">
                  <c:v>26869.85</c:v>
                </c:pt>
                <c:pt idx="3664">
                  <c:v>26870.85</c:v>
                </c:pt>
                <c:pt idx="3665">
                  <c:v>26871.85</c:v>
                </c:pt>
                <c:pt idx="3666">
                  <c:v>26872.85</c:v>
                </c:pt>
                <c:pt idx="3667">
                  <c:v>26873.85</c:v>
                </c:pt>
                <c:pt idx="3668">
                  <c:v>26874.85</c:v>
                </c:pt>
                <c:pt idx="3669">
                  <c:v>26875.86</c:v>
                </c:pt>
                <c:pt idx="3670">
                  <c:v>26880.56</c:v>
                </c:pt>
                <c:pt idx="3671">
                  <c:v>26881.56</c:v>
                </c:pt>
                <c:pt idx="3672">
                  <c:v>26882.56</c:v>
                </c:pt>
                <c:pt idx="3673">
                  <c:v>26883.56</c:v>
                </c:pt>
                <c:pt idx="3674">
                  <c:v>26884.56</c:v>
                </c:pt>
                <c:pt idx="3675">
                  <c:v>26885.57</c:v>
                </c:pt>
                <c:pt idx="3676">
                  <c:v>26886.57</c:v>
                </c:pt>
                <c:pt idx="3677">
                  <c:v>26887.57</c:v>
                </c:pt>
                <c:pt idx="3678">
                  <c:v>26888.57</c:v>
                </c:pt>
                <c:pt idx="3679">
                  <c:v>26889.57</c:v>
                </c:pt>
                <c:pt idx="3680">
                  <c:v>27013.67</c:v>
                </c:pt>
                <c:pt idx="3681">
                  <c:v>27014.67</c:v>
                </c:pt>
                <c:pt idx="3682">
                  <c:v>27015.68</c:v>
                </c:pt>
                <c:pt idx="3683">
                  <c:v>27016.68</c:v>
                </c:pt>
                <c:pt idx="3684">
                  <c:v>27017.68</c:v>
                </c:pt>
                <c:pt idx="3685">
                  <c:v>27018.68</c:v>
                </c:pt>
                <c:pt idx="3686">
                  <c:v>27019.68</c:v>
                </c:pt>
                <c:pt idx="3687">
                  <c:v>27020.68</c:v>
                </c:pt>
                <c:pt idx="3688">
                  <c:v>27021.68</c:v>
                </c:pt>
                <c:pt idx="3689">
                  <c:v>27022.68</c:v>
                </c:pt>
                <c:pt idx="3690">
                  <c:v>27027.39</c:v>
                </c:pt>
                <c:pt idx="3691">
                  <c:v>27028.39</c:v>
                </c:pt>
                <c:pt idx="3692">
                  <c:v>27029.39</c:v>
                </c:pt>
                <c:pt idx="3693">
                  <c:v>27030.39</c:v>
                </c:pt>
                <c:pt idx="3694">
                  <c:v>27031.39</c:v>
                </c:pt>
                <c:pt idx="3695">
                  <c:v>27032.39</c:v>
                </c:pt>
                <c:pt idx="3696">
                  <c:v>27033.39</c:v>
                </c:pt>
                <c:pt idx="3697">
                  <c:v>27034.39</c:v>
                </c:pt>
                <c:pt idx="3698">
                  <c:v>27035.39</c:v>
                </c:pt>
                <c:pt idx="3699">
                  <c:v>27036.39</c:v>
                </c:pt>
                <c:pt idx="3700">
                  <c:v>27160.5</c:v>
                </c:pt>
                <c:pt idx="3701">
                  <c:v>27161.5</c:v>
                </c:pt>
                <c:pt idx="3702">
                  <c:v>27162.5</c:v>
                </c:pt>
                <c:pt idx="3703">
                  <c:v>27163.5</c:v>
                </c:pt>
                <c:pt idx="3704">
                  <c:v>27164.5</c:v>
                </c:pt>
                <c:pt idx="3705">
                  <c:v>27165.5</c:v>
                </c:pt>
                <c:pt idx="3706">
                  <c:v>27166.5</c:v>
                </c:pt>
                <c:pt idx="3707">
                  <c:v>27167.5</c:v>
                </c:pt>
                <c:pt idx="3708">
                  <c:v>27168.51</c:v>
                </c:pt>
                <c:pt idx="3709">
                  <c:v>27169.51</c:v>
                </c:pt>
                <c:pt idx="3710">
                  <c:v>27174.21</c:v>
                </c:pt>
                <c:pt idx="3711">
                  <c:v>27175.22</c:v>
                </c:pt>
                <c:pt idx="3712">
                  <c:v>27176.22</c:v>
                </c:pt>
                <c:pt idx="3713">
                  <c:v>27177.22</c:v>
                </c:pt>
                <c:pt idx="3714">
                  <c:v>27178.22</c:v>
                </c:pt>
                <c:pt idx="3715">
                  <c:v>27179.22</c:v>
                </c:pt>
                <c:pt idx="3716">
                  <c:v>27180.22</c:v>
                </c:pt>
                <c:pt idx="3717">
                  <c:v>27181.22</c:v>
                </c:pt>
                <c:pt idx="3718">
                  <c:v>27182.22</c:v>
                </c:pt>
                <c:pt idx="3719">
                  <c:v>27183.22</c:v>
                </c:pt>
                <c:pt idx="3720">
                  <c:v>27307.33</c:v>
                </c:pt>
                <c:pt idx="3721">
                  <c:v>27308.33</c:v>
                </c:pt>
                <c:pt idx="3722">
                  <c:v>27309.33</c:v>
                </c:pt>
                <c:pt idx="3723">
                  <c:v>27310.33</c:v>
                </c:pt>
                <c:pt idx="3724">
                  <c:v>27311.33</c:v>
                </c:pt>
                <c:pt idx="3725">
                  <c:v>27312.33</c:v>
                </c:pt>
                <c:pt idx="3726">
                  <c:v>27313.33</c:v>
                </c:pt>
                <c:pt idx="3727">
                  <c:v>27314.33</c:v>
                </c:pt>
                <c:pt idx="3728">
                  <c:v>27315.33</c:v>
                </c:pt>
                <c:pt idx="3729">
                  <c:v>27316.33</c:v>
                </c:pt>
                <c:pt idx="3730">
                  <c:v>27321.04</c:v>
                </c:pt>
                <c:pt idx="3731">
                  <c:v>27322.04</c:v>
                </c:pt>
                <c:pt idx="3732">
                  <c:v>27323.04</c:v>
                </c:pt>
                <c:pt idx="3733">
                  <c:v>27324.04</c:v>
                </c:pt>
                <c:pt idx="3734">
                  <c:v>27325.04</c:v>
                </c:pt>
                <c:pt idx="3735">
                  <c:v>27326.04</c:v>
                </c:pt>
                <c:pt idx="3736">
                  <c:v>27327.04</c:v>
                </c:pt>
                <c:pt idx="3737">
                  <c:v>27328.04</c:v>
                </c:pt>
                <c:pt idx="3738">
                  <c:v>27329.04</c:v>
                </c:pt>
                <c:pt idx="3739">
                  <c:v>27330.04</c:v>
                </c:pt>
                <c:pt idx="3740">
                  <c:v>27454.15</c:v>
                </c:pt>
                <c:pt idx="3741">
                  <c:v>27455.15</c:v>
                </c:pt>
                <c:pt idx="3742">
                  <c:v>27456.15</c:v>
                </c:pt>
                <c:pt idx="3743">
                  <c:v>27457.15</c:v>
                </c:pt>
                <c:pt idx="3744">
                  <c:v>27458.15</c:v>
                </c:pt>
                <c:pt idx="3745">
                  <c:v>27459.15</c:v>
                </c:pt>
                <c:pt idx="3746">
                  <c:v>27460.15</c:v>
                </c:pt>
                <c:pt idx="3747">
                  <c:v>27461.15</c:v>
                </c:pt>
                <c:pt idx="3748">
                  <c:v>27462.15</c:v>
                </c:pt>
                <c:pt idx="3749">
                  <c:v>27463.16</c:v>
                </c:pt>
                <c:pt idx="3750">
                  <c:v>27467.86</c:v>
                </c:pt>
                <c:pt idx="3751">
                  <c:v>27468.86</c:v>
                </c:pt>
                <c:pt idx="3752">
                  <c:v>27469.86</c:v>
                </c:pt>
                <c:pt idx="3753">
                  <c:v>27470.87</c:v>
                </c:pt>
                <c:pt idx="3754">
                  <c:v>27471.87</c:v>
                </c:pt>
                <c:pt idx="3755">
                  <c:v>27472.87</c:v>
                </c:pt>
                <c:pt idx="3756">
                  <c:v>27473.87</c:v>
                </c:pt>
                <c:pt idx="3757">
                  <c:v>27474.87</c:v>
                </c:pt>
                <c:pt idx="3758">
                  <c:v>27475.87</c:v>
                </c:pt>
                <c:pt idx="3759">
                  <c:v>27476.87</c:v>
                </c:pt>
                <c:pt idx="3760">
                  <c:v>27600.97</c:v>
                </c:pt>
                <c:pt idx="3761">
                  <c:v>27601.98</c:v>
                </c:pt>
                <c:pt idx="3762">
                  <c:v>27602.98</c:v>
                </c:pt>
                <c:pt idx="3763">
                  <c:v>27603.98</c:v>
                </c:pt>
                <c:pt idx="3764">
                  <c:v>27604.98</c:v>
                </c:pt>
                <c:pt idx="3765">
                  <c:v>27605.98</c:v>
                </c:pt>
                <c:pt idx="3766">
                  <c:v>27606.98</c:v>
                </c:pt>
                <c:pt idx="3767">
                  <c:v>27607.98</c:v>
                </c:pt>
                <c:pt idx="3768">
                  <c:v>27608.98</c:v>
                </c:pt>
                <c:pt idx="3769">
                  <c:v>27609.98</c:v>
                </c:pt>
                <c:pt idx="3770">
                  <c:v>27614.69</c:v>
                </c:pt>
                <c:pt idx="3771">
                  <c:v>27615.69</c:v>
                </c:pt>
                <c:pt idx="3772">
                  <c:v>27616.69</c:v>
                </c:pt>
                <c:pt idx="3773">
                  <c:v>27617.69</c:v>
                </c:pt>
                <c:pt idx="3774">
                  <c:v>27618.69</c:v>
                </c:pt>
                <c:pt idx="3775">
                  <c:v>27619.69</c:v>
                </c:pt>
                <c:pt idx="3776">
                  <c:v>27620.69</c:v>
                </c:pt>
                <c:pt idx="3777">
                  <c:v>27621.69</c:v>
                </c:pt>
                <c:pt idx="3778">
                  <c:v>27622.69</c:v>
                </c:pt>
                <c:pt idx="3779">
                  <c:v>27623.69</c:v>
                </c:pt>
                <c:pt idx="3780">
                  <c:v>27747.8</c:v>
                </c:pt>
                <c:pt idx="3781">
                  <c:v>27748.8</c:v>
                </c:pt>
                <c:pt idx="3782">
                  <c:v>27749.8</c:v>
                </c:pt>
                <c:pt idx="3783">
                  <c:v>27750.8</c:v>
                </c:pt>
                <c:pt idx="3784">
                  <c:v>27751.8</c:v>
                </c:pt>
                <c:pt idx="3785">
                  <c:v>27752.8</c:v>
                </c:pt>
                <c:pt idx="3786">
                  <c:v>27753.8</c:v>
                </c:pt>
                <c:pt idx="3787">
                  <c:v>27754.8</c:v>
                </c:pt>
                <c:pt idx="3788">
                  <c:v>27755.8</c:v>
                </c:pt>
                <c:pt idx="3789">
                  <c:v>27756.8</c:v>
                </c:pt>
                <c:pt idx="3790">
                  <c:v>27761.51</c:v>
                </c:pt>
                <c:pt idx="3791">
                  <c:v>27762.51</c:v>
                </c:pt>
                <c:pt idx="3792">
                  <c:v>27763.51</c:v>
                </c:pt>
                <c:pt idx="3793">
                  <c:v>27764.51</c:v>
                </c:pt>
                <c:pt idx="3794">
                  <c:v>27765.51</c:v>
                </c:pt>
                <c:pt idx="3795">
                  <c:v>27766.51</c:v>
                </c:pt>
                <c:pt idx="3796">
                  <c:v>27767.52</c:v>
                </c:pt>
                <c:pt idx="3797">
                  <c:v>27768.52</c:v>
                </c:pt>
                <c:pt idx="3798">
                  <c:v>27769.52</c:v>
                </c:pt>
                <c:pt idx="3799">
                  <c:v>27770.52</c:v>
                </c:pt>
                <c:pt idx="3800">
                  <c:v>27894.62</c:v>
                </c:pt>
                <c:pt idx="3801">
                  <c:v>27895.63</c:v>
                </c:pt>
                <c:pt idx="3802">
                  <c:v>27896.63</c:v>
                </c:pt>
                <c:pt idx="3803">
                  <c:v>27897.63</c:v>
                </c:pt>
                <c:pt idx="3804">
                  <c:v>27898.63</c:v>
                </c:pt>
                <c:pt idx="3805">
                  <c:v>27899.63</c:v>
                </c:pt>
                <c:pt idx="3806">
                  <c:v>27900.63</c:v>
                </c:pt>
                <c:pt idx="3807">
                  <c:v>27901.63</c:v>
                </c:pt>
                <c:pt idx="3808">
                  <c:v>27902.63</c:v>
                </c:pt>
                <c:pt idx="3809">
                  <c:v>27903.63</c:v>
                </c:pt>
                <c:pt idx="3810">
                  <c:v>27908.34</c:v>
                </c:pt>
                <c:pt idx="3811">
                  <c:v>27909.34</c:v>
                </c:pt>
                <c:pt idx="3812">
                  <c:v>27910.34</c:v>
                </c:pt>
                <c:pt idx="3813">
                  <c:v>27911.34</c:v>
                </c:pt>
                <c:pt idx="3814">
                  <c:v>27912.34</c:v>
                </c:pt>
                <c:pt idx="3815">
                  <c:v>27913.34</c:v>
                </c:pt>
                <c:pt idx="3816">
                  <c:v>27914.34</c:v>
                </c:pt>
                <c:pt idx="3817">
                  <c:v>27915.35</c:v>
                </c:pt>
                <c:pt idx="3818">
                  <c:v>27916.35</c:v>
                </c:pt>
                <c:pt idx="3819">
                  <c:v>27917.35</c:v>
                </c:pt>
                <c:pt idx="3820">
                  <c:v>28041.45</c:v>
                </c:pt>
                <c:pt idx="3821">
                  <c:v>28042.45</c:v>
                </c:pt>
                <c:pt idx="3822">
                  <c:v>28043.45</c:v>
                </c:pt>
                <c:pt idx="3823">
                  <c:v>28044.45</c:v>
                </c:pt>
                <c:pt idx="3824">
                  <c:v>28045.46</c:v>
                </c:pt>
                <c:pt idx="3825">
                  <c:v>28046.46</c:v>
                </c:pt>
                <c:pt idx="3826">
                  <c:v>28047.46</c:v>
                </c:pt>
                <c:pt idx="3827">
                  <c:v>28048.46</c:v>
                </c:pt>
                <c:pt idx="3828">
                  <c:v>28049.46</c:v>
                </c:pt>
                <c:pt idx="3829">
                  <c:v>28050.46</c:v>
                </c:pt>
                <c:pt idx="3830">
                  <c:v>28055.17</c:v>
                </c:pt>
                <c:pt idx="3831">
                  <c:v>28056.17</c:v>
                </c:pt>
                <c:pt idx="3832">
                  <c:v>28057.17</c:v>
                </c:pt>
                <c:pt idx="3833">
                  <c:v>28058.17</c:v>
                </c:pt>
                <c:pt idx="3834">
                  <c:v>28059.17</c:v>
                </c:pt>
                <c:pt idx="3835">
                  <c:v>28060.17</c:v>
                </c:pt>
                <c:pt idx="3836">
                  <c:v>28061.17</c:v>
                </c:pt>
                <c:pt idx="3837">
                  <c:v>28062.17</c:v>
                </c:pt>
                <c:pt idx="3838">
                  <c:v>28063.17</c:v>
                </c:pt>
                <c:pt idx="3839">
                  <c:v>28064.17</c:v>
                </c:pt>
                <c:pt idx="3840">
                  <c:v>28188.28</c:v>
                </c:pt>
                <c:pt idx="3841">
                  <c:v>28189.28</c:v>
                </c:pt>
                <c:pt idx="3842">
                  <c:v>28190.28</c:v>
                </c:pt>
                <c:pt idx="3843">
                  <c:v>28191.28</c:v>
                </c:pt>
                <c:pt idx="3844">
                  <c:v>28192.28</c:v>
                </c:pt>
                <c:pt idx="3845">
                  <c:v>28193.28</c:v>
                </c:pt>
                <c:pt idx="3846">
                  <c:v>28194.28</c:v>
                </c:pt>
                <c:pt idx="3847">
                  <c:v>28195.29</c:v>
                </c:pt>
                <c:pt idx="3848">
                  <c:v>28196.29</c:v>
                </c:pt>
                <c:pt idx="3849">
                  <c:v>28197.29</c:v>
                </c:pt>
                <c:pt idx="3850">
                  <c:v>28201.99</c:v>
                </c:pt>
                <c:pt idx="3851">
                  <c:v>28202.99</c:v>
                </c:pt>
                <c:pt idx="3852">
                  <c:v>28204.0</c:v>
                </c:pt>
                <c:pt idx="3853">
                  <c:v>28205.0</c:v>
                </c:pt>
                <c:pt idx="3854">
                  <c:v>28206.0</c:v>
                </c:pt>
                <c:pt idx="3855">
                  <c:v>28207.0</c:v>
                </c:pt>
                <c:pt idx="3856">
                  <c:v>28208.0</c:v>
                </c:pt>
                <c:pt idx="3857">
                  <c:v>28209.0</c:v>
                </c:pt>
                <c:pt idx="3858">
                  <c:v>28210.0</c:v>
                </c:pt>
                <c:pt idx="3859">
                  <c:v>28211.0</c:v>
                </c:pt>
                <c:pt idx="3860">
                  <c:v>28335.11</c:v>
                </c:pt>
                <c:pt idx="3861">
                  <c:v>28336.11</c:v>
                </c:pt>
                <c:pt idx="3862">
                  <c:v>28337.11</c:v>
                </c:pt>
                <c:pt idx="3863">
                  <c:v>28338.11</c:v>
                </c:pt>
                <c:pt idx="3864">
                  <c:v>28339.11</c:v>
                </c:pt>
                <c:pt idx="3865">
                  <c:v>28340.11</c:v>
                </c:pt>
                <c:pt idx="3866">
                  <c:v>28341.11</c:v>
                </c:pt>
                <c:pt idx="3867">
                  <c:v>28342.11</c:v>
                </c:pt>
                <c:pt idx="3868">
                  <c:v>28343.11</c:v>
                </c:pt>
                <c:pt idx="3869">
                  <c:v>28344.11</c:v>
                </c:pt>
                <c:pt idx="3870">
                  <c:v>28348.82</c:v>
                </c:pt>
                <c:pt idx="3871">
                  <c:v>28349.82</c:v>
                </c:pt>
                <c:pt idx="3872">
                  <c:v>28350.82</c:v>
                </c:pt>
                <c:pt idx="3873">
                  <c:v>28351.82</c:v>
                </c:pt>
                <c:pt idx="3874">
                  <c:v>28352.82</c:v>
                </c:pt>
                <c:pt idx="3875">
                  <c:v>28353.83</c:v>
                </c:pt>
                <c:pt idx="3876">
                  <c:v>28354.83</c:v>
                </c:pt>
                <c:pt idx="3877">
                  <c:v>28355.83</c:v>
                </c:pt>
                <c:pt idx="3878">
                  <c:v>28356.83</c:v>
                </c:pt>
                <c:pt idx="3879">
                  <c:v>28357.83</c:v>
                </c:pt>
                <c:pt idx="3880">
                  <c:v>28481.88</c:v>
                </c:pt>
                <c:pt idx="3881">
                  <c:v>28482.88</c:v>
                </c:pt>
                <c:pt idx="3882">
                  <c:v>28483.88</c:v>
                </c:pt>
                <c:pt idx="3883">
                  <c:v>28484.88</c:v>
                </c:pt>
                <c:pt idx="3884">
                  <c:v>28485.88</c:v>
                </c:pt>
                <c:pt idx="3885">
                  <c:v>28486.88</c:v>
                </c:pt>
                <c:pt idx="3886">
                  <c:v>28487.89</c:v>
                </c:pt>
                <c:pt idx="3887">
                  <c:v>28488.89</c:v>
                </c:pt>
                <c:pt idx="3888">
                  <c:v>28489.89</c:v>
                </c:pt>
                <c:pt idx="3889">
                  <c:v>28490.89</c:v>
                </c:pt>
                <c:pt idx="3890">
                  <c:v>28495.6</c:v>
                </c:pt>
                <c:pt idx="3891">
                  <c:v>28496.6</c:v>
                </c:pt>
                <c:pt idx="3892">
                  <c:v>28497.6</c:v>
                </c:pt>
                <c:pt idx="3893">
                  <c:v>28498.6</c:v>
                </c:pt>
                <c:pt idx="3894">
                  <c:v>28499.6</c:v>
                </c:pt>
                <c:pt idx="3895">
                  <c:v>28500.6</c:v>
                </c:pt>
                <c:pt idx="3896">
                  <c:v>28501.6</c:v>
                </c:pt>
                <c:pt idx="3897">
                  <c:v>28502.6</c:v>
                </c:pt>
                <c:pt idx="3898">
                  <c:v>28503.6</c:v>
                </c:pt>
                <c:pt idx="3899">
                  <c:v>28504.6</c:v>
                </c:pt>
                <c:pt idx="3900">
                  <c:v>28628.71</c:v>
                </c:pt>
                <c:pt idx="3901">
                  <c:v>28629.71</c:v>
                </c:pt>
                <c:pt idx="3902">
                  <c:v>28630.71</c:v>
                </c:pt>
                <c:pt idx="3903">
                  <c:v>28631.71</c:v>
                </c:pt>
                <c:pt idx="3904">
                  <c:v>28632.71</c:v>
                </c:pt>
                <c:pt idx="3905">
                  <c:v>28633.71</c:v>
                </c:pt>
                <c:pt idx="3906">
                  <c:v>28634.71</c:v>
                </c:pt>
                <c:pt idx="3907">
                  <c:v>28635.71</c:v>
                </c:pt>
                <c:pt idx="3908">
                  <c:v>28636.71</c:v>
                </c:pt>
                <c:pt idx="3909">
                  <c:v>28637.72</c:v>
                </c:pt>
                <c:pt idx="3910">
                  <c:v>28642.42</c:v>
                </c:pt>
                <c:pt idx="3911">
                  <c:v>28643.42</c:v>
                </c:pt>
                <c:pt idx="3912">
                  <c:v>28644.42</c:v>
                </c:pt>
                <c:pt idx="3913">
                  <c:v>28645.42</c:v>
                </c:pt>
                <c:pt idx="3914">
                  <c:v>28646.42</c:v>
                </c:pt>
                <c:pt idx="3915">
                  <c:v>28647.43</c:v>
                </c:pt>
                <c:pt idx="3916">
                  <c:v>28648.43</c:v>
                </c:pt>
                <c:pt idx="3917">
                  <c:v>28649.43</c:v>
                </c:pt>
                <c:pt idx="3918">
                  <c:v>28650.43</c:v>
                </c:pt>
                <c:pt idx="3919">
                  <c:v>28651.43</c:v>
                </c:pt>
                <c:pt idx="3920">
                  <c:v>28775.54</c:v>
                </c:pt>
                <c:pt idx="3921">
                  <c:v>28776.54</c:v>
                </c:pt>
                <c:pt idx="3922">
                  <c:v>28777.54</c:v>
                </c:pt>
                <c:pt idx="3923">
                  <c:v>28778.54</c:v>
                </c:pt>
                <c:pt idx="3924">
                  <c:v>28779.54</c:v>
                </c:pt>
                <c:pt idx="3925">
                  <c:v>28780.54</c:v>
                </c:pt>
                <c:pt idx="3926">
                  <c:v>28781.54</c:v>
                </c:pt>
                <c:pt idx="3927">
                  <c:v>28782.54</c:v>
                </c:pt>
                <c:pt idx="3928">
                  <c:v>28783.54</c:v>
                </c:pt>
                <c:pt idx="3929">
                  <c:v>28784.54</c:v>
                </c:pt>
                <c:pt idx="3930">
                  <c:v>28789.25</c:v>
                </c:pt>
                <c:pt idx="3931">
                  <c:v>28790.25</c:v>
                </c:pt>
                <c:pt idx="3932">
                  <c:v>28791.25</c:v>
                </c:pt>
                <c:pt idx="3933">
                  <c:v>28792.25</c:v>
                </c:pt>
                <c:pt idx="3934">
                  <c:v>28793.25</c:v>
                </c:pt>
                <c:pt idx="3935">
                  <c:v>28794.25</c:v>
                </c:pt>
                <c:pt idx="3936">
                  <c:v>28795.26</c:v>
                </c:pt>
                <c:pt idx="3937">
                  <c:v>28796.26</c:v>
                </c:pt>
                <c:pt idx="3938">
                  <c:v>28797.26</c:v>
                </c:pt>
                <c:pt idx="3939">
                  <c:v>28798.26</c:v>
                </c:pt>
                <c:pt idx="3940">
                  <c:v>28922.37</c:v>
                </c:pt>
                <c:pt idx="3941">
                  <c:v>28923.37</c:v>
                </c:pt>
                <c:pt idx="3942">
                  <c:v>28924.37</c:v>
                </c:pt>
                <c:pt idx="3943">
                  <c:v>28925.37</c:v>
                </c:pt>
                <c:pt idx="3944">
                  <c:v>28926.37</c:v>
                </c:pt>
                <c:pt idx="3945">
                  <c:v>28927.37</c:v>
                </c:pt>
                <c:pt idx="3946">
                  <c:v>28928.37</c:v>
                </c:pt>
                <c:pt idx="3947">
                  <c:v>28929.37</c:v>
                </c:pt>
                <c:pt idx="3948">
                  <c:v>28930.37</c:v>
                </c:pt>
                <c:pt idx="3949">
                  <c:v>28931.37</c:v>
                </c:pt>
                <c:pt idx="3950">
                  <c:v>28936.08</c:v>
                </c:pt>
                <c:pt idx="3951">
                  <c:v>28937.08</c:v>
                </c:pt>
                <c:pt idx="3952">
                  <c:v>28938.08</c:v>
                </c:pt>
                <c:pt idx="3953">
                  <c:v>28939.08</c:v>
                </c:pt>
                <c:pt idx="3954">
                  <c:v>28940.09</c:v>
                </c:pt>
                <c:pt idx="3955">
                  <c:v>28941.09</c:v>
                </c:pt>
                <c:pt idx="3956">
                  <c:v>28942.09</c:v>
                </c:pt>
                <c:pt idx="3957">
                  <c:v>28943.09</c:v>
                </c:pt>
                <c:pt idx="3958">
                  <c:v>28944.09</c:v>
                </c:pt>
                <c:pt idx="3959">
                  <c:v>28945.09</c:v>
                </c:pt>
                <c:pt idx="3960">
                  <c:v>29069.19</c:v>
                </c:pt>
                <c:pt idx="3961">
                  <c:v>29070.2</c:v>
                </c:pt>
                <c:pt idx="3962">
                  <c:v>29071.2</c:v>
                </c:pt>
                <c:pt idx="3963">
                  <c:v>29072.2</c:v>
                </c:pt>
                <c:pt idx="3964">
                  <c:v>29073.2</c:v>
                </c:pt>
                <c:pt idx="3965">
                  <c:v>29074.2</c:v>
                </c:pt>
                <c:pt idx="3966">
                  <c:v>29075.2</c:v>
                </c:pt>
                <c:pt idx="3967">
                  <c:v>29076.2</c:v>
                </c:pt>
                <c:pt idx="3968">
                  <c:v>29077.2</c:v>
                </c:pt>
                <c:pt idx="3969">
                  <c:v>29078.2</c:v>
                </c:pt>
                <c:pt idx="3970">
                  <c:v>29082.91</c:v>
                </c:pt>
                <c:pt idx="3971">
                  <c:v>29083.91</c:v>
                </c:pt>
                <c:pt idx="3972">
                  <c:v>29084.91</c:v>
                </c:pt>
                <c:pt idx="3973">
                  <c:v>29085.91</c:v>
                </c:pt>
                <c:pt idx="3974">
                  <c:v>29086.91</c:v>
                </c:pt>
                <c:pt idx="3975">
                  <c:v>29087.92</c:v>
                </c:pt>
                <c:pt idx="3976">
                  <c:v>29088.92</c:v>
                </c:pt>
                <c:pt idx="3977">
                  <c:v>29089.92</c:v>
                </c:pt>
                <c:pt idx="3978">
                  <c:v>29090.92</c:v>
                </c:pt>
                <c:pt idx="3979">
                  <c:v>29091.92</c:v>
                </c:pt>
                <c:pt idx="3980">
                  <c:v>29216.02</c:v>
                </c:pt>
                <c:pt idx="3981">
                  <c:v>29217.02</c:v>
                </c:pt>
                <c:pt idx="3982">
                  <c:v>29218.02</c:v>
                </c:pt>
                <c:pt idx="3983">
                  <c:v>29219.02</c:v>
                </c:pt>
                <c:pt idx="3984">
                  <c:v>29220.03</c:v>
                </c:pt>
                <c:pt idx="3985">
                  <c:v>29221.03</c:v>
                </c:pt>
                <c:pt idx="3986">
                  <c:v>29222.03</c:v>
                </c:pt>
                <c:pt idx="3987">
                  <c:v>29223.03</c:v>
                </c:pt>
                <c:pt idx="3988">
                  <c:v>29224.03</c:v>
                </c:pt>
                <c:pt idx="3989">
                  <c:v>29225.03</c:v>
                </c:pt>
                <c:pt idx="3990">
                  <c:v>29229.74</c:v>
                </c:pt>
                <c:pt idx="3991">
                  <c:v>29230.74</c:v>
                </c:pt>
                <c:pt idx="3992">
                  <c:v>29231.74</c:v>
                </c:pt>
                <c:pt idx="3993">
                  <c:v>29232.74</c:v>
                </c:pt>
                <c:pt idx="3994">
                  <c:v>29233.74</c:v>
                </c:pt>
                <c:pt idx="3995">
                  <c:v>29234.74</c:v>
                </c:pt>
                <c:pt idx="3996">
                  <c:v>29235.74</c:v>
                </c:pt>
                <c:pt idx="3997">
                  <c:v>29236.74</c:v>
                </c:pt>
                <c:pt idx="3998">
                  <c:v>29237.74</c:v>
                </c:pt>
                <c:pt idx="3999">
                  <c:v>29238.74</c:v>
                </c:pt>
                <c:pt idx="4000">
                  <c:v>29362.85</c:v>
                </c:pt>
                <c:pt idx="4001">
                  <c:v>29363.85</c:v>
                </c:pt>
                <c:pt idx="4002">
                  <c:v>29364.85</c:v>
                </c:pt>
                <c:pt idx="4003">
                  <c:v>29365.85</c:v>
                </c:pt>
                <c:pt idx="4004">
                  <c:v>29366.85</c:v>
                </c:pt>
                <c:pt idx="4005">
                  <c:v>29367.85</c:v>
                </c:pt>
                <c:pt idx="4006">
                  <c:v>29368.85</c:v>
                </c:pt>
                <c:pt idx="4007">
                  <c:v>29369.86</c:v>
                </c:pt>
                <c:pt idx="4008">
                  <c:v>29370.85</c:v>
                </c:pt>
                <c:pt idx="4009">
                  <c:v>29371.85</c:v>
                </c:pt>
                <c:pt idx="4010">
                  <c:v>29376.56</c:v>
                </c:pt>
                <c:pt idx="4011">
                  <c:v>29377.56</c:v>
                </c:pt>
                <c:pt idx="4012">
                  <c:v>29378.56</c:v>
                </c:pt>
                <c:pt idx="4013">
                  <c:v>29379.56</c:v>
                </c:pt>
                <c:pt idx="4014">
                  <c:v>29380.56</c:v>
                </c:pt>
                <c:pt idx="4015">
                  <c:v>29381.57</c:v>
                </c:pt>
                <c:pt idx="4016">
                  <c:v>29382.57</c:v>
                </c:pt>
                <c:pt idx="4017">
                  <c:v>29383.57</c:v>
                </c:pt>
                <c:pt idx="4018">
                  <c:v>29384.57</c:v>
                </c:pt>
                <c:pt idx="4019">
                  <c:v>29385.57</c:v>
                </c:pt>
                <c:pt idx="4020">
                  <c:v>29509.67</c:v>
                </c:pt>
                <c:pt idx="4021">
                  <c:v>29510.67</c:v>
                </c:pt>
                <c:pt idx="4022">
                  <c:v>29511.67</c:v>
                </c:pt>
                <c:pt idx="4023">
                  <c:v>29512.68</c:v>
                </c:pt>
                <c:pt idx="4024">
                  <c:v>29513.68</c:v>
                </c:pt>
                <c:pt idx="4025">
                  <c:v>29514.68</c:v>
                </c:pt>
                <c:pt idx="4026">
                  <c:v>29515.68</c:v>
                </c:pt>
                <c:pt idx="4027">
                  <c:v>29516.68</c:v>
                </c:pt>
                <c:pt idx="4028">
                  <c:v>29517.68</c:v>
                </c:pt>
                <c:pt idx="4029">
                  <c:v>29518.68</c:v>
                </c:pt>
                <c:pt idx="4030">
                  <c:v>29523.39</c:v>
                </c:pt>
                <c:pt idx="4031">
                  <c:v>29524.39</c:v>
                </c:pt>
                <c:pt idx="4032">
                  <c:v>29525.39</c:v>
                </c:pt>
                <c:pt idx="4033">
                  <c:v>29526.39</c:v>
                </c:pt>
                <c:pt idx="4034">
                  <c:v>29527.39</c:v>
                </c:pt>
                <c:pt idx="4035">
                  <c:v>29528.39</c:v>
                </c:pt>
                <c:pt idx="4036">
                  <c:v>29529.39</c:v>
                </c:pt>
                <c:pt idx="4037">
                  <c:v>29530.39</c:v>
                </c:pt>
                <c:pt idx="4038">
                  <c:v>29531.39</c:v>
                </c:pt>
                <c:pt idx="4039">
                  <c:v>29532.39</c:v>
                </c:pt>
                <c:pt idx="4040">
                  <c:v>29656.5</c:v>
                </c:pt>
                <c:pt idx="4041">
                  <c:v>29657.5</c:v>
                </c:pt>
                <c:pt idx="4042">
                  <c:v>29658.5</c:v>
                </c:pt>
                <c:pt idx="4043">
                  <c:v>29659.5</c:v>
                </c:pt>
                <c:pt idx="4044">
                  <c:v>29660.5</c:v>
                </c:pt>
                <c:pt idx="4045">
                  <c:v>29661.5</c:v>
                </c:pt>
                <c:pt idx="4046">
                  <c:v>29662.5</c:v>
                </c:pt>
                <c:pt idx="4047">
                  <c:v>29663.5</c:v>
                </c:pt>
                <c:pt idx="4048">
                  <c:v>29664.51</c:v>
                </c:pt>
                <c:pt idx="4049">
                  <c:v>29665.51</c:v>
                </c:pt>
                <c:pt idx="4050">
                  <c:v>29670.22</c:v>
                </c:pt>
                <c:pt idx="4051">
                  <c:v>29671.22</c:v>
                </c:pt>
                <c:pt idx="4052">
                  <c:v>29672.22</c:v>
                </c:pt>
                <c:pt idx="4053">
                  <c:v>29673.22</c:v>
                </c:pt>
                <c:pt idx="4054">
                  <c:v>29674.22</c:v>
                </c:pt>
                <c:pt idx="4055">
                  <c:v>29675.22</c:v>
                </c:pt>
                <c:pt idx="4056">
                  <c:v>29676.22</c:v>
                </c:pt>
                <c:pt idx="4057">
                  <c:v>29677.22</c:v>
                </c:pt>
                <c:pt idx="4058">
                  <c:v>29678.22</c:v>
                </c:pt>
                <c:pt idx="4059">
                  <c:v>29679.22</c:v>
                </c:pt>
                <c:pt idx="4060">
                  <c:v>29803.33</c:v>
                </c:pt>
                <c:pt idx="4061">
                  <c:v>29804.33</c:v>
                </c:pt>
                <c:pt idx="4062">
                  <c:v>29805.33</c:v>
                </c:pt>
                <c:pt idx="4063">
                  <c:v>29806.33</c:v>
                </c:pt>
                <c:pt idx="4064">
                  <c:v>29807.33</c:v>
                </c:pt>
                <c:pt idx="4065">
                  <c:v>29808.33</c:v>
                </c:pt>
                <c:pt idx="4066">
                  <c:v>29809.33</c:v>
                </c:pt>
                <c:pt idx="4067">
                  <c:v>29810.34</c:v>
                </c:pt>
                <c:pt idx="4068">
                  <c:v>29811.34</c:v>
                </c:pt>
                <c:pt idx="4069">
                  <c:v>29812.34</c:v>
                </c:pt>
                <c:pt idx="4070">
                  <c:v>29817.04</c:v>
                </c:pt>
                <c:pt idx="4071">
                  <c:v>29818.04</c:v>
                </c:pt>
                <c:pt idx="4072">
                  <c:v>29819.04</c:v>
                </c:pt>
                <c:pt idx="4073">
                  <c:v>29820.05</c:v>
                </c:pt>
                <c:pt idx="4074">
                  <c:v>29821.05</c:v>
                </c:pt>
                <c:pt idx="4075">
                  <c:v>29822.05</c:v>
                </c:pt>
                <c:pt idx="4076">
                  <c:v>29823.05</c:v>
                </c:pt>
                <c:pt idx="4077">
                  <c:v>29824.05</c:v>
                </c:pt>
                <c:pt idx="4078">
                  <c:v>29825.05</c:v>
                </c:pt>
                <c:pt idx="4079">
                  <c:v>29826.05</c:v>
                </c:pt>
                <c:pt idx="4080">
                  <c:v>29950.11</c:v>
                </c:pt>
                <c:pt idx="4081">
                  <c:v>29951.11</c:v>
                </c:pt>
                <c:pt idx="4082">
                  <c:v>29952.11</c:v>
                </c:pt>
                <c:pt idx="4083">
                  <c:v>29953.11</c:v>
                </c:pt>
                <c:pt idx="4084">
                  <c:v>29954.11</c:v>
                </c:pt>
                <c:pt idx="4085">
                  <c:v>29955.11</c:v>
                </c:pt>
                <c:pt idx="4086">
                  <c:v>29956.11</c:v>
                </c:pt>
                <c:pt idx="4087">
                  <c:v>29957.11</c:v>
                </c:pt>
                <c:pt idx="4088">
                  <c:v>29958.11</c:v>
                </c:pt>
                <c:pt idx="4089">
                  <c:v>29959.11</c:v>
                </c:pt>
                <c:pt idx="4090">
                  <c:v>29963.82</c:v>
                </c:pt>
                <c:pt idx="4091">
                  <c:v>29964.82</c:v>
                </c:pt>
                <c:pt idx="4092">
                  <c:v>29965.82</c:v>
                </c:pt>
                <c:pt idx="4093">
                  <c:v>29966.82</c:v>
                </c:pt>
                <c:pt idx="4094">
                  <c:v>29967.82</c:v>
                </c:pt>
                <c:pt idx="4095">
                  <c:v>29968.82</c:v>
                </c:pt>
                <c:pt idx="4096">
                  <c:v>29969.82</c:v>
                </c:pt>
                <c:pt idx="4097">
                  <c:v>29970.82</c:v>
                </c:pt>
                <c:pt idx="4098">
                  <c:v>29971.82</c:v>
                </c:pt>
                <c:pt idx="4099">
                  <c:v>29972.83</c:v>
                </c:pt>
                <c:pt idx="4100">
                  <c:v>30096.93</c:v>
                </c:pt>
                <c:pt idx="4101">
                  <c:v>30097.93</c:v>
                </c:pt>
                <c:pt idx="4102">
                  <c:v>30098.93</c:v>
                </c:pt>
                <c:pt idx="4103">
                  <c:v>30099.93</c:v>
                </c:pt>
                <c:pt idx="4104">
                  <c:v>30100.93</c:v>
                </c:pt>
                <c:pt idx="4105">
                  <c:v>30101.94</c:v>
                </c:pt>
                <c:pt idx="4106">
                  <c:v>30102.94</c:v>
                </c:pt>
                <c:pt idx="4107">
                  <c:v>30103.94</c:v>
                </c:pt>
                <c:pt idx="4108">
                  <c:v>30104.94</c:v>
                </c:pt>
                <c:pt idx="4109">
                  <c:v>30105.94</c:v>
                </c:pt>
                <c:pt idx="4110">
                  <c:v>30110.65</c:v>
                </c:pt>
                <c:pt idx="4111">
                  <c:v>30111.65</c:v>
                </c:pt>
                <c:pt idx="4112">
                  <c:v>30112.65</c:v>
                </c:pt>
                <c:pt idx="4113">
                  <c:v>30113.65</c:v>
                </c:pt>
                <c:pt idx="4114">
                  <c:v>30114.65</c:v>
                </c:pt>
                <c:pt idx="4115">
                  <c:v>30115.65</c:v>
                </c:pt>
                <c:pt idx="4116">
                  <c:v>30116.65</c:v>
                </c:pt>
                <c:pt idx="4117">
                  <c:v>30117.65</c:v>
                </c:pt>
                <c:pt idx="4118">
                  <c:v>30118.65</c:v>
                </c:pt>
                <c:pt idx="4119">
                  <c:v>30119.65</c:v>
                </c:pt>
                <c:pt idx="4120">
                  <c:v>30243.76</c:v>
                </c:pt>
                <c:pt idx="4121">
                  <c:v>30244.76</c:v>
                </c:pt>
                <c:pt idx="4122">
                  <c:v>30245.76</c:v>
                </c:pt>
                <c:pt idx="4123">
                  <c:v>30246.76</c:v>
                </c:pt>
                <c:pt idx="4124">
                  <c:v>30247.76</c:v>
                </c:pt>
                <c:pt idx="4125">
                  <c:v>30248.76</c:v>
                </c:pt>
                <c:pt idx="4126">
                  <c:v>30249.76</c:v>
                </c:pt>
                <c:pt idx="4127">
                  <c:v>30250.76</c:v>
                </c:pt>
                <c:pt idx="4128">
                  <c:v>30251.76</c:v>
                </c:pt>
                <c:pt idx="4129">
                  <c:v>30252.76</c:v>
                </c:pt>
                <c:pt idx="4130">
                  <c:v>30257.47</c:v>
                </c:pt>
                <c:pt idx="4131">
                  <c:v>30258.47</c:v>
                </c:pt>
                <c:pt idx="4132">
                  <c:v>30259.47</c:v>
                </c:pt>
                <c:pt idx="4133">
                  <c:v>30260.48</c:v>
                </c:pt>
                <c:pt idx="4134">
                  <c:v>30261.48</c:v>
                </c:pt>
                <c:pt idx="4135">
                  <c:v>30262.48</c:v>
                </c:pt>
                <c:pt idx="4136">
                  <c:v>30263.48</c:v>
                </c:pt>
                <c:pt idx="4137">
                  <c:v>30264.48</c:v>
                </c:pt>
                <c:pt idx="4138">
                  <c:v>30265.48</c:v>
                </c:pt>
                <c:pt idx="4139">
                  <c:v>30266.48</c:v>
                </c:pt>
                <c:pt idx="4140">
                  <c:v>30390.59</c:v>
                </c:pt>
                <c:pt idx="4141">
                  <c:v>30391.59</c:v>
                </c:pt>
                <c:pt idx="4142">
                  <c:v>30392.59</c:v>
                </c:pt>
                <c:pt idx="4143">
                  <c:v>30393.59</c:v>
                </c:pt>
                <c:pt idx="4144">
                  <c:v>30394.59</c:v>
                </c:pt>
                <c:pt idx="4145">
                  <c:v>30395.59</c:v>
                </c:pt>
                <c:pt idx="4146">
                  <c:v>30396.59</c:v>
                </c:pt>
                <c:pt idx="4147">
                  <c:v>30397.59</c:v>
                </c:pt>
                <c:pt idx="4148">
                  <c:v>30398.59</c:v>
                </c:pt>
                <c:pt idx="4149">
                  <c:v>30399.6</c:v>
                </c:pt>
                <c:pt idx="4150">
                  <c:v>30404.3</c:v>
                </c:pt>
                <c:pt idx="4151">
                  <c:v>30405.3</c:v>
                </c:pt>
                <c:pt idx="4152">
                  <c:v>30406.3</c:v>
                </c:pt>
                <c:pt idx="4153">
                  <c:v>30407.3</c:v>
                </c:pt>
                <c:pt idx="4154">
                  <c:v>30408.31</c:v>
                </c:pt>
                <c:pt idx="4155">
                  <c:v>30409.3</c:v>
                </c:pt>
                <c:pt idx="4156">
                  <c:v>30410.3</c:v>
                </c:pt>
                <c:pt idx="4157">
                  <c:v>30411.31</c:v>
                </c:pt>
                <c:pt idx="4158">
                  <c:v>30412.31</c:v>
                </c:pt>
                <c:pt idx="4159">
                  <c:v>30413.31</c:v>
                </c:pt>
                <c:pt idx="4160">
                  <c:v>30537.41</c:v>
                </c:pt>
                <c:pt idx="4161">
                  <c:v>30538.41</c:v>
                </c:pt>
                <c:pt idx="4162">
                  <c:v>30539.41</c:v>
                </c:pt>
                <c:pt idx="4163">
                  <c:v>30540.41</c:v>
                </c:pt>
                <c:pt idx="4164">
                  <c:v>30541.42</c:v>
                </c:pt>
                <c:pt idx="4165">
                  <c:v>30542.42</c:v>
                </c:pt>
                <c:pt idx="4166">
                  <c:v>30543.42</c:v>
                </c:pt>
                <c:pt idx="4167">
                  <c:v>30544.42</c:v>
                </c:pt>
                <c:pt idx="4168">
                  <c:v>30545.42</c:v>
                </c:pt>
                <c:pt idx="4169">
                  <c:v>30546.42</c:v>
                </c:pt>
                <c:pt idx="4170">
                  <c:v>30551.13</c:v>
                </c:pt>
                <c:pt idx="4171">
                  <c:v>30552.13</c:v>
                </c:pt>
                <c:pt idx="4172">
                  <c:v>30553.13</c:v>
                </c:pt>
                <c:pt idx="4173">
                  <c:v>30554.13</c:v>
                </c:pt>
                <c:pt idx="4174">
                  <c:v>30555.13</c:v>
                </c:pt>
                <c:pt idx="4175">
                  <c:v>30556.13</c:v>
                </c:pt>
                <c:pt idx="4176">
                  <c:v>30557.13</c:v>
                </c:pt>
                <c:pt idx="4177">
                  <c:v>30558.13</c:v>
                </c:pt>
                <c:pt idx="4178">
                  <c:v>30559.13</c:v>
                </c:pt>
                <c:pt idx="4179">
                  <c:v>30560.13</c:v>
                </c:pt>
                <c:pt idx="4180">
                  <c:v>30684.24</c:v>
                </c:pt>
                <c:pt idx="4181">
                  <c:v>30685.24</c:v>
                </c:pt>
                <c:pt idx="4182">
                  <c:v>30686.24</c:v>
                </c:pt>
                <c:pt idx="4183">
                  <c:v>30687.24</c:v>
                </c:pt>
                <c:pt idx="4184">
                  <c:v>30688.24</c:v>
                </c:pt>
                <c:pt idx="4185">
                  <c:v>30689.24</c:v>
                </c:pt>
                <c:pt idx="4186">
                  <c:v>30690.25</c:v>
                </c:pt>
                <c:pt idx="4187">
                  <c:v>30691.25</c:v>
                </c:pt>
                <c:pt idx="4188">
                  <c:v>30692.25</c:v>
                </c:pt>
                <c:pt idx="4189">
                  <c:v>30693.25</c:v>
                </c:pt>
                <c:pt idx="4190">
                  <c:v>30697.96</c:v>
                </c:pt>
                <c:pt idx="4191">
                  <c:v>30698.96</c:v>
                </c:pt>
                <c:pt idx="4192">
                  <c:v>30699.96</c:v>
                </c:pt>
                <c:pt idx="4193">
                  <c:v>30700.96</c:v>
                </c:pt>
                <c:pt idx="4194">
                  <c:v>30701.96</c:v>
                </c:pt>
                <c:pt idx="4195">
                  <c:v>30702.96</c:v>
                </c:pt>
                <c:pt idx="4196">
                  <c:v>30703.96</c:v>
                </c:pt>
                <c:pt idx="4197">
                  <c:v>30704.96</c:v>
                </c:pt>
                <c:pt idx="4198">
                  <c:v>30705.96</c:v>
                </c:pt>
                <c:pt idx="4199">
                  <c:v>30706.96</c:v>
                </c:pt>
                <c:pt idx="4200">
                  <c:v>30831.07</c:v>
                </c:pt>
                <c:pt idx="4201">
                  <c:v>30832.07</c:v>
                </c:pt>
                <c:pt idx="4202">
                  <c:v>30833.07</c:v>
                </c:pt>
                <c:pt idx="4203">
                  <c:v>30834.07</c:v>
                </c:pt>
                <c:pt idx="4204">
                  <c:v>30835.07</c:v>
                </c:pt>
                <c:pt idx="4205">
                  <c:v>30836.07</c:v>
                </c:pt>
                <c:pt idx="4206">
                  <c:v>30837.07</c:v>
                </c:pt>
                <c:pt idx="4207">
                  <c:v>30838.07</c:v>
                </c:pt>
                <c:pt idx="4208">
                  <c:v>30839.07</c:v>
                </c:pt>
                <c:pt idx="4209">
                  <c:v>30840.07</c:v>
                </c:pt>
                <c:pt idx="4210">
                  <c:v>30844.78</c:v>
                </c:pt>
                <c:pt idx="4211">
                  <c:v>30845.78</c:v>
                </c:pt>
                <c:pt idx="4212">
                  <c:v>30846.78</c:v>
                </c:pt>
                <c:pt idx="4213">
                  <c:v>30847.78</c:v>
                </c:pt>
                <c:pt idx="4214">
                  <c:v>30848.78</c:v>
                </c:pt>
                <c:pt idx="4215">
                  <c:v>30849.78</c:v>
                </c:pt>
                <c:pt idx="4216">
                  <c:v>30850.78</c:v>
                </c:pt>
                <c:pt idx="4217">
                  <c:v>30851.78</c:v>
                </c:pt>
                <c:pt idx="4218">
                  <c:v>30852.79</c:v>
                </c:pt>
                <c:pt idx="4219">
                  <c:v>30853.79</c:v>
                </c:pt>
                <c:pt idx="4220">
                  <c:v>30977.89</c:v>
                </c:pt>
                <c:pt idx="4221">
                  <c:v>30978.89</c:v>
                </c:pt>
                <c:pt idx="4222">
                  <c:v>30979.89</c:v>
                </c:pt>
                <c:pt idx="4223">
                  <c:v>30980.89</c:v>
                </c:pt>
                <c:pt idx="4224">
                  <c:v>30981.89</c:v>
                </c:pt>
                <c:pt idx="4225">
                  <c:v>30982.9</c:v>
                </c:pt>
                <c:pt idx="4226">
                  <c:v>30983.9</c:v>
                </c:pt>
                <c:pt idx="4227">
                  <c:v>30984.9</c:v>
                </c:pt>
                <c:pt idx="4228">
                  <c:v>30985.9</c:v>
                </c:pt>
                <c:pt idx="4229">
                  <c:v>30986.9</c:v>
                </c:pt>
                <c:pt idx="4230">
                  <c:v>30991.61</c:v>
                </c:pt>
                <c:pt idx="4231">
                  <c:v>30992.61</c:v>
                </c:pt>
                <c:pt idx="4232">
                  <c:v>30993.61</c:v>
                </c:pt>
                <c:pt idx="4233">
                  <c:v>30994.61</c:v>
                </c:pt>
                <c:pt idx="4234">
                  <c:v>30995.61</c:v>
                </c:pt>
                <c:pt idx="4235">
                  <c:v>30996.61</c:v>
                </c:pt>
                <c:pt idx="4236">
                  <c:v>30997.61</c:v>
                </c:pt>
                <c:pt idx="4237">
                  <c:v>30998.61</c:v>
                </c:pt>
                <c:pt idx="4238">
                  <c:v>30999.61</c:v>
                </c:pt>
                <c:pt idx="4239">
                  <c:v>31000.61</c:v>
                </c:pt>
                <c:pt idx="4240">
                  <c:v>31124.72</c:v>
                </c:pt>
                <c:pt idx="4241">
                  <c:v>31125.72</c:v>
                </c:pt>
                <c:pt idx="4242">
                  <c:v>31126.72</c:v>
                </c:pt>
                <c:pt idx="4243">
                  <c:v>31127.72</c:v>
                </c:pt>
                <c:pt idx="4244">
                  <c:v>31128.72</c:v>
                </c:pt>
                <c:pt idx="4245">
                  <c:v>31129.72</c:v>
                </c:pt>
                <c:pt idx="4246">
                  <c:v>31130.72</c:v>
                </c:pt>
                <c:pt idx="4247">
                  <c:v>31131.72</c:v>
                </c:pt>
                <c:pt idx="4248">
                  <c:v>31132.73</c:v>
                </c:pt>
                <c:pt idx="4249">
                  <c:v>31133.73</c:v>
                </c:pt>
                <c:pt idx="4250">
                  <c:v>31138.44</c:v>
                </c:pt>
                <c:pt idx="4251">
                  <c:v>31139.44</c:v>
                </c:pt>
                <c:pt idx="4252">
                  <c:v>31140.44</c:v>
                </c:pt>
                <c:pt idx="4253">
                  <c:v>31141.44</c:v>
                </c:pt>
                <c:pt idx="4254">
                  <c:v>31142.44</c:v>
                </c:pt>
                <c:pt idx="4255">
                  <c:v>31143.44</c:v>
                </c:pt>
                <c:pt idx="4256">
                  <c:v>31144.44</c:v>
                </c:pt>
                <c:pt idx="4257">
                  <c:v>31145.44</c:v>
                </c:pt>
                <c:pt idx="4258">
                  <c:v>31146.44</c:v>
                </c:pt>
                <c:pt idx="4259">
                  <c:v>31147.44</c:v>
                </c:pt>
                <c:pt idx="4260">
                  <c:v>31271.55</c:v>
                </c:pt>
                <c:pt idx="4261">
                  <c:v>31272.55</c:v>
                </c:pt>
                <c:pt idx="4262">
                  <c:v>31273.55</c:v>
                </c:pt>
                <c:pt idx="4263">
                  <c:v>31274.55</c:v>
                </c:pt>
                <c:pt idx="4264">
                  <c:v>31275.55</c:v>
                </c:pt>
                <c:pt idx="4265">
                  <c:v>31276.55</c:v>
                </c:pt>
                <c:pt idx="4266">
                  <c:v>31277.55</c:v>
                </c:pt>
                <c:pt idx="4267">
                  <c:v>31278.55</c:v>
                </c:pt>
                <c:pt idx="4268">
                  <c:v>31279.56</c:v>
                </c:pt>
                <c:pt idx="4269">
                  <c:v>31280.56</c:v>
                </c:pt>
                <c:pt idx="4270">
                  <c:v>31285.26</c:v>
                </c:pt>
                <c:pt idx="4271">
                  <c:v>31286.26</c:v>
                </c:pt>
                <c:pt idx="4272">
                  <c:v>31287.27</c:v>
                </c:pt>
                <c:pt idx="4273">
                  <c:v>31288.27</c:v>
                </c:pt>
                <c:pt idx="4274">
                  <c:v>31289.27</c:v>
                </c:pt>
                <c:pt idx="4275">
                  <c:v>31290.27</c:v>
                </c:pt>
                <c:pt idx="4276">
                  <c:v>31291.27</c:v>
                </c:pt>
                <c:pt idx="4277">
                  <c:v>31292.27</c:v>
                </c:pt>
                <c:pt idx="4278">
                  <c:v>31293.27</c:v>
                </c:pt>
                <c:pt idx="4279">
                  <c:v>31294.27</c:v>
                </c:pt>
                <c:pt idx="4280">
                  <c:v>31418.38</c:v>
                </c:pt>
                <c:pt idx="4281">
                  <c:v>31419.38</c:v>
                </c:pt>
                <c:pt idx="4282">
                  <c:v>31420.38</c:v>
                </c:pt>
                <c:pt idx="4283">
                  <c:v>31421.38</c:v>
                </c:pt>
                <c:pt idx="4284">
                  <c:v>31422.38</c:v>
                </c:pt>
                <c:pt idx="4285">
                  <c:v>31423.38</c:v>
                </c:pt>
                <c:pt idx="4286">
                  <c:v>31424.38</c:v>
                </c:pt>
                <c:pt idx="4287">
                  <c:v>31425.38</c:v>
                </c:pt>
                <c:pt idx="4288">
                  <c:v>31426.38</c:v>
                </c:pt>
                <c:pt idx="4289">
                  <c:v>31427.38</c:v>
                </c:pt>
                <c:pt idx="4290">
                  <c:v>31432.09</c:v>
                </c:pt>
                <c:pt idx="4291">
                  <c:v>31433.09</c:v>
                </c:pt>
                <c:pt idx="4292">
                  <c:v>31434.09</c:v>
                </c:pt>
                <c:pt idx="4293">
                  <c:v>31435.09</c:v>
                </c:pt>
                <c:pt idx="4294">
                  <c:v>31436.09</c:v>
                </c:pt>
                <c:pt idx="4295">
                  <c:v>31437.09</c:v>
                </c:pt>
                <c:pt idx="4296">
                  <c:v>31438.1</c:v>
                </c:pt>
                <c:pt idx="4297">
                  <c:v>31439.1</c:v>
                </c:pt>
                <c:pt idx="4298">
                  <c:v>31440.1</c:v>
                </c:pt>
                <c:pt idx="4299">
                  <c:v>31441.1</c:v>
                </c:pt>
                <c:pt idx="4300">
                  <c:v>31565.2</c:v>
                </c:pt>
                <c:pt idx="4301">
                  <c:v>31566.2</c:v>
                </c:pt>
                <c:pt idx="4302">
                  <c:v>31567.2</c:v>
                </c:pt>
                <c:pt idx="4303">
                  <c:v>31568.2</c:v>
                </c:pt>
                <c:pt idx="4304">
                  <c:v>31569.2</c:v>
                </c:pt>
                <c:pt idx="4305">
                  <c:v>31570.21</c:v>
                </c:pt>
                <c:pt idx="4306">
                  <c:v>31571.21</c:v>
                </c:pt>
                <c:pt idx="4307">
                  <c:v>31572.21</c:v>
                </c:pt>
                <c:pt idx="4308">
                  <c:v>31573.21</c:v>
                </c:pt>
                <c:pt idx="4309">
                  <c:v>31574.21</c:v>
                </c:pt>
                <c:pt idx="4310">
                  <c:v>31578.92</c:v>
                </c:pt>
                <c:pt idx="4311">
                  <c:v>31579.92</c:v>
                </c:pt>
                <c:pt idx="4312">
                  <c:v>31580.92</c:v>
                </c:pt>
                <c:pt idx="4313">
                  <c:v>31581.92</c:v>
                </c:pt>
                <c:pt idx="4314">
                  <c:v>31582.92</c:v>
                </c:pt>
                <c:pt idx="4315">
                  <c:v>31583.92</c:v>
                </c:pt>
                <c:pt idx="4316">
                  <c:v>31584.92</c:v>
                </c:pt>
                <c:pt idx="4317">
                  <c:v>31585.92</c:v>
                </c:pt>
                <c:pt idx="4318">
                  <c:v>31586.92</c:v>
                </c:pt>
                <c:pt idx="4319">
                  <c:v>31587.92</c:v>
                </c:pt>
                <c:pt idx="4320">
                  <c:v>31712.03</c:v>
                </c:pt>
                <c:pt idx="4321">
                  <c:v>31713.03</c:v>
                </c:pt>
                <c:pt idx="4322">
                  <c:v>31714.03</c:v>
                </c:pt>
                <c:pt idx="4323">
                  <c:v>31715.03</c:v>
                </c:pt>
                <c:pt idx="4324">
                  <c:v>31716.03</c:v>
                </c:pt>
                <c:pt idx="4325">
                  <c:v>31717.03</c:v>
                </c:pt>
                <c:pt idx="4326">
                  <c:v>31718.03</c:v>
                </c:pt>
                <c:pt idx="4327">
                  <c:v>31719.03</c:v>
                </c:pt>
                <c:pt idx="4328">
                  <c:v>31720.04</c:v>
                </c:pt>
                <c:pt idx="4329">
                  <c:v>31721.04</c:v>
                </c:pt>
                <c:pt idx="4330">
                  <c:v>31725.75</c:v>
                </c:pt>
                <c:pt idx="4331">
                  <c:v>31726.75</c:v>
                </c:pt>
                <c:pt idx="4332">
                  <c:v>31727.75</c:v>
                </c:pt>
                <c:pt idx="4333">
                  <c:v>31728.75</c:v>
                </c:pt>
                <c:pt idx="4334">
                  <c:v>31729.75</c:v>
                </c:pt>
                <c:pt idx="4335">
                  <c:v>31730.75</c:v>
                </c:pt>
                <c:pt idx="4336">
                  <c:v>31731.75</c:v>
                </c:pt>
                <c:pt idx="4337">
                  <c:v>31732.75</c:v>
                </c:pt>
                <c:pt idx="4338">
                  <c:v>31733.75</c:v>
                </c:pt>
                <c:pt idx="4339">
                  <c:v>31734.75</c:v>
                </c:pt>
                <c:pt idx="4340">
                  <c:v>31858.81</c:v>
                </c:pt>
                <c:pt idx="4341">
                  <c:v>31859.81</c:v>
                </c:pt>
                <c:pt idx="4342">
                  <c:v>31860.81</c:v>
                </c:pt>
                <c:pt idx="4343">
                  <c:v>31861.81</c:v>
                </c:pt>
                <c:pt idx="4344">
                  <c:v>31862.81</c:v>
                </c:pt>
                <c:pt idx="4345">
                  <c:v>31863.81</c:v>
                </c:pt>
                <c:pt idx="4346">
                  <c:v>31864.81</c:v>
                </c:pt>
                <c:pt idx="4347">
                  <c:v>31865.81</c:v>
                </c:pt>
                <c:pt idx="4348">
                  <c:v>31866.81</c:v>
                </c:pt>
                <c:pt idx="4349">
                  <c:v>31867.81</c:v>
                </c:pt>
                <c:pt idx="4350">
                  <c:v>31872.52</c:v>
                </c:pt>
                <c:pt idx="4351">
                  <c:v>31873.52</c:v>
                </c:pt>
                <c:pt idx="4352">
                  <c:v>31874.52</c:v>
                </c:pt>
                <c:pt idx="4353">
                  <c:v>31875.52</c:v>
                </c:pt>
                <c:pt idx="4354">
                  <c:v>31876.52</c:v>
                </c:pt>
                <c:pt idx="4355">
                  <c:v>31877.52</c:v>
                </c:pt>
                <c:pt idx="4356">
                  <c:v>31878.52</c:v>
                </c:pt>
                <c:pt idx="4357">
                  <c:v>31879.52</c:v>
                </c:pt>
                <c:pt idx="4358">
                  <c:v>31880.52</c:v>
                </c:pt>
                <c:pt idx="4359">
                  <c:v>31881.52</c:v>
                </c:pt>
                <c:pt idx="4360">
                  <c:v>32005.63</c:v>
                </c:pt>
                <c:pt idx="4361">
                  <c:v>32006.63</c:v>
                </c:pt>
                <c:pt idx="4362">
                  <c:v>32007.63</c:v>
                </c:pt>
                <c:pt idx="4363">
                  <c:v>32008.63</c:v>
                </c:pt>
                <c:pt idx="4364">
                  <c:v>32009.63</c:v>
                </c:pt>
                <c:pt idx="4365">
                  <c:v>32010.63</c:v>
                </c:pt>
                <c:pt idx="4366">
                  <c:v>32011.64</c:v>
                </c:pt>
                <c:pt idx="4367">
                  <c:v>32012.64</c:v>
                </c:pt>
                <c:pt idx="4368">
                  <c:v>32013.64</c:v>
                </c:pt>
                <c:pt idx="4369">
                  <c:v>32014.64</c:v>
                </c:pt>
                <c:pt idx="4370">
                  <c:v>32019.35</c:v>
                </c:pt>
                <c:pt idx="4371">
                  <c:v>32020.35</c:v>
                </c:pt>
                <c:pt idx="4372">
                  <c:v>32021.35</c:v>
                </c:pt>
                <c:pt idx="4373">
                  <c:v>32022.35</c:v>
                </c:pt>
                <c:pt idx="4374">
                  <c:v>32023.35</c:v>
                </c:pt>
                <c:pt idx="4375">
                  <c:v>32024.35</c:v>
                </c:pt>
                <c:pt idx="4376">
                  <c:v>32025.35</c:v>
                </c:pt>
                <c:pt idx="4377">
                  <c:v>32026.35</c:v>
                </c:pt>
                <c:pt idx="4378">
                  <c:v>32027.35</c:v>
                </c:pt>
                <c:pt idx="4379">
                  <c:v>32028.35</c:v>
                </c:pt>
                <c:pt idx="4380">
                  <c:v>32152.46</c:v>
                </c:pt>
                <c:pt idx="4381">
                  <c:v>32153.46</c:v>
                </c:pt>
                <c:pt idx="4382">
                  <c:v>32154.46</c:v>
                </c:pt>
                <c:pt idx="4383">
                  <c:v>32155.46</c:v>
                </c:pt>
                <c:pt idx="4384">
                  <c:v>32156.46</c:v>
                </c:pt>
                <c:pt idx="4385">
                  <c:v>32157.46</c:v>
                </c:pt>
                <c:pt idx="4386">
                  <c:v>32158.46</c:v>
                </c:pt>
                <c:pt idx="4387">
                  <c:v>32159.47</c:v>
                </c:pt>
                <c:pt idx="4388">
                  <c:v>32160.47</c:v>
                </c:pt>
                <c:pt idx="4389">
                  <c:v>32161.47</c:v>
                </c:pt>
                <c:pt idx="4390">
                  <c:v>32166.18</c:v>
                </c:pt>
                <c:pt idx="4391">
                  <c:v>32167.18</c:v>
                </c:pt>
                <c:pt idx="4392">
                  <c:v>32168.18</c:v>
                </c:pt>
                <c:pt idx="4393">
                  <c:v>32169.18</c:v>
                </c:pt>
                <c:pt idx="4394">
                  <c:v>32170.18</c:v>
                </c:pt>
                <c:pt idx="4395">
                  <c:v>32171.18</c:v>
                </c:pt>
                <c:pt idx="4396">
                  <c:v>32172.18</c:v>
                </c:pt>
                <c:pt idx="4397">
                  <c:v>32173.18</c:v>
                </c:pt>
                <c:pt idx="4398">
                  <c:v>32174.18</c:v>
                </c:pt>
                <c:pt idx="4399">
                  <c:v>32175.18</c:v>
                </c:pt>
                <c:pt idx="4400">
                  <c:v>32299.21</c:v>
                </c:pt>
                <c:pt idx="4401">
                  <c:v>32300.21</c:v>
                </c:pt>
                <c:pt idx="4402">
                  <c:v>32301.21</c:v>
                </c:pt>
                <c:pt idx="4403">
                  <c:v>32302.21</c:v>
                </c:pt>
                <c:pt idx="4404">
                  <c:v>32303.21</c:v>
                </c:pt>
                <c:pt idx="4405">
                  <c:v>32304.21</c:v>
                </c:pt>
                <c:pt idx="4406">
                  <c:v>32305.21</c:v>
                </c:pt>
                <c:pt idx="4407">
                  <c:v>32306.21</c:v>
                </c:pt>
                <c:pt idx="4408">
                  <c:v>32307.21</c:v>
                </c:pt>
                <c:pt idx="4409">
                  <c:v>32308.21</c:v>
                </c:pt>
                <c:pt idx="4410">
                  <c:v>32312.92</c:v>
                </c:pt>
                <c:pt idx="4411">
                  <c:v>32313.92</c:v>
                </c:pt>
                <c:pt idx="4412">
                  <c:v>32314.92</c:v>
                </c:pt>
                <c:pt idx="4413">
                  <c:v>32315.92</c:v>
                </c:pt>
                <c:pt idx="4414">
                  <c:v>32316.93</c:v>
                </c:pt>
                <c:pt idx="4415">
                  <c:v>32317.92</c:v>
                </c:pt>
                <c:pt idx="4416">
                  <c:v>32318.93</c:v>
                </c:pt>
                <c:pt idx="4417">
                  <c:v>32319.93</c:v>
                </c:pt>
                <c:pt idx="4418">
                  <c:v>32320.93</c:v>
                </c:pt>
                <c:pt idx="4419">
                  <c:v>32321.93</c:v>
                </c:pt>
                <c:pt idx="4420">
                  <c:v>32446.03</c:v>
                </c:pt>
                <c:pt idx="4421">
                  <c:v>32447.03</c:v>
                </c:pt>
                <c:pt idx="4422">
                  <c:v>32448.03</c:v>
                </c:pt>
                <c:pt idx="4423">
                  <c:v>32449.03</c:v>
                </c:pt>
                <c:pt idx="4424">
                  <c:v>32450.03</c:v>
                </c:pt>
                <c:pt idx="4425">
                  <c:v>32451.03</c:v>
                </c:pt>
                <c:pt idx="4426">
                  <c:v>32452.04</c:v>
                </c:pt>
                <c:pt idx="4427">
                  <c:v>32453.04</c:v>
                </c:pt>
                <c:pt idx="4428">
                  <c:v>32454.04</c:v>
                </c:pt>
                <c:pt idx="4429">
                  <c:v>32455.04</c:v>
                </c:pt>
                <c:pt idx="4430">
                  <c:v>32459.75</c:v>
                </c:pt>
                <c:pt idx="4431">
                  <c:v>32460.75</c:v>
                </c:pt>
                <c:pt idx="4432">
                  <c:v>32461.75</c:v>
                </c:pt>
                <c:pt idx="4433">
                  <c:v>32462.75</c:v>
                </c:pt>
                <c:pt idx="4434">
                  <c:v>32463.75</c:v>
                </c:pt>
                <c:pt idx="4435">
                  <c:v>32464.75</c:v>
                </c:pt>
                <c:pt idx="4436">
                  <c:v>32465.75</c:v>
                </c:pt>
                <c:pt idx="4437">
                  <c:v>32466.75</c:v>
                </c:pt>
                <c:pt idx="4438">
                  <c:v>32467.75</c:v>
                </c:pt>
                <c:pt idx="4439">
                  <c:v>32468.75</c:v>
                </c:pt>
                <c:pt idx="4440">
                  <c:v>32592.86</c:v>
                </c:pt>
                <c:pt idx="4441">
                  <c:v>32593.86</c:v>
                </c:pt>
                <c:pt idx="4442">
                  <c:v>32594.86</c:v>
                </c:pt>
                <c:pt idx="4443">
                  <c:v>32595.86</c:v>
                </c:pt>
                <c:pt idx="4444">
                  <c:v>32596.86</c:v>
                </c:pt>
                <c:pt idx="4445">
                  <c:v>32597.86</c:v>
                </c:pt>
                <c:pt idx="4446">
                  <c:v>32598.86</c:v>
                </c:pt>
                <c:pt idx="4447">
                  <c:v>32599.87</c:v>
                </c:pt>
                <c:pt idx="4448">
                  <c:v>32600.87</c:v>
                </c:pt>
                <c:pt idx="4449">
                  <c:v>32601.87</c:v>
                </c:pt>
                <c:pt idx="4450">
                  <c:v>32606.57</c:v>
                </c:pt>
                <c:pt idx="4451">
                  <c:v>32607.57</c:v>
                </c:pt>
                <c:pt idx="4452">
                  <c:v>32608.57</c:v>
                </c:pt>
                <c:pt idx="4453">
                  <c:v>32609.57</c:v>
                </c:pt>
                <c:pt idx="4454">
                  <c:v>32610.58</c:v>
                </c:pt>
                <c:pt idx="4455">
                  <c:v>32611.58</c:v>
                </c:pt>
                <c:pt idx="4456">
                  <c:v>32612.58</c:v>
                </c:pt>
                <c:pt idx="4457">
                  <c:v>32613.58</c:v>
                </c:pt>
                <c:pt idx="4458">
                  <c:v>32614.58</c:v>
                </c:pt>
                <c:pt idx="4459">
                  <c:v>32615.58</c:v>
                </c:pt>
                <c:pt idx="4460">
                  <c:v>32739.69</c:v>
                </c:pt>
                <c:pt idx="4461">
                  <c:v>32740.69</c:v>
                </c:pt>
                <c:pt idx="4462">
                  <c:v>32741.69</c:v>
                </c:pt>
                <c:pt idx="4463">
                  <c:v>32742.69</c:v>
                </c:pt>
                <c:pt idx="4464">
                  <c:v>32743.69</c:v>
                </c:pt>
                <c:pt idx="4465">
                  <c:v>32744.69</c:v>
                </c:pt>
                <c:pt idx="4466">
                  <c:v>32745.69</c:v>
                </c:pt>
                <c:pt idx="4467">
                  <c:v>32746.69</c:v>
                </c:pt>
                <c:pt idx="4468">
                  <c:v>32747.69</c:v>
                </c:pt>
                <c:pt idx="4469">
                  <c:v>32748.69</c:v>
                </c:pt>
                <c:pt idx="4470">
                  <c:v>32753.4</c:v>
                </c:pt>
                <c:pt idx="4471">
                  <c:v>32754.4</c:v>
                </c:pt>
                <c:pt idx="4472">
                  <c:v>32755.4</c:v>
                </c:pt>
                <c:pt idx="4473">
                  <c:v>32756.4</c:v>
                </c:pt>
                <c:pt idx="4474">
                  <c:v>32757.41</c:v>
                </c:pt>
                <c:pt idx="4475">
                  <c:v>32758.41</c:v>
                </c:pt>
                <c:pt idx="4476">
                  <c:v>32759.41</c:v>
                </c:pt>
                <c:pt idx="4477">
                  <c:v>32760.41</c:v>
                </c:pt>
                <c:pt idx="4478">
                  <c:v>32761.41</c:v>
                </c:pt>
                <c:pt idx="4479">
                  <c:v>32762.41</c:v>
                </c:pt>
                <c:pt idx="4480">
                  <c:v>32886.51</c:v>
                </c:pt>
                <c:pt idx="4481">
                  <c:v>32887.51</c:v>
                </c:pt>
                <c:pt idx="4482">
                  <c:v>32888.51</c:v>
                </c:pt>
                <c:pt idx="4483">
                  <c:v>32889.52</c:v>
                </c:pt>
                <c:pt idx="4484">
                  <c:v>32890.52</c:v>
                </c:pt>
                <c:pt idx="4485">
                  <c:v>32891.52</c:v>
                </c:pt>
                <c:pt idx="4486">
                  <c:v>32892.52</c:v>
                </c:pt>
                <c:pt idx="4487">
                  <c:v>32893.52</c:v>
                </c:pt>
                <c:pt idx="4488">
                  <c:v>32894.52</c:v>
                </c:pt>
                <c:pt idx="4489">
                  <c:v>32895.52</c:v>
                </c:pt>
                <c:pt idx="4490">
                  <c:v>32900.23</c:v>
                </c:pt>
                <c:pt idx="4491">
                  <c:v>32901.23</c:v>
                </c:pt>
                <c:pt idx="4492">
                  <c:v>32902.23</c:v>
                </c:pt>
                <c:pt idx="4493">
                  <c:v>32903.23</c:v>
                </c:pt>
                <c:pt idx="4494">
                  <c:v>32904.23</c:v>
                </c:pt>
                <c:pt idx="4495">
                  <c:v>32905.23</c:v>
                </c:pt>
                <c:pt idx="4496">
                  <c:v>32906.23</c:v>
                </c:pt>
                <c:pt idx="4497">
                  <c:v>32907.24</c:v>
                </c:pt>
                <c:pt idx="4498">
                  <c:v>32908.24</c:v>
                </c:pt>
                <c:pt idx="4499">
                  <c:v>32909.24</c:v>
                </c:pt>
                <c:pt idx="4500">
                  <c:v>33033.33</c:v>
                </c:pt>
                <c:pt idx="4501">
                  <c:v>33034.33</c:v>
                </c:pt>
                <c:pt idx="4502">
                  <c:v>33035.33</c:v>
                </c:pt>
                <c:pt idx="4503">
                  <c:v>33036.34</c:v>
                </c:pt>
                <c:pt idx="4504">
                  <c:v>33037.34</c:v>
                </c:pt>
                <c:pt idx="4505">
                  <c:v>33038.34</c:v>
                </c:pt>
                <c:pt idx="4506">
                  <c:v>33039.34</c:v>
                </c:pt>
                <c:pt idx="4507">
                  <c:v>33040.34</c:v>
                </c:pt>
                <c:pt idx="4508">
                  <c:v>33041.34</c:v>
                </c:pt>
                <c:pt idx="4509">
                  <c:v>33042.34</c:v>
                </c:pt>
                <c:pt idx="4510">
                  <c:v>33047.05</c:v>
                </c:pt>
                <c:pt idx="4511">
                  <c:v>33048.05</c:v>
                </c:pt>
                <c:pt idx="4512">
                  <c:v>33049.05</c:v>
                </c:pt>
                <c:pt idx="4513">
                  <c:v>33050.05</c:v>
                </c:pt>
                <c:pt idx="4514">
                  <c:v>33051.05</c:v>
                </c:pt>
                <c:pt idx="4515">
                  <c:v>33052.05</c:v>
                </c:pt>
                <c:pt idx="4516">
                  <c:v>33053.05</c:v>
                </c:pt>
                <c:pt idx="4517">
                  <c:v>33054.05</c:v>
                </c:pt>
                <c:pt idx="4518">
                  <c:v>33055.05</c:v>
                </c:pt>
                <c:pt idx="4519">
                  <c:v>33056.05</c:v>
                </c:pt>
                <c:pt idx="4520">
                  <c:v>33180.11</c:v>
                </c:pt>
                <c:pt idx="4521">
                  <c:v>33181.11</c:v>
                </c:pt>
                <c:pt idx="4522">
                  <c:v>33182.11</c:v>
                </c:pt>
                <c:pt idx="4523">
                  <c:v>33183.11</c:v>
                </c:pt>
                <c:pt idx="4524">
                  <c:v>33184.11</c:v>
                </c:pt>
                <c:pt idx="4525">
                  <c:v>33185.11</c:v>
                </c:pt>
                <c:pt idx="4526">
                  <c:v>33186.11</c:v>
                </c:pt>
                <c:pt idx="4527">
                  <c:v>33187.11</c:v>
                </c:pt>
                <c:pt idx="4528">
                  <c:v>33188.11</c:v>
                </c:pt>
                <c:pt idx="4529">
                  <c:v>33189.12</c:v>
                </c:pt>
                <c:pt idx="4530">
                  <c:v>33193.82</c:v>
                </c:pt>
                <c:pt idx="4531">
                  <c:v>33194.82</c:v>
                </c:pt>
                <c:pt idx="4532">
                  <c:v>33195.82</c:v>
                </c:pt>
                <c:pt idx="4533">
                  <c:v>33196.82</c:v>
                </c:pt>
                <c:pt idx="4534">
                  <c:v>33197.82</c:v>
                </c:pt>
                <c:pt idx="4535">
                  <c:v>33198.83</c:v>
                </c:pt>
                <c:pt idx="4536">
                  <c:v>33199.83</c:v>
                </c:pt>
                <c:pt idx="4537">
                  <c:v>33200.82</c:v>
                </c:pt>
                <c:pt idx="4538">
                  <c:v>33201.82</c:v>
                </c:pt>
                <c:pt idx="4539">
                  <c:v>33202.83</c:v>
                </c:pt>
                <c:pt idx="4540">
                  <c:v>33326.93</c:v>
                </c:pt>
                <c:pt idx="4541">
                  <c:v>33327.93</c:v>
                </c:pt>
                <c:pt idx="4542">
                  <c:v>33328.93</c:v>
                </c:pt>
                <c:pt idx="4543">
                  <c:v>33329.93</c:v>
                </c:pt>
                <c:pt idx="4544">
                  <c:v>33330.93</c:v>
                </c:pt>
                <c:pt idx="4545">
                  <c:v>33331.93</c:v>
                </c:pt>
                <c:pt idx="4546">
                  <c:v>33332.93</c:v>
                </c:pt>
                <c:pt idx="4547">
                  <c:v>33333.93</c:v>
                </c:pt>
                <c:pt idx="4548">
                  <c:v>33334.94</c:v>
                </c:pt>
                <c:pt idx="4549">
                  <c:v>33335.94</c:v>
                </c:pt>
                <c:pt idx="4550">
                  <c:v>33340.64</c:v>
                </c:pt>
                <c:pt idx="4551">
                  <c:v>33341.64</c:v>
                </c:pt>
                <c:pt idx="4552">
                  <c:v>33342.65</c:v>
                </c:pt>
                <c:pt idx="4553">
                  <c:v>33343.65</c:v>
                </c:pt>
                <c:pt idx="4554">
                  <c:v>33344.65</c:v>
                </c:pt>
                <c:pt idx="4555">
                  <c:v>33345.65</c:v>
                </c:pt>
                <c:pt idx="4556">
                  <c:v>33346.65</c:v>
                </c:pt>
                <c:pt idx="4557">
                  <c:v>33347.65</c:v>
                </c:pt>
                <c:pt idx="4558">
                  <c:v>33348.65</c:v>
                </c:pt>
                <c:pt idx="4559">
                  <c:v>33349.65</c:v>
                </c:pt>
                <c:pt idx="4560">
                  <c:v>33473.76</c:v>
                </c:pt>
                <c:pt idx="4561">
                  <c:v>33474.76</c:v>
                </c:pt>
                <c:pt idx="4562">
                  <c:v>33475.76</c:v>
                </c:pt>
                <c:pt idx="4563">
                  <c:v>33476.76</c:v>
                </c:pt>
                <c:pt idx="4564">
                  <c:v>33477.76</c:v>
                </c:pt>
                <c:pt idx="4565">
                  <c:v>33478.76</c:v>
                </c:pt>
                <c:pt idx="4566">
                  <c:v>33479.76</c:v>
                </c:pt>
                <c:pt idx="4567">
                  <c:v>33480.76</c:v>
                </c:pt>
                <c:pt idx="4568">
                  <c:v>33481.76</c:v>
                </c:pt>
                <c:pt idx="4569">
                  <c:v>33482.76</c:v>
                </c:pt>
                <c:pt idx="4570">
                  <c:v>33487.47</c:v>
                </c:pt>
                <c:pt idx="4571">
                  <c:v>33488.47</c:v>
                </c:pt>
                <c:pt idx="4572">
                  <c:v>33489.47</c:v>
                </c:pt>
                <c:pt idx="4573">
                  <c:v>33490.48</c:v>
                </c:pt>
                <c:pt idx="4574">
                  <c:v>33491.48</c:v>
                </c:pt>
                <c:pt idx="4575">
                  <c:v>33492.48</c:v>
                </c:pt>
                <c:pt idx="4576">
                  <c:v>33493.48</c:v>
                </c:pt>
                <c:pt idx="4577">
                  <c:v>33494.48</c:v>
                </c:pt>
                <c:pt idx="4578">
                  <c:v>33495.48</c:v>
                </c:pt>
                <c:pt idx="4579">
                  <c:v>33496.48</c:v>
                </c:pt>
                <c:pt idx="4580">
                  <c:v>33620.58</c:v>
                </c:pt>
                <c:pt idx="4581">
                  <c:v>33621.59</c:v>
                </c:pt>
                <c:pt idx="4582">
                  <c:v>33622.59</c:v>
                </c:pt>
                <c:pt idx="4583">
                  <c:v>33623.59</c:v>
                </c:pt>
                <c:pt idx="4584">
                  <c:v>33624.59</c:v>
                </c:pt>
                <c:pt idx="4585">
                  <c:v>33625.59</c:v>
                </c:pt>
                <c:pt idx="4586">
                  <c:v>33626.59</c:v>
                </c:pt>
                <c:pt idx="4587">
                  <c:v>33627.59</c:v>
                </c:pt>
                <c:pt idx="4588">
                  <c:v>33628.59</c:v>
                </c:pt>
                <c:pt idx="4589">
                  <c:v>33629.59</c:v>
                </c:pt>
                <c:pt idx="4590">
                  <c:v>33634.3</c:v>
                </c:pt>
                <c:pt idx="4591">
                  <c:v>33635.3</c:v>
                </c:pt>
                <c:pt idx="4592">
                  <c:v>33636.3</c:v>
                </c:pt>
                <c:pt idx="4593">
                  <c:v>33637.3</c:v>
                </c:pt>
                <c:pt idx="4594">
                  <c:v>33638.3</c:v>
                </c:pt>
                <c:pt idx="4595">
                  <c:v>33639.3</c:v>
                </c:pt>
                <c:pt idx="4596">
                  <c:v>33640.3</c:v>
                </c:pt>
                <c:pt idx="4597">
                  <c:v>33641.3</c:v>
                </c:pt>
                <c:pt idx="4598">
                  <c:v>33642.31</c:v>
                </c:pt>
                <c:pt idx="4599">
                  <c:v>33643.31</c:v>
                </c:pt>
                <c:pt idx="4600">
                  <c:v>33767.41</c:v>
                </c:pt>
                <c:pt idx="4601">
                  <c:v>33768.41</c:v>
                </c:pt>
                <c:pt idx="4602">
                  <c:v>33769.41</c:v>
                </c:pt>
                <c:pt idx="4603">
                  <c:v>33770.41</c:v>
                </c:pt>
                <c:pt idx="4604">
                  <c:v>33771.41</c:v>
                </c:pt>
                <c:pt idx="4605">
                  <c:v>33772.42</c:v>
                </c:pt>
                <c:pt idx="4606">
                  <c:v>33773.42</c:v>
                </c:pt>
                <c:pt idx="4607">
                  <c:v>33774.42</c:v>
                </c:pt>
                <c:pt idx="4608">
                  <c:v>33775.42</c:v>
                </c:pt>
                <c:pt idx="4609">
                  <c:v>33776.42</c:v>
                </c:pt>
                <c:pt idx="4610">
                  <c:v>33781.13</c:v>
                </c:pt>
                <c:pt idx="4611">
                  <c:v>33782.13</c:v>
                </c:pt>
                <c:pt idx="4612">
                  <c:v>33783.13</c:v>
                </c:pt>
                <c:pt idx="4613">
                  <c:v>33784.13</c:v>
                </c:pt>
                <c:pt idx="4614">
                  <c:v>33785.13</c:v>
                </c:pt>
                <c:pt idx="4615">
                  <c:v>33786.13</c:v>
                </c:pt>
                <c:pt idx="4616">
                  <c:v>33787.13</c:v>
                </c:pt>
                <c:pt idx="4617">
                  <c:v>33788.13</c:v>
                </c:pt>
                <c:pt idx="4618">
                  <c:v>33789.13</c:v>
                </c:pt>
                <c:pt idx="4619">
                  <c:v>33790.14</c:v>
                </c:pt>
                <c:pt idx="4620">
                  <c:v>33914.21</c:v>
                </c:pt>
                <c:pt idx="4621">
                  <c:v>33915.21</c:v>
                </c:pt>
                <c:pt idx="4622">
                  <c:v>33916.21</c:v>
                </c:pt>
                <c:pt idx="4623">
                  <c:v>33917.22</c:v>
                </c:pt>
                <c:pt idx="4624">
                  <c:v>33918.22</c:v>
                </c:pt>
                <c:pt idx="4625">
                  <c:v>33919.22</c:v>
                </c:pt>
                <c:pt idx="4626">
                  <c:v>33920.22</c:v>
                </c:pt>
                <c:pt idx="4627">
                  <c:v>33921.22</c:v>
                </c:pt>
                <c:pt idx="4628">
                  <c:v>33922.22</c:v>
                </c:pt>
                <c:pt idx="4629">
                  <c:v>33923.22</c:v>
                </c:pt>
                <c:pt idx="4630">
                  <c:v>33927.93</c:v>
                </c:pt>
                <c:pt idx="4631">
                  <c:v>33928.93</c:v>
                </c:pt>
                <c:pt idx="4632">
                  <c:v>33929.93</c:v>
                </c:pt>
                <c:pt idx="4633">
                  <c:v>33930.93</c:v>
                </c:pt>
                <c:pt idx="4634">
                  <c:v>33931.93</c:v>
                </c:pt>
                <c:pt idx="4635">
                  <c:v>33932.93</c:v>
                </c:pt>
                <c:pt idx="4636">
                  <c:v>33933.93</c:v>
                </c:pt>
                <c:pt idx="4637">
                  <c:v>33934.93</c:v>
                </c:pt>
                <c:pt idx="4638">
                  <c:v>33935.93</c:v>
                </c:pt>
                <c:pt idx="4639">
                  <c:v>33936.93</c:v>
                </c:pt>
                <c:pt idx="4640">
                  <c:v>34061.04</c:v>
                </c:pt>
                <c:pt idx="4641">
                  <c:v>34062.04</c:v>
                </c:pt>
                <c:pt idx="4642">
                  <c:v>34063.04</c:v>
                </c:pt>
                <c:pt idx="4643">
                  <c:v>34064.04</c:v>
                </c:pt>
                <c:pt idx="4644">
                  <c:v>34065.04</c:v>
                </c:pt>
                <c:pt idx="4645">
                  <c:v>34066.04</c:v>
                </c:pt>
                <c:pt idx="4646">
                  <c:v>34067.04</c:v>
                </c:pt>
                <c:pt idx="4647">
                  <c:v>34068.04</c:v>
                </c:pt>
                <c:pt idx="4648">
                  <c:v>34069.04</c:v>
                </c:pt>
                <c:pt idx="4649">
                  <c:v>34070.04</c:v>
                </c:pt>
                <c:pt idx="4650">
                  <c:v>34074.75</c:v>
                </c:pt>
                <c:pt idx="4651">
                  <c:v>34075.75</c:v>
                </c:pt>
                <c:pt idx="4652">
                  <c:v>34076.75</c:v>
                </c:pt>
                <c:pt idx="4653">
                  <c:v>34077.75</c:v>
                </c:pt>
                <c:pt idx="4654">
                  <c:v>34078.75</c:v>
                </c:pt>
                <c:pt idx="4655">
                  <c:v>34079.75</c:v>
                </c:pt>
                <c:pt idx="4656">
                  <c:v>34080.75</c:v>
                </c:pt>
                <c:pt idx="4657">
                  <c:v>34081.75</c:v>
                </c:pt>
                <c:pt idx="4658">
                  <c:v>34082.76</c:v>
                </c:pt>
                <c:pt idx="4659">
                  <c:v>34083.76</c:v>
                </c:pt>
                <c:pt idx="4660">
                  <c:v>34207.86</c:v>
                </c:pt>
                <c:pt idx="4661">
                  <c:v>34208.86</c:v>
                </c:pt>
                <c:pt idx="4662">
                  <c:v>34209.86</c:v>
                </c:pt>
                <c:pt idx="4663">
                  <c:v>34210.86</c:v>
                </c:pt>
                <c:pt idx="4664">
                  <c:v>34211.87</c:v>
                </c:pt>
                <c:pt idx="4665">
                  <c:v>34212.87</c:v>
                </c:pt>
                <c:pt idx="4666">
                  <c:v>34213.87</c:v>
                </c:pt>
                <c:pt idx="4667">
                  <c:v>34214.87</c:v>
                </c:pt>
                <c:pt idx="4668">
                  <c:v>34215.87</c:v>
                </c:pt>
                <c:pt idx="4669">
                  <c:v>34216.87</c:v>
                </c:pt>
                <c:pt idx="4670">
                  <c:v>34221.58</c:v>
                </c:pt>
                <c:pt idx="4671">
                  <c:v>34222.58</c:v>
                </c:pt>
                <c:pt idx="4672">
                  <c:v>34223.58</c:v>
                </c:pt>
                <c:pt idx="4673">
                  <c:v>34224.58</c:v>
                </c:pt>
                <c:pt idx="4674">
                  <c:v>34225.58</c:v>
                </c:pt>
                <c:pt idx="4675">
                  <c:v>34226.58</c:v>
                </c:pt>
                <c:pt idx="4676">
                  <c:v>34227.58</c:v>
                </c:pt>
                <c:pt idx="4677">
                  <c:v>34228.58</c:v>
                </c:pt>
                <c:pt idx="4678">
                  <c:v>34229.58</c:v>
                </c:pt>
                <c:pt idx="4679">
                  <c:v>34230.58</c:v>
                </c:pt>
                <c:pt idx="4680">
                  <c:v>34354.68</c:v>
                </c:pt>
                <c:pt idx="4681">
                  <c:v>34355.69</c:v>
                </c:pt>
                <c:pt idx="4682">
                  <c:v>34356.69</c:v>
                </c:pt>
                <c:pt idx="4683">
                  <c:v>34357.69</c:v>
                </c:pt>
                <c:pt idx="4684">
                  <c:v>34358.69</c:v>
                </c:pt>
                <c:pt idx="4685">
                  <c:v>34359.69</c:v>
                </c:pt>
                <c:pt idx="4686">
                  <c:v>34360.69</c:v>
                </c:pt>
                <c:pt idx="4687">
                  <c:v>34361.69</c:v>
                </c:pt>
                <c:pt idx="4688">
                  <c:v>34362.69</c:v>
                </c:pt>
                <c:pt idx="4689">
                  <c:v>34363.69</c:v>
                </c:pt>
                <c:pt idx="4690">
                  <c:v>34368.4</c:v>
                </c:pt>
                <c:pt idx="4691">
                  <c:v>34369.4</c:v>
                </c:pt>
                <c:pt idx="4692">
                  <c:v>34370.4</c:v>
                </c:pt>
                <c:pt idx="4693">
                  <c:v>34371.4</c:v>
                </c:pt>
                <c:pt idx="4694">
                  <c:v>34372.4</c:v>
                </c:pt>
                <c:pt idx="4695">
                  <c:v>34373.4</c:v>
                </c:pt>
                <c:pt idx="4696">
                  <c:v>34374.4</c:v>
                </c:pt>
                <c:pt idx="4697">
                  <c:v>34375.4</c:v>
                </c:pt>
                <c:pt idx="4698">
                  <c:v>34376.4</c:v>
                </c:pt>
                <c:pt idx="4699">
                  <c:v>34377.4</c:v>
                </c:pt>
                <c:pt idx="4700">
                  <c:v>34501.51</c:v>
                </c:pt>
                <c:pt idx="4701">
                  <c:v>34502.51</c:v>
                </c:pt>
                <c:pt idx="4702">
                  <c:v>34503.51</c:v>
                </c:pt>
                <c:pt idx="4703">
                  <c:v>34504.51</c:v>
                </c:pt>
                <c:pt idx="4704">
                  <c:v>34505.51</c:v>
                </c:pt>
                <c:pt idx="4705">
                  <c:v>34506.51</c:v>
                </c:pt>
                <c:pt idx="4706">
                  <c:v>34507.52</c:v>
                </c:pt>
                <c:pt idx="4707">
                  <c:v>34508.52</c:v>
                </c:pt>
                <c:pt idx="4708">
                  <c:v>34509.52</c:v>
                </c:pt>
                <c:pt idx="4709">
                  <c:v>34510.52</c:v>
                </c:pt>
                <c:pt idx="4710">
                  <c:v>34515.23</c:v>
                </c:pt>
                <c:pt idx="4711">
                  <c:v>34516.23</c:v>
                </c:pt>
                <c:pt idx="4712">
                  <c:v>34517.23</c:v>
                </c:pt>
                <c:pt idx="4713">
                  <c:v>34518.23</c:v>
                </c:pt>
                <c:pt idx="4714">
                  <c:v>34519.23</c:v>
                </c:pt>
                <c:pt idx="4715">
                  <c:v>34520.23</c:v>
                </c:pt>
                <c:pt idx="4716">
                  <c:v>34521.23</c:v>
                </c:pt>
                <c:pt idx="4717">
                  <c:v>34522.23</c:v>
                </c:pt>
                <c:pt idx="4718">
                  <c:v>34523.23</c:v>
                </c:pt>
                <c:pt idx="4719">
                  <c:v>34524.24</c:v>
                </c:pt>
                <c:pt idx="4720">
                  <c:v>34648.34</c:v>
                </c:pt>
                <c:pt idx="4721">
                  <c:v>34649.34</c:v>
                </c:pt>
                <c:pt idx="4722">
                  <c:v>34650.34</c:v>
                </c:pt>
                <c:pt idx="4723">
                  <c:v>34651.34</c:v>
                </c:pt>
                <c:pt idx="4724">
                  <c:v>34652.34</c:v>
                </c:pt>
                <c:pt idx="4725">
                  <c:v>34653.35</c:v>
                </c:pt>
                <c:pt idx="4726">
                  <c:v>34654.35</c:v>
                </c:pt>
                <c:pt idx="4727">
                  <c:v>34655.35</c:v>
                </c:pt>
                <c:pt idx="4728">
                  <c:v>34656.35</c:v>
                </c:pt>
                <c:pt idx="4729">
                  <c:v>34657.35</c:v>
                </c:pt>
                <c:pt idx="4730">
                  <c:v>34662.06</c:v>
                </c:pt>
                <c:pt idx="4731">
                  <c:v>34663.06</c:v>
                </c:pt>
                <c:pt idx="4732">
                  <c:v>34664.06</c:v>
                </c:pt>
                <c:pt idx="4733">
                  <c:v>34665.06</c:v>
                </c:pt>
                <c:pt idx="4734">
                  <c:v>34666.06</c:v>
                </c:pt>
                <c:pt idx="4735">
                  <c:v>34667.06</c:v>
                </c:pt>
                <c:pt idx="4736">
                  <c:v>34668.06</c:v>
                </c:pt>
                <c:pt idx="4737">
                  <c:v>34669.06</c:v>
                </c:pt>
                <c:pt idx="4738">
                  <c:v>34670.06</c:v>
                </c:pt>
                <c:pt idx="4739">
                  <c:v>34671.06</c:v>
                </c:pt>
                <c:pt idx="4740">
                  <c:v>34795.16</c:v>
                </c:pt>
                <c:pt idx="4741">
                  <c:v>34796.16</c:v>
                </c:pt>
                <c:pt idx="4742">
                  <c:v>34797.16</c:v>
                </c:pt>
                <c:pt idx="4743">
                  <c:v>34798.16</c:v>
                </c:pt>
                <c:pt idx="4744">
                  <c:v>34799.16</c:v>
                </c:pt>
                <c:pt idx="4745">
                  <c:v>34800.16</c:v>
                </c:pt>
                <c:pt idx="4746">
                  <c:v>34801.16</c:v>
                </c:pt>
                <c:pt idx="4747">
                  <c:v>34802.16</c:v>
                </c:pt>
                <c:pt idx="4748">
                  <c:v>34803.17</c:v>
                </c:pt>
                <c:pt idx="4749">
                  <c:v>34804.17</c:v>
                </c:pt>
                <c:pt idx="4750">
                  <c:v>34808.88</c:v>
                </c:pt>
                <c:pt idx="4751">
                  <c:v>34809.88</c:v>
                </c:pt>
                <c:pt idx="4752">
                  <c:v>34810.88</c:v>
                </c:pt>
                <c:pt idx="4753">
                  <c:v>34811.88</c:v>
                </c:pt>
                <c:pt idx="4754">
                  <c:v>34812.88</c:v>
                </c:pt>
                <c:pt idx="4755">
                  <c:v>34813.88</c:v>
                </c:pt>
                <c:pt idx="4756">
                  <c:v>34814.88</c:v>
                </c:pt>
                <c:pt idx="4757">
                  <c:v>34815.88</c:v>
                </c:pt>
                <c:pt idx="4758">
                  <c:v>34816.88</c:v>
                </c:pt>
                <c:pt idx="4759">
                  <c:v>34817.88</c:v>
                </c:pt>
                <c:pt idx="4760">
                  <c:v>34941.99</c:v>
                </c:pt>
                <c:pt idx="4761">
                  <c:v>34942.99</c:v>
                </c:pt>
                <c:pt idx="4762">
                  <c:v>34943.99</c:v>
                </c:pt>
                <c:pt idx="4763">
                  <c:v>34944.99</c:v>
                </c:pt>
                <c:pt idx="4764">
                  <c:v>34945.99</c:v>
                </c:pt>
                <c:pt idx="4765">
                  <c:v>34946.99</c:v>
                </c:pt>
                <c:pt idx="4766">
                  <c:v>34947.99</c:v>
                </c:pt>
                <c:pt idx="4767">
                  <c:v>34948.99</c:v>
                </c:pt>
                <c:pt idx="4768">
                  <c:v>34949.99</c:v>
                </c:pt>
                <c:pt idx="4769">
                  <c:v>34951.0</c:v>
                </c:pt>
                <c:pt idx="4770">
                  <c:v>34955.7</c:v>
                </c:pt>
                <c:pt idx="4771">
                  <c:v>34956.7</c:v>
                </c:pt>
                <c:pt idx="4772">
                  <c:v>34957.7</c:v>
                </c:pt>
                <c:pt idx="4773">
                  <c:v>34958.71</c:v>
                </c:pt>
                <c:pt idx="4774">
                  <c:v>34959.71</c:v>
                </c:pt>
                <c:pt idx="4775">
                  <c:v>34960.71</c:v>
                </c:pt>
                <c:pt idx="4776">
                  <c:v>34961.71</c:v>
                </c:pt>
                <c:pt idx="4777">
                  <c:v>34962.71</c:v>
                </c:pt>
                <c:pt idx="4778">
                  <c:v>34963.71</c:v>
                </c:pt>
                <c:pt idx="4779">
                  <c:v>34964.71</c:v>
                </c:pt>
                <c:pt idx="4780">
                  <c:v>35088.81</c:v>
                </c:pt>
                <c:pt idx="4781">
                  <c:v>35089.81</c:v>
                </c:pt>
                <c:pt idx="4782">
                  <c:v>35090.81</c:v>
                </c:pt>
                <c:pt idx="4783">
                  <c:v>35091.81</c:v>
                </c:pt>
                <c:pt idx="4784">
                  <c:v>35092.81</c:v>
                </c:pt>
                <c:pt idx="4785">
                  <c:v>35093.82</c:v>
                </c:pt>
                <c:pt idx="4786">
                  <c:v>35094.82</c:v>
                </c:pt>
                <c:pt idx="4787">
                  <c:v>35095.82</c:v>
                </c:pt>
                <c:pt idx="4788">
                  <c:v>35096.82</c:v>
                </c:pt>
                <c:pt idx="4789">
                  <c:v>35097.82</c:v>
                </c:pt>
                <c:pt idx="4790">
                  <c:v>35102.53</c:v>
                </c:pt>
                <c:pt idx="4791">
                  <c:v>35103.53</c:v>
                </c:pt>
                <c:pt idx="4792">
                  <c:v>35104.53</c:v>
                </c:pt>
                <c:pt idx="4793">
                  <c:v>35105.53</c:v>
                </c:pt>
                <c:pt idx="4794">
                  <c:v>35106.53</c:v>
                </c:pt>
                <c:pt idx="4795">
                  <c:v>35107.53</c:v>
                </c:pt>
                <c:pt idx="4796">
                  <c:v>35108.53</c:v>
                </c:pt>
                <c:pt idx="4797">
                  <c:v>35109.53</c:v>
                </c:pt>
                <c:pt idx="4798">
                  <c:v>35110.53</c:v>
                </c:pt>
                <c:pt idx="4799">
                  <c:v>35111.53</c:v>
                </c:pt>
                <c:pt idx="4800">
                  <c:v>35235.56</c:v>
                </c:pt>
                <c:pt idx="4801">
                  <c:v>35236.56</c:v>
                </c:pt>
                <c:pt idx="4802">
                  <c:v>35237.56</c:v>
                </c:pt>
                <c:pt idx="4803">
                  <c:v>35238.56</c:v>
                </c:pt>
                <c:pt idx="4804">
                  <c:v>35239.56</c:v>
                </c:pt>
                <c:pt idx="4805">
                  <c:v>35240.56</c:v>
                </c:pt>
                <c:pt idx="4806">
                  <c:v>35241.56</c:v>
                </c:pt>
                <c:pt idx="4807">
                  <c:v>35242.56</c:v>
                </c:pt>
                <c:pt idx="4808">
                  <c:v>35243.57</c:v>
                </c:pt>
                <c:pt idx="4809">
                  <c:v>35244.57</c:v>
                </c:pt>
                <c:pt idx="4810">
                  <c:v>35249.28</c:v>
                </c:pt>
                <c:pt idx="4811">
                  <c:v>35250.28</c:v>
                </c:pt>
                <c:pt idx="4812">
                  <c:v>35251.28</c:v>
                </c:pt>
                <c:pt idx="4813">
                  <c:v>35252.28</c:v>
                </c:pt>
                <c:pt idx="4814">
                  <c:v>35253.28</c:v>
                </c:pt>
                <c:pt idx="4815">
                  <c:v>35254.28</c:v>
                </c:pt>
                <c:pt idx="4816">
                  <c:v>35255.28</c:v>
                </c:pt>
                <c:pt idx="4817">
                  <c:v>35256.28</c:v>
                </c:pt>
                <c:pt idx="4818">
                  <c:v>35257.28</c:v>
                </c:pt>
                <c:pt idx="4819">
                  <c:v>35258.28</c:v>
                </c:pt>
                <c:pt idx="4820">
                  <c:v>35382.39</c:v>
                </c:pt>
                <c:pt idx="4821">
                  <c:v>35383.39</c:v>
                </c:pt>
                <c:pt idx="4822">
                  <c:v>35384.39</c:v>
                </c:pt>
                <c:pt idx="4823">
                  <c:v>35385.39</c:v>
                </c:pt>
                <c:pt idx="4824">
                  <c:v>35386.39</c:v>
                </c:pt>
                <c:pt idx="4825">
                  <c:v>35387.39</c:v>
                </c:pt>
                <c:pt idx="4826">
                  <c:v>35388.39</c:v>
                </c:pt>
                <c:pt idx="4827">
                  <c:v>35389.39</c:v>
                </c:pt>
                <c:pt idx="4828">
                  <c:v>35390.39</c:v>
                </c:pt>
                <c:pt idx="4829">
                  <c:v>35391.4</c:v>
                </c:pt>
                <c:pt idx="4830">
                  <c:v>35396.11</c:v>
                </c:pt>
                <c:pt idx="4831">
                  <c:v>35397.11</c:v>
                </c:pt>
                <c:pt idx="4832">
                  <c:v>35398.11</c:v>
                </c:pt>
                <c:pt idx="4833">
                  <c:v>35399.11</c:v>
                </c:pt>
                <c:pt idx="4834">
                  <c:v>35400.11</c:v>
                </c:pt>
                <c:pt idx="4835">
                  <c:v>35401.11</c:v>
                </c:pt>
                <c:pt idx="4836">
                  <c:v>35402.11</c:v>
                </c:pt>
                <c:pt idx="4837">
                  <c:v>35403.11</c:v>
                </c:pt>
                <c:pt idx="4838">
                  <c:v>35404.11</c:v>
                </c:pt>
                <c:pt idx="4839">
                  <c:v>35405.11</c:v>
                </c:pt>
                <c:pt idx="4840">
                  <c:v>35529.16</c:v>
                </c:pt>
                <c:pt idx="4841">
                  <c:v>35530.16</c:v>
                </c:pt>
                <c:pt idx="4842">
                  <c:v>35531.16</c:v>
                </c:pt>
                <c:pt idx="4843">
                  <c:v>35532.16</c:v>
                </c:pt>
                <c:pt idx="4844">
                  <c:v>35533.16</c:v>
                </c:pt>
                <c:pt idx="4845">
                  <c:v>35534.16</c:v>
                </c:pt>
                <c:pt idx="4846">
                  <c:v>35535.16</c:v>
                </c:pt>
                <c:pt idx="4847">
                  <c:v>35536.16</c:v>
                </c:pt>
                <c:pt idx="4848">
                  <c:v>35537.17</c:v>
                </c:pt>
                <c:pt idx="4849">
                  <c:v>35538.17</c:v>
                </c:pt>
                <c:pt idx="4850">
                  <c:v>35542.88</c:v>
                </c:pt>
                <c:pt idx="4851">
                  <c:v>35543.88</c:v>
                </c:pt>
                <c:pt idx="4852">
                  <c:v>35544.88</c:v>
                </c:pt>
                <c:pt idx="4853">
                  <c:v>35545.88</c:v>
                </c:pt>
                <c:pt idx="4854">
                  <c:v>35546.88</c:v>
                </c:pt>
                <c:pt idx="4855">
                  <c:v>35547.88</c:v>
                </c:pt>
                <c:pt idx="4856">
                  <c:v>35548.88</c:v>
                </c:pt>
                <c:pt idx="4857">
                  <c:v>35549.88</c:v>
                </c:pt>
                <c:pt idx="4858">
                  <c:v>35550.88</c:v>
                </c:pt>
                <c:pt idx="4859">
                  <c:v>35551.88</c:v>
                </c:pt>
                <c:pt idx="4860">
                  <c:v>35675.99</c:v>
                </c:pt>
                <c:pt idx="4861">
                  <c:v>35676.99</c:v>
                </c:pt>
                <c:pt idx="4862">
                  <c:v>35677.99</c:v>
                </c:pt>
                <c:pt idx="4863">
                  <c:v>35678.99</c:v>
                </c:pt>
                <c:pt idx="4864">
                  <c:v>35679.99</c:v>
                </c:pt>
                <c:pt idx="4865">
                  <c:v>35680.99</c:v>
                </c:pt>
                <c:pt idx="4866">
                  <c:v>35681.99</c:v>
                </c:pt>
                <c:pt idx="4867">
                  <c:v>35682.99</c:v>
                </c:pt>
                <c:pt idx="4868">
                  <c:v>35683.99</c:v>
                </c:pt>
                <c:pt idx="4869">
                  <c:v>35684.99</c:v>
                </c:pt>
                <c:pt idx="4870">
                  <c:v>35689.7</c:v>
                </c:pt>
                <c:pt idx="4871">
                  <c:v>35690.7</c:v>
                </c:pt>
                <c:pt idx="4872">
                  <c:v>35691.71</c:v>
                </c:pt>
                <c:pt idx="4873">
                  <c:v>35692.71</c:v>
                </c:pt>
                <c:pt idx="4874">
                  <c:v>35693.71</c:v>
                </c:pt>
                <c:pt idx="4875">
                  <c:v>35694.71</c:v>
                </c:pt>
                <c:pt idx="4876">
                  <c:v>35695.71</c:v>
                </c:pt>
                <c:pt idx="4877">
                  <c:v>35696.71</c:v>
                </c:pt>
                <c:pt idx="4878">
                  <c:v>35697.71</c:v>
                </c:pt>
                <c:pt idx="4879">
                  <c:v>35698.71</c:v>
                </c:pt>
                <c:pt idx="4880">
                  <c:v>35822.82</c:v>
                </c:pt>
                <c:pt idx="4881">
                  <c:v>35823.82</c:v>
                </c:pt>
                <c:pt idx="4882">
                  <c:v>35824.82</c:v>
                </c:pt>
                <c:pt idx="4883">
                  <c:v>35825.82</c:v>
                </c:pt>
                <c:pt idx="4884">
                  <c:v>35826.82</c:v>
                </c:pt>
                <c:pt idx="4885">
                  <c:v>35827.82</c:v>
                </c:pt>
                <c:pt idx="4886">
                  <c:v>35828.82</c:v>
                </c:pt>
                <c:pt idx="4887">
                  <c:v>35829.82</c:v>
                </c:pt>
                <c:pt idx="4888">
                  <c:v>35830.82</c:v>
                </c:pt>
                <c:pt idx="4889">
                  <c:v>35831.82</c:v>
                </c:pt>
                <c:pt idx="4890">
                  <c:v>35836.53</c:v>
                </c:pt>
                <c:pt idx="4891">
                  <c:v>35837.53</c:v>
                </c:pt>
                <c:pt idx="4892">
                  <c:v>35838.53</c:v>
                </c:pt>
                <c:pt idx="4893">
                  <c:v>35839.53</c:v>
                </c:pt>
                <c:pt idx="4894">
                  <c:v>35840.53</c:v>
                </c:pt>
                <c:pt idx="4895">
                  <c:v>35841.53</c:v>
                </c:pt>
                <c:pt idx="4896">
                  <c:v>35842.53</c:v>
                </c:pt>
                <c:pt idx="4897">
                  <c:v>35843.53</c:v>
                </c:pt>
                <c:pt idx="4898">
                  <c:v>35844.53</c:v>
                </c:pt>
                <c:pt idx="4899">
                  <c:v>35845.53</c:v>
                </c:pt>
                <c:pt idx="4900">
                  <c:v>35969.64</c:v>
                </c:pt>
                <c:pt idx="4901">
                  <c:v>35970.64</c:v>
                </c:pt>
                <c:pt idx="4902">
                  <c:v>35971.64</c:v>
                </c:pt>
                <c:pt idx="4903">
                  <c:v>35972.64</c:v>
                </c:pt>
                <c:pt idx="4904">
                  <c:v>35973.65</c:v>
                </c:pt>
                <c:pt idx="4905">
                  <c:v>35974.65</c:v>
                </c:pt>
                <c:pt idx="4906">
                  <c:v>35975.65</c:v>
                </c:pt>
                <c:pt idx="4907">
                  <c:v>35976.65</c:v>
                </c:pt>
                <c:pt idx="4908">
                  <c:v>35977.65</c:v>
                </c:pt>
                <c:pt idx="4909">
                  <c:v>35978.65</c:v>
                </c:pt>
                <c:pt idx="4910">
                  <c:v>35983.36</c:v>
                </c:pt>
                <c:pt idx="4911">
                  <c:v>35984.36</c:v>
                </c:pt>
                <c:pt idx="4912">
                  <c:v>35985.36</c:v>
                </c:pt>
                <c:pt idx="4913">
                  <c:v>35986.36</c:v>
                </c:pt>
                <c:pt idx="4914">
                  <c:v>35987.36</c:v>
                </c:pt>
                <c:pt idx="4915">
                  <c:v>35988.36</c:v>
                </c:pt>
                <c:pt idx="4916">
                  <c:v>35989.37</c:v>
                </c:pt>
                <c:pt idx="4917">
                  <c:v>35990.37</c:v>
                </c:pt>
                <c:pt idx="4918">
                  <c:v>35991.37</c:v>
                </c:pt>
                <c:pt idx="4919">
                  <c:v>35992.37</c:v>
                </c:pt>
                <c:pt idx="4920">
                  <c:v>36116.44</c:v>
                </c:pt>
                <c:pt idx="4921">
                  <c:v>36117.44</c:v>
                </c:pt>
                <c:pt idx="4922">
                  <c:v>36118.44</c:v>
                </c:pt>
                <c:pt idx="4923">
                  <c:v>36119.44</c:v>
                </c:pt>
                <c:pt idx="4924">
                  <c:v>36120.45</c:v>
                </c:pt>
                <c:pt idx="4925">
                  <c:v>36121.45</c:v>
                </c:pt>
                <c:pt idx="4926">
                  <c:v>36122.45</c:v>
                </c:pt>
                <c:pt idx="4927">
                  <c:v>36123.45</c:v>
                </c:pt>
                <c:pt idx="4928">
                  <c:v>36124.45</c:v>
                </c:pt>
                <c:pt idx="4929">
                  <c:v>36125.45</c:v>
                </c:pt>
                <c:pt idx="4930">
                  <c:v>36130.16</c:v>
                </c:pt>
                <c:pt idx="4931">
                  <c:v>36131.16</c:v>
                </c:pt>
                <c:pt idx="4932">
                  <c:v>36132.16</c:v>
                </c:pt>
                <c:pt idx="4933">
                  <c:v>36133.16</c:v>
                </c:pt>
                <c:pt idx="4934">
                  <c:v>36134.16</c:v>
                </c:pt>
                <c:pt idx="4935">
                  <c:v>36135.16</c:v>
                </c:pt>
                <c:pt idx="4936">
                  <c:v>36136.16</c:v>
                </c:pt>
                <c:pt idx="4937">
                  <c:v>36137.16</c:v>
                </c:pt>
                <c:pt idx="4938">
                  <c:v>36138.16</c:v>
                </c:pt>
                <c:pt idx="4939">
                  <c:v>36139.17</c:v>
                </c:pt>
                <c:pt idx="4940">
                  <c:v>36263.27</c:v>
                </c:pt>
                <c:pt idx="4941">
                  <c:v>36264.27</c:v>
                </c:pt>
                <c:pt idx="4942">
                  <c:v>36265.27</c:v>
                </c:pt>
                <c:pt idx="4943">
                  <c:v>36266.27</c:v>
                </c:pt>
                <c:pt idx="4944">
                  <c:v>36267.27</c:v>
                </c:pt>
                <c:pt idx="4945">
                  <c:v>36268.27</c:v>
                </c:pt>
                <c:pt idx="4946">
                  <c:v>36269.28</c:v>
                </c:pt>
                <c:pt idx="4947">
                  <c:v>36270.28</c:v>
                </c:pt>
                <c:pt idx="4948">
                  <c:v>36271.28</c:v>
                </c:pt>
                <c:pt idx="4949">
                  <c:v>36272.28</c:v>
                </c:pt>
                <c:pt idx="4950">
                  <c:v>36276.99</c:v>
                </c:pt>
                <c:pt idx="4951">
                  <c:v>36277.99</c:v>
                </c:pt>
                <c:pt idx="4952">
                  <c:v>36278.99</c:v>
                </c:pt>
                <c:pt idx="4953">
                  <c:v>36279.99</c:v>
                </c:pt>
                <c:pt idx="4954">
                  <c:v>36280.99</c:v>
                </c:pt>
                <c:pt idx="4955">
                  <c:v>36281.99</c:v>
                </c:pt>
                <c:pt idx="4956">
                  <c:v>36282.99</c:v>
                </c:pt>
                <c:pt idx="4957">
                  <c:v>36283.99</c:v>
                </c:pt>
                <c:pt idx="4958">
                  <c:v>36284.99</c:v>
                </c:pt>
                <c:pt idx="4959">
                  <c:v>36285.99</c:v>
                </c:pt>
                <c:pt idx="4960">
                  <c:v>36410.1</c:v>
                </c:pt>
                <c:pt idx="4961">
                  <c:v>36411.1</c:v>
                </c:pt>
                <c:pt idx="4962">
                  <c:v>36412.1</c:v>
                </c:pt>
                <c:pt idx="4963">
                  <c:v>36413.1</c:v>
                </c:pt>
                <c:pt idx="4964">
                  <c:v>36414.1</c:v>
                </c:pt>
                <c:pt idx="4965">
                  <c:v>36415.1</c:v>
                </c:pt>
                <c:pt idx="4966">
                  <c:v>36416.1</c:v>
                </c:pt>
                <c:pt idx="4967">
                  <c:v>36417.1</c:v>
                </c:pt>
                <c:pt idx="4968">
                  <c:v>36418.1</c:v>
                </c:pt>
                <c:pt idx="4969">
                  <c:v>36419.1</c:v>
                </c:pt>
                <c:pt idx="4970">
                  <c:v>36423.81</c:v>
                </c:pt>
                <c:pt idx="4971">
                  <c:v>36424.81</c:v>
                </c:pt>
                <c:pt idx="4972">
                  <c:v>36425.81</c:v>
                </c:pt>
                <c:pt idx="4973">
                  <c:v>36426.81</c:v>
                </c:pt>
                <c:pt idx="4974">
                  <c:v>36427.81</c:v>
                </c:pt>
                <c:pt idx="4975">
                  <c:v>36428.81</c:v>
                </c:pt>
                <c:pt idx="4976">
                  <c:v>36429.81</c:v>
                </c:pt>
                <c:pt idx="4977">
                  <c:v>36430.81</c:v>
                </c:pt>
                <c:pt idx="4978">
                  <c:v>36431.81</c:v>
                </c:pt>
                <c:pt idx="4979">
                  <c:v>36432.81</c:v>
                </c:pt>
                <c:pt idx="4980">
                  <c:v>36556.92</c:v>
                </c:pt>
                <c:pt idx="4981">
                  <c:v>36557.92</c:v>
                </c:pt>
                <c:pt idx="4982">
                  <c:v>36558.92</c:v>
                </c:pt>
                <c:pt idx="4983">
                  <c:v>36559.92</c:v>
                </c:pt>
                <c:pt idx="4984">
                  <c:v>36560.92</c:v>
                </c:pt>
                <c:pt idx="4985">
                  <c:v>36561.92</c:v>
                </c:pt>
                <c:pt idx="4986">
                  <c:v>36562.92</c:v>
                </c:pt>
                <c:pt idx="4987">
                  <c:v>36563.92</c:v>
                </c:pt>
                <c:pt idx="4988">
                  <c:v>36564.92</c:v>
                </c:pt>
                <c:pt idx="4989">
                  <c:v>36565.92</c:v>
                </c:pt>
                <c:pt idx="4990">
                  <c:v>36570.63</c:v>
                </c:pt>
                <c:pt idx="4991">
                  <c:v>36571.63</c:v>
                </c:pt>
                <c:pt idx="4992">
                  <c:v>36572.63</c:v>
                </c:pt>
                <c:pt idx="4993">
                  <c:v>36573.63</c:v>
                </c:pt>
                <c:pt idx="4994">
                  <c:v>36574.63</c:v>
                </c:pt>
                <c:pt idx="4995">
                  <c:v>36575.63</c:v>
                </c:pt>
                <c:pt idx="4996">
                  <c:v>36576.64</c:v>
                </c:pt>
                <c:pt idx="4997">
                  <c:v>36577.64</c:v>
                </c:pt>
                <c:pt idx="4998">
                  <c:v>36578.64</c:v>
                </c:pt>
                <c:pt idx="4999">
                  <c:v>36579.64</c:v>
                </c:pt>
                <c:pt idx="5000">
                  <c:v>36703.71</c:v>
                </c:pt>
                <c:pt idx="5001">
                  <c:v>36704.71</c:v>
                </c:pt>
                <c:pt idx="5002">
                  <c:v>36705.71</c:v>
                </c:pt>
                <c:pt idx="5003">
                  <c:v>36706.71</c:v>
                </c:pt>
                <c:pt idx="5004">
                  <c:v>36707.71</c:v>
                </c:pt>
                <c:pt idx="5005">
                  <c:v>36708.71</c:v>
                </c:pt>
                <c:pt idx="5006">
                  <c:v>36709.71</c:v>
                </c:pt>
                <c:pt idx="5007">
                  <c:v>36710.71</c:v>
                </c:pt>
                <c:pt idx="5008">
                  <c:v>36711.71</c:v>
                </c:pt>
                <c:pt idx="5009">
                  <c:v>36712.71</c:v>
                </c:pt>
                <c:pt idx="5010">
                  <c:v>36717.42</c:v>
                </c:pt>
                <c:pt idx="5011">
                  <c:v>36718.42</c:v>
                </c:pt>
                <c:pt idx="5012">
                  <c:v>36719.43</c:v>
                </c:pt>
                <c:pt idx="5013">
                  <c:v>36720.43</c:v>
                </c:pt>
                <c:pt idx="5014">
                  <c:v>36721.43</c:v>
                </c:pt>
                <c:pt idx="5015">
                  <c:v>36722.43</c:v>
                </c:pt>
                <c:pt idx="5016">
                  <c:v>36723.43</c:v>
                </c:pt>
                <c:pt idx="5017">
                  <c:v>36724.43</c:v>
                </c:pt>
                <c:pt idx="5018">
                  <c:v>36725.43</c:v>
                </c:pt>
                <c:pt idx="5019">
                  <c:v>36726.43</c:v>
                </c:pt>
                <c:pt idx="5020">
                  <c:v>36850.54</c:v>
                </c:pt>
                <c:pt idx="5021">
                  <c:v>36851.54</c:v>
                </c:pt>
                <c:pt idx="5022">
                  <c:v>36852.54</c:v>
                </c:pt>
                <c:pt idx="5023">
                  <c:v>36853.54</c:v>
                </c:pt>
                <c:pt idx="5024">
                  <c:v>36854.54</c:v>
                </c:pt>
                <c:pt idx="5025">
                  <c:v>36855.54</c:v>
                </c:pt>
                <c:pt idx="5026">
                  <c:v>36856.54</c:v>
                </c:pt>
                <c:pt idx="5027">
                  <c:v>36857.54</c:v>
                </c:pt>
                <c:pt idx="5028">
                  <c:v>36858.54</c:v>
                </c:pt>
                <c:pt idx="5029">
                  <c:v>36859.54</c:v>
                </c:pt>
                <c:pt idx="5030">
                  <c:v>36864.25</c:v>
                </c:pt>
                <c:pt idx="5031">
                  <c:v>36865.25</c:v>
                </c:pt>
                <c:pt idx="5032">
                  <c:v>36866.25</c:v>
                </c:pt>
                <c:pt idx="5033">
                  <c:v>36867.26</c:v>
                </c:pt>
                <c:pt idx="5034">
                  <c:v>36868.26</c:v>
                </c:pt>
                <c:pt idx="5035">
                  <c:v>36869.26</c:v>
                </c:pt>
                <c:pt idx="5036">
                  <c:v>36870.26</c:v>
                </c:pt>
                <c:pt idx="5037">
                  <c:v>36871.26</c:v>
                </c:pt>
                <c:pt idx="5038">
                  <c:v>36872.26</c:v>
                </c:pt>
                <c:pt idx="5039">
                  <c:v>36873.26</c:v>
                </c:pt>
                <c:pt idx="5040">
                  <c:v>36997.37</c:v>
                </c:pt>
                <c:pt idx="5041">
                  <c:v>36998.37</c:v>
                </c:pt>
                <c:pt idx="5042">
                  <c:v>36999.37</c:v>
                </c:pt>
                <c:pt idx="5043">
                  <c:v>37000.37</c:v>
                </c:pt>
                <c:pt idx="5044">
                  <c:v>37001.37</c:v>
                </c:pt>
                <c:pt idx="5045">
                  <c:v>37002.37</c:v>
                </c:pt>
                <c:pt idx="5046">
                  <c:v>37003.37</c:v>
                </c:pt>
                <c:pt idx="5047">
                  <c:v>37004.37</c:v>
                </c:pt>
                <c:pt idx="5048">
                  <c:v>37005.37</c:v>
                </c:pt>
                <c:pt idx="5049">
                  <c:v>37006.38</c:v>
                </c:pt>
                <c:pt idx="5050">
                  <c:v>37011.08</c:v>
                </c:pt>
                <c:pt idx="5051">
                  <c:v>37012.09</c:v>
                </c:pt>
                <c:pt idx="5052">
                  <c:v>37013.09</c:v>
                </c:pt>
                <c:pt idx="5053">
                  <c:v>37014.09</c:v>
                </c:pt>
                <c:pt idx="5054">
                  <c:v>37015.09</c:v>
                </c:pt>
                <c:pt idx="5055">
                  <c:v>37016.09</c:v>
                </c:pt>
                <c:pt idx="5056">
                  <c:v>37017.09</c:v>
                </c:pt>
                <c:pt idx="5057">
                  <c:v>37018.09</c:v>
                </c:pt>
                <c:pt idx="5058">
                  <c:v>37019.09</c:v>
                </c:pt>
                <c:pt idx="5059">
                  <c:v>37020.09</c:v>
                </c:pt>
                <c:pt idx="5060">
                  <c:v>37144.2</c:v>
                </c:pt>
                <c:pt idx="5061">
                  <c:v>37145.2</c:v>
                </c:pt>
                <c:pt idx="5062">
                  <c:v>37146.2</c:v>
                </c:pt>
                <c:pt idx="5063">
                  <c:v>37147.2</c:v>
                </c:pt>
                <c:pt idx="5064">
                  <c:v>37148.2</c:v>
                </c:pt>
                <c:pt idx="5065">
                  <c:v>37149.2</c:v>
                </c:pt>
                <c:pt idx="5066">
                  <c:v>37150.2</c:v>
                </c:pt>
                <c:pt idx="5067">
                  <c:v>37151.2</c:v>
                </c:pt>
                <c:pt idx="5068">
                  <c:v>37152.2</c:v>
                </c:pt>
                <c:pt idx="5069">
                  <c:v>37153.2</c:v>
                </c:pt>
                <c:pt idx="5070">
                  <c:v>37157.91</c:v>
                </c:pt>
                <c:pt idx="5071">
                  <c:v>37158.91</c:v>
                </c:pt>
                <c:pt idx="5072">
                  <c:v>37159.91</c:v>
                </c:pt>
                <c:pt idx="5073">
                  <c:v>37160.91</c:v>
                </c:pt>
                <c:pt idx="5074">
                  <c:v>37161.91</c:v>
                </c:pt>
                <c:pt idx="5075">
                  <c:v>37162.92</c:v>
                </c:pt>
                <c:pt idx="5076">
                  <c:v>37163.92</c:v>
                </c:pt>
                <c:pt idx="5077">
                  <c:v>37164.92</c:v>
                </c:pt>
                <c:pt idx="5078">
                  <c:v>37165.92</c:v>
                </c:pt>
                <c:pt idx="5079">
                  <c:v>37166.92</c:v>
                </c:pt>
                <c:pt idx="5080">
                  <c:v>37291.02</c:v>
                </c:pt>
                <c:pt idx="5081">
                  <c:v>37292.02</c:v>
                </c:pt>
                <c:pt idx="5082">
                  <c:v>37293.02</c:v>
                </c:pt>
                <c:pt idx="5083">
                  <c:v>37294.02</c:v>
                </c:pt>
                <c:pt idx="5084">
                  <c:v>37295.02</c:v>
                </c:pt>
                <c:pt idx="5085">
                  <c:v>37296.02</c:v>
                </c:pt>
                <c:pt idx="5086">
                  <c:v>37297.03</c:v>
                </c:pt>
                <c:pt idx="5087">
                  <c:v>37298.03</c:v>
                </c:pt>
                <c:pt idx="5088">
                  <c:v>37299.03</c:v>
                </c:pt>
                <c:pt idx="5089">
                  <c:v>37300.03</c:v>
                </c:pt>
                <c:pt idx="5090">
                  <c:v>37304.73</c:v>
                </c:pt>
                <c:pt idx="5091">
                  <c:v>37305.73</c:v>
                </c:pt>
                <c:pt idx="5092">
                  <c:v>37306.73</c:v>
                </c:pt>
                <c:pt idx="5093">
                  <c:v>37307.74</c:v>
                </c:pt>
                <c:pt idx="5094">
                  <c:v>37308.74</c:v>
                </c:pt>
                <c:pt idx="5095">
                  <c:v>37309.74</c:v>
                </c:pt>
                <c:pt idx="5096">
                  <c:v>37310.74</c:v>
                </c:pt>
                <c:pt idx="5097">
                  <c:v>37311.74</c:v>
                </c:pt>
                <c:pt idx="5098">
                  <c:v>37312.74</c:v>
                </c:pt>
                <c:pt idx="5099">
                  <c:v>37313.74</c:v>
                </c:pt>
                <c:pt idx="5100">
                  <c:v>37437.84</c:v>
                </c:pt>
                <c:pt idx="5101">
                  <c:v>37438.85</c:v>
                </c:pt>
                <c:pt idx="5102">
                  <c:v>37439.84</c:v>
                </c:pt>
                <c:pt idx="5103">
                  <c:v>37440.85</c:v>
                </c:pt>
                <c:pt idx="5104">
                  <c:v>37441.85</c:v>
                </c:pt>
                <c:pt idx="5105">
                  <c:v>37442.85</c:v>
                </c:pt>
                <c:pt idx="5106">
                  <c:v>37443.85</c:v>
                </c:pt>
                <c:pt idx="5107">
                  <c:v>37444.85</c:v>
                </c:pt>
                <c:pt idx="5108">
                  <c:v>37445.85</c:v>
                </c:pt>
                <c:pt idx="5109">
                  <c:v>37446.85</c:v>
                </c:pt>
                <c:pt idx="5110">
                  <c:v>37451.56</c:v>
                </c:pt>
                <c:pt idx="5111">
                  <c:v>37452.56</c:v>
                </c:pt>
                <c:pt idx="5112">
                  <c:v>37453.56</c:v>
                </c:pt>
                <c:pt idx="5113">
                  <c:v>37454.56</c:v>
                </c:pt>
                <c:pt idx="5114">
                  <c:v>37455.56</c:v>
                </c:pt>
                <c:pt idx="5115">
                  <c:v>37456.56</c:v>
                </c:pt>
                <c:pt idx="5116">
                  <c:v>37457.56</c:v>
                </c:pt>
                <c:pt idx="5117">
                  <c:v>37458.56</c:v>
                </c:pt>
                <c:pt idx="5118">
                  <c:v>37459.56</c:v>
                </c:pt>
                <c:pt idx="5119">
                  <c:v>37460.56</c:v>
                </c:pt>
                <c:pt idx="5120">
                  <c:v>37584.62</c:v>
                </c:pt>
                <c:pt idx="5121">
                  <c:v>37585.62</c:v>
                </c:pt>
                <c:pt idx="5122">
                  <c:v>37586.62</c:v>
                </c:pt>
                <c:pt idx="5123">
                  <c:v>37587.62</c:v>
                </c:pt>
                <c:pt idx="5124">
                  <c:v>37588.62</c:v>
                </c:pt>
                <c:pt idx="5125">
                  <c:v>37589.62</c:v>
                </c:pt>
                <c:pt idx="5126">
                  <c:v>37590.62</c:v>
                </c:pt>
                <c:pt idx="5127">
                  <c:v>37591.62</c:v>
                </c:pt>
                <c:pt idx="5128">
                  <c:v>37592.62</c:v>
                </c:pt>
                <c:pt idx="5129">
                  <c:v>37593.63</c:v>
                </c:pt>
                <c:pt idx="5130">
                  <c:v>37598.34</c:v>
                </c:pt>
                <c:pt idx="5131">
                  <c:v>37599.34</c:v>
                </c:pt>
                <c:pt idx="5132">
                  <c:v>37600.34</c:v>
                </c:pt>
                <c:pt idx="5133">
                  <c:v>37601.34</c:v>
                </c:pt>
                <c:pt idx="5134">
                  <c:v>37602.34</c:v>
                </c:pt>
                <c:pt idx="5135">
                  <c:v>37603.34</c:v>
                </c:pt>
                <c:pt idx="5136">
                  <c:v>37604.34</c:v>
                </c:pt>
                <c:pt idx="5137">
                  <c:v>37605.34</c:v>
                </c:pt>
                <c:pt idx="5138">
                  <c:v>37606.34</c:v>
                </c:pt>
                <c:pt idx="5139">
                  <c:v>37607.34</c:v>
                </c:pt>
                <c:pt idx="5140">
                  <c:v>37731.45</c:v>
                </c:pt>
                <c:pt idx="5141">
                  <c:v>37732.45</c:v>
                </c:pt>
                <c:pt idx="5142">
                  <c:v>37733.45</c:v>
                </c:pt>
                <c:pt idx="5143">
                  <c:v>37734.45</c:v>
                </c:pt>
                <c:pt idx="5144">
                  <c:v>37735.45</c:v>
                </c:pt>
                <c:pt idx="5145">
                  <c:v>37736.45</c:v>
                </c:pt>
                <c:pt idx="5146">
                  <c:v>37737.45</c:v>
                </c:pt>
                <c:pt idx="5147">
                  <c:v>37738.45</c:v>
                </c:pt>
                <c:pt idx="5148">
                  <c:v>37739.45</c:v>
                </c:pt>
                <c:pt idx="5149">
                  <c:v>37740.45</c:v>
                </c:pt>
                <c:pt idx="5150">
                  <c:v>37745.16</c:v>
                </c:pt>
                <c:pt idx="5151">
                  <c:v>37746.16</c:v>
                </c:pt>
                <c:pt idx="5152">
                  <c:v>37747.16</c:v>
                </c:pt>
                <c:pt idx="5153">
                  <c:v>37748.17</c:v>
                </c:pt>
                <c:pt idx="5154">
                  <c:v>37749.17</c:v>
                </c:pt>
                <c:pt idx="5155">
                  <c:v>37750.17</c:v>
                </c:pt>
                <c:pt idx="5156">
                  <c:v>37751.17</c:v>
                </c:pt>
                <c:pt idx="5157">
                  <c:v>37752.17</c:v>
                </c:pt>
                <c:pt idx="5158">
                  <c:v>37753.17</c:v>
                </c:pt>
                <c:pt idx="5159">
                  <c:v>37754.17</c:v>
                </c:pt>
                <c:pt idx="5160">
                  <c:v>37878.27</c:v>
                </c:pt>
                <c:pt idx="5161">
                  <c:v>37879.28</c:v>
                </c:pt>
                <c:pt idx="5162">
                  <c:v>37880.28</c:v>
                </c:pt>
                <c:pt idx="5163">
                  <c:v>37881.28</c:v>
                </c:pt>
                <c:pt idx="5164">
                  <c:v>37882.28</c:v>
                </c:pt>
                <c:pt idx="5165">
                  <c:v>37883.28</c:v>
                </c:pt>
                <c:pt idx="5166">
                  <c:v>37884.28</c:v>
                </c:pt>
                <c:pt idx="5167">
                  <c:v>37885.28</c:v>
                </c:pt>
                <c:pt idx="5168">
                  <c:v>37886.28</c:v>
                </c:pt>
                <c:pt idx="5169">
                  <c:v>37887.28</c:v>
                </c:pt>
                <c:pt idx="5170">
                  <c:v>37891.99</c:v>
                </c:pt>
                <c:pt idx="5171">
                  <c:v>37892.99</c:v>
                </c:pt>
                <c:pt idx="5172">
                  <c:v>37893.99</c:v>
                </c:pt>
                <c:pt idx="5173">
                  <c:v>37894.99</c:v>
                </c:pt>
                <c:pt idx="5174">
                  <c:v>37895.99</c:v>
                </c:pt>
                <c:pt idx="5175">
                  <c:v>37896.99</c:v>
                </c:pt>
                <c:pt idx="5176">
                  <c:v>37897.99</c:v>
                </c:pt>
                <c:pt idx="5177">
                  <c:v>37898.99</c:v>
                </c:pt>
                <c:pt idx="5178">
                  <c:v>37899.99</c:v>
                </c:pt>
                <c:pt idx="5179">
                  <c:v>37900.99</c:v>
                </c:pt>
                <c:pt idx="5180">
                  <c:v>38025.1</c:v>
                </c:pt>
                <c:pt idx="5181">
                  <c:v>38026.1</c:v>
                </c:pt>
                <c:pt idx="5182">
                  <c:v>38027.1</c:v>
                </c:pt>
                <c:pt idx="5183">
                  <c:v>38028.1</c:v>
                </c:pt>
                <c:pt idx="5184">
                  <c:v>38029.1</c:v>
                </c:pt>
                <c:pt idx="5185">
                  <c:v>38030.11</c:v>
                </c:pt>
                <c:pt idx="5186">
                  <c:v>38031.11</c:v>
                </c:pt>
                <c:pt idx="5187">
                  <c:v>38032.11</c:v>
                </c:pt>
                <c:pt idx="5188">
                  <c:v>38033.11</c:v>
                </c:pt>
                <c:pt idx="5189">
                  <c:v>38034.11</c:v>
                </c:pt>
                <c:pt idx="5190">
                  <c:v>38038.82</c:v>
                </c:pt>
                <c:pt idx="5191">
                  <c:v>38039.82</c:v>
                </c:pt>
                <c:pt idx="5192">
                  <c:v>38040.82</c:v>
                </c:pt>
                <c:pt idx="5193">
                  <c:v>38041.82</c:v>
                </c:pt>
                <c:pt idx="5194">
                  <c:v>38042.82</c:v>
                </c:pt>
                <c:pt idx="5195">
                  <c:v>38043.82</c:v>
                </c:pt>
                <c:pt idx="5196">
                  <c:v>38044.82</c:v>
                </c:pt>
                <c:pt idx="5197">
                  <c:v>38045.82</c:v>
                </c:pt>
                <c:pt idx="5198">
                  <c:v>38046.82</c:v>
                </c:pt>
                <c:pt idx="5199">
                  <c:v>38047.82</c:v>
                </c:pt>
                <c:pt idx="5200">
                  <c:v>38171.93</c:v>
                </c:pt>
                <c:pt idx="5201">
                  <c:v>38172.93</c:v>
                </c:pt>
                <c:pt idx="5202">
                  <c:v>38173.93</c:v>
                </c:pt>
                <c:pt idx="5203">
                  <c:v>38174.93</c:v>
                </c:pt>
                <c:pt idx="5204">
                  <c:v>38175.93</c:v>
                </c:pt>
                <c:pt idx="5205">
                  <c:v>38176.93</c:v>
                </c:pt>
                <c:pt idx="5206">
                  <c:v>38177.93</c:v>
                </c:pt>
                <c:pt idx="5207">
                  <c:v>38178.93</c:v>
                </c:pt>
                <c:pt idx="5208">
                  <c:v>38179.94</c:v>
                </c:pt>
                <c:pt idx="5209">
                  <c:v>38180.94</c:v>
                </c:pt>
                <c:pt idx="5210">
                  <c:v>38185.65</c:v>
                </c:pt>
                <c:pt idx="5211">
                  <c:v>38186.65</c:v>
                </c:pt>
                <c:pt idx="5212">
                  <c:v>38187.65</c:v>
                </c:pt>
                <c:pt idx="5213">
                  <c:v>38188.65</c:v>
                </c:pt>
                <c:pt idx="5214">
                  <c:v>38189.65</c:v>
                </c:pt>
                <c:pt idx="5215">
                  <c:v>38190.65</c:v>
                </c:pt>
                <c:pt idx="5216">
                  <c:v>38191.65</c:v>
                </c:pt>
                <c:pt idx="5217">
                  <c:v>38192.65</c:v>
                </c:pt>
                <c:pt idx="5218">
                  <c:v>38193.65</c:v>
                </c:pt>
                <c:pt idx="5219">
                  <c:v>38194.65</c:v>
                </c:pt>
                <c:pt idx="5220">
                  <c:v>38318.74</c:v>
                </c:pt>
                <c:pt idx="5221">
                  <c:v>38319.74</c:v>
                </c:pt>
                <c:pt idx="5222">
                  <c:v>38320.74</c:v>
                </c:pt>
                <c:pt idx="5223">
                  <c:v>38321.74</c:v>
                </c:pt>
                <c:pt idx="5224">
                  <c:v>38322.74</c:v>
                </c:pt>
                <c:pt idx="5225">
                  <c:v>38323.75</c:v>
                </c:pt>
                <c:pt idx="5226">
                  <c:v>38324.75</c:v>
                </c:pt>
                <c:pt idx="5227">
                  <c:v>38325.75</c:v>
                </c:pt>
                <c:pt idx="5228">
                  <c:v>38326.75</c:v>
                </c:pt>
                <c:pt idx="5229">
                  <c:v>38327.75</c:v>
                </c:pt>
                <c:pt idx="5230">
                  <c:v>38332.46</c:v>
                </c:pt>
                <c:pt idx="5231">
                  <c:v>38333.46</c:v>
                </c:pt>
                <c:pt idx="5232">
                  <c:v>38334.46</c:v>
                </c:pt>
                <c:pt idx="5233">
                  <c:v>38335.46</c:v>
                </c:pt>
                <c:pt idx="5234">
                  <c:v>38336.46</c:v>
                </c:pt>
                <c:pt idx="5235">
                  <c:v>38337.46</c:v>
                </c:pt>
                <c:pt idx="5236">
                  <c:v>38338.46</c:v>
                </c:pt>
                <c:pt idx="5237">
                  <c:v>38339.46</c:v>
                </c:pt>
                <c:pt idx="5238">
                  <c:v>38340.46</c:v>
                </c:pt>
                <c:pt idx="5239">
                  <c:v>38341.46</c:v>
                </c:pt>
                <c:pt idx="5240">
                  <c:v>38465.57</c:v>
                </c:pt>
                <c:pt idx="5241">
                  <c:v>38466.57</c:v>
                </c:pt>
                <c:pt idx="5242">
                  <c:v>38467.57</c:v>
                </c:pt>
                <c:pt idx="5243">
                  <c:v>38468.57</c:v>
                </c:pt>
                <c:pt idx="5244">
                  <c:v>38469.57</c:v>
                </c:pt>
                <c:pt idx="5245">
                  <c:v>38470.57</c:v>
                </c:pt>
                <c:pt idx="5246">
                  <c:v>38471.57</c:v>
                </c:pt>
                <c:pt idx="5247">
                  <c:v>38472.57</c:v>
                </c:pt>
                <c:pt idx="5248">
                  <c:v>38473.57</c:v>
                </c:pt>
                <c:pt idx="5249">
                  <c:v>38474.57</c:v>
                </c:pt>
                <c:pt idx="5250">
                  <c:v>38479.28</c:v>
                </c:pt>
                <c:pt idx="5251">
                  <c:v>38480.28</c:v>
                </c:pt>
                <c:pt idx="5252">
                  <c:v>38481.28</c:v>
                </c:pt>
                <c:pt idx="5253">
                  <c:v>38482.28</c:v>
                </c:pt>
                <c:pt idx="5254">
                  <c:v>38483.29</c:v>
                </c:pt>
                <c:pt idx="5255">
                  <c:v>38484.29</c:v>
                </c:pt>
                <c:pt idx="5256">
                  <c:v>38485.29</c:v>
                </c:pt>
                <c:pt idx="5257">
                  <c:v>38486.29</c:v>
                </c:pt>
                <c:pt idx="5258">
                  <c:v>38487.29</c:v>
                </c:pt>
                <c:pt idx="5259">
                  <c:v>38488.29</c:v>
                </c:pt>
                <c:pt idx="5260">
                  <c:v>38612.39</c:v>
                </c:pt>
                <c:pt idx="5261">
                  <c:v>38613.4</c:v>
                </c:pt>
                <c:pt idx="5262">
                  <c:v>38614.4</c:v>
                </c:pt>
                <c:pt idx="5263">
                  <c:v>38615.4</c:v>
                </c:pt>
                <c:pt idx="5264">
                  <c:v>38616.4</c:v>
                </c:pt>
                <c:pt idx="5265">
                  <c:v>38617.4</c:v>
                </c:pt>
                <c:pt idx="5266">
                  <c:v>38618.4</c:v>
                </c:pt>
                <c:pt idx="5267">
                  <c:v>38619.4</c:v>
                </c:pt>
                <c:pt idx="5268">
                  <c:v>38620.4</c:v>
                </c:pt>
                <c:pt idx="5269">
                  <c:v>38621.4</c:v>
                </c:pt>
                <c:pt idx="5270">
                  <c:v>38626.11</c:v>
                </c:pt>
                <c:pt idx="5271">
                  <c:v>38627.11</c:v>
                </c:pt>
                <c:pt idx="5272">
                  <c:v>38628.11</c:v>
                </c:pt>
                <c:pt idx="5273">
                  <c:v>38629.11</c:v>
                </c:pt>
                <c:pt idx="5274">
                  <c:v>38630.11</c:v>
                </c:pt>
                <c:pt idx="5275">
                  <c:v>38631.11</c:v>
                </c:pt>
                <c:pt idx="5276">
                  <c:v>38632.11</c:v>
                </c:pt>
                <c:pt idx="5277">
                  <c:v>38633.11</c:v>
                </c:pt>
                <c:pt idx="5278">
                  <c:v>38634.11</c:v>
                </c:pt>
                <c:pt idx="5279">
                  <c:v>38635.11</c:v>
                </c:pt>
                <c:pt idx="5280">
                  <c:v>38759.16</c:v>
                </c:pt>
                <c:pt idx="5281">
                  <c:v>38760.16</c:v>
                </c:pt>
                <c:pt idx="5282">
                  <c:v>38761.16</c:v>
                </c:pt>
                <c:pt idx="5283">
                  <c:v>38762.16</c:v>
                </c:pt>
                <c:pt idx="5284">
                  <c:v>38763.16</c:v>
                </c:pt>
                <c:pt idx="5285">
                  <c:v>38764.16</c:v>
                </c:pt>
                <c:pt idx="5286">
                  <c:v>38765.16</c:v>
                </c:pt>
                <c:pt idx="5287">
                  <c:v>38766.16</c:v>
                </c:pt>
                <c:pt idx="5288">
                  <c:v>38767.16</c:v>
                </c:pt>
                <c:pt idx="5289">
                  <c:v>38768.17</c:v>
                </c:pt>
                <c:pt idx="5290">
                  <c:v>38772.88</c:v>
                </c:pt>
                <c:pt idx="5291">
                  <c:v>38773.88</c:v>
                </c:pt>
                <c:pt idx="5292">
                  <c:v>38774.88</c:v>
                </c:pt>
                <c:pt idx="5293">
                  <c:v>38775.88</c:v>
                </c:pt>
                <c:pt idx="5294">
                  <c:v>38776.88</c:v>
                </c:pt>
                <c:pt idx="5295">
                  <c:v>38777.88</c:v>
                </c:pt>
                <c:pt idx="5296">
                  <c:v>38778.88</c:v>
                </c:pt>
                <c:pt idx="5297">
                  <c:v>38779.88</c:v>
                </c:pt>
                <c:pt idx="5298">
                  <c:v>38780.88</c:v>
                </c:pt>
                <c:pt idx="5299">
                  <c:v>38781.88</c:v>
                </c:pt>
                <c:pt idx="5300">
                  <c:v>38905.99</c:v>
                </c:pt>
                <c:pt idx="5301">
                  <c:v>38906.99</c:v>
                </c:pt>
                <c:pt idx="5302">
                  <c:v>38907.99</c:v>
                </c:pt>
                <c:pt idx="5303">
                  <c:v>38908.99</c:v>
                </c:pt>
                <c:pt idx="5304">
                  <c:v>38909.99</c:v>
                </c:pt>
                <c:pt idx="5305">
                  <c:v>38910.99</c:v>
                </c:pt>
                <c:pt idx="5306">
                  <c:v>38911.99</c:v>
                </c:pt>
                <c:pt idx="5307">
                  <c:v>38912.99</c:v>
                </c:pt>
                <c:pt idx="5308">
                  <c:v>38913.99</c:v>
                </c:pt>
                <c:pt idx="5309">
                  <c:v>38914.99</c:v>
                </c:pt>
                <c:pt idx="5310">
                  <c:v>38919.7</c:v>
                </c:pt>
                <c:pt idx="5311">
                  <c:v>38920.7</c:v>
                </c:pt>
                <c:pt idx="5312">
                  <c:v>38921.7</c:v>
                </c:pt>
                <c:pt idx="5313">
                  <c:v>38922.7</c:v>
                </c:pt>
                <c:pt idx="5314">
                  <c:v>38923.7</c:v>
                </c:pt>
                <c:pt idx="5315">
                  <c:v>38924.7</c:v>
                </c:pt>
                <c:pt idx="5316">
                  <c:v>38925.7</c:v>
                </c:pt>
                <c:pt idx="5317">
                  <c:v>38926.7</c:v>
                </c:pt>
                <c:pt idx="5318">
                  <c:v>38927.71</c:v>
                </c:pt>
                <c:pt idx="5319">
                  <c:v>38928.7</c:v>
                </c:pt>
                <c:pt idx="5320">
                  <c:v>39052.81</c:v>
                </c:pt>
                <c:pt idx="5321">
                  <c:v>39053.81</c:v>
                </c:pt>
                <c:pt idx="5322">
                  <c:v>39054.81</c:v>
                </c:pt>
                <c:pt idx="5323">
                  <c:v>39055.81</c:v>
                </c:pt>
                <c:pt idx="5324">
                  <c:v>39056.81</c:v>
                </c:pt>
                <c:pt idx="5325">
                  <c:v>39057.81</c:v>
                </c:pt>
                <c:pt idx="5326">
                  <c:v>39058.82</c:v>
                </c:pt>
                <c:pt idx="5327">
                  <c:v>39059.82</c:v>
                </c:pt>
                <c:pt idx="5328">
                  <c:v>39060.82</c:v>
                </c:pt>
                <c:pt idx="5329">
                  <c:v>39061.82</c:v>
                </c:pt>
                <c:pt idx="5330">
                  <c:v>39066.53</c:v>
                </c:pt>
                <c:pt idx="5331">
                  <c:v>39067.53</c:v>
                </c:pt>
                <c:pt idx="5332">
                  <c:v>39068.53</c:v>
                </c:pt>
                <c:pt idx="5333">
                  <c:v>39069.53</c:v>
                </c:pt>
                <c:pt idx="5334">
                  <c:v>39070.53</c:v>
                </c:pt>
                <c:pt idx="5335">
                  <c:v>39071.53</c:v>
                </c:pt>
                <c:pt idx="5336">
                  <c:v>39072.53</c:v>
                </c:pt>
                <c:pt idx="5337">
                  <c:v>39073.53</c:v>
                </c:pt>
                <c:pt idx="5338">
                  <c:v>39074.53</c:v>
                </c:pt>
                <c:pt idx="5339">
                  <c:v>39075.53</c:v>
                </c:pt>
                <c:pt idx="5340">
                  <c:v>39199.64</c:v>
                </c:pt>
                <c:pt idx="5341">
                  <c:v>39200.64</c:v>
                </c:pt>
                <c:pt idx="5342">
                  <c:v>39201.64</c:v>
                </c:pt>
                <c:pt idx="5343">
                  <c:v>39202.64</c:v>
                </c:pt>
                <c:pt idx="5344">
                  <c:v>39203.64</c:v>
                </c:pt>
                <c:pt idx="5345">
                  <c:v>39204.64</c:v>
                </c:pt>
                <c:pt idx="5346">
                  <c:v>39205.64</c:v>
                </c:pt>
                <c:pt idx="5347">
                  <c:v>39206.64</c:v>
                </c:pt>
                <c:pt idx="5348">
                  <c:v>39207.64</c:v>
                </c:pt>
                <c:pt idx="5349">
                  <c:v>39208.64</c:v>
                </c:pt>
                <c:pt idx="5350">
                  <c:v>39213.36</c:v>
                </c:pt>
                <c:pt idx="5351">
                  <c:v>39214.35</c:v>
                </c:pt>
                <c:pt idx="5352">
                  <c:v>39215.36</c:v>
                </c:pt>
                <c:pt idx="5353">
                  <c:v>39216.36</c:v>
                </c:pt>
                <c:pt idx="5354">
                  <c:v>39217.36</c:v>
                </c:pt>
                <c:pt idx="5355">
                  <c:v>39218.36</c:v>
                </c:pt>
                <c:pt idx="5356">
                  <c:v>39219.36</c:v>
                </c:pt>
                <c:pt idx="5357">
                  <c:v>39220.36</c:v>
                </c:pt>
                <c:pt idx="5358">
                  <c:v>39221.36</c:v>
                </c:pt>
                <c:pt idx="5359">
                  <c:v>39222.36</c:v>
                </c:pt>
                <c:pt idx="5360">
                  <c:v>39346.47</c:v>
                </c:pt>
                <c:pt idx="5361">
                  <c:v>39347.47</c:v>
                </c:pt>
                <c:pt idx="5362">
                  <c:v>39348.47</c:v>
                </c:pt>
                <c:pt idx="5363">
                  <c:v>39349.47</c:v>
                </c:pt>
                <c:pt idx="5364">
                  <c:v>39350.47</c:v>
                </c:pt>
                <c:pt idx="5365">
                  <c:v>39351.47</c:v>
                </c:pt>
                <c:pt idx="5366">
                  <c:v>39352.47</c:v>
                </c:pt>
                <c:pt idx="5367">
                  <c:v>39353.47</c:v>
                </c:pt>
                <c:pt idx="5368">
                  <c:v>39354.48</c:v>
                </c:pt>
                <c:pt idx="5369">
                  <c:v>39355.48</c:v>
                </c:pt>
                <c:pt idx="5370">
                  <c:v>39360.18</c:v>
                </c:pt>
                <c:pt idx="5371">
                  <c:v>39361.19</c:v>
                </c:pt>
                <c:pt idx="5372">
                  <c:v>39362.19</c:v>
                </c:pt>
                <c:pt idx="5373">
                  <c:v>39363.19</c:v>
                </c:pt>
                <c:pt idx="5374">
                  <c:v>39364.19</c:v>
                </c:pt>
                <c:pt idx="5375">
                  <c:v>39365.19</c:v>
                </c:pt>
                <c:pt idx="5376">
                  <c:v>39366.19</c:v>
                </c:pt>
                <c:pt idx="5377">
                  <c:v>39367.19</c:v>
                </c:pt>
                <c:pt idx="5378">
                  <c:v>39368.19</c:v>
                </c:pt>
                <c:pt idx="5379">
                  <c:v>39369.19</c:v>
                </c:pt>
                <c:pt idx="5380">
                  <c:v>39493.21</c:v>
                </c:pt>
                <c:pt idx="5381">
                  <c:v>39494.21</c:v>
                </c:pt>
                <c:pt idx="5382">
                  <c:v>39495.21</c:v>
                </c:pt>
                <c:pt idx="5383">
                  <c:v>39496.21</c:v>
                </c:pt>
                <c:pt idx="5384">
                  <c:v>39497.21</c:v>
                </c:pt>
                <c:pt idx="5385">
                  <c:v>39498.21</c:v>
                </c:pt>
                <c:pt idx="5386">
                  <c:v>39499.21</c:v>
                </c:pt>
                <c:pt idx="5387">
                  <c:v>39500.21</c:v>
                </c:pt>
                <c:pt idx="5388">
                  <c:v>39501.21</c:v>
                </c:pt>
                <c:pt idx="5389">
                  <c:v>39502.21</c:v>
                </c:pt>
                <c:pt idx="5390">
                  <c:v>39506.92</c:v>
                </c:pt>
                <c:pt idx="5391">
                  <c:v>39507.92</c:v>
                </c:pt>
                <c:pt idx="5392">
                  <c:v>39508.92</c:v>
                </c:pt>
                <c:pt idx="5393">
                  <c:v>39509.92</c:v>
                </c:pt>
                <c:pt idx="5394">
                  <c:v>39510.92</c:v>
                </c:pt>
                <c:pt idx="5395">
                  <c:v>39511.92</c:v>
                </c:pt>
                <c:pt idx="5396">
                  <c:v>39512.93</c:v>
                </c:pt>
                <c:pt idx="5397">
                  <c:v>39513.93</c:v>
                </c:pt>
                <c:pt idx="5398">
                  <c:v>39514.93</c:v>
                </c:pt>
                <c:pt idx="5399">
                  <c:v>39515.93</c:v>
                </c:pt>
                <c:pt idx="5400">
                  <c:v>39640.03</c:v>
                </c:pt>
                <c:pt idx="5401">
                  <c:v>39641.03</c:v>
                </c:pt>
                <c:pt idx="5402">
                  <c:v>39642.03</c:v>
                </c:pt>
                <c:pt idx="5403">
                  <c:v>39643.03</c:v>
                </c:pt>
                <c:pt idx="5404">
                  <c:v>39644.03</c:v>
                </c:pt>
                <c:pt idx="5405">
                  <c:v>39645.04</c:v>
                </c:pt>
                <c:pt idx="5406">
                  <c:v>39646.04</c:v>
                </c:pt>
                <c:pt idx="5407">
                  <c:v>39647.04</c:v>
                </c:pt>
                <c:pt idx="5408">
                  <c:v>39648.04</c:v>
                </c:pt>
                <c:pt idx="5409">
                  <c:v>39649.04</c:v>
                </c:pt>
                <c:pt idx="5410">
                  <c:v>39653.75</c:v>
                </c:pt>
                <c:pt idx="5411">
                  <c:v>39654.75</c:v>
                </c:pt>
                <c:pt idx="5412">
                  <c:v>39655.75</c:v>
                </c:pt>
                <c:pt idx="5413">
                  <c:v>39656.75</c:v>
                </c:pt>
                <c:pt idx="5414">
                  <c:v>39657.75</c:v>
                </c:pt>
                <c:pt idx="5415">
                  <c:v>39658.75</c:v>
                </c:pt>
                <c:pt idx="5416">
                  <c:v>39659.75</c:v>
                </c:pt>
                <c:pt idx="5417">
                  <c:v>39660.75</c:v>
                </c:pt>
                <c:pt idx="5418">
                  <c:v>39661.75</c:v>
                </c:pt>
                <c:pt idx="5419">
                  <c:v>39662.75</c:v>
                </c:pt>
                <c:pt idx="5420">
                  <c:v>39786.86</c:v>
                </c:pt>
                <c:pt idx="5421">
                  <c:v>39787.86</c:v>
                </c:pt>
                <c:pt idx="5422">
                  <c:v>39788.86</c:v>
                </c:pt>
                <c:pt idx="5423">
                  <c:v>39789.86</c:v>
                </c:pt>
                <c:pt idx="5424">
                  <c:v>39790.86</c:v>
                </c:pt>
                <c:pt idx="5425">
                  <c:v>39791.86</c:v>
                </c:pt>
                <c:pt idx="5426">
                  <c:v>39792.86</c:v>
                </c:pt>
                <c:pt idx="5427">
                  <c:v>39793.86</c:v>
                </c:pt>
                <c:pt idx="5428">
                  <c:v>39794.86</c:v>
                </c:pt>
                <c:pt idx="5429">
                  <c:v>39795.86</c:v>
                </c:pt>
                <c:pt idx="5430">
                  <c:v>39800.57</c:v>
                </c:pt>
                <c:pt idx="5431">
                  <c:v>39801.57</c:v>
                </c:pt>
                <c:pt idx="5432">
                  <c:v>39802.57</c:v>
                </c:pt>
                <c:pt idx="5433">
                  <c:v>39803.57</c:v>
                </c:pt>
                <c:pt idx="5434">
                  <c:v>39804.57</c:v>
                </c:pt>
                <c:pt idx="5435">
                  <c:v>39805.57</c:v>
                </c:pt>
                <c:pt idx="5436">
                  <c:v>39806.57</c:v>
                </c:pt>
                <c:pt idx="5437">
                  <c:v>39807.57</c:v>
                </c:pt>
                <c:pt idx="5438">
                  <c:v>39808.58</c:v>
                </c:pt>
                <c:pt idx="5439">
                  <c:v>39809.58</c:v>
                </c:pt>
                <c:pt idx="5440">
                  <c:v>39933.68</c:v>
                </c:pt>
                <c:pt idx="5441">
                  <c:v>39934.68</c:v>
                </c:pt>
                <c:pt idx="5442">
                  <c:v>39935.68</c:v>
                </c:pt>
                <c:pt idx="5443">
                  <c:v>39936.68</c:v>
                </c:pt>
                <c:pt idx="5444">
                  <c:v>39937.68</c:v>
                </c:pt>
                <c:pt idx="5445">
                  <c:v>39938.69</c:v>
                </c:pt>
                <c:pt idx="5446">
                  <c:v>39939.69</c:v>
                </c:pt>
                <c:pt idx="5447">
                  <c:v>39940.69</c:v>
                </c:pt>
                <c:pt idx="5448">
                  <c:v>39941.69</c:v>
                </c:pt>
                <c:pt idx="5449">
                  <c:v>39942.69</c:v>
                </c:pt>
                <c:pt idx="5450">
                  <c:v>39947.4</c:v>
                </c:pt>
                <c:pt idx="5451">
                  <c:v>39948.4</c:v>
                </c:pt>
                <c:pt idx="5452">
                  <c:v>39949.4</c:v>
                </c:pt>
                <c:pt idx="5453">
                  <c:v>39950.4</c:v>
                </c:pt>
                <c:pt idx="5454">
                  <c:v>39951.4</c:v>
                </c:pt>
                <c:pt idx="5455">
                  <c:v>39952.4</c:v>
                </c:pt>
                <c:pt idx="5456">
                  <c:v>39953.4</c:v>
                </c:pt>
                <c:pt idx="5457">
                  <c:v>39954.4</c:v>
                </c:pt>
                <c:pt idx="5458">
                  <c:v>39955.4</c:v>
                </c:pt>
                <c:pt idx="5459">
                  <c:v>39956.4</c:v>
                </c:pt>
                <c:pt idx="5460">
                  <c:v>40080.51</c:v>
                </c:pt>
                <c:pt idx="5461">
                  <c:v>40081.51</c:v>
                </c:pt>
                <c:pt idx="5462">
                  <c:v>40082.51</c:v>
                </c:pt>
                <c:pt idx="5463">
                  <c:v>40083.51</c:v>
                </c:pt>
                <c:pt idx="5464">
                  <c:v>40084.51</c:v>
                </c:pt>
                <c:pt idx="5465">
                  <c:v>40085.51</c:v>
                </c:pt>
                <c:pt idx="5466">
                  <c:v>40086.51</c:v>
                </c:pt>
                <c:pt idx="5467">
                  <c:v>40087.52</c:v>
                </c:pt>
                <c:pt idx="5468">
                  <c:v>40088.52</c:v>
                </c:pt>
                <c:pt idx="5469">
                  <c:v>40089.52</c:v>
                </c:pt>
                <c:pt idx="5470">
                  <c:v>40094.22</c:v>
                </c:pt>
                <c:pt idx="5471">
                  <c:v>40095.22</c:v>
                </c:pt>
                <c:pt idx="5472">
                  <c:v>40096.23</c:v>
                </c:pt>
                <c:pt idx="5473">
                  <c:v>40097.23</c:v>
                </c:pt>
                <c:pt idx="5474">
                  <c:v>40098.23</c:v>
                </c:pt>
                <c:pt idx="5475">
                  <c:v>40099.23</c:v>
                </c:pt>
                <c:pt idx="5476">
                  <c:v>40100.23</c:v>
                </c:pt>
                <c:pt idx="5477">
                  <c:v>40101.23</c:v>
                </c:pt>
                <c:pt idx="5478">
                  <c:v>40102.23</c:v>
                </c:pt>
                <c:pt idx="5479">
                  <c:v>40103.23</c:v>
                </c:pt>
                <c:pt idx="5480">
                  <c:v>40227.34</c:v>
                </c:pt>
                <c:pt idx="5481">
                  <c:v>40228.34</c:v>
                </c:pt>
                <c:pt idx="5482">
                  <c:v>40229.34</c:v>
                </c:pt>
                <c:pt idx="5483">
                  <c:v>40230.34</c:v>
                </c:pt>
                <c:pt idx="5484">
                  <c:v>40231.34</c:v>
                </c:pt>
                <c:pt idx="5485">
                  <c:v>40232.34</c:v>
                </c:pt>
                <c:pt idx="5486">
                  <c:v>40233.34</c:v>
                </c:pt>
                <c:pt idx="5487">
                  <c:v>40234.34</c:v>
                </c:pt>
                <c:pt idx="5488">
                  <c:v>40235.35</c:v>
                </c:pt>
                <c:pt idx="5489">
                  <c:v>40236.34</c:v>
                </c:pt>
                <c:pt idx="5490">
                  <c:v>40241.05</c:v>
                </c:pt>
                <c:pt idx="5491">
                  <c:v>40242.05</c:v>
                </c:pt>
                <c:pt idx="5492">
                  <c:v>40243.05</c:v>
                </c:pt>
                <c:pt idx="5493">
                  <c:v>40244.05</c:v>
                </c:pt>
                <c:pt idx="5494">
                  <c:v>40245.05</c:v>
                </c:pt>
                <c:pt idx="5495">
                  <c:v>40246.05</c:v>
                </c:pt>
                <c:pt idx="5496">
                  <c:v>40247.05</c:v>
                </c:pt>
                <c:pt idx="5497">
                  <c:v>40248.06</c:v>
                </c:pt>
                <c:pt idx="5498">
                  <c:v>40249.06</c:v>
                </c:pt>
                <c:pt idx="5499">
                  <c:v>40250.06</c:v>
                </c:pt>
                <c:pt idx="5500">
                  <c:v>40374.16</c:v>
                </c:pt>
                <c:pt idx="5501">
                  <c:v>40375.16</c:v>
                </c:pt>
                <c:pt idx="5502">
                  <c:v>40376.16</c:v>
                </c:pt>
                <c:pt idx="5503">
                  <c:v>40377.16</c:v>
                </c:pt>
                <c:pt idx="5504">
                  <c:v>40378.16</c:v>
                </c:pt>
                <c:pt idx="5505">
                  <c:v>40379.16</c:v>
                </c:pt>
                <c:pt idx="5506">
                  <c:v>40380.16</c:v>
                </c:pt>
                <c:pt idx="5507">
                  <c:v>40381.16</c:v>
                </c:pt>
                <c:pt idx="5508">
                  <c:v>40382.16</c:v>
                </c:pt>
                <c:pt idx="5509">
                  <c:v>40383.16</c:v>
                </c:pt>
                <c:pt idx="5510">
                  <c:v>40387.87</c:v>
                </c:pt>
                <c:pt idx="5511">
                  <c:v>40388.88</c:v>
                </c:pt>
                <c:pt idx="5512">
                  <c:v>40389.88</c:v>
                </c:pt>
                <c:pt idx="5513">
                  <c:v>40390.88</c:v>
                </c:pt>
                <c:pt idx="5514">
                  <c:v>40391.88</c:v>
                </c:pt>
                <c:pt idx="5515">
                  <c:v>40392.88</c:v>
                </c:pt>
                <c:pt idx="5516">
                  <c:v>40393.88</c:v>
                </c:pt>
                <c:pt idx="5517">
                  <c:v>40394.88</c:v>
                </c:pt>
                <c:pt idx="5518">
                  <c:v>40395.88</c:v>
                </c:pt>
                <c:pt idx="5519">
                  <c:v>40396.88</c:v>
                </c:pt>
                <c:pt idx="5520">
                  <c:v>40520.99</c:v>
                </c:pt>
                <c:pt idx="5521">
                  <c:v>40521.99</c:v>
                </c:pt>
                <c:pt idx="5522">
                  <c:v>40522.99</c:v>
                </c:pt>
                <c:pt idx="5523">
                  <c:v>40523.99</c:v>
                </c:pt>
                <c:pt idx="5524">
                  <c:v>40524.99</c:v>
                </c:pt>
                <c:pt idx="5525">
                  <c:v>40525.99</c:v>
                </c:pt>
                <c:pt idx="5526">
                  <c:v>40526.99</c:v>
                </c:pt>
                <c:pt idx="5527">
                  <c:v>40527.99</c:v>
                </c:pt>
                <c:pt idx="5528">
                  <c:v>40528.99</c:v>
                </c:pt>
                <c:pt idx="5529">
                  <c:v>40529.99</c:v>
                </c:pt>
                <c:pt idx="5530">
                  <c:v>40534.7</c:v>
                </c:pt>
                <c:pt idx="5531">
                  <c:v>40535.7</c:v>
                </c:pt>
                <c:pt idx="5532">
                  <c:v>40536.7</c:v>
                </c:pt>
                <c:pt idx="5533">
                  <c:v>40537.7</c:v>
                </c:pt>
                <c:pt idx="5534">
                  <c:v>40538.7</c:v>
                </c:pt>
                <c:pt idx="5535">
                  <c:v>40539.7</c:v>
                </c:pt>
                <c:pt idx="5536">
                  <c:v>40540.7</c:v>
                </c:pt>
                <c:pt idx="5537">
                  <c:v>40541.7</c:v>
                </c:pt>
                <c:pt idx="5538">
                  <c:v>40542.7</c:v>
                </c:pt>
                <c:pt idx="5539">
                  <c:v>40543.7</c:v>
                </c:pt>
                <c:pt idx="5540">
                  <c:v>40667.81</c:v>
                </c:pt>
                <c:pt idx="5541">
                  <c:v>40668.81</c:v>
                </c:pt>
                <c:pt idx="5542">
                  <c:v>40669.81</c:v>
                </c:pt>
                <c:pt idx="5543">
                  <c:v>40670.81</c:v>
                </c:pt>
                <c:pt idx="5544">
                  <c:v>40671.81</c:v>
                </c:pt>
                <c:pt idx="5545">
                  <c:v>40672.81</c:v>
                </c:pt>
                <c:pt idx="5546">
                  <c:v>40673.81</c:v>
                </c:pt>
                <c:pt idx="5547">
                  <c:v>40674.81</c:v>
                </c:pt>
                <c:pt idx="5548">
                  <c:v>40675.81</c:v>
                </c:pt>
                <c:pt idx="5549">
                  <c:v>40676.81</c:v>
                </c:pt>
                <c:pt idx="5550">
                  <c:v>40681.52</c:v>
                </c:pt>
                <c:pt idx="5551">
                  <c:v>40682.52</c:v>
                </c:pt>
                <c:pt idx="5552">
                  <c:v>40683.52</c:v>
                </c:pt>
                <c:pt idx="5553">
                  <c:v>40684.52</c:v>
                </c:pt>
                <c:pt idx="5554">
                  <c:v>40685.52</c:v>
                </c:pt>
                <c:pt idx="5555">
                  <c:v>40686.53</c:v>
                </c:pt>
                <c:pt idx="5556">
                  <c:v>40687.53</c:v>
                </c:pt>
                <c:pt idx="5557">
                  <c:v>40688.53</c:v>
                </c:pt>
                <c:pt idx="5558">
                  <c:v>40689.53</c:v>
                </c:pt>
                <c:pt idx="5559">
                  <c:v>40690.53</c:v>
                </c:pt>
                <c:pt idx="5560">
                  <c:v>40814.63</c:v>
                </c:pt>
                <c:pt idx="5561">
                  <c:v>40815.63</c:v>
                </c:pt>
                <c:pt idx="5562">
                  <c:v>40816.63</c:v>
                </c:pt>
                <c:pt idx="5563">
                  <c:v>40817.64</c:v>
                </c:pt>
                <c:pt idx="5564">
                  <c:v>40818.64</c:v>
                </c:pt>
                <c:pt idx="5565">
                  <c:v>40819.64</c:v>
                </c:pt>
                <c:pt idx="5566">
                  <c:v>40820.64</c:v>
                </c:pt>
                <c:pt idx="5567">
                  <c:v>40821.64</c:v>
                </c:pt>
                <c:pt idx="5568">
                  <c:v>40822.64</c:v>
                </c:pt>
                <c:pt idx="5569">
                  <c:v>40823.64</c:v>
                </c:pt>
                <c:pt idx="5570">
                  <c:v>40828.35</c:v>
                </c:pt>
                <c:pt idx="5571">
                  <c:v>40829.35</c:v>
                </c:pt>
                <c:pt idx="5572">
                  <c:v>40830.35</c:v>
                </c:pt>
                <c:pt idx="5573">
                  <c:v>40831.35</c:v>
                </c:pt>
                <c:pt idx="5574">
                  <c:v>40832.35</c:v>
                </c:pt>
                <c:pt idx="5575">
                  <c:v>40833.35</c:v>
                </c:pt>
                <c:pt idx="5576">
                  <c:v>40834.35</c:v>
                </c:pt>
                <c:pt idx="5577">
                  <c:v>40835.35</c:v>
                </c:pt>
                <c:pt idx="5578">
                  <c:v>40836.35</c:v>
                </c:pt>
                <c:pt idx="5579">
                  <c:v>40837.35</c:v>
                </c:pt>
                <c:pt idx="5580">
                  <c:v>40961.46</c:v>
                </c:pt>
                <c:pt idx="5581">
                  <c:v>40962.46</c:v>
                </c:pt>
                <c:pt idx="5582">
                  <c:v>40963.46</c:v>
                </c:pt>
                <c:pt idx="5583">
                  <c:v>40964.46</c:v>
                </c:pt>
                <c:pt idx="5584">
                  <c:v>40965.46</c:v>
                </c:pt>
                <c:pt idx="5585">
                  <c:v>40966.46</c:v>
                </c:pt>
                <c:pt idx="5586">
                  <c:v>40967.47</c:v>
                </c:pt>
                <c:pt idx="5587">
                  <c:v>40968.47</c:v>
                </c:pt>
                <c:pt idx="5588">
                  <c:v>40969.47</c:v>
                </c:pt>
                <c:pt idx="5589">
                  <c:v>40970.47</c:v>
                </c:pt>
                <c:pt idx="5590">
                  <c:v>40975.18</c:v>
                </c:pt>
                <c:pt idx="5591">
                  <c:v>40976.18</c:v>
                </c:pt>
                <c:pt idx="5592">
                  <c:v>40977.18</c:v>
                </c:pt>
                <c:pt idx="5593">
                  <c:v>40978.18</c:v>
                </c:pt>
                <c:pt idx="5594">
                  <c:v>40979.18</c:v>
                </c:pt>
                <c:pt idx="5595">
                  <c:v>40980.18</c:v>
                </c:pt>
                <c:pt idx="5596">
                  <c:v>40981.18</c:v>
                </c:pt>
                <c:pt idx="5597">
                  <c:v>40982.18</c:v>
                </c:pt>
                <c:pt idx="5598">
                  <c:v>40983.18</c:v>
                </c:pt>
                <c:pt idx="5599">
                  <c:v>40984.18</c:v>
                </c:pt>
                <c:pt idx="5600">
                  <c:v>41108.29</c:v>
                </c:pt>
                <c:pt idx="5601">
                  <c:v>41109.29</c:v>
                </c:pt>
                <c:pt idx="5602">
                  <c:v>41110.29</c:v>
                </c:pt>
                <c:pt idx="5603">
                  <c:v>41111.29</c:v>
                </c:pt>
                <c:pt idx="5604">
                  <c:v>41112.29</c:v>
                </c:pt>
                <c:pt idx="5605">
                  <c:v>41113.29</c:v>
                </c:pt>
                <c:pt idx="5606">
                  <c:v>41114.29</c:v>
                </c:pt>
                <c:pt idx="5607">
                  <c:v>41115.29</c:v>
                </c:pt>
                <c:pt idx="5608">
                  <c:v>41116.29</c:v>
                </c:pt>
                <c:pt idx="5609">
                  <c:v>41117.3</c:v>
                </c:pt>
                <c:pt idx="5610">
                  <c:v>41122.0</c:v>
                </c:pt>
                <c:pt idx="5611">
                  <c:v>41123.01</c:v>
                </c:pt>
                <c:pt idx="5612">
                  <c:v>41124.01</c:v>
                </c:pt>
                <c:pt idx="5613">
                  <c:v>41125.01</c:v>
                </c:pt>
                <c:pt idx="5614">
                  <c:v>41126.01</c:v>
                </c:pt>
                <c:pt idx="5615">
                  <c:v>41127.01</c:v>
                </c:pt>
                <c:pt idx="5616">
                  <c:v>41128.01</c:v>
                </c:pt>
                <c:pt idx="5617">
                  <c:v>41129.01</c:v>
                </c:pt>
                <c:pt idx="5618">
                  <c:v>41130.01</c:v>
                </c:pt>
                <c:pt idx="5619">
                  <c:v>41131.01</c:v>
                </c:pt>
                <c:pt idx="5620">
                  <c:v>41255.12</c:v>
                </c:pt>
                <c:pt idx="5621">
                  <c:v>41256.12</c:v>
                </c:pt>
                <c:pt idx="5622">
                  <c:v>41257.12</c:v>
                </c:pt>
                <c:pt idx="5623">
                  <c:v>41258.12</c:v>
                </c:pt>
                <c:pt idx="5624">
                  <c:v>41259.12</c:v>
                </c:pt>
                <c:pt idx="5625">
                  <c:v>41260.12</c:v>
                </c:pt>
                <c:pt idx="5626">
                  <c:v>41261.12</c:v>
                </c:pt>
                <c:pt idx="5627">
                  <c:v>41262.12</c:v>
                </c:pt>
                <c:pt idx="5628">
                  <c:v>41263.12</c:v>
                </c:pt>
                <c:pt idx="5629">
                  <c:v>41264.12</c:v>
                </c:pt>
                <c:pt idx="5630">
                  <c:v>41268.83</c:v>
                </c:pt>
                <c:pt idx="5631">
                  <c:v>41269.83</c:v>
                </c:pt>
                <c:pt idx="5632">
                  <c:v>41270.83</c:v>
                </c:pt>
                <c:pt idx="5633">
                  <c:v>41271.83</c:v>
                </c:pt>
                <c:pt idx="5634">
                  <c:v>41272.83</c:v>
                </c:pt>
                <c:pt idx="5635">
                  <c:v>41273.83</c:v>
                </c:pt>
                <c:pt idx="5636">
                  <c:v>41274.83</c:v>
                </c:pt>
                <c:pt idx="5637">
                  <c:v>41275.83</c:v>
                </c:pt>
                <c:pt idx="5638">
                  <c:v>41276.83</c:v>
                </c:pt>
                <c:pt idx="5639">
                  <c:v>41277.84</c:v>
                </c:pt>
                <c:pt idx="5640">
                  <c:v>41401.94</c:v>
                </c:pt>
                <c:pt idx="5641">
                  <c:v>41402.94</c:v>
                </c:pt>
                <c:pt idx="5642">
                  <c:v>41403.94</c:v>
                </c:pt>
                <c:pt idx="5643">
                  <c:v>41404.94</c:v>
                </c:pt>
                <c:pt idx="5644">
                  <c:v>41405.94</c:v>
                </c:pt>
                <c:pt idx="5645">
                  <c:v>41406.94</c:v>
                </c:pt>
                <c:pt idx="5646">
                  <c:v>41407.95</c:v>
                </c:pt>
                <c:pt idx="5647">
                  <c:v>41408.95</c:v>
                </c:pt>
                <c:pt idx="5648">
                  <c:v>41409.95</c:v>
                </c:pt>
                <c:pt idx="5649">
                  <c:v>41410.95</c:v>
                </c:pt>
                <c:pt idx="5650">
                  <c:v>41415.66</c:v>
                </c:pt>
                <c:pt idx="5651">
                  <c:v>41416.66</c:v>
                </c:pt>
                <c:pt idx="5652">
                  <c:v>41417.66</c:v>
                </c:pt>
                <c:pt idx="5653">
                  <c:v>41418.66</c:v>
                </c:pt>
                <c:pt idx="5654">
                  <c:v>41419.66</c:v>
                </c:pt>
                <c:pt idx="5655">
                  <c:v>41420.66</c:v>
                </c:pt>
                <c:pt idx="5656">
                  <c:v>41421.66</c:v>
                </c:pt>
                <c:pt idx="5657">
                  <c:v>41422.66</c:v>
                </c:pt>
                <c:pt idx="5658">
                  <c:v>41423.66</c:v>
                </c:pt>
                <c:pt idx="5659">
                  <c:v>41424.66</c:v>
                </c:pt>
                <c:pt idx="5660">
                  <c:v>41548.75</c:v>
                </c:pt>
                <c:pt idx="5661">
                  <c:v>41549.75</c:v>
                </c:pt>
                <c:pt idx="5662">
                  <c:v>41550.75</c:v>
                </c:pt>
                <c:pt idx="5663">
                  <c:v>41551.75</c:v>
                </c:pt>
                <c:pt idx="5664">
                  <c:v>41552.75</c:v>
                </c:pt>
                <c:pt idx="5665">
                  <c:v>41553.76</c:v>
                </c:pt>
                <c:pt idx="5666">
                  <c:v>41554.76</c:v>
                </c:pt>
                <c:pt idx="5667">
                  <c:v>41555.76</c:v>
                </c:pt>
                <c:pt idx="5668">
                  <c:v>41556.76</c:v>
                </c:pt>
                <c:pt idx="5669">
                  <c:v>41557.76</c:v>
                </c:pt>
                <c:pt idx="5670">
                  <c:v>41562.47</c:v>
                </c:pt>
                <c:pt idx="5671">
                  <c:v>41563.47</c:v>
                </c:pt>
                <c:pt idx="5672">
                  <c:v>41564.47</c:v>
                </c:pt>
                <c:pt idx="5673">
                  <c:v>41565.47</c:v>
                </c:pt>
                <c:pt idx="5674">
                  <c:v>41566.47</c:v>
                </c:pt>
                <c:pt idx="5675">
                  <c:v>41567.47</c:v>
                </c:pt>
                <c:pt idx="5676">
                  <c:v>41568.47</c:v>
                </c:pt>
                <c:pt idx="5677">
                  <c:v>41569.47</c:v>
                </c:pt>
                <c:pt idx="5678">
                  <c:v>41570.47</c:v>
                </c:pt>
                <c:pt idx="5679">
                  <c:v>41571.47</c:v>
                </c:pt>
                <c:pt idx="5680">
                  <c:v>41695.58</c:v>
                </c:pt>
                <c:pt idx="5681">
                  <c:v>41696.58</c:v>
                </c:pt>
                <c:pt idx="5682">
                  <c:v>41697.58</c:v>
                </c:pt>
                <c:pt idx="5683">
                  <c:v>41698.58</c:v>
                </c:pt>
                <c:pt idx="5684">
                  <c:v>41699.58</c:v>
                </c:pt>
                <c:pt idx="5685">
                  <c:v>41700.58</c:v>
                </c:pt>
                <c:pt idx="5686">
                  <c:v>41701.58</c:v>
                </c:pt>
                <c:pt idx="5687">
                  <c:v>41702.59</c:v>
                </c:pt>
                <c:pt idx="5688">
                  <c:v>41703.59</c:v>
                </c:pt>
                <c:pt idx="5689">
                  <c:v>41704.59</c:v>
                </c:pt>
                <c:pt idx="5690">
                  <c:v>41709.3</c:v>
                </c:pt>
                <c:pt idx="5691">
                  <c:v>41710.3</c:v>
                </c:pt>
                <c:pt idx="5692">
                  <c:v>41711.3</c:v>
                </c:pt>
                <c:pt idx="5693">
                  <c:v>41712.3</c:v>
                </c:pt>
                <c:pt idx="5694">
                  <c:v>41713.3</c:v>
                </c:pt>
                <c:pt idx="5695">
                  <c:v>41714.3</c:v>
                </c:pt>
                <c:pt idx="5696">
                  <c:v>41715.3</c:v>
                </c:pt>
                <c:pt idx="5697">
                  <c:v>41716.3</c:v>
                </c:pt>
                <c:pt idx="5698">
                  <c:v>41717.3</c:v>
                </c:pt>
                <c:pt idx="5699">
                  <c:v>41718.3</c:v>
                </c:pt>
                <c:pt idx="5700">
                  <c:v>41842.41</c:v>
                </c:pt>
                <c:pt idx="5701">
                  <c:v>41843.41</c:v>
                </c:pt>
                <c:pt idx="5702">
                  <c:v>41844.41</c:v>
                </c:pt>
                <c:pt idx="5703">
                  <c:v>41845.41</c:v>
                </c:pt>
                <c:pt idx="5704">
                  <c:v>41846.41</c:v>
                </c:pt>
                <c:pt idx="5705">
                  <c:v>41847.41</c:v>
                </c:pt>
                <c:pt idx="5706">
                  <c:v>41848.41</c:v>
                </c:pt>
                <c:pt idx="5707">
                  <c:v>41849.41</c:v>
                </c:pt>
                <c:pt idx="5708">
                  <c:v>41850.42</c:v>
                </c:pt>
                <c:pt idx="5709">
                  <c:v>41851.42</c:v>
                </c:pt>
                <c:pt idx="5710">
                  <c:v>41856.12</c:v>
                </c:pt>
                <c:pt idx="5711">
                  <c:v>41857.13</c:v>
                </c:pt>
                <c:pt idx="5712">
                  <c:v>41858.13</c:v>
                </c:pt>
                <c:pt idx="5713">
                  <c:v>41859.13</c:v>
                </c:pt>
                <c:pt idx="5714">
                  <c:v>41860.13</c:v>
                </c:pt>
                <c:pt idx="5715">
                  <c:v>41861.13</c:v>
                </c:pt>
                <c:pt idx="5716">
                  <c:v>41862.13</c:v>
                </c:pt>
                <c:pt idx="5717">
                  <c:v>41863.13</c:v>
                </c:pt>
                <c:pt idx="5718">
                  <c:v>41864.13</c:v>
                </c:pt>
                <c:pt idx="5719">
                  <c:v>41865.13</c:v>
                </c:pt>
                <c:pt idx="5720">
                  <c:v>41989.16</c:v>
                </c:pt>
                <c:pt idx="5721">
                  <c:v>41990.16</c:v>
                </c:pt>
                <c:pt idx="5722">
                  <c:v>41991.16</c:v>
                </c:pt>
                <c:pt idx="5723">
                  <c:v>41992.16</c:v>
                </c:pt>
                <c:pt idx="5724">
                  <c:v>41993.16</c:v>
                </c:pt>
                <c:pt idx="5725">
                  <c:v>41994.16</c:v>
                </c:pt>
                <c:pt idx="5726">
                  <c:v>41995.16</c:v>
                </c:pt>
                <c:pt idx="5727">
                  <c:v>41996.17</c:v>
                </c:pt>
                <c:pt idx="5728">
                  <c:v>41997.17</c:v>
                </c:pt>
                <c:pt idx="5729">
                  <c:v>41998.17</c:v>
                </c:pt>
                <c:pt idx="5730">
                  <c:v>42002.88</c:v>
                </c:pt>
                <c:pt idx="5731">
                  <c:v>42003.88</c:v>
                </c:pt>
                <c:pt idx="5732">
                  <c:v>42004.88</c:v>
                </c:pt>
                <c:pt idx="5733">
                  <c:v>42005.88</c:v>
                </c:pt>
                <c:pt idx="5734">
                  <c:v>42006.88</c:v>
                </c:pt>
                <c:pt idx="5735">
                  <c:v>42007.88</c:v>
                </c:pt>
                <c:pt idx="5736">
                  <c:v>42008.88</c:v>
                </c:pt>
                <c:pt idx="5737">
                  <c:v>42009.88</c:v>
                </c:pt>
                <c:pt idx="5738">
                  <c:v>42010.88</c:v>
                </c:pt>
                <c:pt idx="5739">
                  <c:v>42011.88</c:v>
                </c:pt>
                <c:pt idx="5740">
                  <c:v>42135.99</c:v>
                </c:pt>
                <c:pt idx="5741">
                  <c:v>42136.99</c:v>
                </c:pt>
                <c:pt idx="5742">
                  <c:v>42137.99</c:v>
                </c:pt>
                <c:pt idx="5743">
                  <c:v>42138.99</c:v>
                </c:pt>
                <c:pt idx="5744">
                  <c:v>42139.99</c:v>
                </c:pt>
                <c:pt idx="5745">
                  <c:v>42140.99</c:v>
                </c:pt>
                <c:pt idx="5746">
                  <c:v>42141.99</c:v>
                </c:pt>
                <c:pt idx="5747">
                  <c:v>42142.99</c:v>
                </c:pt>
                <c:pt idx="5748">
                  <c:v>42143.99</c:v>
                </c:pt>
                <c:pt idx="5749">
                  <c:v>42144.99</c:v>
                </c:pt>
                <c:pt idx="5750">
                  <c:v>42149.7</c:v>
                </c:pt>
                <c:pt idx="5751">
                  <c:v>42150.7</c:v>
                </c:pt>
                <c:pt idx="5752">
                  <c:v>42151.7</c:v>
                </c:pt>
                <c:pt idx="5753">
                  <c:v>42152.7</c:v>
                </c:pt>
                <c:pt idx="5754">
                  <c:v>42153.7</c:v>
                </c:pt>
                <c:pt idx="5755">
                  <c:v>42154.7</c:v>
                </c:pt>
                <c:pt idx="5756">
                  <c:v>42155.7</c:v>
                </c:pt>
                <c:pt idx="5757">
                  <c:v>42156.7</c:v>
                </c:pt>
                <c:pt idx="5758">
                  <c:v>42157.7</c:v>
                </c:pt>
                <c:pt idx="5759">
                  <c:v>42158.7</c:v>
                </c:pt>
                <c:pt idx="5760">
                  <c:v>42282.75</c:v>
                </c:pt>
                <c:pt idx="5761">
                  <c:v>42283.75</c:v>
                </c:pt>
                <c:pt idx="5762">
                  <c:v>42284.75</c:v>
                </c:pt>
                <c:pt idx="5763">
                  <c:v>42285.75</c:v>
                </c:pt>
                <c:pt idx="5764">
                  <c:v>42286.75</c:v>
                </c:pt>
                <c:pt idx="5765">
                  <c:v>42287.75</c:v>
                </c:pt>
                <c:pt idx="5766">
                  <c:v>42288.75</c:v>
                </c:pt>
                <c:pt idx="5767">
                  <c:v>42289.75</c:v>
                </c:pt>
                <c:pt idx="5768">
                  <c:v>42290.75</c:v>
                </c:pt>
                <c:pt idx="5769">
                  <c:v>42291.75</c:v>
                </c:pt>
                <c:pt idx="5770">
                  <c:v>42296.46</c:v>
                </c:pt>
                <c:pt idx="5771">
                  <c:v>42297.46</c:v>
                </c:pt>
                <c:pt idx="5772">
                  <c:v>42298.46</c:v>
                </c:pt>
                <c:pt idx="5773">
                  <c:v>42299.47</c:v>
                </c:pt>
                <c:pt idx="5774">
                  <c:v>42300.47</c:v>
                </c:pt>
                <c:pt idx="5775">
                  <c:v>42301.47</c:v>
                </c:pt>
                <c:pt idx="5776">
                  <c:v>42302.47</c:v>
                </c:pt>
                <c:pt idx="5777">
                  <c:v>42303.47</c:v>
                </c:pt>
                <c:pt idx="5778">
                  <c:v>42304.47</c:v>
                </c:pt>
                <c:pt idx="5779">
                  <c:v>42305.47</c:v>
                </c:pt>
                <c:pt idx="5780">
                  <c:v>42429.48</c:v>
                </c:pt>
                <c:pt idx="5781">
                  <c:v>42430.48</c:v>
                </c:pt>
                <c:pt idx="5782">
                  <c:v>42431.48</c:v>
                </c:pt>
                <c:pt idx="5783">
                  <c:v>42432.48</c:v>
                </c:pt>
                <c:pt idx="5784">
                  <c:v>42433.48</c:v>
                </c:pt>
                <c:pt idx="5785">
                  <c:v>42434.48</c:v>
                </c:pt>
                <c:pt idx="5786">
                  <c:v>42435.48</c:v>
                </c:pt>
                <c:pt idx="5787">
                  <c:v>42436.48</c:v>
                </c:pt>
                <c:pt idx="5788">
                  <c:v>42437.48</c:v>
                </c:pt>
                <c:pt idx="5789">
                  <c:v>42438.48</c:v>
                </c:pt>
                <c:pt idx="5790">
                  <c:v>42443.19</c:v>
                </c:pt>
                <c:pt idx="5791">
                  <c:v>42444.19</c:v>
                </c:pt>
                <c:pt idx="5792">
                  <c:v>42445.19</c:v>
                </c:pt>
                <c:pt idx="5793">
                  <c:v>42446.19</c:v>
                </c:pt>
                <c:pt idx="5794">
                  <c:v>42447.19</c:v>
                </c:pt>
                <c:pt idx="5795">
                  <c:v>42448.19</c:v>
                </c:pt>
                <c:pt idx="5796">
                  <c:v>42449.2</c:v>
                </c:pt>
                <c:pt idx="5797">
                  <c:v>42450.2</c:v>
                </c:pt>
                <c:pt idx="5798">
                  <c:v>42451.2</c:v>
                </c:pt>
                <c:pt idx="5799">
                  <c:v>42452.2</c:v>
                </c:pt>
                <c:pt idx="5800">
                  <c:v>42576.29</c:v>
                </c:pt>
                <c:pt idx="5801">
                  <c:v>42577.29</c:v>
                </c:pt>
                <c:pt idx="5802">
                  <c:v>42578.29</c:v>
                </c:pt>
                <c:pt idx="5803">
                  <c:v>42579.29</c:v>
                </c:pt>
                <c:pt idx="5804">
                  <c:v>42580.29</c:v>
                </c:pt>
                <c:pt idx="5805">
                  <c:v>42581.29</c:v>
                </c:pt>
                <c:pt idx="5806">
                  <c:v>42582.29</c:v>
                </c:pt>
                <c:pt idx="5807">
                  <c:v>42583.3</c:v>
                </c:pt>
                <c:pt idx="5808">
                  <c:v>42584.3</c:v>
                </c:pt>
                <c:pt idx="5809">
                  <c:v>42585.3</c:v>
                </c:pt>
                <c:pt idx="5810">
                  <c:v>42590.01</c:v>
                </c:pt>
                <c:pt idx="5811">
                  <c:v>42591.01</c:v>
                </c:pt>
                <c:pt idx="5812">
                  <c:v>42592.01</c:v>
                </c:pt>
                <c:pt idx="5813">
                  <c:v>42593.01</c:v>
                </c:pt>
                <c:pt idx="5814">
                  <c:v>42594.01</c:v>
                </c:pt>
                <c:pt idx="5815">
                  <c:v>42595.01</c:v>
                </c:pt>
                <c:pt idx="5816">
                  <c:v>42596.01</c:v>
                </c:pt>
                <c:pt idx="5817">
                  <c:v>42597.01</c:v>
                </c:pt>
                <c:pt idx="5818">
                  <c:v>42598.01</c:v>
                </c:pt>
                <c:pt idx="5819">
                  <c:v>42599.01</c:v>
                </c:pt>
                <c:pt idx="5820">
                  <c:v>42723.12</c:v>
                </c:pt>
                <c:pt idx="5821">
                  <c:v>42724.12</c:v>
                </c:pt>
                <c:pt idx="5822">
                  <c:v>42725.12</c:v>
                </c:pt>
                <c:pt idx="5823">
                  <c:v>42726.12</c:v>
                </c:pt>
                <c:pt idx="5824">
                  <c:v>42727.12</c:v>
                </c:pt>
                <c:pt idx="5825">
                  <c:v>42728.12</c:v>
                </c:pt>
                <c:pt idx="5826">
                  <c:v>42729.12</c:v>
                </c:pt>
                <c:pt idx="5827">
                  <c:v>42730.12</c:v>
                </c:pt>
                <c:pt idx="5828">
                  <c:v>42731.12</c:v>
                </c:pt>
                <c:pt idx="5829">
                  <c:v>42732.12</c:v>
                </c:pt>
                <c:pt idx="5830">
                  <c:v>42736.83</c:v>
                </c:pt>
                <c:pt idx="5831">
                  <c:v>42737.83</c:v>
                </c:pt>
                <c:pt idx="5832">
                  <c:v>42738.83</c:v>
                </c:pt>
                <c:pt idx="5833">
                  <c:v>42739.83</c:v>
                </c:pt>
                <c:pt idx="5834">
                  <c:v>42740.84</c:v>
                </c:pt>
                <c:pt idx="5835">
                  <c:v>42741.84</c:v>
                </c:pt>
                <c:pt idx="5836">
                  <c:v>42742.84</c:v>
                </c:pt>
                <c:pt idx="5837">
                  <c:v>42743.84</c:v>
                </c:pt>
                <c:pt idx="5838">
                  <c:v>42744.84</c:v>
                </c:pt>
                <c:pt idx="5839">
                  <c:v>42745.84</c:v>
                </c:pt>
                <c:pt idx="5840">
                  <c:v>42869.95</c:v>
                </c:pt>
                <c:pt idx="5841">
                  <c:v>42870.95</c:v>
                </c:pt>
                <c:pt idx="5842">
                  <c:v>42871.95</c:v>
                </c:pt>
                <c:pt idx="5843">
                  <c:v>42872.95</c:v>
                </c:pt>
                <c:pt idx="5844">
                  <c:v>42873.95</c:v>
                </c:pt>
                <c:pt idx="5845">
                  <c:v>42874.95</c:v>
                </c:pt>
                <c:pt idx="5846">
                  <c:v>42875.95</c:v>
                </c:pt>
                <c:pt idx="5847">
                  <c:v>42876.95</c:v>
                </c:pt>
                <c:pt idx="5848">
                  <c:v>42877.95</c:v>
                </c:pt>
                <c:pt idx="5849">
                  <c:v>42878.95</c:v>
                </c:pt>
                <c:pt idx="5850">
                  <c:v>42883.66</c:v>
                </c:pt>
                <c:pt idx="5851">
                  <c:v>42884.66</c:v>
                </c:pt>
                <c:pt idx="5852">
                  <c:v>42885.66</c:v>
                </c:pt>
                <c:pt idx="5853">
                  <c:v>42886.66</c:v>
                </c:pt>
                <c:pt idx="5854">
                  <c:v>42887.66</c:v>
                </c:pt>
                <c:pt idx="5855">
                  <c:v>42888.66</c:v>
                </c:pt>
                <c:pt idx="5856">
                  <c:v>42889.66</c:v>
                </c:pt>
                <c:pt idx="5857">
                  <c:v>42890.66</c:v>
                </c:pt>
                <c:pt idx="5858">
                  <c:v>42891.66</c:v>
                </c:pt>
                <c:pt idx="5859">
                  <c:v>42892.67</c:v>
                </c:pt>
                <c:pt idx="5860">
                  <c:v>43016.77</c:v>
                </c:pt>
                <c:pt idx="5861">
                  <c:v>43017.77</c:v>
                </c:pt>
                <c:pt idx="5862">
                  <c:v>43018.77</c:v>
                </c:pt>
                <c:pt idx="5863">
                  <c:v>43019.77</c:v>
                </c:pt>
                <c:pt idx="5864">
                  <c:v>43020.77</c:v>
                </c:pt>
                <c:pt idx="5865">
                  <c:v>43021.77</c:v>
                </c:pt>
                <c:pt idx="5866">
                  <c:v>43022.78</c:v>
                </c:pt>
                <c:pt idx="5867">
                  <c:v>43023.78</c:v>
                </c:pt>
                <c:pt idx="5868">
                  <c:v>43024.78</c:v>
                </c:pt>
                <c:pt idx="5869">
                  <c:v>43025.78</c:v>
                </c:pt>
                <c:pt idx="5870">
                  <c:v>43030.49</c:v>
                </c:pt>
                <c:pt idx="5871">
                  <c:v>43031.49</c:v>
                </c:pt>
                <c:pt idx="5872">
                  <c:v>43032.49</c:v>
                </c:pt>
                <c:pt idx="5873">
                  <c:v>43033.49</c:v>
                </c:pt>
                <c:pt idx="5874">
                  <c:v>43034.49</c:v>
                </c:pt>
                <c:pt idx="5875">
                  <c:v>43035.49</c:v>
                </c:pt>
                <c:pt idx="5876">
                  <c:v>43036.49</c:v>
                </c:pt>
                <c:pt idx="5877">
                  <c:v>43037.49</c:v>
                </c:pt>
                <c:pt idx="5878">
                  <c:v>43038.49</c:v>
                </c:pt>
                <c:pt idx="5879">
                  <c:v>43039.49</c:v>
                </c:pt>
                <c:pt idx="5880">
                  <c:v>43163.6</c:v>
                </c:pt>
                <c:pt idx="5881">
                  <c:v>43164.6</c:v>
                </c:pt>
                <c:pt idx="5882">
                  <c:v>43165.6</c:v>
                </c:pt>
                <c:pt idx="5883">
                  <c:v>43166.6</c:v>
                </c:pt>
                <c:pt idx="5884">
                  <c:v>43167.6</c:v>
                </c:pt>
                <c:pt idx="5885">
                  <c:v>43168.6</c:v>
                </c:pt>
                <c:pt idx="5886">
                  <c:v>43169.6</c:v>
                </c:pt>
                <c:pt idx="5887">
                  <c:v>43170.6</c:v>
                </c:pt>
                <c:pt idx="5888">
                  <c:v>43171.6</c:v>
                </c:pt>
                <c:pt idx="5889">
                  <c:v>43172.61</c:v>
                </c:pt>
                <c:pt idx="5890">
                  <c:v>43177.31</c:v>
                </c:pt>
                <c:pt idx="5891">
                  <c:v>43178.31</c:v>
                </c:pt>
                <c:pt idx="5892">
                  <c:v>43179.31</c:v>
                </c:pt>
                <c:pt idx="5893">
                  <c:v>43180.31</c:v>
                </c:pt>
                <c:pt idx="5894">
                  <c:v>43181.32</c:v>
                </c:pt>
                <c:pt idx="5895">
                  <c:v>43182.32</c:v>
                </c:pt>
                <c:pt idx="5896">
                  <c:v>43183.32</c:v>
                </c:pt>
                <c:pt idx="5897">
                  <c:v>43184.32</c:v>
                </c:pt>
                <c:pt idx="5898">
                  <c:v>43185.32</c:v>
                </c:pt>
                <c:pt idx="5899">
                  <c:v>43186.32</c:v>
                </c:pt>
                <c:pt idx="5900">
                  <c:v>43310.42</c:v>
                </c:pt>
                <c:pt idx="5901">
                  <c:v>43311.43</c:v>
                </c:pt>
                <c:pt idx="5902">
                  <c:v>43312.43</c:v>
                </c:pt>
                <c:pt idx="5903">
                  <c:v>43313.43</c:v>
                </c:pt>
                <c:pt idx="5904">
                  <c:v>43314.43</c:v>
                </c:pt>
                <c:pt idx="5905">
                  <c:v>43315.43</c:v>
                </c:pt>
                <c:pt idx="5906">
                  <c:v>43316.43</c:v>
                </c:pt>
                <c:pt idx="5907">
                  <c:v>43317.43</c:v>
                </c:pt>
                <c:pt idx="5908">
                  <c:v>43318.43</c:v>
                </c:pt>
                <c:pt idx="5909">
                  <c:v>43319.43</c:v>
                </c:pt>
                <c:pt idx="5910">
                  <c:v>43324.14</c:v>
                </c:pt>
                <c:pt idx="5911">
                  <c:v>43325.14</c:v>
                </c:pt>
                <c:pt idx="5912">
                  <c:v>43326.14</c:v>
                </c:pt>
                <c:pt idx="5913">
                  <c:v>43327.14</c:v>
                </c:pt>
                <c:pt idx="5914">
                  <c:v>43328.14</c:v>
                </c:pt>
                <c:pt idx="5915">
                  <c:v>43329.14</c:v>
                </c:pt>
                <c:pt idx="5916">
                  <c:v>43330.14</c:v>
                </c:pt>
                <c:pt idx="5917">
                  <c:v>43331.14</c:v>
                </c:pt>
                <c:pt idx="5918">
                  <c:v>43332.14</c:v>
                </c:pt>
                <c:pt idx="5919">
                  <c:v>43333.14</c:v>
                </c:pt>
                <c:pt idx="5920">
                  <c:v>43457.24</c:v>
                </c:pt>
                <c:pt idx="5921">
                  <c:v>43458.24</c:v>
                </c:pt>
                <c:pt idx="5922">
                  <c:v>43459.24</c:v>
                </c:pt>
                <c:pt idx="5923">
                  <c:v>43460.24</c:v>
                </c:pt>
                <c:pt idx="5924">
                  <c:v>43461.24</c:v>
                </c:pt>
                <c:pt idx="5925">
                  <c:v>43462.24</c:v>
                </c:pt>
                <c:pt idx="5926">
                  <c:v>43463.25</c:v>
                </c:pt>
                <c:pt idx="5927">
                  <c:v>43464.25</c:v>
                </c:pt>
                <c:pt idx="5928">
                  <c:v>43465.25</c:v>
                </c:pt>
                <c:pt idx="5929">
                  <c:v>43466.25</c:v>
                </c:pt>
                <c:pt idx="5930">
                  <c:v>43470.96</c:v>
                </c:pt>
                <c:pt idx="5931">
                  <c:v>43471.96</c:v>
                </c:pt>
                <c:pt idx="5932">
                  <c:v>43472.96</c:v>
                </c:pt>
                <c:pt idx="5933">
                  <c:v>43473.96</c:v>
                </c:pt>
                <c:pt idx="5934">
                  <c:v>43474.96</c:v>
                </c:pt>
                <c:pt idx="5935">
                  <c:v>43475.96</c:v>
                </c:pt>
                <c:pt idx="5936">
                  <c:v>43476.96</c:v>
                </c:pt>
                <c:pt idx="5937">
                  <c:v>43477.96</c:v>
                </c:pt>
                <c:pt idx="5938">
                  <c:v>43478.96</c:v>
                </c:pt>
                <c:pt idx="5939">
                  <c:v>43479.96</c:v>
                </c:pt>
                <c:pt idx="5940">
                  <c:v>43604.06</c:v>
                </c:pt>
                <c:pt idx="5941">
                  <c:v>43605.06</c:v>
                </c:pt>
                <c:pt idx="5942">
                  <c:v>43606.07</c:v>
                </c:pt>
                <c:pt idx="5943">
                  <c:v>43607.07</c:v>
                </c:pt>
                <c:pt idx="5944">
                  <c:v>43608.07</c:v>
                </c:pt>
                <c:pt idx="5945">
                  <c:v>43609.07</c:v>
                </c:pt>
                <c:pt idx="5946">
                  <c:v>43610.07</c:v>
                </c:pt>
                <c:pt idx="5947">
                  <c:v>43611.07</c:v>
                </c:pt>
                <c:pt idx="5948">
                  <c:v>43612.07</c:v>
                </c:pt>
                <c:pt idx="5949">
                  <c:v>43613.07</c:v>
                </c:pt>
                <c:pt idx="5950">
                  <c:v>43617.78</c:v>
                </c:pt>
                <c:pt idx="5951">
                  <c:v>43618.78</c:v>
                </c:pt>
                <c:pt idx="5952">
                  <c:v>43619.78</c:v>
                </c:pt>
                <c:pt idx="5953">
                  <c:v>43620.78</c:v>
                </c:pt>
                <c:pt idx="5954">
                  <c:v>43621.78</c:v>
                </c:pt>
                <c:pt idx="5955">
                  <c:v>43622.78</c:v>
                </c:pt>
                <c:pt idx="5956">
                  <c:v>43623.78</c:v>
                </c:pt>
                <c:pt idx="5957">
                  <c:v>43624.78</c:v>
                </c:pt>
                <c:pt idx="5958">
                  <c:v>43625.78</c:v>
                </c:pt>
                <c:pt idx="5959">
                  <c:v>43626.78</c:v>
                </c:pt>
                <c:pt idx="5960">
                  <c:v>43750.89</c:v>
                </c:pt>
                <c:pt idx="5961">
                  <c:v>43751.89</c:v>
                </c:pt>
                <c:pt idx="5962">
                  <c:v>43752.89</c:v>
                </c:pt>
                <c:pt idx="5963">
                  <c:v>43753.89</c:v>
                </c:pt>
                <c:pt idx="5964">
                  <c:v>43754.89</c:v>
                </c:pt>
                <c:pt idx="5965">
                  <c:v>43755.89</c:v>
                </c:pt>
                <c:pt idx="5966">
                  <c:v>43756.89</c:v>
                </c:pt>
                <c:pt idx="5967">
                  <c:v>43757.89</c:v>
                </c:pt>
                <c:pt idx="5968">
                  <c:v>43758.89</c:v>
                </c:pt>
                <c:pt idx="5969">
                  <c:v>43759.89</c:v>
                </c:pt>
                <c:pt idx="5970">
                  <c:v>43764.6</c:v>
                </c:pt>
                <c:pt idx="5971">
                  <c:v>43765.6</c:v>
                </c:pt>
                <c:pt idx="5972">
                  <c:v>43766.6</c:v>
                </c:pt>
                <c:pt idx="5973">
                  <c:v>43767.61</c:v>
                </c:pt>
                <c:pt idx="5974">
                  <c:v>43768.6</c:v>
                </c:pt>
                <c:pt idx="5975">
                  <c:v>43769.61</c:v>
                </c:pt>
                <c:pt idx="5976">
                  <c:v>43770.61</c:v>
                </c:pt>
                <c:pt idx="5977">
                  <c:v>43771.61</c:v>
                </c:pt>
                <c:pt idx="5978">
                  <c:v>43772.61</c:v>
                </c:pt>
                <c:pt idx="5979">
                  <c:v>43773.61</c:v>
                </c:pt>
                <c:pt idx="5980">
                  <c:v>43897.71</c:v>
                </c:pt>
                <c:pt idx="5981">
                  <c:v>43898.71</c:v>
                </c:pt>
                <c:pt idx="5982">
                  <c:v>43899.71</c:v>
                </c:pt>
                <c:pt idx="5983">
                  <c:v>43900.72</c:v>
                </c:pt>
                <c:pt idx="5984">
                  <c:v>43901.72</c:v>
                </c:pt>
                <c:pt idx="5985">
                  <c:v>43902.72</c:v>
                </c:pt>
                <c:pt idx="5986">
                  <c:v>43903.72</c:v>
                </c:pt>
                <c:pt idx="5987">
                  <c:v>43904.72</c:v>
                </c:pt>
                <c:pt idx="5988">
                  <c:v>43905.72</c:v>
                </c:pt>
                <c:pt idx="5989">
                  <c:v>43906.72</c:v>
                </c:pt>
                <c:pt idx="5990">
                  <c:v>43911.43</c:v>
                </c:pt>
                <c:pt idx="5991">
                  <c:v>43912.43</c:v>
                </c:pt>
                <c:pt idx="5992">
                  <c:v>43913.43</c:v>
                </c:pt>
                <c:pt idx="5993">
                  <c:v>43914.43</c:v>
                </c:pt>
                <c:pt idx="5994">
                  <c:v>43915.43</c:v>
                </c:pt>
                <c:pt idx="5995">
                  <c:v>43916.44</c:v>
                </c:pt>
                <c:pt idx="5996">
                  <c:v>43917.44</c:v>
                </c:pt>
                <c:pt idx="5997">
                  <c:v>43918.44</c:v>
                </c:pt>
                <c:pt idx="5998">
                  <c:v>43919.44</c:v>
                </c:pt>
                <c:pt idx="5999">
                  <c:v>43920.44</c:v>
                </c:pt>
                <c:pt idx="6000">
                  <c:v>44044.54</c:v>
                </c:pt>
                <c:pt idx="6001">
                  <c:v>44045.55</c:v>
                </c:pt>
                <c:pt idx="6002">
                  <c:v>44046.55</c:v>
                </c:pt>
                <c:pt idx="6003">
                  <c:v>44047.55</c:v>
                </c:pt>
                <c:pt idx="6004">
                  <c:v>44048.55</c:v>
                </c:pt>
                <c:pt idx="6005">
                  <c:v>44049.55</c:v>
                </c:pt>
                <c:pt idx="6006">
                  <c:v>44050.55</c:v>
                </c:pt>
                <c:pt idx="6007">
                  <c:v>44051.55</c:v>
                </c:pt>
                <c:pt idx="6008">
                  <c:v>44052.55</c:v>
                </c:pt>
                <c:pt idx="6009">
                  <c:v>44053.55</c:v>
                </c:pt>
                <c:pt idx="6010">
                  <c:v>44058.26</c:v>
                </c:pt>
                <c:pt idx="6011">
                  <c:v>44059.26</c:v>
                </c:pt>
                <c:pt idx="6012">
                  <c:v>44060.26</c:v>
                </c:pt>
                <c:pt idx="6013">
                  <c:v>44061.26</c:v>
                </c:pt>
                <c:pt idx="6014">
                  <c:v>44062.26</c:v>
                </c:pt>
                <c:pt idx="6015">
                  <c:v>44063.26</c:v>
                </c:pt>
                <c:pt idx="6016">
                  <c:v>44064.26</c:v>
                </c:pt>
                <c:pt idx="6017">
                  <c:v>44065.26</c:v>
                </c:pt>
                <c:pt idx="6018">
                  <c:v>44066.26</c:v>
                </c:pt>
                <c:pt idx="6019">
                  <c:v>44067.27</c:v>
                </c:pt>
                <c:pt idx="6020">
                  <c:v>44191.37</c:v>
                </c:pt>
                <c:pt idx="6021">
                  <c:v>44192.37</c:v>
                </c:pt>
                <c:pt idx="6022">
                  <c:v>44193.37</c:v>
                </c:pt>
                <c:pt idx="6023">
                  <c:v>44194.37</c:v>
                </c:pt>
                <c:pt idx="6024">
                  <c:v>44195.37</c:v>
                </c:pt>
                <c:pt idx="6025">
                  <c:v>44196.38</c:v>
                </c:pt>
                <c:pt idx="6026">
                  <c:v>44197.38</c:v>
                </c:pt>
                <c:pt idx="6027">
                  <c:v>44198.38</c:v>
                </c:pt>
                <c:pt idx="6028">
                  <c:v>44199.38</c:v>
                </c:pt>
                <c:pt idx="6029">
                  <c:v>44200.38</c:v>
                </c:pt>
                <c:pt idx="6030">
                  <c:v>44205.09</c:v>
                </c:pt>
                <c:pt idx="6031">
                  <c:v>44206.09</c:v>
                </c:pt>
                <c:pt idx="6032">
                  <c:v>44207.09</c:v>
                </c:pt>
                <c:pt idx="6033">
                  <c:v>44208.09</c:v>
                </c:pt>
                <c:pt idx="6034">
                  <c:v>44209.09</c:v>
                </c:pt>
                <c:pt idx="6035">
                  <c:v>44210.09</c:v>
                </c:pt>
                <c:pt idx="6036">
                  <c:v>44211.09</c:v>
                </c:pt>
                <c:pt idx="6037">
                  <c:v>44212.09</c:v>
                </c:pt>
                <c:pt idx="6038">
                  <c:v>44213.09</c:v>
                </c:pt>
                <c:pt idx="6039">
                  <c:v>44214.09</c:v>
                </c:pt>
                <c:pt idx="6040">
                  <c:v>44338.19</c:v>
                </c:pt>
                <c:pt idx="6041">
                  <c:v>44339.19</c:v>
                </c:pt>
                <c:pt idx="6042">
                  <c:v>44340.2</c:v>
                </c:pt>
                <c:pt idx="6043">
                  <c:v>44341.2</c:v>
                </c:pt>
                <c:pt idx="6044">
                  <c:v>44342.2</c:v>
                </c:pt>
                <c:pt idx="6045">
                  <c:v>44343.2</c:v>
                </c:pt>
                <c:pt idx="6046">
                  <c:v>44344.2</c:v>
                </c:pt>
                <c:pt idx="6047">
                  <c:v>44345.2</c:v>
                </c:pt>
                <c:pt idx="6048">
                  <c:v>44346.2</c:v>
                </c:pt>
                <c:pt idx="6049">
                  <c:v>44347.2</c:v>
                </c:pt>
                <c:pt idx="6050">
                  <c:v>44351.91</c:v>
                </c:pt>
                <c:pt idx="6051">
                  <c:v>44352.91</c:v>
                </c:pt>
                <c:pt idx="6052">
                  <c:v>44353.91</c:v>
                </c:pt>
                <c:pt idx="6053">
                  <c:v>44354.91</c:v>
                </c:pt>
                <c:pt idx="6054">
                  <c:v>44355.91</c:v>
                </c:pt>
                <c:pt idx="6055">
                  <c:v>44356.91</c:v>
                </c:pt>
                <c:pt idx="6056">
                  <c:v>44357.91</c:v>
                </c:pt>
                <c:pt idx="6057">
                  <c:v>44358.91</c:v>
                </c:pt>
                <c:pt idx="6058">
                  <c:v>44359.91</c:v>
                </c:pt>
                <c:pt idx="6059">
                  <c:v>44360.91</c:v>
                </c:pt>
                <c:pt idx="6060">
                  <c:v>44485.02</c:v>
                </c:pt>
                <c:pt idx="6061">
                  <c:v>44486.02</c:v>
                </c:pt>
                <c:pt idx="6062">
                  <c:v>44487.02</c:v>
                </c:pt>
                <c:pt idx="6063">
                  <c:v>44488.02</c:v>
                </c:pt>
                <c:pt idx="6064">
                  <c:v>44489.02</c:v>
                </c:pt>
                <c:pt idx="6065">
                  <c:v>44490.02</c:v>
                </c:pt>
                <c:pt idx="6066">
                  <c:v>44491.02</c:v>
                </c:pt>
                <c:pt idx="6067">
                  <c:v>44492.02</c:v>
                </c:pt>
                <c:pt idx="6068">
                  <c:v>44493.03</c:v>
                </c:pt>
                <c:pt idx="6069">
                  <c:v>44494.03</c:v>
                </c:pt>
                <c:pt idx="6070">
                  <c:v>44498.74</c:v>
                </c:pt>
                <c:pt idx="6071">
                  <c:v>44499.74</c:v>
                </c:pt>
                <c:pt idx="6072">
                  <c:v>44500.74</c:v>
                </c:pt>
                <c:pt idx="6073">
                  <c:v>44501.74</c:v>
                </c:pt>
                <c:pt idx="6074">
                  <c:v>44502.74</c:v>
                </c:pt>
                <c:pt idx="6075">
                  <c:v>44503.74</c:v>
                </c:pt>
                <c:pt idx="6076">
                  <c:v>44504.74</c:v>
                </c:pt>
                <c:pt idx="6077">
                  <c:v>44505.74</c:v>
                </c:pt>
                <c:pt idx="6078">
                  <c:v>44506.74</c:v>
                </c:pt>
                <c:pt idx="6079">
                  <c:v>44507.74</c:v>
                </c:pt>
                <c:pt idx="6080">
                  <c:v>44631.78</c:v>
                </c:pt>
                <c:pt idx="6081">
                  <c:v>44632.78</c:v>
                </c:pt>
                <c:pt idx="6082">
                  <c:v>44633.78</c:v>
                </c:pt>
                <c:pt idx="6083">
                  <c:v>44634.78</c:v>
                </c:pt>
                <c:pt idx="6084">
                  <c:v>44635.79</c:v>
                </c:pt>
                <c:pt idx="6085">
                  <c:v>44636.79</c:v>
                </c:pt>
                <c:pt idx="6086">
                  <c:v>44637.79</c:v>
                </c:pt>
                <c:pt idx="6087">
                  <c:v>44638.79</c:v>
                </c:pt>
                <c:pt idx="6088">
                  <c:v>44639.79</c:v>
                </c:pt>
                <c:pt idx="6089">
                  <c:v>44640.79</c:v>
                </c:pt>
                <c:pt idx="6090">
                  <c:v>44645.5</c:v>
                </c:pt>
                <c:pt idx="6091">
                  <c:v>44646.5</c:v>
                </c:pt>
                <c:pt idx="6092">
                  <c:v>44647.5</c:v>
                </c:pt>
                <c:pt idx="6093">
                  <c:v>44648.5</c:v>
                </c:pt>
                <c:pt idx="6094">
                  <c:v>44649.5</c:v>
                </c:pt>
                <c:pt idx="6095">
                  <c:v>44650.5</c:v>
                </c:pt>
                <c:pt idx="6096">
                  <c:v>44651.5</c:v>
                </c:pt>
                <c:pt idx="6097">
                  <c:v>44652.5</c:v>
                </c:pt>
                <c:pt idx="6098">
                  <c:v>44653.5</c:v>
                </c:pt>
                <c:pt idx="6099">
                  <c:v>44654.5</c:v>
                </c:pt>
                <c:pt idx="6100">
                  <c:v>44778.61</c:v>
                </c:pt>
                <c:pt idx="6101">
                  <c:v>44779.61</c:v>
                </c:pt>
                <c:pt idx="6102">
                  <c:v>44780.61</c:v>
                </c:pt>
                <c:pt idx="6103">
                  <c:v>44781.61</c:v>
                </c:pt>
                <c:pt idx="6104">
                  <c:v>44782.61</c:v>
                </c:pt>
                <c:pt idx="6105">
                  <c:v>44783.61</c:v>
                </c:pt>
                <c:pt idx="6106">
                  <c:v>44784.62</c:v>
                </c:pt>
                <c:pt idx="6107">
                  <c:v>44785.62</c:v>
                </c:pt>
                <c:pt idx="6108">
                  <c:v>44786.62</c:v>
                </c:pt>
                <c:pt idx="6109">
                  <c:v>44787.62</c:v>
                </c:pt>
                <c:pt idx="6110">
                  <c:v>44792.33</c:v>
                </c:pt>
                <c:pt idx="6111">
                  <c:v>44793.33</c:v>
                </c:pt>
                <c:pt idx="6112">
                  <c:v>44794.33</c:v>
                </c:pt>
                <c:pt idx="6113">
                  <c:v>44795.33</c:v>
                </c:pt>
                <c:pt idx="6114">
                  <c:v>44796.33</c:v>
                </c:pt>
                <c:pt idx="6115">
                  <c:v>44797.33</c:v>
                </c:pt>
                <c:pt idx="6116">
                  <c:v>44798.33</c:v>
                </c:pt>
                <c:pt idx="6117">
                  <c:v>44799.33</c:v>
                </c:pt>
                <c:pt idx="6118">
                  <c:v>44800.33</c:v>
                </c:pt>
                <c:pt idx="6119">
                  <c:v>44801.33</c:v>
                </c:pt>
                <c:pt idx="6120">
                  <c:v>44925.44</c:v>
                </c:pt>
                <c:pt idx="6121">
                  <c:v>44926.44</c:v>
                </c:pt>
                <c:pt idx="6122">
                  <c:v>44927.44</c:v>
                </c:pt>
                <c:pt idx="6123">
                  <c:v>44928.44</c:v>
                </c:pt>
                <c:pt idx="6124">
                  <c:v>44929.44</c:v>
                </c:pt>
                <c:pt idx="6125">
                  <c:v>44930.44</c:v>
                </c:pt>
                <c:pt idx="6126">
                  <c:v>44931.44</c:v>
                </c:pt>
                <c:pt idx="6127">
                  <c:v>44932.44</c:v>
                </c:pt>
                <c:pt idx="6128">
                  <c:v>44933.44</c:v>
                </c:pt>
                <c:pt idx="6129">
                  <c:v>44934.44</c:v>
                </c:pt>
                <c:pt idx="6130">
                  <c:v>44939.15</c:v>
                </c:pt>
                <c:pt idx="6131">
                  <c:v>44940.15</c:v>
                </c:pt>
                <c:pt idx="6132">
                  <c:v>44941.15</c:v>
                </c:pt>
                <c:pt idx="6133">
                  <c:v>44942.15</c:v>
                </c:pt>
                <c:pt idx="6134">
                  <c:v>44943.15</c:v>
                </c:pt>
                <c:pt idx="6135">
                  <c:v>44944.15</c:v>
                </c:pt>
                <c:pt idx="6136">
                  <c:v>44945.15</c:v>
                </c:pt>
                <c:pt idx="6137">
                  <c:v>44946.16</c:v>
                </c:pt>
                <c:pt idx="6138">
                  <c:v>44947.16</c:v>
                </c:pt>
                <c:pt idx="6139">
                  <c:v>44948.16</c:v>
                </c:pt>
                <c:pt idx="6140">
                  <c:v>45072.26</c:v>
                </c:pt>
                <c:pt idx="6141">
                  <c:v>45073.26</c:v>
                </c:pt>
                <c:pt idx="6142">
                  <c:v>45074.27</c:v>
                </c:pt>
                <c:pt idx="6143">
                  <c:v>45075.27</c:v>
                </c:pt>
                <c:pt idx="6144">
                  <c:v>45076.27</c:v>
                </c:pt>
                <c:pt idx="6145">
                  <c:v>45077.27</c:v>
                </c:pt>
                <c:pt idx="6146">
                  <c:v>45078.27</c:v>
                </c:pt>
                <c:pt idx="6147">
                  <c:v>45079.27</c:v>
                </c:pt>
                <c:pt idx="6148">
                  <c:v>45080.27</c:v>
                </c:pt>
                <c:pt idx="6149">
                  <c:v>45081.27</c:v>
                </c:pt>
                <c:pt idx="6150">
                  <c:v>45085.98</c:v>
                </c:pt>
                <c:pt idx="6151">
                  <c:v>45086.98</c:v>
                </c:pt>
                <c:pt idx="6152">
                  <c:v>45087.98</c:v>
                </c:pt>
                <c:pt idx="6153">
                  <c:v>45088.98</c:v>
                </c:pt>
                <c:pt idx="6154">
                  <c:v>45089.98</c:v>
                </c:pt>
                <c:pt idx="6155">
                  <c:v>45090.98</c:v>
                </c:pt>
                <c:pt idx="6156">
                  <c:v>45091.98</c:v>
                </c:pt>
                <c:pt idx="6157">
                  <c:v>45092.98</c:v>
                </c:pt>
                <c:pt idx="6158">
                  <c:v>45093.98</c:v>
                </c:pt>
                <c:pt idx="6159">
                  <c:v>45094.98</c:v>
                </c:pt>
                <c:pt idx="6160">
                  <c:v>45219.09</c:v>
                </c:pt>
                <c:pt idx="6161">
                  <c:v>45220.09</c:v>
                </c:pt>
                <c:pt idx="6162">
                  <c:v>45221.09</c:v>
                </c:pt>
                <c:pt idx="6163">
                  <c:v>45222.09</c:v>
                </c:pt>
                <c:pt idx="6164">
                  <c:v>45223.09</c:v>
                </c:pt>
                <c:pt idx="6165">
                  <c:v>45224.09</c:v>
                </c:pt>
                <c:pt idx="6166">
                  <c:v>45225.09</c:v>
                </c:pt>
                <c:pt idx="6167">
                  <c:v>45226.09</c:v>
                </c:pt>
                <c:pt idx="6168">
                  <c:v>45227.09</c:v>
                </c:pt>
                <c:pt idx="6169">
                  <c:v>45228.09</c:v>
                </c:pt>
                <c:pt idx="6170">
                  <c:v>45232.8</c:v>
                </c:pt>
                <c:pt idx="6171">
                  <c:v>45233.8</c:v>
                </c:pt>
                <c:pt idx="6172">
                  <c:v>45234.8</c:v>
                </c:pt>
                <c:pt idx="6173">
                  <c:v>45235.8</c:v>
                </c:pt>
                <c:pt idx="6174">
                  <c:v>45236.8</c:v>
                </c:pt>
                <c:pt idx="6175">
                  <c:v>45237.8</c:v>
                </c:pt>
                <c:pt idx="6176">
                  <c:v>45238.8</c:v>
                </c:pt>
                <c:pt idx="6177">
                  <c:v>45239.8</c:v>
                </c:pt>
                <c:pt idx="6178">
                  <c:v>45240.8</c:v>
                </c:pt>
                <c:pt idx="6179">
                  <c:v>45241.81</c:v>
                </c:pt>
                <c:pt idx="6180">
                  <c:v>45365.91</c:v>
                </c:pt>
                <c:pt idx="6181">
                  <c:v>45366.91</c:v>
                </c:pt>
                <c:pt idx="6182">
                  <c:v>45367.91</c:v>
                </c:pt>
                <c:pt idx="6183">
                  <c:v>45368.91</c:v>
                </c:pt>
                <c:pt idx="6184">
                  <c:v>45369.92</c:v>
                </c:pt>
                <c:pt idx="6185">
                  <c:v>45370.92</c:v>
                </c:pt>
                <c:pt idx="6186">
                  <c:v>45371.92</c:v>
                </c:pt>
                <c:pt idx="6187">
                  <c:v>45372.92</c:v>
                </c:pt>
                <c:pt idx="6188">
                  <c:v>45373.92</c:v>
                </c:pt>
                <c:pt idx="6189">
                  <c:v>45374.92</c:v>
                </c:pt>
                <c:pt idx="6190">
                  <c:v>45379.62</c:v>
                </c:pt>
                <c:pt idx="6191">
                  <c:v>45380.62</c:v>
                </c:pt>
                <c:pt idx="6192">
                  <c:v>45381.62</c:v>
                </c:pt>
                <c:pt idx="6193">
                  <c:v>45382.63</c:v>
                </c:pt>
                <c:pt idx="6194">
                  <c:v>45383.63</c:v>
                </c:pt>
                <c:pt idx="6195">
                  <c:v>45384.63</c:v>
                </c:pt>
                <c:pt idx="6196">
                  <c:v>45385.63</c:v>
                </c:pt>
                <c:pt idx="6197">
                  <c:v>45386.63</c:v>
                </c:pt>
                <c:pt idx="6198">
                  <c:v>45387.63</c:v>
                </c:pt>
                <c:pt idx="6199">
                  <c:v>45388.63</c:v>
                </c:pt>
                <c:pt idx="6200">
                  <c:v>45512.68</c:v>
                </c:pt>
                <c:pt idx="6201">
                  <c:v>45513.68</c:v>
                </c:pt>
                <c:pt idx="6202">
                  <c:v>45514.68</c:v>
                </c:pt>
                <c:pt idx="6203">
                  <c:v>45515.68</c:v>
                </c:pt>
                <c:pt idx="6204">
                  <c:v>45516.69</c:v>
                </c:pt>
                <c:pt idx="6205">
                  <c:v>45517.69</c:v>
                </c:pt>
                <c:pt idx="6206">
                  <c:v>45518.69</c:v>
                </c:pt>
                <c:pt idx="6207">
                  <c:v>45519.69</c:v>
                </c:pt>
                <c:pt idx="6208">
                  <c:v>45520.69</c:v>
                </c:pt>
                <c:pt idx="6209">
                  <c:v>45521.69</c:v>
                </c:pt>
                <c:pt idx="6210">
                  <c:v>45526.4</c:v>
                </c:pt>
                <c:pt idx="6211">
                  <c:v>45527.4</c:v>
                </c:pt>
                <c:pt idx="6212">
                  <c:v>45528.4</c:v>
                </c:pt>
                <c:pt idx="6213">
                  <c:v>45529.4</c:v>
                </c:pt>
                <c:pt idx="6214">
                  <c:v>45530.4</c:v>
                </c:pt>
                <c:pt idx="6215">
                  <c:v>45531.4</c:v>
                </c:pt>
                <c:pt idx="6216">
                  <c:v>45532.4</c:v>
                </c:pt>
                <c:pt idx="6217">
                  <c:v>45533.4</c:v>
                </c:pt>
                <c:pt idx="6218">
                  <c:v>45534.4</c:v>
                </c:pt>
                <c:pt idx="6219">
                  <c:v>45535.4</c:v>
                </c:pt>
                <c:pt idx="6220">
                  <c:v>45659.45</c:v>
                </c:pt>
                <c:pt idx="6221">
                  <c:v>45660.45</c:v>
                </c:pt>
                <c:pt idx="6222">
                  <c:v>45661.45</c:v>
                </c:pt>
                <c:pt idx="6223">
                  <c:v>45662.46</c:v>
                </c:pt>
                <c:pt idx="6224">
                  <c:v>45663.46</c:v>
                </c:pt>
                <c:pt idx="6225">
                  <c:v>45664.46</c:v>
                </c:pt>
                <c:pt idx="6226">
                  <c:v>45665.46</c:v>
                </c:pt>
                <c:pt idx="6227">
                  <c:v>45666.46</c:v>
                </c:pt>
                <c:pt idx="6228">
                  <c:v>45667.46</c:v>
                </c:pt>
                <c:pt idx="6229">
                  <c:v>45668.46</c:v>
                </c:pt>
                <c:pt idx="6230">
                  <c:v>45673.17</c:v>
                </c:pt>
                <c:pt idx="6231">
                  <c:v>45674.17</c:v>
                </c:pt>
                <c:pt idx="6232">
                  <c:v>45675.17</c:v>
                </c:pt>
                <c:pt idx="6233">
                  <c:v>45676.17</c:v>
                </c:pt>
                <c:pt idx="6234">
                  <c:v>45677.17</c:v>
                </c:pt>
                <c:pt idx="6235">
                  <c:v>45678.17</c:v>
                </c:pt>
                <c:pt idx="6236">
                  <c:v>45679.17</c:v>
                </c:pt>
                <c:pt idx="6237">
                  <c:v>45680.17</c:v>
                </c:pt>
                <c:pt idx="6238">
                  <c:v>45681.17</c:v>
                </c:pt>
                <c:pt idx="6239">
                  <c:v>45682.17</c:v>
                </c:pt>
                <c:pt idx="6240">
                  <c:v>45806.25</c:v>
                </c:pt>
                <c:pt idx="6241">
                  <c:v>45807.25</c:v>
                </c:pt>
                <c:pt idx="6242">
                  <c:v>45808.25</c:v>
                </c:pt>
                <c:pt idx="6243">
                  <c:v>45809.25</c:v>
                </c:pt>
                <c:pt idx="6244">
                  <c:v>45810.25</c:v>
                </c:pt>
                <c:pt idx="6245">
                  <c:v>45811.25</c:v>
                </c:pt>
                <c:pt idx="6246">
                  <c:v>45812.25</c:v>
                </c:pt>
                <c:pt idx="6247">
                  <c:v>45813.25</c:v>
                </c:pt>
                <c:pt idx="6248">
                  <c:v>45814.25</c:v>
                </c:pt>
                <c:pt idx="6249">
                  <c:v>45815.25</c:v>
                </c:pt>
                <c:pt idx="6250">
                  <c:v>45819.96</c:v>
                </c:pt>
                <c:pt idx="6251">
                  <c:v>45820.96</c:v>
                </c:pt>
                <c:pt idx="6252">
                  <c:v>45821.96</c:v>
                </c:pt>
                <c:pt idx="6253">
                  <c:v>45822.96</c:v>
                </c:pt>
                <c:pt idx="6254">
                  <c:v>45823.96</c:v>
                </c:pt>
                <c:pt idx="6255">
                  <c:v>45824.96</c:v>
                </c:pt>
                <c:pt idx="6256">
                  <c:v>45825.96</c:v>
                </c:pt>
                <c:pt idx="6257">
                  <c:v>45826.96</c:v>
                </c:pt>
                <c:pt idx="6258">
                  <c:v>45827.96</c:v>
                </c:pt>
                <c:pt idx="6259">
                  <c:v>45828.96</c:v>
                </c:pt>
                <c:pt idx="6260">
                  <c:v>45953.04</c:v>
                </c:pt>
                <c:pt idx="6261">
                  <c:v>45954.04</c:v>
                </c:pt>
                <c:pt idx="6262">
                  <c:v>45955.04</c:v>
                </c:pt>
                <c:pt idx="6263">
                  <c:v>45956.04</c:v>
                </c:pt>
                <c:pt idx="6264">
                  <c:v>45957.04</c:v>
                </c:pt>
                <c:pt idx="6265">
                  <c:v>45958.04</c:v>
                </c:pt>
                <c:pt idx="6266">
                  <c:v>45959.04</c:v>
                </c:pt>
                <c:pt idx="6267">
                  <c:v>45960.04</c:v>
                </c:pt>
                <c:pt idx="6268">
                  <c:v>45961.05</c:v>
                </c:pt>
                <c:pt idx="6269">
                  <c:v>45962.05</c:v>
                </c:pt>
                <c:pt idx="6270">
                  <c:v>45966.75</c:v>
                </c:pt>
                <c:pt idx="6271">
                  <c:v>45967.75</c:v>
                </c:pt>
                <c:pt idx="6272">
                  <c:v>45968.75</c:v>
                </c:pt>
                <c:pt idx="6273">
                  <c:v>45969.76</c:v>
                </c:pt>
                <c:pt idx="6274">
                  <c:v>45970.76</c:v>
                </c:pt>
                <c:pt idx="6275">
                  <c:v>45971.76</c:v>
                </c:pt>
                <c:pt idx="6276">
                  <c:v>45972.76</c:v>
                </c:pt>
                <c:pt idx="6277">
                  <c:v>45973.76</c:v>
                </c:pt>
                <c:pt idx="6278">
                  <c:v>45974.76</c:v>
                </c:pt>
                <c:pt idx="6279">
                  <c:v>45975.76</c:v>
                </c:pt>
                <c:pt idx="6280">
                  <c:v>46099.87</c:v>
                </c:pt>
                <c:pt idx="6281">
                  <c:v>46100.87</c:v>
                </c:pt>
                <c:pt idx="6282">
                  <c:v>46101.87</c:v>
                </c:pt>
                <c:pt idx="6283">
                  <c:v>46102.87</c:v>
                </c:pt>
                <c:pt idx="6284">
                  <c:v>46103.87</c:v>
                </c:pt>
                <c:pt idx="6285">
                  <c:v>46104.87</c:v>
                </c:pt>
                <c:pt idx="6286">
                  <c:v>46105.87</c:v>
                </c:pt>
                <c:pt idx="6287">
                  <c:v>46106.87</c:v>
                </c:pt>
                <c:pt idx="6288">
                  <c:v>46107.87</c:v>
                </c:pt>
                <c:pt idx="6289">
                  <c:v>46108.87</c:v>
                </c:pt>
                <c:pt idx="6290">
                  <c:v>46113.58</c:v>
                </c:pt>
                <c:pt idx="6291">
                  <c:v>46114.58</c:v>
                </c:pt>
                <c:pt idx="6292">
                  <c:v>46115.58</c:v>
                </c:pt>
                <c:pt idx="6293">
                  <c:v>46116.58</c:v>
                </c:pt>
                <c:pt idx="6294">
                  <c:v>46117.58</c:v>
                </c:pt>
                <c:pt idx="6295">
                  <c:v>46118.58</c:v>
                </c:pt>
                <c:pt idx="6296">
                  <c:v>46119.58</c:v>
                </c:pt>
                <c:pt idx="6297">
                  <c:v>46120.58</c:v>
                </c:pt>
                <c:pt idx="6298">
                  <c:v>46121.58</c:v>
                </c:pt>
                <c:pt idx="6299">
                  <c:v>46122.58</c:v>
                </c:pt>
                <c:pt idx="6300">
                  <c:v>46246.69</c:v>
                </c:pt>
                <c:pt idx="6301">
                  <c:v>46247.69</c:v>
                </c:pt>
                <c:pt idx="6302">
                  <c:v>46248.69</c:v>
                </c:pt>
                <c:pt idx="6303">
                  <c:v>46249.69</c:v>
                </c:pt>
                <c:pt idx="6304">
                  <c:v>46250.69</c:v>
                </c:pt>
                <c:pt idx="6305">
                  <c:v>46251.69</c:v>
                </c:pt>
                <c:pt idx="6306">
                  <c:v>46252.7</c:v>
                </c:pt>
                <c:pt idx="6307">
                  <c:v>46253.7</c:v>
                </c:pt>
                <c:pt idx="6308">
                  <c:v>46254.7</c:v>
                </c:pt>
                <c:pt idx="6309">
                  <c:v>46255.7</c:v>
                </c:pt>
                <c:pt idx="6310">
                  <c:v>46260.41</c:v>
                </c:pt>
                <c:pt idx="6311">
                  <c:v>46261.41</c:v>
                </c:pt>
                <c:pt idx="6312">
                  <c:v>46262.41</c:v>
                </c:pt>
                <c:pt idx="6313">
                  <c:v>46263.41</c:v>
                </c:pt>
                <c:pt idx="6314">
                  <c:v>46264.41</c:v>
                </c:pt>
                <c:pt idx="6315">
                  <c:v>46265.41</c:v>
                </c:pt>
                <c:pt idx="6316">
                  <c:v>46266.41</c:v>
                </c:pt>
                <c:pt idx="6317">
                  <c:v>46267.41</c:v>
                </c:pt>
                <c:pt idx="6318">
                  <c:v>46268.41</c:v>
                </c:pt>
                <c:pt idx="6319">
                  <c:v>46269.41</c:v>
                </c:pt>
                <c:pt idx="6320">
                  <c:v>46393.52</c:v>
                </c:pt>
                <c:pt idx="6321">
                  <c:v>46394.52</c:v>
                </c:pt>
                <c:pt idx="6322">
                  <c:v>46395.52</c:v>
                </c:pt>
                <c:pt idx="6323">
                  <c:v>46396.52</c:v>
                </c:pt>
                <c:pt idx="6324">
                  <c:v>46397.52</c:v>
                </c:pt>
                <c:pt idx="6325">
                  <c:v>46398.52</c:v>
                </c:pt>
                <c:pt idx="6326">
                  <c:v>46399.52</c:v>
                </c:pt>
                <c:pt idx="6327">
                  <c:v>46400.52</c:v>
                </c:pt>
                <c:pt idx="6328">
                  <c:v>46401.52</c:v>
                </c:pt>
                <c:pt idx="6329">
                  <c:v>46402.52</c:v>
                </c:pt>
                <c:pt idx="6330">
                  <c:v>46407.23</c:v>
                </c:pt>
                <c:pt idx="6331">
                  <c:v>46408.23</c:v>
                </c:pt>
                <c:pt idx="6332">
                  <c:v>46409.23</c:v>
                </c:pt>
                <c:pt idx="6333">
                  <c:v>46410.24</c:v>
                </c:pt>
                <c:pt idx="6334">
                  <c:v>46411.24</c:v>
                </c:pt>
                <c:pt idx="6335">
                  <c:v>46412.24</c:v>
                </c:pt>
                <c:pt idx="6336">
                  <c:v>46413.24</c:v>
                </c:pt>
                <c:pt idx="6337">
                  <c:v>46414.24</c:v>
                </c:pt>
                <c:pt idx="6338">
                  <c:v>46415.24</c:v>
                </c:pt>
                <c:pt idx="6339">
                  <c:v>46416.24</c:v>
                </c:pt>
                <c:pt idx="6340">
                  <c:v>46540.3</c:v>
                </c:pt>
                <c:pt idx="6341">
                  <c:v>46541.31</c:v>
                </c:pt>
                <c:pt idx="6342">
                  <c:v>46542.31</c:v>
                </c:pt>
                <c:pt idx="6343">
                  <c:v>46543.31</c:v>
                </c:pt>
                <c:pt idx="6344">
                  <c:v>46544.31</c:v>
                </c:pt>
                <c:pt idx="6345">
                  <c:v>46545.31</c:v>
                </c:pt>
                <c:pt idx="6346">
                  <c:v>46546.31</c:v>
                </c:pt>
                <c:pt idx="6347">
                  <c:v>46547.31</c:v>
                </c:pt>
                <c:pt idx="6348">
                  <c:v>46548.31</c:v>
                </c:pt>
                <c:pt idx="6349">
                  <c:v>46549.31</c:v>
                </c:pt>
                <c:pt idx="6350">
                  <c:v>46554.02</c:v>
                </c:pt>
                <c:pt idx="6351">
                  <c:v>46555.02</c:v>
                </c:pt>
                <c:pt idx="6352">
                  <c:v>46556.02</c:v>
                </c:pt>
                <c:pt idx="6353">
                  <c:v>46557.02</c:v>
                </c:pt>
                <c:pt idx="6354">
                  <c:v>46558.02</c:v>
                </c:pt>
                <c:pt idx="6355">
                  <c:v>46559.03</c:v>
                </c:pt>
                <c:pt idx="6356">
                  <c:v>46560.03</c:v>
                </c:pt>
                <c:pt idx="6357">
                  <c:v>46561.03</c:v>
                </c:pt>
                <c:pt idx="6358">
                  <c:v>46562.03</c:v>
                </c:pt>
                <c:pt idx="6359">
                  <c:v>46563.03</c:v>
                </c:pt>
                <c:pt idx="6360">
                  <c:v>46687.13</c:v>
                </c:pt>
                <c:pt idx="6361">
                  <c:v>46688.13</c:v>
                </c:pt>
                <c:pt idx="6362">
                  <c:v>46689.13</c:v>
                </c:pt>
                <c:pt idx="6363">
                  <c:v>46690.13</c:v>
                </c:pt>
                <c:pt idx="6364">
                  <c:v>46691.14</c:v>
                </c:pt>
                <c:pt idx="6365">
                  <c:v>46692.14</c:v>
                </c:pt>
                <c:pt idx="6366">
                  <c:v>46693.14</c:v>
                </c:pt>
                <c:pt idx="6367">
                  <c:v>46694.14</c:v>
                </c:pt>
                <c:pt idx="6368">
                  <c:v>46695.14</c:v>
                </c:pt>
                <c:pt idx="6369">
                  <c:v>46696.14</c:v>
                </c:pt>
                <c:pt idx="6370">
                  <c:v>46700.85</c:v>
                </c:pt>
                <c:pt idx="6371">
                  <c:v>46701.85</c:v>
                </c:pt>
                <c:pt idx="6372">
                  <c:v>46702.85</c:v>
                </c:pt>
                <c:pt idx="6373">
                  <c:v>46703.85</c:v>
                </c:pt>
                <c:pt idx="6374">
                  <c:v>46704.85</c:v>
                </c:pt>
                <c:pt idx="6375">
                  <c:v>46705.85</c:v>
                </c:pt>
                <c:pt idx="6376">
                  <c:v>46706.85</c:v>
                </c:pt>
                <c:pt idx="6377">
                  <c:v>46707.85</c:v>
                </c:pt>
                <c:pt idx="6378">
                  <c:v>46708.86</c:v>
                </c:pt>
                <c:pt idx="6379">
                  <c:v>46709.85</c:v>
                </c:pt>
                <c:pt idx="6380">
                  <c:v>46833.96</c:v>
                </c:pt>
                <c:pt idx="6381">
                  <c:v>46834.96</c:v>
                </c:pt>
                <c:pt idx="6382">
                  <c:v>46835.96</c:v>
                </c:pt>
                <c:pt idx="6383">
                  <c:v>46836.96</c:v>
                </c:pt>
                <c:pt idx="6384">
                  <c:v>46837.96</c:v>
                </c:pt>
                <c:pt idx="6385">
                  <c:v>46838.96</c:v>
                </c:pt>
                <c:pt idx="6386">
                  <c:v>46839.96</c:v>
                </c:pt>
                <c:pt idx="6387">
                  <c:v>46840.96</c:v>
                </c:pt>
                <c:pt idx="6388">
                  <c:v>46841.97</c:v>
                </c:pt>
                <c:pt idx="6389">
                  <c:v>46842.97</c:v>
                </c:pt>
                <c:pt idx="6390">
                  <c:v>46847.67</c:v>
                </c:pt>
                <c:pt idx="6391">
                  <c:v>46848.67</c:v>
                </c:pt>
                <c:pt idx="6392">
                  <c:v>46849.68</c:v>
                </c:pt>
                <c:pt idx="6393">
                  <c:v>46850.68</c:v>
                </c:pt>
                <c:pt idx="6394">
                  <c:v>46851.68</c:v>
                </c:pt>
                <c:pt idx="6395">
                  <c:v>46852.68</c:v>
                </c:pt>
                <c:pt idx="6396">
                  <c:v>46853.68</c:v>
                </c:pt>
                <c:pt idx="6397">
                  <c:v>46854.68</c:v>
                </c:pt>
                <c:pt idx="6398">
                  <c:v>46855.68</c:v>
                </c:pt>
                <c:pt idx="6399">
                  <c:v>46856.68</c:v>
                </c:pt>
                <c:pt idx="6400">
                  <c:v>46980.78</c:v>
                </c:pt>
                <c:pt idx="6401">
                  <c:v>46981.78</c:v>
                </c:pt>
                <c:pt idx="6402">
                  <c:v>46982.78</c:v>
                </c:pt>
                <c:pt idx="6403">
                  <c:v>46983.79</c:v>
                </c:pt>
                <c:pt idx="6404">
                  <c:v>46984.78</c:v>
                </c:pt>
                <c:pt idx="6405">
                  <c:v>46985.79</c:v>
                </c:pt>
                <c:pt idx="6406">
                  <c:v>46986.79</c:v>
                </c:pt>
                <c:pt idx="6407">
                  <c:v>46987.79</c:v>
                </c:pt>
                <c:pt idx="6408">
                  <c:v>46988.79</c:v>
                </c:pt>
                <c:pt idx="6409">
                  <c:v>46989.79</c:v>
                </c:pt>
                <c:pt idx="6410">
                  <c:v>46994.5</c:v>
                </c:pt>
                <c:pt idx="6411">
                  <c:v>46995.5</c:v>
                </c:pt>
                <c:pt idx="6412">
                  <c:v>46996.5</c:v>
                </c:pt>
                <c:pt idx="6413">
                  <c:v>46997.5</c:v>
                </c:pt>
                <c:pt idx="6414">
                  <c:v>46998.5</c:v>
                </c:pt>
                <c:pt idx="6415">
                  <c:v>46999.5</c:v>
                </c:pt>
                <c:pt idx="6416">
                  <c:v>47000.5</c:v>
                </c:pt>
                <c:pt idx="6417">
                  <c:v>47001.5</c:v>
                </c:pt>
                <c:pt idx="6418">
                  <c:v>47002.5</c:v>
                </c:pt>
                <c:pt idx="6419">
                  <c:v>47003.5</c:v>
                </c:pt>
                <c:pt idx="6420">
                  <c:v>47127.61</c:v>
                </c:pt>
                <c:pt idx="6421">
                  <c:v>47128.61</c:v>
                </c:pt>
                <c:pt idx="6422">
                  <c:v>47129.61</c:v>
                </c:pt>
                <c:pt idx="6423">
                  <c:v>47130.61</c:v>
                </c:pt>
                <c:pt idx="6424">
                  <c:v>47131.61</c:v>
                </c:pt>
                <c:pt idx="6425">
                  <c:v>47132.61</c:v>
                </c:pt>
                <c:pt idx="6426">
                  <c:v>47133.61</c:v>
                </c:pt>
                <c:pt idx="6427">
                  <c:v>47134.61</c:v>
                </c:pt>
                <c:pt idx="6428">
                  <c:v>47135.61</c:v>
                </c:pt>
                <c:pt idx="6429">
                  <c:v>47136.61</c:v>
                </c:pt>
                <c:pt idx="6430">
                  <c:v>47141.32</c:v>
                </c:pt>
                <c:pt idx="6431">
                  <c:v>47142.32</c:v>
                </c:pt>
                <c:pt idx="6432">
                  <c:v>47143.32</c:v>
                </c:pt>
                <c:pt idx="6433">
                  <c:v>47144.32</c:v>
                </c:pt>
                <c:pt idx="6434">
                  <c:v>47145.32</c:v>
                </c:pt>
                <c:pt idx="6435">
                  <c:v>47146.32</c:v>
                </c:pt>
                <c:pt idx="6436">
                  <c:v>47147.32</c:v>
                </c:pt>
                <c:pt idx="6437">
                  <c:v>47148.33</c:v>
                </c:pt>
                <c:pt idx="6438">
                  <c:v>47149.33</c:v>
                </c:pt>
                <c:pt idx="6439">
                  <c:v>47150.33</c:v>
                </c:pt>
                <c:pt idx="6440">
                  <c:v>47274.43</c:v>
                </c:pt>
                <c:pt idx="6441">
                  <c:v>47275.43</c:v>
                </c:pt>
                <c:pt idx="6442">
                  <c:v>47276.43</c:v>
                </c:pt>
                <c:pt idx="6443">
                  <c:v>47277.44</c:v>
                </c:pt>
                <c:pt idx="6444">
                  <c:v>47278.44</c:v>
                </c:pt>
                <c:pt idx="6445">
                  <c:v>47279.44</c:v>
                </c:pt>
                <c:pt idx="6446">
                  <c:v>47280.44</c:v>
                </c:pt>
                <c:pt idx="6447">
                  <c:v>47281.44</c:v>
                </c:pt>
                <c:pt idx="6448">
                  <c:v>47282.44</c:v>
                </c:pt>
                <c:pt idx="6449">
                  <c:v>47283.44</c:v>
                </c:pt>
                <c:pt idx="6450">
                  <c:v>47288.15</c:v>
                </c:pt>
                <c:pt idx="6451">
                  <c:v>47289.15</c:v>
                </c:pt>
                <c:pt idx="6452">
                  <c:v>47290.15</c:v>
                </c:pt>
                <c:pt idx="6453">
                  <c:v>47291.15</c:v>
                </c:pt>
                <c:pt idx="6454">
                  <c:v>47292.15</c:v>
                </c:pt>
                <c:pt idx="6455">
                  <c:v>47293.15</c:v>
                </c:pt>
                <c:pt idx="6456">
                  <c:v>47294.15</c:v>
                </c:pt>
                <c:pt idx="6457">
                  <c:v>47295.15</c:v>
                </c:pt>
                <c:pt idx="6458">
                  <c:v>47296.15</c:v>
                </c:pt>
                <c:pt idx="6459">
                  <c:v>47297.15</c:v>
                </c:pt>
                <c:pt idx="6460">
                  <c:v>47421.21</c:v>
                </c:pt>
                <c:pt idx="6461">
                  <c:v>47422.21</c:v>
                </c:pt>
                <c:pt idx="6462">
                  <c:v>47423.21</c:v>
                </c:pt>
                <c:pt idx="6463">
                  <c:v>47424.21</c:v>
                </c:pt>
                <c:pt idx="6464">
                  <c:v>47425.21</c:v>
                </c:pt>
                <c:pt idx="6465">
                  <c:v>47426.21</c:v>
                </c:pt>
                <c:pt idx="6466">
                  <c:v>47427.21</c:v>
                </c:pt>
                <c:pt idx="6467">
                  <c:v>47428.21</c:v>
                </c:pt>
                <c:pt idx="6468">
                  <c:v>47429.21</c:v>
                </c:pt>
                <c:pt idx="6469">
                  <c:v>47430.21</c:v>
                </c:pt>
                <c:pt idx="6470">
                  <c:v>47434.92</c:v>
                </c:pt>
                <c:pt idx="6471">
                  <c:v>47435.92</c:v>
                </c:pt>
                <c:pt idx="6472">
                  <c:v>47436.92</c:v>
                </c:pt>
                <c:pt idx="6473">
                  <c:v>47437.92</c:v>
                </c:pt>
                <c:pt idx="6474">
                  <c:v>47438.92</c:v>
                </c:pt>
                <c:pt idx="6475">
                  <c:v>47439.92</c:v>
                </c:pt>
                <c:pt idx="6476">
                  <c:v>47440.93</c:v>
                </c:pt>
                <c:pt idx="6477">
                  <c:v>47441.93</c:v>
                </c:pt>
                <c:pt idx="6478">
                  <c:v>47442.93</c:v>
                </c:pt>
                <c:pt idx="6479">
                  <c:v>47443.93</c:v>
                </c:pt>
                <c:pt idx="6480">
                  <c:v>47568.03</c:v>
                </c:pt>
                <c:pt idx="6481">
                  <c:v>47569.03</c:v>
                </c:pt>
                <c:pt idx="6482">
                  <c:v>47570.04</c:v>
                </c:pt>
                <c:pt idx="6483">
                  <c:v>47571.04</c:v>
                </c:pt>
                <c:pt idx="6484">
                  <c:v>47572.04</c:v>
                </c:pt>
                <c:pt idx="6485">
                  <c:v>47573.04</c:v>
                </c:pt>
                <c:pt idx="6486">
                  <c:v>47574.04</c:v>
                </c:pt>
                <c:pt idx="6487">
                  <c:v>47575.04</c:v>
                </c:pt>
                <c:pt idx="6488">
                  <c:v>47576.04</c:v>
                </c:pt>
                <c:pt idx="6489">
                  <c:v>47577.04</c:v>
                </c:pt>
                <c:pt idx="6490">
                  <c:v>47581.75</c:v>
                </c:pt>
                <c:pt idx="6491">
                  <c:v>47582.75</c:v>
                </c:pt>
                <c:pt idx="6492">
                  <c:v>47583.75</c:v>
                </c:pt>
                <c:pt idx="6493">
                  <c:v>47584.75</c:v>
                </c:pt>
                <c:pt idx="6494">
                  <c:v>47585.75</c:v>
                </c:pt>
                <c:pt idx="6495">
                  <c:v>47586.75</c:v>
                </c:pt>
                <c:pt idx="6496">
                  <c:v>47587.75</c:v>
                </c:pt>
                <c:pt idx="6497">
                  <c:v>47588.75</c:v>
                </c:pt>
                <c:pt idx="6498">
                  <c:v>47589.75</c:v>
                </c:pt>
                <c:pt idx="6499">
                  <c:v>47590.75</c:v>
                </c:pt>
                <c:pt idx="6500">
                  <c:v>47714.86</c:v>
                </c:pt>
                <c:pt idx="6501">
                  <c:v>47715.86</c:v>
                </c:pt>
                <c:pt idx="6502">
                  <c:v>47716.86</c:v>
                </c:pt>
                <c:pt idx="6503">
                  <c:v>47717.86</c:v>
                </c:pt>
                <c:pt idx="6504">
                  <c:v>47718.86</c:v>
                </c:pt>
                <c:pt idx="6505">
                  <c:v>47719.86</c:v>
                </c:pt>
                <c:pt idx="6506">
                  <c:v>47720.86</c:v>
                </c:pt>
                <c:pt idx="6507">
                  <c:v>47721.86</c:v>
                </c:pt>
                <c:pt idx="6508">
                  <c:v>47722.87</c:v>
                </c:pt>
                <c:pt idx="6509">
                  <c:v>47723.87</c:v>
                </c:pt>
                <c:pt idx="6510">
                  <c:v>47728.57</c:v>
                </c:pt>
                <c:pt idx="6511">
                  <c:v>47729.57</c:v>
                </c:pt>
                <c:pt idx="6512">
                  <c:v>47730.57</c:v>
                </c:pt>
                <c:pt idx="6513">
                  <c:v>47731.58</c:v>
                </c:pt>
                <c:pt idx="6514">
                  <c:v>47732.58</c:v>
                </c:pt>
                <c:pt idx="6515">
                  <c:v>47733.58</c:v>
                </c:pt>
                <c:pt idx="6516">
                  <c:v>47734.58</c:v>
                </c:pt>
                <c:pt idx="6517">
                  <c:v>47735.58</c:v>
                </c:pt>
                <c:pt idx="6518">
                  <c:v>47736.58</c:v>
                </c:pt>
                <c:pt idx="6519">
                  <c:v>47737.58</c:v>
                </c:pt>
                <c:pt idx="6520">
                  <c:v>47861.63</c:v>
                </c:pt>
                <c:pt idx="6521">
                  <c:v>47862.63</c:v>
                </c:pt>
                <c:pt idx="6522">
                  <c:v>47863.63</c:v>
                </c:pt>
                <c:pt idx="6523">
                  <c:v>47864.63</c:v>
                </c:pt>
                <c:pt idx="6524">
                  <c:v>47865.63</c:v>
                </c:pt>
                <c:pt idx="6525">
                  <c:v>47866.63</c:v>
                </c:pt>
                <c:pt idx="6526">
                  <c:v>47867.63</c:v>
                </c:pt>
                <c:pt idx="6527">
                  <c:v>47868.63</c:v>
                </c:pt>
                <c:pt idx="6528">
                  <c:v>47869.64</c:v>
                </c:pt>
                <c:pt idx="6529">
                  <c:v>47870.64</c:v>
                </c:pt>
                <c:pt idx="6530">
                  <c:v>47875.35</c:v>
                </c:pt>
                <c:pt idx="6531">
                  <c:v>47876.35</c:v>
                </c:pt>
                <c:pt idx="6532">
                  <c:v>47877.35</c:v>
                </c:pt>
                <c:pt idx="6533">
                  <c:v>47878.35</c:v>
                </c:pt>
                <c:pt idx="6534">
                  <c:v>47879.35</c:v>
                </c:pt>
                <c:pt idx="6535">
                  <c:v>47880.35</c:v>
                </c:pt>
                <c:pt idx="6536">
                  <c:v>47881.35</c:v>
                </c:pt>
                <c:pt idx="6537">
                  <c:v>47882.35</c:v>
                </c:pt>
                <c:pt idx="6538">
                  <c:v>47883.35</c:v>
                </c:pt>
                <c:pt idx="6539">
                  <c:v>47884.35</c:v>
                </c:pt>
                <c:pt idx="6540">
                  <c:v>48008.45</c:v>
                </c:pt>
                <c:pt idx="6541">
                  <c:v>48009.45</c:v>
                </c:pt>
                <c:pt idx="6542">
                  <c:v>48010.45</c:v>
                </c:pt>
                <c:pt idx="6543">
                  <c:v>48011.45</c:v>
                </c:pt>
                <c:pt idx="6544">
                  <c:v>48012.46</c:v>
                </c:pt>
                <c:pt idx="6545">
                  <c:v>48013.46</c:v>
                </c:pt>
                <c:pt idx="6546">
                  <c:v>48014.46</c:v>
                </c:pt>
                <c:pt idx="6547">
                  <c:v>48015.46</c:v>
                </c:pt>
                <c:pt idx="6548">
                  <c:v>48016.46</c:v>
                </c:pt>
                <c:pt idx="6549">
                  <c:v>48017.46</c:v>
                </c:pt>
                <c:pt idx="6550">
                  <c:v>48022.17</c:v>
                </c:pt>
                <c:pt idx="6551">
                  <c:v>48023.17</c:v>
                </c:pt>
                <c:pt idx="6552">
                  <c:v>48024.17</c:v>
                </c:pt>
                <c:pt idx="6553">
                  <c:v>48025.17</c:v>
                </c:pt>
                <c:pt idx="6554">
                  <c:v>48026.17</c:v>
                </c:pt>
                <c:pt idx="6555">
                  <c:v>48027.17</c:v>
                </c:pt>
                <c:pt idx="6556">
                  <c:v>48028.17</c:v>
                </c:pt>
                <c:pt idx="6557">
                  <c:v>48029.17</c:v>
                </c:pt>
                <c:pt idx="6558">
                  <c:v>48030.17</c:v>
                </c:pt>
                <c:pt idx="6559">
                  <c:v>48031.17</c:v>
                </c:pt>
                <c:pt idx="6560">
                  <c:v>48155.28</c:v>
                </c:pt>
                <c:pt idx="6561">
                  <c:v>48156.28</c:v>
                </c:pt>
                <c:pt idx="6562">
                  <c:v>48157.28</c:v>
                </c:pt>
                <c:pt idx="6563">
                  <c:v>48158.28</c:v>
                </c:pt>
                <c:pt idx="6564">
                  <c:v>48159.28</c:v>
                </c:pt>
                <c:pt idx="6565">
                  <c:v>48160.28</c:v>
                </c:pt>
                <c:pt idx="6566">
                  <c:v>48161.28</c:v>
                </c:pt>
                <c:pt idx="6567">
                  <c:v>48162.29</c:v>
                </c:pt>
                <c:pt idx="6568">
                  <c:v>48163.29</c:v>
                </c:pt>
                <c:pt idx="6569">
                  <c:v>48164.29</c:v>
                </c:pt>
                <c:pt idx="6570">
                  <c:v>48169.0</c:v>
                </c:pt>
                <c:pt idx="6571">
                  <c:v>48170.0</c:v>
                </c:pt>
                <c:pt idx="6572">
                  <c:v>48171.0</c:v>
                </c:pt>
                <c:pt idx="6573">
                  <c:v>48172.0</c:v>
                </c:pt>
                <c:pt idx="6574">
                  <c:v>48173.0</c:v>
                </c:pt>
                <c:pt idx="6575">
                  <c:v>48174.0</c:v>
                </c:pt>
                <c:pt idx="6576">
                  <c:v>48175.0</c:v>
                </c:pt>
                <c:pt idx="6577">
                  <c:v>48176.0</c:v>
                </c:pt>
                <c:pt idx="6578">
                  <c:v>48177.0</c:v>
                </c:pt>
                <c:pt idx="6579">
                  <c:v>48178.0</c:v>
                </c:pt>
                <c:pt idx="6580">
                  <c:v>48302.11</c:v>
                </c:pt>
                <c:pt idx="6581">
                  <c:v>48303.11</c:v>
                </c:pt>
                <c:pt idx="6582">
                  <c:v>48304.11</c:v>
                </c:pt>
                <c:pt idx="6583">
                  <c:v>48305.11</c:v>
                </c:pt>
                <c:pt idx="6584">
                  <c:v>48306.11</c:v>
                </c:pt>
                <c:pt idx="6585">
                  <c:v>48307.11</c:v>
                </c:pt>
                <c:pt idx="6586">
                  <c:v>48308.11</c:v>
                </c:pt>
                <c:pt idx="6587">
                  <c:v>48309.11</c:v>
                </c:pt>
                <c:pt idx="6588">
                  <c:v>48310.11</c:v>
                </c:pt>
                <c:pt idx="6589">
                  <c:v>48311.12</c:v>
                </c:pt>
                <c:pt idx="6590">
                  <c:v>48315.82</c:v>
                </c:pt>
                <c:pt idx="6591">
                  <c:v>48316.82</c:v>
                </c:pt>
                <c:pt idx="6592">
                  <c:v>48317.82</c:v>
                </c:pt>
                <c:pt idx="6593">
                  <c:v>48318.82</c:v>
                </c:pt>
                <c:pt idx="6594">
                  <c:v>48319.82</c:v>
                </c:pt>
                <c:pt idx="6595">
                  <c:v>48320.83</c:v>
                </c:pt>
                <c:pt idx="6596">
                  <c:v>48321.83</c:v>
                </c:pt>
                <c:pt idx="6597">
                  <c:v>48322.83</c:v>
                </c:pt>
                <c:pt idx="6598">
                  <c:v>48323.83</c:v>
                </c:pt>
                <c:pt idx="6599">
                  <c:v>48324.83</c:v>
                </c:pt>
                <c:pt idx="6600">
                  <c:v>48448.94</c:v>
                </c:pt>
                <c:pt idx="6601">
                  <c:v>48449.94</c:v>
                </c:pt>
                <c:pt idx="6602">
                  <c:v>48450.94</c:v>
                </c:pt>
                <c:pt idx="6603">
                  <c:v>48451.94</c:v>
                </c:pt>
                <c:pt idx="6604">
                  <c:v>48452.94</c:v>
                </c:pt>
                <c:pt idx="6605">
                  <c:v>48453.94</c:v>
                </c:pt>
                <c:pt idx="6606">
                  <c:v>48454.94</c:v>
                </c:pt>
                <c:pt idx="6607">
                  <c:v>48455.94</c:v>
                </c:pt>
                <c:pt idx="6608">
                  <c:v>48456.94</c:v>
                </c:pt>
                <c:pt idx="6609">
                  <c:v>48457.94</c:v>
                </c:pt>
                <c:pt idx="6610">
                  <c:v>48462.65</c:v>
                </c:pt>
                <c:pt idx="6611">
                  <c:v>48463.65</c:v>
                </c:pt>
                <c:pt idx="6612">
                  <c:v>48464.65</c:v>
                </c:pt>
                <c:pt idx="6613">
                  <c:v>48465.65</c:v>
                </c:pt>
                <c:pt idx="6614">
                  <c:v>48466.65</c:v>
                </c:pt>
                <c:pt idx="6615">
                  <c:v>48467.65</c:v>
                </c:pt>
                <c:pt idx="6616">
                  <c:v>48468.65</c:v>
                </c:pt>
                <c:pt idx="6617">
                  <c:v>48469.65</c:v>
                </c:pt>
                <c:pt idx="6618">
                  <c:v>48470.65</c:v>
                </c:pt>
                <c:pt idx="6619">
                  <c:v>48471.65</c:v>
                </c:pt>
                <c:pt idx="6620">
                  <c:v>48595.67</c:v>
                </c:pt>
                <c:pt idx="6621">
                  <c:v>48596.67</c:v>
                </c:pt>
                <c:pt idx="6622">
                  <c:v>48597.67</c:v>
                </c:pt>
                <c:pt idx="6623">
                  <c:v>48598.68</c:v>
                </c:pt>
                <c:pt idx="6624">
                  <c:v>48599.68</c:v>
                </c:pt>
                <c:pt idx="6625">
                  <c:v>48600.68</c:v>
                </c:pt>
                <c:pt idx="6626">
                  <c:v>48601.68</c:v>
                </c:pt>
                <c:pt idx="6627">
                  <c:v>48602.68</c:v>
                </c:pt>
                <c:pt idx="6628">
                  <c:v>48603.68</c:v>
                </c:pt>
                <c:pt idx="6629">
                  <c:v>48604.68</c:v>
                </c:pt>
                <c:pt idx="6630">
                  <c:v>48609.39</c:v>
                </c:pt>
                <c:pt idx="6631">
                  <c:v>48610.39</c:v>
                </c:pt>
                <c:pt idx="6632">
                  <c:v>48611.39</c:v>
                </c:pt>
                <c:pt idx="6633">
                  <c:v>48612.39</c:v>
                </c:pt>
                <c:pt idx="6634">
                  <c:v>48613.39</c:v>
                </c:pt>
                <c:pt idx="6635">
                  <c:v>48614.39</c:v>
                </c:pt>
                <c:pt idx="6636">
                  <c:v>48615.39</c:v>
                </c:pt>
                <c:pt idx="6637">
                  <c:v>48616.39</c:v>
                </c:pt>
                <c:pt idx="6638">
                  <c:v>48617.39</c:v>
                </c:pt>
                <c:pt idx="6639">
                  <c:v>48618.4</c:v>
                </c:pt>
                <c:pt idx="6640">
                  <c:v>48742.5</c:v>
                </c:pt>
                <c:pt idx="6641">
                  <c:v>48743.5</c:v>
                </c:pt>
                <c:pt idx="6642">
                  <c:v>48744.5</c:v>
                </c:pt>
                <c:pt idx="6643">
                  <c:v>48745.5</c:v>
                </c:pt>
                <c:pt idx="6644">
                  <c:v>48746.51</c:v>
                </c:pt>
                <c:pt idx="6645">
                  <c:v>48747.51</c:v>
                </c:pt>
                <c:pt idx="6646">
                  <c:v>48748.51</c:v>
                </c:pt>
                <c:pt idx="6647">
                  <c:v>48749.51</c:v>
                </c:pt>
                <c:pt idx="6648">
                  <c:v>48750.51</c:v>
                </c:pt>
                <c:pt idx="6649">
                  <c:v>48751.51</c:v>
                </c:pt>
                <c:pt idx="6650">
                  <c:v>48756.22</c:v>
                </c:pt>
                <c:pt idx="6651">
                  <c:v>48757.22</c:v>
                </c:pt>
                <c:pt idx="6652">
                  <c:v>48758.22</c:v>
                </c:pt>
                <c:pt idx="6653">
                  <c:v>48759.22</c:v>
                </c:pt>
                <c:pt idx="6654">
                  <c:v>48760.22</c:v>
                </c:pt>
                <c:pt idx="6655">
                  <c:v>48761.22</c:v>
                </c:pt>
                <c:pt idx="6656">
                  <c:v>48762.22</c:v>
                </c:pt>
                <c:pt idx="6657">
                  <c:v>48763.23</c:v>
                </c:pt>
                <c:pt idx="6658">
                  <c:v>48764.23</c:v>
                </c:pt>
                <c:pt idx="6659">
                  <c:v>48765.23</c:v>
                </c:pt>
                <c:pt idx="6660">
                  <c:v>48889.33</c:v>
                </c:pt>
                <c:pt idx="6661">
                  <c:v>48890.34</c:v>
                </c:pt>
                <c:pt idx="6662">
                  <c:v>48891.34</c:v>
                </c:pt>
                <c:pt idx="6663">
                  <c:v>48892.34</c:v>
                </c:pt>
                <c:pt idx="6664">
                  <c:v>48893.34</c:v>
                </c:pt>
                <c:pt idx="6665">
                  <c:v>48894.34</c:v>
                </c:pt>
                <c:pt idx="6666">
                  <c:v>48895.34</c:v>
                </c:pt>
                <c:pt idx="6667">
                  <c:v>48896.34</c:v>
                </c:pt>
                <c:pt idx="6668">
                  <c:v>48897.34</c:v>
                </c:pt>
                <c:pt idx="6669">
                  <c:v>48898.34</c:v>
                </c:pt>
                <c:pt idx="6670">
                  <c:v>48903.05</c:v>
                </c:pt>
                <c:pt idx="6671">
                  <c:v>48904.05</c:v>
                </c:pt>
                <c:pt idx="6672">
                  <c:v>48905.05</c:v>
                </c:pt>
                <c:pt idx="6673">
                  <c:v>48906.05</c:v>
                </c:pt>
                <c:pt idx="6674">
                  <c:v>48907.05</c:v>
                </c:pt>
                <c:pt idx="6675">
                  <c:v>48908.06</c:v>
                </c:pt>
                <c:pt idx="6676">
                  <c:v>48909.06</c:v>
                </c:pt>
                <c:pt idx="6677">
                  <c:v>48910.06</c:v>
                </c:pt>
                <c:pt idx="6678">
                  <c:v>48911.06</c:v>
                </c:pt>
                <c:pt idx="6679">
                  <c:v>48912.06</c:v>
                </c:pt>
                <c:pt idx="6680">
                  <c:v>49036.16</c:v>
                </c:pt>
                <c:pt idx="6681">
                  <c:v>49037.16</c:v>
                </c:pt>
                <c:pt idx="6682">
                  <c:v>49038.17</c:v>
                </c:pt>
                <c:pt idx="6683">
                  <c:v>49039.17</c:v>
                </c:pt>
                <c:pt idx="6684">
                  <c:v>49040.17</c:v>
                </c:pt>
                <c:pt idx="6685">
                  <c:v>49041.17</c:v>
                </c:pt>
                <c:pt idx="6686">
                  <c:v>49042.17</c:v>
                </c:pt>
                <c:pt idx="6687">
                  <c:v>49043.17</c:v>
                </c:pt>
                <c:pt idx="6688">
                  <c:v>49044.17</c:v>
                </c:pt>
                <c:pt idx="6689">
                  <c:v>49045.17</c:v>
                </c:pt>
                <c:pt idx="6690">
                  <c:v>49049.88</c:v>
                </c:pt>
                <c:pt idx="6691">
                  <c:v>49050.88</c:v>
                </c:pt>
                <c:pt idx="6692">
                  <c:v>49051.88</c:v>
                </c:pt>
                <c:pt idx="6693">
                  <c:v>49052.88</c:v>
                </c:pt>
                <c:pt idx="6694">
                  <c:v>49053.88</c:v>
                </c:pt>
                <c:pt idx="6695">
                  <c:v>49054.88</c:v>
                </c:pt>
                <c:pt idx="6696">
                  <c:v>49055.88</c:v>
                </c:pt>
                <c:pt idx="6697">
                  <c:v>49056.88</c:v>
                </c:pt>
                <c:pt idx="6698">
                  <c:v>49057.88</c:v>
                </c:pt>
                <c:pt idx="6699">
                  <c:v>49058.88</c:v>
                </c:pt>
                <c:pt idx="6700">
                  <c:v>49182.99</c:v>
                </c:pt>
                <c:pt idx="6701">
                  <c:v>49183.99</c:v>
                </c:pt>
                <c:pt idx="6702">
                  <c:v>49184.99</c:v>
                </c:pt>
                <c:pt idx="6703">
                  <c:v>49185.99</c:v>
                </c:pt>
                <c:pt idx="6704">
                  <c:v>49186.99</c:v>
                </c:pt>
                <c:pt idx="6705">
                  <c:v>49187.99</c:v>
                </c:pt>
                <c:pt idx="6706">
                  <c:v>49188.99</c:v>
                </c:pt>
                <c:pt idx="6707">
                  <c:v>49189.99</c:v>
                </c:pt>
                <c:pt idx="6708">
                  <c:v>49190.99</c:v>
                </c:pt>
                <c:pt idx="6709">
                  <c:v>49192.0</c:v>
                </c:pt>
                <c:pt idx="6710">
                  <c:v>49196.7</c:v>
                </c:pt>
                <c:pt idx="6711">
                  <c:v>49197.7</c:v>
                </c:pt>
                <c:pt idx="6712">
                  <c:v>49198.7</c:v>
                </c:pt>
                <c:pt idx="6713">
                  <c:v>49199.71</c:v>
                </c:pt>
                <c:pt idx="6714">
                  <c:v>49200.71</c:v>
                </c:pt>
                <c:pt idx="6715">
                  <c:v>49201.71</c:v>
                </c:pt>
                <c:pt idx="6716">
                  <c:v>49202.71</c:v>
                </c:pt>
                <c:pt idx="6717">
                  <c:v>49203.71</c:v>
                </c:pt>
                <c:pt idx="6718">
                  <c:v>49204.71</c:v>
                </c:pt>
                <c:pt idx="6719">
                  <c:v>49205.71</c:v>
                </c:pt>
                <c:pt idx="6720">
                  <c:v>49329.81</c:v>
                </c:pt>
                <c:pt idx="6721">
                  <c:v>49330.82</c:v>
                </c:pt>
                <c:pt idx="6722">
                  <c:v>49331.81</c:v>
                </c:pt>
                <c:pt idx="6723">
                  <c:v>49332.82</c:v>
                </c:pt>
                <c:pt idx="6724">
                  <c:v>49333.82</c:v>
                </c:pt>
                <c:pt idx="6725">
                  <c:v>49334.82</c:v>
                </c:pt>
                <c:pt idx="6726">
                  <c:v>49335.82</c:v>
                </c:pt>
                <c:pt idx="6727">
                  <c:v>49336.82</c:v>
                </c:pt>
                <c:pt idx="6728">
                  <c:v>49337.82</c:v>
                </c:pt>
                <c:pt idx="6729">
                  <c:v>49338.82</c:v>
                </c:pt>
                <c:pt idx="6730">
                  <c:v>49343.53</c:v>
                </c:pt>
                <c:pt idx="6731">
                  <c:v>49344.53</c:v>
                </c:pt>
                <c:pt idx="6732">
                  <c:v>49345.53</c:v>
                </c:pt>
                <c:pt idx="6733">
                  <c:v>49346.53</c:v>
                </c:pt>
                <c:pt idx="6734">
                  <c:v>49347.53</c:v>
                </c:pt>
                <c:pt idx="6735">
                  <c:v>49348.53</c:v>
                </c:pt>
                <c:pt idx="6736">
                  <c:v>49349.53</c:v>
                </c:pt>
                <c:pt idx="6737">
                  <c:v>49350.53</c:v>
                </c:pt>
                <c:pt idx="6738">
                  <c:v>49351.53</c:v>
                </c:pt>
                <c:pt idx="6739">
                  <c:v>49352.54</c:v>
                </c:pt>
                <c:pt idx="6740">
                  <c:v>49476.64</c:v>
                </c:pt>
                <c:pt idx="6741">
                  <c:v>49477.64</c:v>
                </c:pt>
                <c:pt idx="6742">
                  <c:v>49478.64</c:v>
                </c:pt>
                <c:pt idx="6743">
                  <c:v>49479.64</c:v>
                </c:pt>
                <c:pt idx="6744">
                  <c:v>49480.64</c:v>
                </c:pt>
                <c:pt idx="6745">
                  <c:v>49481.64</c:v>
                </c:pt>
                <c:pt idx="6746">
                  <c:v>49482.64</c:v>
                </c:pt>
                <c:pt idx="6747">
                  <c:v>49483.65</c:v>
                </c:pt>
                <c:pt idx="6748">
                  <c:v>49484.65</c:v>
                </c:pt>
                <c:pt idx="6749">
                  <c:v>49485.65</c:v>
                </c:pt>
                <c:pt idx="6750">
                  <c:v>49490.36</c:v>
                </c:pt>
                <c:pt idx="6751">
                  <c:v>49491.36</c:v>
                </c:pt>
                <c:pt idx="6752">
                  <c:v>49492.36</c:v>
                </c:pt>
                <c:pt idx="6753">
                  <c:v>49493.36</c:v>
                </c:pt>
                <c:pt idx="6754">
                  <c:v>49494.36</c:v>
                </c:pt>
                <c:pt idx="6755">
                  <c:v>49495.36</c:v>
                </c:pt>
                <c:pt idx="6756">
                  <c:v>49496.36</c:v>
                </c:pt>
                <c:pt idx="6757">
                  <c:v>49497.36</c:v>
                </c:pt>
                <c:pt idx="6758">
                  <c:v>49498.36</c:v>
                </c:pt>
                <c:pt idx="6759">
                  <c:v>49499.36</c:v>
                </c:pt>
                <c:pt idx="6760">
                  <c:v>49623.47</c:v>
                </c:pt>
                <c:pt idx="6761">
                  <c:v>49624.47</c:v>
                </c:pt>
                <c:pt idx="6762">
                  <c:v>49625.47</c:v>
                </c:pt>
                <c:pt idx="6763">
                  <c:v>49626.47</c:v>
                </c:pt>
                <c:pt idx="6764">
                  <c:v>49627.47</c:v>
                </c:pt>
                <c:pt idx="6765">
                  <c:v>49628.47</c:v>
                </c:pt>
                <c:pt idx="6766">
                  <c:v>49629.47</c:v>
                </c:pt>
                <c:pt idx="6767">
                  <c:v>49630.47</c:v>
                </c:pt>
                <c:pt idx="6768">
                  <c:v>49631.47</c:v>
                </c:pt>
                <c:pt idx="6769">
                  <c:v>49632.48</c:v>
                </c:pt>
                <c:pt idx="6770">
                  <c:v>49637.18</c:v>
                </c:pt>
                <c:pt idx="6771">
                  <c:v>49638.18</c:v>
                </c:pt>
                <c:pt idx="6772">
                  <c:v>49639.19</c:v>
                </c:pt>
                <c:pt idx="6773">
                  <c:v>49640.19</c:v>
                </c:pt>
                <c:pt idx="6774">
                  <c:v>49641.19</c:v>
                </c:pt>
                <c:pt idx="6775">
                  <c:v>49642.19</c:v>
                </c:pt>
                <c:pt idx="6776">
                  <c:v>49643.19</c:v>
                </c:pt>
                <c:pt idx="6777">
                  <c:v>49644.19</c:v>
                </c:pt>
                <c:pt idx="6778">
                  <c:v>49645.19</c:v>
                </c:pt>
                <c:pt idx="6779">
                  <c:v>49646.19</c:v>
                </c:pt>
                <c:pt idx="6780">
                  <c:v>49770.3</c:v>
                </c:pt>
                <c:pt idx="6781">
                  <c:v>49771.3</c:v>
                </c:pt>
                <c:pt idx="6782">
                  <c:v>49772.3</c:v>
                </c:pt>
                <c:pt idx="6783">
                  <c:v>49773.3</c:v>
                </c:pt>
                <c:pt idx="6784">
                  <c:v>49774.3</c:v>
                </c:pt>
                <c:pt idx="6785">
                  <c:v>49775.3</c:v>
                </c:pt>
                <c:pt idx="6786">
                  <c:v>49776.3</c:v>
                </c:pt>
                <c:pt idx="6787">
                  <c:v>49777.3</c:v>
                </c:pt>
                <c:pt idx="6788">
                  <c:v>49778.3</c:v>
                </c:pt>
                <c:pt idx="6789">
                  <c:v>49779.3</c:v>
                </c:pt>
                <c:pt idx="6790">
                  <c:v>49784.01</c:v>
                </c:pt>
                <c:pt idx="6791">
                  <c:v>49785.01</c:v>
                </c:pt>
                <c:pt idx="6792">
                  <c:v>49786.01</c:v>
                </c:pt>
                <c:pt idx="6793">
                  <c:v>49787.01</c:v>
                </c:pt>
                <c:pt idx="6794">
                  <c:v>49788.02</c:v>
                </c:pt>
                <c:pt idx="6795">
                  <c:v>49789.02</c:v>
                </c:pt>
                <c:pt idx="6796">
                  <c:v>49790.02</c:v>
                </c:pt>
                <c:pt idx="6797">
                  <c:v>49791.02</c:v>
                </c:pt>
                <c:pt idx="6798">
                  <c:v>49792.02</c:v>
                </c:pt>
                <c:pt idx="6799">
                  <c:v>49793.02</c:v>
                </c:pt>
                <c:pt idx="6800">
                  <c:v>49917.12</c:v>
                </c:pt>
                <c:pt idx="6801">
                  <c:v>49918.12</c:v>
                </c:pt>
                <c:pt idx="6802">
                  <c:v>49919.13</c:v>
                </c:pt>
                <c:pt idx="6803">
                  <c:v>49920.13</c:v>
                </c:pt>
                <c:pt idx="6804">
                  <c:v>49921.13</c:v>
                </c:pt>
                <c:pt idx="6805">
                  <c:v>49922.13</c:v>
                </c:pt>
                <c:pt idx="6806">
                  <c:v>49923.13</c:v>
                </c:pt>
                <c:pt idx="6807">
                  <c:v>49924.13</c:v>
                </c:pt>
                <c:pt idx="6808">
                  <c:v>49925.13</c:v>
                </c:pt>
                <c:pt idx="6809">
                  <c:v>49926.13</c:v>
                </c:pt>
                <c:pt idx="6810">
                  <c:v>49930.84</c:v>
                </c:pt>
                <c:pt idx="6811">
                  <c:v>49931.84</c:v>
                </c:pt>
                <c:pt idx="6812">
                  <c:v>49932.84</c:v>
                </c:pt>
                <c:pt idx="6813">
                  <c:v>49933.84</c:v>
                </c:pt>
                <c:pt idx="6814">
                  <c:v>49934.84</c:v>
                </c:pt>
                <c:pt idx="6815">
                  <c:v>49935.84</c:v>
                </c:pt>
                <c:pt idx="6816">
                  <c:v>49936.84</c:v>
                </c:pt>
                <c:pt idx="6817">
                  <c:v>49937.84</c:v>
                </c:pt>
                <c:pt idx="6818">
                  <c:v>49938.84</c:v>
                </c:pt>
                <c:pt idx="6819">
                  <c:v>49939.85</c:v>
                </c:pt>
                <c:pt idx="6820">
                  <c:v>50063.95</c:v>
                </c:pt>
                <c:pt idx="6821">
                  <c:v>50064.95</c:v>
                </c:pt>
                <c:pt idx="6822">
                  <c:v>50065.95</c:v>
                </c:pt>
                <c:pt idx="6823">
                  <c:v>50066.95</c:v>
                </c:pt>
                <c:pt idx="6824">
                  <c:v>50067.95</c:v>
                </c:pt>
                <c:pt idx="6825">
                  <c:v>50068.95</c:v>
                </c:pt>
                <c:pt idx="6826">
                  <c:v>50069.95</c:v>
                </c:pt>
                <c:pt idx="6827">
                  <c:v>50070.96</c:v>
                </c:pt>
                <c:pt idx="6828">
                  <c:v>50071.96</c:v>
                </c:pt>
                <c:pt idx="6829">
                  <c:v>50072.96</c:v>
                </c:pt>
                <c:pt idx="6830">
                  <c:v>50077.67</c:v>
                </c:pt>
                <c:pt idx="6831">
                  <c:v>50078.67</c:v>
                </c:pt>
                <c:pt idx="6832">
                  <c:v>50079.67</c:v>
                </c:pt>
                <c:pt idx="6833">
                  <c:v>50080.67</c:v>
                </c:pt>
                <c:pt idx="6834">
                  <c:v>50081.67</c:v>
                </c:pt>
                <c:pt idx="6835">
                  <c:v>50082.67</c:v>
                </c:pt>
                <c:pt idx="6836">
                  <c:v>50083.67</c:v>
                </c:pt>
                <c:pt idx="6837">
                  <c:v>50084.67</c:v>
                </c:pt>
                <c:pt idx="6838">
                  <c:v>50085.67</c:v>
                </c:pt>
                <c:pt idx="6839">
                  <c:v>50086.67</c:v>
                </c:pt>
                <c:pt idx="6840">
                  <c:v>50210.78</c:v>
                </c:pt>
                <c:pt idx="6841">
                  <c:v>50211.78</c:v>
                </c:pt>
                <c:pt idx="6842">
                  <c:v>50212.78</c:v>
                </c:pt>
                <c:pt idx="6843">
                  <c:v>50213.78</c:v>
                </c:pt>
                <c:pt idx="6844">
                  <c:v>50214.78</c:v>
                </c:pt>
                <c:pt idx="6845">
                  <c:v>50215.78</c:v>
                </c:pt>
                <c:pt idx="6846">
                  <c:v>50216.78</c:v>
                </c:pt>
                <c:pt idx="6847">
                  <c:v>50217.78</c:v>
                </c:pt>
                <c:pt idx="6848">
                  <c:v>50218.78</c:v>
                </c:pt>
                <c:pt idx="6849">
                  <c:v>50219.78</c:v>
                </c:pt>
                <c:pt idx="6850">
                  <c:v>50224.49</c:v>
                </c:pt>
                <c:pt idx="6851">
                  <c:v>50225.49</c:v>
                </c:pt>
                <c:pt idx="6852">
                  <c:v>50226.49</c:v>
                </c:pt>
                <c:pt idx="6853">
                  <c:v>50227.49</c:v>
                </c:pt>
                <c:pt idx="6854">
                  <c:v>50228.49</c:v>
                </c:pt>
                <c:pt idx="6855">
                  <c:v>50229.49</c:v>
                </c:pt>
                <c:pt idx="6856">
                  <c:v>50230.49</c:v>
                </c:pt>
                <c:pt idx="6857">
                  <c:v>50231.49</c:v>
                </c:pt>
                <c:pt idx="6858">
                  <c:v>50232.49</c:v>
                </c:pt>
                <c:pt idx="6859">
                  <c:v>50233.49</c:v>
                </c:pt>
                <c:pt idx="6860">
                  <c:v>50357.6</c:v>
                </c:pt>
                <c:pt idx="6861">
                  <c:v>50358.6</c:v>
                </c:pt>
                <c:pt idx="6862">
                  <c:v>50359.6</c:v>
                </c:pt>
                <c:pt idx="6863">
                  <c:v>50360.6</c:v>
                </c:pt>
                <c:pt idx="6864">
                  <c:v>50361.6</c:v>
                </c:pt>
                <c:pt idx="6865">
                  <c:v>50362.6</c:v>
                </c:pt>
                <c:pt idx="6866">
                  <c:v>50363.6</c:v>
                </c:pt>
                <c:pt idx="6867">
                  <c:v>50364.6</c:v>
                </c:pt>
                <c:pt idx="6868">
                  <c:v>50365.61</c:v>
                </c:pt>
                <c:pt idx="6869">
                  <c:v>50366.61</c:v>
                </c:pt>
                <c:pt idx="6870">
                  <c:v>50371.31</c:v>
                </c:pt>
                <c:pt idx="6871">
                  <c:v>50372.31</c:v>
                </c:pt>
                <c:pt idx="6872">
                  <c:v>50373.31</c:v>
                </c:pt>
                <c:pt idx="6873">
                  <c:v>50374.31</c:v>
                </c:pt>
                <c:pt idx="6874">
                  <c:v>50375.32</c:v>
                </c:pt>
                <c:pt idx="6875">
                  <c:v>50376.32</c:v>
                </c:pt>
                <c:pt idx="6876">
                  <c:v>50377.32</c:v>
                </c:pt>
                <c:pt idx="6877">
                  <c:v>50378.32</c:v>
                </c:pt>
                <c:pt idx="6878">
                  <c:v>50379.32</c:v>
                </c:pt>
                <c:pt idx="6879">
                  <c:v>50380.32</c:v>
                </c:pt>
                <c:pt idx="6880">
                  <c:v>50504.43</c:v>
                </c:pt>
                <c:pt idx="6881">
                  <c:v>50505.43</c:v>
                </c:pt>
                <c:pt idx="6882">
                  <c:v>50506.43</c:v>
                </c:pt>
                <c:pt idx="6883">
                  <c:v>50507.43</c:v>
                </c:pt>
                <c:pt idx="6884">
                  <c:v>50508.43</c:v>
                </c:pt>
                <c:pt idx="6885">
                  <c:v>50509.43</c:v>
                </c:pt>
                <c:pt idx="6886">
                  <c:v>50510.43</c:v>
                </c:pt>
                <c:pt idx="6887">
                  <c:v>50511.43</c:v>
                </c:pt>
                <c:pt idx="6888">
                  <c:v>50512.43</c:v>
                </c:pt>
                <c:pt idx="6889">
                  <c:v>50513.43</c:v>
                </c:pt>
                <c:pt idx="6890">
                  <c:v>50518.14</c:v>
                </c:pt>
                <c:pt idx="6891">
                  <c:v>50519.14</c:v>
                </c:pt>
                <c:pt idx="6892">
                  <c:v>50520.14</c:v>
                </c:pt>
                <c:pt idx="6893">
                  <c:v>50521.14</c:v>
                </c:pt>
                <c:pt idx="6894">
                  <c:v>50522.14</c:v>
                </c:pt>
                <c:pt idx="6895">
                  <c:v>50523.14</c:v>
                </c:pt>
                <c:pt idx="6896">
                  <c:v>50524.14</c:v>
                </c:pt>
                <c:pt idx="6897">
                  <c:v>50525.14</c:v>
                </c:pt>
                <c:pt idx="6898">
                  <c:v>50526.14</c:v>
                </c:pt>
                <c:pt idx="6899">
                  <c:v>50527.15</c:v>
                </c:pt>
                <c:pt idx="6900">
                  <c:v>50651.24</c:v>
                </c:pt>
                <c:pt idx="6901">
                  <c:v>50652.24</c:v>
                </c:pt>
                <c:pt idx="6902">
                  <c:v>50653.24</c:v>
                </c:pt>
                <c:pt idx="6903">
                  <c:v>50654.24</c:v>
                </c:pt>
                <c:pt idx="6904">
                  <c:v>50655.25</c:v>
                </c:pt>
                <c:pt idx="6905">
                  <c:v>50656.25</c:v>
                </c:pt>
                <c:pt idx="6906">
                  <c:v>50657.25</c:v>
                </c:pt>
                <c:pt idx="6907">
                  <c:v>50658.25</c:v>
                </c:pt>
                <c:pt idx="6908">
                  <c:v>50659.25</c:v>
                </c:pt>
                <c:pt idx="6909">
                  <c:v>50660.25</c:v>
                </c:pt>
                <c:pt idx="6910">
                  <c:v>50664.96</c:v>
                </c:pt>
                <c:pt idx="6911">
                  <c:v>50665.96</c:v>
                </c:pt>
                <c:pt idx="6912">
                  <c:v>50666.96</c:v>
                </c:pt>
                <c:pt idx="6913">
                  <c:v>50667.96</c:v>
                </c:pt>
                <c:pt idx="6914">
                  <c:v>50668.96</c:v>
                </c:pt>
                <c:pt idx="6915">
                  <c:v>50669.96</c:v>
                </c:pt>
                <c:pt idx="6916">
                  <c:v>50670.96</c:v>
                </c:pt>
                <c:pt idx="6917">
                  <c:v>50671.96</c:v>
                </c:pt>
                <c:pt idx="6918">
                  <c:v>50672.96</c:v>
                </c:pt>
                <c:pt idx="6919">
                  <c:v>50673.97</c:v>
                </c:pt>
                <c:pt idx="6920">
                  <c:v>50798.07</c:v>
                </c:pt>
                <c:pt idx="6921">
                  <c:v>50799.07</c:v>
                </c:pt>
                <c:pt idx="6922">
                  <c:v>50800.07</c:v>
                </c:pt>
                <c:pt idx="6923">
                  <c:v>50801.07</c:v>
                </c:pt>
                <c:pt idx="6924">
                  <c:v>50802.07</c:v>
                </c:pt>
                <c:pt idx="6925">
                  <c:v>50803.07</c:v>
                </c:pt>
                <c:pt idx="6926">
                  <c:v>50804.08</c:v>
                </c:pt>
                <c:pt idx="6927">
                  <c:v>50805.08</c:v>
                </c:pt>
                <c:pt idx="6928">
                  <c:v>50806.08</c:v>
                </c:pt>
                <c:pt idx="6929">
                  <c:v>50807.08</c:v>
                </c:pt>
                <c:pt idx="6930">
                  <c:v>50811.79</c:v>
                </c:pt>
                <c:pt idx="6931">
                  <c:v>50812.79</c:v>
                </c:pt>
                <c:pt idx="6932">
                  <c:v>50813.79</c:v>
                </c:pt>
                <c:pt idx="6933">
                  <c:v>50814.79</c:v>
                </c:pt>
                <c:pt idx="6934">
                  <c:v>50815.79</c:v>
                </c:pt>
                <c:pt idx="6935">
                  <c:v>50816.79</c:v>
                </c:pt>
                <c:pt idx="6936">
                  <c:v>50817.79</c:v>
                </c:pt>
                <c:pt idx="6937">
                  <c:v>50818.79</c:v>
                </c:pt>
                <c:pt idx="6938">
                  <c:v>50819.79</c:v>
                </c:pt>
                <c:pt idx="6939">
                  <c:v>50820.79</c:v>
                </c:pt>
                <c:pt idx="6940">
                  <c:v>50944.86</c:v>
                </c:pt>
                <c:pt idx="6941">
                  <c:v>50945.86</c:v>
                </c:pt>
                <c:pt idx="6942">
                  <c:v>50946.86</c:v>
                </c:pt>
                <c:pt idx="6943">
                  <c:v>50947.86</c:v>
                </c:pt>
                <c:pt idx="6944">
                  <c:v>50948.87</c:v>
                </c:pt>
                <c:pt idx="6945">
                  <c:v>50949.87</c:v>
                </c:pt>
                <c:pt idx="6946">
                  <c:v>50950.87</c:v>
                </c:pt>
                <c:pt idx="6947">
                  <c:v>50951.87</c:v>
                </c:pt>
                <c:pt idx="6948">
                  <c:v>50952.87</c:v>
                </c:pt>
                <c:pt idx="6949">
                  <c:v>50953.87</c:v>
                </c:pt>
                <c:pt idx="6950">
                  <c:v>50958.58</c:v>
                </c:pt>
                <c:pt idx="6951">
                  <c:v>50959.58</c:v>
                </c:pt>
                <c:pt idx="6952">
                  <c:v>50960.58</c:v>
                </c:pt>
                <c:pt idx="6953">
                  <c:v>50961.58</c:v>
                </c:pt>
                <c:pt idx="6954">
                  <c:v>50962.58</c:v>
                </c:pt>
                <c:pt idx="6955">
                  <c:v>50963.58</c:v>
                </c:pt>
                <c:pt idx="6956">
                  <c:v>50964.58</c:v>
                </c:pt>
                <c:pt idx="6957">
                  <c:v>50965.58</c:v>
                </c:pt>
                <c:pt idx="6958">
                  <c:v>50966.58</c:v>
                </c:pt>
                <c:pt idx="6959">
                  <c:v>50967.58</c:v>
                </c:pt>
                <c:pt idx="6960">
                  <c:v>51091.69</c:v>
                </c:pt>
                <c:pt idx="6961">
                  <c:v>51092.69</c:v>
                </c:pt>
                <c:pt idx="6962">
                  <c:v>51093.69</c:v>
                </c:pt>
                <c:pt idx="6963">
                  <c:v>51094.69</c:v>
                </c:pt>
                <c:pt idx="6964">
                  <c:v>51095.69</c:v>
                </c:pt>
                <c:pt idx="6965">
                  <c:v>51096.69</c:v>
                </c:pt>
                <c:pt idx="6966">
                  <c:v>51097.69</c:v>
                </c:pt>
                <c:pt idx="6967">
                  <c:v>51098.69</c:v>
                </c:pt>
                <c:pt idx="6968">
                  <c:v>51099.7</c:v>
                </c:pt>
                <c:pt idx="6969">
                  <c:v>51100.7</c:v>
                </c:pt>
                <c:pt idx="6970">
                  <c:v>51105.41</c:v>
                </c:pt>
                <c:pt idx="6971">
                  <c:v>51106.41</c:v>
                </c:pt>
                <c:pt idx="6972">
                  <c:v>51107.41</c:v>
                </c:pt>
                <c:pt idx="6973">
                  <c:v>51108.41</c:v>
                </c:pt>
                <c:pt idx="6974">
                  <c:v>51109.41</c:v>
                </c:pt>
                <c:pt idx="6975">
                  <c:v>51110.41</c:v>
                </c:pt>
                <c:pt idx="6976">
                  <c:v>51111.41</c:v>
                </c:pt>
                <c:pt idx="6977">
                  <c:v>51112.41</c:v>
                </c:pt>
                <c:pt idx="6978">
                  <c:v>51113.41</c:v>
                </c:pt>
                <c:pt idx="6979">
                  <c:v>51114.41</c:v>
                </c:pt>
                <c:pt idx="6980">
                  <c:v>51238.52</c:v>
                </c:pt>
                <c:pt idx="6981">
                  <c:v>51239.52</c:v>
                </c:pt>
                <c:pt idx="6982">
                  <c:v>51240.52</c:v>
                </c:pt>
                <c:pt idx="6983">
                  <c:v>51241.52</c:v>
                </c:pt>
                <c:pt idx="6984">
                  <c:v>51242.52</c:v>
                </c:pt>
                <c:pt idx="6985">
                  <c:v>51243.52</c:v>
                </c:pt>
                <c:pt idx="6986">
                  <c:v>51244.52</c:v>
                </c:pt>
                <c:pt idx="6987">
                  <c:v>51245.52</c:v>
                </c:pt>
                <c:pt idx="6988">
                  <c:v>51246.52</c:v>
                </c:pt>
                <c:pt idx="6989">
                  <c:v>51247.52</c:v>
                </c:pt>
                <c:pt idx="6990">
                  <c:v>51252.23</c:v>
                </c:pt>
                <c:pt idx="6991">
                  <c:v>51253.23</c:v>
                </c:pt>
                <c:pt idx="6992">
                  <c:v>51254.23</c:v>
                </c:pt>
                <c:pt idx="6993">
                  <c:v>51255.23</c:v>
                </c:pt>
                <c:pt idx="6994">
                  <c:v>51256.23</c:v>
                </c:pt>
                <c:pt idx="6995">
                  <c:v>51257.23</c:v>
                </c:pt>
                <c:pt idx="6996">
                  <c:v>51258.23</c:v>
                </c:pt>
                <c:pt idx="6997">
                  <c:v>51259.23</c:v>
                </c:pt>
                <c:pt idx="6998">
                  <c:v>51260.24</c:v>
                </c:pt>
                <c:pt idx="6999">
                  <c:v>51261.24</c:v>
                </c:pt>
                <c:pt idx="7000">
                  <c:v>51385.34</c:v>
                </c:pt>
                <c:pt idx="7001">
                  <c:v>51386.34</c:v>
                </c:pt>
                <c:pt idx="7002">
                  <c:v>51387.34</c:v>
                </c:pt>
                <c:pt idx="7003">
                  <c:v>51388.34</c:v>
                </c:pt>
                <c:pt idx="7004">
                  <c:v>51389.35</c:v>
                </c:pt>
                <c:pt idx="7005">
                  <c:v>51390.35</c:v>
                </c:pt>
                <c:pt idx="7006">
                  <c:v>51391.35</c:v>
                </c:pt>
                <c:pt idx="7007">
                  <c:v>51392.35</c:v>
                </c:pt>
                <c:pt idx="7008">
                  <c:v>51393.35</c:v>
                </c:pt>
                <c:pt idx="7009">
                  <c:v>51394.35</c:v>
                </c:pt>
                <c:pt idx="7010">
                  <c:v>51399.06</c:v>
                </c:pt>
                <c:pt idx="7011">
                  <c:v>51400.06</c:v>
                </c:pt>
                <c:pt idx="7012">
                  <c:v>51401.06</c:v>
                </c:pt>
                <c:pt idx="7013">
                  <c:v>51402.06</c:v>
                </c:pt>
                <c:pt idx="7014">
                  <c:v>51403.06</c:v>
                </c:pt>
                <c:pt idx="7015">
                  <c:v>51404.06</c:v>
                </c:pt>
                <c:pt idx="7016">
                  <c:v>51405.06</c:v>
                </c:pt>
                <c:pt idx="7017">
                  <c:v>51406.06</c:v>
                </c:pt>
                <c:pt idx="7018">
                  <c:v>51407.06</c:v>
                </c:pt>
                <c:pt idx="7019">
                  <c:v>51408.06</c:v>
                </c:pt>
                <c:pt idx="7020">
                  <c:v>51532.17</c:v>
                </c:pt>
                <c:pt idx="7021">
                  <c:v>51533.17</c:v>
                </c:pt>
                <c:pt idx="7022">
                  <c:v>51534.17</c:v>
                </c:pt>
                <c:pt idx="7023">
                  <c:v>51535.17</c:v>
                </c:pt>
                <c:pt idx="7024">
                  <c:v>51536.17</c:v>
                </c:pt>
                <c:pt idx="7025">
                  <c:v>51537.17</c:v>
                </c:pt>
                <c:pt idx="7026">
                  <c:v>51538.17</c:v>
                </c:pt>
                <c:pt idx="7027">
                  <c:v>51539.17</c:v>
                </c:pt>
                <c:pt idx="7028">
                  <c:v>51540.17</c:v>
                </c:pt>
                <c:pt idx="7029">
                  <c:v>51541.18</c:v>
                </c:pt>
                <c:pt idx="7030">
                  <c:v>51545.88</c:v>
                </c:pt>
                <c:pt idx="7031">
                  <c:v>51546.88</c:v>
                </c:pt>
                <c:pt idx="7032">
                  <c:v>51547.88</c:v>
                </c:pt>
                <c:pt idx="7033">
                  <c:v>51548.88</c:v>
                </c:pt>
                <c:pt idx="7034">
                  <c:v>51549.89</c:v>
                </c:pt>
                <c:pt idx="7035">
                  <c:v>51550.89</c:v>
                </c:pt>
                <c:pt idx="7036">
                  <c:v>51551.89</c:v>
                </c:pt>
                <c:pt idx="7037">
                  <c:v>51552.89</c:v>
                </c:pt>
                <c:pt idx="7038">
                  <c:v>51553.89</c:v>
                </c:pt>
                <c:pt idx="7039">
                  <c:v>51554.89</c:v>
                </c:pt>
                <c:pt idx="7040">
                  <c:v>51679.0</c:v>
                </c:pt>
                <c:pt idx="7041">
                  <c:v>51680.0</c:v>
                </c:pt>
                <c:pt idx="7042">
                  <c:v>51681.0</c:v>
                </c:pt>
                <c:pt idx="7043">
                  <c:v>51682.0</c:v>
                </c:pt>
                <c:pt idx="7044">
                  <c:v>51683.0</c:v>
                </c:pt>
                <c:pt idx="7045">
                  <c:v>51684.0</c:v>
                </c:pt>
                <c:pt idx="7046">
                  <c:v>51685.0</c:v>
                </c:pt>
                <c:pt idx="7047">
                  <c:v>51686.0</c:v>
                </c:pt>
                <c:pt idx="7048">
                  <c:v>51687.0</c:v>
                </c:pt>
                <c:pt idx="7049">
                  <c:v>51688.0</c:v>
                </c:pt>
                <c:pt idx="7050">
                  <c:v>51692.71</c:v>
                </c:pt>
                <c:pt idx="7051">
                  <c:v>51693.71</c:v>
                </c:pt>
                <c:pt idx="7052">
                  <c:v>51694.71</c:v>
                </c:pt>
                <c:pt idx="7053">
                  <c:v>51695.71</c:v>
                </c:pt>
                <c:pt idx="7054">
                  <c:v>51696.71</c:v>
                </c:pt>
                <c:pt idx="7055">
                  <c:v>51697.72</c:v>
                </c:pt>
                <c:pt idx="7056">
                  <c:v>51698.71</c:v>
                </c:pt>
                <c:pt idx="7057">
                  <c:v>51699.71</c:v>
                </c:pt>
                <c:pt idx="7058">
                  <c:v>51700.72</c:v>
                </c:pt>
                <c:pt idx="7059">
                  <c:v>51701.72</c:v>
                </c:pt>
                <c:pt idx="7060">
                  <c:v>51825.82</c:v>
                </c:pt>
                <c:pt idx="7061">
                  <c:v>51826.82</c:v>
                </c:pt>
                <c:pt idx="7062">
                  <c:v>51827.82</c:v>
                </c:pt>
                <c:pt idx="7063">
                  <c:v>51828.82</c:v>
                </c:pt>
                <c:pt idx="7064">
                  <c:v>51829.83</c:v>
                </c:pt>
                <c:pt idx="7065">
                  <c:v>51830.83</c:v>
                </c:pt>
                <c:pt idx="7066">
                  <c:v>51831.83</c:v>
                </c:pt>
                <c:pt idx="7067">
                  <c:v>51832.83</c:v>
                </c:pt>
                <c:pt idx="7068">
                  <c:v>51833.83</c:v>
                </c:pt>
                <c:pt idx="7069">
                  <c:v>51834.83</c:v>
                </c:pt>
                <c:pt idx="7070">
                  <c:v>51839.54</c:v>
                </c:pt>
                <c:pt idx="7071">
                  <c:v>51840.54</c:v>
                </c:pt>
                <c:pt idx="7072">
                  <c:v>51841.54</c:v>
                </c:pt>
                <c:pt idx="7073">
                  <c:v>51842.54</c:v>
                </c:pt>
                <c:pt idx="7074">
                  <c:v>51843.54</c:v>
                </c:pt>
                <c:pt idx="7075">
                  <c:v>51844.54</c:v>
                </c:pt>
                <c:pt idx="7076">
                  <c:v>51845.54</c:v>
                </c:pt>
                <c:pt idx="7077">
                  <c:v>51846.54</c:v>
                </c:pt>
                <c:pt idx="7078">
                  <c:v>51847.54</c:v>
                </c:pt>
                <c:pt idx="7079">
                  <c:v>51848.54</c:v>
                </c:pt>
                <c:pt idx="7080">
                  <c:v>51972.65</c:v>
                </c:pt>
                <c:pt idx="7081">
                  <c:v>51973.65</c:v>
                </c:pt>
                <c:pt idx="7082">
                  <c:v>51974.65</c:v>
                </c:pt>
                <c:pt idx="7083">
                  <c:v>51975.65</c:v>
                </c:pt>
                <c:pt idx="7084">
                  <c:v>51976.65</c:v>
                </c:pt>
                <c:pt idx="7085">
                  <c:v>51977.65</c:v>
                </c:pt>
                <c:pt idx="7086">
                  <c:v>51978.65</c:v>
                </c:pt>
                <c:pt idx="7087">
                  <c:v>51979.65</c:v>
                </c:pt>
                <c:pt idx="7088">
                  <c:v>51980.65</c:v>
                </c:pt>
                <c:pt idx="7089">
                  <c:v>51981.66</c:v>
                </c:pt>
                <c:pt idx="7090">
                  <c:v>51986.37</c:v>
                </c:pt>
                <c:pt idx="7091">
                  <c:v>51987.37</c:v>
                </c:pt>
                <c:pt idx="7092">
                  <c:v>51988.37</c:v>
                </c:pt>
                <c:pt idx="7093">
                  <c:v>51989.37</c:v>
                </c:pt>
                <c:pt idx="7094">
                  <c:v>51990.37</c:v>
                </c:pt>
                <c:pt idx="7095">
                  <c:v>51991.37</c:v>
                </c:pt>
                <c:pt idx="7096">
                  <c:v>51992.37</c:v>
                </c:pt>
                <c:pt idx="7097">
                  <c:v>51993.37</c:v>
                </c:pt>
                <c:pt idx="7098">
                  <c:v>51994.37</c:v>
                </c:pt>
                <c:pt idx="7099">
                  <c:v>51995.37</c:v>
                </c:pt>
                <c:pt idx="7100">
                  <c:v>52119.48</c:v>
                </c:pt>
                <c:pt idx="7101">
                  <c:v>52120.48</c:v>
                </c:pt>
                <c:pt idx="7102">
                  <c:v>52121.48</c:v>
                </c:pt>
                <c:pt idx="7103">
                  <c:v>52122.48</c:v>
                </c:pt>
                <c:pt idx="7104">
                  <c:v>52123.48</c:v>
                </c:pt>
                <c:pt idx="7105">
                  <c:v>52124.48</c:v>
                </c:pt>
                <c:pt idx="7106">
                  <c:v>52125.48</c:v>
                </c:pt>
                <c:pt idx="7107">
                  <c:v>52126.48</c:v>
                </c:pt>
                <c:pt idx="7108">
                  <c:v>52127.48</c:v>
                </c:pt>
                <c:pt idx="7109">
                  <c:v>52128.48</c:v>
                </c:pt>
                <c:pt idx="7110">
                  <c:v>52133.19</c:v>
                </c:pt>
                <c:pt idx="7111">
                  <c:v>52134.19</c:v>
                </c:pt>
                <c:pt idx="7112">
                  <c:v>52135.19</c:v>
                </c:pt>
                <c:pt idx="7113">
                  <c:v>52136.19</c:v>
                </c:pt>
                <c:pt idx="7114">
                  <c:v>52137.19</c:v>
                </c:pt>
                <c:pt idx="7115">
                  <c:v>52138.19</c:v>
                </c:pt>
                <c:pt idx="7116">
                  <c:v>52139.19</c:v>
                </c:pt>
                <c:pt idx="7117">
                  <c:v>52140.19</c:v>
                </c:pt>
                <c:pt idx="7118">
                  <c:v>52141.19</c:v>
                </c:pt>
                <c:pt idx="7119">
                  <c:v>52142.19</c:v>
                </c:pt>
                <c:pt idx="7120">
                  <c:v>52266.26</c:v>
                </c:pt>
                <c:pt idx="7121">
                  <c:v>52267.26</c:v>
                </c:pt>
                <c:pt idx="7122">
                  <c:v>52268.26</c:v>
                </c:pt>
                <c:pt idx="7123">
                  <c:v>52269.26</c:v>
                </c:pt>
                <c:pt idx="7124">
                  <c:v>52270.26</c:v>
                </c:pt>
                <c:pt idx="7125">
                  <c:v>52271.26</c:v>
                </c:pt>
                <c:pt idx="7126">
                  <c:v>52272.26</c:v>
                </c:pt>
                <c:pt idx="7127">
                  <c:v>52273.26</c:v>
                </c:pt>
                <c:pt idx="7128">
                  <c:v>52274.26</c:v>
                </c:pt>
                <c:pt idx="7129">
                  <c:v>52275.26</c:v>
                </c:pt>
                <c:pt idx="7130">
                  <c:v>52279.97</c:v>
                </c:pt>
                <c:pt idx="7131">
                  <c:v>52280.97</c:v>
                </c:pt>
                <c:pt idx="7132">
                  <c:v>52281.97</c:v>
                </c:pt>
                <c:pt idx="7133">
                  <c:v>52282.97</c:v>
                </c:pt>
                <c:pt idx="7134">
                  <c:v>52283.97</c:v>
                </c:pt>
                <c:pt idx="7135">
                  <c:v>52284.97</c:v>
                </c:pt>
                <c:pt idx="7136">
                  <c:v>52285.97</c:v>
                </c:pt>
                <c:pt idx="7137">
                  <c:v>52286.98</c:v>
                </c:pt>
                <c:pt idx="7138">
                  <c:v>52287.98</c:v>
                </c:pt>
                <c:pt idx="7139">
                  <c:v>52288.98</c:v>
                </c:pt>
                <c:pt idx="7140">
                  <c:v>52413.08</c:v>
                </c:pt>
                <c:pt idx="7141">
                  <c:v>52414.08</c:v>
                </c:pt>
                <c:pt idx="7142">
                  <c:v>52415.09</c:v>
                </c:pt>
                <c:pt idx="7143">
                  <c:v>52416.08</c:v>
                </c:pt>
                <c:pt idx="7144">
                  <c:v>52417.09</c:v>
                </c:pt>
                <c:pt idx="7145">
                  <c:v>52418.09</c:v>
                </c:pt>
                <c:pt idx="7146">
                  <c:v>52419.09</c:v>
                </c:pt>
                <c:pt idx="7147">
                  <c:v>52420.09</c:v>
                </c:pt>
                <c:pt idx="7148">
                  <c:v>52421.09</c:v>
                </c:pt>
                <c:pt idx="7149">
                  <c:v>52422.09</c:v>
                </c:pt>
                <c:pt idx="7150">
                  <c:v>52426.8</c:v>
                </c:pt>
                <c:pt idx="7151">
                  <c:v>52427.8</c:v>
                </c:pt>
                <c:pt idx="7152">
                  <c:v>52428.8</c:v>
                </c:pt>
                <c:pt idx="7153">
                  <c:v>52429.8</c:v>
                </c:pt>
                <c:pt idx="7154">
                  <c:v>52430.8</c:v>
                </c:pt>
                <c:pt idx="7155">
                  <c:v>52431.8</c:v>
                </c:pt>
                <c:pt idx="7156">
                  <c:v>52432.8</c:v>
                </c:pt>
                <c:pt idx="7157">
                  <c:v>52433.8</c:v>
                </c:pt>
                <c:pt idx="7158">
                  <c:v>52434.8</c:v>
                </c:pt>
                <c:pt idx="7159">
                  <c:v>52435.8</c:v>
                </c:pt>
                <c:pt idx="7160">
                  <c:v>52559.91</c:v>
                </c:pt>
                <c:pt idx="7161">
                  <c:v>52560.91</c:v>
                </c:pt>
                <c:pt idx="7162">
                  <c:v>52561.91</c:v>
                </c:pt>
                <c:pt idx="7163">
                  <c:v>52562.91</c:v>
                </c:pt>
                <c:pt idx="7164">
                  <c:v>52563.91</c:v>
                </c:pt>
                <c:pt idx="7165">
                  <c:v>52564.91</c:v>
                </c:pt>
                <c:pt idx="7166">
                  <c:v>52565.91</c:v>
                </c:pt>
                <c:pt idx="7167">
                  <c:v>52566.91</c:v>
                </c:pt>
                <c:pt idx="7168">
                  <c:v>52567.91</c:v>
                </c:pt>
                <c:pt idx="7169">
                  <c:v>52568.92</c:v>
                </c:pt>
                <c:pt idx="7170">
                  <c:v>52573.62</c:v>
                </c:pt>
                <c:pt idx="7171">
                  <c:v>52574.62</c:v>
                </c:pt>
                <c:pt idx="7172">
                  <c:v>52575.63</c:v>
                </c:pt>
                <c:pt idx="7173">
                  <c:v>52576.63</c:v>
                </c:pt>
                <c:pt idx="7174">
                  <c:v>52577.63</c:v>
                </c:pt>
                <c:pt idx="7175">
                  <c:v>52578.63</c:v>
                </c:pt>
                <c:pt idx="7176">
                  <c:v>52579.63</c:v>
                </c:pt>
                <c:pt idx="7177">
                  <c:v>52580.63</c:v>
                </c:pt>
                <c:pt idx="7178">
                  <c:v>52581.63</c:v>
                </c:pt>
                <c:pt idx="7179">
                  <c:v>52582.63</c:v>
                </c:pt>
                <c:pt idx="7180">
                  <c:v>52706.74</c:v>
                </c:pt>
                <c:pt idx="7181">
                  <c:v>52707.74</c:v>
                </c:pt>
                <c:pt idx="7182">
                  <c:v>52708.74</c:v>
                </c:pt>
                <c:pt idx="7183">
                  <c:v>52709.74</c:v>
                </c:pt>
                <c:pt idx="7184">
                  <c:v>52710.74</c:v>
                </c:pt>
                <c:pt idx="7185">
                  <c:v>52711.74</c:v>
                </c:pt>
                <c:pt idx="7186">
                  <c:v>52712.74</c:v>
                </c:pt>
                <c:pt idx="7187">
                  <c:v>52713.74</c:v>
                </c:pt>
                <c:pt idx="7188">
                  <c:v>52714.74</c:v>
                </c:pt>
                <c:pt idx="7189">
                  <c:v>52715.74</c:v>
                </c:pt>
                <c:pt idx="7190">
                  <c:v>52720.45</c:v>
                </c:pt>
                <c:pt idx="7191">
                  <c:v>52721.45</c:v>
                </c:pt>
                <c:pt idx="7192">
                  <c:v>52722.45</c:v>
                </c:pt>
                <c:pt idx="7193">
                  <c:v>52723.45</c:v>
                </c:pt>
                <c:pt idx="7194">
                  <c:v>52724.46</c:v>
                </c:pt>
                <c:pt idx="7195">
                  <c:v>52725.46</c:v>
                </c:pt>
                <c:pt idx="7196">
                  <c:v>52726.46</c:v>
                </c:pt>
                <c:pt idx="7197">
                  <c:v>52727.46</c:v>
                </c:pt>
                <c:pt idx="7198">
                  <c:v>52728.46</c:v>
                </c:pt>
                <c:pt idx="7199">
                  <c:v>52729.46</c:v>
                </c:pt>
                <c:pt idx="7200">
                  <c:v>52853.56</c:v>
                </c:pt>
                <c:pt idx="7201">
                  <c:v>52854.56</c:v>
                </c:pt>
                <c:pt idx="7202">
                  <c:v>52855.57</c:v>
                </c:pt>
                <c:pt idx="7203">
                  <c:v>52856.57</c:v>
                </c:pt>
                <c:pt idx="7204">
                  <c:v>52857.57</c:v>
                </c:pt>
                <c:pt idx="7205">
                  <c:v>52858.57</c:v>
                </c:pt>
                <c:pt idx="7206">
                  <c:v>52859.57</c:v>
                </c:pt>
                <c:pt idx="7207">
                  <c:v>52860.57</c:v>
                </c:pt>
                <c:pt idx="7208">
                  <c:v>52861.57</c:v>
                </c:pt>
                <c:pt idx="7209">
                  <c:v>52862.57</c:v>
                </c:pt>
                <c:pt idx="7210">
                  <c:v>52867.28</c:v>
                </c:pt>
                <c:pt idx="7211">
                  <c:v>52868.28</c:v>
                </c:pt>
                <c:pt idx="7212">
                  <c:v>52869.28</c:v>
                </c:pt>
                <c:pt idx="7213">
                  <c:v>52870.28</c:v>
                </c:pt>
                <c:pt idx="7214">
                  <c:v>52871.28</c:v>
                </c:pt>
                <c:pt idx="7215">
                  <c:v>52872.28</c:v>
                </c:pt>
                <c:pt idx="7216">
                  <c:v>52873.28</c:v>
                </c:pt>
                <c:pt idx="7217">
                  <c:v>52874.28</c:v>
                </c:pt>
                <c:pt idx="7218">
                  <c:v>52875.28</c:v>
                </c:pt>
                <c:pt idx="7219">
                  <c:v>52876.28</c:v>
                </c:pt>
                <c:pt idx="7220">
                  <c:v>53000.3</c:v>
                </c:pt>
                <c:pt idx="7221">
                  <c:v>53001.31</c:v>
                </c:pt>
                <c:pt idx="7222">
                  <c:v>53002.31</c:v>
                </c:pt>
                <c:pt idx="7223">
                  <c:v>53003.31</c:v>
                </c:pt>
                <c:pt idx="7224">
                  <c:v>53004.31</c:v>
                </c:pt>
                <c:pt idx="7225">
                  <c:v>53005.31</c:v>
                </c:pt>
                <c:pt idx="7226">
                  <c:v>53006.31</c:v>
                </c:pt>
                <c:pt idx="7227">
                  <c:v>53007.31</c:v>
                </c:pt>
                <c:pt idx="7228">
                  <c:v>53008.31</c:v>
                </c:pt>
                <c:pt idx="7229">
                  <c:v>53009.31</c:v>
                </c:pt>
                <c:pt idx="7230">
                  <c:v>53014.02</c:v>
                </c:pt>
                <c:pt idx="7231">
                  <c:v>53015.02</c:v>
                </c:pt>
                <c:pt idx="7232">
                  <c:v>53016.02</c:v>
                </c:pt>
                <c:pt idx="7233">
                  <c:v>53017.02</c:v>
                </c:pt>
                <c:pt idx="7234">
                  <c:v>53018.02</c:v>
                </c:pt>
                <c:pt idx="7235">
                  <c:v>53019.02</c:v>
                </c:pt>
                <c:pt idx="7236">
                  <c:v>53020.02</c:v>
                </c:pt>
                <c:pt idx="7237">
                  <c:v>53021.02</c:v>
                </c:pt>
                <c:pt idx="7238">
                  <c:v>53022.02</c:v>
                </c:pt>
                <c:pt idx="7239">
                  <c:v>53023.02</c:v>
                </c:pt>
                <c:pt idx="7240">
                  <c:v>53147.13</c:v>
                </c:pt>
                <c:pt idx="7241">
                  <c:v>53148.13</c:v>
                </c:pt>
                <c:pt idx="7242">
                  <c:v>53149.13</c:v>
                </c:pt>
                <c:pt idx="7243">
                  <c:v>53150.13</c:v>
                </c:pt>
                <c:pt idx="7244">
                  <c:v>53151.13</c:v>
                </c:pt>
                <c:pt idx="7245">
                  <c:v>53152.14</c:v>
                </c:pt>
                <c:pt idx="7246">
                  <c:v>53153.14</c:v>
                </c:pt>
                <c:pt idx="7247">
                  <c:v>53154.14</c:v>
                </c:pt>
                <c:pt idx="7248">
                  <c:v>53155.14</c:v>
                </c:pt>
                <c:pt idx="7249">
                  <c:v>53156.14</c:v>
                </c:pt>
                <c:pt idx="7250">
                  <c:v>53160.85</c:v>
                </c:pt>
                <c:pt idx="7251">
                  <c:v>53161.85</c:v>
                </c:pt>
                <c:pt idx="7252">
                  <c:v>53162.85</c:v>
                </c:pt>
                <c:pt idx="7253">
                  <c:v>53163.85</c:v>
                </c:pt>
                <c:pt idx="7254">
                  <c:v>53164.85</c:v>
                </c:pt>
                <c:pt idx="7255">
                  <c:v>53165.85</c:v>
                </c:pt>
                <c:pt idx="7256">
                  <c:v>53166.85</c:v>
                </c:pt>
                <c:pt idx="7257">
                  <c:v>53167.85</c:v>
                </c:pt>
                <c:pt idx="7258">
                  <c:v>53168.85</c:v>
                </c:pt>
                <c:pt idx="7259">
                  <c:v>53169.85</c:v>
                </c:pt>
                <c:pt idx="7260">
                  <c:v>53293.96</c:v>
                </c:pt>
                <c:pt idx="7261">
                  <c:v>53294.96</c:v>
                </c:pt>
                <c:pt idx="7262">
                  <c:v>53295.96</c:v>
                </c:pt>
                <c:pt idx="7263">
                  <c:v>53296.96</c:v>
                </c:pt>
                <c:pt idx="7264">
                  <c:v>53297.96</c:v>
                </c:pt>
                <c:pt idx="7265">
                  <c:v>53298.96</c:v>
                </c:pt>
                <c:pt idx="7266">
                  <c:v>53299.96</c:v>
                </c:pt>
                <c:pt idx="7267">
                  <c:v>53300.96</c:v>
                </c:pt>
                <c:pt idx="7268">
                  <c:v>53301.96</c:v>
                </c:pt>
                <c:pt idx="7269">
                  <c:v>53302.97</c:v>
                </c:pt>
                <c:pt idx="7270">
                  <c:v>53307.67</c:v>
                </c:pt>
                <c:pt idx="7271">
                  <c:v>53308.67</c:v>
                </c:pt>
                <c:pt idx="7272">
                  <c:v>53309.68</c:v>
                </c:pt>
                <c:pt idx="7273">
                  <c:v>53310.68</c:v>
                </c:pt>
                <c:pt idx="7274">
                  <c:v>53311.68</c:v>
                </c:pt>
                <c:pt idx="7275">
                  <c:v>53312.68</c:v>
                </c:pt>
                <c:pt idx="7276">
                  <c:v>53313.68</c:v>
                </c:pt>
                <c:pt idx="7277">
                  <c:v>53314.68</c:v>
                </c:pt>
                <c:pt idx="7278">
                  <c:v>53315.68</c:v>
                </c:pt>
                <c:pt idx="7279">
                  <c:v>53316.68</c:v>
                </c:pt>
                <c:pt idx="7280">
                  <c:v>53440.78</c:v>
                </c:pt>
                <c:pt idx="7281">
                  <c:v>53441.78</c:v>
                </c:pt>
                <c:pt idx="7282">
                  <c:v>53442.78</c:v>
                </c:pt>
                <c:pt idx="7283">
                  <c:v>53443.78</c:v>
                </c:pt>
                <c:pt idx="7284">
                  <c:v>53444.79</c:v>
                </c:pt>
                <c:pt idx="7285">
                  <c:v>53445.79</c:v>
                </c:pt>
                <c:pt idx="7286">
                  <c:v>53446.79</c:v>
                </c:pt>
                <c:pt idx="7287">
                  <c:v>53447.79</c:v>
                </c:pt>
                <c:pt idx="7288">
                  <c:v>53448.79</c:v>
                </c:pt>
                <c:pt idx="7289">
                  <c:v>53449.79</c:v>
                </c:pt>
                <c:pt idx="7290">
                  <c:v>53454.5</c:v>
                </c:pt>
                <c:pt idx="7291">
                  <c:v>53455.5</c:v>
                </c:pt>
                <c:pt idx="7292">
                  <c:v>53456.5</c:v>
                </c:pt>
                <c:pt idx="7293">
                  <c:v>53457.5</c:v>
                </c:pt>
                <c:pt idx="7294">
                  <c:v>53458.5</c:v>
                </c:pt>
                <c:pt idx="7295">
                  <c:v>53459.5</c:v>
                </c:pt>
                <c:pt idx="7296">
                  <c:v>53460.5</c:v>
                </c:pt>
                <c:pt idx="7297">
                  <c:v>53461.5</c:v>
                </c:pt>
                <c:pt idx="7298">
                  <c:v>53462.5</c:v>
                </c:pt>
                <c:pt idx="7299">
                  <c:v>53463.5</c:v>
                </c:pt>
                <c:pt idx="7300">
                  <c:v>53587.61</c:v>
                </c:pt>
                <c:pt idx="7301">
                  <c:v>53588.61</c:v>
                </c:pt>
                <c:pt idx="7302">
                  <c:v>53589.61</c:v>
                </c:pt>
                <c:pt idx="7303">
                  <c:v>53590.61</c:v>
                </c:pt>
                <c:pt idx="7304">
                  <c:v>53591.62</c:v>
                </c:pt>
                <c:pt idx="7305">
                  <c:v>53592.62</c:v>
                </c:pt>
                <c:pt idx="7306">
                  <c:v>53593.62</c:v>
                </c:pt>
                <c:pt idx="7307">
                  <c:v>53594.62</c:v>
                </c:pt>
                <c:pt idx="7308">
                  <c:v>53595.62</c:v>
                </c:pt>
                <c:pt idx="7309">
                  <c:v>53596.62</c:v>
                </c:pt>
                <c:pt idx="7310">
                  <c:v>53601.33</c:v>
                </c:pt>
                <c:pt idx="7311">
                  <c:v>53602.33</c:v>
                </c:pt>
                <c:pt idx="7312">
                  <c:v>53603.33</c:v>
                </c:pt>
                <c:pt idx="7313">
                  <c:v>53604.33</c:v>
                </c:pt>
                <c:pt idx="7314">
                  <c:v>53605.33</c:v>
                </c:pt>
                <c:pt idx="7315">
                  <c:v>53606.33</c:v>
                </c:pt>
                <c:pt idx="7316">
                  <c:v>53607.33</c:v>
                </c:pt>
                <c:pt idx="7317">
                  <c:v>53608.33</c:v>
                </c:pt>
                <c:pt idx="7318">
                  <c:v>53609.33</c:v>
                </c:pt>
                <c:pt idx="7319">
                  <c:v>53610.33</c:v>
                </c:pt>
                <c:pt idx="7320">
                  <c:v>53734.44</c:v>
                </c:pt>
                <c:pt idx="7321">
                  <c:v>53735.44</c:v>
                </c:pt>
                <c:pt idx="7322">
                  <c:v>53736.44</c:v>
                </c:pt>
                <c:pt idx="7323">
                  <c:v>53737.44</c:v>
                </c:pt>
                <c:pt idx="7324">
                  <c:v>53738.44</c:v>
                </c:pt>
                <c:pt idx="7325">
                  <c:v>53739.44</c:v>
                </c:pt>
                <c:pt idx="7326">
                  <c:v>53740.44</c:v>
                </c:pt>
                <c:pt idx="7327">
                  <c:v>53741.44</c:v>
                </c:pt>
                <c:pt idx="7328">
                  <c:v>53742.45</c:v>
                </c:pt>
                <c:pt idx="7329">
                  <c:v>53743.45</c:v>
                </c:pt>
                <c:pt idx="7330">
                  <c:v>53748.15</c:v>
                </c:pt>
                <c:pt idx="7331">
                  <c:v>53749.15</c:v>
                </c:pt>
                <c:pt idx="7332">
                  <c:v>53750.15</c:v>
                </c:pt>
                <c:pt idx="7333">
                  <c:v>53751.16</c:v>
                </c:pt>
                <c:pt idx="7334">
                  <c:v>53752.16</c:v>
                </c:pt>
                <c:pt idx="7335">
                  <c:v>53753.16</c:v>
                </c:pt>
                <c:pt idx="7336">
                  <c:v>53754.16</c:v>
                </c:pt>
                <c:pt idx="7337">
                  <c:v>53755.16</c:v>
                </c:pt>
                <c:pt idx="7338">
                  <c:v>53756.16</c:v>
                </c:pt>
                <c:pt idx="7339">
                  <c:v>53757.16</c:v>
                </c:pt>
                <c:pt idx="7340">
                  <c:v>53881.27</c:v>
                </c:pt>
                <c:pt idx="7341">
                  <c:v>53882.27</c:v>
                </c:pt>
                <c:pt idx="7342">
                  <c:v>53883.27</c:v>
                </c:pt>
                <c:pt idx="7343">
                  <c:v>53884.27</c:v>
                </c:pt>
                <c:pt idx="7344">
                  <c:v>53885.27</c:v>
                </c:pt>
                <c:pt idx="7345">
                  <c:v>53886.27</c:v>
                </c:pt>
                <c:pt idx="7346">
                  <c:v>53887.27</c:v>
                </c:pt>
                <c:pt idx="7347">
                  <c:v>53888.27</c:v>
                </c:pt>
                <c:pt idx="7348">
                  <c:v>53889.27</c:v>
                </c:pt>
                <c:pt idx="7349">
                  <c:v>53890.27</c:v>
                </c:pt>
                <c:pt idx="7350">
                  <c:v>53894.98</c:v>
                </c:pt>
                <c:pt idx="7351">
                  <c:v>53895.98</c:v>
                </c:pt>
                <c:pt idx="7352">
                  <c:v>53896.98</c:v>
                </c:pt>
                <c:pt idx="7353">
                  <c:v>53897.98</c:v>
                </c:pt>
                <c:pt idx="7354">
                  <c:v>53898.98</c:v>
                </c:pt>
                <c:pt idx="7355">
                  <c:v>53899.98</c:v>
                </c:pt>
                <c:pt idx="7356">
                  <c:v>53900.98</c:v>
                </c:pt>
                <c:pt idx="7357">
                  <c:v>53901.99</c:v>
                </c:pt>
                <c:pt idx="7358">
                  <c:v>53902.99</c:v>
                </c:pt>
                <c:pt idx="7359">
                  <c:v>53903.99</c:v>
                </c:pt>
                <c:pt idx="7360">
                  <c:v>54028.09</c:v>
                </c:pt>
                <c:pt idx="7361">
                  <c:v>54029.09</c:v>
                </c:pt>
                <c:pt idx="7362">
                  <c:v>54030.09</c:v>
                </c:pt>
                <c:pt idx="7363">
                  <c:v>54031.09</c:v>
                </c:pt>
                <c:pt idx="7364">
                  <c:v>54032.1</c:v>
                </c:pt>
                <c:pt idx="7365">
                  <c:v>54033.1</c:v>
                </c:pt>
                <c:pt idx="7366">
                  <c:v>54034.1</c:v>
                </c:pt>
                <c:pt idx="7367">
                  <c:v>54035.1</c:v>
                </c:pt>
                <c:pt idx="7368">
                  <c:v>54036.1</c:v>
                </c:pt>
                <c:pt idx="7369">
                  <c:v>54037.1</c:v>
                </c:pt>
                <c:pt idx="7370">
                  <c:v>54041.81</c:v>
                </c:pt>
                <c:pt idx="7371">
                  <c:v>54042.81</c:v>
                </c:pt>
                <c:pt idx="7372">
                  <c:v>54043.81</c:v>
                </c:pt>
                <c:pt idx="7373">
                  <c:v>54044.81</c:v>
                </c:pt>
                <c:pt idx="7374">
                  <c:v>54045.81</c:v>
                </c:pt>
                <c:pt idx="7375">
                  <c:v>54046.81</c:v>
                </c:pt>
                <c:pt idx="7376">
                  <c:v>54047.81</c:v>
                </c:pt>
                <c:pt idx="7377">
                  <c:v>54048.81</c:v>
                </c:pt>
                <c:pt idx="7378">
                  <c:v>54049.81</c:v>
                </c:pt>
                <c:pt idx="7379">
                  <c:v>54050.81</c:v>
                </c:pt>
                <c:pt idx="7380">
                  <c:v>54174.92</c:v>
                </c:pt>
                <c:pt idx="7381">
                  <c:v>54175.92</c:v>
                </c:pt>
                <c:pt idx="7382">
                  <c:v>54176.92</c:v>
                </c:pt>
                <c:pt idx="7383">
                  <c:v>54177.92</c:v>
                </c:pt>
                <c:pt idx="7384">
                  <c:v>54178.92</c:v>
                </c:pt>
                <c:pt idx="7385">
                  <c:v>54179.92</c:v>
                </c:pt>
                <c:pt idx="7386">
                  <c:v>54180.92</c:v>
                </c:pt>
                <c:pt idx="7387">
                  <c:v>54181.92</c:v>
                </c:pt>
                <c:pt idx="7388">
                  <c:v>54182.92</c:v>
                </c:pt>
                <c:pt idx="7389">
                  <c:v>54183.92</c:v>
                </c:pt>
                <c:pt idx="7390">
                  <c:v>54188.63</c:v>
                </c:pt>
                <c:pt idx="7391">
                  <c:v>54189.63</c:v>
                </c:pt>
                <c:pt idx="7392">
                  <c:v>54190.63</c:v>
                </c:pt>
                <c:pt idx="7393">
                  <c:v>54191.63</c:v>
                </c:pt>
                <c:pt idx="7394">
                  <c:v>54192.63</c:v>
                </c:pt>
                <c:pt idx="7395">
                  <c:v>54193.63</c:v>
                </c:pt>
                <c:pt idx="7396">
                  <c:v>54194.63</c:v>
                </c:pt>
                <c:pt idx="7397">
                  <c:v>54195.63</c:v>
                </c:pt>
                <c:pt idx="7398">
                  <c:v>54196.63</c:v>
                </c:pt>
                <c:pt idx="7399">
                  <c:v>54197.63</c:v>
                </c:pt>
                <c:pt idx="7400">
                  <c:v>54321.74</c:v>
                </c:pt>
                <c:pt idx="7401">
                  <c:v>54322.74</c:v>
                </c:pt>
                <c:pt idx="7402">
                  <c:v>54323.74</c:v>
                </c:pt>
                <c:pt idx="7403">
                  <c:v>54324.74</c:v>
                </c:pt>
                <c:pt idx="7404">
                  <c:v>54325.74</c:v>
                </c:pt>
                <c:pt idx="7405">
                  <c:v>54326.74</c:v>
                </c:pt>
                <c:pt idx="7406">
                  <c:v>54327.74</c:v>
                </c:pt>
                <c:pt idx="7407">
                  <c:v>54328.75</c:v>
                </c:pt>
                <c:pt idx="7408">
                  <c:v>54329.75</c:v>
                </c:pt>
                <c:pt idx="7409">
                  <c:v>54330.75</c:v>
                </c:pt>
                <c:pt idx="7410">
                  <c:v>54335.46</c:v>
                </c:pt>
                <c:pt idx="7411">
                  <c:v>54336.46</c:v>
                </c:pt>
                <c:pt idx="7412">
                  <c:v>54337.46</c:v>
                </c:pt>
                <c:pt idx="7413">
                  <c:v>54338.46</c:v>
                </c:pt>
                <c:pt idx="7414">
                  <c:v>54339.46</c:v>
                </c:pt>
                <c:pt idx="7415">
                  <c:v>54340.46</c:v>
                </c:pt>
                <c:pt idx="7416">
                  <c:v>54341.46</c:v>
                </c:pt>
                <c:pt idx="7417">
                  <c:v>54342.46</c:v>
                </c:pt>
                <c:pt idx="7418">
                  <c:v>54343.46</c:v>
                </c:pt>
                <c:pt idx="7419">
                  <c:v>54344.46</c:v>
                </c:pt>
                <c:pt idx="7420">
                  <c:v>54468.57</c:v>
                </c:pt>
                <c:pt idx="7421">
                  <c:v>54469.57</c:v>
                </c:pt>
                <c:pt idx="7422">
                  <c:v>54470.57</c:v>
                </c:pt>
                <c:pt idx="7423">
                  <c:v>54471.57</c:v>
                </c:pt>
                <c:pt idx="7424">
                  <c:v>54472.57</c:v>
                </c:pt>
                <c:pt idx="7425">
                  <c:v>54473.57</c:v>
                </c:pt>
                <c:pt idx="7426">
                  <c:v>54474.57</c:v>
                </c:pt>
                <c:pt idx="7427">
                  <c:v>54475.57</c:v>
                </c:pt>
                <c:pt idx="7428">
                  <c:v>54476.57</c:v>
                </c:pt>
                <c:pt idx="7429">
                  <c:v>54477.57</c:v>
                </c:pt>
                <c:pt idx="7430">
                  <c:v>54482.28</c:v>
                </c:pt>
                <c:pt idx="7431">
                  <c:v>54483.28</c:v>
                </c:pt>
                <c:pt idx="7432">
                  <c:v>54484.29</c:v>
                </c:pt>
                <c:pt idx="7433">
                  <c:v>54485.29</c:v>
                </c:pt>
                <c:pt idx="7434">
                  <c:v>54486.29</c:v>
                </c:pt>
                <c:pt idx="7435">
                  <c:v>54487.29</c:v>
                </c:pt>
                <c:pt idx="7436">
                  <c:v>54488.29</c:v>
                </c:pt>
                <c:pt idx="7437">
                  <c:v>54489.29</c:v>
                </c:pt>
                <c:pt idx="7438">
                  <c:v>54490.29</c:v>
                </c:pt>
                <c:pt idx="7439">
                  <c:v>54491.29</c:v>
                </c:pt>
                <c:pt idx="7440">
                  <c:v>54615.4</c:v>
                </c:pt>
                <c:pt idx="7441">
                  <c:v>54616.4</c:v>
                </c:pt>
                <c:pt idx="7442">
                  <c:v>54617.4</c:v>
                </c:pt>
                <c:pt idx="7443">
                  <c:v>54618.4</c:v>
                </c:pt>
                <c:pt idx="7444">
                  <c:v>54619.4</c:v>
                </c:pt>
                <c:pt idx="7445">
                  <c:v>54620.4</c:v>
                </c:pt>
                <c:pt idx="7446">
                  <c:v>54621.4</c:v>
                </c:pt>
                <c:pt idx="7447">
                  <c:v>54622.4</c:v>
                </c:pt>
                <c:pt idx="7448">
                  <c:v>54623.4</c:v>
                </c:pt>
                <c:pt idx="7449">
                  <c:v>54624.41</c:v>
                </c:pt>
                <c:pt idx="7450">
                  <c:v>54629.11</c:v>
                </c:pt>
                <c:pt idx="7451">
                  <c:v>54630.12</c:v>
                </c:pt>
                <c:pt idx="7452">
                  <c:v>54631.12</c:v>
                </c:pt>
                <c:pt idx="7453">
                  <c:v>54632.12</c:v>
                </c:pt>
                <c:pt idx="7454">
                  <c:v>54633.12</c:v>
                </c:pt>
                <c:pt idx="7455">
                  <c:v>54634.12</c:v>
                </c:pt>
                <c:pt idx="7456">
                  <c:v>54635.12</c:v>
                </c:pt>
                <c:pt idx="7457">
                  <c:v>54636.12</c:v>
                </c:pt>
                <c:pt idx="7458">
                  <c:v>54637.12</c:v>
                </c:pt>
                <c:pt idx="7459">
                  <c:v>54638.12</c:v>
                </c:pt>
                <c:pt idx="7460">
                  <c:v>54762.16</c:v>
                </c:pt>
                <c:pt idx="7461">
                  <c:v>54763.16</c:v>
                </c:pt>
                <c:pt idx="7462">
                  <c:v>54764.16</c:v>
                </c:pt>
                <c:pt idx="7463">
                  <c:v>54765.16</c:v>
                </c:pt>
                <c:pt idx="7464">
                  <c:v>54766.16</c:v>
                </c:pt>
                <c:pt idx="7465">
                  <c:v>54767.16</c:v>
                </c:pt>
                <c:pt idx="7466">
                  <c:v>54768.16</c:v>
                </c:pt>
                <c:pt idx="7467">
                  <c:v>54769.16</c:v>
                </c:pt>
                <c:pt idx="7468">
                  <c:v>54770.17</c:v>
                </c:pt>
                <c:pt idx="7469">
                  <c:v>54771.17</c:v>
                </c:pt>
                <c:pt idx="7470">
                  <c:v>54775.87</c:v>
                </c:pt>
                <c:pt idx="7471">
                  <c:v>54776.87</c:v>
                </c:pt>
                <c:pt idx="7472">
                  <c:v>54777.87</c:v>
                </c:pt>
                <c:pt idx="7473">
                  <c:v>54778.87</c:v>
                </c:pt>
                <c:pt idx="7474">
                  <c:v>54779.87</c:v>
                </c:pt>
                <c:pt idx="7475">
                  <c:v>54780.87</c:v>
                </c:pt>
                <c:pt idx="7476">
                  <c:v>54781.87</c:v>
                </c:pt>
                <c:pt idx="7477">
                  <c:v>54782.87</c:v>
                </c:pt>
                <c:pt idx="7478">
                  <c:v>54783.87</c:v>
                </c:pt>
                <c:pt idx="7479">
                  <c:v>54784.87</c:v>
                </c:pt>
                <c:pt idx="7480">
                  <c:v>54908.98</c:v>
                </c:pt>
                <c:pt idx="7481">
                  <c:v>54909.98</c:v>
                </c:pt>
                <c:pt idx="7482">
                  <c:v>54910.98</c:v>
                </c:pt>
                <c:pt idx="7483">
                  <c:v>54911.98</c:v>
                </c:pt>
                <c:pt idx="7484">
                  <c:v>54912.98</c:v>
                </c:pt>
                <c:pt idx="7485">
                  <c:v>54913.98</c:v>
                </c:pt>
                <c:pt idx="7486">
                  <c:v>54914.98</c:v>
                </c:pt>
                <c:pt idx="7487">
                  <c:v>54915.98</c:v>
                </c:pt>
                <c:pt idx="7488">
                  <c:v>54916.99</c:v>
                </c:pt>
                <c:pt idx="7489">
                  <c:v>54917.99</c:v>
                </c:pt>
                <c:pt idx="7490">
                  <c:v>54922.7</c:v>
                </c:pt>
                <c:pt idx="7491">
                  <c:v>54923.7</c:v>
                </c:pt>
                <c:pt idx="7492">
                  <c:v>54924.7</c:v>
                </c:pt>
                <c:pt idx="7493">
                  <c:v>54925.7</c:v>
                </c:pt>
                <c:pt idx="7494">
                  <c:v>54926.7</c:v>
                </c:pt>
                <c:pt idx="7495">
                  <c:v>54927.7</c:v>
                </c:pt>
                <c:pt idx="7496">
                  <c:v>54928.7</c:v>
                </c:pt>
                <c:pt idx="7497">
                  <c:v>54929.7</c:v>
                </c:pt>
                <c:pt idx="7498">
                  <c:v>54930.7</c:v>
                </c:pt>
                <c:pt idx="7499">
                  <c:v>54931.7</c:v>
                </c:pt>
                <c:pt idx="7500">
                  <c:v>55055.8</c:v>
                </c:pt>
                <c:pt idx="7501">
                  <c:v>55056.81</c:v>
                </c:pt>
                <c:pt idx="7502">
                  <c:v>55057.81</c:v>
                </c:pt>
                <c:pt idx="7503">
                  <c:v>55058.81</c:v>
                </c:pt>
                <c:pt idx="7504">
                  <c:v>55059.81</c:v>
                </c:pt>
                <c:pt idx="7505">
                  <c:v>55060.81</c:v>
                </c:pt>
                <c:pt idx="7506">
                  <c:v>55061.81</c:v>
                </c:pt>
                <c:pt idx="7507">
                  <c:v>55062.81</c:v>
                </c:pt>
                <c:pt idx="7508">
                  <c:v>55063.81</c:v>
                </c:pt>
                <c:pt idx="7509">
                  <c:v>55064.81</c:v>
                </c:pt>
                <c:pt idx="7510">
                  <c:v>55069.52</c:v>
                </c:pt>
                <c:pt idx="7511">
                  <c:v>55070.52</c:v>
                </c:pt>
                <c:pt idx="7512">
                  <c:v>55071.52</c:v>
                </c:pt>
                <c:pt idx="7513">
                  <c:v>55072.52</c:v>
                </c:pt>
                <c:pt idx="7514">
                  <c:v>55073.53</c:v>
                </c:pt>
                <c:pt idx="7515">
                  <c:v>55074.53</c:v>
                </c:pt>
                <c:pt idx="7516">
                  <c:v>55075.53</c:v>
                </c:pt>
                <c:pt idx="7517">
                  <c:v>55076.53</c:v>
                </c:pt>
                <c:pt idx="7518">
                  <c:v>55077.53</c:v>
                </c:pt>
                <c:pt idx="7519">
                  <c:v>55078.53</c:v>
                </c:pt>
                <c:pt idx="7520">
                  <c:v>55202.63</c:v>
                </c:pt>
                <c:pt idx="7521">
                  <c:v>55203.63</c:v>
                </c:pt>
                <c:pt idx="7522">
                  <c:v>55204.63</c:v>
                </c:pt>
                <c:pt idx="7523">
                  <c:v>55205.64</c:v>
                </c:pt>
                <c:pt idx="7524">
                  <c:v>55206.64</c:v>
                </c:pt>
                <c:pt idx="7525">
                  <c:v>55207.64</c:v>
                </c:pt>
                <c:pt idx="7526">
                  <c:v>55208.64</c:v>
                </c:pt>
                <c:pt idx="7527">
                  <c:v>55209.64</c:v>
                </c:pt>
                <c:pt idx="7528">
                  <c:v>55210.64</c:v>
                </c:pt>
                <c:pt idx="7529">
                  <c:v>55211.64</c:v>
                </c:pt>
                <c:pt idx="7530">
                  <c:v>55216.35</c:v>
                </c:pt>
                <c:pt idx="7531">
                  <c:v>55217.35</c:v>
                </c:pt>
                <c:pt idx="7532">
                  <c:v>55218.35</c:v>
                </c:pt>
                <c:pt idx="7533">
                  <c:v>55219.35</c:v>
                </c:pt>
                <c:pt idx="7534">
                  <c:v>55220.35</c:v>
                </c:pt>
                <c:pt idx="7535">
                  <c:v>55221.35</c:v>
                </c:pt>
                <c:pt idx="7536">
                  <c:v>55222.35</c:v>
                </c:pt>
                <c:pt idx="7537">
                  <c:v>55223.35</c:v>
                </c:pt>
                <c:pt idx="7538">
                  <c:v>55224.35</c:v>
                </c:pt>
                <c:pt idx="7539">
                  <c:v>55225.35</c:v>
                </c:pt>
                <c:pt idx="7540">
                  <c:v>55349.45</c:v>
                </c:pt>
                <c:pt idx="7541">
                  <c:v>55350.45</c:v>
                </c:pt>
                <c:pt idx="7542">
                  <c:v>55351.46</c:v>
                </c:pt>
                <c:pt idx="7543">
                  <c:v>55352.46</c:v>
                </c:pt>
                <c:pt idx="7544">
                  <c:v>55353.46</c:v>
                </c:pt>
                <c:pt idx="7545">
                  <c:v>55354.46</c:v>
                </c:pt>
                <c:pt idx="7546">
                  <c:v>55355.46</c:v>
                </c:pt>
                <c:pt idx="7547">
                  <c:v>55356.46</c:v>
                </c:pt>
                <c:pt idx="7548">
                  <c:v>55357.46</c:v>
                </c:pt>
                <c:pt idx="7549">
                  <c:v>55358.46</c:v>
                </c:pt>
                <c:pt idx="7550">
                  <c:v>55363.17</c:v>
                </c:pt>
                <c:pt idx="7551">
                  <c:v>55364.17</c:v>
                </c:pt>
                <c:pt idx="7552">
                  <c:v>55365.17</c:v>
                </c:pt>
                <c:pt idx="7553">
                  <c:v>55366.17</c:v>
                </c:pt>
                <c:pt idx="7554">
                  <c:v>55367.17</c:v>
                </c:pt>
                <c:pt idx="7555">
                  <c:v>55368.17</c:v>
                </c:pt>
                <c:pt idx="7556">
                  <c:v>55369.17</c:v>
                </c:pt>
                <c:pt idx="7557">
                  <c:v>55370.17</c:v>
                </c:pt>
                <c:pt idx="7558">
                  <c:v>55371.17</c:v>
                </c:pt>
                <c:pt idx="7559">
                  <c:v>55372.17</c:v>
                </c:pt>
                <c:pt idx="7560">
                  <c:v>55496.28</c:v>
                </c:pt>
                <c:pt idx="7561">
                  <c:v>55497.28</c:v>
                </c:pt>
                <c:pt idx="7562">
                  <c:v>55498.28</c:v>
                </c:pt>
                <c:pt idx="7563">
                  <c:v>55499.28</c:v>
                </c:pt>
                <c:pt idx="7564">
                  <c:v>55500.28</c:v>
                </c:pt>
                <c:pt idx="7565">
                  <c:v>55501.28</c:v>
                </c:pt>
                <c:pt idx="7566">
                  <c:v>55502.28</c:v>
                </c:pt>
                <c:pt idx="7567">
                  <c:v>55503.28</c:v>
                </c:pt>
                <c:pt idx="7568">
                  <c:v>55504.28</c:v>
                </c:pt>
                <c:pt idx="7569">
                  <c:v>55505.28</c:v>
                </c:pt>
                <c:pt idx="7570">
                  <c:v>55509.99</c:v>
                </c:pt>
                <c:pt idx="7571">
                  <c:v>55510.99</c:v>
                </c:pt>
                <c:pt idx="7572">
                  <c:v>55511.99</c:v>
                </c:pt>
                <c:pt idx="7573">
                  <c:v>55512.99</c:v>
                </c:pt>
                <c:pt idx="7574">
                  <c:v>55513.99</c:v>
                </c:pt>
                <c:pt idx="7575">
                  <c:v>55514.99</c:v>
                </c:pt>
                <c:pt idx="7576">
                  <c:v>55515.99</c:v>
                </c:pt>
                <c:pt idx="7577">
                  <c:v>55517.0</c:v>
                </c:pt>
                <c:pt idx="7578">
                  <c:v>55518.0</c:v>
                </c:pt>
                <c:pt idx="7579">
                  <c:v>55519.0</c:v>
                </c:pt>
                <c:pt idx="7580">
                  <c:v>55643.1</c:v>
                </c:pt>
                <c:pt idx="7581">
                  <c:v>55644.1</c:v>
                </c:pt>
                <c:pt idx="7582">
                  <c:v>55645.1</c:v>
                </c:pt>
                <c:pt idx="7583">
                  <c:v>55646.1</c:v>
                </c:pt>
                <c:pt idx="7584">
                  <c:v>55647.11</c:v>
                </c:pt>
                <c:pt idx="7585">
                  <c:v>55648.11</c:v>
                </c:pt>
                <c:pt idx="7586">
                  <c:v>55649.11</c:v>
                </c:pt>
                <c:pt idx="7587">
                  <c:v>55650.11</c:v>
                </c:pt>
                <c:pt idx="7588">
                  <c:v>55651.11</c:v>
                </c:pt>
                <c:pt idx="7589">
                  <c:v>55652.11</c:v>
                </c:pt>
                <c:pt idx="7590">
                  <c:v>55656.82</c:v>
                </c:pt>
                <c:pt idx="7591">
                  <c:v>55657.82</c:v>
                </c:pt>
                <c:pt idx="7592">
                  <c:v>55658.82</c:v>
                </c:pt>
                <c:pt idx="7593">
                  <c:v>55659.82</c:v>
                </c:pt>
                <c:pt idx="7594">
                  <c:v>55660.82</c:v>
                </c:pt>
                <c:pt idx="7595">
                  <c:v>55661.82</c:v>
                </c:pt>
                <c:pt idx="7596">
                  <c:v>55662.82</c:v>
                </c:pt>
                <c:pt idx="7597">
                  <c:v>55663.82</c:v>
                </c:pt>
                <c:pt idx="7598">
                  <c:v>55664.82</c:v>
                </c:pt>
                <c:pt idx="7599">
                  <c:v>55665.82</c:v>
                </c:pt>
                <c:pt idx="7600">
                  <c:v>55789.93</c:v>
                </c:pt>
                <c:pt idx="7601">
                  <c:v>55790.93</c:v>
                </c:pt>
                <c:pt idx="7602">
                  <c:v>55791.93</c:v>
                </c:pt>
                <c:pt idx="7603">
                  <c:v>55792.93</c:v>
                </c:pt>
                <c:pt idx="7604">
                  <c:v>55793.93</c:v>
                </c:pt>
                <c:pt idx="7605">
                  <c:v>55794.93</c:v>
                </c:pt>
                <c:pt idx="7606">
                  <c:v>55795.94</c:v>
                </c:pt>
                <c:pt idx="7607">
                  <c:v>55796.94</c:v>
                </c:pt>
                <c:pt idx="7608">
                  <c:v>55797.94</c:v>
                </c:pt>
                <c:pt idx="7609">
                  <c:v>55798.94</c:v>
                </c:pt>
                <c:pt idx="7610">
                  <c:v>55803.65</c:v>
                </c:pt>
                <c:pt idx="7611">
                  <c:v>55804.65</c:v>
                </c:pt>
                <c:pt idx="7612">
                  <c:v>55805.65</c:v>
                </c:pt>
                <c:pt idx="7613">
                  <c:v>55806.65</c:v>
                </c:pt>
                <c:pt idx="7614">
                  <c:v>55807.65</c:v>
                </c:pt>
                <c:pt idx="7615">
                  <c:v>55808.65</c:v>
                </c:pt>
                <c:pt idx="7616">
                  <c:v>55809.65</c:v>
                </c:pt>
                <c:pt idx="7617">
                  <c:v>55810.65</c:v>
                </c:pt>
                <c:pt idx="7618">
                  <c:v>55811.65</c:v>
                </c:pt>
                <c:pt idx="7619">
                  <c:v>55812.65</c:v>
                </c:pt>
                <c:pt idx="7620">
                  <c:v>55936.76</c:v>
                </c:pt>
                <c:pt idx="7621">
                  <c:v>55937.76</c:v>
                </c:pt>
                <c:pt idx="7622">
                  <c:v>55938.76</c:v>
                </c:pt>
                <c:pt idx="7623">
                  <c:v>55939.76</c:v>
                </c:pt>
                <c:pt idx="7624">
                  <c:v>55940.76</c:v>
                </c:pt>
                <c:pt idx="7625">
                  <c:v>55941.76</c:v>
                </c:pt>
                <c:pt idx="7626">
                  <c:v>55942.76</c:v>
                </c:pt>
                <c:pt idx="7627">
                  <c:v>55943.76</c:v>
                </c:pt>
                <c:pt idx="7628">
                  <c:v>55944.76</c:v>
                </c:pt>
                <c:pt idx="7629">
                  <c:v>55945.76</c:v>
                </c:pt>
                <c:pt idx="7630">
                  <c:v>55950.47</c:v>
                </c:pt>
                <c:pt idx="7631">
                  <c:v>55951.47</c:v>
                </c:pt>
                <c:pt idx="7632">
                  <c:v>55952.47</c:v>
                </c:pt>
                <c:pt idx="7633">
                  <c:v>55953.47</c:v>
                </c:pt>
                <c:pt idx="7634">
                  <c:v>55954.47</c:v>
                </c:pt>
                <c:pt idx="7635">
                  <c:v>55955.47</c:v>
                </c:pt>
                <c:pt idx="7636">
                  <c:v>55956.47</c:v>
                </c:pt>
                <c:pt idx="7637">
                  <c:v>55957.47</c:v>
                </c:pt>
                <c:pt idx="7638">
                  <c:v>55958.47</c:v>
                </c:pt>
                <c:pt idx="7639">
                  <c:v>55959.47</c:v>
                </c:pt>
                <c:pt idx="7640">
                  <c:v>56083.57</c:v>
                </c:pt>
                <c:pt idx="7641">
                  <c:v>56084.57</c:v>
                </c:pt>
                <c:pt idx="7642">
                  <c:v>56085.57</c:v>
                </c:pt>
                <c:pt idx="7643">
                  <c:v>56086.57</c:v>
                </c:pt>
                <c:pt idx="7644">
                  <c:v>56087.57</c:v>
                </c:pt>
                <c:pt idx="7645">
                  <c:v>56088.57</c:v>
                </c:pt>
                <c:pt idx="7646">
                  <c:v>56089.57</c:v>
                </c:pt>
                <c:pt idx="7647">
                  <c:v>56090.57</c:v>
                </c:pt>
                <c:pt idx="7648">
                  <c:v>56091.57</c:v>
                </c:pt>
                <c:pt idx="7649">
                  <c:v>56092.58</c:v>
                </c:pt>
                <c:pt idx="7650">
                  <c:v>56097.28</c:v>
                </c:pt>
                <c:pt idx="7651">
                  <c:v>56098.28</c:v>
                </c:pt>
                <c:pt idx="7652">
                  <c:v>56099.29</c:v>
                </c:pt>
                <c:pt idx="7653">
                  <c:v>56100.29</c:v>
                </c:pt>
                <c:pt idx="7654">
                  <c:v>56101.29</c:v>
                </c:pt>
                <c:pt idx="7655">
                  <c:v>56102.29</c:v>
                </c:pt>
                <c:pt idx="7656">
                  <c:v>56103.29</c:v>
                </c:pt>
                <c:pt idx="7657">
                  <c:v>56104.29</c:v>
                </c:pt>
                <c:pt idx="7658">
                  <c:v>56105.29</c:v>
                </c:pt>
                <c:pt idx="7659">
                  <c:v>56106.29</c:v>
                </c:pt>
                <c:pt idx="7660">
                  <c:v>56230.37</c:v>
                </c:pt>
                <c:pt idx="7661">
                  <c:v>56231.37</c:v>
                </c:pt>
                <c:pt idx="7662">
                  <c:v>56232.37</c:v>
                </c:pt>
                <c:pt idx="7663">
                  <c:v>56233.37</c:v>
                </c:pt>
                <c:pt idx="7664">
                  <c:v>56234.37</c:v>
                </c:pt>
                <c:pt idx="7665">
                  <c:v>56235.37</c:v>
                </c:pt>
                <c:pt idx="7666">
                  <c:v>56236.37</c:v>
                </c:pt>
                <c:pt idx="7667">
                  <c:v>56237.37</c:v>
                </c:pt>
                <c:pt idx="7668">
                  <c:v>56238.37</c:v>
                </c:pt>
                <c:pt idx="7669">
                  <c:v>56239.37</c:v>
                </c:pt>
                <c:pt idx="7670">
                  <c:v>56244.08</c:v>
                </c:pt>
                <c:pt idx="7671">
                  <c:v>56245.08</c:v>
                </c:pt>
                <c:pt idx="7672">
                  <c:v>56246.08</c:v>
                </c:pt>
                <c:pt idx="7673">
                  <c:v>56247.09</c:v>
                </c:pt>
                <c:pt idx="7674">
                  <c:v>56248.09</c:v>
                </c:pt>
                <c:pt idx="7675">
                  <c:v>56249.09</c:v>
                </c:pt>
                <c:pt idx="7676">
                  <c:v>56250.09</c:v>
                </c:pt>
                <c:pt idx="7677">
                  <c:v>56251.09</c:v>
                </c:pt>
                <c:pt idx="7678">
                  <c:v>56252.09</c:v>
                </c:pt>
                <c:pt idx="7679">
                  <c:v>56253.09</c:v>
                </c:pt>
                <c:pt idx="7680">
                  <c:v>56377.19</c:v>
                </c:pt>
                <c:pt idx="7681">
                  <c:v>56378.19</c:v>
                </c:pt>
                <c:pt idx="7682">
                  <c:v>56379.19</c:v>
                </c:pt>
                <c:pt idx="7683">
                  <c:v>56380.19</c:v>
                </c:pt>
                <c:pt idx="7684">
                  <c:v>56381.2</c:v>
                </c:pt>
                <c:pt idx="7685">
                  <c:v>56382.2</c:v>
                </c:pt>
                <c:pt idx="7686">
                  <c:v>56383.2</c:v>
                </c:pt>
                <c:pt idx="7687">
                  <c:v>56384.2</c:v>
                </c:pt>
                <c:pt idx="7688">
                  <c:v>56385.2</c:v>
                </c:pt>
                <c:pt idx="7689">
                  <c:v>56386.2</c:v>
                </c:pt>
                <c:pt idx="7690">
                  <c:v>56390.91</c:v>
                </c:pt>
                <c:pt idx="7691">
                  <c:v>56391.91</c:v>
                </c:pt>
                <c:pt idx="7692">
                  <c:v>56392.91</c:v>
                </c:pt>
                <c:pt idx="7693">
                  <c:v>56393.91</c:v>
                </c:pt>
                <c:pt idx="7694">
                  <c:v>56394.91</c:v>
                </c:pt>
                <c:pt idx="7695">
                  <c:v>56395.91</c:v>
                </c:pt>
                <c:pt idx="7696">
                  <c:v>56396.91</c:v>
                </c:pt>
                <c:pt idx="7697">
                  <c:v>56397.91</c:v>
                </c:pt>
                <c:pt idx="7698">
                  <c:v>56398.91</c:v>
                </c:pt>
                <c:pt idx="7699">
                  <c:v>56399.91</c:v>
                </c:pt>
                <c:pt idx="7700">
                  <c:v>56524.02</c:v>
                </c:pt>
                <c:pt idx="7701">
                  <c:v>56525.02</c:v>
                </c:pt>
                <c:pt idx="7702">
                  <c:v>56526.02</c:v>
                </c:pt>
                <c:pt idx="7703">
                  <c:v>56527.02</c:v>
                </c:pt>
                <c:pt idx="7704">
                  <c:v>56528.02</c:v>
                </c:pt>
                <c:pt idx="7705">
                  <c:v>56529.02</c:v>
                </c:pt>
                <c:pt idx="7706">
                  <c:v>56530.02</c:v>
                </c:pt>
                <c:pt idx="7707">
                  <c:v>56531.02</c:v>
                </c:pt>
                <c:pt idx="7708">
                  <c:v>56532.02</c:v>
                </c:pt>
                <c:pt idx="7709">
                  <c:v>56533.02</c:v>
                </c:pt>
                <c:pt idx="7710">
                  <c:v>56537.73</c:v>
                </c:pt>
                <c:pt idx="7711">
                  <c:v>56538.73</c:v>
                </c:pt>
                <c:pt idx="7712">
                  <c:v>56539.73</c:v>
                </c:pt>
                <c:pt idx="7713">
                  <c:v>56540.73</c:v>
                </c:pt>
                <c:pt idx="7714">
                  <c:v>56541.73</c:v>
                </c:pt>
                <c:pt idx="7715">
                  <c:v>56542.73</c:v>
                </c:pt>
                <c:pt idx="7716">
                  <c:v>56543.74</c:v>
                </c:pt>
                <c:pt idx="7717">
                  <c:v>56544.74</c:v>
                </c:pt>
                <c:pt idx="7718">
                  <c:v>56545.74</c:v>
                </c:pt>
                <c:pt idx="7719">
                  <c:v>56546.74</c:v>
                </c:pt>
                <c:pt idx="7720">
                  <c:v>56670.84</c:v>
                </c:pt>
                <c:pt idx="7721">
                  <c:v>56671.84</c:v>
                </c:pt>
                <c:pt idx="7722">
                  <c:v>56672.85</c:v>
                </c:pt>
                <c:pt idx="7723">
                  <c:v>56673.85</c:v>
                </c:pt>
                <c:pt idx="7724">
                  <c:v>56674.85</c:v>
                </c:pt>
                <c:pt idx="7725">
                  <c:v>56675.85</c:v>
                </c:pt>
                <c:pt idx="7726">
                  <c:v>56676.85</c:v>
                </c:pt>
                <c:pt idx="7727">
                  <c:v>56677.85</c:v>
                </c:pt>
                <c:pt idx="7728">
                  <c:v>56678.85</c:v>
                </c:pt>
                <c:pt idx="7729">
                  <c:v>56679.85</c:v>
                </c:pt>
                <c:pt idx="7730">
                  <c:v>56684.56</c:v>
                </c:pt>
                <c:pt idx="7731">
                  <c:v>56685.56</c:v>
                </c:pt>
                <c:pt idx="7732">
                  <c:v>56686.56</c:v>
                </c:pt>
                <c:pt idx="7733">
                  <c:v>56687.56</c:v>
                </c:pt>
                <c:pt idx="7734">
                  <c:v>56688.56</c:v>
                </c:pt>
                <c:pt idx="7735">
                  <c:v>56689.56</c:v>
                </c:pt>
                <c:pt idx="7736">
                  <c:v>56690.56</c:v>
                </c:pt>
                <c:pt idx="7737">
                  <c:v>56691.56</c:v>
                </c:pt>
                <c:pt idx="7738">
                  <c:v>56692.56</c:v>
                </c:pt>
                <c:pt idx="7739">
                  <c:v>56693.56</c:v>
                </c:pt>
                <c:pt idx="7740">
                  <c:v>56817.67</c:v>
                </c:pt>
                <c:pt idx="7741">
                  <c:v>56818.67</c:v>
                </c:pt>
                <c:pt idx="7742">
                  <c:v>56819.67</c:v>
                </c:pt>
                <c:pt idx="7743">
                  <c:v>56820.67</c:v>
                </c:pt>
                <c:pt idx="7744">
                  <c:v>56821.67</c:v>
                </c:pt>
                <c:pt idx="7745">
                  <c:v>56822.67</c:v>
                </c:pt>
                <c:pt idx="7746">
                  <c:v>56823.67</c:v>
                </c:pt>
                <c:pt idx="7747">
                  <c:v>56824.67</c:v>
                </c:pt>
                <c:pt idx="7748">
                  <c:v>56825.67</c:v>
                </c:pt>
                <c:pt idx="7749">
                  <c:v>56826.67</c:v>
                </c:pt>
                <c:pt idx="7750">
                  <c:v>56831.38</c:v>
                </c:pt>
                <c:pt idx="7751">
                  <c:v>56832.38</c:v>
                </c:pt>
                <c:pt idx="7752">
                  <c:v>56833.38</c:v>
                </c:pt>
                <c:pt idx="7753">
                  <c:v>56834.38</c:v>
                </c:pt>
                <c:pt idx="7754">
                  <c:v>56835.38</c:v>
                </c:pt>
                <c:pt idx="7755">
                  <c:v>56836.38</c:v>
                </c:pt>
                <c:pt idx="7756">
                  <c:v>56837.38</c:v>
                </c:pt>
                <c:pt idx="7757">
                  <c:v>56838.38</c:v>
                </c:pt>
                <c:pt idx="7758">
                  <c:v>56839.38</c:v>
                </c:pt>
                <c:pt idx="7759">
                  <c:v>56840.38</c:v>
                </c:pt>
                <c:pt idx="7760">
                  <c:v>56964.49</c:v>
                </c:pt>
                <c:pt idx="7761">
                  <c:v>56965.49</c:v>
                </c:pt>
                <c:pt idx="7762">
                  <c:v>56966.49</c:v>
                </c:pt>
                <c:pt idx="7763">
                  <c:v>56967.49</c:v>
                </c:pt>
                <c:pt idx="7764">
                  <c:v>56968.49</c:v>
                </c:pt>
                <c:pt idx="7765">
                  <c:v>56969.49</c:v>
                </c:pt>
                <c:pt idx="7766">
                  <c:v>56970.49</c:v>
                </c:pt>
                <c:pt idx="7767">
                  <c:v>56971.49</c:v>
                </c:pt>
                <c:pt idx="7768">
                  <c:v>56972.5</c:v>
                </c:pt>
                <c:pt idx="7769">
                  <c:v>56973.5</c:v>
                </c:pt>
                <c:pt idx="7770">
                  <c:v>56978.21</c:v>
                </c:pt>
                <c:pt idx="7771">
                  <c:v>56979.21</c:v>
                </c:pt>
                <c:pt idx="7772">
                  <c:v>56980.21</c:v>
                </c:pt>
                <c:pt idx="7773">
                  <c:v>56981.21</c:v>
                </c:pt>
                <c:pt idx="7774">
                  <c:v>56982.21</c:v>
                </c:pt>
                <c:pt idx="7775">
                  <c:v>56983.21</c:v>
                </c:pt>
                <c:pt idx="7776">
                  <c:v>56984.21</c:v>
                </c:pt>
                <c:pt idx="7777">
                  <c:v>56985.21</c:v>
                </c:pt>
                <c:pt idx="7778">
                  <c:v>56986.21</c:v>
                </c:pt>
                <c:pt idx="7779">
                  <c:v>56987.21</c:v>
                </c:pt>
                <c:pt idx="7780">
                  <c:v>57111.32</c:v>
                </c:pt>
                <c:pt idx="7781">
                  <c:v>57112.32</c:v>
                </c:pt>
                <c:pt idx="7782">
                  <c:v>57113.32</c:v>
                </c:pt>
                <c:pt idx="7783">
                  <c:v>57114.32</c:v>
                </c:pt>
                <c:pt idx="7784">
                  <c:v>57115.32</c:v>
                </c:pt>
                <c:pt idx="7785">
                  <c:v>57116.32</c:v>
                </c:pt>
                <c:pt idx="7786">
                  <c:v>57117.32</c:v>
                </c:pt>
                <c:pt idx="7787">
                  <c:v>57118.32</c:v>
                </c:pt>
                <c:pt idx="7788">
                  <c:v>57119.32</c:v>
                </c:pt>
                <c:pt idx="7789">
                  <c:v>57120.33</c:v>
                </c:pt>
                <c:pt idx="7790">
                  <c:v>57125.03</c:v>
                </c:pt>
                <c:pt idx="7791">
                  <c:v>57126.03</c:v>
                </c:pt>
                <c:pt idx="7792">
                  <c:v>57127.03</c:v>
                </c:pt>
                <c:pt idx="7793">
                  <c:v>57128.03</c:v>
                </c:pt>
                <c:pt idx="7794">
                  <c:v>57129.04</c:v>
                </c:pt>
                <c:pt idx="7795">
                  <c:v>57130.04</c:v>
                </c:pt>
                <c:pt idx="7796">
                  <c:v>57131.04</c:v>
                </c:pt>
                <c:pt idx="7797">
                  <c:v>57132.04</c:v>
                </c:pt>
                <c:pt idx="7798">
                  <c:v>57133.04</c:v>
                </c:pt>
                <c:pt idx="7799">
                  <c:v>57134.04</c:v>
                </c:pt>
                <c:pt idx="7800">
                  <c:v>57258.1</c:v>
                </c:pt>
                <c:pt idx="7801">
                  <c:v>57259.1</c:v>
                </c:pt>
                <c:pt idx="7802">
                  <c:v>57260.1</c:v>
                </c:pt>
                <c:pt idx="7803">
                  <c:v>57261.1</c:v>
                </c:pt>
                <c:pt idx="7804">
                  <c:v>57262.1</c:v>
                </c:pt>
                <c:pt idx="7805">
                  <c:v>57263.1</c:v>
                </c:pt>
                <c:pt idx="7806">
                  <c:v>57264.1</c:v>
                </c:pt>
                <c:pt idx="7807">
                  <c:v>57265.1</c:v>
                </c:pt>
                <c:pt idx="7808">
                  <c:v>57266.1</c:v>
                </c:pt>
                <c:pt idx="7809">
                  <c:v>57267.1</c:v>
                </c:pt>
                <c:pt idx="7810">
                  <c:v>57271.81</c:v>
                </c:pt>
                <c:pt idx="7811">
                  <c:v>57272.81</c:v>
                </c:pt>
                <c:pt idx="7812">
                  <c:v>57273.81</c:v>
                </c:pt>
                <c:pt idx="7813">
                  <c:v>57274.81</c:v>
                </c:pt>
                <c:pt idx="7814">
                  <c:v>57275.81</c:v>
                </c:pt>
                <c:pt idx="7815">
                  <c:v>57276.81</c:v>
                </c:pt>
                <c:pt idx="7816">
                  <c:v>57277.81</c:v>
                </c:pt>
                <c:pt idx="7817">
                  <c:v>57278.81</c:v>
                </c:pt>
                <c:pt idx="7818">
                  <c:v>57279.81</c:v>
                </c:pt>
                <c:pt idx="7819">
                  <c:v>57280.81</c:v>
                </c:pt>
                <c:pt idx="7820">
                  <c:v>57404.92</c:v>
                </c:pt>
                <c:pt idx="7821">
                  <c:v>57405.92</c:v>
                </c:pt>
                <c:pt idx="7822">
                  <c:v>57406.92</c:v>
                </c:pt>
                <c:pt idx="7823">
                  <c:v>57407.92</c:v>
                </c:pt>
                <c:pt idx="7824">
                  <c:v>57408.92</c:v>
                </c:pt>
                <c:pt idx="7825">
                  <c:v>57409.92</c:v>
                </c:pt>
                <c:pt idx="7826">
                  <c:v>57410.92</c:v>
                </c:pt>
                <c:pt idx="7827">
                  <c:v>57411.92</c:v>
                </c:pt>
                <c:pt idx="7828">
                  <c:v>57412.92</c:v>
                </c:pt>
                <c:pt idx="7829">
                  <c:v>57413.93</c:v>
                </c:pt>
                <c:pt idx="7830">
                  <c:v>57418.63</c:v>
                </c:pt>
                <c:pt idx="7831">
                  <c:v>57419.63</c:v>
                </c:pt>
                <c:pt idx="7832">
                  <c:v>57420.64</c:v>
                </c:pt>
                <c:pt idx="7833">
                  <c:v>57421.64</c:v>
                </c:pt>
                <c:pt idx="7834">
                  <c:v>57422.64</c:v>
                </c:pt>
                <c:pt idx="7835">
                  <c:v>57423.64</c:v>
                </c:pt>
                <c:pt idx="7836">
                  <c:v>57424.64</c:v>
                </c:pt>
                <c:pt idx="7837">
                  <c:v>57425.64</c:v>
                </c:pt>
                <c:pt idx="7838">
                  <c:v>57426.64</c:v>
                </c:pt>
                <c:pt idx="7839">
                  <c:v>57427.64</c:v>
                </c:pt>
                <c:pt idx="7840">
                  <c:v>57551.74</c:v>
                </c:pt>
                <c:pt idx="7841">
                  <c:v>57552.74</c:v>
                </c:pt>
                <c:pt idx="7842">
                  <c:v>57553.75</c:v>
                </c:pt>
                <c:pt idx="7843">
                  <c:v>57554.75</c:v>
                </c:pt>
                <c:pt idx="7844">
                  <c:v>57555.75</c:v>
                </c:pt>
                <c:pt idx="7845">
                  <c:v>57556.75</c:v>
                </c:pt>
                <c:pt idx="7846">
                  <c:v>57557.75</c:v>
                </c:pt>
                <c:pt idx="7847">
                  <c:v>57558.75</c:v>
                </c:pt>
                <c:pt idx="7848">
                  <c:v>57559.75</c:v>
                </c:pt>
                <c:pt idx="7849">
                  <c:v>57560.75</c:v>
                </c:pt>
                <c:pt idx="7850">
                  <c:v>57565.46</c:v>
                </c:pt>
                <c:pt idx="7851">
                  <c:v>57566.46</c:v>
                </c:pt>
                <c:pt idx="7852">
                  <c:v>57567.46</c:v>
                </c:pt>
                <c:pt idx="7853">
                  <c:v>57568.46</c:v>
                </c:pt>
                <c:pt idx="7854">
                  <c:v>57569.46</c:v>
                </c:pt>
                <c:pt idx="7855">
                  <c:v>57570.46</c:v>
                </c:pt>
                <c:pt idx="7856">
                  <c:v>57571.46</c:v>
                </c:pt>
                <c:pt idx="7857">
                  <c:v>57572.46</c:v>
                </c:pt>
                <c:pt idx="7858">
                  <c:v>57573.46</c:v>
                </c:pt>
                <c:pt idx="7859">
                  <c:v>57574.46</c:v>
                </c:pt>
                <c:pt idx="7860">
                  <c:v>57698.57</c:v>
                </c:pt>
                <c:pt idx="7861">
                  <c:v>57699.57</c:v>
                </c:pt>
                <c:pt idx="7862">
                  <c:v>57700.57</c:v>
                </c:pt>
                <c:pt idx="7863">
                  <c:v>57701.57</c:v>
                </c:pt>
                <c:pt idx="7864">
                  <c:v>57702.57</c:v>
                </c:pt>
                <c:pt idx="7865">
                  <c:v>57703.57</c:v>
                </c:pt>
                <c:pt idx="7866">
                  <c:v>57704.58</c:v>
                </c:pt>
                <c:pt idx="7867">
                  <c:v>57705.58</c:v>
                </c:pt>
                <c:pt idx="7868">
                  <c:v>57706.58</c:v>
                </c:pt>
                <c:pt idx="7869">
                  <c:v>57707.58</c:v>
                </c:pt>
                <c:pt idx="7870">
                  <c:v>57712.29</c:v>
                </c:pt>
                <c:pt idx="7871">
                  <c:v>57713.29</c:v>
                </c:pt>
                <c:pt idx="7872">
                  <c:v>57714.29</c:v>
                </c:pt>
                <c:pt idx="7873">
                  <c:v>57715.29</c:v>
                </c:pt>
                <c:pt idx="7874">
                  <c:v>57716.29</c:v>
                </c:pt>
                <c:pt idx="7875">
                  <c:v>57717.29</c:v>
                </c:pt>
                <c:pt idx="7876">
                  <c:v>57718.29</c:v>
                </c:pt>
                <c:pt idx="7877">
                  <c:v>57719.29</c:v>
                </c:pt>
                <c:pt idx="7878">
                  <c:v>57720.29</c:v>
                </c:pt>
                <c:pt idx="7879">
                  <c:v>57721.29</c:v>
                </c:pt>
                <c:pt idx="7880">
                  <c:v>57845.36</c:v>
                </c:pt>
                <c:pt idx="7881">
                  <c:v>57846.36</c:v>
                </c:pt>
                <c:pt idx="7882">
                  <c:v>57847.36</c:v>
                </c:pt>
                <c:pt idx="7883">
                  <c:v>57848.36</c:v>
                </c:pt>
                <c:pt idx="7884">
                  <c:v>57849.36</c:v>
                </c:pt>
                <c:pt idx="7885">
                  <c:v>57850.36</c:v>
                </c:pt>
                <c:pt idx="7886">
                  <c:v>57851.36</c:v>
                </c:pt>
                <c:pt idx="7887">
                  <c:v>57852.36</c:v>
                </c:pt>
                <c:pt idx="7888">
                  <c:v>57853.36</c:v>
                </c:pt>
                <c:pt idx="7889">
                  <c:v>57854.36</c:v>
                </c:pt>
                <c:pt idx="7890">
                  <c:v>57859.07</c:v>
                </c:pt>
                <c:pt idx="7891">
                  <c:v>57860.07</c:v>
                </c:pt>
                <c:pt idx="7892">
                  <c:v>57861.07</c:v>
                </c:pt>
                <c:pt idx="7893">
                  <c:v>57862.07</c:v>
                </c:pt>
                <c:pt idx="7894">
                  <c:v>57863.07</c:v>
                </c:pt>
                <c:pt idx="7895">
                  <c:v>57864.07</c:v>
                </c:pt>
                <c:pt idx="7896">
                  <c:v>57865.07</c:v>
                </c:pt>
                <c:pt idx="7897">
                  <c:v>57866.07</c:v>
                </c:pt>
                <c:pt idx="7898">
                  <c:v>57867.07</c:v>
                </c:pt>
                <c:pt idx="7899">
                  <c:v>57868.07</c:v>
                </c:pt>
                <c:pt idx="7900">
                  <c:v>57992.18</c:v>
                </c:pt>
                <c:pt idx="7901">
                  <c:v>57993.18</c:v>
                </c:pt>
                <c:pt idx="7902">
                  <c:v>57994.18</c:v>
                </c:pt>
                <c:pt idx="7903">
                  <c:v>57995.18</c:v>
                </c:pt>
                <c:pt idx="7904">
                  <c:v>57996.18</c:v>
                </c:pt>
                <c:pt idx="7905">
                  <c:v>57997.19</c:v>
                </c:pt>
                <c:pt idx="7906">
                  <c:v>57998.19</c:v>
                </c:pt>
                <c:pt idx="7907">
                  <c:v>57999.19</c:v>
                </c:pt>
                <c:pt idx="7908">
                  <c:v>58000.19</c:v>
                </c:pt>
                <c:pt idx="7909">
                  <c:v>58001.19</c:v>
                </c:pt>
                <c:pt idx="7910">
                  <c:v>58005.9</c:v>
                </c:pt>
                <c:pt idx="7911">
                  <c:v>58006.9</c:v>
                </c:pt>
                <c:pt idx="7912">
                  <c:v>58007.9</c:v>
                </c:pt>
                <c:pt idx="7913">
                  <c:v>58008.9</c:v>
                </c:pt>
                <c:pt idx="7914">
                  <c:v>58009.9</c:v>
                </c:pt>
                <c:pt idx="7915">
                  <c:v>58010.9</c:v>
                </c:pt>
                <c:pt idx="7916">
                  <c:v>58011.9</c:v>
                </c:pt>
                <c:pt idx="7917">
                  <c:v>58012.9</c:v>
                </c:pt>
                <c:pt idx="7918">
                  <c:v>58013.9</c:v>
                </c:pt>
                <c:pt idx="7919">
                  <c:v>58014.9</c:v>
                </c:pt>
                <c:pt idx="7920">
                  <c:v>58139.01</c:v>
                </c:pt>
                <c:pt idx="7921">
                  <c:v>58140.01</c:v>
                </c:pt>
                <c:pt idx="7922">
                  <c:v>58141.01</c:v>
                </c:pt>
                <c:pt idx="7923">
                  <c:v>58142.01</c:v>
                </c:pt>
                <c:pt idx="7924">
                  <c:v>58143.01</c:v>
                </c:pt>
                <c:pt idx="7925">
                  <c:v>58144.01</c:v>
                </c:pt>
                <c:pt idx="7926">
                  <c:v>58145.01</c:v>
                </c:pt>
                <c:pt idx="7927">
                  <c:v>58146.02</c:v>
                </c:pt>
                <c:pt idx="7928">
                  <c:v>58147.02</c:v>
                </c:pt>
                <c:pt idx="7929">
                  <c:v>58148.02</c:v>
                </c:pt>
                <c:pt idx="7930">
                  <c:v>58152.73</c:v>
                </c:pt>
                <c:pt idx="7931">
                  <c:v>58153.73</c:v>
                </c:pt>
                <c:pt idx="7932">
                  <c:v>58154.73</c:v>
                </c:pt>
                <c:pt idx="7933">
                  <c:v>58155.73</c:v>
                </c:pt>
                <c:pt idx="7934">
                  <c:v>58156.73</c:v>
                </c:pt>
                <c:pt idx="7935">
                  <c:v>58157.73</c:v>
                </c:pt>
                <c:pt idx="7936">
                  <c:v>58158.73</c:v>
                </c:pt>
                <c:pt idx="7937">
                  <c:v>58159.73</c:v>
                </c:pt>
                <c:pt idx="7938">
                  <c:v>58160.73</c:v>
                </c:pt>
                <c:pt idx="7939">
                  <c:v>58161.73</c:v>
                </c:pt>
                <c:pt idx="7940">
                  <c:v>58285.75</c:v>
                </c:pt>
                <c:pt idx="7941">
                  <c:v>58286.76</c:v>
                </c:pt>
                <c:pt idx="7942">
                  <c:v>58287.76</c:v>
                </c:pt>
                <c:pt idx="7943">
                  <c:v>58288.76</c:v>
                </c:pt>
                <c:pt idx="7944">
                  <c:v>58289.76</c:v>
                </c:pt>
                <c:pt idx="7945">
                  <c:v>58290.76</c:v>
                </c:pt>
                <c:pt idx="7946">
                  <c:v>58291.76</c:v>
                </c:pt>
                <c:pt idx="7947">
                  <c:v>58292.76</c:v>
                </c:pt>
                <c:pt idx="7948">
                  <c:v>58293.76</c:v>
                </c:pt>
                <c:pt idx="7949">
                  <c:v>58294.76</c:v>
                </c:pt>
                <c:pt idx="7950">
                  <c:v>58299.47</c:v>
                </c:pt>
                <c:pt idx="7951">
                  <c:v>58300.47</c:v>
                </c:pt>
                <c:pt idx="7952">
                  <c:v>58301.47</c:v>
                </c:pt>
                <c:pt idx="7953">
                  <c:v>58302.47</c:v>
                </c:pt>
                <c:pt idx="7954">
                  <c:v>58303.47</c:v>
                </c:pt>
                <c:pt idx="7955">
                  <c:v>58304.47</c:v>
                </c:pt>
                <c:pt idx="7956">
                  <c:v>58305.47</c:v>
                </c:pt>
                <c:pt idx="7957">
                  <c:v>58306.47</c:v>
                </c:pt>
                <c:pt idx="7958">
                  <c:v>58307.48</c:v>
                </c:pt>
                <c:pt idx="7959">
                  <c:v>58308.48</c:v>
                </c:pt>
                <c:pt idx="7960">
                  <c:v>58432.58</c:v>
                </c:pt>
                <c:pt idx="7961">
                  <c:v>58433.59</c:v>
                </c:pt>
                <c:pt idx="7962">
                  <c:v>58434.59</c:v>
                </c:pt>
                <c:pt idx="7963">
                  <c:v>58435.59</c:v>
                </c:pt>
                <c:pt idx="7964">
                  <c:v>58436.59</c:v>
                </c:pt>
                <c:pt idx="7965">
                  <c:v>58437.59</c:v>
                </c:pt>
                <c:pt idx="7966">
                  <c:v>58438.59</c:v>
                </c:pt>
                <c:pt idx="7967">
                  <c:v>58439.59</c:v>
                </c:pt>
                <c:pt idx="7968">
                  <c:v>58440.59</c:v>
                </c:pt>
                <c:pt idx="7969">
                  <c:v>58441.59</c:v>
                </c:pt>
                <c:pt idx="7970">
                  <c:v>58446.3</c:v>
                </c:pt>
                <c:pt idx="7971">
                  <c:v>58447.3</c:v>
                </c:pt>
                <c:pt idx="7972">
                  <c:v>58448.3</c:v>
                </c:pt>
                <c:pt idx="7973">
                  <c:v>58449.3</c:v>
                </c:pt>
                <c:pt idx="7974">
                  <c:v>58450.3</c:v>
                </c:pt>
                <c:pt idx="7975">
                  <c:v>58451.3</c:v>
                </c:pt>
                <c:pt idx="7976">
                  <c:v>58452.3</c:v>
                </c:pt>
                <c:pt idx="7977">
                  <c:v>58453.3</c:v>
                </c:pt>
                <c:pt idx="7978">
                  <c:v>58454.31</c:v>
                </c:pt>
                <c:pt idx="7979">
                  <c:v>58455.31</c:v>
                </c:pt>
                <c:pt idx="7980">
                  <c:v>58579.41</c:v>
                </c:pt>
                <c:pt idx="7981">
                  <c:v>58580.41</c:v>
                </c:pt>
                <c:pt idx="7982">
                  <c:v>58581.41</c:v>
                </c:pt>
                <c:pt idx="7983">
                  <c:v>58582.41</c:v>
                </c:pt>
                <c:pt idx="7984">
                  <c:v>58583.42</c:v>
                </c:pt>
                <c:pt idx="7985">
                  <c:v>58584.42</c:v>
                </c:pt>
                <c:pt idx="7986">
                  <c:v>58585.42</c:v>
                </c:pt>
                <c:pt idx="7987">
                  <c:v>58586.42</c:v>
                </c:pt>
                <c:pt idx="7988">
                  <c:v>58587.42</c:v>
                </c:pt>
                <c:pt idx="7989">
                  <c:v>58588.42</c:v>
                </c:pt>
                <c:pt idx="7990">
                  <c:v>58593.13</c:v>
                </c:pt>
                <c:pt idx="7991">
                  <c:v>58594.13</c:v>
                </c:pt>
                <c:pt idx="7992">
                  <c:v>58595.13</c:v>
                </c:pt>
                <c:pt idx="7993">
                  <c:v>58596.13</c:v>
                </c:pt>
                <c:pt idx="7994">
                  <c:v>58597.13</c:v>
                </c:pt>
                <c:pt idx="7995">
                  <c:v>58598.13</c:v>
                </c:pt>
                <c:pt idx="7996">
                  <c:v>58599.13</c:v>
                </c:pt>
                <c:pt idx="7997">
                  <c:v>58600.13</c:v>
                </c:pt>
                <c:pt idx="7998">
                  <c:v>58601.14</c:v>
                </c:pt>
                <c:pt idx="7999">
                  <c:v>58602.14</c:v>
                </c:pt>
                <c:pt idx="8000">
                  <c:v>58726.16</c:v>
                </c:pt>
                <c:pt idx="8001">
                  <c:v>58727.16</c:v>
                </c:pt>
                <c:pt idx="8002">
                  <c:v>58728.16</c:v>
                </c:pt>
                <c:pt idx="8003">
                  <c:v>58729.16</c:v>
                </c:pt>
                <c:pt idx="8004">
                  <c:v>58730.16</c:v>
                </c:pt>
                <c:pt idx="8005">
                  <c:v>58731.16</c:v>
                </c:pt>
                <c:pt idx="8006">
                  <c:v>58732.16</c:v>
                </c:pt>
                <c:pt idx="8007">
                  <c:v>58733.16</c:v>
                </c:pt>
                <c:pt idx="8008">
                  <c:v>58734.16</c:v>
                </c:pt>
                <c:pt idx="8009">
                  <c:v>58735.17</c:v>
                </c:pt>
                <c:pt idx="8010">
                  <c:v>58739.88</c:v>
                </c:pt>
                <c:pt idx="8011">
                  <c:v>58740.88</c:v>
                </c:pt>
                <c:pt idx="8012">
                  <c:v>58741.88</c:v>
                </c:pt>
                <c:pt idx="8013">
                  <c:v>58742.88</c:v>
                </c:pt>
                <c:pt idx="8014">
                  <c:v>58743.88</c:v>
                </c:pt>
                <c:pt idx="8015">
                  <c:v>58744.88</c:v>
                </c:pt>
                <c:pt idx="8016">
                  <c:v>58745.88</c:v>
                </c:pt>
                <c:pt idx="8017">
                  <c:v>58746.88</c:v>
                </c:pt>
                <c:pt idx="8018">
                  <c:v>58747.88</c:v>
                </c:pt>
                <c:pt idx="8019">
                  <c:v>58748.88</c:v>
                </c:pt>
                <c:pt idx="8020">
                  <c:v>58872.98</c:v>
                </c:pt>
                <c:pt idx="8021">
                  <c:v>58873.98</c:v>
                </c:pt>
                <c:pt idx="8022">
                  <c:v>58874.98</c:v>
                </c:pt>
                <c:pt idx="8023">
                  <c:v>58875.99</c:v>
                </c:pt>
                <c:pt idx="8024">
                  <c:v>58876.99</c:v>
                </c:pt>
                <c:pt idx="8025">
                  <c:v>58877.99</c:v>
                </c:pt>
                <c:pt idx="8026">
                  <c:v>58878.99</c:v>
                </c:pt>
                <c:pt idx="8027">
                  <c:v>58879.99</c:v>
                </c:pt>
                <c:pt idx="8028">
                  <c:v>58880.99</c:v>
                </c:pt>
                <c:pt idx="8029">
                  <c:v>58881.99</c:v>
                </c:pt>
                <c:pt idx="8030">
                  <c:v>58886.7</c:v>
                </c:pt>
                <c:pt idx="8031">
                  <c:v>58887.7</c:v>
                </c:pt>
                <c:pt idx="8032">
                  <c:v>58888.7</c:v>
                </c:pt>
                <c:pt idx="8033">
                  <c:v>58889.7</c:v>
                </c:pt>
                <c:pt idx="8034">
                  <c:v>58890.7</c:v>
                </c:pt>
                <c:pt idx="8035">
                  <c:v>58891.7</c:v>
                </c:pt>
                <c:pt idx="8036">
                  <c:v>58892.7</c:v>
                </c:pt>
                <c:pt idx="8037">
                  <c:v>58893.7</c:v>
                </c:pt>
                <c:pt idx="8038">
                  <c:v>58894.7</c:v>
                </c:pt>
                <c:pt idx="8039">
                  <c:v>58895.7</c:v>
                </c:pt>
                <c:pt idx="8040">
                  <c:v>59019.81</c:v>
                </c:pt>
                <c:pt idx="8041">
                  <c:v>59020.81</c:v>
                </c:pt>
                <c:pt idx="8042">
                  <c:v>59021.81</c:v>
                </c:pt>
                <c:pt idx="8043">
                  <c:v>59022.81</c:v>
                </c:pt>
                <c:pt idx="8044">
                  <c:v>59023.81</c:v>
                </c:pt>
                <c:pt idx="8045">
                  <c:v>59024.81</c:v>
                </c:pt>
                <c:pt idx="8046">
                  <c:v>59025.81</c:v>
                </c:pt>
                <c:pt idx="8047">
                  <c:v>59026.81</c:v>
                </c:pt>
                <c:pt idx="8048">
                  <c:v>59027.81</c:v>
                </c:pt>
                <c:pt idx="8049">
                  <c:v>59028.82</c:v>
                </c:pt>
                <c:pt idx="8050">
                  <c:v>59033.52</c:v>
                </c:pt>
                <c:pt idx="8051">
                  <c:v>59034.52</c:v>
                </c:pt>
                <c:pt idx="8052">
                  <c:v>59035.52</c:v>
                </c:pt>
                <c:pt idx="8053">
                  <c:v>59036.52</c:v>
                </c:pt>
                <c:pt idx="8054">
                  <c:v>59037.52</c:v>
                </c:pt>
                <c:pt idx="8055">
                  <c:v>59038.53</c:v>
                </c:pt>
                <c:pt idx="8056">
                  <c:v>59039.53</c:v>
                </c:pt>
                <c:pt idx="8057">
                  <c:v>59040.53</c:v>
                </c:pt>
                <c:pt idx="8058">
                  <c:v>59041.53</c:v>
                </c:pt>
                <c:pt idx="8059">
                  <c:v>59042.53</c:v>
                </c:pt>
                <c:pt idx="8060">
                  <c:v>59166.63</c:v>
                </c:pt>
                <c:pt idx="8061">
                  <c:v>59167.63</c:v>
                </c:pt>
                <c:pt idx="8062">
                  <c:v>59168.63</c:v>
                </c:pt>
                <c:pt idx="8063">
                  <c:v>59169.63</c:v>
                </c:pt>
                <c:pt idx="8064">
                  <c:v>59170.63</c:v>
                </c:pt>
                <c:pt idx="8065">
                  <c:v>59171.64</c:v>
                </c:pt>
                <c:pt idx="8066">
                  <c:v>59172.64</c:v>
                </c:pt>
                <c:pt idx="8067">
                  <c:v>59173.64</c:v>
                </c:pt>
                <c:pt idx="8068">
                  <c:v>59174.64</c:v>
                </c:pt>
                <c:pt idx="8069">
                  <c:v>59175.64</c:v>
                </c:pt>
                <c:pt idx="8070">
                  <c:v>59180.35</c:v>
                </c:pt>
                <c:pt idx="8071">
                  <c:v>59181.35</c:v>
                </c:pt>
                <c:pt idx="8072">
                  <c:v>59182.35</c:v>
                </c:pt>
                <c:pt idx="8073">
                  <c:v>59183.35</c:v>
                </c:pt>
                <c:pt idx="8074">
                  <c:v>59184.35</c:v>
                </c:pt>
                <c:pt idx="8075">
                  <c:v>59185.35</c:v>
                </c:pt>
                <c:pt idx="8076">
                  <c:v>59186.35</c:v>
                </c:pt>
                <c:pt idx="8077">
                  <c:v>59187.35</c:v>
                </c:pt>
                <c:pt idx="8078">
                  <c:v>59188.35</c:v>
                </c:pt>
                <c:pt idx="8079">
                  <c:v>59189.36</c:v>
                </c:pt>
                <c:pt idx="8080">
                  <c:v>59313.46</c:v>
                </c:pt>
                <c:pt idx="8081">
                  <c:v>59314.46</c:v>
                </c:pt>
                <c:pt idx="8082">
                  <c:v>59315.46</c:v>
                </c:pt>
                <c:pt idx="8083">
                  <c:v>59316.46</c:v>
                </c:pt>
                <c:pt idx="8084">
                  <c:v>59317.46</c:v>
                </c:pt>
                <c:pt idx="8085">
                  <c:v>59318.46</c:v>
                </c:pt>
                <c:pt idx="8086">
                  <c:v>59319.47</c:v>
                </c:pt>
                <c:pt idx="8087">
                  <c:v>59320.47</c:v>
                </c:pt>
                <c:pt idx="8088">
                  <c:v>59321.47</c:v>
                </c:pt>
                <c:pt idx="8089">
                  <c:v>59322.47</c:v>
                </c:pt>
                <c:pt idx="8090">
                  <c:v>59327.18</c:v>
                </c:pt>
                <c:pt idx="8091">
                  <c:v>59328.18</c:v>
                </c:pt>
                <c:pt idx="8092">
                  <c:v>59329.18</c:v>
                </c:pt>
                <c:pt idx="8093">
                  <c:v>59330.18</c:v>
                </c:pt>
                <c:pt idx="8094">
                  <c:v>59331.18</c:v>
                </c:pt>
                <c:pt idx="8095">
                  <c:v>59332.18</c:v>
                </c:pt>
                <c:pt idx="8096">
                  <c:v>59333.18</c:v>
                </c:pt>
                <c:pt idx="8097">
                  <c:v>59334.18</c:v>
                </c:pt>
                <c:pt idx="8098">
                  <c:v>59335.18</c:v>
                </c:pt>
                <c:pt idx="8099">
                  <c:v>59336.18</c:v>
                </c:pt>
                <c:pt idx="8100">
                  <c:v>59460.29</c:v>
                </c:pt>
                <c:pt idx="8101">
                  <c:v>59461.29</c:v>
                </c:pt>
                <c:pt idx="8102">
                  <c:v>59462.29</c:v>
                </c:pt>
                <c:pt idx="8103">
                  <c:v>59463.29</c:v>
                </c:pt>
                <c:pt idx="8104">
                  <c:v>59464.29</c:v>
                </c:pt>
                <c:pt idx="8105">
                  <c:v>59465.29</c:v>
                </c:pt>
                <c:pt idx="8106">
                  <c:v>59466.29</c:v>
                </c:pt>
                <c:pt idx="8107">
                  <c:v>59467.3</c:v>
                </c:pt>
                <c:pt idx="8108">
                  <c:v>59468.3</c:v>
                </c:pt>
                <c:pt idx="8109">
                  <c:v>59469.3</c:v>
                </c:pt>
                <c:pt idx="8110">
                  <c:v>59474.01</c:v>
                </c:pt>
                <c:pt idx="8111">
                  <c:v>59475.01</c:v>
                </c:pt>
                <c:pt idx="8112">
                  <c:v>59476.01</c:v>
                </c:pt>
                <c:pt idx="8113">
                  <c:v>59477.01</c:v>
                </c:pt>
                <c:pt idx="8114">
                  <c:v>59478.01</c:v>
                </c:pt>
                <c:pt idx="8115">
                  <c:v>59479.01</c:v>
                </c:pt>
                <c:pt idx="8116">
                  <c:v>59480.01</c:v>
                </c:pt>
                <c:pt idx="8117">
                  <c:v>59481.01</c:v>
                </c:pt>
                <c:pt idx="8118">
                  <c:v>59482.01</c:v>
                </c:pt>
                <c:pt idx="8119">
                  <c:v>59483.01</c:v>
                </c:pt>
                <c:pt idx="8120">
                  <c:v>59607.12</c:v>
                </c:pt>
                <c:pt idx="8121">
                  <c:v>59608.12</c:v>
                </c:pt>
                <c:pt idx="8122">
                  <c:v>59609.12</c:v>
                </c:pt>
                <c:pt idx="8123">
                  <c:v>59610.12</c:v>
                </c:pt>
                <c:pt idx="8124">
                  <c:v>59611.12</c:v>
                </c:pt>
                <c:pt idx="8125">
                  <c:v>59612.12</c:v>
                </c:pt>
                <c:pt idx="8126">
                  <c:v>59613.12</c:v>
                </c:pt>
                <c:pt idx="8127">
                  <c:v>59614.12</c:v>
                </c:pt>
                <c:pt idx="8128">
                  <c:v>59615.12</c:v>
                </c:pt>
                <c:pt idx="8129">
                  <c:v>59616.12</c:v>
                </c:pt>
                <c:pt idx="8130">
                  <c:v>59620.83</c:v>
                </c:pt>
                <c:pt idx="8131">
                  <c:v>59621.83</c:v>
                </c:pt>
                <c:pt idx="8132">
                  <c:v>59622.83</c:v>
                </c:pt>
                <c:pt idx="8133">
                  <c:v>59623.83</c:v>
                </c:pt>
                <c:pt idx="8134">
                  <c:v>59624.84</c:v>
                </c:pt>
                <c:pt idx="8135">
                  <c:v>59625.84</c:v>
                </c:pt>
                <c:pt idx="8136">
                  <c:v>59626.84</c:v>
                </c:pt>
                <c:pt idx="8137">
                  <c:v>59627.84</c:v>
                </c:pt>
                <c:pt idx="8138">
                  <c:v>59628.84</c:v>
                </c:pt>
                <c:pt idx="8139">
                  <c:v>59629.84</c:v>
                </c:pt>
                <c:pt idx="8140">
                  <c:v>59753.94</c:v>
                </c:pt>
                <c:pt idx="8141">
                  <c:v>59754.94</c:v>
                </c:pt>
                <c:pt idx="8142">
                  <c:v>59755.94</c:v>
                </c:pt>
                <c:pt idx="8143">
                  <c:v>59756.94</c:v>
                </c:pt>
                <c:pt idx="8144">
                  <c:v>59757.95</c:v>
                </c:pt>
                <c:pt idx="8145">
                  <c:v>59758.95</c:v>
                </c:pt>
                <c:pt idx="8146">
                  <c:v>59759.95</c:v>
                </c:pt>
                <c:pt idx="8147">
                  <c:v>59760.95</c:v>
                </c:pt>
                <c:pt idx="8148">
                  <c:v>59761.95</c:v>
                </c:pt>
                <c:pt idx="8149">
                  <c:v>59762.95</c:v>
                </c:pt>
                <c:pt idx="8150">
                  <c:v>59767.66</c:v>
                </c:pt>
                <c:pt idx="8151">
                  <c:v>59768.66</c:v>
                </c:pt>
                <c:pt idx="8152">
                  <c:v>59769.66</c:v>
                </c:pt>
                <c:pt idx="8153">
                  <c:v>59770.66</c:v>
                </c:pt>
                <c:pt idx="8154">
                  <c:v>59771.66</c:v>
                </c:pt>
                <c:pt idx="8155">
                  <c:v>59772.66</c:v>
                </c:pt>
                <c:pt idx="8156">
                  <c:v>59773.66</c:v>
                </c:pt>
                <c:pt idx="8157">
                  <c:v>59774.66</c:v>
                </c:pt>
                <c:pt idx="8158">
                  <c:v>59775.66</c:v>
                </c:pt>
                <c:pt idx="8159">
                  <c:v>59776.66</c:v>
                </c:pt>
                <c:pt idx="8160">
                  <c:v>59900.77</c:v>
                </c:pt>
                <c:pt idx="8161">
                  <c:v>59901.77</c:v>
                </c:pt>
                <c:pt idx="8162">
                  <c:v>59902.77</c:v>
                </c:pt>
                <c:pt idx="8163">
                  <c:v>59903.77</c:v>
                </c:pt>
                <c:pt idx="8164">
                  <c:v>59904.77</c:v>
                </c:pt>
                <c:pt idx="8165">
                  <c:v>59905.77</c:v>
                </c:pt>
                <c:pt idx="8166">
                  <c:v>59906.78</c:v>
                </c:pt>
                <c:pt idx="8167">
                  <c:v>59907.78</c:v>
                </c:pt>
                <c:pt idx="8168">
                  <c:v>59908.78</c:v>
                </c:pt>
                <c:pt idx="8169">
                  <c:v>59909.78</c:v>
                </c:pt>
                <c:pt idx="8170">
                  <c:v>59914.49</c:v>
                </c:pt>
                <c:pt idx="8171">
                  <c:v>59915.49</c:v>
                </c:pt>
                <c:pt idx="8172">
                  <c:v>59916.49</c:v>
                </c:pt>
                <c:pt idx="8173">
                  <c:v>59917.49</c:v>
                </c:pt>
                <c:pt idx="8174">
                  <c:v>59918.49</c:v>
                </c:pt>
                <c:pt idx="8175">
                  <c:v>59919.49</c:v>
                </c:pt>
                <c:pt idx="8176">
                  <c:v>59920.49</c:v>
                </c:pt>
                <c:pt idx="8177">
                  <c:v>59921.49</c:v>
                </c:pt>
                <c:pt idx="8178">
                  <c:v>59922.49</c:v>
                </c:pt>
                <c:pt idx="8179">
                  <c:v>59923.49</c:v>
                </c:pt>
                <c:pt idx="8180">
                  <c:v>60047.6</c:v>
                </c:pt>
                <c:pt idx="8181">
                  <c:v>60048.6</c:v>
                </c:pt>
                <c:pt idx="8182">
                  <c:v>60049.6</c:v>
                </c:pt>
                <c:pt idx="8183">
                  <c:v>60050.6</c:v>
                </c:pt>
                <c:pt idx="8184">
                  <c:v>60051.6</c:v>
                </c:pt>
                <c:pt idx="8185">
                  <c:v>60052.6</c:v>
                </c:pt>
                <c:pt idx="8186">
                  <c:v>60053.6</c:v>
                </c:pt>
                <c:pt idx="8187">
                  <c:v>60054.6</c:v>
                </c:pt>
                <c:pt idx="8188">
                  <c:v>60055.6</c:v>
                </c:pt>
                <c:pt idx="8189">
                  <c:v>60056.6</c:v>
                </c:pt>
                <c:pt idx="8190">
                  <c:v>60061.31</c:v>
                </c:pt>
                <c:pt idx="8191">
                  <c:v>60062.31</c:v>
                </c:pt>
                <c:pt idx="8192">
                  <c:v>60063.31</c:v>
                </c:pt>
                <c:pt idx="8193">
                  <c:v>60064.31</c:v>
                </c:pt>
                <c:pt idx="8194">
                  <c:v>60065.31</c:v>
                </c:pt>
                <c:pt idx="8195">
                  <c:v>60066.31</c:v>
                </c:pt>
                <c:pt idx="8196">
                  <c:v>60067.31</c:v>
                </c:pt>
                <c:pt idx="8197">
                  <c:v>60068.31</c:v>
                </c:pt>
                <c:pt idx="8198">
                  <c:v>60069.32</c:v>
                </c:pt>
                <c:pt idx="8199">
                  <c:v>60070.32</c:v>
                </c:pt>
                <c:pt idx="8200">
                  <c:v>60194.41</c:v>
                </c:pt>
                <c:pt idx="8201">
                  <c:v>60195.41</c:v>
                </c:pt>
                <c:pt idx="8202">
                  <c:v>60196.41</c:v>
                </c:pt>
                <c:pt idx="8203">
                  <c:v>60197.41</c:v>
                </c:pt>
                <c:pt idx="8204">
                  <c:v>60198.41</c:v>
                </c:pt>
                <c:pt idx="8205">
                  <c:v>60199.41</c:v>
                </c:pt>
                <c:pt idx="8206">
                  <c:v>60200.41</c:v>
                </c:pt>
                <c:pt idx="8207">
                  <c:v>60201.41</c:v>
                </c:pt>
                <c:pt idx="8208">
                  <c:v>60202.41</c:v>
                </c:pt>
                <c:pt idx="8209">
                  <c:v>60203.41</c:v>
                </c:pt>
                <c:pt idx="8210">
                  <c:v>60208.12</c:v>
                </c:pt>
                <c:pt idx="8211">
                  <c:v>60209.12</c:v>
                </c:pt>
                <c:pt idx="8212">
                  <c:v>60210.12</c:v>
                </c:pt>
                <c:pt idx="8213">
                  <c:v>60211.12</c:v>
                </c:pt>
                <c:pt idx="8214">
                  <c:v>60212.12</c:v>
                </c:pt>
                <c:pt idx="8215">
                  <c:v>60213.13</c:v>
                </c:pt>
                <c:pt idx="8216">
                  <c:v>60214.13</c:v>
                </c:pt>
                <c:pt idx="8217">
                  <c:v>60215.13</c:v>
                </c:pt>
                <c:pt idx="8218">
                  <c:v>60216.13</c:v>
                </c:pt>
                <c:pt idx="8219">
                  <c:v>60217.13</c:v>
                </c:pt>
                <c:pt idx="8220">
                  <c:v>60341.21</c:v>
                </c:pt>
                <c:pt idx="8221">
                  <c:v>60342.21</c:v>
                </c:pt>
                <c:pt idx="8222">
                  <c:v>60343.21</c:v>
                </c:pt>
                <c:pt idx="8223">
                  <c:v>60344.21</c:v>
                </c:pt>
                <c:pt idx="8224">
                  <c:v>60345.21</c:v>
                </c:pt>
                <c:pt idx="8225">
                  <c:v>60346.21</c:v>
                </c:pt>
                <c:pt idx="8226">
                  <c:v>60347.21</c:v>
                </c:pt>
                <c:pt idx="8227">
                  <c:v>60348.21</c:v>
                </c:pt>
                <c:pt idx="8228">
                  <c:v>60349.22</c:v>
                </c:pt>
                <c:pt idx="8229">
                  <c:v>60350.22</c:v>
                </c:pt>
                <c:pt idx="8230">
                  <c:v>60354.93</c:v>
                </c:pt>
                <c:pt idx="8231">
                  <c:v>60355.93</c:v>
                </c:pt>
                <c:pt idx="8232">
                  <c:v>60356.93</c:v>
                </c:pt>
                <c:pt idx="8233">
                  <c:v>60357.93</c:v>
                </c:pt>
                <c:pt idx="8234">
                  <c:v>60358.93</c:v>
                </c:pt>
                <c:pt idx="8235">
                  <c:v>60359.93</c:v>
                </c:pt>
                <c:pt idx="8236">
                  <c:v>60360.93</c:v>
                </c:pt>
                <c:pt idx="8237">
                  <c:v>60361.93</c:v>
                </c:pt>
                <c:pt idx="8238">
                  <c:v>60362.93</c:v>
                </c:pt>
                <c:pt idx="8239">
                  <c:v>60363.93</c:v>
                </c:pt>
                <c:pt idx="8240">
                  <c:v>60488.04</c:v>
                </c:pt>
                <c:pt idx="8241">
                  <c:v>60489.04</c:v>
                </c:pt>
                <c:pt idx="8242">
                  <c:v>60490.04</c:v>
                </c:pt>
                <c:pt idx="8243">
                  <c:v>60491.04</c:v>
                </c:pt>
                <c:pt idx="8244">
                  <c:v>60492.04</c:v>
                </c:pt>
                <c:pt idx="8245">
                  <c:v>60493.04</c:v>
                </c:pt>
                <c:pt idx="8246">
                  <c:v>60494.04</c:v>
                </c:pt>
                <c:pt idx="8247">
                  <c:v>60495.04</c:v>
                </c:pt>
                <c:pt idx="8248">
                  <c:v>60496.04</c:v>
                </c:pt>
                <c:pt idx="8249">
                  <c:v>60497.04</c:v>
                </c:pt>
                <c:pt idx="8250">
                  <c:v>60501.75</c:v>
                </c:pt>
                <c:pt idx="8251">
                  <c:v>60502.75</c:v>
                </c:pt>
                <c:pt idx="8252">
                  <c:v>60503.75</c:v>
                </c:pt>
                <c:pt idx="8253">
                  <c:v>60504.75</c:v>
                </c:pt>
                <c:pt idx="8254">
                  <c:v>60505.75</c:v>
                </c:pt>
                <c:pt idx="8255">
                  <c:v>60506.75</c:v>
                </c:pt>
                <c:pt idx="8256">
                  <c:v>60507.75</c:v>
                </c:pt>
                <c:pt idx="8257">
                  <c:v>60508.75</c:v>
                </c:pt>
                <c:pt idx="8258">
                  <c:v>60509.76</c:v>
                </c:pt>
                <c:pt idx="8259">
                  <c:v>60510.76</c:v>
                </c:pt>
                <c:pt idx="8260">
                  <c:v>60634.86</c:v>
                </c:pt>
                <c:pt idx="8261">
                  <c:v>60635.86</c:v>
                </c:pt>
                <c:pt idx="8262">
                  <c:v>60636.86</c:v>
                </c:pt>
                <c:pt idx="8263">
                  <c:v>60637.86</c:v>
                </c:pt>
                <c:pt idx="8264">
                  <c:v>60638.86</c:v>
                </c:pt>
                <c:pt idx="8265">
                  <c:v>60639.87</c:v>
                </c:pt>
                <c:pt idx="8266">
                  <c:v>60640.87</c:v>
                </c:pt>
                <c:pt idx="8267">
                  <c:v>60641.87</c:v>
                </c:pt>
                <c:pt idx="8268">
                  <c:v>60642.87</c:v>
                </c:pt>
                <c:pt idx="8269">
                  <c:v>60643.87</c:v>
                </c:pt>
                <c:pt idx="8270">
                  <c:v>60648.58</c:v>
                </c:pt>
                <c:pt idx="8271">
                  <c:v>60649.58</c:v>
                </c:pt>
                <c:pt idx="8272">
                  <c:v>60650.58</c:v>
                </c:pt>
                <c:pt idx="8273">
                  <c:v>60651.58</c:v>
                </c:pt>
                <c:pt idx="8274">
                  <c:v>60652.58</c:v>
                </c:pt>
                <c:pt idx="8275">
                  <c:v>60653.58</c:v>
                </c:pt>
                <c:pt idx="8276">
                  <c:v>60654.58</c:v>
                </c:pt>
                <c:pt idx="8277">
                  <c:v>60655.58</c:v>
                </c:pt>
                <c:pt idx="8278">
                  <c:v>60656.58</c:v>
                </c:pt>
                <c:pt idx="8279">
                  <c:v>60657.58</c:v>
                </c:pt>
                <c:pt idx="8280">
                  <c:v>60781.67</c:v>
                </c:pt>
                <c:pt idx="8281">
                  <c:v>60782.67</c:v>
                </c:pt>
                <c:pt idx="8282">
                  <c:v>60783.67</c:v>
                </c:pt>
                <c:pt idx="8283">
                  <c:v>60784.67</c:v>
                </c:pt>
                <c:pt idx="8284">
                  <c:v>60785.67</c:v>
                </c:pt>
                <c:pt idx="8285">
                  <c:v>60786.67</c:v>
                </c:pt>
                <c:pt idx="8286">
                  <c:v>60787.67</c:v>
                </c:pt>
                <c:pt idx="8287">
                  <c:v>60788.67</c:v>
                </c:pt>
                <c:pt idx="8288">
                  <c:v>60789.68</c:v>
                </c:pt>
                <c:pt idx="8289">
                  <c:v>60790.68</c:v>
                </c:pt>
                <c:pt idx="8290">
                  <c:v>60795.39</c:v>
                </c:pt>
                <c:pt idx="8291">
                  <c:v>60796.39</c:v>
                </c:pt>
                <c:pt idx="8292">
                  <c:v>60797.39</c:v>
                </c:pt>
                <c:pt idx="8293">
                  <c:v>60798.39</c:v>
                </c:pt>
                <c:pt idx="8294">
                  <c:v>60799.39</c:v>
                </c:pt>
                <c:pt idx="8295">
                  <c:v>60800.39</c:v>
                </c:pt>
                <c:pt idx="8296">
                  <c:v>60801.39</c:v>
                </c:pt>
                <c:pt idx="8297">
                  <c:v>60802.39</c:v>
                </c:pt>
                <c:pt idx="8298">
                  <c:v>60803.39</c:v>
                </c:pt>
                <c:pt idx="8299">
                  <c:v>60804.39</c:v>
                </c:pt>
                <c:pt idx="8300">
                  <c:v>60928.5</c:v>
                </c:pt>
                <c:pt idx="8301">
                  <c:v>60929.5</c:v>
                </c:pt>
                <c:pt idx="8302">
                  <c:v>60930.5</c:v>
                </c:pt>
                <c:pt idx="8303">
                  <c:v>60931.5</c:v>
                </c:pt>
                <c:pt idx="8304">
                  <c:v>60932.5</c:v>
                </c:pt>
                <c:pt idx="8305">
                  <c:v>60933.5</c:v>
                </c:pt>
                <c:pt idx="8306">
                  <c:v>60934.5</c:v>
                </c:pt>
                <c:pt idx="8307">
                  <c:v>60935.5</c:v>
                </c:pt>
                <c:pt idx="8308">
                  <c:v>60936.5</c:v>
                </c:pt>
                <c:pt idx="8309">
                  <c:v>60937.5</c:v>
                </c:pt>
                <c:pt idx="8310">
                  <c:v>60942.21</c:v>
                </c:pt>
                <c:pt idx="8311">
                  <c:v>60943.21</c:v>
                </c:pt>
                <c:pt idx="8312">
                  <c:v>60944.21</c:v>
                </c:pt>
                <c:pt idx="8313">
                  <c:v>60945.21</c:v>
                </c:pt>
                <c:pt idx="8314">
                  <c:v>60946.21</c:v>
                </c:pt>
                <c:pt idx="8315">
                  <c:v>60947.21</c:v>
                </c:pt>
                <c:pt idx="8316">
                  <c:v>60948.21</c:v>
                </c:pt>
                <c:pt idx="8317">
                  <c:v>60949.21</c:v>
                </c:pt>
                <c:pt idx="8318">
                  <c:v>60950.21</c:v>
                </c:pt>
                <c:pt idx="8319">
                  <c:v>60951.22</c:v>
                </c:pt>
                <c:pt idx="8320">
                  <c:v>61075.32</c:v>
                </c:pt>
                <c:pt idx="8321">
                  <c:v>61076.32</c:v>
                </c:pt>
                <c:pt idx="8322">
                  <c:v>61077.32</c:v>
                </c:pt>
                <c:pt idx="8323">
                  <c:v>61078.32</c:v>
                </c:pt>
                <c:pt idx="8324">
                  <c:v>61079.32</c:v>
                </c:pt>
                <c:pt idx="8325">
                  <c:v>61080.32</c:v>
                </c:pt>
                <c:pt idx="8326">
                  <c:v>61081.32</c:v>
                </c:pt>
                <c:pt idx="8327">
                  <c:v>61082.33</c:v>
                </c:pt>
                <c:pt idx="8328">
                  <c:v>61083.33</c:v>
                </c:pt>
                <c:pt idx="8329">
                  <c:v>61084.33</c:v>
                </c:pt>
                <c:pt idx="8330">
                  <c:v>61089.04</c:v>
                </c:pt>
                <c:pt idx="8331">
                  <c:v>61090.04</c:v>
                </c:pt>
                <c:pt idx="8332">
                  <c:v>61091.04</c:v>
                </c:pt>
                <c:pt idx="8333">
                  <c:v>61092.04</c:v>
                </c:pt>
                <c:pt idx="8334">
                  <c:v>61093.04</c:v>
                </c:pt>
                <c:pt idx="8335">
                  <c:v>61094.04</c:v>
                </c:pt>
                <c:pt idx="8336">
                  <c:v>61095.04</c:v>
                </c:pt>
                <c:pt idx="8337">
                  <c:v>61096.04</c:v>
                </c:pt>
                <c:pt idx="8338">
                  <c:v>61097.04</c:v>
                </c:pt>
                <c:pt idx="8339">
                  <c:v>61098.04</c:v>
                </c:pt>
                <c:pt idx="8340">
                  <c:v>61222.15</c:v>
                </c:pt>
                <c:pt idx="8341">
                  <c:v>61223.15</c:v>
                </c:pt>
                <c:pt idx="8342">
                  <c:v>61224.15</c:v>
                </c:pt>
                <c:pt idx="8343">
                  <c:v>61225.15</c:v>
                </c:pt>
                <c:pt idx="8344">
                  <c:v>61226.15</c:v>
                </c:pt>
                <c:pt idx="8345">
                  <c:v>61227.15</c:v>
                </c:pt>
                <c:pt idx="8346">
                  <c:v>61228.15</c:v>
                </c:pt>
                <c:pt idx="8347">
                  <c:v>61229.15</c:v>
                </c:pt>
                <c:pt idx="8348">
                  <c:v>61230.15</c:v>
                </c:pt>
                <c:pt idx="8349">
                  <c:v>61231.15</c:v>
                </c:pt>
                <c:pt idx="8350">
                  <c:v>61235.86</c:v>
                </c:pt>
                <c:pt idx="8351">
                  <c:v>61236.86</c:v>
                </c:pt>
                <c:pt idx="8352">
                  <c:v>61237.86</c:v>
                </c:pt>
                <c:pt idx="8353">
                  <c:v>61238.86</c:v>
                </c:pt>
                <c:pt idx="8354">
                  <c:v>61239.86</c:v>
                </c:pt>
                <c:pt idx="8355">
                  <c:v>61240.86</c:v>
                </c:pt>
                <c:pt idx="8356">
                  <c:v>61241.86</c:v>
                </c:pt>
                <c:pt idx="8357">
                  <c:v>61242.87</c:v>
                </c:pt>
                <c:pt idx="8358">
                  <c:v>61243.87</c:v>
                </c:pt>
                <c:pt idx="8359">
                  <c:v>61244.87</c:v>
                </c:pt>
                <c:pt idx="8360">
                  <c:v>61368.97</c:v>
                </c:pt>
                <c:pt idx="8361">
                  <c:v>61369.97</c:v>
                </c:pt>
                <c:pt idx="8362">
                  <c:v>61370.97</c:v>
                </c:pt>
                <c:pt idx="8363">
                  <c:v>61371.97</c:v>
                </c:pt>
                <c:pt idx="8364">
                  <c:v>61372.97</c:v>
                </c:pt>
                <c:pt idx="8365">
                  <c:v>61373.97</c:v>
                </c:pt>
                <c:pt idx="8366">
                  <c:v>61374.98</c:v>
                </c:pt>
                <c:pt idx="8367">
                  <c:v>61375.98</c:v>
                </c:pt>
                <c:pt idx="8368">
                  <c:v>61376.98</c:v>
                </c:pt>
                <c:pt idx="8369">
                  <c:v>61377.98</c:v>
                </c:pt>
                <c:pt idx="8370">
                  <c:v>61382.68</c:v>
                </c:pt>
                <c:pt idx="8371">
                  <c:v>61383.69</c:v>
                </c:pt>
                <c:pt idx="8372">
                  <c:v>61384.69</c:v>
                </c:pt>
                <c:pt idx="8373">
                  <c:v>61385.69</c:v>
                </c:pt>
                <c:pt idx="8374">
                  <c:v>61386.69</c:v>
                </c:pt>
                <c:pt idx="8375">
                  <c:v>61387.69</c:v>
                </c:pt>
                <c:pt idx="8376">
                  <c:v>61388.69</c:v>
                </c:pt>
                <c:pt idx="8377">
                  <c:v>61389.69</c:v>
                </c:pt>
                <c:pt idx="8378">
                  <c:v>61390.69</c:v>
                </c:pt>
                <c:pt idx="8379">
                  <c:v>61391.69</c:v>
                </c:pt>
                <c:pt idx="8380">
                  <c:v>61515.8</c:v>
                </c:pt>
                <c:pt idx="8381">
                  <c:v>61516.8</c:v>
                </c:pt>
                <c:pt idx="8382">
                  <c:v>61517.8</c:v>
                </c:pt>
                <c:pt idx="8383">
                  <c:v>61518.8</c:v>
                </c:pt>
                <c:pt idx="8384">
                  <c:v>61519.8</c:v>
                </c:pt>
                <c:pt idx="8385">
                  <c:v>61520.8</c:v>
                </c:pt>
                <c:pt idx="8386">
                  <c:v>61521.8</c:v>
                </c:pt>
                <c:pt idx="8387">
                  <c:v>61522.8</c:v>
                </c:pt>
                <c:pt idx="8388">
                  <c:v>61523.8</c:v>
                </c:pt>
                <c:pt idx="8389">
                  <c:v>61524.8</c:v>
                </c:pt>
                <c:pt idx="8390">
                  <c:v>61529.51</c:v>
                </c:pt>
                <c:pt idx="8391">
                  <c:v>61530.51</c:v>
                </c:pt>
                <c:pt idx="8392">
                  <c:v>61531.51</c:v>
                </c:pt>
                <c:pt idx="8393">
                  <c:v>61532.51</c:v>
                </c:pt>
                <c:pt idx="8394">
                  <c:v>61533.51</c:v>
                </c:pt>
                <c:pt idx="8395">
                  <c:v>61534.52</c:v>
                </c:pt>
                <c:pt idx="8396">
                  <c:v>61535.52</c:v>
                </c:pt>
                <c:pt idx="8397">
                  <c:v>61536.52</c:v>
                </c:pt>
                <c:pt idx="8398">
                  <c:v>61537.52</c:v>
                </c:pt>
                <c:pt idx="8399">
                  <c:v>61538.52</c:v>
                </c:pt>
                <c:pt idx="8400">
                  <c:v>61662.62</c:v>
                </c:pt>
                <c:pt idx="8401">
                  <c:v>61663.63</c:v>
                </c:pt>
                <c:pt idx="8402">
                  <c:v>61664.63</c:v>
                </c:pt>
                <c:pt idx="8403">
                  <c:v>61665.63</c:v>
                </c:pt>
                <c:pt idx="8404">
                  <c:v>61666.63</c:v>
                </c:pt>
                <c:pt idx="8405">
                  <c:v>61667.63</c:v>
                </c:pt>
                <c:pt idx="8406">
                  <c:v>61668.63</c:v>
                </c:pt>
                <c:pt idx="8407">
                  <c:v>61669.63</c:v>
                </c:pt>
                <c:pt idx="8408">
                  <c:v>61670.63</c:v>
                </c:pt>
                <c:pt idx="8409">
                  <c:v>61671.63</c:v>
                </c:pt>
                <c:pt idx="8410">
                  <c:v>61676.34</c:v>
                </c:pt>
                <c:pt idx="8411">
                  <c:v>61677.34</c:v>
                </c:pt>
                <c:pt idx="8412">
                  <c:v>61678.34</c:v>
                </c:pt>
                <c:pt idx="8413">
                  <c:v>61679.34</c:v>
                </c:pt>
                <c:pt idx="8414">
                  <c:v>61680.35</c:v>
                </c:pt>
                <c:pt idx="8415">
                  <c:v>61681.35</c:v>
                </c:pt>
                <c:pt idx="8416">
                  <c:v>61682.35</c:v>
                </c:pt>
                <c:pt idx="8417">
                  <c:v>61683.35</c:v>
                </c:pt>
                <c:pt idx="8418">
                  <c:v>61684.35</c:v>
                </c:pt>
                <c:pt idx="8419">
                  <c:v>61685.35</c:v>
                </c:pt>
                <c:pt idx="8420">
                  <c:v>61809.45</c:v>
                </c:pt>
                <c:pt idx="8421">
                  <c:v>61810.45</c:v>
                </c:pt>
                <c:pt idx="8422">
                  <c:v>61811.45</c:v>
                </c:pt>
                <c:pt idx="8423">
                  <c:v>61812.45</c:v>
                </c:pt>
                <c:pt idx="8424">
                  <c:v>61813.45</c:v>
                </c:pt>
                <c:pt idx="8425">
                  <c:v>61814.45</c:v>
                </c:pt>
                <c:pt idx="8426">
                  <c:v>61815.46</c:v>
                </c:pt>
                <c:pt idx="8427">
                  <c:v>61816.46</c:v>
                </c:pt>
                <c:pt idx="8428">
                  <c:v>61817.46</c:v>
                </c:pt>
                <c:pt idx="8429">
                  <c:v>61818.46</c:v>
                </c:pt>
                <c:pt idx="8430">
                  <c:v>61823.16</c:v>
                </c:pt>
                <c:pt idx="8431">
                  <c:v>61824.17</c:v>
                </c:pt>
                <c:pt idx="8432">
                  <c:v>61825.17</c:v>
                </c:pt>
                <c:pt idx="8433">
                  <c:v>61826.17</c:v>
                </c:pt>
                <c:pt idx="8434">
                  <c:v>61827.17</c:v>
                </c:pt>
                <c:pt idx="8435">
                  <c:v>61828.17</c:v>
                </c:pt>
                <c:pt idx="8436">
                  <c:v>61829.17</c:v>
                </c:pt>
                <c:pt idx="8437">
                  <c:v>61830.17</c:v>
                </c:pt>
                <c:pt idx="8438">
                  <c:v>61831.17</c:v>
                </c:pt>
                <c:pt idx="8439">
                  <c:v>61832.17</c:v>
                </c:pt>
                <c:pt idx="8440">
                  <c:v>61956.22</c:v>
                </c:pt>
                <c:pt idx="8441">
                  <c:v>61957.22</c:v>
                </c:pt>
                <c:pt idx="8442">
                  <c:v>61958.22</c:v>
                </c:pt>
                <c:pt idx="8443">
                  <c:v>61959.23</c:v>
                </c:pt>
                <c:pt idx="8444">
                  <c:v>61960.23</c:v>
                </c:pt>
                <c:pt idx="8445">
                  <c:v>61961.23</c:v>
                </c:pt>
                <c:pt idx="8446">
                  <c:v>61962.23</c:v>
                </c:pt>
                <c:pt idx="8447">
                  <c:v>61963.23</c:v>
                </c:pt>
                <c:pt idx="8448">
                  <c:v>61964.23</c:v>
                </c:pt>
                <c:pt idx="8449">
                  <c:v>61965.23</c:v>
                </c:pt>
                <c:pt idx="8450">
                  <c:v>61969.94</c:v>
                </c:pt>
                <c:pt idx="8451">
                  <c:v>61970.94</c:v>
                </c:pt>
                <c:pt idx="8452">
                  <c:v>61971.94</c:v>
                </c:pt>
                <c:pt idx="8453">
                  <c:v>61972.94</c:v>
                </c:pt>
                <c:pt idx="8454">
                  <c:v>61973.94</c:v>
                </c:pt>
                <c:pt idx="8455">
                  <c:v>61974.94</c:v>
                </c:pt>
                <c:pt idx="8456">
                  <c:v>61975.94</c:v>
                </c:pt>
                <c:pt idx="8457">
                  <c:v>61976.94</c:v>
                </c:pt>
                <c:pt idx="8458">
                  <c:v>61977.94</c:v>
                </c:pt>
                <c:pt idx="8459">
                  <c:v>61978.94</c:v>
                </c:pt>
                <c:pt idx="8460">
                  <c:v>62103.05</c:v>
                </c:pt>
                <c:pt idx="8461">
                  <c:v>62104.05</c:v>
                </c:pt>
                <c:pt idx="8462">
                  <c:v>62105.05</c:v>
                </c:pt>
                <c:pt idx="8463">
                  <c:v>62106.05</c:v>
                </c:pt>
                <c:pt idx="8464">
                  <c:v>62107.05</c:v>
                </c:pt>
                <c:pt idx="8465">
                  <c:v>62108.05</c:v>
                </c:pt>
                <c:pt idx="8466">
                  <c:v>62109.05</c:v>
                </c:pt>
                <c:pt idx="8467">
                  <c:v>62110.05</c:v>
                </c:pt>
                <c:pt idx="8468">
                  <c:v>62111.05</c:v>
                </c:pt>
                <c:pt idx="8469">
                  <c:v>62112.05</c:v>
                </c:pt>
                <c:pt idx="8470">
                  <c:v>62116.76</c:v>
                </c:pt>
                <c:pt idx="8471">
                  <c:v>62117.76</c:v>
                </c:pt>
                <c:pt idx="8472">
                  <c:v>62118.76</c:v>
                </c:pt>
                <c:pt idx="8473">
                  <c:v>62119.76</c:v>
                </c:pt>
                <c:pt idx="8474">
                  <c:v>62120.76</c:v>
                </c:pt>
                <c:pt idx="8475">
                  <c:v>62121.76</c:v>
                </c:pt>
                <c:pt idx="8476">
                  <c:v>62122.76</c:v>
                </c:pt>
                <c:pt idx="8477">
                  <c:v>62123.77</c:v>
                </c:pt>
                <c:pt idx="8478">
                  <c:v>62124.77</c:v>
                </c:pt>
                <c:pt idx="8479">
                  <c:v>62125.77</c:v>
                </c:pt>
                <c:pt idx="8480">
                  <c:v>62249.87</c:v>
                </c:pt>
                <c:pt idx="8481">
                  <c:v>62250.87</c:v>
                </c:pt>
                <c:pt idx="8482">
                  <c:v>62251.87</c:v>
                </c:pt>
                <c:pt idx="8483">
                  <c:v>62252.87</c:v>
                </c:pt>
                <c:pt idx="8484">
                  <c:v>62253.88</c:v>
                </c:pt>
                <c:pt idx="8485">
                  <c:v>62254.88</c:v>
                </c:pt>
                <c:pt idx="8486">
                  <c:v>62255.88</c:v>
                </c:pt>
                <c:pt idx="8487">
                  <c:v>62256.88</c:v>
                </c:pt>
                <c:pt idx="8488">
                  <c:v>62257.88</c:v>
                </c:pt>
                <c:pt idx="8489">
                  <c:v>62258.88</c:v>
                </c:pt>
                <c:pt idx="8490">
                  <c:v>62263.59</c:v>
                </c:pt>
                <c:pt idx="8491">
                  <c:v>62264.59</c:v>
                </c:pt>
                <c:pt idx="8492">
                  <c:v>62265.59</c:v>
                </c:pt>
                <c:pt idx="8493">
                  <c:v>62266.59</c:v>
                </c:pt>
                <c:pt idx="8494">
                  <c:v>62267.59</c:v>
                </c:pt>
                <c:pt idx="8495">
                  <c:v>62268.59</c:v>
                </c:pt>
                <c:pt idx="8496">
                  <c:v>62269.59</c:v>
                </c:pt>
                <c:pt idx="8497">
                  <c:v>62270.59</c:v>
                </c:pt>
                <c:pt idx="8498">
                  <c:v>62271.59</c:v>
                </c:pt>
                <c:pt idx="8499">
                  <c:v>62272.59</c:v>
                </c:pt>
                <c:pt idx="8500">
                  <c:v>62396.7</c:v>
                </c:pt>
                <c:pt idx="8501">
                  <c:v>62397.7</c:v>
                </c:pt>
                <c:pt idx="8502">
                  <c:v>62398.7</c:v>
                </c:pt>
                <c:pt idx="8503">
                  <c:v>62399.7</c:v>
                </c:pt>
                <c:pt idx="8504">
                  <c:v>62400.7</c:v>
                </c:pt>
                <c:pt idx="8505">
                  <c:v>62401.7</c:v>
                </c:pt>
                <c:pt idx="8506">
                  <c:v>62402.7</c:v>
                </c:pt>
                <c:pt idx="8507">
                  <c:v>62403.7</c:v>
                </c:pt>
                <c:pt idx="8508">
                  <c:v>62404.7</c:v>
                </c:pt>
                <c:pt idx="8509">
                  <c:v>62405.7</c:v>
                </c:pt>
                <c:pt idx="8510">
                  <c:v>62410.41</c:v>
                </c:pt>
                <c:pt idx="8511">
                  <c:v>62411.41</c:v>
                </c:pt>
                <c:pt idx="8512">
                  <c:v>62412.41</c:v>
                </c:pt>
                <c:pt idx="8513">
                  <c:v>62413.41</c:v>
                </c:pt>
                <c:pt idx="8514">
                  <c:v>62414.41</c:v>
                </c:pt>
                <c:pt idx="8515">
                  <c:v>62415.41</c:v>
                </c:pt>
                <c:pt idx="8516">
                  <c:v>62416.41</c:v>
                </c:pt>
                <c:pt idx="8517">
                  <c:v>62417.41</c:v>
                </c:pt>
                <c:pt idx="8518">
                  <c:v>62418.41</c:v>
                </c:pt>
                <c:pt idx="8519">
                  <c:v>62419.41</c:v>
                </c:pt>
                <c:pt idx="8520">
                  <c:v>62543.52</c:v>
                </c:pt>
                <c:pt idx="8521">
                  <c:v>62544.52</c:v>
                </c:pt>
                <c:pt idx="8522">
                  <c:v>62545.52</c:v>
                </c:pt>
                <c:pt idx="8523">
                  <c:v>62546.52</c:v>
                </c:pt>
                <c:pt idx="8524">
                  <c:v>62547.52</c:v>
                </c:pt>
                <c:pt idx="8525">
                  <c:v>62548.52</c:v>
                </c:pt>
                <c:pt idx="8526">
                  <c:v>62549.53</c:v>
                </c:pt>
                <c:pt idx="8527">
                  <c:v>62550.53</c:v>
                </c:pt>
                <c:pt idx="8528">
                  <c:v>62551.53</c:v>
                </c:pt>
                <c:pt idx="8529">
                  <c:v>62552.53</c:v>
                </c:pt>
                <c:pt idx="8530">
                  <c:v>62557.24</c:v>
                </c:pt>
                <c:pt idx="8531">
                  <c:v>62558.24</c:v>
                </c:pt>
                <c:pt idx="8532">
                  <c:v>62559.24</c:v>
                </c:pt>
                <c:pt idx="8533">
                  <c:v>62560.24</c:v>
                </c:pt>
                <c:pt idx="8534">
                  <c:v>62561.24</c:v>
                </c:pt>
                <c:pt idx="8535">
                  <c:v>62562.24</c:v>
                </c:pt>
                <c:pt idx="8536">
                  <c:v>62563.24</c:v>
                </c:pt>
                <c:pt idx="8537">
                  <c:v>62564.24</c:v>
                </c:pt>
                <c:pt idx="8538">
                  <c:v>62565.24</c:v>
                </c:pt>
                <c:pt idx="8539">
                  <c:v>62566.24</c:v>
                </c:pt>
                <c:pt idx="8540">
                  <c:v>62690.34</c:v>
                </c:pt>
                <c:pt idx="8541">
                  <c:v>62691.34</c:v>
                </c:pt>
                <c:pt idx="8542">
                  <c:v>62692.34</c:v>
                </c:pt>
                <c:pt idx="8543">
                  <c:v>62693.35</c:v>
                </c:pt>
                <c:pt idx="8544">
                  <c:v>62694.35</c:v>
                </c:pt>
                <c:pt idx="8545">
                  <c:v>62695.35</c:v>
                </c:pt>
                <c:pt idx="8546">
                  <c:v>62696.35</c:v>
                </c:pt>
                <c:pt idx="8547">
                  <c:v>62697.35</c:v>
                </c:pt>
                <c:pt idx="8548">
                  <c:v>62698.35</c:v>
                </c:pt>
                <c:pt idx="8549">
                  <c:v>62699.35</c:v>
                </c:pt>
                <c:pt idx="8550">
                  <c:v>62704.06</c:v>
                </c:pt>
                <c:pt idx="8551">
                  <c:v>62705.06</c:v>
                </c:pt>
                <c:pt idx="8552">
                  <c:v>62706.06</c:v>
                </c:pt>
                <c:pt idx="8553">
                  <c:v>62707.06</c:v>
                </c:pt>
                <c:pt idx="8554">
                  <c:v>62708.06</c:v>
                </c:pt>
                <c:pt idx="8555">
                  <c:v>62709.06</c:v>
                </c:pt>
                <c:pt idx="8556">
                  <c:v>62710.06</c:v>
                </c:pt>
                <c:pt idx="8557">
                  <c:v>62711.07</c:v>
                </c:pt>
                <c:pt idx="8558">
                  <c:v>62712.07</c:v>
                </c:pt>
                <c:pt idx="8559">
                  <c:v>62713.07</c:v>
                </c:pt>
                <c:pt idx="8560">
                  <c:v>62837.16</c:v>
                </c:pt>
                <c:pt idx="8561">
                  <c:v>62838.16</c:v>
                </c:pt>
                <c:pt idx="8562">
                  <c:v>62839.16</c:v>
                </c:pt>
                <c:pt idx="8563">
                  <c:v>62840.16</c:v>
                </c:pt>
                <c:pt idx="8564">
                  <c:v>62841.16</c:v>
                </c:pt>
                <c:pt idx="8565">
                  <c:v>62842.16</c:v>
                </c:pt>
                <c:pt idx="8566">
                  <c:v>62843.16</c:v>
                </c:pt>
                <c:pt idx="8567">
                  <c:v>62844.16</c:v>
                </c:pt>
                <c:pt idx="8568">
                  <c:v>62845.16</c:v>
                </c:pt>
                <c:pt idx="8569">
                  <c:v>62846.17</c:v>
                </c:pt>
                <c:pt idx="8570">
                  <c:v>62850.87</c:v>
                </c:pt>
                <c:pt idx="8571">
                  <c:v>62851.88</c:v>
                </c:pt>
                <c:pt idx="8572">
                  <c:v>62852.88</c:v>
                </c:pt>
                <c:pt idx="8573">
                  <c:v>62853.88</c:v>
                </c:pt>
                <c:pt idx="8574">
                  <c:v>62854.88</c:v>
                </c:pt>
                <c:pt idx="8575">
                  <c:v>62855.88</c:v>
                </c:pt>
                <c:pt idx="8576">
                  <c:v>62856.88</c:v>
                </c:pt>
                <c:pt idx="8577">
                  <c:v>62857.88</c:v>
                </c:pt>
                <c:pt idx="8578">
                  <c:v>62858.88</c:v>
                </c:pt>
                <c:pt idx="8579">
                  <c:v>62859.88</c:v>
                </c:pt>
                <c:pt idx="8580">
                  <c:v>62983.98</c:v>
                </c:pt>
                <c:pt idx="8581">
                  <c:v>62984.98</c:v>
                </c:pt>
                <c:pt idx="8582">
                  <c:v>62985.99</c:v>
                </c:pt>
                <c:pt idx="8583">
                  <c:v>62986.99</c:v>
                </c:pt>
                <c:pt idx="8584">
                  <c:v>62987.99</c:v>
                </c:pt>
                <c:pt idx="8585">
                  <c:v>62988.99</c:v>
                </c:pt>
                <c:pt idx="8586">
                  <c:v>62989.99</c:v>
                </c:pt>
                <c:pt idx="8587">
                  <c:v>62990.99</c:v>
                </c:pt>
                <c:pt idx="8588">
                  <c:v>62991.99</c:v>
                </c:pt>
                <c:pt idx="8589">
                  <c:v>62992.99</c:v>
                </c:pt>
                <c:pt idx="8590">
                  <c:v>62997.7</c:v>
                </c:pt>
                <c:pt idx="8591">
                  <c:v>62998.7</c:v>
                </c:pt>
                <c:pt idx="8592">
                  <c:v>62999.7</c:v>
                </c:pt>
                <c:pt idx="8593">
                  <c:v>63000.7</c:v>
                </c:pt>
                <c:pt idx="8594">
                  <c:v>63001.7</c:v>
                </c:pt>
                <c:pt idx="8595">
                  <c:v>63002.7</c:v>
                </c:pt>
                <c:pt idx="8596">
                  <c:v>63003.7</c:v>
                </c:pt>
                <c:pt idx="8597">
                  <c:v>63004.7</c:v>
                </c:pt>
                <c:pt idx="8598">
                  <c:v>63005.7</c:v>
                </c:pt>
                <c:pt idx="8599">
                  <c:v>63006.7</c:v>
                </c:pt>
                <c:pt idx="8600">
                  <c:v>63130.76</c:v>
                </c:pt>
                <c:pt idx="8601">
                  <c:v>63131.76</c:v>
                </c:pt>
                <c:pt idx="8602">
                  <c:v>63132.76</c:v>
                </c:pt>
                <c:pt idx="8603">
                  <c:v>63133.76</c:v>
                </c:pt>
                <c:pt idx="8604">
                  <c:v>63134.76</c:v>
                </c:pt>
                <c:pt idx="8605">
                  <c:v>63135.76</c:v>
                </c:pt>
                <c:pt idx="8606">
                  <c:v>63136.76</c:v>
                </c:pt>
                <c:pt idx="8607">
                  <c:v>63137.76</c:v>
                </c:pt>
                <c:pt idx="8608">
                  <c:v>63138.76</c:v>
                </c:pt>
                <c:pt idx="8609">
                  <c:v>63139.76</c:v>
                </c:pt>
                <c:pt idx="8610">
                  <c:v>63144.47</c:v>
                </c:pt>
                <c:pt idx="8611">
                  <c:v>63145.47</c:v>
                </c:pt>
                <c:pt idx="8612">
                  <c:v>63146.47</c:v>
                </c:pt>
                <c:pt idx="8613">
                  <c:v>63147.47</c:v>
                </c:pt>
                <c:pt idx="8614">
                  <c:v>63148.47</c:v>
                </c:pt>
                <c:pt idx="8615">
                  <c:v>63149.47</c:v>
                </c:pt>
                <c:pt idx="8616">
                  <c:v>63150.47</c:v>
                </c:pt>
                <c:pt idx="8617">
                  <c:v>63151.47</c:v>
                </c:pt>
                <c:pt idx="8618">
                  <c:v>63152.47</c:v>
                </c:pt>
                <c:pt idx="8619">
                  <c:v>63153.48</c:v>
                </c:pt>
                <c:pt idx="8620">
                  <c:v>63277.58</c:v>
                </c:pt>
                <c:pt idx="8621">
                  <c:v>63278.58</c:v>
                </c:pt>
                <c:pt idx="8622">
                  <c:v>63279.58</c:v>
                </c:pt>
                <c:pt idx="8623">
                  <c:v>63280.59</c:v>
                </c:pt>
                <c:pt idx="8624">
                  <c:v>63281.59</c:v>
                </c:pt>
                <c:pt idx="8625">
                  <c:v>63282.59</c:v>
                </c:pt>
                <c:pt idx="8626">
                  <c:v>63283.59</c:v>
                </c:pt>
                <c:pt idx="8627">
                  <c:v>63284.59</c:v>
                </c:pt>
                <c:pt idx="8628">
                  <c:v>63285.59</c:v>
                </c:pt>
                <c:pt idx="8629">
                  <c:v>63286.59</c:v>
                </c:pt>
                <c:pt idx="8630">
                  <c:v>63291.3</c:v>
                </c:pt>
                <c:pt idx="8631">
                  <c:v>63292.3</c:v>
                </c:pt>
                <c:pt idx="8632">
                  <c:v>63293.3</c:v>
                </c:pt>
                <c:pt idx="8633">
                  <c:v>63294.3</c:v>
                </c:pt>
                <c:pt idx="8634">
                  <c:v>63295.3</c:v>
                </c:pt>
                <c:pt idx="8635">
                  <c:v>63296.3</c:v>
                </c:pt>
                <c:pt idx="8636">
                  <c:v>63297.3</c:v>
                </c:pt>
                <c:pt idx="8637">
                  <c:v>63298.3</c:v>
                </c:pt>
                <c:pt idx="8638">
                  <c:v>63299.31</c:v>
                </c:pt>
                <c:pt idx="8639">
                  <c:v>63300.31</c:v>
                </c:pt>
                <c:pt idx="8640">
                  <c:v>63424.32</c:v>
                </c:pt>
                <c:pt idx="8641">
                  <c:v>63425.32</c:v>
                </c:pt>
                <c:pt idx="8642">
                  <c:v>63426.32</c:v>
                </c:pt>
                <c:pt idx="8643">
                  <c:v>63427.32</c:v>
                </c:pt>
                <c:pt idx="8644">
                  <c:v>63428.32</c:v>
                </c:pt>
                <c:pt idx="8645">
                  <c:v>63429.32</c:v>
                </c:pt>
                <c:pt idx="8646">
                  <c:v>63430.32</c:v>
                </c:pt>
                <c:pt idx="8647">
                  <c:v>63431.32</c:v>
                </c:pt>
                <c:pt idx="8648">
                  <c:v>63432.32</c:v>
                </c:pt>
                <c:pt idx="8649">
                  <c:v>63433.33</c:v>
                </c:pt>
                <c:pt idx="8650">
                  <c:v>63438.03</c:v>
                </c:pt>
                <c:pt idx="8651">
                  <c:v>63439.03</c:v>
                </c:pt>
                <c:pt idx="8652">
                  <c:v>63440.03</c:v>
                </c:pt>
                <c:pt idx="8653">
                  <c:v>63441.03</c:v>
                </c:pt>
                <c:pt idx="8654">
                  <c:v>63442.03</c:v>
                </c:pt>
                <c:pt idx="8655">
                  <c:v>63443.04</c:v>
                </c:pt>
                <c:pt idx="8656">
                  <c:v>63444.04</c:v>
                </c:pt>
                <c:pt idx="8657">
                  <c:v>63445.04</c:v>
                </c:pt>
                <c:pt idx="8658">
                  <c:v>63446.04</c:v>
                </c:pt>
                <c:pt idx="8659">
                  <c:v>63447.04</c:v>
                </c:pt>
                <c:pt idx="8660">
                  <c:v>63571.13</c:v>
                </c:pt>
                <c:pt idx="8661">
                  <c:v>63572.13</c:v>
                </c:pt>
                <c:pt idx="8662">
                  <c:v>63573.13</c:v>
                </c:pt>
                <c:pt idx="8663">
                  <c:v>63574.13</c:v>
                </c:pt>
                <c:pt idx="8664">
                  <c:v>63575.13</c:v>
                </c:pt>
                <c:pt idx="8665">
                  <c:v>63576.13</c:v>
                </c:pt>
                <c:pt idx="8666">
                  <c:v>63577.13</c:v>
                </c:pt>
                <c:pt idx="8667">
                  <c:v>63578.13</c:v>
                </c:pt>
                <c:pt idx="8668">
                  <c:v>63579.13</c:v>
                </c:pt>
                <c:pt idx="8669">
                  <c:v>63580.13</c:v>
                </c:pt>
                <c:pt idx="8670">
                  <c:v>63584.84</c:v>
                </c:pt>
                <c:pt idx="8671">
                  <c:v>63585.84</c:v>
                </c:pt>
                <c:pt idx="8672">
                  <c:v>63586.84</c:v>
                </c:pt>
                <c:pt idx="8673">
                  <c:v>63587.84</c:v>
                </c:pt>
                <c:pt idx="8674">
                  <c:v>63588.85</c:v>
                </c:pt>
                <c:pt idx="8675">
                  <c:v>63589.85</c:v>
                </c:pt>
                <c:pt idx="8676">
                  <c:v>63590.85</c:v>
                </c:pt>
                <c:pt idx="8677">
                  <c:v>63591.85</c:v>
                </c:pt>
                <c:pt idx="8678">
                  <c:v>63592.85</c:v>
                </c:pt>
                <c:pt idx="8679">
                  <c:v>63593.85</c:v>
                </c:pt>
                <c:pt idx="8680">
                  <c:v>63717.95</c:v>
                </c:pt>
                <c:pt idx="8681">
                  <c:v>63718.96</c:v>
                </c:pt>
                <c:pt idx="8682">
                  <c:v>63719.96</c:v>
                </c:pt>
                <c:pt idx="8683">
                  <c:v>63720.96</c:v>
                </c:pt>
                <c:pt idx="8684">
                  <c:v>63721.96</c:v>
                </c:pt>
                <c:pt idx="8685">
                  <c:v>63722.96</c:v>
                </c:pt>
                <c:pt idx="8686">
                  <c:v>63723.96</c:v>
                </c:pt>
                <c:pt idx="8687">
                  <c:v>63724.96</c:v>
                </c:pt>
                <c:pt idx="8688">
                  <c:v>63725.96</c:v>
                </c:pt>
                <c:pt idx="8689">
                  <c:v>63726.96</c:v>
                </c:pt>
                <c:pt idx="8690">
                  <c:v>63731.67</c:v>
                </c:pt>
                <c:pt idx="8691">
                  <c:v>63732.67</c:v>
                </c:pt>
                <c:pt idx="8692">
                  <c:v>63733.67</c:v>
                </c:pt>
                <c:pt idx="8693">
                  <c:v>63734.67</c:v>
                </c:pt>
                <c:pt idx="8694">
                  <c:v>63735.67</c:v>
                </c:pt>
                <c:pt idx="8695">
                  <c:v>63736.67</c:v>
                </c:pt>
                <c:pt idx="8696">
                  <c:v>63737.67</c:v>
                </c:pt>
                <c:pt idx="8697">
                  <c:v>63738.67</c:v>
                </c:pt>
                <c:pt idx="8698">
                  <c:v>63739.67</c:v>
                </c:pt>
                <c:pt idx="8699">
                  <c:v>63740.67</c:v>
                </c:pt>
                <c:pt idx="8700">
                  <c:v>63864.78</c:v>
                </c:pt>
                <c:pt idx="8701">
                  <c:v>63865.78</c:v>
                </c:pt>
                <c:pt idx="8702">
                  <c:v>63866.78</c:v>
                </c:pt>
                <c:pt idx="8703">
                  <c:v>63867.78</c:v>
                </c:pt>
                <c:pt idx="8704">
                  <c:v>63868.78</c:v>
                </c:pt>
                <c:pt idx="8705">
                  <c:v>63869.78</c:v>
                </c:pt>
                <c:pt idx="8706">
                  <c:v>63870.78</c:v>
                </c:pt>
                <c:pt idx="8707">
                  <c:v>63871.78</c:v>
                </c:pt>
                <c:pt idx="8708">
                  <c:v>63872.79</c:v>
                </c:pt>
                <c:pt idx="8709">
                  <c:v>63873.79</c:v>
                </c:pt>
                <c:pt idx="8710">
                  <c:v>63878.5</c:v>
                </c:pt>
                <c:pt idx="8711">
                  <c:v>63879.5</c:v>
                </c:pt>
                <c:pt idx="8712">
                  <c:v>63880.5</c:v>
                </c:pt>
                <c:pt idx="8713">
                  <c:v>63881.5</c:v>
                </c:pt>
                <c:pt idx="8714">
                  <c:v>63882.5</c:v>
                </c:pt>
                <c:pt idx="8715">
                  <c:v>63883.5</c:v>
                </c:pt>
                <c:pt idx="8716">
                  <c:v>63884.5</c:v>
                </c:pt>
                <c:pt idx="8717">
                  <c:v>63885.5</c:v>
                </c:pt>
                <c:pt idx="8718">
                  <c:v>63886.5</c:v>
                </c:pt>
                <c:pt idx="8719">
                  <c:v>63887.5</c:v>
                </c:pt>
                <c:pt idx="8720">
                  <c:v>64011.61</c:v>
                </c:pt>
                <c:pt idx="8721">
                  <c:v>64012.61</c:v>
                </c:pt>
                <c:pt idx="8722">
                  <c:v>64013.61</c:v>
                </c:pt>
                <c:pt idx="8723">
                  <c:v>64014.61</c:v>
                </c:pt>
                <c:pt idx="8724">
                  <c:v>64015.61</c:v>
                </c:pt>
                <c:pt idx="8725">
                  <c:v>64016.61</c:v>
                </c:pt>
                <c:pt idx="8726">
                  <c:v>64017.61</c:v>
                </c:pt>
                <c:pt idx="8727">
                  <c:v>64018.62</c:v>
                </c:pt>
                <c:pt idx="8728">
                  <c:v>64019.62</c:v>
                </c:pt>
                <c:pt idx="8729">
                  <c:v>64020.62</c:v>
                </c:pt>
                <c:pt idx="8730">
                  <c:v>64025.32</c:v>
                </c:pt>
                <c:pt idx="8731">
                  <c:v>64026.32</c:v>
                </c:pt>
                <c:pt idx="8732">
                  <c:v>64027.33</c:v>
                </c:pt>
                <c:pt idx="8733">
                  <c:v>64028.32</c:v>
                </c:pt>
                <c:pt idx="8734">
                  <c:v>64029.33</c:v>
                </c:pt>
                <c:pt idx="8735">
                  <c:v>64030.33</c:v>
                </c:pt>
                <c:pt idx="8736">
                  <c:v>64031.33</c:v>
                </c:pt>
                <c:pt idx="8737">
                  <c:v>64032.33</c:v>
                </c:pt>
                <c:pt idx="8738">
                  <c:v>64033.33</c:v>
                </c:pt>
                <c:pt idx="8739">
                  <c:v>64034.33</c:v>
                </c:pt>
                <c:pt idx="8740">
                  <c:v>64158.43</c:v>
                </c:pt>
                <c:pt idx="8741">
                  <c:v>64159.44</c:v>
                </c:pt>
                <c:pt idx="8742">
                  <c:v>64160.44</c:v>
                </c:pt>
                <c:pt idx="8743">
                  <c:v>64161.44</c:v>
                </c:pt>
                <c:pt idx="8744">
                  <c:v>64162.44</c:v>
                </c:pt>
                <c:pt idx="8745">
                  <c:v>64163.44</c:v>
                </c:pt>
                <c:pt idx="8746">
                  <c:v>64164.44</c:v>
                </c:pt>
                <c:pt idx="8747">
                  <c:v>64165.44</c:v>
                </c:pt>
                <c:pt idx="8748">
                  <c:v>64166.44</c:v>
                </c:pt>
                <c:pt idx="8749">
                  <c:v>64167.44</c:v>
                </c:pt>
                <c:pt idx="8750">
                  <c:v>64172.15</c:v>
                </c:pt>
                <c:pt idx="8751">
                  <c:v>64173.15</c:v>
                </c:pt>
                <c:pt idx="8752">
                  <c:v>64174.15</c:v>
                </c:pt>
                <c:pt idx="8753">
                  <c:v>64175.15</c:v>
                </c:pt>
                <c:pt idx="8754">
                  <c:v>64176.16</c:v>
                </c:pt>
                <c:pt idx="8755">
                  <c:v>64177.16</c:v>
                </c:pt>
                <c:pt idx="8756">
                  <c:v>64178.15</c:v>
                </c:pt>
                <c:pt idx="8757">
                  <c:v>64179.16</c:v>
                </c:pt>
                <c:pt idx="8758">
                  <c:v>64180.16</c:v>
                </c:pt>
                <c:pt idx="8759">
                  <c:v>64181.16</c:v>
                </c:pt>
                <c:pt idx="8760">
                  <c:v>64305.21</c:v>
                </c:pt>
                <c:pt idx="8761">
                  <c:v>64306.21</c:v>
                </c:pt>
                <c:pt idx="8762">
                  <c:v>64307.21</c:v>
                </c:pt>
                <c:pt idx="8763">
                  <c:v>64308.21</c:v>
                </c:pt>
                <c:pt idx="8764">
                  <c:v>64309.21</c:v>
                </c:pt>
                <c:pt idx="8765">
                  <c:v>64310.21</c:v>
                </c:pt>
                <c:pt idx="8766">
                  <c:v>64311.21</c:v>
                </c:pt>
                <c:pt idx="8767">
                  <c:v>64312.22</c:v>
                </c:pt>
                <c:pt idx="8768">
                  <c:v>64313.22</c:v>
                </c:pt>
                <c:pt idx="8769">
                  <c:v>64314.22</c:v>
                </c:pt>
                <c:pt idx="8770">
                  <c:v>64318.93</c:v>
                </c:pt>
                <c:pt idx="8771">
                  <c:v>64319.93</c:v>
                </c:pt>
                <c:pt idx="8772">
                  <c:v>64320.93</c:v>
                </c:pt>
                <c:pt idx="8773">
                  <c:v>64321.93</c:v>
                </c:pt>
                <c:pt idx="8774">
                  <c:v>64322.93</c:v>
                </c:pt>
                <c:pt idx="8775">
                  <c:v>64323.93</c:v>
                </c:pt>
                <c:pt idx="8776">
                  <c:v>64324.93</c:v>
                </c:pt>
                <c:pt idx="8777">
                  <c:v>64325.93</c:v>
                </c:pt>
                <c:pt idx="8778">
                  <c:v>64326.93</c:v>
                </c:pt>
                <c:pt idx="8779">
                  <c:v>64327.93</c:v>
                </c:pt>
                <c:pt idx="8780">
                  <c:v>64452.04</c:v>
                </c:pt>
                <c:pt idx="8781">
                  <c:v>64453.04</c:v>
                </c:pt>
                <c:pt idx="8782">
                  <c:v>64454.04</c:v>
                </c:pt>
                <c:pt idx="8783">
                  <c:v>64455.04</c:v>
                </c:pt>
                <c:pt idx="8784">
                  <c:v>64456.04</c:v>
                </c:pt>
                <c:pt idx="8785">
                  <c:v>64457.04</c:v>
                </c:pt>
                <c:pt idx="8786">
                  <c:v>64458.04</c:v>
                </c:pt>
                <c:pt idx="8787">
                  <c:v>64459.04</c:v>
                </c:pt>
                <c:pt idx="8788">
                  <c:v>64460.04</c:v>
                </c:pt>
                <c:pt idx="8789">
                  <c:v>64461.04</c:v>
                </c:pt>
                <c:pt idx="8790">
                  <c:v>64465.75</c:v>
                </c:pt>
                <c:pt idx="8791">
                  <c:v>64466.75</c:v>
                </c:pt>
                <c:pt idx="8792">
                  <c:v>64467.75</c:v>
                </c:pt>
                <c:pt idx="8793">
                  <c:v>64468.76</c:v>
                </c:pt>
                <c:pt idx="8794">
                  <c:v>64469.76</c:v>
                </c:pt>
                <c:pt idx="8795">
                  <c:v>64470.76</c:v>
                </c:pt>
                <c:pt idx="8796">
                  <c:v>64471.76</c:v>
                </c:pt>
                <c:pt idx="8797">
                  <c:v>64472.76</c:v>
                </c:pt>
                <c:pt idx="8798">
                  <c:v>64473.76</c:v>
                </c:pt>
                <c:pt idx="8799">
                  <c:v>64474.76</c:v>
                </c:pt>
                <c:pt idx="8800">
                  <c:v>64598.86</c:v>
                </c:pt>
                <c:pt idx="8801">
                  <c:v>64599.86</c:v>
                </c:pt>
                <c:pt idx="8802">
                  <c:v>64600.87</c:v>
                </c:pt>
                <c:pt idx="8803">
                  <c:v>64601.87</c:v>
                </c:pt>
                <c:pt idx="8804">
                  <c:v>64602.87</c:v>
                </c:pt>
                <c:pt idx="8805">
                  <c:v>64603.87</c:v>
                </c:pt>
                <c:pt idx="8806">
                  <c:v>64604.87</c:v>
                </c:pt>
                <c:pt idx="8807">
                  <c:v>64605.87</c:v>
                </c:pt>
                <c:pt idx="8808">
                  <c:v>64606.87</c:v>
                </c:pt>
                <c:pt idx="8809">
                  <c:v>64607.87</c:v>
                </c:pt>
                <c:pt idx="8810">
                  <c:v>64612.58</c:v>
                </c:pt>
                <c:pt idx="8811">
                  <c:v>64613.58</c:v>
                </c:pt>
                <c:pt idx="8812">
                  <c:v>64614.58</c:v>
                </c:pt>
                <c:pt idx="8813">
                  <c:v>64615.58</c:v>
                </c:pt>
                <c:pt idx="8814">
                  <c:v>64616.58</c:v>
                </c:pt>
                <c:pt idx="8815">
                  <c:v>64617.58</c:v>
                </c:pt>
                <c:pt idx="8816">
                  <c:v>64618.58</c:v>
                </c:pt>
                <c:pt idx="8817">
                  <c:v>64619.58</c:v>
                </c:pt>
                <c:pt idx="8818">
                  <c:v>64620.58</c:v>
                </c:pt>
                <c:pt idx="8819">
                  <c:v>64621.58</c:v>
                </c:pt>
                <c:pt idx="8820">
                  <c:v>64745.69</c:v>
                </c:pt>
                <c:pt idx="8821">
                  <c:v>64746.69</c:v>
                </c:pt>
                <c:pt idx="8822">
                  <c:v>64747.69</c:v>
                </c:pt>
                <c:pt idx="8823">
                  <c:v>64748.69</c:v>
                </c:pt>
                <c:pt idx="8824">
                  <c:v>64749.69</c:v>
                </c:pt>
                <c:pt idx="8825">
                  <c:v>64750.69</c:v>
                </c:pt>
                <c:pt idx="8826">
                  <c:v>64751.69</c:v>
                </c:pt>
                <c:pt idx="8827">
                  <c:v>64752.69</c:v>
                </c:pt>
                <c:pt idx="8828">
                  <c:v>64753.69</c:v>
                </c:pt>
                <c:pt idx="8829">
                  <c:v>64754.69</c:v>
                </c:pt>
                <c:pt idx="8830">
                  <c:v>64759.4</c:v>
                </c:pt>
                <c:pt idx="8831">
                  <c:v>64760.4</c:v>
                </c:pt>
                <c:pt idx="8832">
                  <c:v>64761.4</c:v>
                </c:pt>
                <c:pt idx="8833">
                  <c:v>64762.4</c:v>
                </c:pt>
                <c:pt idx="8834">
                  <c:v>64763.41</c:v>
                </c:pt>
                <c:pt idx="8835">
                  <c:v>64764.41</c:v>
                </c:pt>
                <c:pt idx="8836">
                  <c:v>64765.41</c:v>
                </c:pt>
                <c:pt idx="8837">
                  <c:v>64766.41</c:v>
                </c:pt>
                <c:pt idx="8838">
                  <c:v>64767.41</c:v>
                </c:pt>
                <c:pt idx="8839">
                  <c:v>64768.41</c:v>
                </c:pt>
                <c:pt idx="8840">
                  <c:v>64892.47</c:v>
                </c:pt>
                <c:pt idx="8841">
                  <c:v>64893.47</c:v>
                </c:pt>
                <c:pt idx="8842">
                  <c:v>64894.47</c:v>
                </c:pt>
                <c:pt idx="8843">
                  <c:v>64895.47</c:v>
                </c:pt>
                <c:pt idx="8844">
                  <c:v>64896.47</c:v>
                </c:pt>
                <c:pt idx="8845">
                  <c:v>64897.47</c:v>
                </c:pt>
                <c:pt idx="8846">
                  <c:v>64898.47</c:v>
                </c:pt>
                <c:pt idx="8847">
                  <c:v>64899.47</c:v>
                </c:pt>
                <c:pt idx="8848">
                  <c:v>64900.47</c:v>
                </c:pt>
                <c:pt idx="8849">
                  <c:v>64901.48</c:v>
                </c:pt>
                <c:pt idx="8850">
                  <c:v>64906.18</c:v>
                </c:pt>
                <c:pt idx="8851">
                  <c:v>64907.18</c:v>
                </c:pt>
                <c:pt idx="8852">
                  <c:v>64908.18</c:v>
                </c:pt>
                <c:pt idx="8853">
                  <c:v>64909.19</c:v>
                </c:pt>
                <c:pt idx="8854">
                  <c:v>64910.19</c:v>
                </c:pt>
                <c:pt idx="8855">
                  <c:v>64911.19</c:v>
                </c:pt>
                <c:pt idx="8856">
                  <c:v>64912.19</c:v>
                </c:pt>
                <c:pt idx="8857">
                  <c:v>64913.19</c:v>
                </c:pt>
                <c:pt idx="8858">
                  <c:v>64914.19</c:v>
                </c:pt>
                <c:pt idx="8859">
                  <c:v>64915.19</c:v>
                </c:pt>
                <c:pt idx="8860">
                  <c:v>65039.3</c:v>
                </c:pt>
                <c:pt idx="8861">
                  <c:v>65040.3</c:v>
                </c:pt>
                <c:pt idx="8862">
                  <c:v>65041.3</c:v>
                </c:pt>
                <c:pt idx="8863">
                  <c:v>65042.3</c:v>
                </c:pt>
                <c:pt idx="8864">
                  <c:v>65043.3</c:v>
                </c:pt>
                <c:pt idx="8865">
                  <c:v>65044.3</c:v>
                </c:pt>
                <c:pt idx="8866">
                  <c:v>65045.3</c:v>
                </c:pt>
                <c:pt idx="8867">
                  <c:v>65046.3</c:v>
                </c:pt>
                <c:pt idx="8868">
                  <c:v>65047.3</c:v>
                </c:pt>
                <c:pt idx="8869">
                  <c:v>65048.31</c:v>
                </c:pt>
                <c:pt idx="8870">
                  <c:v>65053.01</c:v>
                </c:pt>
                <c:pt idx="8871">
                  <c:v>65054.01</c:v>
                </c:pt>
                <c:pt idx="8872">
                  <c:v>65055.01</c:v>
                </c:pt>
                <c:pt idx="8873">
                  <c:v>65056.01</c:v>
                </c:pt>
                <c:pt idx="8874">
                  <c:v>65057.01</c:v>
                </c:pt>
                <c:pt idx="8875">
                  <c:v>65058.01</c:v>
                </c:pt>
                <c:pt idx="8876">
                  <c:v>65059.01</c:v>
                </c:pt>
                <c:pt idx="8877">
                  <c:v>65060.02</c:v>
                </c:pt>
                <c:pt idx="8878">
                  <c:v>65061.02</c:v>
                </c:pt>
                <c:pt idx="8879">
                  <c:v>65062.02</c:v>
                </c:pt>
                <c:pt idx="8880">
                  <c:v>65186.04</c:v>
                </c:pt>
                <c:pt idx="8881">
                  <c:v>65187.04</c:v>
                </c:pt>
                <c:pt idx="8882">
                  <c:v>65188.04</c:v>
                </c:pt>
                <c:pt idx="8883">
                  <c:v>65189.04</c:v>
                </c:pt>
                <c:pt idx="8884">
                  <c:v>65190.04</c:v>
                </c:pt>
                <c:pt idx="8885">
                  <c:v>65191.04</c:v>
                </c:pt>
                <c:pt idx="8886">
                  <c:v>65192.04</c:v>
                </c:pt>
                <c:pt idx="8887">
                  <c:v>65193.05</c:v>
                </c:pt>
                <c:pt idx="8888">
                  <c:v>65194.05</c:v>
                </c:pt>
                <c:pt idx="8889">
                  <c:v>65195.05</c:v>
                </c:pt>
                <c:pt idx="8890">
                  <c:v>65199.75</c:v>
                </c:pt>
                <c:pt idx="8891">
                  <c:v>65200.76</c:v>
                </c:pt>
                <c:pt idx="8892">
                  <c:v>65201.76</c:v>
                </c:pt>
                <c:pt idx="8893">
                  <c:v>65202.76</c:v>
                </c:pt>
                <c:pt idx="8894">
                  <c:v>65203.76</c:v>
                </c:pt>
                <c:pt idx="8895">
                  <c:v>65204.76</c:v>
                </c:pt>
                <c:pt idx="8896">
                  <c:v>65205.76</c:v>
                </c:pt>
                <c:pt idx="8897">
                  <c:v>65206.76</c:v>
                </c:pt>
                <c:pt idx="8898">
                  <c:v>65207.76</c:v>
                </c:pt>
                <c:pt idx="8899">
                  <c:v>65208.76</c:v>
                </c:pt>
                <c:pt idx="8900">
                  <c:v>65332.79</c:v>
                </c:pt>
                <c:pt idx="8901">
                  <c:v>65333.79</c:v>
                </c:pt>
                <c:pt idx="8902">
                  <c:v>65334.79</c:v>
                </c:pt>
                <c:pt idx="8903">
                  <c:v>65335.79</c:v>
                </c:pt>
                <c:pt idx="8904">
                  <c:v>65336.79</c:v>
                </c:pt>
                <c:pt idx="8905">
                  <c:v>65337.8</c:v>
                </c:pt>
                <c:pt idx="8906">
                  <c:v>65338.8</c:v>
                </c:pt>
                <c:pt idx="8907">
                  <c:v>65339.8</c:v>
                </c:pt>
                <c:pt idx="8908">
                  <c:v>65340.8</c:v>
                </c:pt>
                <c:pt idx="8909">
                  <c:v>65341.8</c:v>
                </c:pt>
                <c:pt idx="8910">
                  <c:v>65346.51</c:v>
                </c:pt>
                <c:pt idx="8911">
                  <c:v>65347.51</c:v>
                </c:pt>
                <c:pt idx="8912">
                  <c:v>65348.51</c:v>
                </c:pt>
                <c:pt idx="8913">
                  <c:v>65349.51</c:v>
                </c:pt>
                <c:pt idx="8914">
                  <c:v>65350.51</c:v>
                </c:pt>
                <c:pt idx="8915">
                  <c:v>65351.51</c:v>
                </c:pt>
                <c:pt idx="8916">
                  <c:v>65352.51</c:v>
                </c:pt>
                <c:pt idx="8917">
                  <c:v>65353.51</c:v>
                </c:pt>
                <c:pt idx="8918">
                  <c:v>65354.51</c:v>
                </c:pt>
                <c:pt idx="8919">
                  <c:v>65355.51</c:v>
                </c:pt>
                <c:pt idx="8920">
                  <c:v>65479.62</c:v>
                </c:pt>
                <c:pt idx="8921">
                  <c:v>65480.62</c:v>
                </c:pt>
                <c:pt idx="8922">
                  <c:v>65481.62</c:v>
                </c:pt>
                <c:pt idx="8923">
                  <c:v>65482.62</c:v>
                </c:pt>
                <c:pt idx="8924">
                  <c:v>65483.62</c:v>
                </c:pt>
                <c:pt idx="8925">
                  <c:v>65484.62</c:v>
                </c:pt>
                <c:pt idx="8926">
                  <c:v>65485.62</c:v>
                </c:pt>
                <c:pt idx="8927">
                  <c:v>65486.62</c:v>
                </c:pt>
                <c:pt idx="8928">
                  <c:v>65487.63</c:v>
                </c:pt>
                <c:pt idx="8929">
                  <c:v>65488.63</c:v>
                </c:pt>
                <c:pt idx="8930">
                  <c:v>65493.34</c:v>
                </c:pt>
                <c:pt idx="8931">
                  <c:v>65494.34</c:v>
                </c:pt>
                <c:pt idx="8932">
                  <c:v>65495.34</c:v>
                </c:pt>
                <c:pt idx="8933">
                  <c:v>65496.34</c:v>
                </c:pt>
                <c:pt idx="8934">
                  <c:v>65497.34</c:v>
                </c:pt>
                <c:pt idx="8935">
                  <c:v>65498.34</c:v>
                </c:pt>
                <c:pt idx="8936">
                  <c:v>65499.34</c:v>
                </c:pt>
                <c:pt idx="8937">
                  <c:v>65500.34</c:v>
                </c:pt>
                <c:pt idx="8938">
                  <c:v>65501.34</c:v>
                </c:pt>
                <c:pt idx="8939">
                  <c:v>65502.34</c:v>
                </c:pt>
                <c:pt idx="8940">
                  <c:v>65626.45</c:v>
                </c:pt>
                <c:pt idx="8941">
                  <c:v>65627.45</c:v>
                </c:pt>
                <c:pt idx="8942">
                  <c:v>65628.45</c:v>
                </c:pt>
                <c:pt idx="8943">
                  <c:v>65629.45</c:v>
                </c:pt>
                <c:pt idx="8944">
                  <c:v>65630.45</c:v>
                </c:pt>
                <c:pt idx="8945">
                  <c:v>65631.45</c:v>
                </c:pt>
                <c:pt idx="8946">
                  <c:v>65632.45</c:v>
                </c:pt>
                <c:pt idx="8947">
                  <c:v>65633.45</c:v>
                </c:pt>
                <c:pt idx="8948">
                  <c:v>65634.45</c:v>
                </c:pt>
                <c:pt idx="8949">
                  <c:v>65635.46000000001</c:v>
                </c:pt>
                <c:pt idx="8950">
                  <c:v>65640.16</c:v>
                </c:pt>
                <c:pt idx="8951">
                  <c:v>65641.16</c:v>
                </c:pt>
                <c:pt idx="8952">
                  <c:v>65642.17</c:v>
                </c:pt>
                <c:pt idx="8953">
                  <c:v>65643.17</c:v>
                </c:pt>
                <c:pt idx="8954">
                  <c:v>65644.17</c:v>
                </c:pt>
                <c:pt idx="8955">
                  <c:v>65645.17</c:v>
                </c:pt>
                <c:pt idx="8956">
                  <c:v>65646.17</c:v>
                </c:pt>
                <c:pt idx="8957">
                  <c:v>65647.17</c:v>
                </c:pt>
                <c:pt idx="8958">
                  <c:v>65648.17</c:v>
                </c:pt>
                <c:pt idx="8959">
                  <c:v>65649.17</c:v>
                </c:pt>
                <c:pt idx="8960">
                  <c:v>65773.21000000001</c:v>
                </c:pt>
                <c:pt idx="8961">
                  <c:v>65774.21000000001</c:v>
                </c:pt>
                <c:pt idx="8962">
                  <c:v>65775.21000000001</c:v>
                </c:pt>
                <c:pt idx="8963">
                  <c:v>65776.21000000001</c:v>
                </c:pt>
                <c:pt idx="8964">
                  <c:v>65777.21000000001</c:v>
                </c:pt>
                <c:pt idx="8965">
                  <c:v>65778.21000000001</c:v>
                </c:pt>
                <c:pt idx="8966">
                  <c:v>65779.21000000001</c:v>
                </c:pt>
                <c:pt idx="8967">
                  <c:v>65780.21000000001</c:v>
                </c:pt>
                <c:pt idx="8968">
                  <c:v>65781.21000000001</c:v>
                </c:pt>
                <c:pt idx="8969">
                  <c:v>65782.21000000001</c:v>
                </c:pt>
                <c:pt idx="8970">
                  <c:v>65786.92</c:v>
                </c:pt>
                <c:pt idx="8971">
                  <c:v>65787.92</c:v>
                </c:pt>
                <c:pt idx="8972">
                  <c:v>65788.92</c:v>
                </c:pt>
                <c:pt idx="8973">
                  <c:v>65789.92</c:v>
                </c:pt>
                <c:pt idx="8974">
                  <c:v>65790.92</c:v>
                </c:pt>
                <c:pt idx="8975">
                  <c:v>65791.93</c:v>
                </c:pt>
                <c:pt idx="8976">
                  <c:v>65792.93</c:v>
                </c:pt>
                <c:pt idx="8977">
                  <c:v>65793.93</c:v>
                </c:pt>
                <c:pt idx="8978">
                  <c:v>65794.93</c:v>
                </c:pt>
                <c:pt idx="8979">
                  <c:v>65795.93</c:v>
                </c:pt>
                <c:pt idx="8980">
                  <c:v>65919.99000000001</c:v>
                </c:pt>
                <c:pt idx="8981">
                  <c:v>65920.99000000001</c:v>
                </c:pt>
                <c:pt idx="8982">
                  <c:v>65921.99000000001</c:v>
                </c:pt>
                <c:pt idx="8983">
                  <c:v>65923.0</c:v>
                </c:pt>
                <c:pt idx="8984">
                  <c:v>65924.0</c:v>
                </c:pt>
                <c:pt idx="8985">
                  <c:v>65925.0</c:v>
                </c:pt>
                <c:pt idx="8986">
                  <c:v>65926.0</c:v>
                </c:pt>
                <c:pt idx="8987">
                  <c:v>65927.0</c:v>
                </c:pt>
                <c:pt idx="8988">
                  <c:v>65928.0</c:v>
                </c:pt>
                <c:pt idx="8989">
                  <c:v>65929.0</c:v>
                </c:pt>
                <c:pt idx="8990">
                  <c:v>65933.71000000001</c:v>
                </c:pt>
                <c:pt idx="8991">
                  <c:v>65934.71000000001</c:v>
                </c:pt>
                <c:pt idx="8992">
                  <c:v>65935.71000000001</c:v>
                </c:pt>
                <c:pt idx="8993">
                  <c:v>65936.71000000001</c:v>
                </c:pt>
                <c:pt idx="8994">
                  <c:v>65937.71000000001</c:v>
                </c:pt>
                <c:pt idx="8995">
                  <c:v>65938.71000000001</c:v>
                </c:pt>
                <c:pt idx="8996">
                  <c:v>65939.71000000001</c:v>
                </c:pt>
                <c:pt idx="8997">
                  <c:v>65940.71000000001</c:v>
                </c:pt>
                <c:pt idx="8998">
                  <c:v>65941.71000000001</c:v>
                </c:pt>
                <c:pt idx="8999">
                  <c:v>65942.71000000001</c:v>
                </c:pt>
                <c:pt idx="9000">
                  <c:v>66066.74000000001</c:v>
                </c:pt>
                <c:pt idx="9001">
                  <c:v>66067.74000000001</c:v>
                </c:pt>
                <c:pt idx="9002">
                  <c:v>66068.74000000001</c:v>
                </c:pt>
                <c:pt idx="9003">
                  <c:v>66069.74000000001</c:v>
                </c:pt>
                <c:pt idx="9004">
                  <c:v>66070.74000000001</c:v>
                </c:pt>
                <c:pt idx="9005">
                  <c:v>66071.75</c:v>
                </c:pt>
                <c:pt idx="9006">
                  <c:v>66072.75</c:v>
                </c:pt>
                <c:pt idx="9007">
                  <c:v>66073.75</c:v>
                </c:pt>
                <c:pt idx="9008">
                  <c:v>66074.75</c:v>
                </c:pt>
                <c:pt idx="9009">
                  <c:v>66075.75</c:v>
                </c:pt>
                <c:pt idx="9010">
                  <c:v>66080.46000000001</c:v>
                </c:pt>
                <c:pt idx="9011">
                  <c:v>66081.46000000001</c:v>
                </c:pt>
                <c:pt idx="9012">
                  <c:v>66082.46000000001</c:v>
                </c:pt>
                <c:pt idx="9013">
                  <c:v>66083.46000000001</c:v>
                </c:pt>
                <c:pt idx="9014">
                  <c:v>66084.46000000001</c:v>
                </c:pt>
                <c:pt idx="9015">
                  <c:v>66085.46000000001</c:v>
                </c:pt>
                <c:pt idx="9016">
                  <c:v>66086.46000000001</c:v>
                </c:pt>
                <c:pt idx="9017">
                  <c:v>66087.46000000001</c:v>
                </c:pt>
                <c:pt idx="9018">
                  <c:v>66088.46000000001</c:v>
                </c:pt>
                <c:pt idx="9019">
                  <c:v>66089.46000000001</c:v>
                </c:pt>
                <c:pt idx="9020">
                  <c:v>66213.54</c:v>
                </c:pt>
                <c:pt idx="9021">
                  <c:v>66214.55</c:v>
                </c:pt>
                <c:pt idx="9022">
                  <c:v>66215.55</c:v>
                </c:pt>
                <c:pt idx="9023">
                  <c:v>66216.55</c:v>
                </c:pt>
                <c:pt idx="9024">
                  <c:v>66217.55</c:v>
                </c:pt>
                <c:pt idx="9025">
                  <c:v>66218.55</c:v>
                </c:pt>
                <c:pt idx="9026">
                  <c:v>66219.55</c:v>
                </c:pt>
                <c:pt idx="9027">
                  <c:v>66220.55</c:v>
                </c:pt>
                <c:pt idx="9028">
                  <c:v>66221.55</c:v>
                </c:pt>
                <c:pt idx="9029">
                  <c:v>66222.55</c:v>
                </c:pt>
                <c:pt idx="9030">
                  <c:v>66227.26</c:v>
                </c:pt>
                <c:pt idx="9031">
                  <c:v>66228.26</c:v>
                </c:pt>
                <c:pt idx="9032">
                  <c:v>66229.26</c:v>
                </c:pt>
                <c:pt idx="9033">
                  <c:v>66230.26</c:v>
                </c:pt>
                <c:pt idx="9034">
                  <c:v>66231.26</c:v>
                </c:pt>
                <c:pt idx="9035">
                  <c:v>66232.26</c:v>
                </c:pt>
                <c:pt idx="9036">
                  <c:v>66233.26</c:v>
                </c:pt>
                <c:pt idx="9037">
                  <c:v>66234.26</c:v>
                </c:pt>
                <c:pt idx="9038">
                  <c:v>66235.26</c:v>
                </c:pt>
                <c:pt idx="9039">
                  <c:v>66236.27</c:v>
                </c:pt>
                <c:pt idx="9040">
                  <c:v>66360.29</c:v>
                </c:pt>
                <c:pt idx="9041">
                  <c:v>66361.29</c:v>
                </c:pt>
                <c:pt idx="9042">
                  <c:v>66362.29</c:v>
                </c:pt>
                <c:pt idx="9043">
                  <c:v>66363.29</c:v>
                </c:pt>
                <c:pt idx="9044">
                  <c:v>66364.29</c:v>
                </c:pt>
                <c:pt idx="9045">
                  <c:v>66365.29</c:v>
                </c:pt>
                <c:pt idx="9046">
                  <c:v>66366.29</c:v>
                </c:pt>
                <c:pt idx="9047">
                  <c:v>66367.29</c:v>
                </c:pt>
                <c:pt idx="9048">
                  <c:v>66368.3</c:v>
                </c:pt>
                <c:pt idx="9049">
                  <c:v>66369.3</c:v>
                </c:pt>
                <c:pt idx="9050">
                  <c:v>66374.01</c:v>
                </c:pt>
                <c:pt idx="9051">
                  <c:v>66375.01</c:v>
                </c:pt>
                <c:pt idx="9052">
                  <c:v>66376.01</c:v>
                </c:pt>
                <c:pt idx="9053">
                  <c:v>66377.01</c:v>
                </c:pt>
                <c:pt idx="9054">
                  <c:v>66378.01</c:v>
                </c:pt>
                <c:pt idx="9055">
                  <c:v>66379.01</c:v>
                </c:pt>
                <c:pt idx="9056">
                  <c:v>66380.01</c:v>
                </c:pt>
                <c:pt idx="9057">
                  <c:v>66381.01</c:v>
                </c:pt>
                <c:pt idx="9058">
                  <c:v>66382.01</c:v>
                </c:pt>
                <c:pt idx="9059">
                  <c:v>66383.01</c:v>
                </c:pt>
                <c:pt idx="9060">
                  <c:v>66507.1</c:v>
                </c:pt>
                <c:pt idx="9061">
                  <c:v>66508.11</c:v>
                </c:pt>
                <c:pt idx="9062">
                  <c:v>66509.11</c:v>
                </c:pt>
                <c:pt idx="9063">
                  <c:v>66510.11</c:v>
                </c:pt>
                <c:pt idx="9064">
                  <c:v>66511.11</c:v>
                </c:pt>
                <c:pt idx="9065">
                  <c:v>66512.11</c:v>
                </c:pt>
                <c:pt idx="9066">
                  <c:v>66513.11</c:v>
                </c:pt>
                <c:pt idx="9067">
                  <c:v>66514.11</c:v>
                </c:pt>
                <c:pt idx="9068">
                  <c:v>66515.11</c:v>
                </c:pt>
                <c:pt idx="9069">
                  <c:v>66516.11</c:v>
                </c:pt>
                <c:pt idx="9070">
                  <c:v>66520.82</c:v>
                </c:pt>
                <c:pt idx="9071">
                  <c:v>66521.82</c:v>
                </c:pt>
                <c:pt idx="9072">
                  <c:v>66522.82</c:v>
                </c:pt>
                <c:pt idx="9073">
                  <c:v>66523.82</c:v>
                </c:pt>
                <c:pt idx="9074">
                  <c:v>66524.82</c:v>
                </c:pt>
                <c:pt idx="9075">
                  <c:v>66525.82</c:v>
                </c:pt>
                <c:pt idx="9076">
                  <c:v>66526.82</c:v>
                </c:pt>
                <c:pt idx="9077">
                  <c:v>66527.82</c:v>
                </c:pt>
                <c:pt idx="9078">
                  <c:v>66528.82</c:v>
                </c:pt>
                <c:pt idx="9079">
                  <c:v>66529.82</c:v>
                </c:pt>
                <c:pt idx="9080">
                  <c:v>66653.93</c:v>
                </c:pt>
                <c:pt idx="9081">
                  <c:v>66654.93</c:v>
                </c:pt>
                <c:pt idx="9082">
                  <c:v>66655.93</c:v>
                </c:pt>
                <c:pt idx="9083">
                  <c:v>66656.93</c:v>
                </c:pt>
                <c:pt idx="9084">
                  <c:v>66657.93</c:v>
                </c:pt>
                <c:pt idx="9085">
                  <c:v>66658.93</c:v>
                </c:pt>
                <c:pt idx="9086">
                  <c:v>66659.93</c:v>
                </c:pt>
                <c:pt idx="9087">
                  <c:v>66660.93999999999</c:v>
                </c:pt>
                <c:pt idx="9088">
                  <c:v>66661.93999999999</c:v>
                </c:pt>
                <c:pt idx="9089">
                  <c:v>66662.93999999999</c:v>
                </c:pt>
                <c:pt idx="9090">
                  <c:v>66667.64</c:v>
                </c:pt>
                <c:pt idx="9091">
                  <c:v>66668.64</c:v>
                </c:pt>
                <c:pt idx="9092">
                  <c:v>66669.64</c:v>
                </c:pt>
                <c:pt idx="9093">
                  <c:v>66670.64</c:v>
                </c:pt>
                <c:pt idx="9094">
                  <c:v>66671.65</c:v>
                </c:pt>
                <c:pt idx="9095">
                  <c:v>66672.65</c:v>
                </c:pt>
                <c:pt idx="9096">
                  <c:v>66673.65</c:v>
                </c:pt>
                <c:pt idx="9097">
                  <c:v>66674.65</c:v>
                </c:pt>
                <c:pt idx="9098">
                  <c:v>66675.65</c:v>
                </c:pt>
                <c:pt idx="9099">
                  <c:v>66676.65</c:v>
                </c:pt>
                <c:pt idx="9100">
                  <c:v>66800.75</c:v>
                </c:pt>
                <c:pt idx="9101">
                  <c:v>66801.75</c:v>
                </c:pt>
                <c:pt idx="9102">
                  <c:v>66802.75</c:v>
                </c:pt>
                <c:pt idx="9103">
                  <c:v>66803.76</c:v>
                </c:pt>
                <c:pt idx="9104">
                  <c:v>66804.76</c:v>
                </c:pt>
                <c:pt idx="9105">
                  <c:v>66805.76</c:v>
                </c:pt>
                <c:pt idx="9106">
                  <c:v>66806.76</c:v>
                </c:pt>
                <c:pt idx="9107">
                  <c:v>66807.76</c:v>
                </c:pt>
                <c:pt idx="9108">
                  <c:v>66808.76</c:v>
                </c:pt>
                <c:pt idx="9109">
                  <c:v>66809.76</c:v>
                </c:pt>
                <c:pt idx="9110">
                  <c:v>66814.47</c:v>
                </c:pt>
                <c:pt idx="9111">
                  <c:v>66815.47</c:v>
                </c:pt>
                <c:pt idx="9112">
                  <c:v>66816.47</c:v>
                </c:pt>
                <c:pt idx="9113">
                  <c:v>66817.47</c:v>
                </c:pt>
                <c:pt idx="9114">
                  <c:v>66818.47</c:v>
                </c:pt>
                <c:pt idx="9115">
                  <c:v>66819.47</c:v>
                </c:pt>
                <c:pt idx="9116">
                  <c:v>66820.47</c:v>
                </c:pt>
                <c:pt idx="9117">
                  <c:v>66821.47</c:v>
                </c:pt>
                <c:pt idx="9118">
                  <c:v>66822.47</c:v>
                </c:pt>
                <c:pt idx="9119">
                  <c:v>66823.47</c:v>
                </c:pt>
                <c:pt idx="9120">
                  <c:v>66947.48</c:v>
                </c:pt>
                <c:pt idx="9121">
                  <c:v>66948.48</c:v>
                </c:pt>
                <c:pt idx="9122">
                  <c:v>66949.48</c:v>
                </c:pt>
                <c:pt idx="9123">
                  <c:v>66950.49000000001</c:v>
                </c:pt>
                <c:pt idx="9124">
                  <c:v>66951.49000000001</c:v>
                </c:pt>
                <c:pt idx="9125">
                  <c:v>66952.49000000001</c:v>
                </c:pt>
                <c:pt idx="9126">
                  <c:v>66953.49000000001</c:v>
                </c:pt>
                <c:pt idx="9127">
                  <c:v>66954.49000000001</c:v>
                </c:pt>
                <c:pt idx="9128">
                  <c:v>66955.49000000001</c:v>
                </c:pt>
                <c:pt idx="9129">
                  <c:v>66956.49000000001</c:v>
                </c:pt>
                <c:pt idx="9130">
                  <c:v>66961.2</c:v>
                </c:pt>
                <c:pt idx="9131">
                  <c:v>66962.2</c:v>
                </c:pt>
                <c:pt idx="9132">
                  <c:v>66963.2</c:v>
                </c:pt>
                <c:pt idx="9133">
                  <c:v>66964.2</c:v>
                </c:pt>
                <c:pt idx="9134">
                  <c:v>66965.2</c:v>
                </c:pt>
                <c:pt idx="9135">
                  <c:v>66966.2</c:v>
                </c:pt>
                <c:pt idx="9136">
                  <c:v>66967.2</c:v>
                </c:pt>
                <c:pt idx="9137">
                  <c:v>66968.2</c:v>
                </c:pt>
                <c:pt idx="9138">
                  <c:v>66969.2</c:v>
                </c:pt>
                <c:pt idx="9139">
                  <c:v>66970.2</c:v>
                </c:pt>
                <c:pt idx="9140">
                  <c:v>67094.31</c:v>
                </c:pt>
                <c:pt idx="9141">
                  <c:v>67095.31</c:v>
                </c:pt>
                <c:pt idx="9142">
                  <c:v>67096.31</c:v>
                </c:pt>
                <c:pt idx="9143">
                  <c:v>67097.31</c:v>
                </c:pt>
                <c:pt idx="9144">
                  <c:v>67098.31</c:v>
                </c:pt>
                <c:pt idx="9145">
                  <c:v>67099.31</c:v>
                </c:pt>
                <c:pt idx="9146">
                  <c:v>67100.32</c:v>
                </c:pt>
                <c:pt idx="9147">
                  <c:v>67101.32</c:v>
                </c:pt>
                <c:pt idx="9148">
                  <c:v>67102.32</c:v>
                </c:pt>
                <c:pt idx="9149">
                  <c:v>67103.32</c:v>
                </c:pt>
                <c:pt idx="9150">
                  <c:v>67108.03</c:v>
                </c:pt>
                <c:pt idx="9151">
                  <c:v>67109.03</c:v>
                </c:pt>
                <c:pt idx="9152">
                  <c:v>67110.03</c:v>
                </c:pt>
                <c:pt idx="9153">
                  <c:v>67111.03</c:v>
                </c:pt>
                <c:pt idx="9154">
                  <c:v>67112.03</c:v>
                </c:pt>
                <c:pt idx="9155">
                  <c:v>67113.03</c:v>
                </c:pt>
                <c:pt idx="9156">
                  <c:v>67114.03</c:v>
                </c:pt>
                <c:pt idx="9157">
                  <c:v>67115.03</c:v>
                </c:pt>
                <c:pt idx="9158">
                  <c:v>67116.03</c:v>
                </c:pt>
                <c:pt idx="9159">
                  <c:v>67117.03</c:v>
                </c:pt>
                <c:pt idx="9160">
                  <c:v>67241.14</c:v>
                </c:pt>
                <c:pt idx="9161">
                  <c:v>67242.14</c:v>
                </c:pt>
                <c:pt idx="9162">
                  <c:v>67243.14</c:v>
                </c:pt>
                <c:pt idx="9163">
                  <c:v>67244.14</c:v>
                </c:pt>
                <c:pt idx="9164">
                  <c:v>67245.14</c:v>
                </c:pt>
                <c:pt idx="9165">
                  <c:v>67246.14</c:v>
                </c:pt>
                <c:pt idx="9166">
                  <c:v>67247.14</c:v>
                </c:pt>
                <c:pt idx="9167">
                  <c:v>67248.14</c:v>
                </c:pt>
                <c:pt idx="9168">
                  <c:v>67249.14</c:v>
                </c:pt>
                <c:pt idx="9169">
                  <c:v>67250.15</c:v>
                </c:pt>
                <c:pt idx="9170">
                  <c:v>67254.85</c:v>
                </c:pt>
                <c:pt idx="9171">
                  <c:v>67255.86</c:v>
                </c:pt>
                <c:pt idx="9172">
                  <c:v>67256.86</c:v>
                </c:pt>
                <c:pt idx="9173">
                  <c:v>67257.86</c:v>
                </c:pt>
                <c:pt idx="9174">
                  <c:v>67258.86</c:v>
                </c:pt>
                <c:pt idx="9175">
                  <c:v>67259.86</c:v>
                </c:pt>
                <c:pt idx="9176">
                  <c:v>67260.86</c:v>
                </c:pt>
                <c:pt idx="9177">
                  <c:v>67261.86</c:v>
                </c:pt>
                <c:pt idx="9178">
                  <c:v>67262.86</c:v>
                </c:pt>
                <c:pt idx="9179">
                  <c:v>67263.86</c:v>
                </c:pt>
                <c:pt idx="9180">
                  <c:v>67387.97</c:v>
                </c:pt>
                <c:pt idx="9181">
                  <c:v>67388.97</c:v>
                </c:pt>
                <c:pt idx="9182">
                  <c:v>67389.97</c:v>
                </c:pt>
                <c:pt idx="9183">
                  <c:v>67390.97</c:v>
                </c:pt>
                <c:pt idx="9184">
                  <c:v>67391.97</c:v>
                </c:pt>
                <c:pt idx="9185">
                  <c:v>67392.97</c:v>
                </c:pt>
                <c:pt idx="9186">
                  <c:v>67393.97</c:v>
                </c:pt>
                <c:pt idx="9187">
                  <c:v>67394.97</c:v>
                </c:pt>
                <c:pt idx="9188">
                  <c:v>67395.97</c:v>
                </c:pt>
                <c:pt idx="9189">
                  <c:v>67396.97</c:v>
                </c:pt>
                <c:pt idx="9190">
                  <c:v>67401.68</c:v>
                </c:pt>
                <c:pt idx="9191">
                  <c:v>67402.68</c:v>
                </c:pt>
                <c:pt idx="9192">
                  <c:v>67403.68</c:v>
                </c:pt>
                <c:pt idx="9193">
                  <c:v>67404.68</c:v>
                </c:pt>
                <c:pt idx="9194">
                  <c:v>67405.68</c:v>
                </c:pt>
                <c:pt idx="9195">
                  <c:v>67406.68</c:v>
                </c:pt>
                <c:pt idx="9196">
                  <c:v>67407.68</c:v>
                </c:pt>
                <c:pt idx="9197">
                  <c:v>67408.68</c:v>
                </c:pt>
                <c:pt idx="9198">
                  <c:v>67409.68</c:v>
                </c:pt>
                <c:pt idx="9199">
                  <c:v>67410.68</c:v>
                </c:pt>
                <c:pt idx="9200">
                  <c:v>67534.74000000001</c:v>
                </c:pt>
                <c:pt idx="9201">
                  <c:v>67535.74000000001</c:v>
                </c:pt>
                <c:pt idx="9202">
                  <c:v>67536.74000000001</c:v>
                </c:pt>
                <c:pt idx="9203">
                  <c:v>67537.74000000001</c:v>
                </c:pt>
                <c:pt idx="9204">
                  <c:v>67538.74000000001</c:v>
                </c:pt>
                <c:pt idx="9205">
                  <c:v>67539.75</c:v>
                </c:pt>
                <c:pt idx="9206">
                  <c:v>67540.75</c:v>
                </c:pt>
                <c:pt idx="9207">
                  <c:v>67541.75</c:v>
                </c:pt>
                <c:pt idx="9208">
                  <c:v>67542.75</c:v>
                </c:pt>
                <c:pt idx="9209">
                  <c:v>67543.75</c:v>
                </c:pt>
                <c:pt idx="9210">
                  <c:v>67548.45</c:v>
                </c:pt>
                <c:pt idx="9211">
                  <c:v>67549.45</c:v>
                </c:pt>
                <c:pt idx="9212">
                  <c:v>67550.45</c:v>
                </c:pt>
                <c:pt idx="9213">
                  <c:v>67551.46000000001</c:v>
                </c:pt>
                <c:pt idx="9214">
                  <c:v>67552.46000000001</c:v>
                </c:pt>
                <c:pt idx="9215">
                  <c:v>67553.46000000001</c:v>
                </c:pt>
                <c:pt idx="9216">
                  <c:v>67554.46000000001</c:v>
                </c:pt>
                <c:pt idx="9217">
                  <c:v>67555.46000000001</c:v>
                </c:pt>
                <c:pt idx="9218">
                  <c:v>67556.46000000001</c:v>
                </c:pt>
                <c:pt idx="9219">
                  <c:v>67557.46000000001</c:v>
                </c:pt>
                <c:pt idx="9220">
                  <c:v>67681.56</c:v>
                </c:pt>
                <c:pt idx="9221">
                  <c:v>67682.57</c:v>
                </c:pt>
                <c:pt idx="9222">
                  <c:v>67683.57</c:v>
                </c:pt>
                <c:pt idx="9223">
                  <c:v>67684.57</c:v>
                </c:pt>
                <c:pt idx="9224">
                  <c:v>67685.57</c:v>
                </c:pt>
                <c:pt idx="9225">
                  <c:v>67686.57</c:v>
                </c:pt>
                <c:pt idx="9226">
                  <c:v>67687.57</c:v>
                </c:pt>
                <c:pt idx="9227">
                  <c:v>67688.57</c:v>
                </c:pt>
                <c:pt idx="9228">
                  <c:v>67689.57</c:v>
                </c:pt>
                <c:pt idx="9229">
                  <c:v>67690.57</c:v>
                </c:pt>
                <c:pt idx="9230">
                  <c:v>67695.28</c:v>
                </c:pt>
                <c:pt idx="9231">
                  <c:v>67696.28</c:v>
                </c:pt>
                <c:pt idx="9232">
                  <c:v>67697.28</c:v>
                </c:pt>
                <c:pt idx="9233">
                  <c:v>67698.28</c:v>
                </c:pt>
                <c:pt idx="9234">
                  <c:v>67699.28</c:v>
                </c:pt>
                <c:pt idx="9235">
                  <c:v>67700.28</c:v>
                </c:pt>
                <c:pt idx="9236">
                  <c:v>67701.29</c:v>
                </c:pt>
                <c:pt idx="9237">
                  <c:v>67702.29</c:v>
                </c:pt>
                <c:pt idx="9238">
                  <c:v>67703.29</c:v>
                </c:pt>
                <c:pt idx="9239">
                  <c:v>67704.29</c:v>
                </c:pt>
                <c:pt idx="9240">
                  <c:v>67828.32</c:v>
                </c:pt>
                <c:pt idx="9241">
                  <c:v>67829.32</c:v>
                </c:pt>
                <c:pt idx="9242">
                  <c:v>67830.32</c:v>
                </c:pt>
                <c:pt idx="9243">
                  <c:v>67831.32</c:v>
                </c:pt>
                <c:pt idx="9244">
                  <c:v>67832.32</c:v>
                </c:pt>
                <c:pt idx="9245">
                  <c:v>67833.32</c:v>
                </c:pt>
                <c:pt idx="9246">
                  <c:v>67834.32</c:v>
                </c:pt>
                <c:pt idx="9247">
                  <c:v>67835.32</c:v>
                </c:pt>
                <c:pt idx="9248">
                  <c:v>67836.32</c:v>
                </c:pt>
                <c:pt idx="9249">
                  <c:v>67837.33</c:v>
                </c:pt>
                <c:pt idx="9250">
                  <c:v>67842.03</c:v>
                </c:pt>
                <c:pt idx="9251">
                  <c:v>67843.03</c:v>
                </c:pt>
                <c:pt idx="9252">
                  <c:v>67844.03</c:v>
                </c:pt>
                <c:pt idx="9253">
                  <c:v>67845.03</c:v>
                </c:pt>
                <c:pt idx="9254">
                  <c:v>67846.04</c:v>
                </c:pt>
                <c:pt idx="9255">
                  <c:v>67847.04</c:v>
                </c:pt>
                <c:pt idx="9256">
                  <c:v>67848.04</c:v>
                </c:pt>
                <c:pt idx="9257">
                  <c:v>67849.04</c:v>
                </c:pt>
                <c:pt idx="9258">
                  <c:v>67850.04</c:v>
                </c:pt>
                <c:pt idx="9259">
                  <c:v>67851.04</c:v>
                </c:pt>
                <c:pt idx="9260">
                  <c:v>67975.14</c:v>
                </c:pt>
                <c:pt idx="9261">
                  <c:v>67976.14</c:v>
                </c:pt>
                <c:pt idx="9262">
                  <c:v>67977.14</c:v>
                </c:pt>
                <c:pt idx="9263">
                  <c:v>67978.14</c:v>
                </c:pt>
                <c:pt idx="9264">
                  <c:v>67979.14</c:v>
                </c:pt>
                <c:pt idx="9265">
                  <c:v>67980.14</c:v>
                </c:pt>
                <c:pt idx="9266">
                  <c:v>67981.15</c:v>
                </c:pt>
                <c:pt idx="9267">
                  <c:v>67982.14</c:v>
                </c:pt>
                <c:pt idx="9268">
                  <c:v>67983.15</c:v>
                </c:pt>
                <c:pt idx="9269">
                  <c:v>67984.15</c:v>
                </c:pt>
                <c:pt idx="9270">
                  <c:v>67988.86</c:v>
                </c:pt>
                <c:pt idx="9271">
                  <c:v>67989.86</c:v>
                </c:pt>
                <c:pt idx="9272">
                  <c:v>67990.86</c:v>
                </c:pt>
                <c:pt idx="9273">
                  <c:v>67991.86</c:v>
                </c:pt>
                <c:pt idx="9274">
                  <c:v>67992.86</c:v>
                </c:pt>
                <c:pt idx="9275">
                  <c:v>67993.86</c:v>
                </c:pt>
                <c:pt idx="9276">
                  <c:v>67994.86</c:v>
                </c:pt>
                <c:pt idx="9277">
                  <c:v>67995.86</c:v>
                </c:pt>
                <c:pt idx="9278">
                  <c:v>67996.86</c:v>
                </c:pt>
                <c:pt idx="9279">
                  <c:v>67997.86</c:v>
                </c:pt>
                <c:pt idx="9280">
                  <c:v>68121.97</c:v>
                </c:pt>
                <c:pt idx="9281">
                  <c:v>68122.97</c:v>
                </c:pt>
                <c:pt idx="9282">
                  <c:v>68123.97</c:v>
                </c:pt>
                <c:pt idx="9283">
                  <c:v>68124.97</c:v>
                </c:pt>
                <c:pt idx="9284">
                  <c:v>68125.97</c:v>
                </c:pt>
                <c:pt idx="9285">
                  <c:v>68126.97</c:v>
                </c:pt>
                <c:pt idx="9286">
                  <c:v>68127.97</c:v>
                </c:pt>
                <c:pt idx="9287">
                  <c:v>68128.97</c:v>
                </c:pt>
                <c:pt idx="9288">
                  <c:v>68129.97</c:v>
                </c:pt>
                <c:pt idx="9289">
                  <c:v>68130.97</c:v>
                </c:pt>
                <c:pt idx="9290">
                  <c:v>68135.68</c:v>
                </c:pt>
                <c:pt idx="9291">
                  <c:v>68136.68</c:v>
                </c:pt>
                <c:pt idx="9292">
                  <c:v>68137.68</c:v>
                </c:pt>
                <c:pt idx="9293">
                  <c:v>68138.68</c:v>
                </c:pt>
                <c:pt idx="9294">
                  <c:v>68139.68</c:v>
                </c:pt>
                <c:pt idx="9295">
                  <c:v>68140.68</c:v>
                </c:pt>
                <c:pt idx="9296">
                  <c:v>68141.69</c:v>
                </c:pt>
                <c:pt idx="9297">
                  <c:v>68142.69</c:v>
                </c:pt>
                <c:pt idx="9298">
                  <c:v>68143.69</c:v>
                </c:pt>
                <c:pt idx="9299">
                  <c:v>68144.69</c:v>
                </c:pt>
                <c:pt idx="9300">
                  <c:v>68268.79</c:v>
                </c:pt>
                <c:pt idx="9301">
                  <c:v>68269.8</c:v>
                </c:pt>
                <c:pt idx="9302">
                  <c:v>68270.8</c:v>
                </c:pt>
                <c:pt idx="9303">
                  <c:v>68271.8</c:v>
                </c:pt>
                <c:pt idx="9304">
                  <c:v>68272.8</c:v>
                </c:pt>
                <c:pt idx="9305">
                  <c:v>68273.8</c:v>
                </c:pt>
                <c:pt idx="9306">
                  <c:v>68274.8</c:v>
                </c:pt>
                <c:pt idx="9307">
                  <c:v>68275.8</c:v>
                </c:pt>
                <c:pt idx="9308">
                  <c:v>68276.8</c:v>
                </c:pt>
                <c:pt idx="9309">
                  <c:v>68277.8</c:v>
                </c:pt>
                <c:pt idx="9310">
                  <c:v>68282.51</c:v>
                </c:pt>
                <c:pt idx="9311">
                  <c:v>68283.51</c:v>
                </c:pt>
                <c:pt idx="9312">
                  <c:v>68284.51</c:v>
                </c:pt>
                <c:pt idx="9313">
                  <c:v>68285.51</c:v>
                </c:pt>
                <c:pt idx="9314">
                  <c:v>68286.51</c:v>
                </c:pt>
                <c:pt idx="9315">
                  <c:v>68287.51</c:v>
                </c:pt>
                <c:pt idx="9316">
                  <c:v>68288.51</c:v>
                </c:pt>
                <c:pt idx="9317">
                  <c:v>68289.51</c:v>
                </c:pt>
                <c:pt idx="9318">
                  <c:v>68290.52</c:v>
                </c:pt>
                <c:pt idx="9319">
                  <c:v>68291.52</c:v>
                </c:pt>
                <c:pt idx="9320">
                  <c:v>68415.62</c:v>
                </c:pt>
                <c:pt idx="9321">
                  <c:v>68416.62</c:v>
                </c:pt>
                <c:pt idx="9322">
                  <c:v>68417.62</c:v>
                </c:pt>
                <c:pt idx="9323">
                  <c:v>68418.62</c:v>
                </c:pt>
                <c:pt idx="9324">
                  <c:v>68419.62</c:v>
                </c:pt>
                <c:pt idx="9325">
                  <c:v>68420.63</c:v>
                </c:pt>
                <c:pt idx="9326">
                  <c:v>68421.63</c:v>
                </c:pt>
                <c:pt idx="9327">
                  <c:v>68422.63</c:v>
                </c:pt>
                <c:pt idx="9328">
                  <c:v>68423.63</c:v>
                </c:pt>
                <c:pt idx="9329">
                  <c:v>68424.63</c:v>
                </c:pt>
                <c:pt idx="9330">
                  <c:v>68429.34</c:v>
                </c:pt>
                <c:pt idx="9331">
                  <c:v>68430.34</c:v>
                </c:pt>
                <c:pt idx="9332">
                  <c:v>68431.34</c:v>
                </c:pt>
                <c:pt idx="9333">
                  <c:v>68432.34</c:v>
                </c:pt>
                <c:pt idx="9334">
                  <c:v>68433.34</c:v>
                </c:pt>
                <c:pt idx="9335">
                  <c:v>68434.34</c:v>
                </c:pt>
                <c:pt idx="9336">
                  <c:v>68435.34</c:v>
                </c:pt>
                <c:pt idx="9337">
                  <c:v>68436.34</c:v>
                </c:pt>
                <c:pt idx="9338">
                  <c:v>68437.34</c:v>
                </c:pt>
                <c:pt idx="9339">
                  <c:v>68438.34</c:v>
                </c:pt>
                <c:pt idx="9340">
                  <c:v>68562.45</c:v>
                </c:pt>
                <c:pt idx="9341">
                  <c:v>68563.45</c:v>
                </c:pt>
                <c:pt idx="9342">
                  <c:v>68564.45</c:v>
                </c:pt>
                <c:pt idx="9343">
                  <c:v>68565.45</c:v>
                </c:pt>
                <c:pt idx="9344">
                  <c:v>68566.45</c:v>
                </c:pt>
                <c:pt idx="9345">
                  <c:v>68567.45</c:v>
                </c:pt>
                <c:pt idx="9346">
                  <c:v>68568.45</c:v>
                </c:pt>
                <c:pt idx="9347">
                  <c:v>68569.45</c:v>
                </c:pt>
                <c:pt idx="9348">
                  <c:v>68570.45</c:v>
                </c:pt>
                <c:pt idx="9349">
                  <c:v>68571.45</c:v>
                </c:pt>
                <c:pt idx="9350">
                  <c:v>68576.16</c:v>
                </c:pt>
                <c:pt idx="9351">
                  <c:v>68577.16</c:v>
                </c:pt>
                <c:pt idx="9352">
                  <c:v>68578.16</c:v>
                </c:pt>
                <c:pt idx="9353">
                  <c:v>68579.16</c:v>
                </c:pt>
                <c:pt idx="9354">
                  <c:v>68580.16</c:v>
                </c:pt>
                <c:pt idx="9355">
                  <c:v>68581.17</c:v>
                </c:pt>
                <c:pt idx="9356">
                  <c:v>68582.17</c:v>
                </c:pt>
                <c:pt idx="9357">
                  <c:v>68583.17</c:v>
                </c:pt>
                <c:pt idx="9358">
                  <c:v>68584.17</c:v>
                </c:pt>
                <c:pt idx="9359">
                  <c:v>68585.17</c:v>
                </c:pt>
                <c:pt idx="9360">
                  <c:v>68709.21000000001</c:v>
                </c:pt>
                <c:pt idx="9361">
                  <c:v>68710.21000000001</c:v>
                </c:pt>
                <c:pt idx="9362">
                  <c:v>68711.21000000001</c:v>
                </c:pt>
                <c:pt idx="9363">
                  <c:v>68712.21000000001</c:v>
                </c:pt>
                <c:pt idx="9364">
                  <c:v>68713.21000000001</c:v>
                </c:pt>
                <c:pt idx="9365">
                  <c:v>68714.21000000001</c:v>
                </c:pt>
                <c:pt idx="9366">
                  <c:v>68715.21000000001</c:v>
                </c:pt>
                <c:pt idx="9367">
                  <c:v>68716.21000000001</c:v>
                </c:pt>
                <c:pt idx="9368">
                  <c:v>68717.22</c:v>
                </c:pt>
                <c:pt idx="9369">
                  <c:v>68718.22</c:v>
                </c:pt>
                <c:pt idx="9370">
                  <c:v>68722.92</c:v>
                </c:pt>
                <c:pt idx="9371">
                  <c:v>68723.92</c:v>
                </c:pt>
                <c:pt idx="9372">
                  <c:v>68724.92</c:v>
                </c:pt>
                <c:pt idx="9373">
                  <c:v>68725.92</c:v>
                </c:pt>
                <c:pt idx="9374">
                  <c:v>68726.93</c:v>
                </c:pt>
                <c:pt idx="9375">
                  <c:v>68727.93</c:v>
                </c:pt>
                <c:pt idx="9376">
                  <c:v>68728.93</c:v>
                </c:pt>
                <c:pt idx="9377">
                  <c:v>68729.93</c:v>
                </c:pt>
                <c:pt idx="9378">
                  <c:v>68730.93</c:v>
                </c:pt>
                <c:pt idx="9379">
                  <c:v>68731.93</c:v>
                </c:pt>
                <c:pt idx="9380">
                  <c:v>68856.03</c:v>
                </c:pt>
                <c:pt idx="9381">
                  <c:v>68857.03</c:v>
                </c:pt>
                <c:pt idx="9382">
                  <c:v>68858.03</c:v>
                </c:pt>
                <c:pt idx="9383">
                  <c:v>68859.04</c:v>
                </c:pt>
                <c:pt idx="9384">
                  <c:v>68860.04</c:v>
                </c:pt>
                <c:pt idx="9385">
                  <c:v>68861.04</c:v>
                </c:pt>
                <c:pt idx="9386">
                  <c:v>68862.04</c:v>
                </c:pt>
                <c:pt idx="9387">
                  <c:v>68863.04</c:v>
                </c:pt>
                <c:pt idx="9388">
                  <c:v>68864.04</c:v>
                </c:pt>
                <c:pt idx="9389">
                  <c:v>68865.04</c:v>
                </c:pt>
                <c:pt idx="9390">
                  <c:v>68869.75</c:v>
                </c:pt>
                <c:pt idx="9391">
                  <c:v>68870.75</c:v>
                </c:pt>
                <c:pt idx="9392">
                  <c:v>68871.75</c:v>
                </c:pt>
                <c:pt idx="9393">
                  <c:v>68872.75</c:v>
                </c:pt>
                <c:pt idx="9394">
                  <c:v>68873.75</c:v>
                </c:pt>
                <c:pt idx="9395">
                  <c:v>68874.75</c:v>
                </c:pt>
                <c:pt idx="9396">
                  <c:v>68875.75</c:v>
                </c:pt>
                <c:pt idx="9397">
                  <c:v>68876.75</c:v>
                </c:pt>
                <c:pt idx="9398">
                  <c:v>68877.75</c:v>
                </c:pt>
                <c:pt idx="9399">
                  <c:v>68878.75</c:v>
                </c:pt>
                <c:pt idx="9400">
                  <c:v>69002.86</c:v>
                </c:pt>
                <c:pt idx="9401">
                  <c:v>69003.86</c:v>
                </c:pt>
                <c:pt idx="9402">
                  <c:v>69004.86</c:v>
                </c:pt>
                <c:pt idx="9403">
                  <c:v>69005.86</c:v>
                </c:pt>
                <c:pt idx="9404">
                  <c:v>69006.86</c:v>
                </c:pt>
                <c:pt idx="9405">
                  <c:v>69007.87</c:v>
                </c:pt>
                <c:pt idx="9406">
                  <c:v>69008.87</c:v>
                </c:pt>
                <c:pt idx="9407">
                  <c:v>69009.87</c:v>
                </c:pt>
                <c:pt idx="9408">
                  <c:v>69010.87</c:v>
                </c:pt>
                <c:pt idx="9409">
                  <c:v>69011.87</c:v>
                </c:pt>
                <c:pt idx="9410">
                  <c:v>69016.58</c:v>
                </c:pt>
                <c:pt idx="9411">
                  <c:v>69017.58</c:v>
                </c:pt>
                <c:pt idx="9412">
                  <c:v>69018.58</c:v>
                </c:pt>
                <c:pt idx="9413">
                  <c:v>69019.58</c:v>
                </c:pt>
                <c:pt idx="9414">
                  <c:v>69020.58</c:v>
                </c:pt>
                <c:pt idx="9415">
                  <c:v>69021.58</c:v>
                </c:pt>
                <c:pt idx="9416">
                  <c:v>69022.58</c:v>
                </c:pt>
                <c:pt idx="9417">
                  <c:v>69023.58</c:v>
                </c:pt>
                <c:pt idx="9418">
                  <c:v>69024.58</c:v>
                </c:pt>
                <c:pt idx="9419">
                  <c:v>69025.58</c:v>
                </c:pt>
                <c:pt idx="9420">
                  <c:v>69149.69</c:v>
                </c:pt>
                <c:pt idx="9421">
                  <c:v>69150.69</c:v>
                </c:pt>
                <c:pt idx="9422">
                  <c:v>69151.69</c:v>
                </c:pt>
                <c:pt idx="9423">
                  <c:v>69152.69</c:v>
                </c:pt>
                <c:pt idx="9424">
                  <c:v>69153.69</c:v>
                </c:pt>
                <c:pt idx="9425">
                  <c:v>69154.69</c:v>
                </c:pt>
                <c:pt idx="9426">
                  <c:v>69155.69</c:v>
                </c:pt>
                <c:pt idx="9427">
                  <c:v>69156.69</c:v>
                </c:pt>
                <c:pt idx="9428">
                  <c:v>69157.69</c:v>
                </c:pt>
                <c:pt idx="9429">
                  <c:v>69158.69</c:v>
                </c:pt>
                <c:pt idx="9430">
                  <c:v>69163.4</c:v>
                </c:pt>
                <c:pt idx="9431">
                  <c:v>69164.4</c:v>
                </c:pt>
                <c:pt idx="9432">
                  <c:v>69165.40999999999</c:v>
                </c:pt>
                <c:pt idx="9433">
                  <c:v>69166.40999999999</c:v>
                </c:pt>
                <c:pt idx="9434">
                  <c:v>69167.40999999999</c:v>
                </c:pt>
                <c:pt idx="9435">
                  <c:v>69168.40999999999</c:v>
                </c:pt>
                <c:pt idx="9436">
                  <c:v>69169.40999999999</c:v>
                </c:pt>
                <c:pt idx="9437">
                  <c:v>69170.40999999999</c:v>
                </c:pt>
                <c:pt idx="9438">
                  <c:v>69171.40999999999</c:v>
                </c:pt>
                <c:pt idx="9439">
                  <c:v>69172.40999999999</c:v>
                </c:pt>
                <c:pt idx="9440">
                  <c:v>69296.47</c:v>
                </c:pt>
                <c:pt idx="9441">
                  <c:v>69297.47</c:v>
                </c:pt>
                <c:pt idx="9442">
                  <c:v>69298.47</c:v>
                </c:pt>
                <c:pt idx="9443">
                  <c:v>69299.47</c:v>
                </c:pt>
                <c:pt idx="9444">
                  <c:v>69300.47</c:v>
                </c:pt>
                <c:pt idx="9445">
                  <c:v>69301.47</c:v>
                </c:pt>
                <c:pt idx="9446">
                  <c:v>69302.47</c:v>
                </c:pt>
                <c:pt idx="9447">
                  <c:v>69303.47</c:v>
                </c:pt>
                <c:pt idx="9448">
                  <c:v>69304.47</c:v>
                </c:pt>
                <c:pt idx="9449">
                  <c:v>69305.47</c:v>
                </c:pt>
                <c:pt idx="9450">
                  <c:v>69310.18</c:v>
                </c:pt>
                <c:pt idx="9451">
                  <c:v>69311.18</c:v>
                </c:pt>
                <c:pt idx="9452">
                  <c:v>69312.18</c:v>
                </c:pt>
                <c:pt idx="9453">
                  <c:v>69313.18</c:v>
                </c:pt>
                <c:pt idx="9454">
                  <c:v>69314.18</c:v>
                </c:pt>
                <c:pt idx="9455">
                  <c:v>69315.19</c:v>
                </c:pt>
                <c:pt idx="9456">
                  <c:v>69316.19</c:v>
                </c:pt>
                <c:pt idx="9457">
                  <c:v>69317.19</c:v>
                </c:pt>
                <c:pt idx="9458">
                  <c:v>69318.19</c:v>
                </c:pt>
                <c:pt idx="9459">
                  <c:v>69319.19</c:v>
                </c:pt>
                <c:pt idx="9460">
                  <c:v>69443.3</c:v>
                </c:pt>
                <c:pt idx="9461">
                  <c:v>69444.3</c:v>
                </c:pt>
                <c:pt idx="9462">
                  <c:v>69445.3</c:v>
                </c:pt>
                <c:pt idx="9463">
                  <c:v>69446.3</c:v>
                </c:pt>
                <c:pt idx="9464">
                  <c:v>69447.3</c:v>
                </c:pt>
                <c:pt idx="9465">
                  <c:v>69448.3</c:v>
                </c:pt>
                <c:pt idx="9466">
                  <c:v>69449.3</c:v>
                </c:pt>
                <c:pt idx="9467">
                  <c:v>69450.3</c:v>
                </c:pt>
                <c:pt idx="9468">
                  <c:v>69451.3</c:v>
                </c:pt>
                <c:pt idx="9469">
                  <c:v>69452.3</c:v>
                </c:pt>
                <c:pt idx="9470">
                  <c:v>69457.01</c:v>
                </c:pt>
                <c:pt idx="9471">
                  <c:v>69458.01</c:v>
                </c:pt>
                <c:pt idx="9472">
                  <c:v>69459.01</c:v>
                </c:pt>
                <c:pt idx="9473">
                  <c:v>69460.01</c:v>
                </c:pt>
                <c:pt idx="9474">
                  <c:v>69461.01</c:v>
                </c:pt>
                <c:pt idx="9475">
                  <c:v>69462.01</c:v>
                </c:pt>
                <c:pt idx="9476">
                  <c:v>69463.02</c:v>
                </c:pt>
                <c:pt idx="9477">
                  <c:v>69464.02</c:v>
                </c:pt>
                <c:pt idx="9478">
                  <c:v>69465.02</c:v>
                </c:pt>
                <c:pt idx="9479">
                  <c:v>69466.02</c:v>
                </c:pt>
                <c:pt idx="9480">
                  <c:v>69590.04</c:v>
                </c:pt>
                <c:pt idx="9481">
                  <c:v>69591.04</c:v>
                </c:pt>
                <c:pt idx="9482">
                  <c:v>69592.04</c:v>
                </c:pt>
                <c:pt idx="9483">
                  <c:v>69593.04</c:v>
                </c:pt>
                <c:pt idx="9484">
                  <c:v>69594.04</c:v>
                </c:pt>
                <c:pt idx="9485">
                  <c:v>69595.04</c:v>
                </c:pt>
                <c:pt idx="9486">
                  <c:v>69596.04</c:v>
                </c:pt>
                <c:pt idx="9487">
                  <c:v>69597.04</c:v>
                </c:pt>
                <c:pt idx="9488">
                  <c:v>69598.05</c:v>
                </c:pt>
                <c:pt idx="9489">
                  <c:v>69599.05</c:v>
                </c:pt>
                <c:pt idx="9490">
                  <c:v>69603.76</c:v>
                </c:pt>
                <c:pt idx="9491">
                  <c:v>69604.76</c:v>
                </c:pt>
                <c:pt idx="9492">
                  <c:v>69605.76</c:v>
                </c:pt>
                <c:pt idx="9493">
                  <c:v>69606.76</c:v>
                </c:pt>
                <c:pt idx="9494">
                  <c:v>69607.76</c:v>
                </c:pt>
                <c:pt idx="9495">
                  <c:v>69608.76</c:v>
                </c:pt>
                <c:pt idx="9496">
                  <c:v>69609.76</c:v>
                </c:pt>
                <c:pt idx="9497">
                  <c:v>69610.76</c:v>
                </c:pt>
                <c:pt idx="9498">
                  <c:v>69611.76</c:v>
                </c:pt>
                <c:pt idx="9499">
                  <c:v>69612.76</c:v>
                </c:pt>
                <c:pt idx="9500">
                  <c:v>69736.87</c:v>
                </c:pt>
                <c:pt idx="9501">
                  <c:v>69737.87</c:v>
                </c:pt>
                <c:pt idx="9502">
                  <c:v>69738.87</c:v>
                </c:pt>
                <c:pt idx="9503">
                  <c:v>69739.87</c:v>
                </c:pt>
                <c:pt idx="9504">
                  <c:v>69740.87</c:v>
                </c:pt>
                <c:pt idx="9505">
                  <c:v>69741.87</c:v>
                </c:pt>
                <c:pt idx="9506">
                  <c:v>69742.87</c:v>
                </c:pt>
                <c:pt idx="9507">
                  <c:v>69743.87</c:v>
                </c:pt>
                <c:pt idx="9508">
                  <c:v>69744.88</c:v>
                </c:pt>
                <c:pt idx="9509">
                  <c:v>69745.88</c:v>
                </c:pt>
                <c:pt idx="9510">
                  <c:v>69750.58</c:v>
                </c:pt>
                <c:pt idx="9511">
                  <c:v>69751.59</c:v>
                </c:pt>
                <c:pt idx="9512">
                  <c:v>69752.59</c:v>
                </c:pt>
                <c:pt idx="9513">
                  <c:v>69753.59</c:v>
                </c:pt>
                <c:pt idx="9514">
                  <c:v>69754.59</c:v>
                </c:pt>
                <c:pt idx="9515">
                  <c:v>69755.59</c:v>
                </c:pt>
                <c:pt idx="9516">
                  <c:v>69756.59</c:v>
                </c:pt>
                <c:pt idx="9517">
                  <c:v>69757.59</c:v>
                </c:pt>
                <c:pt idx="9518">
                  <c:v>69758.59</c:v>
                </c:pt>
                <c:pt idx="9519">
                  <c:v>69759.59</c:v>
                </c:pt>
                <c:pt idx="9520">
                  <c:v>69883.7</c:v>
                </c:pt>
                <c:pt idx="9521">
                  <c:v>69884.7</c:v>
                </c:pt>
                <c:pt idx="9522">
                  <c:v>69885.7</c:v>
                </c:pt>
                <c:pt idx="9523">
                  <c:v>69886.7</c:v>
                </c:pt>
                <c:pt idx="9524">
                  <c:v>69887.7</c:v>
                </c:pt>
                <c:pt idx="9525">
                  <c:v>69888.7</c:v>
                </c:pt>
                <c:pt idx="9526">
                  <c:v>69889.7</c:v>
                </c:pt>
                <c:pt idx="9527">
                  <c:v>69890.7</c:v>
                </c:pt>
                <c:pt idx="9528">
                  <c:v>69891.7</c:v>
                </c:pt>
                <c:pt idx="9529">
                  <c:v>69892.7</c:v>
                </c:pt>
                <c:pt idx="9530">
                  <c:v>69897.40999999999</c:v>
                </c:pt>
                <c:pt idx="9531">
                  <c:v>69898.40999999999</c:v>
                </c:pt>
                <c:pt idx="9532">
                  <c:v>69899.40999999999</c:v>
                </c:pt>
                <c:pt idx="9533">
                  <c:v>69900.40999999999</c:v>
                </c:pt>
                <c:pt idx="9534">
                  <c:v>69901.40999999999</c:v>
                </c:pt>
                <c:pt idx="9535">
                  <c:v>69902.40999999999</c:v>
                </c:pt>
                <c:pt idx="9536">
                  <c:v>69903.42</c:v>
                </c:pt>
                <c:pt idx="9537">
                  <c:v>69904.42</c:v>
                </c:pt>
                <c:pt idx="9538">
                  <c:v>69905.42</c:v>
                </c:pt>
                <c:pt idx="9539">
                  <c:v>69906.42</c:v>
                </c:pt>
                <c:pt idx="9540">
                  <c:v>70030.52</c:v>
                </c:pt>
                <c:pt idx="9541">
                  <c:v>70031.52</c:v>
                </c:pt>
                <c:pt idx="9542">
                  <c:v>70032.52</c:v>
                </c:pt>
                <c:pt idx="9543">
                  <c:v>70033.53</c:v>
                </c:pt>
                <c:pt idx="9544">
                  <c:v>70034.53</c:v>
                </c:pt>
                <c:pt idx="9545">
                  <c:v>70035.53</c:v>
                </c:pt>
                <c:pt idx="9546">
                  <c:v>70036.53</c:v>
                </c:pt>
                <c:pt idx="9547">
                  <c:v>70037.53</c:v>
                </c:pt>
                <c:pt idx="9548">
                  <c:v>70038.53</c:v>
                </c:pt>
                <c:pt idx="9549">
                  <c:v>70039.53</c:v>
                </c:pt>
                <c:pt idx="9550">
                  <c:v>70044.24000000001</c:v>
                </c:pt>
                <c:pt idx="9551">
                  <c:v>70045.24000000001</c:v>
                </c:pt>
                <c:pt idx="9552">
                  <c:v>70046.24000000001</c:v>
                </c:pt>
                <c:pt idx="9553">
                  <c:v>70047.24000000001</c:v>
                </c:pt>
                <c:pt idx="9554">
                  <c:v>70048.24000000001</c:v>
                </c:pt>
                <c:pt idx="9555">
                  <c:v>70049.24000000001</c:v>
                </c:pt>
                <c:pt idx="9556">
                  <c:v>70050.24000000001</c:v>
                </c:pt>
                <c:pt idx="9557">
                  <c:v>70051.25</c:v>
                </c:pt>
                <c:pt idx="9558">
                  <c:v>70052.25</c:v>
                </c:pt>
                <c:pt idx="9559">
                  <c:v>70053.25</c:v>
                </c:pt>
                <c:pt idx="9560">
                  <c:v>70177.35</c:v>
                </c:pt>
                <c:pt idx="9561">
                  <c:v>70178.35</c:v>
                </c:pt>
                <c:pt idx="9562">
                  <c:v>70179.36</c:v>
                </c:pt>
                <c:pt idx="9563">
                  <c:v>70180.36</c:v>
                </c:pt>
                <c:pt idx="9564">
                  <c:v>70181.36</c:v>
                </c:pt>
                <c:pt idx="9565">
                  <c:v>70182.36</c:v>
                </c:pt>
                <c:pt idx="9566">
                  <c:v>70183.36</c:v>
                </c:pt>
                <c:pt idx="9567">
                  <c:v>70184.36</c:v>
                </c:pt>
                <c:pt idx="9568">
                  <c:v>70185.36</c:v>
                </c:pt>
                <c:pt idx="9569">
                  <c:v>70186.36</c:v>
                </c:pt>
                <c:pt idx="9570">
                  <c:v>70191.07</c:v>
                </c:pt>
                <c:pt idx="9571">
                  <c:v>70192.07</c:v>
                </c:pt>
                <c:pt idx="9572">
                  <c:v>70193.07</c:v>
                </c:pt>
                <c:pt idx="9573">
                  <c:v>70194.07</c:v>
                </c:pt>
                <c:pt idx="9574">
                  <c:v>70195.07</c:v>
                </c:pt>
                <c:pt idx="9575">
                  <c:v>70196.07</c:v>
                </c:pt>
                <c:pt idx="9576">
                  <c:v>70197.07</c:v>
                </c:pt>
                <c:pt idx="9577">
                  <c:v>70198.07</c:v>
                </c:pt>
                <c:pt idx="9578">
                  <c:v>70199.07</c:v>
                </c:pt>
                <c:pt idx="9579">
                  <c:v>70200.07</c:v>
                </c:pt>
                <c:pt idx="9580">
                  <c:v>70324.18</c:v>
                </c:pt>
                <c:pt idx="9581">
                  <c:v>70325.18</c:v>
                </c:pt>
                <c:pt idx="9582">
                  <c:v>70326.18</c:v>
                </c:pt>
                <c:pt idx="9583">
                  <c:v>70327.18</c:v>
                </c:pt>
                <c:pt idx="9584">
                  <c:v>70328.18</c:v>
                </c:pt>
                <c:pt idx="9585">
                  <c:v>70329.18</c:v>
                </c:pt>
                <c:pt idx="9586">
                  <c:v>70330.18</c:v>
                </c:pt>
                <c:pt idx="9587">
                  <c:v>70331.18</c:v>
                </c:pt>
                <c:pt idx="9588">
                  <c:v>70332.18</c:v>
                </c:pt>
                <c:pt idx="9589">
                  <c:v>70333.18</c:v>
                </c:pt>
                <c:pt idx="9590">
                  <c:v>70337.89</c:v>
                </c:pt>
                <c:pt idx="9591">
                  <c:v>70338.89</c:v>
                </c:pt>
                <c:pt idx="9592">
                  <c:v>70339.89</c:v>
                </c:pt>
                <c:pt idx="9593">
                  <c:v>70340.89</c:v>
                </c:pt>
                <c:pt idx="9594">
                  <c:v>70341.89</c:v>
                </c:pt>
                <c:pt idx="9595">
                  <c:v>70342.89</c:v>
                </c:pt>
                <c:pt idx="9596">
                  <c:v>70343.89</c:v>
                </c:pt>
                <c:pt idx="9597">
                  <c:v>70344.89</c:v>
                </c:pt>
                <c:pt idx="9598">
                  <c:v>70345.89</c:v>
                </c:pt>
                <c:pt idx="9599">
                  <c:v>70346.89</c:v>
                </c:pt>
                <c:pt idx="9600">
                  <c:v>70471.0</c:v>
                </c:pt>
                <c:pt idx="9601">
                  <c:v>70472.0</c:v>
                </c:pt>
                <c:pt idx="9602">
                  <c:v>70473.0</c:v>
                </c:pt>
                <c:pt idx="9603">
                  <c:v>70474.0</c:v>
                </c:pt>
                <c:pt idx="9604">
                  <c:v>70475.0</c:v>
                </c:pt>
                <c:pt idx="9605">
                  <c:v>70476.0</c:v>
                </c:pt>
                <c:pt idx="9606">
                  <c:v>70477.0</c:v>
                </c:pt>
                <c:pt idx="9607">
                  <c:v>70478.01</c:v>
                </c:pt>
                <c:pt idx="9608">
                  <c:v>70479.01</c:v>
                </c:pt>
                <c:pt idx="9609">
                  <c:v>70480.01</c:v>
                </c:pt>
                <c:pt idx="9610">
                  <c:v>70484.71000000001</c:v>
                </c:pt>
                <c:pt idx="9611">
                  <c:v>70485.72</c:v>
                </c:pt>
                <c:pt idx="9612">
                  <c:v>70486.72</c:v>
                </c:pt>
                <c:pt idx="9613">
                  <c:v>70487.72</c:v>
                </c:pt>
                <c:pt idx="9614">
                  <c:v>70488.72</c:v>
                </c:pt>
                <c:pt idx="9615">
                  <c:v>70489.72</c:v>
                </c:pt>
                <c:pt idx="9616">
                  <c:v>70490.72</c:v>
                </c:pt>
                <c:pt idx="9617">
                  <c:v>70491.72</c:v>
                </c:pt>
                <c:pt idx="9618">
                  <c:v>70492.72</c:v>
                </c:pt>
                <c:pt idx="9619">
                  <c:v>70493.72</c:v>
                </c:pt>
                <c:pt idx="9620">
                  <c:v>70617.82</c:v>
                </c:pt>
                <c:pt idx="9621">
                  <c:v>70618.82</c:v>
                </c:pt>
                <c:pt idx="9622">
                  <c:v>70619.82</c:v>
                </c:pt>
                <c:pt idx="9623">
                  <c:v>70620.83</c:v>
                </c:pt>
                <c:pt idx="9624">
                  <c:v>70621.83</c:v>
                </c:pt>
                <c:pt idx="9625">
                  <c:v>70622.83</c:v>
                </c:pt>
                <c:pt idx="9626">
                  <c:v>70623.83</c:v>
                </c:pt>
                <c:pt idx="9627">
                  <c:v>70624.83</c:v>
                </c:pt>
                <c:pt idx="9628">
                  <c:v>70625.83</c:v>
                </c:pt>
                <c:pt idx="9629">
                  <c:v>70626.83</c:v>
                </c:pt>
                <c:pt idx="9630">
                  <c:v>70631.54</c:v>
                </c:pt>
                <c:pt idx="9631">
                  <c:v>70632.54</c:v>
                </c:pt>
                <c:pt idx="9632">
                  <c:v>70633.54</c:v>
                </c:pt>
                <c:pt idx="9633">
                  <c:v>70634.54</c:v>
                </c:pt>
                <c:pt idx="9634">
                  <c:v>70635.54</c:v>
                </c:pt>
                <c:pt idx="9635">
                  <c:v>70636.54</c:v>
                </c:pt>
                <c:pt idx="9636">
                  <c:v>70637.54</c:v>
                </c:pt>
                <c:pt idx="9637">
                  <c:v>70638.54</c:v>
                </c:pt>
                <c:pt idx="9638">
                  <c:v>70639.54</c:v>
                </c:pt>
                <c:pt idx="9639">
                  <c:v>70640.54</c:v>
                </c:pt>
                <c:pt idx="9640">
                  <c:v>70764.65</c:v>
                </c:pt>
                <c:pt idx="9641">
                  <c:v>70765.65</c:v>
                </c:pt>
                <c:pt idx="9642">
                  <c:v>70766.65</c:v>
                </c:pt>
                <c:pt idx="9643">
                  <c:v>70767.65</c:v>
                </c:pt>
                <c:pt idx="9644">
                  <c:v>70768.65</c:v>
                </c:pt>
                <c:pt idx="9645">
                  <c:v>70769.65</c:v>
                </c:pt>
                <c:pt idx="9646">
                  <c:v>70770.66</c:v>
                </c:pt>
                <c:pt idx="9647">
                  <c:v>70771.66</c:v>
                </c:pt>
                <c:pt idx="9648">
                  <c:v>70772.66</c:v>
                </c:pt>
                <c:pt idx="9649">
                  <c:v>70773.66</c:v>
                </c:pt>
                <c:pt idx="9650">
                  <c:v>70778.37</c:v>
                </c:pt>
                <c:pt idx="9651">
                  <c:v>70779.37</c:v>
                </c:pt>
                <c:pt idx="9652">
                  <c:v>70780.37</c:v>
                </c:pt>
                <c:pt idx="9653">
                  <c:v>70781.37</c:v>
                </c:pt>
                <c:pt idx="9654">
                  <c:v>70782.37</c:v>
                </c:pt>
                <c:pt idx="9655">
                  <c:v>70783.37</c:v>
                </c:pt>
                <c:pt idx="9656">
                  <c:v>70784.37</c:v>
                </c:pt>
                <c:pt idx="9657">
                  <c:v>70785.37</c:v>
                </c:pt>
                <c:pt idx="9658">
                  <c:v>70786.37</c:v>
                </c:pt>
                <c:pt idx="9659">
                  <c:v>70787.37</c:v>
                </c:pt>
                <c:pt idx="9660">
                  <c:v>70911.48</c:v>
                </c:pt>
                <c:pt idx="9661">
                  <c:v>70912.48</c:v>
                </c:pt>
                <c:pt idx="9662">
                  <c:v>70913.48</c:v>
                </c:pt>
                <c:pt idx="9663">
                  <c:v>70914.48</c:v>
                </c:pt>
                <c:pt idx="9664">
                  <c:v>70915.48</c:v>
                </c:pt>
                <c:pt idx="9665">
                  <c:v>70916.48</c:v>
                </c:pt>
                <c:pt idx="9666">
                  <c:v>70917.49000000001</c:v>
                </c:pt>
                <c:pt idx="9667">
                  <c:v>70918.49000000001</c:v>
                </c:pt>
                <c:pt idx="9668">
                  <c:v>70919.49000000001</c:v>
                </c:pt>
                <c:pt idx="9669">
                  <c:v>70920.49000000001</c:v>
                </c:pt>
                <c:pt idx="9670">
                  <c:v>70925.2</c:v>
                </c:pt>
                <c:pt idx="9671">
                  <c:v>70926.2</c:v>
                </c:pt>
                <c:pt idx="9672">
                  <c:v>70927.2</c:v>
                </c:pt>
                <c:pt idx="9673">
                  <c:v>70928.2</c:v>
                </c:pt>
                <c:pt idx="9674">
                  <c:v>70929.2</c:v>
                </c:pt>
                <c:pt idx="9675">
                  <c:v>70930.2</c:v>
                </c:pt>
                <c:pt idx="9676">
                  <c:v>70931.2</c:v>
                </c:pt>
                <c:pt idx="9677">
                  <c:v>70932.2</c:v>
                </c:pt>
                <c:pt idx="9678">
                  <c:v>70933.2</c:v>
                </c:pt>
                <c:pt idx="9679">
                  <c:v>70934.2</c:v>
                </c:pt>
                <c:pt idx="9680">
                  <c:v>71058.31</c:v>
                </c:pt>
                <c:pt idx="9681">
                  <c:v>71059.31</c:v>
                </c:pt>
                <c:pt idx="9682">
                  <c:v>71060.31</c:v>
                </c:pt>
                <c:pt idx="9683">
                  <c:v>71061.31</c:v>
                </c:pt>
                <c:pt idx="9684">
                  <c:v>71062.31</c:v>
                </c:pt>
                <c:pt idx="9685">
                  <c:v>71063.31</c:v>
                </c:pt>
                <c:pt idx="9686">
                  <c:v>71064.31</c:v>
                </c:pt>
                <c:pt idx="9687">
                  <c:v>71065.32</c:v>
                </c:pt>
                <c:pt idx="9688">
                  <c:v>71066.32</c:v>
                </c:pt>
                <c:pt idx="9689">
                  <c:v>71067.32</c:v>
                </c:pt>
                <c:pt idx="9690">
                  <c:v>71072.03</c:v>
                </c:pt>
                <c:pt idx="9691">
                  <c:v>71073.03</c:v>
                </c:pt>
                <c:pt idx="9692">
                  <c:v>71074.03</c:v>
                </c:pt>
                <c:pt idx="9693">
                  <c:v>71075.03</c:v>
                </c:pt>
                <c:pt idx="9694">
                  <c:v>71076.03</c:v>
                </c:pt>
                <c:pt idx="9695">
                  <c:v>71077.03</c:v>
                </c:pt>
                <c:pt idx="9696">
                  <c:v>71078.03</c:v>
                </c:pt>
                <c:pt idx="9697">
                  <c:v>71079.03</c:v>
                </c:pt>
                <c:pt idx="9698">
                  <c:v>71080.03</c:v>
                </c:pt>
                <c:pt idx="9699">
                  <c:v>71081.03</c:v>
                </c:pt>
                <c:pt idx="9700">
                  <c:v>71205.14</c:v>
                </c:pt>
                <c:pt idx="9701">
                  <c:v>71206.14</c:v>
                </c:pt>
                <c:pt idx="9702">
                  <c:v>71207.14</c:v>
                </c:pt>
                <c:pt idx="9703">
                  <c:v>71208.14</c:v>
                </c:pt>
                <c:pt idx="9704">
                  <c:v>71209.14</c:v>
                </c:pt>
                <c:pt idx="9705">
                  <c:v>71210.14</c:v>
                </c:pt>
                <c:pt idx="9706">
                  <c:v>71211.15</c:v>
                </c:pt>
                <c:pt idx="9707">
                  <c:v>71212.15</c:v>
                </c:pt>
                <c:pt idx="9708">
                  <c:v>71213.15</c:v>
                </c:pt>
                <c:pt idx="9709">
                  <c:v>71214.15</c:v>
                </c:pt>
                <c:pt idx="9710">
                  <c:v>71218.86</c:v>
                </c:pt>
                <c:pt idx="9711">
                  <c:v>71219.86</c:v>
                </c:pt>
                <c:pt idx="9712">
                  <c:v>71220.86</c:v>
                </c:pt>
                <c:pt idx="9713">
                  <c:v>71221.86</c:v>
                </c:pt>
                <c:pt idx="9714">
                  <c:v>71222.86</c:v>
                </c:pt>
                <c:pt idx="9715">
                  <c:v>71223.86</c:v>
                </c:pt>
                <c:pt idx="9716">
                  <c:v>71224.86</c:v>
                </c:pt>
                <c:pt idx="9717">
                  <c:v>71225.86</c:v>
                </c:pt>
                <c:pt idx="9718">
                  <c:v>71226.86</c:v>
                </c:pt>
                <c:pt idx="9719">
                  <c:v>71227.86</c:v>
                </c:pt>
                <c:pt idx="9720">
                  <c:v>71351.97</c:v>
                </c:pt>
                <c:pt idx="9721">
                  <c:v>71352.97</c:v>
                </c:pt>
                <c:pt idx="9722">
                  <c:v>71353.97</c:v>
                </c:pt>
                <c:pt idx="9723">
                  <c:v>71354.97</c:v>
                </c:pt>
                <c:pt idx="9724">
                  <c:v>71355.97</c:v>
                </c:pt>
                <c:pt idx="9725">
                  <c:v>71356.97</c:v>
                </c:pt>
                <c:pt idx="9726">
                  <c:v>71357.97</c:v>
                </c:pt>
                <c:pt idx="9727">
                  <c:v>71358.98</c:v>
                </c:pt>
                <c:pt idx="9728">
                  <c:v>71359.98</c:v>
                </c:pt>
                <c:pt idx="9729">
                  <c:v>71360.98</c:v>
                </c:pt>
                <c:pt idx="9730">
                  <c:v>71365.68</c:v>
                </c:pt>
                <c:pt idx="9731">
                  <c:v>71366.68</c:v>
                </c:pt>
                <c:pt idx="9732">
                  <c:v>71367.69</c:v>
                </c:pt>
                <c:pt idx="9733">
                  <c:v>71368.69</c:v>
                </c:pt>
                <c:pt idx="9734">
                  <c:v>71369.69</c:v>
                </c:pt>
                <c:pt idx="9735">
                  <c:v>71370.69</c:v>
                </c:pt>
                <c:pt idx="9736">
                  <c:v>71371.69</c:v>
                </c:pt>
                <c:pt idx="9737">
                  <c:v>71372.69</c:v>
                </c:pt>
                <c:pt idx="9738">
                  <c:v>71373.69</c:v>
                </c:pt>
                <c:pt idx="9739">
                  <c:v>71374.69</c:v>
                </c:pt>
                <c:pt idx="9740">
                  <c:v>71498.79</c:v>
                </c:pt>
                <c:pt idx="9741">
                  <c:v>71499.79</c:v>
                </c:pt>
                <c:pt idx="9742">
                  <c:v>71500.79</c:v>
                </c:pt>
                <c:pt idx="9743">
                  <c:v>71501.8</c:v>
                </c:pt>
                <c:pt idx="9744">
                  <c:v>71502.8</c:v>
                </c:pt>
                <c:pt idx="9745">
                  <c:v>71503.8</c:v>
                </c:pt>
                <c:pt idx="9746">
                  <c:v>71504.8</c:v>
                </c:pt>
                <c:pt idx="9747">
                  <c:v>71505.8</c:v>
                </c:pt>
                <c:pt idx="9748">
                  <c:v>71506.8</c:v>
                </c:pt>
                <c:pt idx="9749">
                  <c:v>71507.8</c:v>
                </c:pt>
                <c:pt idx="9750">
                  <c:v>71512.51</c:v>
                </c:pt>
                <c:pt idx="9751">
                  <c:v>71513.51</c:v>
                </c:pt>
                <c:pt idx="9752">
                  <c:v>71514.51</c:v>
                </c:pt>
                <c:pt idx="9753">
                  <c:v>71515.51</c:v>
                </c:pt>
                <c:pt idx="9754">
                  <c:v>71516.51</c:v>
                </c:pt>
                <c:pt idx="9755">
                  <c:v>71517.51</c:v>
                </c:pt>
                <c:pt idx="9756">
                  <c:v>71518.51</c:v>
                </c:pt>
                <c:pt idx="9757">
                  <c:v>71519.51</c:v>
                </c:pt>
                <c:pt idx="9758">
                  <c:v>71520.51</c:v>
                </c:pt>
                <c:pt idx="9759">
                  <c:v>71521.52</c:v>
                </c:pt>
                <c:pt idx="9760">
                  <c:v>71645.62</c:v>
                </c:pt>
                <c:pt idx="9761">
                  <c:v>71646.62</c:v>
                </c:pt>
                <c:pt idx="9762">
                  <c:v>71647.62</c:v>
                </c:pt>
                <c:pt idx="9763">
                  <c:v>71648.62</c:v>
                </c:pt>
                <c:pt idx="9764">
                  <c:v>71649.63</c:v>
                </c:pt>
                <c:pt idx="9765">
                  <c:v>71650.63</c:v>
                </c:pt>
                <c:pt idx="9766">
                  <c:v>71651.63</c:v>
                </c:pt>
                <c:pt idx="9767">
                  <c:v>71652.63</c:v>
                </c:pt>
                <c:pt idx="9768">
                  <c:v>71653.63</c:v>
                </c:pt>
                <c:pt idx="9769">
                  <c:v>71654.63</c:v>
                </c:pt>
                <c:pt idx="9770">
                  <c:v>71659.34</c:v>
                </c:pt>
                <c:pt idx="9771">
                  <c:v>71660.34</c:v>
                </c:pt>
                <c:pt idx="9772">
                  <c:v>71661.34</c:v>
                </c:pt>
                <c:pt idx="9773">
                  <c:v>71662.34</c:v>
                </c:pt>
                <c:pt idx="9774">
                  <c:v>71663.34</c:v>
                </c:pt>
                <c:pt idx="9775">
                  <c:v>71664.34</c:v>
                </c:pt>
                <c:pt idx="9776">
                  <c:v>71665.34</c:v>
                </c:pt>
                <c:pt idx="9777">
                  <c:v>71666.35</c:v>
                </c:pt>
                <c:pt idx="9778">
                  <c:v>71667.35</c:v>
                </c:pt>
                <c:pt idx="9779">
                  <c:v>71668.35</c:v>
                </c:pt>
                <c:pt idx="9780">
                  <c:v>71792.45</c:v>
                </c:pt>
                <c:pt idx="9781">
                  <c:v>71793.45</c:v>
                </c:pt>
                <c:pt idx="9782">
                  <c:v>71794.45</c:v>
                </c:pt>
                <c:pt idx="9783">
                  <c:v>71795.45</c:v>
                </c:pt>
                <c:pt idx="9784">
                  <c:v>71796.45</c:v>
                </c:pt>
                <c:pt idx="9785">
                  <c:v>71797.46000000001</c:v>
                </c:pt>
                <c:pt idx="9786">
                  <c:v>71798.46000000001</c:v>
                </c:pt>
                <c:pt idx="9787">
                  <c:v>71799.46000000001</c:v>
                </c:pt>
                <c:pt idx="9788">
                  <c:v>71800.46000000001</c:v>
                </c:pt>
                <c:pt idx="9789">
                  <c:v>71801.46000000001</c:v>
                </c:pt>
                <c:pt idx="9790">
                  <c:v>71806.17</c:v>
                </c:pt>
                <c:pt idx="9791">
                  <c:v>71807.17</c:v>
                </c:pt>
                <c:pt idx="9792">
                  <c:v>71808.17</c:v>
                </c:pt>
                <c:pt idx="9793">
                  <c:v>71809.17</c:v>
                </c:pt>
                <c:pt idx="9794">
                  <c:v>71810.17</c:v>
                </c:pt>
                <c:pt idx="9795">
                  <c:v>71811.17</c:v>
                </c:pt>
                <c:pt idx="9796">
                  <c:v>71812.17</c:v>
                </c:pt>
                <c:pt idx="9797">
                  <c:v>71813.17</c:v>
                </c:pt>
                <c:pt idx="9798">
                  <c:v>71814.17</c:v>
                </c:pt>
                <c:pt idx="9799">
                  <c:v>71815.18</c:v>
                </c:pt>
                <c:pt idx="9800">
                  <c:v>71939.28</c:v>
                </c:pt>
                <c:pt idx="9801">
                  <c:v>71940.28</c:v>
                </c:pt>
                <c:pt idx="9802">
                  <c:v>71941.28</c:v>
                </c:pt>
                <c:pt idx="9803">
                  <c:v>71942.28</c:v>
                </c:pt>
                <c:pt idx="9804">
                  <c:v>71943.28</c:v>
                </c:pt>
                <c:pt idx="9805">
                  <c:v>71944.28</c:v>
                </c:pt>
                <c:pt idx="9806">
                  <c:v>71945.29</c:v>
                </c:pt>
                <c:pt idx="9807">
                  <c:v>71946.29</c:v>
                </c:pt>
                <c:pt idx="9808">
                  <c:v>71947.29</c:v>
                </c:pt>
                <c:pt idx="9809">
                  <c:v>71948.29</c:v>
                </c:pt>
                <c:pt idx="9810">
                  <c:v>71952.99000000001</c:v>
                </c:pt>
                <c:pt idx="9811">
                  <c:v>71953.99000000001</c:v>
                </c:pt>
                <c:pt idx="9812">
                  <c:v>71954.99000000001</c:v>
                </c:pt>
                <c:pt idx="9813">
                  <c:v>71956.0</c:v>
                </c:pt>
                <c:pt idx="9814">
                  <c:v>71957.0</c:v>
                </c:pt>
                <c:pt idx="9815">
                  <c:v>71958.0</c:v>
                </c:pt>
                <c:pt idx="9816">
                  <c:v>71959.0</c:v>
                </c:pt>
                <c:pt idx="9817">
                  <c:v>71960.0</c:v>
                </c:pt>
                <c:pt idx="9818">
                  <c:v>71961.0</c:v>
                </c:pt>
                <c:pt idx="9819">
                  <c:v>71962.0</c:v>
                </c:pt>
                <c:pt idx="9820">
                  <c:v>72086.11</c:v>
                </c:pt>
                <c:pt idx="9821">
                  <c:v>72087.11</c:v>
                </c:pt>
                <c:pt idx="9822">
                  <c:v>72088.11</c:v>
                </c:pt>
                <c:pt idx="9823">
                  <c:v>72089.11</c:v>
                </c:pt>
                <c:pt idx="9824">
                  <c:v>72090.11</c:v>
                </c:pt>
                <c:pt idx="9825">
                  <c:v>72091.11</c:v>
                </c:pt>
                <c:pt idx="9826">
                  <c:v>72092.11</c:v>
                </c:pt>
                <c:pt idx="9827">
                  <c:v>72093.11</c:v>
                </c:pt>
                <c:pt idx="9828">
                  <c:v>72094.11</c:v>
                </c:pt>
                <c:pt idx="9829">
                  <c:v>72095.12</c:v>
                </c:pt>
                <c:pt idx="9830">
                  <c:v>72099.82</c:v>
                </c:pt>
                <c:pt idx="9831">
                  <c:v>72100.82</c:v>
                </c:pt>
                <c:pt idx="9832">
                  <c:v>72101.82</c:v>
                </c:pt>
                <c:pt idx="9833">
                  <c:v>72102.82</c:v>
                </c:pt>
                <c:pt idx="9834">
                  <c:v>72103.82</c:v>
                </c:pt>
                <c:pt idx="9835">
                  <c:v>72104.83</c:v>
                </c:pt>
                <c:pt idx="9836">
                  <c:v>72105.83</c:v>
                </c:pt>
                <c:pt idx="9837">
                  <c:v>72106.83</c:v>
                </c:pt>
                <c:pt idx="9838">
                  <c:v>72107.83</c:v>
                </c:pt>
                <c:pt idx="9839">
                  <c:v>72108.83</c:v>
                </c:pt>
                <c:pt idx="9840">
                  <c:v>72232.93</c:v>
                </c:pt>
                <c:pt idx="9841">
                  <c:v>72233.93</c:v>
                </c:pt>
                <c:pt idx="9842">
                  <c:v>72234.93999999999</c:v>
                </c:pt>
                <c:pt idx="9843">
                  <c:v>72235.93999999999</c:v>
                </c:pt>
                <c:pt idx="9844">
                  <c:v>72236.93999999999</c:v>
                </c:pt>
                <c:pt idx="9845">
                  <c:v>72237.93999999999</c:v>
                </c:pt>
                <c:pt idx="9846">
                  <c:v>72238.93999999999</c:v>
                </c:pt>
                <c:pt idx="9847">
                  <c:v>72239.93999999999</c:v>
                </c:pt>
                <c:pt idx="9848">
                  <c:v>72240.93999999999</c:v>
                </c:pt>
                <c:pt idx="9849">
                  <c:v>72241.93999999999</c:v>
                </c:pt>
                <c:pt idx="9850">
                  <c:v>72246.65</c:v>
                </c:pt>
                <c:pt idx="9851">
                  <c:v>72247.65</c:v>
                </c:pt>
                <c:pt idx="9852">
                  <c:v>72248.65</c:v>
                </c:pt>
                <c:pt idx="9853">
                  <c:v>72249.65</c:v>
                </c:pt>
                <c:pt idx="9854">
                  <c:v>72250.65</c:v>
                </c:pt>
                <c:pt idx="9855">
                  <c:v>72251.65</c:v>
                </c:pt>
                <c:pt idx="9856">
                  <c:v>72252.65</c:v>
                </c:pt>
                <c:pt idx="9857">
                  <c:v>72253.65</c:v>
                </c:pt>
                <c:pt idx="9858">
                  <c:v>72254.65</c:v>
                </c:pt>
                <c:pt idx="9859">
                  <c:v>72255.65</c:v>
                </c:pt>
                <c:pt idx="9860">
                  <c:v>72379.76</c:v>
                </c:pt>
                <c:pt idx="9861">
                  <c:v>72380.76</c:v>
                </c:pt>
                <c:pt idx="9862">
                  <c:v>72381.76</c:v>
                </c:pt>
                <c:pt idx="9863">
                  <c:v>72382.76</c:v>
                </c:pt>
                <c:pt idx="9864">
                  <c:v>72383.76</c:v>
                </c:pt>
                <c:pt idx="9865">
                  <c:v>72384.77</c:v>
                </c:pt>
                <c:pt idx="9866">
                  <c:v>72385.77</c:v>
                </c:pt>
                <c:pt idx="9867">
                  <c:v>72386.77</c:v>
                </c:pt>
                <c:pt idx="9868">
                  <c:v>72387.77</c:v>
                </c:pt>
                <c:pt idx="9869">
                  <c:v>72388.77</c:v>
                </c:pt>
                <c:pt idx="9870">
                  <c:v>72393.48</c:v>
                </c:pt>
                <c:pt idx="9871">
                  <c:v>72394.48</c:v>
                </c:pt>
                <c:pt idx="9872">
                  <c:v>72395.48</c:v>
                </c:pt>
                <c:pt idx="9873">
                  <c:v>72396.48</c:v>
                </c:pt>
                <c:pt idx="9874">
                  <c:v>72397.48</c:v>
                </c:pt>
                <c:pt idx="9875">
                  <c:v>72398.48</c:v>
                </c:pt>
                <c:pt idx="9876">
                  <c:v>72399.48</c:v>
                </c:pt>
                <c:pt idx="9877">
                  <c:v>72400.48</c:v>
                </c:pt>
                <c:pt idx="9878">
                  <c:v>72401.48</c:v>
                </c:pt>
                <c:pt idx="9879">
                  <c:v>72402.48</c:v>
                </c:pt>
                <c:pt idx="9880">
                  <c:v>72526.59</c:v>
                </c:pt>
                <c:pt idx="9881">
                  <c:v>72527.59</c:v>
                </c:pt>
                <c:pt idx="9882">
                  <c:v>72528.59</c:v>
                </c:pt>
                <c:pt idx="9883">
                  <c:v>72529.59</c:v>
                </c:pt>
                <c:pt idx="9884">
                  <c:v>72530.6</c:v>
                </c:pt>
                <c:pt idx="9885">
                  <c:v>72531.6</c:v>
                </c:pt>
                <c:pt idx="9886">
                  <c:v>72532.6</c:v>
                </c:pt>
                <c:pt idx="9887">
                  <c:v>72533.6</c:v>
                </c:pt>
                <c:pt idx="9888">
                  <c:v>72534.6</c:v>
                </c:pt>
                <c:pt idx="9889">
                  <c:v>72535.6</c:v>
                </c:pt>
                <c:pt idx="9890">
                  <c:v>72540.31</c:v>
                </c:pt>
                <c:pt idx="9891">
                  <c:v>72541.31</c:v>
                </c:pt>
                <c:pt idx="9892">
                  <c:v>72542.31</c:v>
                </c:pt>
                <c:pt idx="9893">
                  <c:v>72543.31</c:v>
                </c:pt>
                <c:pt idx="9894">
                  <c:v>72544.31</c:v>
                </c:pt>
                <c:pt idx="9895">
                  <c:v>72545.31</c:v>
                </c:pt>
                <c:pt idx="9896">
                  <c:v>72546.31</c:v>
                </c:pt>
                <c:pt idx="9897">
                  <c:v>72547.31</c:v>
                </c:pt>
                <c:pt idx="9898">
                  <c:v>72548.31</c:v>
                </c:pt>
                <c:pt idx="9899">
                  <c:v>72549.31</c:v>
                </c:pt>
                <c:pt idx="9900">
                  <c:v>72673.32</c:v>
                </c:pt>
                <c:pt idx="9901">
                  <c:v>72674.32</c:v>
                </c:pt>
                <c:pt idx="9902">
                  <c:v>72675.32</c:v>
                </c:pt>
                <c:pt idx="9903">
                  <c:v>72676.32</c:v>
                </c:pt>
                <c:pt idx="9904">
                  <c:v>72677.32</c:v>
                </c:pt>
                <c:pt idx="9905">
                  <c:v>72678.33</c:v>
                </c:pt>
                <c:pt idx="9906">
                  <c:v>72679.33</c:v>
                </c:pt>
                <c:pt idx="9907">
                  <c:v>72680.33</c:v>
                </c:pt>
                <c:pt idx="9908">
                  <c:v>72681.33</c:v>
                </c:pt>
                <c:pt idx="9909">
                  <c:v>72682.33</c:v>
                </c:pt>
                <c:pt idx="9910">
                  <c:v>72687.04</c:v>
                </c:pt>
                <c:pt idx="9911">
                  <c:v>72688.04</c:v>
                </c:pt>
                <c:pt idx="9912">
                  <c:v>72689.04</c:v>
                </c:pt>
                <c:pt idx="9913">
                  <c:v>72690.04</c:v>
                </c:pt>
                <c:pt idx="9914">
                  <c:v>72691.04</c:v>
                </c:pt>
                <c:pt idx="9915">
                  <c:v>72692.04</c:v>
                </c:pt>
                <c:pt idx="9916">
                  <c:v>72693.04</c:v>
                </c:pt>
                <c:pt idx="9917">
                  <c:v>72694.04</c:v>
                </c:pt>
                <c:pt idx="9918">
                  <c:v>72695.04</c:v>
                </c:pt>
                <c:pt idx="9919">
                  <c:v>72696.04</c:v>
                </c:pt>
                <c:pt idx="9920">
                  <c:v>72820.15</c:v>
                </c:pt>
                <c:pt idx="9921">
                  <c:v>72821.15</c:v>
                </c:pt>
                <c:pt idx="9922">
                  <c:v>72822.15</c:v>
                </c:pt>
                <c:pt idx="9923">
                  <c:v>72823.15</c:v>
                </c:pt>
                <c:pt idx="9924">
                  <c:v>72824.15</c:v>
                </c:pt>
                <c:pt idx="9925">
                  <c:v>72825.15</c:v>
                </c:pt>
                <c:pt idx="9926">
                  <c:v>72826.15</c:v>
                </c:pt>
                <c:pt idx="9927">
                  <c:v>72827.16</c:v>
                </c:pt>
                <c:pt idx="9928">
                  <c:v>72828.16</c:v>
                </c:pt>
                <c:pt idx="9929">
                  <c:v>72829.16</c:v>
                </c:pt>
                <c:pt idx="9930">
                  <c:v>72833.87</c:v>
                </c:pt>
                <c:pt idx="9931">
                  <c:v>72834.87</c:v>
                </c:pt>
                <c:pt idx="9932">
                  <c:v>72835.87</c:v>
                </c:pt>
                <c:pt idx="9933">
                  <c:v>72836.87</c:v>
                </c:pt>
                <c:pt idx="9934">
                  <c:v>72837.87</c:v>
                </c:pt>
                <c:pt idx="9935">
                  <c:v>72838.87</c:v>
                </c:pt>
                <c:pt idx="9936">
                  <c:v>72839.87</c:v>
                </c:pt>
                <c:pt idx="9937">
                  <c:v>72840.87</c:v>
                </c:pt>
                <c:pt idx="9938">
                  <c:v>72841.87</c:v>
                </c:pt>
                <c:pt idx="9939">
                  <c:v>72842.87</c:v>
                </c:pt>
                <c:pt idx="9940">
                  <c:v>72966.98</c:v>
                </c:pt>
                <c:pt idx="9941">
                  <c:v>72967.98</c:v>
                </c:pt>
                <c:pt idx="9942">
                  <c:v>72968.98</c:v>
                </c:pt>
                <c:pt idx="9943">
                  <c:v>72969.98</c:v>
                </c:pt>
                <c:pt idx="9944">
                  <c:v>72970.98</c:v>
                </c:pt>
                <c:pt idx="9945">
                  <c:v>72971.98</c:v>
                </c:pt>
                <c:pt idx="9946">
                  <c:v>72972.98</c:v>
                </c:pt>
                <c:pt idx="9947">
                  <c:v>72973.98</c:v>
                </c:pt>
                <c:pt idx="9948">
                  <c:v>72974.99000000001</c:v>
                </c:pt>
                <c:pt idx="9949">
                  <c:v>72975.99000000001</c:v>
                </c:pt>
                <c:pt idx="9950">
                  <c:v>72980.69</c:v>
                </c:pt>
                <c:pt idx="9951">
                  <c:v>72981.7</c:v>
                </c:pt>
                <c:pt idx="9952">
                  <c:v>72982.7</c:v>
                </c:pt>
                <c:pt idx="9953">
                  <c:v>72983.7</c:v>
                </c:pt>
                <c:pt idx="9954">
                  <c:v>72984.7</c:v>
                </c:pt>
                <c:pt idx="9955">
                  <c:v>72985.7</c:v>
                </c:pt>
                <c:pt idx="9956">
                  <c:v>72986.7</c:v>
                </c:pt>
                <c:pt idx="9957">
                  <c:v>72987.7</c:v>
                </c:pt>
                <c:pt idx="9958">
                  <c:v>72988.7</c:v>
                </c:pt>
                <c:pt idx="9959">
                  <c:v>72989.7</c:v>
                </c:pt>
                <c:pt idx="9960">
                  <c:v>73113.74000000001</c:v>
                </c:pt>
                <c:pt idx="9961">
                  <c:v>73114.74000000001</c:v>
                </c:pt>
                <c:pt idx="9962">
                  <c:v>73115.74000000001</c:v>
                </c:pt>
                <c:pt idx="9963">
                  <c:v>73116.74000000001</c:v>
                </c:pt>
                <c:pt idx="9964">
                  <c:v>73117.74000000001</c:v>
                </c:pt>
                <c:pt idx="9965">
                  <c:v>73118.74000000001</c:v>
                </c:pt>
                <c:pt idx="9966">
                  <c:v>73119.75</c:v>
                </c:pt>
                <c:pt idx="9967">
                  <c:v>73120.75</c:v>
                </c:pt>
                <c:pt idx="9968">
                  <c:v>73121.75</c:v>
                </c:pt>
                <c:pt idx="9969">
                  <c:v>73122.75</c:v>
                </c:pt>
                <c:pt idx="9970">
                  <c:v>73127.46000000001</c:v>
                </c:pt>
                <c:pt idx="9971">
                  <c:v>73128.46000000001</c:v>
                </c:pt>
                <c:pt idx="9972">
                  <c:v>73129.46000000001</c:v>
                </c:pt>
                <c:pt idx="9973">
                  <c:v>73130.46000000001</c:v>
                </c:pt>
                <c:pt idx="9974">
                  <c:v>73131.46000000001</c:v>
                </c:pt>
                <c:pt idx="9975">
                  <c:v>73132.46000000001</c:v>
                </c:pt>
                <c:pt idx="9976">
                  <c:v>73133.46000000001</c:v>
                </c:pt>
                <c:pt idx="9977">
                  <c:v>73134.46000000001</c:v>
                </c:pt>
                <c:pt idx="9978">
                  <c:v>73135.46000000001</c:v>
                </c:pt>
                <c:pt idx="9979">
                  <c:v>73136.46000000001</c:v>
                </c:pt>
                <c:pt idx="9980">
                  <c:v>73260.5</c:v>
                </c:pt>
                <c:pt idx="9981">
                  <c:v>73261.5</c:v>
                </c:pt>
                <c:pt idx="9982">
                  <c:v>73262.5</c:v>
                </c:pt>
                <c:pt idx="9983">
                  <c:v>73263.5</c:v>
                </c:pt>
                <c:pt idx="9984">
                  <c:v>73264.5</c:v>
                </c:pt>
                <c:pt idx="9985">
                  <c:v>73265.5</c:v>
                </c:pt>
                <c:pt idx="9986">
                  <c:v>73266.5</c:v>
                </c:pt>
                <c:pt idx="9987">
                  <c:v>73267.5</c:v>
                </c:pt>
                <c:pt idx="9988">
                  <c:v>73268.51</c:v>
                </c:pt>
                <c:pt idx="9989">
                  <c:v>73269.51</c:v>
                </c:pt>
                <c:pt idx="9990">
                  <c:v>73274.22</c:v>
                </c:pt>
                <c:pt idx="9991">
                  <c:v>73275.22</c:v>
                </c:pt>
                <c:pt idx="9992">
                  <c:v>73276.22</c:v>
                </c:pt>
                <c:pt idx="9993">
                  <c:v>73277.22</c:v>
                </c:pt>
                <c:pt idx="9994">
                  <c:v>73278.22</c:v>
                </c:pt>
                <c:pt idx="9995">
                  <c:v>73279.22</c:v>
                </c:pt>
                <c:pt idx="9996">
                  <c:v>73280.22</c:v>
                </c:pt>
                <c:pt idx="9997">
                  <c:v>73281.22</c:v>
                </c:pt>
                <c:pt idx="9998">
                  <c:v>73282.22</c:v>
                </c:pt>
                <c:pt idx="9999">
                  <c:v>73283.22</c:v>
                </c:pt>
                <c:pt idx="10000">
                  <c:v>73407.24000000001</c:v>
                </c:pt>
                <c:pt idx="10001">
                  <c:v>73408.24000000001</c:v>
                </c:pt>
                <c:pt idx="10002">
                  <c:v>73409.24000000001</c:v>
                </c:pt>
                <c:pt idx="10003">
                  <c:v>73410.24000000001</c:v>
                </c:pt>
                <c:pt idx="10004">
                  <c:v>73411.24000000001</c:v>
                </c:pt>
                <c:pt idx="10005">
                  <c:v>73412.24000000001</c:v>
                </c:pt>
                <c:pt idx="10006">
                  <c:v>73413.24000000001</c:v>
                </c:pt>
                <c:pt idx="10007">
                  <c:v>73414.25</c:v>
                </c:pt>
                <c:pt idx="10008">
                  <c:v>73415.25</c:v>
                </c:pt>
                <c:pt idx="10009">
                  <c:v>73416.25</c:v>
                </c:pt>
                <c:pt idx="10010">
                  <c:v>73420.96000000001</c:v>
                </c:pt>
                <c:pt idx="10011">
                  <c:v>73421.96000000001</c:v>
                </c:pt>
                <c:pt idx="10012">
                  <c:v>73422.96000000001</c:v>
                </c:pt>
                <c:pt idx="10013">
                  <c:v>73423.96000000001</c:v>
                </c:pt>
                <c:pt idx="10014">
                  <c:v>73424.96000000001</c:v>
                </c:pt>
                <c:pt idx="10015">
                  <c:v>73425.96000000001</c:v>
                </c:pt>
                <c:pt idx="10016">
                  <c:v>73426.96000000001</c:v>
                </c:pt>
                <c:pt idx="10017">
                  <c:v>73427.96000000001</c:v>
                </c:pt>
                <c:pt idx="10018">
                  <c:v>73428.96000000001</c:v>
                </c:pt>
                <c:pt idx="10019">
                  <c:v>73429.96000000001</c:v>
                </c:pt>
                <c:pt idx="10020">
                  <c:v>73554.07</c:v>
                </c:pt>
                <c:pt idx="10021">
                  <c:v>73555.07</c:v>
                </c:pt>
                <c:pt idx="10022">
                  <c:v>73556.07</c:v>
                </c:pt>
                <c:pt idx="10023">
                  <c:v>73557.07</c:v>
                </c:pt>
                <c:pt idx="10024">
                  <c:v>73558.07</c:v>
                </c:pt>
                <c:pt idx="10025">
                  <c:v>73559.07</c:v>
                </c:pt>
                <c:pt idx="10026">
                  <c:v>73560.07</c:v>
                </c:pt>
                <c:pt idx="10027">
                  <c:v>73561.07</c:v>
                </c:pt>
                <c:pt idx="10028">
                  <c:v>73562.07</c:v>
                </c:pt>
                <c:pt idx="10029">
                  <c:v>73563.07</c:v>
                </c:pt>
                <c:pt idx="10030">
                  <c:v>73567.78</c:v>
                </c:pt>
                <c:pt idx="10031">
                  <c:v>73568.78</c:v>
                </c:pt>
                <c:pt idx="10032">
                  <c:v>73569.78</c:v>
                </c:pt>
                <c:pt idx="10033">
                  <c:v>73570.78</c:v>
                </c:pt>
                <c:pt idx="10034">
                  <c:v>73571.78</c:v>
                </c:pt>
                <c:pt idx="10035">
                  <c:v>73572.78</c:v>
                </c:pt>
                <c:pt idx="10036">
                  <c:v>73573.79</c:v>
                </c:pt>
                <c:pt idx="10037">
                  <c:v>73574.79</c:v>
                </c:pt>
                <c:pt idx="10038">
                  <c:v>73575.79</c:v>
                </c:pt>
                <c:pt idx="10039">
                  <c:v>73576.79</c:v>
                </c:pt>
                <c:pt idx="10040">
                  <c:v>73700.81</c:v>
                </c:pt>
                <c:pt idx="10041">
                  <c:v>73701.81</c:v>
                </c:pt>
                <c:pt idx="10042">
                  <c:v>73702.81</c:v>
                </c:pt>
                <c:pt idx="10043">
                  <c:v>73703.81</c:v>
                </c:pt>
                <c:pt idx="10044">
                  <c:v>73704.82</c:v>
                </c:pt>
                <c:pt idx="10045">
                  <c:v>73705.82</c:v>
                </c:pt>
                <c:pt idx="10046">
                  <c:v>73706.82</c:v>
                </c:pt>
                <c:pt idx="10047">
                  <c:v>73707.82</c:v>
                </c:pt>
                <c:pt idx="10048">
                  <c:v>73708.82</c:v>
                </c:pt>
                <c:pt idx="10049">
                  <c:v>73709.82</c:v>
                </c:pt>
                <c:pt idx="10050">
                  <c:v>73714.53</c:v>
                </c:pt>
                <c:pt idx="10051">
                  <c:v>73715.53</c:v>
                </c:pt>
                <c:pt idx="10052">
                  <c:v>73716.53</c:v>
                </c:pt>
                <c:pt idx="10053">
                  <c:v>73717.53</c:v>
                </c:pt>
                <c:pt idx="10054">
                  <c:v>73718.53</c:v>
                </c:pt>
                <c:pt idx="10055">
                  <c:v>73719.53</c:v>
                </c:pt>
                <c:pt idx="10056">
                  <c:v>73720.53</c:v>
                </c:pt>
                <c:pt idx="10057">
                  <c:v>73721.53</c:v>
                </c:pt>
                <c:pt idx="10058">
                  <c:v>73722.53</c:v>
                </c:pt>
                <c:pt idx="10059">
                  <c:v>73723.53</c:v>
                </c:pt>
                <c:pt idx="10060">
                  <c:v>73847.64</c:v>
                </c:pt>
                <c:pt idx="10061">
                  <c:v>73848.64</c:v>
                </c:pt>
                <c:pt idx="10062">
                  <c:v>73849.64</c:v>
                </c:pt>
                <c:pt idx="10063">
                  <c:v>73850.64</c:v>
                </c:pt>
                <c:pt idx="10064">
                  <c:v>73851.64</c:v>
                </c:pt>
                <c:pt idx="10065">
                  <c:v>73852.65</c:v>
                </c:pt>
                <c:pt idx="10066">
                  <c:v>73853.65</c:v>
                </c:pt>
                <c:pt idx="10067">
                  <c:v>73854.65</c:v>
                </c:pt>
                <c:pt idx="10068">
                  <c:v>73855.65</c:v>
                </c:pt>
                <c:pt idx="10069">
                  <c:v>73856.65</c:v>
                </c:pt>
                <c:pt idx="10070">
                  <c:v>73861.36</c:v>
                </c:pt>
                <c:pt idx="10071">
                  <c:v>73862.36</c:v>
                </c:pt>
                <c:pt idx="10072">
                  <c:v>73863.36</c:v>
                </c:pt>
                <c:pt idx="10073">
                  <c:v>73864.36</c:v>
                </c:pt>
                <c:pt idx="10074">
                  <c:v>73865.36</c:v>
                </c:pt>
                <c:pt idx="10075">
                  <c:v>73866.36</c:v>
                </c:pt>
                <c:pt idx="10076">
                  <c:v>73867.36</c:v>
                </c:pt>
                <c:pt idx="10077">
                  <c:v>73868.36</c:v>
                </c:pt>
                <c:pt idx="10078">
                  <c:v>73869.36</c:v>
                </c:pt>
                <c:pt idx="10079">
                  <c:v>73870.36</c:v>
                </c:pt>
                <c:pt idx="10080">
                  <c:v>73994.47</c:v>
                </c:pt>
                <c:pt idx="10081">
                  <c:v>73995.47</c:v>
                </c:pt>
                <c:pt idx="10082">
                  <c:v>73996.47</c:v>
                </c:pt>
                <c:pt idx="10083">
                  <c:v>73997.47</c:v>
                </c:pt>
                <c:pt idx="10084">
                  <c:v>73998.47</c:v>
                </c:pt>
                <c:pt idx="10085">
                  <c:v>73999.47</c:v>
                </c:pt>
                <c:pt idx="10086">
                  <c:v>74000.47</c:v>
                </c:pt>
                <c:pt idx="10087">
                  <c:v>74001.47</c:v>
                </c:pt>
                <c:pt idx="10088">
                  <c:v>74002.47</c:v>
                </c:pt>
                <c:pt idx="10089">
                  <c:v>74003.47</c:v>
                </c:pt>
                <c:pt idx="10090">
                  <c:v>74008.18</c:v>
                </c:pt>
                <c:pt idx="10091">
                  <c:v>74009.18</c:v>
                </c:pt>
                <c:pt idx="10092">
                  <c:v>74010.18</c:v>
                </c:pt>
                <c:pt idx="10093">
                  <c:v>74011.19</c:v>
                </c:pt>
                <c:pt idx="10094">
                  <c:v>74012.19</c:v>
                </c:pt>
                <c:pt idx="10095">
                  <c:v>74013.19</c:v>
                </c:pt>
                <c:pt idx="10096">
                  <c:v>74014.19</c:v>
                </c:pt>
                <c:pt idx="10097">
                  <c:v>74015.19</c:v>
                </c:pt>
                <c:pt idx="10098">
                  <c:v>74016.19</c:v>
                </c:pt>
                <c:pt idx="10099">
                  <c:v>74017.19</c:v>
                </c:pt>
                <c:pt idx="10100">
                  <c:v>74141.25</c:v>
                </c:pt>
                <c:pt idx="10101">
                  <c:v>74142.25</c:v>
                </c:pt>
                <c:pt idx="10102">
                  <c:v>74143.25</c:v>
                </c:pt>
                <c:pt idx="10103">
                  <c:v>74144.25</c:v>
                </c:pt>
                <c:pt idx="10104">
                  <c:v>74145.25</c:v>
                </c:pt>
                <c:pt idx="10105">
                  <c:v>74146.25</c:v>
                </c:pt>
                <c:pt idx="10106">
                  <c:v>74147.25</c:v>
                </c:pt>
                <c:pt idx="10107">
                  <c:v>74148.25</c:v>
                </c:pt>
                <c:pt idx="10108">
                  <c:v>74149.25</c:v>
                </c:pt>
                <c:pt idx="10109">
                  <c:v>74150.25</c:v>
                </c:pt>
                <c:pt idx="10110">
                  <c:v>74154.96000000001</c:v>
                </c:pt>
                <c:pt idx="10111">
                  <c:v>74155.96000000001</c:v>
                </c:pt>
                <c:pt idx="10112">
                  <c:v>74156.97</c:v>
                </c:pt>
                <c:pt idx="10113">
                  <c:v>74157.97</c:v>
                </c:pt>
                <c:pt idx="10114">
                  <c:v>74158.97</c:v>
                </c:pt>
                <c:pt idx="10115">
                  <c:v>74159.97</c:v>
                </c:pt>
                <c:pt idx="10116">
                  <c:v>74160.97</c:v>
                </c:pt>
                <c:pt idx="10117">
                  <c:v>74161.97</c:v>
                </c:pt>
                <c:pt idx="10118">
                  <c:v>74162.97</c:v>
                </c:pt>
                <c:pt idx="10119">
                  <c:v>74163.97</c:v>
                </c:pt>
                <c:pt idx="10120">
                  <c:v>74288.04</c:v>
                </c:pt>
                <c:pt idx="10121">
                  <c:v>74289.04</c:v>
                </c:pt>
                <c:pt idx="10122">
                  <c:v>74290.04</c:v>
                </c:pt>
                <c:pt idx="10123">
                  <c:v>74291.04</c:v>
                </c:pt>
                <c:pt idx="10124">
                  <c:v>74292.04</c:v>
                </c:pt>
                <c:pt idx="10125">
                  <c:v>74293.04</c:v>
                </c:pt>
                <c:pt idx="10126">
                  <c:v>74294.04</c:v>
                </c:pt>
                <c:pt idx="10127">
                  <c:v>74295.04</c:v>
                </c:pt>
                <c:pt idx="10128">
                  <c:v>74296.04</c:v>
                </c:pt>
                <c:pt idx="10129">
                  <c:v>74297.04</c:v>
                </c:pt>
                <c:pt idx="10130">
                  <c:v>74301.75</c:v>
                </c:pt>
                <c:pt idx="10131">
                  <c:v>74302.75</c:v>
                </c:pt>
                <c:pt idx="10132">
                  <c:v>74303.75</c:v>
                </c:pt>
                <c:pt idx="10133">
                  <c:v>74304.76</c:v>
                </c:pt>
                <c:pt idx="10134">
                  <c:v>74305.76</c:v>
                </c:pt>
                <c:pt idx="10135">
                  <c:v>74306.76</c:v>
                </c:pt>
                <c:pt idx="10136">
                  <c:v>74307.76</c:v>
                </c:pt>
                <c:pt idx="10137">
                  <c:v>74308.76</c:v>
                </c:pt>
                <c:pt idx="10138">
                  <c:v>74309.76</c:v>
                </c:pt>
                <c:pt idx="10139">
                  <c:v>74310.76</c:v>
                </c:pt>
                <c:pt idx="10140">
                  <c:v>74434.86</c:v>
                </c:pt>
                <c:pt idx="10141">
                  <c:v>74435.86</c:v>
                </c:pt>
                <c:pt idx="10142">
                  <c:v>74436.86</c:v>
                </c:pt>
                <c:pt idx="10143">
                  <c:v>74437.87</c:v>
                </c:pt>
                <c:pt idx="10144">
                  <c:v>74438.87</c:v>
                </c:pt>
                <c:pt idx="10145">
                  <c:v>74439.87</c:v>
                </c:pt>
                <c:pt idx="10146">
                  <c:v>74440.87</c:v>
                </c:pt>
                <c:pt idx="10147">
                  <c:v>74441.87</c:v>
                </c:pt>
                <c:pt idx="10148">
                  <c:v>74442.87</c:v>
                </c:pt>
                <c:pt idx="10149">
                  <c:v>74443.87</c:v>
                </c:pt>
                <c:pt idx="10150">
                  <c:v>74448.58</c:v>
                </c:pt>
                <c:pt idx="10151">
                  <c:v>74449.58</c:v>
                </c:pt>
                <c:pt idx="10152">
                  <c:v>74450.58</c:v>
                </c:pt>
                <c:pt idx="10153">
                  <c:v>74451.58</c:v>
                </c:pt>
                <c:pt idx="10154">
                  <c:v>74452.58</c:v>
                </c:pt>
                <c:pt idx="10155">
                  <c:v>74453.58</c:v>
                </c:pt>
                <c:pt idx="10156">
                  <c:v>74454.58</c:v>
                </c:pt>
                <c:pt idx="10157">
                  <c:v>74455.58</c:v>
                </c:pt>
                <c:pt idx="10158">
                  <c:v>74456.58</c:v>
                </c:pt>
                <c:pt idx="10159">
                  <c:v>74457.58</c:v>
                </c:pt>
                <c:pt idx="10160">
                  <c:v>74581.69</c:v>
                </c:pt>
                <c:pt idx="10161">
                  <c:v>74582.69</c:v>
                </c:pt>
                <c:pt idx="10162">
                  <c:v>74583.69</c:v>
                </c:pt>
                <c:pt idx="10163">
                  <c:v>74584.69</c:v>
                </c:pt>
                <c:pt idx="10164">
                  <c:v>74585.69</c:v>
                </c:pt>
                <c:pt idx="10165">
                  <c:v>74586.69</c:v>
                </c:pt>
                <c:pt idx="10166">
                  <c:v>74587.7</c:v>
                </c:pt>
                <c:pt idx="10167">
                  <c:v>74588.7</c:v>
                </c:pt>
                <c:pt idx="10168">
                  <c:v>74589.7</c:v>
                </c:pt>
                <c:pt idx="10169">
                  <c:v>74590.7</c:v>
                </c:pt>
                <c:pt idx="10170">
                  <c:v>74595.40999999999</c:v>
                </c:pt>
                <c:pt idx="10171">
                  <c:v>74596.40999999999</c:v>
                </c:pt>
                <c:pt idx="10172">
                  <c:v>74597.40999999999</c:v>
                </c:pt>
                <c:pt idx="10173">
                  <c:v>74598.40999999999</c:v>
                </c:pt>
                <c:pt idx="10174">
                  <c:v>74599.40999999999</c:v>
                </c:pt>
                <c:pt idx="10175">
                  <c:v>74600.40999999999</c:v>
                </c:pt>
                <c:pt idx="10176">
                  <c:v>74601.40999999999</c:v>
                </c:pt>
                <c:pt idx="10177">
                  <c:v>74602.40999999999</c:v>
                </c:pt>
                <c:pt idx="10178">
                  <c:v>74603.40999999999</c:v>
                </c:pt>
                <c:pt idx="10179">
                  <c:v>74604.40999999999</c:v>
                </c:pt>
                <c:pt idx="10180">
                  <c:v>74728.52</c:v>
                </c:pt>
                <c:pt idx="10181">
                  <c:v>74729.52</c:v>
                </c:pt>
                <c:pt idx="10182">
                  <c:v>74730.52</c:v>
                </c:pt>
                <c:pt idx="10183">
                  <c:v>74731.52</c:v>
                </c:pt>
                <c:pt idx="10184">
                  <c:v>74732.52</c:v>
                </c:pt>
                <c:pt idx="10185">
                  <c:v>74733.52</c:v>
                </c:pt>
                <c:pt idx="10186">
                  <c:v>74734.53</c:v>
                </c:pt>
                <c:pt idx="10187">
                  <c:v>74735.53</c:v>
                </c:pt>
                <c:pt idx="10188">
                  <c:v>74736.53</c:v>
                </c:pt>
                <c:pt idx="10189">
                  <c:v>74737.53</c:v>
                </c:pt>
                <c:pt idx="10190">
                  <c:v>74742.24000000001</c:v>
                </c:pt>
                <c:pt idx="10191">
                  <c:v>74743.24000000001</c:v>
                </c:pt>
                <c:pt idx="10192">
                  <c:v>74744.24000000001</c:v>
                </c:pt>
                <c:pt idx="10193">
                  <c:v>74745.24000000001</c:v>
                </c:pt>
                <c:pt idx="10194">
                  <c:v>74746.24000000001</c:v>
                </c:pt>
                <c:pt idx="10195">
                  <c:v>74747.24000000001</c:v>
                </c:pt>
                <c:pt idx="10196">
                  <c:v>74748.24000000001</c:v>
                </c:pt>
                <c:pt idx="10197">
                  <c:v>74749.24000000001</c:v>
                </c:pt>
                <c:pt idx="10198">
                  <c:v>74750.24000000001</c:v>
                </c:pt>
                <c:pt idx="10199">
                  <c:v>74751.24000000001</c:v>
                </c:pt>
                <c:pt idx="10200">
                  <c:v>74875.35</c:v>
                </c:pt>
                <c:pt idx="10201">
                  <c:v>74876.35</c:v>
                </c:pt>
                <c:pt idx="10202">
                  <c:v>74877.35</c:v>
                </c:pt>
                <c:pt idx="10203">
                  <c:v>74878.35</c:v>
                </c:pt>
                <c:pt idx="10204">
                  <c:v>74879.35</c:v>
                </c:pt>
                <c:pt idx="10205">
                  <c:v>74880.36</c:v>
                </c:pt>
                <c:pt idx="10206">
                  <c:v>74881.36</c:v>
                </c:pt>
                <c:pt idx="10207">
                  <c:v>74882.36</c:v>
                </c:pt>
                <c:pt idx="10208">
                  <c:v>74883.36</c:v>
                </c:pt>
                <c:pt idx="10209">
                  <c:v>74884.36</c:v>
                </c:pt>
                <c:pt idx="10210">
                  <c:v>74889.07</c:v>
                </c:pt>
                <c:pt idx="10211">
                  <c:v>74890.07</c:v>
                </c:pt>
                <c:pt idx="10212">
                  <c:v>74891.07</c:v>
                </c:pt>
                <c:pt idx="10213">
                  <c:v>74892.07</c:v>
                </c:pt>
                <c:pt idx="10214">
                  <c:v>74893.07</c:v>
                </c:pt>
                <c:pt idx="10215">
                  <c:v>74894.07</c:v>
                </c:pt>
                <c:pt idx="10216">
                  <c:v>74895.07</c:v>
                </c:pt>
                <c:pt idx="10217">
                  <c:v>74896.07</c:v>
                </c:pt>
                <c:pt idx="10218">
                  <c:v>74897.07</c:v>
                </c:pt>
                <c:pt idx="10219">
                  <c:v>74898.07</c:v>
                </c:pt>
                <c:pt idx="10220">
                  <c:v>75022.18</c:v>
                </c:pt>
                <c:pt idx="10221">
                  <c:v>75023.18</c:v>
                </c:pt>
                <c:pt idx="10222">
                  <c:v>75024.18</c:v>
                </c:pt>
                <c:pt idx="10223">
                  <c:v>75025.18</c:v>
                </c:pt>
                <c:pt idx="10224">
                  <c:v>75026.18</c:v>
                </c:pt>
                <c:pt idx="10225">
                  <c:v>75027.18</c:v>
                </c:pt>
                <c:pt idx="10226">
                  <c:v>75028.18</c:v>
                </c:pt>
                <c:pt idx="10227">
                  <c:v>75029.18</c:v>
                </c:pt>
                <c:pt idx="10228">
                  <c:v>75030.18</c:v>
                </c:pt>
                <c:pt idx="10229">
                  <c:v>75031.19</c:v>
                </c:pt>
                <c:pt idx="10230">
                  <c:v>75035.89</c:v>
                </c:pt>
                <c:pt idx="10231">
                  <c:v>75036.89</c:v>
                </c:pt>
                <c:pt idx="10232">
                  <c:v>75037.89</c:v>
                </c:pt>
                <c:pt idx="10233">
                  <c:v>75038.89</c:v>
                </c:pt>
                <c:pt idx="10234">
                  <c:v>75039.89</c:v>
                </c:pt>
                <c:pt idx="10235">
                  <c:v>75040.9</c:v>
                </c:pt>
                <c:pt idx="10236">
                  <c:v>75041.9</c:v>
                </c:pt>
                <c:pt idx="10237">
                  <c:v>75042.9</c:v>
                </c:pt>
                <c:pt idx="10238">
                  <c:v>75043.9</c:v>
                </c:pt>
                <c:pt idx="10239">
                  <c:v>75044.9</c:v>
                </c:pt>
                <c:pt idx="10240">
                  <c:v>75169.0</c:v>
                </c:pt>
                <c:pt idx="10241">
                  <c:v>75170.0</c:v>
                </c:pt>
                <c:pt idx="10242">
                  <c:v>75171.0</c:v>
                </c:pt>
                <c:pt idx="10243">
                  <c:v>75172.0</c:v>
                </c:pt>
                <c:pt idx="10244">
                  <c:v>75173.0</c:v>
                </c:pt>
                <c:pt idx="10245">
                  <c:v>75174.0</c:v>
                </c:pt>
                <c:pt idx="10246">
                  <c:v>75175.01</c:v>
                </c:pt>
                <c:pt idx="10247">
                  <c:v>75176.01</c:v>
                </c:pt>
                <c:pt idx="10248">
                  <c:v>75177.01</c:v>
                </c:pt>
                <c:pt idx="10249">
                  <c:v>75178.01</c:v>
                </c:pt>
                <c:pt idx="10250">
                  <c:v>75182.72</c:v>
                </c:pt>
                <c:pt idx="10251">
                  <c:v>75183.72</c:v>
                </c:pt>
                <c:pt idx="10252">
                  <c:v>75184.72</c:v>
                </c:pt>
                <c:pt idx="10253">
                  <c:v>75185.72</c:v>
                </c:pt>
                <c:pt idx="10254">
                  <c:v>75186.72</c:v>
                </c:pt>
                <c:pt idx="10255">
                  <c:v>75187.72</c:v>
                </c:pt>
                <c:pt idx="10256">
                  <c:v>75188.72</c:v>
                </c:pt>
                <c:pt idx="10257">
                  <c:v>75189.72</c:v>
                </c:pt>
                <c:pt idx="10258">
                  <c:v>75190.72</c:v>
                </c:pt>
                <c:pt idx="10259">
                  <c:v>75191.72</c:v>
                </c:pt>
                <c:pt idx="10260">
                  <c:v>75315.82</c:v>
                </c:pt>
                <c:pt idx="10261">
                  <c:v>75316.82</c:v>
                </c:pt>
                <c:pt idx="10262">
                  <c:v>75317.82</c:v>
                </c:pt>
                <c:pt idx="10263">
                  <c:v>75318.83</c:v>
                </c:pt>
                <c:pt idx="10264">
                  <c:v>75319.83</c:v>
                </c:pt>
                <c:pt idx="10265">
                  <c:v>75320.83</c:v>
                </c:pt>
                <c:pt idx="10266">
                  <c:v>75321.83</c:v>
                </c:pt>
                <c:pt idx="10267">
                  <c:v>75322.83</c:v>
                </c:pt>
                <c:pt idx="10268">
                  <c:v>75323.83</c:v>
                </c:pt>
                <c:pt idx="10269">
                  <c:v>75324.83</c:v>
                </c:pt>
                <c:pt idx="10270">
                  <c:v>75329.54</c:v>
                </c:pt>
                <c:pt idx="10271">
                  <c:v>75330.54</c:v>
                </c:pt>
                <c:pt idx="10272">
                  <c:v>75331.54</c:v>
                </c:pt>
                <c:pt idx="10273">
                  <c:v>75332.54</c:v>
                </c:pt>
                <c:pt idx="10274">
                  <c:v>75333.54</c:v>
                </c:pt>
                <c:pt idx="10275">
                  <c:v>75334.54</c:v>
                </c:pt>
                <c:pt idx="10276">
                  <c:v>75335.54</c:v>
                </c:pt>
                <c:pt idx="10277">
                  <c:v>75336.54</c:v>
                </c:pt>
                <c:pt idx="10278">
                  <c:v>75337.54</c:v>
                </c:pt>
                <c:pt idx="10279">
                  <c:v>75338.54</c:v>
                </c:pt>
                <c:pt idx="10280">
                  <c:v>75462.6</c:v>
                </c:pt>
                <c:pt idx="10281">
                  <c:v>75463.6</c:v>
                </c:pt>
                <c:pt idx="10282">
                  <c:v>75464.6</c:v>
                </c:pt>
                <c:pt idx="10283">
                  <c:v>75465.6</c:v>
                </c:pt>
                <c:pt idx="10284">
                  <c:v>75466.6</c:v>
                </c:pt>
                <c:pt idx="10285">
                  <c:v>75467.61</c:v>
                </c:pt>
                <c:pt idx="10286">
                  <c:v>75468.61</c:v>
                </c:pt>
                <c:pt idx="10287">
                  <c:v>75469.61</c:v>
                </c:pt>
                <c:pt idx="10288">
                  <c:v>75470.61</c:v>
                </c:pt>
                <c:pt idx="10289">
                  <c:v>75471.61</c:v>
                </c:pt>
                <c:pt idx="10290">
                  <c:v>75476.32</c:v>
                </c:pt>
                <c:pt idx="10291">
                  <c:v>75477.32</c:v>
                </c:pt>
                <c:pt idx="10292">
                  <c:v>75478.32</c:v>
                </c:pt>
                <c:pt idx="10293">
                  <c:v>75479.32</c:v>
                </c:pt>
                <c:pt idx="10294">
                  <c:v>75480.32</c:v>
                </c:pt>
                <c:pt idx="10295">
                  <c:v>75481.32</c:v>
                </c:pt>
                <c:pt idx="10296">
                  <c:v>75482.32</c:v>
                </c:pt>
                <c:pt idx="10297">
                  <c:v>75483.32</c:v>
                </c:pt>
                <c:pt idx="10298">
                  <c:v>75484.32</c:v>
                </c:pt>
                <c:pt idx="10299">
                  <c:v>75485.32</c:v>
                </c:pt>
                <c:pt idx="10300">
                  <c:v>75609.43</c:v>
                </c:pt>
                <c:pt idx="10301">
                  <c:v>75610.43</c:v>
                </c:pt>
                <c:pt idx="10302">
                  <c:v>75611.43</c:v>
                </c:pt>
                <c:pt idx="10303">
                  <c:v>75612.43</c:v>
                </c:pt>
                <c:pt idx="10304">
                  <c:v>75613.43</c:v>
                </c:pt>
                <c:pt idx="10305">
                  <c:v>75614.43</c:v>
                </c:pt>
                <c:pt idx="10306">
                  <c:v>75615.43</c:v>
                </c:pt>
                <c:pt idx="10307">
                  <c:v>75616.43</c:v>
                </c:pt>
                <c:pt idx="10308">
                  <c:v>75617.43999999999</c:v>
                </c:pt>
                <c:pt idx="10309">
                  <c:v>75618.43999999999</c:v>
                </c:pt>
                <c:pt idx="10310">
                  <c:v>75623.14</c:v>
                </c:pt>
                <c:pt idx="10311">
                  <c:v>75624.14</c:v>
                </c:pt>
                <c:pt idx="10312">
                  <c:v>75625.14</c:v>
                </c:pt>
                <c:pt idx="10313">
                  <c:v>75626.15</c:v>
                </c:pt>
                <c:pt idx="10314">
                  <c:v>75627.15</c:v>
                </c:pt>
                <c:pt idx="10315">
                  <c:v>75628.15</c:v>
                </c:pt>
                <c:pt idx="10316">
                  <c:v>75629.15</c:v>
                </c:pt>
                <c:pt idx="10317">
                  <c:v>75630.15</c:v>
                </c:pt>
                <c:pt idx="10318">
                  <c:v>75631.15</c:v>
                </c:pt>
                <c:pt idx="10319">
                  <c:v>75632.15</c:v>
                </c:pt>
                <c:pt idx="10320">
                  <c:v>75756.26</c:v>
                </c:pt>
                <c:pt idx="10321">
                  <c:v>75757.26</c:v>
                </c:pt>
                <c:pt idx="10322">
                  <c:v>75758.26</c:v>
                </c:pt>
                <c:pt idx="10323">
                  <c:v>75759.26</c:v>
                </c:pt>
                <c:pt idx="10324">
                  <c:v>75760.26</c:v>
                </c:pt>
                <c:pt idx="10325">
                  <c:v>75761.26</c:v>
                </c:pt>
                <c:pt idx="10326">
                  <c:v>75762.26</c:v>
                </c:pt>
                <c:pt idx="10327">
                  <c:v>75763.26</c:v>
                </c:pt>
                <c:pt idx="10328">
                  <c:v>75764.26</c:v>
                </c:pt>
                <c:pt idx="10329">
                  <c:v>75765.26</c:v>
                </c:pt>
                <c:pt idx="10330">
                  <c:v>75769.97</c:v>
                </c:pt>
                <c:pt idx="10331">
                  <c:v>75770.97</c:v>
                </c:pt>
                <c:pt idx="10332">
                  <c:v>75771.97</c:v>
                </c:pt>
                <c:pt idx="10333">
                  <c:v>75772.97</c:v>
                </c:pt>
                <c:pt idx="10334">
                  <c:v>75773.97</c:v>
                </c:pt>
                <c:pt idx="10335">
                  <c:v>75774.97</c:v>
                </c:pt>
                <c:pt idx="10336">
                  <c:v>75775.97</c:v>
                </c:pt>
                <c:pt idx="10337">
                  <c:v>75776.98</c:v>
                </c:pt>
                <c:pt idx="10338">
                  <c:v>75777.98</c:v>
                </c:pt>
                <c:pt idx="10339">
                  <c:v>75778.98</c:v>
                </c:pt>
                <c:pt idx="10340">
                  <c:v>75903.08</c:v>
                </c:pt>
                <c:pt idx="10341">
                  <c:v>75904.08</c:v>
                </c:pt>
                <c:pt idx="10342">
                  <c:v>75905.09</c:v>
                </c:pt>
                <c:pt idx="10343">
                  <c:v>75906.09</c:v>
                </c:pt>
                <c:pt idx="10344">
                  <c:v>75907.09</c:v>
                </c:pt>
                <c:pt idx="10345">
                  <c:v>75908.09</c:v>
                </c:pt>
                <c:pt idx="10346">
                  <c:v>75909.09</c:v>
                </c:pt>
                <c:pt idx="10347">
                  <c:v>75910.09</c:v>
                </c:pt>
                <c:pt idx="10348">
                  <c:v>75911.09</c:v>
                </c:pt>
                <c:pt idx="10349">
                  <c:v>75912.09</c:v>
                </c:pt>
                <c:pt idx="10350">
                  <c:v>75916.8</c:v>
                </c:pt>
                <c:pt idx="10351">
                  <c:v>75917.8</c:v>
                </c:pt>
                <c:pt idx="10352">
                  <c:v>75918.8</c:v>
                </c:pt>
                <c:pt idx="10353">
                  <c:v>75919.8</c:v>
                </c:pt>
                <c:pt idx="10354">
                  <c:v>75920.8</c:v>
                </c:pt>
                <c:pt idx="10355">
                  <c:v>75921.8</c:v>
                </c:pt>
                <c:pt idx="10356">
                  <c:v>75922.8</c:v>
                </c:pt>
                <c:pt idx="10357">
                  <c:v>75923.8</c:v>
                </c:pt>
                <c:pt idx="10358">
                  <c:v>75924.8</c:v>
                </c:pt>
                <c:pt idx="10359">
                  <c:v>75925.8</c:v>
                </c:pt>
                <c:pt idx="10360">
                  <c:v>76049.90999999999</c:v>
                </c:pt>
                <c:pt idx="10361">
                  <c:v>76050.90999999999</c:v>
                </c:pt>
                <c:pt idx="10362">
                  <c:v>76051.90999999999</c:v>
                </c:pt>
                <c:pt idx="10363">
                  <c:v>76052.90999999999</c:v>
                </c:pt>
                <c:pt idx="10364">
                  <c:v>76053.90999999999</c:v>
                </c:pt>
                <c:pt idx="10365">
                  <c:v>76054.90999999999</c:v>
                </c:pt>
                <c:pt idx="10366">
                  <c:v>76055.90999999999</c:v>
                </c:pt>
                <c:pt idx="10367">
                  <c:v>76056.90999999999</c:v>
                </c:pt>
                <c:pt idx="10368">
                  <c:v>76057.90999999999</c:v>
                </c:pt>
                <c:pt idx="10369">
                  <c:v>76058.90999999999</c:v>
                </c:pt>
                <c:pt idx="10370">
                  <c:v>76063.62</c:v>
                </c:pt>
                <c:pt idx="10371">
                  <c:v>76064.62</c:v>
                </c:pt>
                <c:pt idx="10372">
                  <c:v>76065.62</c:v>
                </c:pt>
                <c:pt idx="10373">
                  <c:v>76066.63</c:v>
                </c:pt>
                <c:pt idx="10374">
                  <c:v>76067.63</c:v>
                </c:pt>
                <c:pt idx="10375">
                  <c:v>76068.63</c:v>
                </c:pt>
                <c:pt idx="10376">
                  <c:v>76069.63</c:v>
                </c:pt>
                <c:pt idx="10377">
                  <c:v>76070.63</c:v>
                </c:pt>
                <c:pt idx="10378">
                  <c:v>76071.63</c:v>
                </c:pt>
                <c:pt idx="10379">
                  <c:v>76072.63</c:v>
                </c:pt>
                <c:pt idx="10380">
                  <c:v>76196.73</c:v>
                </c:pt>
                <c:pt idx="10381">
                  <c:v>76197.73</c:v>
                </c:pt>
                <c:pt idx="10382">
                  <c:v>76198.73</c:v>
                </c:pt>
                <c:pt idx="10383">
                  <c:v>76199.73</c:v>
                </c:pt>
                <c:pt idx="10384">
                  <c:v>76200.73</c:v>
                </c:pt>
                <c:pt idx="10385">
                  <c:v>76201.74000000001</c:v>
                </c:pt>
                <c:pt idx="10386">
                  <c:v>76202.74000000001</c:v>
                </c:pt>
                <c:pt idx="10387">
                  <c:v>76203.74000000001</c:v>
                </c:pt>
                <c:pt idx="10388">
                  <c:v>76204.74000000001</c:v>
                </c:pt>
                <c:pt idx="10389">
                  <c:v>76205.74000000001</c:v>
                </c:pt>
                <c:pt idx="10390">
                  <c:v>76210.45</c:v>
                </c:pt>
                <c:pt idx="10391">
                  <c:v>76211.45</c:v>
                </c:pt>
                <c:pt idx="10392">
                  <c:v>76212.45</c:v>
                </c:pt>
                <c:pt idx="10393">
                  <c:v>76213.45</c:v>
                </c:pt>
                <c:pt idx="10394">
                  <c:v>76214.45</c:v>
                </c:pt>
                <c:pt idx="10395">
                  <c:v>76215.45</c:v>
                </c:pt>
                <c:pt idx="10396">
                  <c:v>76216.45</c:v>
                </c:pt>
                <c:pt idx="10397">
                  <c:v>76217.45</c:v>
                </c:pt>
                <c:pt idx="10398">
                  <c:v>76218.45</c:v>
                </c:pt>
                <c:pt idx="10399">
                  <c:v>76219.45</c:v>
                </c:pt>
                <c:pt idx="10400">
                  <c:v>76343.5</c:v>
                </c:pt>
                <c:pt idx="10401">
                  <c:v>76344.5</c:v>
                </c:pt>
                <c:pt idx="10402">
                  <c:v>76345.5</c:v>
                </c:pt>
                <c:pt idx="10403">
                  <c:v>76346.5</c:v>
                </c:pt>
                <c:pt idx="10404">
                  <c:v>76347.5</c:v>
                </c:pt>
                <c:pt idx="10405">
                  <c:v>76348.5</c:v>
                </c:pt>
                <c:pt idx="10406">
                  <c:v>76349.5</c:v>
                </c:pt>
                <c:pt idx="10407">
                  <c:v>76350.5</c:v>
                </c:pt>
                <c:pt idx="10408">
                  <c:v>76351.5</c:v>
                </c:pt>
                <c:pt idx="10409">
                  <c:v>76352.5</c:v>
                </c:pt>
                <c:pt idx="10410">
                  <c:v>76357.21000000001</c:v>
                </c:pt>
                <c:pt idx="10411">
                  <c:v>76358.21000000001</c:v>
                </c:pt>
                <c:pt idx="10412">
                  <c:v>76359.21000000001</c:v>
                </c:pt>
                <c:pt idx="10413">
                  <c:v>76360.21000000001</c:v>
                </c:pt>
                <c:pt idx="10414">
                  <c:v>76361.21000000001</c:v>
                </c:pt>
                <c:pt idx="10415">
                  <c:v>76362.21000000001</c:v>
                </c:pt>
                <c:pt idx="10416">
                  <c:v>76363.22</c:v>
                </c:pt>
                <c:pt idx="10417">
                  <c:v>76364.22</c:v>
                </c:pt>
                <c:pt idx="10418">
                  <c:v>76365.22</c:v>
                </c:pt>
                <c:pt idx="10419">
                  <c:v>76366.22</c:v>
                </c:pt>
                <c:pt idx="10420">
                  <c:v>76490.27</c:v>
                </c:pt>
                <c:pt idx="10421">
                  <c:v>76491.27</c:v>
                </c:pt>
                <c:pt idx="10422">
                  <c:v>76492.27</c:v>
                </c:pt>
                <c:pt idx="10423">
                  <c:v>76493.27</c:v>
                </c:pt>
                <c:pt idx="10424">
                  <c:v>76494.27</c:v>
                </c:pt>
                <c:pt idx="10425">
                  <c:v>76495.27</c:v>
                </c:pt>
                <c:pt idx="10426">
                  <c:v>76496.27</c:v>
                </c:pt>
                <c:pt idx="10427">
                  <c:v>76497.27</c:v>
                </c:pt>
                <c:pt idx="10428">
                  <c:v>76498.27</c:v>
                </c:pt>
                <c:pt idx="10429">
                  <c:v>76499.27</c:v>
                </c:pt>
                <c:pt idx="10430">
                  <c:v>76503.98</c:v>
                </c:pt>
                <c:pt idx="10431">
                  <c:v>76504.98</c:v>
                </c:pt>
                <c:pt idx="10432">
                  <c:v>76505.98</c:v>
                </c:pt>
                <c:pt idx="10433">
                  <c:v>76506.98</c:v>
                </c:pt>
                <c:pt idx="10434">
                  <c:v>76507.98</c:v>
                </c:pt>
                <c:pt idx="10435">
                  <c:v>76508.98</c:v>
                </c:pt>
                <c:pt idx="10436">
                  <c:v>76509.98</c:v>
                </c:pt>
                <c:pt idx="10437">
                  <c:v>76510.98</c:v>
                </c:pt>
                <c:pt idx="10438">
                  <c:v>76511.98</c:v>
                </c:pt>
                <c:pt idx="10439">
                  <c:v>76512.98</c:v>
                </c:pt>
                <c:pt idx="10440">
                  <c:v>76637.09</c:v>
                </c:pt>
                <c:pt idx="10441">
                  <c:v>76638.09</c:v>
                </c:pt>
                <c:pt idx="10442">
                  <c:v>76639.09</c:v>
                </c:pt>
                <c:pt idx="10443">
                  <c:v>76640.09</c:v>
                </c:pt>
                <c:pt idx="10444">
                  <c:v>76641.1</c:v>
                </c:pt>
                <c:pt idx="10445">
                  <c:v>76642.1</c:v>
                </c:pt>
                <c:pt idx="10446">
                  <c:v>76643.1</c:v>
                </c:pt>
                <c:pt idx="10447">
                  <c:v>76644.1</c:v>
                </c:pt>
                <c:pt idx="10448">
                  <c:v>76645.1</c:v>
                </c:pt>
                <c:pt idx="10449">
                  <c:v>76646.1</c:v>
                </c:pt>
                <c:pt idx="10450">
                  <c:v>76650.81</c:v>
                </c:pt>
                <c:pt idx="10451">
                  <c:v>76651.81</c:v>
                </c:pt>
                <c:pt idx="10452">
                  <c:v>76652.81</c:v>
                </c:pt>
                <c:pt idx="10453">
                  <c:v>76653.81</c:v>
                </c:pt>
                <c:pt idx="10454">
                  <c:v>76654.81</c:v>
                </c:pt>
                <c:pt idx="10455">
                  <c:v>76655.81</c:v>
                </c:pt>
                <c:pt idx="10456">
                  <c:v>76656.81</c:v>
                </c:pt>
                <c:pt idx="10457">
                  <c:v>76657.81</c:v>
                </c:pt>
                <c:pt idx="10458">
                  <c:v>76658.81</c:v>
                </c:pt>
                <c:pt idx="10459">
                  <c:v>76659.81</c:v>
                </c:pt>
                <c:pt idx="10460">
                  <c:v>76783.92</c:v>
                </c:pt>
                <c:pt idx="10461">
                  <c:v>76784.92</c:v>
                </c:pt>
                <c:pt idx="10462">
                  <c:v>76785.92</c:v>
                </c:pt>
                <c:pt idx="10463">
                  <c:v>76786.92</c:v>
                </c:pt>
                <c:pt idx="10464">
                  <c:v>76787.92</c:v>
                </c:pt>
                <c:pt idx="10465">
                  <c:v>76788.92</c:v>
                </c:pt>
                <c:pt idx="10466">
                  <c:v>76789.92</c:v>
                </c:pt>
                <c:pt idx="10467">
                  <c:v>76790.93</c:v>
                </c:pt>
                <c:pt idx="10468">
                  <c:v>76791.93</c:v>
                </c:pt>
                <c:pt idx="10469">
                  <c:v>76792.93</c:v>
                </c:pt>
                <c:pt idx="10470">
                  <c:v>76797.64</c:v>
                </c:pt>
                <c:pt idx="10471">
                  <c:v>76798.64</c:v>
                </c:pt>
                <c:pt idx="10472">
                  <c:v>76799.64</c:v>
                </c:pt>
                <c:pt idx="10473">
                  <c:v>76800.64</c:v>
                </c:pt>
                <c:pt idx="10474">
                  <c:v>76801.64</c:v>
                </c:pt>
                <c:pt idx="10475">
                  <c:v>76802.64</c:v>
                </c:pt>
                <c:pt idx="10476">
                  <c:v>76803.64</c:v>
                </c:pt>
                <c:pt idx="10477">
                  <c:v>76804.64</c:v>
                </c:pt>
                <c:pt idx="10478">
                  <c:v>76805.64</c:v>
                </c:pt>
                <c:pt idx="10479">
                  <c:v>76806.64</c:v>
                </c:pt>
                <c:pt idx="10480">
                  <c:v>76930.75</c:v>
                </c:pt>
                <c:pt idx="10481">
                  <c:v>76931.75</c:v>
                </c:pt>
                <c:pt idx="10482">
                  <c:v>76932.75</c:v>
                </c:pt>
                <c:pt idx="10483">
                  <c:v>76933.75</c:v>
                </c:pt>
                <c:pt idx="10484">
                  <c:v>76934.75</c:v>
                </c:pt>
                <c:pt idx="10485">
                  <c:v>76935.75</c:v>
                </c:pt>
                <c:pt idx="10486">
                  <c:v>76936.75</c:v>
                </c:pt>
                <c:pt idx="10487">
                  <c:v>76937.75</c:v>
                </c:pt>
                <c:pt idx="10488">
                  <c:v>76938.75</c:v>
                </c:pt>
                <c:pt idx="10489">
                  <c:v>76939.75</c:v>
                </c:pt>
                <c:pt idx="10490">
                  <c:v>76944.46000000001</c:v>
                </c:pt>
                <c:pt idx="10491">
                  <c:v>76945.46000000001</c:v>
                </c:pt>
                <c:pt idx="10492">
                  <c:v>76946.46000000001</c:v>
                </c:pt>
                <c:pt idx="10493">
                  <c:v>76947.46000000001</c:v>
                </c:pt>
                <c:pt idx="10494">
                  <c:v>76948.46000000001</c:v>
                </c:pt>
                <c:pt idx="10495">
                  <c:v>76949.46000000001</c:v>
                </c:pt>
                <c:pt idx="10496">
                  <c:v>76950.46000000001</c:v>
                </c:pt>
                <c:pt idx="10497">
                  <c:v>76951.47</c:v>
                </c:pt>
                <c:pt idx="10498">
                  <c:v>76952.47</c:v>
                </c:pt>
                <c:pt idx="10499">
                  <c:v>76953.47</c:v>
                </c:pt>
                <c:pt idx="10500">
                  <c:v>77077.57</c:v>
                </c:pt>
                <c:pt idx="10501">
                  <c:v>77078.57</c:v>
                </c:pt>
                <c:pt idx="10502">
                  <c:v>77079.57</c:v>
                </c:pt>
                <c:pt idx="10503">
                  <c:v>77080.57</c:v>
                </c:pt>
                <c:pt idx="10504">
                  <c:v>77081.58</c:v>
                </c:pt>
                <c:pt idx="10505">
                  <c:v>77082.58</c:v>
                </c:pt>
                <c:pt idx="10506">
                  <c:v>77083.58</c:v>
                </c:pt>
                <c:pt idx="10507">
                  <c:v>77084.58</c:v>
                </c:pt>
                <c:pt idx="10508">
                  <c:v>77085.58</c:v>
                </c:pt>
                <c:pt idx="10509">
                  <c:v>77086.58</c:v>
                </c:pt>
                <c:pt idx="10510">
                  <c:v>77091.29</c:v>
                </c:pt>
                <c:pt idx="10511">
                  <c:v>77092.29</c:v>
                </c:pt>
                <c:pt idx="10512">
                  <c:v>77093.29</c:v>
                </c:pt>
                <c:pt idx="10513">
                  <c:v>77094.29</c:v>
                </c:pt>
                <c:pt idx="10514">
                  <c:v>77095.29</c:v>
                </c:pt>
                <c:pt idx="10515">
                  <c:v>77096.29</c:v>
                </c:pt>
                <c:pt idx="10516">
                  <c:v>77097.29</c:v>
                </c:pt>
                <c:pt idx="10517">
                  <c:v>77098.29</c:v>
                </c:pt>
                <c:pt idx="10518">
                  <c:v>77099.29</c:v>
                </c:pt>
                <c:pt idx="10519">
                  <c:v>77100.29</c:v>
                </c:pt>
                <c:pt idx="10520">
                  <c:v>77224.39</c:v>
                </c:pt>
                <c:pt idx="10521">
                  <c:v>77225.39</c:v>
                </c:pt>
                <c:pt idx="10522">
                  <c:v>77226.39</c:v>
                </c:pt>
                <c:pt idx="10523">
                  <c:v>77227.4</c:v>
                </c:pt>
                <c:pt idx="10524">
                  <c:v>77228.4</c:v>
                </c:pt>
                <c:pt idx="10525">
                  <c:v>77229.4</c:v>
                </c:pt>
                <c:pt idx="10526">
                  <c:v>77230.4</c:v>
                </c:pt>
                <c:pt idx="10527">
                  <c:v>77231.4</c:v>
                </c:pt>
                <c:pt idx="10528">
                  <c:v>77232.4</c:v>
                </c:pt>
                <c:pt idx="10529">
                  <c:v>77233.4</c:v>
                </c:pt>
                <c:pt idx="10530">
                  <c:v>77238.11</c:v>
                </c:pt>
                <c:pt idx="10531">
                  <c:v>77239.11</c:v>
                </c:pt>
                <c:pt idx="10532">
                  <c:v>77240.11</c:v>
                </c:pt>
                <c:pt idx="10533">
                  <c:v>77241.11</c:v>
                </c:pt>
                <c:pt idx="10534">
                  <c:v>77242.11</c:v>
                </c:pt>
                <c:pt idx="10535">
                  <c:v>77243.11</c:v>
                </c:pt>
                <c:pt idx="10536">
                  <c:v>77244.12</c:v>
                </c:pt>
                <c:pt idx="10537">
                  <c:v>77245.12</c:v>
                </c:pt>
                <c:pt idx="10538">
                  <c:v>77246.12</c:v>
                </c:pt>
                <c:pt idx="10539">
                  <c:v>77247.12</c:v>
                </c:pt>
                <c:pt idx="10540">
                  <c:v>77371.22</c:v>
                </c:pt>
                <c:pt idx="10541">
                  <c:v>77372.22</c:v>
                </c:pt>
                <c:pt idx="10542">
                  <c:v>77373.22</c:v>
                </c:pt>
                <c:pt idx="10543">
                  <c:v>77374.22</c:v>
                </c:pt>
                <c:pt idx="10544">
                  <c:v>77375.23</c:v>
                </c:pt>
                <c:pt idx="10545">
                  <c:v>77376.23</c:v>
                </c:pt>
                <c:pt idx="10546">
                  <c:v>77377.23</c:v>
                </c:pt>
                <c:pt idx="10547">
                  <c:v>77378.23</c:v>
                </c:pt>
                <c:pt idx="10548">
                  <c:v>77379.23</c:v>
                </c:pt>
                <c:pt idx="10549">
                  <c:v>77380.23</c:v>
                </c:pt>
                <c:pt idx="10550">
                  <c:v>77384.93999999999</c:v>
                </c:pt>
                <c:pt idx="10551">
                  <c:v>77385.93999999999</c:v>
                </c:pt>
                <c:pt idx="10552">
                  <c:v>77386.93999999999</c:v>
                </c:pt>
                <c:pt idx="10553">
                  <c:v>77387.93999999999</c:v>
                </c:pt>
                <c:pt idx="10554">
                  <c:v>77388.93999999999</c:v>
                </c:pt>
                <c:pt idx="10555">
                  <c:v>77389.93999999999</c:v>
                </c:pt>
                <c:pt idx="10556">
                  <c:v>77390.93999999999</c:v>
                </c:pt>
                <c:pt idx="10557">
                  <c:v>77391.93999999999</c:v>
                </c:pt>
                <c:pt idx="10558">
                  <c:v>77392.93999999999</c:v>
                </c:pt>
                <c:pt idx="10559">
                  <c:v>77393.95</c:v>
                </c:pt>
                <c:pt idx="10560">
                  <c:v>77518.05</c:v>
                </c:pt>
                <c:pt idx="10561">
                  <c:v>77519.05</c:v>
                </c:pt>
                <c:pt idx="10562">
                  <c:v>77520.05</c:v>
                </c:pt>
                <c:pt idx="10563">
                  <c:v>77521.05</c:v>
                </c:pt>
                <c:pt idx="10564">
                  <c:v>77522.06</c:v>
                </c:pt>
                <c:pt idx="10565">
                  <c:v>77523.06</c:v>
                </c:pt>
                <c:pt idx="10566">
                  <c:v>77524.06</c:v>
                </c:pt>
                <c:pt idx="10567">
                  <c:v>77525.06</c:v>
                </c:pt>
                <c:pt idx="10568">
                  <c:v>77526.06</c:v>
                </c:pt>
                <c:pt idx="10569">
                  <c:v>77527.06</c:v>
                </c:pt>
                <c:pt idx="10570">
                  <c:v>77531.77</c:v>
                </c:pt>
                <c:pt idx="10571">
                  <c:v>77532.77</c:v>
                </c:pt>
                <c:pt idx="10572">
                  <c:v>77533.77</c:v>
                </c:pt>
                <c:pt idx="10573">
                  <c:v>77534.77</c:v>
                </c:pt>
                <c:pt idx="10574">
                  <c:v>77535.77</c:v>
                </c:pt>
                <c:pt idx="10575">
                  <c:v>77536.77</c:v>
                </c:pt>
                <c:pt idx="10576">
                  <c:v>77537.77</c:v>
                </c:pt>
                <c:pt idx="10577">
                  <c:v>77538.77</c:v>
                </c:pt>
                <c:pt idx="10578">
                  <c:v>77539.77</c:v>
                </c:pt>
                <c:pt idx="10579">
                  <c:v>77540.77</c:v>
                </c:pt>
                <c:pt idx="10580">
                  <c:v>77664.79</c:v>
                </c:pt>
                <c:pt idx="10581">
                  <c:v>77665.79</c:v>
                </c:pt>
                <c:pt idx="10582">
                  <c:v>77666.79</c:v>
                </c:pt>
                <c:pt idx="10583">
                  <c:v>77667.79</c:v>
                </c:pt>
                <c:pt idx="10584">
                  <c:v>77668.8</c:v>
                </c:pt>
                <c:pt idx="10585">
                  <c:v>77669.8</c:v>
                </c:pt>
                <c:pt idx="10586">
                  <c:v>77670.8</c:v>
                </c:pt>
                <c:pt idx="10587">
                  <c:v>77671.8</c:v>
                </c:pt>
                <c:pt idx="10588">
                  <c:v>77672.8</c:v>
                </c:pt>
                <c:pt idx="10589">
                  <c:v>77673.8</c:v>
                </c:pt>
                <c:pt idx="10590">
                  <c:v>77678.51</c:v>
                </c:pt>
                <c:pt idx="10591">
                  <c:v>77679.51</c:v>
                </c:pt>
                <c:pt idx="10592">
                  <c:v>77680.51</c:v>
                </c:pt>
                <c:pt idx="10593">
                  <c:v>77681.51</c:v>
                </c:pt>
                <c:pt idx="10594">
                  <c:v>77682.51</c:v>
                </c:pt>
                <c:pt idx="10595">
                  <c:v>77683.51</c:v>
                </c:pt>
                <c:pt idx="10596">
                  <c:v>77684.51</c:v>
                </c:pt>
                <c:pt idx="10597">
                  <c:v>77685.51</c:v>
                </c:pt>
                <c:pt idx="10598">
                  <c:v>77686.51</c:v>
                </c:pt>
                <c:pt idx="10599">
                  <c:v>77687.51</c:v>
                </c:pt>
                <c:pt idx="10600">
                  <c:v>77811.62</c:v>
                </c:pt>
                <c:pt idx="10601">
                  <c:v>77812.62</c:v>
                </c:pt>
                <c:pt idx="10602">
                  <c:v>77813.62</c:v>
                </c:pt>
                <c:pt idx="10603">
                  <c:v>77814.62</c:v>
                </c:pt>
                <c:pt idx="10604">
                  <c:v>77815.62</c:v>
                </c:pt>
                <c:pt idx="10605">
                  <c:v>77816.62</c:v>
                </c:pt>
                <c:pt idx="10606">
                  <c:v>77817.62</c:v>
                </c:pt>
                <c:pt idx="10607">
                  <c:v>77818.62</c:v>
                </c:pt>
                <c:pt idx="10608">
                  <c:v>77819.63</c:v>
                </c:pt>
                <c:pt idx="10609">
                  <c:v>77820.63</c:v>
                </c:pt>
                <c:pt idx="10610">
                  <c:v>77825.34</c:v>
                </c:pt>
                <c:pt idx="10611">
                  <c:v>77826.34</c:v>
                </c:pt>
                <c:pt idx="10612">
                  <c:v>77827.34</c:v>
                </c:pt>
                <c:pt idx="10613">
                  <c:v>77828.34</c:v>
                </c:pt>
                <c:pt idx="10614">
                  <c:v>77829.34</c:v>
                </c:pt>
                <c:pt idx="10615">
                  <c:v>77830.34</c:v>
                </c:pt>
                <c:pt idx="10616">
                  <c:v>77831.34</c:v>
                </c:pt>
                <c:pt idx="10617">
                  <c:v>77832.34</c:v>
                </c:pt>
                <c:pt idx="10618">
                  <c:v>77833.34</c:v>
                </c:pt>
                <c:pt idx="10619">
                  <c:v>77834.34</c:v>
                </c:pt>
                <c:pt idx="10620">
                  <c:v>77958.43999999999</c:v>
                </c:pt>
                <c:pt idx="10621">
                  <c:v>77959.45</c:v>
                </c:pt>
                <c:pt idx="10622">
                  <c:v>77960.45</c:v>
                </c:pt>
                <c:pt idx="10623">
                  <c:v>77961.45</c:v>
                </c:pt>
                <c:pt idx="10624">
                  <c:v>77962.45</c:v>
                </c:pt>
                <c:pt idx="10625">
                  <c:v>77963.45</c:v>
                </c:pt>
                <c:pt idx="10626">
                  <c:v>77964.45</c:v>
                </c:pt>
                <c:pt idx="10627">
                  <c:v>77965.45</c:v>
                </c:pt>
                <c:pt idx="10628">
                  <c:v>77966.45</c:v>
                </c:pt>
                <c:pt idx="10629">
                  <c:v>77967.45</c:v>
                </c:pt>
                <c:pt idx="10630">
                  <c:v>77972.16</c:v>
                </c:pt>
                <c:pt idx="10631">
                  <c:v>77973.16</c:v>
                </c:pt>
                <c:pt idx="10632">
                  <c:v>77974.16</c:v>
                </c:pt>
                <c:pt idx="10633">
                  <c:v>77975.16</c:v>
                </c:pt>
                <c:pt idx="10634">
                  <c:v>77976.16</c:v>
                </c:pt>
                <c:pt idx="10635">
                  <c:v>77977.16</c:v>
                </c:pt>
                <c:pt idx="10636">
                  <c:v>77978.16</c:v>
                </c:pt>
                <c:pt idx="10637">
                  <c:v>77979.16</c:v>
                </c:pt>
                <c:pt idx="10638">
                  <c:v>77980.17</c:v>
                </c:pt>
                <c:pt idx="10639">
                  <c:v>77981.17</c:v>
                </c:pt>
                <c:pt idx="10640">
                  <c:v>78105.21000000001</c:v>
                </c:pt>
                <c:pt idx="10641">
                  <c:v>78106.21000000001</c:v>
                </c:pt>
                <c:pt idx="10642">
                  <c:v>78107.21000000001</c:v>
                </c:pt>
                <c:pt idx="10643">
                  <c:v>78108.21000000001</c:v>
                </c:pt>
                <c:pt idx="10644">
                  <c:v>78109.21000000001</c:v>
                </c:pt>
                <c:pt idx="10645">
                  <c:v>78110.21000000001</c:v>
                </c:pt>
                <c:pt idx="10646">
                  <c:v>78111.21000000001</c:v>
                </c:pt>
                <c:pt idx="10647">
                  <c:v>78112.21000000001</c:v>
                </c:pt>
                <c:pt idx="10648">
                  <c:v>78113.22</c:v>
                </c:pt>
                <c:pt idx="10649">
                  <c:v>78114.22</c:v>
                </c:pt>
                <c:pt idx="10650">
                  <c:v>78118.93</c:v>
                </c:pt>
                <c:pt idx="10651">
                  <c:v>78119.93</c:v>
                </c:pt>
                <c:pt idx="10652">
                  <c:v>78120.93</c:v>
                </c:pt>
                <c:pt idx="10653">
                  <c:v>78121.93</c:v>
                </c:pt>
                <c:pt idx="10654">
                  <c:v>78122.93</c:v>
                </c:pt>
                <c:pt idx="10655">
                  <c:v>78123.93</c:v>
                </c:pt>
                <c:pt idx="10656">
                  <c:v>78124.93</c:v>
                </c:pt>
                <c:pt idx="10657">
                  <c:v>78125.93</c:v>
                </c:pt>
                <c:pt idx="10658">
                  <c:v>78126.93</c:v>
                </c:pt>
                <c:pt idx="10659">
                  <c:v>78127.93</c:v>
                </c:pt>
                <c:pt idx="10660">
                  <c:v>78252.03</c:v>
                </c:pt>
                <c:pt idx="10661">
                  <c:v>78253.03</c:v>
                </c:pt>
                <c:pt idx="10662">
                  <c:v>78254.03</c:v>
                </c:pt>
                <c:pt idx="10663">
                  <c:v>78255.04</c:v>
                </c:pt>
                <c:pt idx="10664">
                  <c:v>78256.04</c:v>
                </c:pt>
                <c:pt idx="10665">
                  <c:v>78257.04</c:v>
                </c:pt>
                <c:pt idx="10666">
                  <c:v>78258.04</c:v>
                </c:pt>
                <c:pt idx="10667">
                  <c:v>78259.04</c:v>
                </c:pt>
                <c:pt idx="10668">
                  <c:v>78260.04</c:v>
                </c:pt>
                <c:pt idx="10669">
                  <c:v>78261.04</c:v>
                </c:pt>
                <c:pt idx="10670">
                  <c:v>78265.75</c:v>
                </c:pt>
                <c:pt idx="10671">
                  <c:v>78266.75</c:v>
                </c:pt>
                <c:pt idx="10672">
                  <c:v>78267.75</c:v>
                </c:pt>
                <c:pt idx="10673">
                  <c:v>78268.75</c:v>
                </c:pt>
                <c:pt idx="10674">
                  <c:v>78269.75</c:v>
                </c:pt>
                <c:pt idx="10675">
                  <c:v>78270.75</c:v>
                </c:pt>
                <c:pt idx="10676">
                  <c:v>78271.75</c:v>
                </c:pt>
                <c:pt idx="10677">
                  <c:v>78272.75</c:v>
                </c:pt>
                <c:pt idx="10678">
                  <c:v>78273.75</c:v>
                </c:pt>
                <c:pt idx="10679">
                  <c:v>78274.75</c:v>
                </c:pt>
                <c:pt idx="10680">
                  <c:v>78398.86</c:v>
                </c:pt>
                <c:pt idx="10681">
                  <c:v>78399.86</c:v>
                </c:pt>
                <c:pt idx="10682">
                  <c:v>78400.86</c:v>
                </c:pt>
                <c:pt idx="10683">
                  <c:v>78401.86</c:v>
                </c:pt>
                <c:pt idx="10684">
                  <c:v>78402.86</c:v>
                </c:pt>
                <c:pt idx="10685">
                  <c:v>78403.86</c:v>
                </c:pt>
                <c:pt idx="10686">
                  <c:v>78404.86</c:v>
                </c:pt>
                <c:pt idx="10687">
                  <c:v>78405.86</c:v>
                </c:pt>
                <c:pt idx="10688">
                  <c:v>78406.86</c:v>
                </c:pt>
                <c:pt idx="10689">
                  <c:v>78407.87</c:v>
                </c:pt>
                <c:pt idx="10690">
                  <c:v>78412.57</c:v>
                </c:pt>
                <c:pt idx="10691">
                  <c:v>78413.57</c:v>
                </c:pt>
                <c:pt idx="10692">
                  <c:v>78414.57</c:v>
                </c:pt>
                <c:pt idx="10693">
                  <c:v>78415.57</c:v>
                </c:pt>
                <c:pt idx="10694">
                  <c:v>78416.57</c:v>
                </c:pt>
                <c:pt idx="10695">
                  <c:v>78417.57</c:v>
                </c:pt>
                <c:pt idx="10696">
                  <c:v>78418.58</c:v>
                </c:pt>
                <c:pt idx="10697">
                  <c:v>78419.58</c:v>
                </c:pt>
                <c:pt idx="10698">
                  <c:v>78420.58</c:v>
                </c:pt>
                <c:pt idx="10699">
                  <c:v>78421.58</c:v>
                </c:pt>
                <c:pt idx="10700">
                  <c:v>78545.68</c:v>
                </c:pt>
                <c:pt idx="10701">
                  <c:v>78546.69</c:v>
                </c:pt>
                <c:pt idx="10702">
                  <c:v>78547.69</c:v>
                </c:pt>
                <c:pt idx="10703">
                  <c:v>78548.69</c:v>
                </c:pt>
                <c:pt idx="10704">
                  <c:v>78549.69</c:v>
                </c:pt>
                <c:pt idx="10705">
                  <c:v>78550.69</c:v>
                </c:pt>
                <c:pt idx="10706">
                  <c:v>78551.69</c:v>
                </c:pt>
                <c:pt idx="10707">
                  <c:v>78552.69</c:v>
                </c:pt>
                <c:pt idx="10708">
                  <c:v>78553.69</c:v>
                </c:pt>
                <c:pt idx="10709">
                  <c:v>78554.69</c:v>
                </c:pt>
                <c:pt idx="10710">
                  <c:v>78559.4</c:v>
                </c:pt>
                <c:pt idx="10711">
                  <c:v>78560.4</c:v>
                </c:pt>
                <c:pt idx="10712">
                  <c:v>78561.4</c:v>
                </c:pt>
                <c:pt idx="10713">
                  <c:v>78562.4</c:v>
                </c:pt>
                <c:pt idx="10714">
                  <c:v>78563.4</c:v>
                </c:pt>
                <c:pt idx="10715">
                  <c:v>78564.4</c:v>
                </c:pt>
                <c:pt idx="10716">
                  <c:v>78565.4</c:v>
                </c:pt>
                <c:pt idx="10717">
                  <c:v>78566.4</c:v>
                </c:pt>
                <c:pt idx="10718">
                  <c:v>78567.4</c:v>
                </c:pt>
                <c:pt idx="10719">
                  <c:v>78568.40999999999</c:v>
                </c:pt>
                <c:pt idx="10720">
                  <c:v>78692.51</c:v>
                </c:pt>
                <c:pt idx="10721">
                  <c:v>78693.51</c:v>
                </c:pt>
                <c:pt idx="10722">
                  <c:v>78694.51</c:v>
                </c:pt>
                <c:pt idx="10723">
                  <c:v>78695.51</c:v>
                </c:pt>
                <c:pt idx="10724">
                  <c:v>78696.52</c:v>
                </c:pt>
                <c:pt idx="10725">
                  <c:v>78697.52</c:v>
                </c:pt>
                <c:pt idx="10726">
                  <c:v>78698.52</c:v>
                </c:pt>
                <c:pt idx="10727">
                  <c:v>78699.52</c:v>
                </c:pt>
                <c:pt idx="10728">
                  <c:v>78700.52</c:v>
                </c:pt>
                <c:pt idx="10729">
                  <c:v>78701.52</c:v>
                </c:pt>
                <c:pt idx="10730">
                  <c:v>78706.23</c:v>
                </c:pt>
                <c:pt idx="10731">
                  <c:v>78707.23</c:v>
                </c:pt>
                <c:pt idx="10732">
                  <c:v>78708.23</c:v>
                </c:pt>
                <c:pt idx="10733">
                  <c:v>78709.23</c:v>
                </c:pt>
                <c:pt idx="10734">
                  <c:v>78710.23</c:v>
                </c:pt>
                <c:pt idx="10735">
                  <c:v>78711.23</c:v>
                </c:pt>
                <c:pt idx="10736">
                  <c:v>78712.23</c:v>
                </c:pt>
                <c:pt idx="10737">
                  <c:v>78713.23</c:v>
                </c:pt>
                <c:pt idx="10738">
                  <c:v>78714.23</c:v>
                </c:pt>
                <c:pt idx="10739">
                  <c:v>78715.23</c:v>
                </c:pt>
                <c:pt idx="10740">
                  <c:v>78839.25</c:v>
                </c:pt>
                <c:pt idx="10741">
                  <c:v>78840.25</c:v>
                </c:pt>
                <c:pt idx="10742">
                  <c:v>78841.25</c:v>
                </c:pt>
                <c:pt idx="10743">
                  <c:v>78842.25</c:v>
                </c:pt>
                <c:pt idx="10744">
                  <c:v>78843.25</c:v>
                </c:pt>
                <c:pt idx="10745">
                  <c:v>78844.25</c:v>
                </c:pt>
                <c:pt idx="10746">
                  <c:v>78845.25</c:v>
                </c:pt>
                <c:pt idx="10747">
                  <c:v>78846.25</c:v>
                </c:pt>
                <c:pt idx="10748">
                  <c:v>78847.26</c:v>
                </c:pt>
                <c:pt idx="10749">
                  <c:v>78848.26</c:v>
                </c:pt>
                <c:pt idx="10750">
                  <c:v>78852.96000000001</c:v>
                </c:pt>
                <c:pt idx="10751">
                  <c:v>78853.97</c:v>
                </c:pt>
                <c:pt idx="10752">
                  <c:v>78854.97</c:v>
                </c:pt>
                <c:pt idx="10753">
                  <c:v>78855.97</c:v>
                </c:pt>
                <c:pt idx="10754">
                  <c:v>78856.97</c:v>
                </c:pt>
                <c:pt idx="10755">
                  <c:v>78857.97</c:v>
                </c:pt>
                <c:pt idx="10756">
                  <c:v>78858.97</c:v>
                </c:pt>
                <c:pt idx="10757">
                  <c:v>78859.97</c:v>
                </c:pt>
                <c:pt idx="10758">
                  <c:v>78860.97</c:v>
                </c:pt>
                <c:pt idx="10759">
                  <c:v>78861.97</c:v>
                </c:pt>
                <c:pt idx="10760">
                  <c:v>78986.07</c:v>
                </c:pt>
                <c:pt idx="10761">
                  <c:v>78987.07</c:v>
                </c:pt>
                <c:pt idx="10762">
                  <c:v>78988.07</c:v>
                </c:pt>
                <c:pt idx="10763">
                  <c:v>78989.08</c:v>
                </c:pt>
                <c:pt idx="10764">
                  <c:v>78990.08</c:v>
                </c:pt>
                <c:pt idx="10765">
                  <c:v>78991.08</c:v>
                </c:pt>
                <c:pt idx="10766">
                  <c:v>78992.08</c:v>
                </c:pt>
                <c:pt idx="10767">
                  <c:v>78993.08</c:v>
                </c:pt>
                <c:pt idx="10768">
                  <c:v>78994.08</c:v>
                </c:pt>
                <c:pt idx="10769">
                  <c:v>78995.08</c:v>
                </c:pt>
                <c:pt idx="10770">
                  <c:v>78999.79</c:v>
                </c:pt>
                <c:pt idx="10771">
                  <c:v>79000.79</c:v>
                </c:pt>
                <c:pt idx="10772">
                  <c:v>79001.79</c:v>
                </c:pt>
                <c:pt idx="10773">
                  <c:v>79002.79</c:v>
                </c:pt>
                <c:pt idx="10774">
                  <c:v>79003.79</c:v>
                </c:pt>
                <c:pt idx="10775">
                  <c:v>79004.79</c:v>
                </c:pt>
                <c:pt idx="10776">
                  <c:v>79005.79</c:v>
                </c:pt>
                <c:pt idx="10777">
                  <c:v>79006.79</c:v>
                </c:pt>
                <c:pt idx="10778">
                  <c:v>79007.79</c:v>
                </c:pt>
                <c:pt idx="10779">
                  <c:v>79008.79</c:v>
                </c:pt>
                <c:pt idx="10780">
                  <c:v>79132.9</c:v>
                </c:pt>
                <c:pt idx="10781">
                  <c:v>79133.9</c:v>
                </c:pt>
                <c:pt idx="10782">
                  <c:v>79134.9</c:v>
                </c:pt>
                <c:pt idx="10783">
                  <c:v>79135.9</c:v>
                </c:pt>
                <c:pt idx="10784">
                  <c:v>79136.9</c:v>
                </c:pt>
                <c:pt idx="10785">
                  <c:v>79137.9</c:v>
                </c:pt>
                <c:pt idx="10786">
                  <c:v>79138.9</c:v>
                </c:pt>
                <c:pt idx="10787">
                  <c:v>79139.90999999999</c:v>
                </c:pt>
                <c:pt idx="10788">
                  <c:v>79140.90999999999</c:v>
                </c:pt>
                <c:pt idx="10789">
                  <c:v>79141.90999999999</c:v>
                </c:pt>
                <c:pt idx="10790">
                  <c:v>79146.62</c:v>
                </c:pt>
                <c:pt idx="10791">
                  <c:v>79147.62</c:v>
                </c:pt>
                <c:pt idx="10792">
                  <c:v>79148.62</c:v>
                </c:pt>
                <c:pt idx="10793">
                  <c:v>79149.62</c:v>
                </c:pt>
                <c:pt idx="10794">
                  <c:v>79150.62</c:v>
                </c:pt>
                <c:pt idx="10795">
                  <c:v>79151.62</c:v>
                </c:pt>
                <c:pt idx="10796">
                  <c:v>79152.62</c:v>
                </c:pt>
                <c:pt idx="10797">
                  <c:v>79153.62</c:v>
                </c:pt>
                <c:pt idx="10798">
                  <c:v>79154.62</c:v>
                </c:pt>
                <c:pt idx="10799">
                  <c:v>79155.62</c:v>
                </c:pt>
                <c:pt idx="10800">
                  <c:v>79279.72</c:v>
                </c:pt>
                <c:pt idx="10801">
                  <c:v>79280.72</c:v>
                </c:pt>
                <c:pt idx="10802">
                  <c:v>79281.72</c:v>
                </c:pt>
                <c:pt idx="10803">
                  <c:v>79282.72</c:v>
                </c:pt>
                <c:pt idx="10804">
                  <c:v>79283.72</c:v>
                </c:pt>
                <c:pt idx="10805">
                  <c:v>79284.72</c:v>
                </c:pt>
                <c:pt idx="10806">
                  <c:v>79285.72</c:v>
                </c:pt>
                <c:pt idx="10807">
                  <c:v>79286.73</c:v>
                </c:pt>
                <c:pt idx="10808">
                  <c:v>79287.73</c:v>
                </c:pt>
                <c:pt idx="10809">
                  <c:v>79288.73</c:v>
                </c:pt>
                <c:pt idx="10810">
                  <c:v>79293.43999999999</c:v>
                </c:pt>
                <c:pt idx="10811">
                  <c:v>79294.43999999999</c:v>
                </c:pt>
                <c:pt idx="10812">
                  <c:v>79295.43999999999</c:v>
                </c:pt>
                <c:pt idx="10813">
                  <c:v>79296.43999999999</c:v>
                </c:pt>
                <c:pt idx="10814">
                  <c:v>79297.43999999999</c:v>
                </c:pt>
                <c:pt idx="10815">
                  <c:v>79298.43999999999</c:v>
                </c:pt>
                <c:pt idx="10816">
                  <c:v>79299.43999999999</c:v>
                </c:pt>
                <c:pt idx="10817">
                  <c:v>79300.43999999999</c:v>
                </c:pt>
                <c:pt idx="10818">
                  <c:v>79301.43999999999</c:v>
                </c:pt>
                <c:pt idx="10819">
                  <c:v>79302.43999999999</c:v>
                </c:pt>
                <c:pt idx="10820">
                  <c:v>79426.55</c:v>
                </c:pt>
                <c:pt idx="10821">
                  <c:v>79427.55</c:v>
                </c:pt>
                <c:pt idx="10822">
                  <c:v>79428.55</c:v>
                </c:pt>
                <c:pt idx="10823">
                  <c:v>79429.55</c:v>
                </c:pt>
                <c:pt idx="10824">
                  <c:v>79430.55</c:v>
                </c:pt>
                <c:pt idx="10825">
                  <c:v>79431.55</c:v>
                </c:pt>
                <c:pt idx="10826">
                  <c:v>79432.55</c:v>
                </c:pt>
                <c:pt idx="10827">
                  <c:v>79433.55</c:v>
                </c:pt>
                <c:pt idx="10828">
                  <c:v>79434.56</c:v>
                </c:pt>
                <c:pt idx="10829">
                  <c:v>79435.56</c:v>
                </c:pt>
                <c:pt idx="10830">
                  <c:v>79440.26</c:v>
                </c:pt>
                <c:pt idx="10831">
                  <c:v>79441.27</c:v>
                </c:pt>
                <c:pt idx="10832">
                  <c:v>79442.27</c:v>
                </c:pt>
                <c:pt idx="10833">
                  <c:v>79443.27</c:v>
                </c:pt>
                <c:pt idx="10834">
                  <c:v>79444.27</c:v>
                </c:pt>
                <c:pt idx="10835">
                  <c:v>79445.27</c:v>
                </c:pt>
                <c:pt idx="10836">
                  <c:v>79446.27</c:v>
                </c:pt>
                <c:pt idx="10837">
                  <c:v>79447.27</c:v>
                </c:pt>
                <c:pt idx="10838">
                  <c:v>79448.27</c:v>
                </c:pt>
                <c:pt idx="10839">
                  <c:v>79449.27</c:v>
                </c:pt>
                <c:pt idx="10840">
                  <c:v>79573.38</c:v>
                </c:pt>
                <c:pt idx="10841">
                  <c:v>79574.38</c:v>
                </c:pt>
                <c:pt idx="10842">
                  <c:v>79575.38</c:v>
                </c:pt>
                <c:pt idx="10843">
                  <c:v>79576.38</c:v>
                </c:pt>
                <c:pt idx="10844">
                  <c:v>79577.38</c:v>
                </c:pt>
                <c:pt idx="10845">
                  <c:v>79578.38</c:v>
                </c:pt>
                <c:pt idx="10846">
                  <c:v>79579.38</c:v>
                </c:pt>
                <c:pt idx="10847">
                  <c:v>79580.38</c:v>
                </c:pt>
                <c:pt idx="10848">
                  <c:v>79581.38</c:v>
                </c:pt>
                <c:pt idx="10849">
                  <c:v>79582.38</c:v>
                </c:pt>
                <c:pt idx="10850">
                  <c:v>79587.09</c:v>
                </c:pt>
                <c:pt idx="10851">
                  <c:v>79588.09</c:v>
                </c:pt>
                <c:pt idx="10852">
                  <c:v>79589.09</c:v>
                </c:pt>
                <c:pt idx="10853">
                  <c:v>79590.09</c:v>
                </c:pt>
                <c:pt idx="10854">
                  <c:v>79591.09</c:v>
                </c:pt>
                <c:pt idx="10855">
                  <c:v>79592.09</c:v>
                </c:pt>
                <c:pt idx="10856">
                  <c:v>79593.1</c:v>
                </c:pt>
                <c:pt idx="10857">
                  <c:v>79594.1</c:v>
                </c:pt>
                <c:pt idx="10858">
                  <c:v>79595.1</c:v>
                </c:pt>
                <c:pt idx="10859">
                  <c:v>79596.1</c:v>
                </c:pt>
                <c:pt idx="10860">
                  <c:v>79720.2</c:v>
                </c:pt>
                <c:pt idx="10861">
                  <c:v>79721.2</c:v>
                </c:pt>
                <c:pt idx="10862">
                  <c:v>79722.2</c:v>
                </c:pt>
                <c:pt idx="10863">
                  <c:v>79723.2</c:v>
                </c:pt>
                <c:pt idx="10864">
                  <c:v>79724.21000000001</c:v>
                </c:pt>
                <c:pt idx="10865">
                  <c:v>79725.21000000001</c:v>
                </c:pt>
                <c:pt idx="10866">
                  <c:v>79726.21000000001</c:v>
                </c:pt>
                <c:pt idx="10867">
                  <c:v>79727.21000000001</c:v>
                </c:pt>
                <c:pt idx="10868">
                  <c:v>79728.21000000001</c:v>
                </c:pt>
                <c:pt idx="10869">
                  <c:v>79729.21000000001</c:v>
                </c:pt>
                <c:pt idx="10870">
                  <c:v>79733.92</c:v>
                </c:pt>
                <c:pt idx="10871">
                  <c:v>79734.92</c:v>
                </c:pt>
                <c:pt idx="10872">
                  <c:v>79735.92</c:v>
                </c:pt>
                <c:pt idx="10873">
                  <c:v>79736.92</c:v>
                </c:pt>
                <c:pt idx="10874">
                  <c:v>79737.92</c:v>
                </c:pt>
                <c:pt idx="10875">
                  <c:v>79738.92</c:v>
                </c:pt>
                <c:pt idx="10876">
                  <c:v>79739.92</c:v>
                </c:pt>
                <c:pt idx="10877">
                  <c:v>79740.92</c:v>
                </c:pt>
                <c:pt idx="10878">
                  <c:v>79741.92</c:v>
                </c:pt>
                <c:pt idx="10879">
                  <c:v>79742.92</c:v>
                </c:pt>
                <c:pt idx="10880">
                  <c:v>79867.02</c:v>
                </c:pt>
                <c:pt idx="10881">
                  <c:v>79868.03</c:v>
                </c:pt>
                <c:pt idx="10882">
                  <c:v>79869.03</c:v>
                </c:pt>
                <c:pt idx="10883">
                  <c:v>79870.03</c:v>
                </c:pt>
                <c:pt idx="10884">
                  <c:v>79871.03</c:v>
                </c:pt>
                <c:pt idx="10885">
                  <c:v>79872.03</c:v>
                </c:pt>
                <c:pt idx="10886">
                  <c:v>79873.03</c:v>
                </c:pt>
                <c:pt idx="10887">
                  <c:v>79874.03</c:v>
                </c:pt>
                <c:pt idx="10888">
                  <c:v>79875.03</c:v>
                </c:pt>
                <c:pt idx="10889">
                  <c:v>79876.03</c:v>
                </c:pt>
                <c:pt idx="10890">
                  <c:v>79880.74000000001</c:v>
                </c:pt>
                <c:pt idx="10891">
                  <c:v>79881.74000000001</c:v>
                </c:pt>
                <c:pt idx="10892">
                  <c:v>79882.74000000001</c:v>
                </c:pt>
                <c:pt idx="10893">
                  <c:v>79883.74000000001</c:v>
                </c:pt>
                <c:pt idx="10894">
                  <c:v>79884.74000000001</c:v>
                </c:pt>
                <c:pt idx="10895">
                  <c:v>79885.74000000001</c:v>
                </c:pt>
                <c:pt idx="10896">
                  <c:v>79886.74000000001</c:v>
                </c:pt>
                <c:pt idx="10897">
                  <c:v>79887.74000000001</c:v>
                </c:pt>
                <c:pt idx="10898">
                  <c:v>79888.74000000001</c:v>
                </c:pt>
                <c:pt idx="10899">
                  <c:v>79889.75</c:v>
                </c:pt>
                <c:pt idx="10900">
                  <c:v>80013.85</c:v>
                </c:pt>
                <c:pt idx="10901">
                  <c:v>80014.85</c:v>
                </c:pt>
                <c:pt idx="10902">
                  <c:v>80015.85</c:v>
                </c:pt>
                <c:pt idx="10903">
                  <c:v>80016.86</c:v>
                </c:pt>
                <c:pt idx="10904">
                  <c:v>80017.86</c:v>
                </c:pt>
                <c:pt idx="10905">
                  <c:v>80018.86</c:v>
                </c:pt>
                <c:pt idx="10906">
                  <c:v>80019.86</c:v>
                </c:pt>
                <c:pt idx="10907">
                  <c:v>80020.86</c:v>
                </c:pt>
                <c:pt idx="10908">
                  <c:v>80021.86</c:v>
                </c:pt>
                <c:pt idx="10909">
                  <c:v>80022.86</c:v>
                </c:pt>
                <c:pt idx="10910">
                  <c:v>80027.57</c:v>
                </c:pt>
                <c:pt idx="10911">
                  <c:v>80028.57</c:v>
                </c:pt>
                <c:pt idx="10912">
                  <c:v>80029.57</c:v>
                </c:pt>
                <c:pt idx="10913">
                  <c:v>80030.57</c:v>
                </c:pt>
                <c:pt idx="10914">
                  <c:v>80031.57</c:v>
                </c:pt>
                <c:pt idx="10915">
                  <c:v>80032.57</c:v>
                </c:pt>
                <c:pt idx="10916">
                  <c:v>80033.57</c:v>
                </c:pt>
                <c:pt idx="10917">
                  <c:v>80034.57</c:v>
                </c:pt>
                <c:pt idx="10918">
                  <c:v>80035.57</c:v>
                </c:pt>
                <c:pt idx="10919">
                  <c:v>80036.57</c:v>
                </c:pt>
                <c:pt idx="10920">
                  <c:v>80160.68</c:v>
                </c:pt>
                <c:pt idx="10921">
                  <c:v>80161.68</c:v>
                </c:pt>
                <c:pt idx="10922">
                  <c:v>80162.68</c:v>
                </c:pt>
                <c:pt idx="10923">
                  <c:v>80163.68</c:v>
                </c:pt>
                <c:pt idx="10924">
                  <c:v>80164.68</c:v>
                </c:pt>
                <c:pt idx="10925">
                  <c:v>80165.68</c:v>
                </c:pt>
                <c:pt idx="10926">
                  <c:v>80166.68</c:v>
                </c:pt>
                <c:pt idx="10927">
                  <c:v>80167.68</c:v>
                </c:pt>
                <c:pt idx="10928">
                  <c:v>80168.68</c:v>
                </c:pt>
                <c:pt idx="10929">
                  <c:v>80169.68</c:v>
                </c:pt>
                <c:pt idx="10930">
                  <c:v>80174.39</c:v>
                </c:pt>
                <c:pt idx="10931">
                  <c:v>80175.39</c:v>
                </c:pt>
                <c:pt idx="10932">
                  <c:v>80176.39</c:v>
                </c:pt>
                <c:pt idx="10933">
                  <c:v>80177.39</c:v>
                </c:pt>
                <c:pt idx="10934">
                  <c:v>80178.4</c:v>
                </c:pt>
                <c:pt idx="10935">
                  <c:v>80179.4</c:v>
                </c:pt>
                <c:pt idx="10936">
                  <c:v>80180.4</c:v>
                </c:pt>
                <c:pt idx="10937">
                  <c:v>80181.4</c:v>
                </c:pt>
                <c:pt idx="10938">
                  <c:v>80182.4</c:v>
                </c:pt>
                <c:pt idx="10939">
                  <c:v>80183.4</c:v>
                </c:pt>
                <c:pt idx="10940">
                  <c:v>80307.5</c:v>
                </c:pt>
                <c:pt idx="10941">
                  <c:v>80308.5</c:v>
                </c:pt>
                <c:pt idx="10942">
                  <c:v>80309.5</c:v>
                </c:pt>
                <c:pt idx="10943">
                  <c:v>80310.51</c:v>
                </c:pt>
                <c:pt idx="10944">
                  <c:v>80311.51</c:v>
                </c:pt>
                <c:pt idx="10945">
                  <c:v>80312.51</c:v>
                </c:pt>
                <c:pt idx="10946">
                  <c:v>80313.51</c:v>
                </c:pt>
                <c:pt idx="10947">
                  <c:v>80314.51</c:v>
                </c:pt>
                <c:pt idx="10948">
                  <c:v>80315.51</c:v>
                </c:pt>
                <c:pt idx="10949">
                  <c:v>80316.51</c:v>
                </c:pt>
                <c:pt idx="10950">
                  <c:v>80321.22</c:v>
                </c:pt>
                <c:pt idx="10951">
                  <c:v>80322.22</c:v>
                </c:pt>
                <c:pt idx="10952">
                  <c:v>80323.22</c:v>
                </c:pt>
                <c:pt idx="10953">
                  <c:v>80324.22</c:v>
                </c:pt>
                <c:pt idx="10954">
                  <c:v>80325.22</c:v>
                </c:pt>
                <c:pt idx="10955">
                  <c:v>80326.22</c:v>
                </c:pt>
                <c:pt idx="10956">
                  <c:v>80327.22</c:v>
                </c:pt>
                <c:pt idx="10957">
                  <c:v>80328.22</c:v>
                </c:pt>
                <c:pt idx="10958">
                  <c:v>80329.22</c:v>
                </c:pt>
                <c:pt idx="10959">
                  <c:v>80330.23</c:v>
                </c:pt>
                <c:pt idx="10960">
                  <c:v>80454.33</c:v>
                </c:pt>
                <c:pt idx="10961">
                  <c:v>80455.33</c:v>
                </c:pt>
                <c:pt idx="10962">
                  <c:v>80456.33</c:v>
                </c:pt>
                <c:pt idx="10963">
                  <c:v>80457.34</c:v>
                </c:pt>
                <c:pt idx="10964">
                  <c:v>80458.34</c:v>
                </c:pt>
                <c:pt idx="10965">
                  <c:v>80459.34</c:v>
                </c:pt>
                <c:pt idx="10966">
                  <c:v>80460.34</c:v>
                </c:pt>
                <c:pt idx="10967">
                  <c:v>80461.34</c:v>
                </c:pt>
                <c:pt idx="10968">
                  <c:v>80462.34</c:v>
                </c:pt>
                <c:pt idx="10969">
                  <c:v>80463.34</c:v>
                </c:pt>
                <c:pt idx="10970">
                  <c:v>80468.05</c:v>
                </c:pt>
                <c:pt idx="10971">
                  <c:v>80469.05</c:v>
                </c:pt>
                <c:pt idx="10972">
                  <c:v>80470.05</c:v>
                </c:pt>
                <c:pt idx="10973">
                  <c:v>80471.05</c:v>
                </c:pt>
                <c:pt idx="10974">
                  <c:v>80472.05</c:v>
                </c:pt>
                <c:pt idx="10975">
                  <c:v>80473.05</c:v>
                </c:pt>
                <c:pt idx="10976">
                  <c:v>80474.05</c:v>
                </c:pt>
                <c:pt idx="10977">
                  <c:v>80475.05</c:v>
                </c:pt>
                <c:pt idx="10978">
                  <c:v>80476.05</c:v>
                </c:pt>
                <c:pt idx="10979">
                  <c:v>80477.05</c:v>
                </c:pt>
                <c:pt idx="10980">
                  <c:v>80601.07</c:v>
                </c:pt>
                <c:pt idx="10981">
                  <c:v>80602.07</c:v>
                </c:pt>
                <c:pt idx="10982">
                  <c:v>80603.07</c:v>
                </c:pt>
                <c:pt idx="10983">
                  <c:v>80604.07</c:v>
                </c:pt>
                <c:pt idx="10984">
                  <c:v>80605.07</c:v>
                </c:pt>
                <c:pt idx="10985">
                  <c:v>80606.07</c:v>
                </c:pt>
                <c:pt idx="10986">
                  <c:v>80607.07</c:v>
                </c:pt>
                <c:pt idx="10987">
                  <c:v>80608.08</c:v>
                </c:pt>
                <c:pt idx="10988">
                  <c:v>80609.08</c:v>
                </c:pt>
                <c:pt idx="10989">
                  <c:v>80610.08</c:v>
                </c:pt>
                <c:pt idx="10990">
                  <c:v>80614.79</c:v>
                </c:pt>
                <c:pt idx="10991">
                  <c:v>80615.79</c:v>
                </c:pt>
                <c:pt idx="10992">
                  <c:v>80616.79</c:v>
                </c:pt>
                <c:pt idx="10993">
                  <c:v>80617.79</c:v>
                </c:pt>
                <c:pt idx="10994">
                  <c:v>80618.79</c:v>
                </c:pt>
                <c:pt idx="10995">
                  <c:v>80619.79</c:v>
                </c:pt>
                <c:pt idx="10996">
                  <c:v>80620.79</c:v>
                </c:pt>
                <c:pt idx="10997">
                  <c:v>80621.79</c:v>
                </c:pt>
                <c:pt idx="10998">
                  <c:v>80622.79</c:v>
                </c:pt>
                <c:pt idx="10999">
                  <c:v>80623.79</c:v>
                </c:pt>
                <c:pt idx="11000">
                  <c:v>80747.9</c:v>
                </c:pt>
                <c:pt idx="11001">
                  <c:v>80748.9</c:v>
                </c:pt>
                <c:pt idx="11002">
                  <c:v>80749.9</c:v>
                </c:pt>
                <c:pt idx="11003">
                  <c:v>80750.9</c:v>
                </c:pt>
                <c:pt idx="11004">
                  <c:v>80751.9</c:v>
                </c:pt>
                <c:pt idx="11005">
                  <c:v>80752.9</c:v>
                </c:pt>
                <c:pt idx="11006">
                  <c:v>80753.9</c:v>
                </c:pt>
                <c:pt idx="11007">
                  <c:v>80754.9</c:v>
                </c:pt>
                <c:pt idx="11008">
                  <c:v>80755.90999999999</c:v>
                </c:pt>
                <c:pt idx="11009">
                  <c:v>80756.90999999999</c:v>
                </c:pt>
                <c:pt idx="11010">
                  <c:v>80761.62</c:v>
                </c:pt>
                <c:pt idx="11011">
                  <c:v>80762.62</c:v>
                </c:pt>
                <c:pt idx="11012">
                  <c:v>80763.62</c:v>
                </c:pt>
                <c:pt idx="11013">
                  <c:v>80764.62</c:v>
                </c:pt>
                <c:pt idx="11014">
                  <c:v>80765.62</c:v>
                </c:pt>
                <c:pt idx="11015">
                  <c:v>80766.62</c:v>
                </c:pt>
                <c:pt idx="11016">
                  <c:v>80767.62</c:v>
                </c:pt>
                <c:pt idx="11017">
                  <c:v>80768.62</c:v>
                </c:pt>
                <c:pt idx="11018">
                  <c:v>80769.62</c:v>
                </c:pt>
                <c:pt idx="11019">
                  <c:v>80770.62</c:v>
                </c:pt>
                <c:pt idx="11020">
                  <c:v>80894.72</c:v>
                </c:pt>
                <c:pt idx="11021">
                  <c:v>80895.72</c:v>
                </c:pt>
                <c:pt idx="11022">
                  <c:v>80896.72</c:v>
                </c:pt>
                <c:pt idx="11023">
                  <c:v>80897.72</c:v>
                </c:pt>
                <c:pt idx="11024">
                  <c:v>80898.73</c:v>
                </c:pt>
                <c:pt idx="11025">
                  <c:v>80899.73</c:v>
                </c:pt>
                <c:pt idx="11026">
                  <c:v>80900.73</c:v>
                </c:pt>
                <c:pt idx="11027">
                  <c:v>80901.73</c:v>
                </c:pt>
                <c:pt idx="11028">
                  <c:v>80902.73</c:v>
                </c:pt>
                <c:pt idx="11029">
                  <c:v>80903.73</c:v>
                </c:pt>
                <c:pt idx="11030">
                  <c:v>80908.43999999999</c:v>
                </c:pt>
                <c:pt idx="11031">
                  <c:v>80909.43999999999</c:v>
                </c:pt>
                <c:pt idx="11032">
                  <c:v>80910.43999999999</c:v>
                </c:pt>
                <c:pt idx="11033">
                  <c:v>80911.43999999999</c:v>
                </c:pt>
                <c:pt idx="11034">
                  <c:v>80912.43999999999</c:v>
                </c:pt>
                <c:pt idx="11035">
                  <c:v>80913.43999999999</c:v>
                </c:pt>
                <c:pt idx="11036">
                  <c:v>80914.43999999999</c:v>
                </c:pt>
                <c:pt idx="11037">
                  <c:v>80915.43999999999</c:v>
                </c:pt>
                <c:pt idx="11038">
                  <c:v>80916.43999999999</c:v>
                </c:pt>
                <c:pt idx="11039">
                  <c:v>80917.43999999999</c:v>
                </c:pt>
                <c:pt idx="11040">
                  <c:v>81041.54</c:v>
                </c:pt>
                <c:pt idx="11041">
                  <c:v>81042.54</c:v>
                </c:pt>
                <c:pt idx="11042">
                  <c:v>81043.54</c:v>
                </c:pt>
                <c:pt idx="11043">
                  <c:v>81044.54</c:v>
                </c:pt>
                <c:pt idx="11044">
                  <c:v>81045.55</c:v>
                </c:pt>
                <c:pt idx="11045">
                  <c:v>81046.55</c:v>
                </c:pt>
                <c:pt idx="11046">
                  <c:v>81047.55</c:v>
                </c:pt>
                <c:pt idx="11047">
                  <c:v>81048.55</c:v>
                </c:pt>
                <c:pt idx="11048">
                  <c:v>81049.55</c:v>
                </c:pt>
                <c:pt idx="11049">
                  <c:v>81050.55</c:v>
                </c:pt>
                <c:pt idx="11050">
                  <c:v>81055.26</c:v>
                </c:pt>
                <c:pt idx="11051">
                  <c:v>81056.26</c:v>
                </c:pt>
                <c:pt idx="11052">
                  <c:v>81057.26</c:v>
                </c:pt>
                <c:pt idx="11053">
                  <c:v>81058.26</c:v>
                </c:pt>
                <c:pt idx="11054">
                  <c:v>81059.26</c:v>
                </c:pt>
                <c:pt idx="11055">
                  <c:v>81060.26</c:v>
                </c:pt>
                <c:pt idx="11056">
                  <c:v>81061.26</c:v>
                </c:pt>
                <c:pt idx="11057">
                  <c:v>81062.26</c:v>
                </c:pt>
                <c:pt idx="11058">
                  <c:v>81063.26</c:v>
                </c:pt>
                <c:pt idx="11059">
                  <c:v>81064.26</c:v>
                </c:pt>
                <c:pt idx="11060">
                  <c:v>81188.32</c:v>
                </c:pt>
                <c:pt idx="11061">
                  <c:v>81189.32</c:v>
                </c:pt>
                <c:pt idx="11062">
                  <c:v>81190.32</c:v>
                </c:pt>
                <c:pt idx="11063">
                  <c:v>81191.32</c:v>
                </c:pt>
                <c:pt idx="11064">
                  <c:v>81192.32</c:v>
                </c:pt>
                <c:pt idx="11065">
                  <c:v>81193.33</c:v>
                </c:pt>
                <c:pt idx="11066">
                  <c:v>81194.33</c:v>
                </c:pt>
                <c:pt idx="11067">
                  <c:v>81195.33</c:v>
                </c:pt>
                <c:pt idx="11068">
                  <c:v>81196.33</c:v>
                </c:pt>
                <c:pt idx="11069">
                  <c:v>81197.33</c:v>
                </c:pt>
                <c:pt idx="11070">
                  <c:v>81202.04</c:v>
                </c:pt>
                <c:pt idx="11071">
                  <c:v>81203.04</c:v>
                </c:pt>
                <c:pt idx="11072">
                  <c:v>81204.04</c:v>
                </c:pt>
                <c:pt idx="11073">
                  <c:v>81205.04</c:v>
                </c:pt>
                <c:pt idx="11074">
                  <c:v>81206.04</c:v>
                </c:pt>
                <c:pt idx="11075">
                  <c:v>81207.04</c:v>
                </c:pt>
                <c:pt idx="11076">
                  <c:v>81208.04</c:v>
                </c:pt>
                <c:pt idx="11077">
                  <c:v>81209.04</c:v>
                </c:pt>
                <c:pt idx="11078">
                  <c:v>81210.04</c:v>
                </c:pt>
                <c:pt idx="11079">
                  <c:v>81211.04</c:v>
                </c:pt>
                <c:pt idx="11080">
                  <c:v>81335.15</c:v>
                </c:pt>
                <c:pt idx="11081">
                  <c:v>81336.15</c:v>
                </c:pt>
                <c:pt idx="11082">
                  <c:v>81337.15</c:v>
                </c:pt>
                <c:pt idx="11083">
                  <c:v>81338.15</c:v>
                </c:pt>
                <c:pt idx="11084">
                  <c:v>81339.15</c:v>
                </c:pt>
                <c:pt idx="11085">
                  <c:v>81340.15</c:v>
                </c:pt>
                <c:pt idx="11086">
                  <c:v>81341.15</c:v>
                </c:pt>
                <c:pt idx="11087">
                  <c:v>81342.15</c:v>
                </c:pt>
                <c:pt idx="11088">
                  <c:v>81343.15</c:v>
                </c:pt>
                <c:pt idx="11089">
                  <c:v>81344.15</c:v>
                </c:pt>
                <c:pt idx="11090">
                  <c:v>81348.86</c:v>
                </c:pt>
                <c:pt idx="11091">
                  <c:v>81349.86</c:v>
                </c:pt>
                <c:pt idx="11092">
                  <c:v>81350.86</c:v>
                </c:pt>
                <c:pt idx="11093">
                  <c:v>81351.86</c:v>
                </c:pt>
                <c:pt idx="11094">
                  <c:v>81352.86</c:v>
                </c:pt>
                <c:pt idx="11095">
                  <c:v>81353.86</c:v>
                </c:pt>
                <c:pt idx="11096">
                  <c:v>81354.87</c:v>
                </c:pt>
                <c:pt idx="11097">
                  <c:v>81355.87</c:v>
                </c:pt>
                <c:pt idx="11098">
                  <c:v>81356.87</c:v>
                </c:pt>
                <c:pt idx="11099">
                  <c:v>81357.87</c:v>
                </c:pt>
                <c:pt idx="11100">
                  <c:v>81481.97</c:v>
                </c:pt>
                <c:pt idx="11101">
                  <c:v>81482.97</c:v>
                </c:pt>
                <c:pt idx="11102">
                  <c:v>81483.97</c:v>
                </c:pt>
                <c:pt idx="11103">
                  <c:v>81484.97</c:v>
                </c:pt>
                <c:pt idx="11104">
                  <c:v>81485.97</c:v>
                </c:pt>
                <c:pt idx="11105">
                  <c:v>81486.97</c:v>
                </c:pt>
                <c:pt idx="11106">
                  <c:v>81487.98</c:v>
                </c:pt>
                <c:pt idx="11107">
                  <c:v>81488.98</c:v>
                </c:pt>
                <c:pt idx="11108">
                  <c:v>81489.98</c:v>
                </c:pt>
                <c:pt idx="11109">
                  <c:v>81490.98</c:v>
                </c:pt>
                <c:pt idx="11110">
                  <c:v>81495.69</c:v>
                </c:pt>
                <c:pt idx="11111">
                  <c:v>81496.69</c:v>
                </c:pt>
                <c:pt idx="11112">
                  <c:v>81497.69</c:v>
                </c:pt>
                <c:pt idx="11113">
                  <c:v>81498.69</c:v>
                </c:pt>
                <c:pt idx="11114">
                  <c:v>81499.69</c:v>
                </c:pt>
                <c:pt idx="11115">
                  <c:v>81500.69</c:v>
                </c:pt>
                <c:pt idx="11116">
                  <c:v>81501.69</c:v>
                </c:pt>
                <c:pt idx="11117">
                  <c:v>81502.69</c:v>
                </c:pt>
                <c:pt idx="11118">
                  <c:v>81503.69</c:v>
                </c:pt>
                <c:pt idx="11119">
                  <c:v>81504.69</c:v>
                </c:pt>
                <c:pt idx="11120">
                  <c:v>81628.8</c:v>
                </c:pt>
                <c:pt idx="11121">
                  <c:v>81629.8</c:v>
                </c:pt>
                <c:pt idx="11122">
                  <c:v>81630.8</c:v>
                </c:pt>
                <c:pt idx="11123">
                  <c:v>81631.8</c:v>
                </c:pt>
                <c:pt idx="11124">
                  <c:v>81632.8</c:v>
                </c:pt>
                <c:pt idx="11125">
                  <c:v>81633.8</c:v>
                </c:pt>
                <c:pt idx="11126">
                  <c:v>81634.8</c:v>
                </c:pt>
                <c:pt idx="11127">
                  <c:v>81635.8</c:v>
                </c:pt>
                <c:pt idx="11128">
                  <c:v>81636.81</c:v>
                </c:pt>
                <c:pt idx="11129">
                  <c:v>81637.81</c:v>
                </c:pt>
                <c:pt idx="11130">
                  <c:v>81642.52</c:v>
                </c:pt>
                <c:pt idx="11131">
                  <c:v>81643.52</c:v>
                </c:pt>
                <c:pt idx="11132">
                  <c:v>81644.52</c:v>
                </c:pt>
                <c:pt idx="11133">
                  <c:v>81645.52</c:v>
                </c:pt>
                <c:pt idx="11134">
                  <c:v>81646.52</c:v>
                </c:pt>
                <c:pt idx="11135">
                  <c:v>81647.52</c:v>
                </c:pt>
                <c:pt idx="11136">
                  <c:v>81648.52</c:v>
                </c:pt>
                <c:pt idx="11137">
                  <c:v>81649.52</c:v>
                </c:pt>
                <c:pt idx="11138">
                  <c:v>81650.52</c:v>
                </c:pt>
                <c:pt idx="11139">
                  <c:v>81651.52</c:v>
                </c:pt>
                <c:pt idx="11140">
                  <c:v>81775.63</c:v>
                </c:pt>
                <c:pt idx="11141">
                  <c:v>81776.63</c:v>
                </c:pt>
                <c:pt idx="11142">
                  <c:v>81777.63</c:v>
                </c:pt>
                <c:pt idx="11143">
                  <c:v>81778.63</c:v>
                </c:pt>
                <c:pt idx="11144">
                  <c:v>81779.63</c:v>
                </c:pt>
                <c:pt idx="11145">
                  <c:v>81780.63</c:v>
                </c:pt>
                <c:pt idx="11146">
                  <c:v>81781.63</c:v>
                </c:pt>
                <c:pt idx="11147">
                  <c:v>81782.63</c:v>
                </c:pt>
                <c:pt idx="11148">
                  <c:v>81783.63</c:v>
                </c:pt>
                <c:pt idx="11149">
                  <c:v>81784.63</c:v>
                </c:pt>
                <c:pt idx="11150">
                  <c:v>81789.34</c:v>
                </c:pt>
                <c:pt idx="11151">
                  <c:v>81790.34</c:v>
                </c:pt>
                <c:pt idx="11152">
                  <c:v>81791.34</c:v>
                </c:pt>
                <c:pt idx="11153">
                  <c:v>81792.34</c:v>
                </c:pt>
                <c:pt idx="11154">
                  <c:v>81793.34</c:v>
                </c:pt>
                <c:pt idx="11155">
                  <c:v>81794.34</c:v>
                </c:pt>
                <c:pt idx="11156">
                  <c:v>81795.34</c:v>
                </c:pt>
                <c:pt idx="11157">
                  <c:v>81796.34</c:v>
                </c:pt>
                <c:pt idx="11158">
                  <c:v>81797.35</c:v>
                </c:pt>
                <c:pt idx="11159">
                  <c:v>81798.35</c:v>
                </c:pt>
                <c:pt idx="11160">
                  <c:v>81922.45</c:v>
                </c:pt>
                <c:pt idx="11161">
                  <c:v>81923.45</c:v>
                </c:pt>
                <c:pt idx="11162">
                  <c:v>81924.45</c:v>
                </c:pt>
                <c:pt idx="11163">
                  <c:v>81925.45</c:v>
                </c:pt>
                <c:pt idx="11164">
                  <c:v>81926.45</c:v>
                </c:pt>
                <c:pt idx="11165">
                  <c:v>81927.45</c:v>
                </c:pt>
                <c:pt idx="11166">
                  <c:v>81928.45</c:v>
                </c:pt>
                <c:pt idx="11167">
                  <c:v>81929.46000000001</c:v>
                </c:pt>
                <c:pt idx="11168">
                  <c:v>81930.46000000001</c:v>
                </c:pt>
                <c:pt idx="11169">
                  <c:v>81931.46000000001</c:v>
                </c:pt>
                <c:pt idx="11170">
                  <c:v>81936.17</c:v>
                </c:pt>
                <c:pt idx="11171">
                  <c:v>81937.17</c:v>
                </c:pt>
                <c:pt idx="11172">
                  <c:v>81938.17</c:v>
                </c:pt>
                <c:pt idx="11173">
                  <c:v>81939.17</c:v>
                </c:pt>
                <c:pt idx="11174">
                  <c:v>81940.17</c:v>
                </c:pt>
                <c:pt idx="11175">
                  <c:v>81941.17</c:v>
                </c:pt>
                <c:pt idx="11176">
                  <c:v>81942.17</c:v>
                </c:pt>
                <c:pt idx="11177">
                  <c:v>81943.17</c:v>
                </c:pt>
                <c:pt idx="11178">
                  <c:v>81944.17</c:v>
                </c:pt>
                <c:pt idx="11179">
                  <c:v>81945.17</c:v>
                </c:pt>
                <c:pt idx="11180">
                  <c:v>82069.24000000001</c:v>
                </c:pt>
                <c:pt idx="11181">
                  <c:v>82070.24000000001</c:v>
                </c:pt>
                <c:pt idx="11182">
                  <c:v>82071.24000000001</c:v>
                </c:pt>
                <c:pt idx="11183">
                  <c:v>82072.24000000001</c:v>
                </c:pt>
                <c:pt idx="11184">
                  <c:v>82073.24000000001</c:v>
                </c:pt>
                <c:pt idx="11185">
                  <c:v>82074.25</c:v>
                </c:pt>
                <c:pt idx="11186">
                  <c:v>82075.25</c:v>
                </c:pt>
                <c:pt idx="11187">
                  <c:v>82076.25</c:v>
                </c:pt>
                <c:pt idx="11188">
                  <c:v>82077.25</c:v>
                </c:pt>
                <c:pt idx="11189">
                  <c:v>82078.25</c:v>
                </c:pt>
                <c:pt idx="11190">
                  <c:v>82082.96000000001</c:v>
                </c:pt>
                <c:pt idx="11191">
                  <c:v>82083.96000000001</c:v>
                </c:pt>
                <c:pt idx="11192">
                  <c:v>82084.96000000001</c:v>
                </c:pt>
                <c:pt idx="11193">
                  <c:v>82085.96000000001</c:v>
                </c:pt>
                <c:pt idx="11194">
                  <c:v>82086.96000000001</c:v>
                </c:pt>
                <c:pt idx="11195">
                  <c:v>82087.96000000001</c:v>
                </c:pt>
                <c:pt idx="11196">
                  <c:v>82088.96000000001</c:v>
                </c:pt>
                <c:pt idx="11197">
                  <c:v>82089.96000000001</c:v>
                </c:pt>
                <c:pt idx="11198">
                  <c:v>82090.96000000001</c:v>
                </c:pt>
                <c:pt idx="11199">
                  <c:v>82091.96000000001</c:v>
                </c:pt>
                <c:pt idx="11200">
                  <c:v>82216.07</c:v>
                </c:pt>
                <c:pt idx="11201">
                  <c:v>82217.07</c:v>
                </c:pt>
                <c:pt idx="11202">
                  <c:v>82218.07</c:v>
                </c:pt>
                <c:pt idx="11203">
                  <c:v>82219.07</c:v>
                </c:pt>
                <c:pt idx="11204">
                  <c:v>82220.07</c:v>
                </c:pt>
                <c:pt idx="11205">
                  <c:v>82221.08</c:v>
                </c:pt>
                <c:pt idx="11206">
                  <c:v>82222.08</c:v>
                </c:pt>
                <c:pt idx="11207">
                  <c:v>82223.08</c:v>
                </c:pt>
                <c:pt idx="11208">
                  <c:v>82224.08</c:v>
                </c:pt>
                <c:pt idx="11209">
                  <c:v>82225.08</c:v>
                </c:pt>
                <c:pt idx="11210">
                  <c:v>82229.78</c:v>
                </c:pt>
                <c:pt idx="11211">
                  <c:v>82230.78</c:v>
                </c:pt>
                <c:pt idx="11212">
                  <c:v>82231.78</c:v>
                </c:pt>
                <c:pt idx="11213">
                  <c:v>82232.79</c:v>
                </c:pt>
                <c:pt idx="11214">
                  <c:v>82233.79</c:v>
                </c:pt>
                <c:pt idx="11215">
                  <c:v>82234.79</c:v>
                </c:pt>
                <c:pt idx="11216">
                  <c:v>82235.79</c:v>
                </c:pt>
                <c:pt idx="11217">
                  <c:v>82236.79</c:v>
                </c:pt>
                <c:pt idx="11218">
                  <c:v>82237.79</c:v>
                </c:pt>
                <c:pt idx="11219">
                  <c:v>82238.79</c:v>
                </c:pt>
                <c:pt idx="11220">
                  <c:v>82362.8</c:v>
                </c:pt>
                <c:pt idx="11221">
                  <c:v>82363.8</c:v>
                </c:pt>
                <c:pt idx="11222">
                  <c:v>82364.8</c:v>
                </c:pt>
                <c:pt idx="11223">
                  <c:v>82365.8</c:v>
                </c:pt>
                <c:pt idx="11224">
                  <c:v>82366.8</c:v>
                </c:pt>
                <c:pt idx="11225">
                  <c:v>82367.8</c:v>
                </c:pt>
                <c:pt idx="11226">
                  <c:v>82368.8</c:v>
                </c:pt>
                <c:pt idx="11227">
                  <c:v>82369.8</c:v>
                </c:pt>
                <c:pt idx="11228">
                  <c:v>82370.8</c:v>
                </c:pt>
                <c:pt idx="11229">
                  <c:v>82371.8</c:v>
                </c:pt>
                <c:pt idx="11230">
                  <c:v>82376.51</c:v>
                </c:pt>
                <c:pt idx="11231">
                  <c:v>82377.51</c:v>
                </c:pt>
                <c:pt idx="11232">
                  <c:v>82378.51</c:v>
                </c:pt>
                <c:pt idx="11233">
                  <c:v>82379.51</c:v>
                </c:pt>
                <c:pt idx="11234">
                  <c:v>82380.51</c:v>
                </c:pt>
                <c:pt idx="11235">
                  <c:v>82381.51</c:v>
                </c:pt>
                <c:pt idx="11236">
                  <c:v>82382.52</c:v>
                </c:pt>
                <c:pt idx="11237">
                  <c:v>82383.52</c:v>
                </c:pt>
                <c:pt idx="11238">
                  <c:v>82384.52</c:v>
                </c:pt>
                <c:pt idx="11239">
                  <c:v>82385.52</c:v>
                </c:pt>
                <c:pt idx="11240">
                  <c:v>82509.62</c:v>
                </c:pt>
                <c:pt idx="11241">
                  <c:v>82510.63</c:v>
                </c:pt>
                <c:pt idx="11242">
                  <c:v>82511.63</c:v>
                </c:pt>
                <c:pt idx="11243">
                  <c:v>82512.63</c:v>
                </c:pt>
                <c:pt idx="11244">
                  <c:v>82513.63</c:v>
                </c:pt>
                <c:pt idx="11245">
                  <c:v>82514.63</c:v>
                </c:pt>
                <c:pt idx="11246">
                  <c:v>82515.63</c:v>
                </c:pt>
                <c:pt idx="11247">
                  <c:v>82516.63</c:v>
                </c:pt>
                <c:pt idx="11248">
                  <c:v>82517.63</c:v>
                </c:pt>
                <c:pt idx="11249">
                  <c:v>82518.63</c:v>
                </c:pt>
                <c:pt idx="11250">
                  <c:v>82523.34</c:v>
                </c:pt>
                <c:pt idx="11251">
                  <c:v>82524.34</c:v>
                </c:pt>
                <c:pt idx="11252">
                  <c:v>82525.34</c:v>
                </c:pt>
                <c:pt idx="11253">
                  <c:v>82526.34</c:v>
                </c:pt>
                <c:pt idx="11254">
                  <c:v>82527.34</c:v>
                </c:pt>
                <c:pt idx="11255">
                  <c:v>82528.35</c:v>
                </c:pt>
                <c:pt idx="11256">
                  <c:v>82529.35</c:v>
                </c:pt>
                <c:pt idx="11257">
                  <c:v>82530.35</c:v>
                </c:pt>
                <c:pt idx="11258">
                  <c:v>82531.35</c:v>
                </c:pt>
                <c:pt idx="11259">
                  <c:v>82532.35</c:v>
                </c:pt>
                <c:pt idx="11260">
                  <c:v>82656.45</c:v>
                </c:pt>
                <c:pt idx="11261">
                  <c:v>82657.45</c:v>
                </c:pt>
                <c:pt idx="11262">
                  <c:v>82658.45</c:v>
                </c:pt>
                <c:pt idx="11263">
                  <c:v>82659.46000000001</c:v>
                </c:pt>
                <c:pt idx="11264">
                  <c:v>82660.46000000001</c:v>
                </c:pt>
                <c:pt idx="11265">
                  <c:v>82661.46000000001</c:v>
                </c:pt>
                <c:pt idx="11266">
                  <c:v>82662.46000000001</c:v>
                </c:pt>
                <c:pt idx="11267">
                  <c:v>82663.46000000001</c:v>
                </c:pt>
                <c:pt idx="11268">
                  <c:v>82664.46000000001</c:v>
                </c:pt>
                <c:pt idx="11269">
                  <c:v>82665.46000000001</c:v>
                </c:pt>
                <c:pt idx="11270">
                  <c:v>82670.17</c:v>
                </c:pt>
                <c:pt idx="11271">
                  <c:v>82671.17</c:v>
                </c:pt>
                <c:pt idx="11272">
                  <c:v>82672.17</c:v>
                </c:pt>
                <c:pt idx="11273">
                  <c:v>82673.17</c:v>
                </c:pt>
                <c:pt idx="11274">
                  <c:v>82674.17</c:v>
                </c:pt>
                <c:pt idx="11275">
                  <c:v>82675.17</c:v>
                </c:pt>
                <c:pt idx="11276">
                  <c:v>82676.17</c:v>
                </c:pt>
                <c:pt idx="11277">
                  <c:v>82677.17</c:v>
                </c:pt>
                <c:pt idx="11278">
                  <c:v>82678.17</c:v>
                </c:pt>
                <c:pt idx="11279">
                  <c:v>82679.18</c:v>
                </c:pt>
                <c:pt idx="11280">
                  <c:v>82803.28</c:v>
                </c:pt>
                <c:pt idx="11281">
                  <c:v>82804.28</c:v>
                </c:pt>
                <c:pt idx="11282">
                  <c:v>82805.28</c:v>
                </c:pt>
                <c:pt idx="11283">
                  <c:v>82806.28</c:v>
                </c:pt>
                <c:pt idx="11284">
                  <c:v>82807.28</c:v>
                </c:pt>
                <c:pt idx="11285">
                  <c:v>82808.28</c:v>
                </c:pt>
                <c:pt idx="11286">
                  <c:v>82809.29</c:v>
                </c:pt>
                <c:pt idx="11287">
                  <c:v>82810.29</c:v>
                </c:pt>
                <c:pt idx="11288">
                  <c:v>82811.29</c:v>
                </c:pt>
                <c:pt idx="11289">
                  <c:v>82812.29</c:v>
                </c:pt>
                <c:pt idx="11290">
                  <c:v>82817.0</c:v>
                </c:pt>
                <c:pt idx="11291">
                  <c:v>82818.0</c:v>
                </c:pt>
                <c:pt idx="11292">
                  <c:v>82819.0</c:v>
                </c:pt>
                <c:pt idx="11293">
                  <c:v>82820.0</c:v>
                </c:pt>
                <c:pt idx="11294">
                  <c:v>82821.0</c:v>
                </c:pt>
                <c:pt idx="11295">
                  <c:v>82822.0</c:v>
                </c:pt>
                <c:pt idx="11296">
                  <c:v>82823.0</c:v>
                </c:pt>
                <c:pt idx="11297">
                  <c:v>82824.0</c:v>
                </c:pt>
                <c:pt idx="11298">
                  <c:v>82825.0</c:v>
                </c:pt>
                <c:pt idx="11299">
                  <c:v>82826.0</c:v>
                </c:pt>
                <c:pt idx="11300">
                  <c:v>82950.06</c:v>
                </c:pt>
                <c:pt idx="11301">
                  <c:v>82951.06</c:v>
                </c:pt>
                <c:pt idx="11302">
                  <c:v>82952.06</c:v>
                </c:pt>
                <c:pt idx="11303">
                  <c:v>82953.06</c:v>
                </c:pt>
                <c:pt idx="11304">
                  <c:v>82954.06</c:v>
                </c:pt>
                <c:pt idx="11305">
                  <c:v>82955.06</c:v>
                </c:pt>
                <c:pt idx="11306">
                  <c:v>82956.06</c:v>
                </c:pt>
                <c:pt idx="11307">
                  <c:v>82957.06</c:v>
                </c:pt>
                <c:pt idx="11308">
                  <c:v>82958.07</c:v>
                </c:pt>
                <c:pt idx="11309">
                  <c:v>82959.07</c:v>
                </c:pt>
                <c:pt idx="11310">
                  <c:v>82963.77</c:v>
                </c:pt>
                <c:pt idx="11311">
                  <c:v>82964.78</c:v>
                </c:pt>
                <c:pt idx="11312">
                  <c:v>82965.78</c:v>
                </c:pt>
                <c:pt idx="11313">
                  <c:v>82966.78</c:v>
                </c:pt>
                <c:pt idx="11314">
                  <c:v>82967.78</c:v>
                </c:pt>
                <c:pt idx="11315">
                  <c:v>82968.78</c:v>
                </c:pt>
                <c:pt idx="11316">
                  <c:v>82969.78</c:v>
                </c:pt>
                <c:pt idx="11317">
                  <c:v>82970.78</c:v>
                </c:pt>
                <c:pt idx="11318">
                  <c:v>82971.78</c:v>
                </c:pt>
                <c:pt idx="11319">
                  <c:v>82972.78</c:v>
                </c:pt>
                <c:pt idx="11320">
                  <c:v>83096.89</c:v>
                </c:pt>
                <c:pt idx="11321">
                  <c:v>83097.89</c:v>
                </c:pt>
                <c:pt idx="11322">
                  <c:v>83098.89</c:v>
                </c:pt>
                <c:pt idx="11323">
                  <c:v>83099.89</c:v>
                </c:pt>
                <c:pt idx="11324">
                  <c:v>83100.89</c:v>
                </c:pt>
                <c:pt idx="11325">
                  <c:v>83101.89</c:v>
                </c:pt>
                <c:pt idx="11326">
                  <c:v>83102.89</c:v>
                </c:pt>
                <c:pt idx="11327">
                  <c:v>83103.89</c:v>
                </c:pt>
                <c:pt idx="11328">
                  <c:v>83104.89</c:v>
                </c:pt>
                <c:pt idx="11329">
                  <c:v>83105.89</c:v>
                </c:pt>
                <c:pt idx="11330">
                  <c:v>83110.6</c:v>
                </c:pt>
                <c:pt idx="11331">
                  <c:v>83111.6</c:v>
                </c:pt>
                <c:pt idx="11332">
                  <c:v>83112.6</c:v>
                </c:pt>
                <c:pt idx="11333">
                  <c:v>83113.6</c:v>
                </c:pt>
                <c:pt idx="11334">
                  <c:v>83114.6</c:v>
                </c:pt>
                <c:pt idx="11335">
                  <c:v>83115.6</c:v>
                </c:pt>
                <c:pt idx="11336">
                  <c:v>83116.6</c:v>
                </c:pt>
                <c:pt idx="11337">
                  <c:v>83117.6</c:v>
                </c:pt>
                <c:pt idx="11338">
                  <c:v>83118.6</c:v>
                </c:pt>
                <c:pt idx="11339">
                  <c:v>83119.61</c:v>
                </c:pt>
                <c:pt idx="11340">
                  <c:v>83243.71000000001</c:v>
                </c:pt>
                <c:pt idx="11341">
                  <c:v>83244.71000000001</c:v>
                </c:pt>
                <c:pt idx="11342">
                  <c:v>83245.71000000001</c:v>
                </c:pt>
                <c:pt idx="11343">
                  <c:v>83246.71000000001</c:v>
                </c:pt>
                <c:pt idx="11344">
                  <c:v>83247.71000000001</c:v>
                </c:pt>
                <c:pt idx="11345">
                  <c:v>83248.71000000001</c:v>
                </c:pt>
                <c:pt idx="11346">
                  <c:v>83249.71000000001</c:v>
                </c:pt>
                <c:pt idx="11347">
                  <c:v>83250.71000000001</c:v>
                </c:pt>
                <c:pt idx="11348">
                  <c:v>83251.72</c:v>
                </c:pt>
                <c:pt idx="11349">
                  <c:v>83252.72</c:v>
                </c:pt>
                <c:pt idx="11350">
                  <c:v>83257.43</c:v>
                </c:pt>
                <c:pt idx="11351">
                  <c:v>83258.43</c:v>
                </c:pt>
                <c:pt idx="11352">
                  <c:v>83259.43</c:v>
                </c:pt>
                <c:pt idx="11353">
                  <c:v>83260.43</c:v>
                </c:pt>
                <c:pt idx="11354">
                  <c:v>83261.43</c:v>
                </c:pt>
                <c:pt idx="11355">
                  <c:v>83262.43</c:v>
                </c:pt>
                <c:pt idx="11356">
                  <c:v>83263.43</c:v>
                </c:pt>
                <c:pt idx="11357">
                  <c:v>83264.43</c:v>
                </c:pt>
                <c:pt idx="11358">
                  <c:v>83265.43</c:v>
                </c:pt>
                <c:pt idx="11359">
                  <c:v>83266.43</c:v>
                </c:pt>
                <c:pt idx="11360">
                  <c:v>83390.54</c:v>
                </c:pt>
                <c:pt idx="11361">
                  <c:v>83391.54</c:v>
                </c:pt>
                <c:pt idx="11362">
                  <c:v>83392.54</c:v>
                </c:pt>
                <c:pt idx="11363">
                  <c:v>83393.54</c:v>
                </c:pt>
                <c:pt idx="11364">
                  <c:v>83394.54</c:v>
                </c:pt>
                <c:pt idx="11365">
                  <c:v>83395.54</c:v>
                </c:pt>
                <c:pt idx="11366">
                  <c:v>83396.54</c:v>
                </c:pt>
                <c:pt idx="11367">
                  <c:v>83397.54</c:v>
                </c:pt>
                <c:pt idx="11368">
                  <c:v>83398.54</c:v>
                </c:pt>
                <c:pt idx="11369">
                  <c:v>83399.54</c:v>
                </c:pt>
                <c:pt idx="11370">
                  <c:v>83404.25</c:v>
                </c:pt>
                <c:pt idx="11371">
                  <c:v>83405.25</c:v>
                </c:pt>
                <c:pt idx="11372">
                  <c:v>83406.25</c:v>
                </c:pt>
                <c:pt idx="11373">
                  <c:v>83407.26</c:v>
                </c:pt>
                <c:pt idx="11374">
                  <c:v>83408.26</c:v>
                </c:pt>
                <c:pt idx="11375">
                  <c:v>83409.26</c:v>
                </c:pt>
                <c:pt idx="11376">
                  <c:v>83410.26</c:v>
                </c:pt>
                <c:pt idx="11377">
                  <c:v>83411.26</c:v>
                </c:pt>
                <c:pt idx="11378">
                  <c:v>83412.26</c:v>
                </c:pt>
                <c:pt idx="11379">
                  <c:v>83413.26</c:v>
                </c:pt>
                <c:pt idx="11380">
                  <c:v>83537.37</c:v>
                </c:pt>
                <c:pt idx="11381">
                  <c:v>83538.37</c:v>
                </c:pt>
                <c:pt idx="11382">
                  <c:v>83539.37</c:v>
                </c:pt>
                <c:pt idx="11383">
                  <c:v>83540.37</c:v>
                </c:pt>
                <c:pt idx="11384">
                  <c:v>83541.37</c:v>
                </c:pt>
                <c:pt idx="11385">
                  <c:v>83542.37</c:v>
                </c:pt>
                <c:pt idx="11386">
                  <c:v>83543.37</c:v>
                </c:pt>
                <c:pt idx="11387">
                  <c:v>83544.37</c:v>
                </c:pt>
                <c:pt idx="11388">
                  <c:v>83545.37</c:v>
                </c:pt>
                <c:pt idx="11389">
                  <c:v>83546.38</c:v>
                </c:pt>
                <c:pt idx="11390">
                  <c:v>83551.08</c:v>
                </c:pt>
                <c:pt idx="11391">
                  <c:v>83552.09</c:v>
                </c:pt>
                <c:pt idx="11392">
                  <c:v>83553.09</c:v>
                </c:pt>
                <c:pt idx="11393">
                  <c:v>83554.09</c:v>
                </c:pt>
                <c:pt idx="11394">
                  <c:v>83555.09</c:v>
                </c:pt>
                <c:pt idx="11395">
                  <c:v>83556.09</c:v>
                </c:pt>
                <c:pt idx="11396">
                  <c:v>83557.09</c:v>
                </c:pt>
                <c:pt idx="11397">
                  <c:v>83558.09</c:v>
                </c:pt>
                <c:pt idx="11398">
                  <c:v>83559.09</c:v>
                </c:pt>
                <c:pt idx="11399">
                  <c:v>83560.09</c:v>
                </c:pt>
                <c:pt idx="11400">
                  <c:v>83684.2</c:v>
                </c:pt>
                <c:pt idx="11401">
                  <c:v>83685.2</c:v>
                </c:pt>
                <c:pt idx="11402">
                  <c:v>83686.2</c:v>
                </c:pt>
                <c:pt idx="11403">
                  <c:v>83687.2</c:v>
                </c:pt>
                <c:pt idx="11404">
                  <c:v>83688.2</c:v>
                </c:pt>
                <c:pt idx="11405">
                  <c:v>83689.2</c:v>
                </c:pt>
                <c:pt idx="11406">
                  <c:v>83690.2</c:v>
                </c:pt>
                <c:pt idx="11407">
                  <c:v>83691.2</c:v>
                </c:pt>
                <c:pt idx="11408">
                  <c:v>83692.2</c:v>
                </c:pt>
                <c:pt idx="11409">
                  <c:v>83693.2</c:v>
                </c:pt>
                <c:pt idx="11410">
                  <c:v>83697.90999999999</c:v>
                </c:pt>
                <c:pt idx="11411">
                  <c:v>83698.90999999999</c:v>
                </c:pt>
                <c:pt idx="11412">
                  <c:v>83699.90999999999</c:v>
                </c:pt>
                <c:pt idx="11413">
                  <c:v>83700.90999999999</c:v>
                </c:pt>
                <c:pt idx="11414">
                  <c:v>83701.90999999999</c:v>
                </c:pt>
                <c:pt idx="11415">
                  <c:v>83702.92</c:v>
                </c:pt>
                <c:pt idx="11416">
                  <c:v>83703.90999999999</c:v>
                </c:pt>
                <c:pt idx="11417">
                  <c:v>83704.90999999999</c:v>
                </c:pt>
                <c:pt idx="11418">
                  <c:v>83705.92</c:v>
                </c:pt>
                <c:pt idx="11419">
                  <c:v>83706.92</c:v>
                </c:pt>
                <c:pt idx="11420">
                  <c:v>83831.02</c:v>
                </c:pt>
                <c:pt idx="11421">
                  <c:v>83832.02</c:v>
                </c:pt>
                <c:pt idx="11422">
                  <c:v>83833.02</c:v>
                </c:pt>
                <c:pt idx="11423">
                  <c:v>83834.02</c:v>
                </c:pt>
                <c:pt idx="11424">
                  <c:v>83835.03</c:v>
                </c:pt>
                <c:pt idx="11425">
                  <c:v>83836.03</c:v>
                </c:pt>
                <c:pt idx="11426">
                  <c:v>83837.03</c:v>
                </c:pt>
                <c:pt idx="11427">
                  <c:v>83838.03</c:v>
                </c:pt>
                <c:pt idx="11428">
                  <c:v>83839.03</c:v>
                </c:pt>
                <c:pt idx="11429">
                  <c:v>83840.03</c:v>
                </c:pt>
                <c:pt idx="11430">
                  <c:v>83844.74000000001</c:v>
                </c:pt>
                <c:pt idx="11431">
                  <c:v>83845.74000000001</c:v>
                </c:pt>
                <c:pt idx="11432">
                  <c:v>83846.74000000001</c:v>
                </c:pt>
                <c:pt idx="11433">
                  <c:v>83847.74000000001</c:v>
                </c:pt>
                <c:pt idx="11434">
                  <c:v>83848.74000000001</c:v>
                </c:pt>
                <c:pt idx="11435">
                  <c:v>83849.74000000001</c:v>
                </c:pt>
                <c:pt idx="11436">
                  <c:v>83850.74000000001</c:v>
                </c:pt>
                <c:pt idx="11437">
                  <c:v>83851.74000000001</c:v>
                </c:pt>
                <c:pt idx="11438">
                  <c:v>83852.74000000001</c:v>
                </c:pt>
                <c:pt idx="11439">
                  <c:v>83853.74000000001</c:v>
                </c:pt>
                <c:pt idx="11440">
                  <c:v>83977.85</c:v>
                </c:pt>
                <c:pt idx="11441">
                  <c:v>83978.85</c:v>
                </c:pt>
                <c:pt idx="11442">
                  <c:v>83979.85</c:v>
                </c:pt>
                <c:pt idx="11443">
                  <c:v>83980.85</c:v>
                </c:pt>
                <c:pt idx="11444">
                  <c:v>83981.85</c:v>
                </c:pt>
                <c:pt idx="11445">
                  <c:v>83982.85</c:v>
                </c:pt>
                <c:pt idx="11446">
                  <c:v>83983.86</c:v>
                </c:pt>
                <c:pt idx="11447">
                  <c:v>83984.86</c:v>
                </c:pt>
                <c:pt idx="11448">
                  <c:v>83985.86</c:v>
                </c:pt>
                <c:pt idx="11449">
                  <c:v>83986.86</c:v>
                </c:pt>
                <c:pt idx="11450">
                  <c:v>83991.57</c:v>
                </c:pt>
                <c:pt idx="11451">
                  <c:v>83992.57</c:v>
                </c:pt>
                <c:pt idx="11452">
                  <c:v>83993.57</c:v>
                </c:pt>
                <c:pt idx="11453">
                  <c:v>83994.57</c:v>
                </c:pt>
                <c:pt idx="11454">
                  <c:v>83995.57</c:v>
                </c:pt>
                <c:pt idx="11455">
                  <c:v>83996.57</c:v>
                </c:pt>
                <c:pt idx="11456">
                  <c:v>83997.57</c:v>
                </c:pt>
                <c:pt idx="11457">
                  <c:v>83998.57</c:v>
                </c:pt>
                <c:pt idx="11458">
                  <c:v>83999.57</c:v>
                </c:pt>
                <c:pt idx="11459">
                  <c:v>84000.57</c:v>
                </c:pt>
                <c:pt idx="11460">
                  <c:v>84124.61</c:v>
                </c:pt>
                <c:pt idx="11461">
                  <c:v>84125.61</c:v>
                </c:pt>
                <c:pt idx="11462">
                  <c:v>84126.61</c:v>
                </c:pt>
                <c:pt idx="11463">
                  <c:v>84127.61</c:v>
                </c:pt>
                <c:pt idx="11464">
                  <c:v>84128.61</c:v>
                </c:pt>
                <c:pt idx="11465">
                  <c:v>84129.62</c:v>
                </c:pt>
                <c:pt idx="11466">
                  <c:v>84130.62</c:v>
                </c:pt>
                <c:pt idx="11467">
                  <c:v>84131.62</c:v>
                </c:pt>
                <c:pt idx="11468">
                  <c:v>84132.62</c:v>
                </c:pt>
                <c:pt idx="11469">
                  <c:v>84133.62</c:v>
                </c:pt>
                <c:pt idx="11470">
                  <c:v>84138.32</c:v>
                </c:pt>
                <c:pt idx="11471">
                  <c:v>84139.33</c:v>
                </c:pt>
                <c:pt idx="11472">
                  <c:v>84140.33</c:v>
                </c:pt>
                <c:pt idx="11473">
                  <c:v>84141.33</c:v>
                </c:pt>
                <c:pt idx="11474">
                  <c:v>84142.33</c:v>
                </c:pt>
                <c:pt idx="11475">
                  <c:v>84143.33</c:v>
                </c:pt>
                <c:pt idx="11476">
                  <c:v>84144.33</c:v>
                </c:pt>
                <c:pt idx="11477">
                  <c:v>84145.33</c:v>
                </c:pt>
                <c:pt idx="11478">
                  <c:v>84146.33</c:v>
                </c:pt>
                <c:pt idx="11479">
                  <c:v>84147.33</c:v>
                </c:pt>
                <c:pt idx="11480">
                  <c:v>84271.43999999999</c:v>
                </c:pt>
                <c:pt idx="11481">
                  <c:v>84272.43999999999</c:v>
                </c:pt>
                <c:pt idx="11482">
                  <c:v>84273.43999999999</c:v>
                </c:pt>
                <c:pt idx="11483">
                  <c:v>84274.43999999999</c:v>
                </c:pt>
                <c:pt idx="11484">
                  <c:v>84275.43999999999</c:v>
                </c:pt>
                <c:pt idx="11485">
                  <c:v>84276.43999999999</c:v>
                </c:pt>
                <c:pt idx="11486">
                  <c:v>84277.43999999999</c:v>
                </c:pt>
                <c:pt idx="11487">
                  <c:v>84278.43999999999</c:v>
                </c:pt>
                <c:pt idx="11488">
                  <c:v>84279.43999999999</c:v>
                </c:pt>
                <c:pt idx="11489">
                  <c:v>84280.43999999999</c:v>
                </c:pt>
                <c:pt idx="11490">
                  <c:v>84285.15</c:v>
                </c:pt>
                <c:pt idx="11491">
                  <c:v>84286.15</c:v>
                </c:pt>
                <c:pt idx="11492">
                  <c:v>84287.15</c:v>
                </c:pt>
                <c:pt idx="11493">
                  <c:v>84288.15</c:v>
                </c:pt>
                <c:pt idx="11494">
                  <c:v>84289.15</c:v>
                </c:pt>
                <c:pt idx="11495">
                  <c:v>84290.15</c:v>
                </c:pt>
                <c:pt idx="11496">
                  <c:v>84291.15</c:v>
                </c:pt>
                <c:pt idx="11497">
                  <c:v>84292.16</c:v>
                </c:pt>
                <c:pt idx="11498">
                  <c:v>84293.16</c:v>
                </c:pt>
                <c:pt idx="11499">
                  <c:v>84294.16</c:v>
                </c:pt>
                <c:pt idx="11500">
                  <c:v>84418.26</c:v>
                </c:pt>
                <c:pt idx="11501">
                  <c:v>84419.26</c:v>
                </c:pt>
                <c:pt idx="11502">
                  <c:v>84420.26</c:v>
                </c:pt>
                <c:pt idx="11503">
                  <c:v>84421.27</c:v>
                </c:pt>
                <c:pt idx="11504">
                  <c:v>84422.27</c:v>
                </c:pt>
                <c:pt idx="11505">
                  <c:v>84423.27</c:v>
                </c:pt>
                <c:pt idx="11506">
                  <c:v>84424.27</c:v>
                </c:pt>
                <c:pt idx="11507">
                  <c:v>84425.27</c:v>
                </c:pt>
                <c:pt idx="11508">
                  <c:v>84426.27</c:v>
                </c:pt>
                <c:pt idx="11509">
                  <c:v>84427.27</c:v>
                </c:pt>
                <c:pt idx="11510">
                  <c:v>84431.98</c:v>
                </c:pt>
                <c:pt idx="11511">
                  <c:v>84432.98</c:v>
                </c:pt>
                <c:pt idx="11512">
                  <c:v>84433.98</c:v>
                </c:pt>
                <c:pt idx="11513">
                  <c:v>84434.98</c:v>
                </c:pt>
                <c:pt idx="11514">
                  <c:v>84435.98</c:v>
                </c:pt>
                <c:pt idx="11515">
                  <c:v>84436.98</c:v>
                </c:pt>
                <c:pt idx="11516">
                  <c:v>84437.98</c:v>
                </c:pt>
                <c:pt idx="11517">
                  <c:v>84438.98</c:v>
                </c:pt>
                <c:pt idx="11518">
                  <c:v>84439.98</c:v>
                </c:pt>
                <c:pt idx="11519">
                  <c:v>84440.98</c:v>
                </c:pt>
                <c:pt idx="11520">
                  <c:v>84565.09</c:v>
                </c:pt>
                <c:pt idx="11521">
                  <c:v>84566.09</c:v>
                </c:pt>
                <c:pt idx="11522">
                  <c:v>84567.09</c:v>
                </c:pt>
                <c:pt idx="11523">
                  <c:v>84568.09</c:v>
                </c:pt>
                <c:pt idx="11524">
                  <c:v>84569.09</c:v>
                </c:pt>
                <c:pt idx="11525">
                  <c:v>84570.09</c:v>
                </c:pt>
                <c:pt idx="11526">
                  <c:v>84571.09</c:v>
                </c:pt>
                <c:pt idx="11527">
                  <c:v>84572.09</c:v>
                </c:pt>
                <c:pt idx="11528">
                  <c:v>84573.09</c:v>
                </c:pt>
                <c:pt idx="11529">
                  <c:v>84574.1</c:v>
                </c:pt>
                <c:pt idx="11530">
                  <c:v>84578.8</c:v>
                </c:pt>
                <c:pt idx="11531">
                  <c:v>84579.8</c:v>
                </c:pt>
                <c:pt idx="11532">
                  <c:v>84580.8</c:v>
                </c:pt>
                <c:pt idx="11533">
                  <c:v>84581.8</c:v>
                </c:pt>
                <c:pt idx="11534">
                  <c:v>84582.8</c:v>
                </c:pt>
                <c:pt idx="11535">
                  <c:v>84583.8</c:v>
                </c:pt>
                <c:pt idx="11536">
                  <c:v>84584.8</c:v>
                </c:pt>
                <c:pt idx="11537">
                  <c:v>84585.8</c:v>
                </c:pt>
                <c:pt idx="11538">
                  <c:v>84586.81</c:v>
                </c:pt>
                <c:pt idx="11539">
                  <c:v>84587.81</c:v>
                </c:pt>
              </c:numCache>
            </c:numRef>
          </c:xVal>
          <c:yVal>
            <c:numRef>
              <c:f>'[REMSH-REF_MEDAH_EM-01_saturaatio?_-70C...-60C_9mbar_20170313T095902.xlsx]matrix-REMSH-REF_MEDAH_EM-01_20'!$L$8:$L$11547</c:f>
              <c:numCache>
                <c:formatCode>General</c:formatCode>
                <c:ptCount val="11540"/>
                <c:pt idx="0">
                  <c:v>5.889945357954588</c:v>
                </c:pt>
                <c:pt idx="1">
                  <c:v>5.89018547931799</c:v>
                </c:pt>
                <c:pt idx="2">
                  <c:v>5.890026386604367</c:v>
                </c:pt>
                <c:pt idx="3">
                  <c:v>5.890321853000989</c:v>
                </c:pt>
                <c:pt idx="4">
                  <c:v>5.890312594412395</c:v>
                </c:pt>
                <c:pt idx="5">
                  <c:v>5.89041909587783</c:v>
                </c:pt>
                <c:pt idx="6">
                  <c:v>5.890582885595166</c:v>
                </c:pt>
                <c:pt idx="7">
                  <c:v>5.890612917567369</c:v>
                </c:pt>
                <c:pt idx="8">
                  <c:v>5.890837038930478</c:v>
                </c:pt>
                <c:pt idx="9">
                  <c:v>5.89079082588565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5.88943348513311</c:v>
                </c:pt>
                <c:pt idx="21">
                  <c:v>5.88956289905387</c:v>
                </c:pt>
                <c:pt idx="22">
                  <c:v>5.889417739408238</c:v>
                </c:pt>
                <c:pt idx="23">
                  <c:v>5.889747617173223</c:v>
                </c:pt>
                <c:pt idx="24">
                  <c:v>5.88970403150486</c:v>
                </c:pt>
                <c:pt idx="25">
                  <c:v>5.890033867549976</c:v>
                </c:pt>
                <c:pt idx="26">
                  <c:v>5.890094146528439</c:v>
                </c:pt>
                <c:pt idx="27">
                  <c:v>5.890108142439705</c:v>
                </c:pt>
                <c:pt idx="28">
                  <c:v>5.890269816942599</c:v>
                </c:pt>
                <c:pt idx="29">
                  <c:v>5.890403544433773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5.888873313563463</c:v>
                </c:pt>
                <c:pt idx="41">
                  <c:v>5.888990752489877</c:v>
                </c:pt>
                <c:pt idx="42">
                  <c:v>5.888995524228084</c:v>
                </c:pt>
                <c:pt idx="43">
                  <c:v>5.889002687063078</c:v>
                </c:pt>
                <c:pt idx="44">
                  <c:v>5.88903048588605</c:v>
                </c:pt>
                <c:pt idx="45">
                  <c:v>5.889120679508577</c:v>
                </c:pt>
                <c:pt idx="46">
                  <c:v>5.889519802152548</c:v>
                </c:pt>
                <c:pt idx="47">
                  <c:v>5.889464422485283</c:v>
                </c:pt>
                <c:pt idx="48">
                  <c:v>5.889346762651848</c:v>
                </c:pt>
                <c:pt idx="49">
                  <c:v>5.889649286355317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5.888386449212654</c:v>
                </c:pt>
                <c:pt idx="61">
                  <c:v>5.888135277557006</c:v>
                </c:pt>
                <c:pt idx="62">
                  <c:v>5.888407450222687</c:v>
                </c:pt>
                <c:pt idx="63">
                  <c:v>5.888497549051062</c:v>
                </c:pt>
                <c:pt idx="64">
                  <c:v>5.888481505795836</c:v>
                </c:pt>
                <c:pt idx="65">
                  <c:v>5.888571828439281</c:v>
                </c:pt>
                <c:pt idx="66">
                  <c:v>5.88868009768299</c:v>
                </c:pt>
                <c:pt idx="67">
                  <c:v>5.888883189335396</c:v>
                </c:pt>
                <c:pt idx="68">
                  <c:v>5.889192591087463</c:v>
                </c:pt>
                <c:pt idx="69">
                  <c:v>5.889086163905691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5.887994519608186</c:v>
                </c:pt>
                <c:pt idx="81">
                  <c:v>5.887819260444861</c:v>
                </c:pt>
                <c:pt idx="82">
                  <c:v>5.887810079670328</c:v>
                </c:pt>
                <c:pt idx="83">
                  <c:v>5.887955534815555</c:v>
                </c:pt>
                <c:pt idx="84">
                  <c:v>5.888174755540485</c:v>
                </c:pt>
                <c:pt idx="85">
                  <c:v>5.888251175735599</c:v>
                </c:pt>
                <c:pt idx="86">
                  <c:v>5.888389595865466</c:v>
                </c:pt>
                <c:pt idx="87">
                  <c:v>5.888622788739103</c:v>
                </c:pt>
                <c:pt idx="88">
                  <c:v>5.888786491535115</c:v>
                </c:pt>
                <c:pt idx="89">
                  <c:v>5.888747365854896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5.887531059334305</c:v>
                </c:pt>
                <c:pt idx="101">
                  <c:v>5.887535710830897</c:v>
                </c:pt>
                <c:pt idx="102">
                  <c:v>5.887434085366936</c:v>
                </c:pt>
                <c:pt idx="103">
                  <c:v>5.887844951827724</c:v>
                </c:pt>
                <c:pt idx="104">
                  <c:v>5.887764388190916</c:v>
                </c:pt>
                <c:pt idx="105">
                  <c:v>5.887967470495989</c:v>
                </c:pt>
                <c:pt idx="106">
                  <c:v>5.88800676256279</c:v>
                </c:pt>
                <c:pt idx="107">
                  <c:v>5.887995206037379</c:v>
                </c:pt>
                <c:pt idx="108">
                  <c:v>5.888237370534082</c:v>
                </c:pt>
                <c:pt idx="109">
                  <c:v>5.888350622005149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5.887344060336574</c:v>
                </c:pt>
                <c:pt idx="121">
                  <c:v>5.887270415135326</c:v>
                </c:pt>
                <c:pt idx="122">
                  <c:v>5.887210479477869</c:v>
                </c:pt>
                <c:pt idx="123">
                  <c:v>5.88722678792479</c:v>
                </c:pt>
                <c:pt idx="124">
                  <c:v>5.887554414147248</c:v>
                </c:pt>
                <c:pt idx="125">
                  <c:v>5.887582251623828</c:v>
                </c:pt>
                <c:pt idx="126">
                  <c:v>5.887690676646507</c:v>
                </c:pt>
                <c:pt idx="127">
                  <c:v>5.887940057737247</c:v>
                </c:pt>
                <c:pt idx="128">
                  <c:v>5.887889250341574</c:v>
                </c:pt>
                <c:pt idx="129">
                  <c:v>5.888078385338691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5.887099567907776</c:v>
                </c:pt>
                <c:pt idx="141">
                  <c:v>5.886961391543103</c:v>
                </c:pt>
                <c:pt idx="142">
                  <c:v>5.887037705521234</c:v>
                </c:pt>
                <c:pt idx="143">
                  <c:v>5.887136966876538</c:v>
                </c:pt>
                <c:pt idx="144">
                  <c:v>5.887028483189183</c:v>
                </c:pt>
                <c:pt idx="145">
                  <c:v>5.887370007748885</c:v>
                </c:pt>
                <c:pt idx="146">
                  <c:v>5.887423080345745</c:v>
                </c:pt>
                <c:pt idx="147">
                  <c:v>5.887679457068851</c:v>
                </c:pt>
                <c:pt idx="148">
                  <c:v>5.887854470115041</c:v>
                </c:pt>
                <c:pt idx="149">
                  <c:v>5.887887260615571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5.88681603551368</c:v>
                </c:pt>
                <c:pt idx="161">
                  <c:v>5.886687017190296</c:v>
                </c:pt>
                <c:pt idx="162">
                  <c:v>5.886959135767215</c:v>
                </c:pt>
                <c:pt idx="163">
                  <c:v>5.886938702599484</c:v>
                </c:pt>
                <c:pt idx="164">
                  <c:v>5.886970847623727</c:v>
                </c:pt>
                <c:pt idx="165">
                  <c:v>5.887102521081378</c:v>
                </c:pt>
                <c:pt idx="166">
                  <c:v>5.887282371103904</c:v>
                </c:pt>
                <c:pt idx="167">
                  <c:v>5.88732428963314</c:v>
                </c:pt>
                <c:pt idx="168">
                  <c:v>5.887418735663704</c:v>
                </c:pt>
                <c:pt idx="169">
                  <c:v>5.887677233285284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5.886596824322389</c:v>
                </c:pt>
                <c:pt idx="181">
                  <c:v>5.886287765349932</c:v>
                </c:pt>
                <c:pt idx="182">
                  <c:v>5.886373203927004</c:v>
                </c:pt>
                <c:pt idx="183">
                  <c:v>5.886705496780015</c:v>
                </c:pt>
                <c:pt idx="184">
                  <c:v>5.886791000519383</c:v>
                </c:pt>
                <c:pt idx="185">
                  <c:v>5.886828017491898</c:v>
                </c:pt>
                <c:pt idx="186">
                  <c:v>5.887005878101195</c:v>
                </c:pt>
                <c:pt idx="187">
                  <c:v>5.887042627368895</c:v>
                </c:pt>
                <c:pt idx="188">
                  <c:v>5.887128044862326</c:v>
                </c:pt>
                <c:pt idx="189">
                  <c:v>5.887324047308827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  <c:pt idx="200">
                  <c:v>5.88609635124383</c:v>
                </c:pt>
                <c:pt idx="201">
                  <c:v>5.886188541018288</c:v>
                </c:pt>
                <c:pt idx="202">
                  <c:v>5.886357139530986</c:v>
                </c:pt>
                <c:pt idx="203">
                  <c:v>5.886318004119901</c:v>
                </c:pt>
                <c:pt idx="204">
                  <c:v>5.886431139125467</c:v>
                </c:pt>
                <c:pt idx="205">
                  <c:v>5.886467948429105</c:v>
                </c:pt>
                <c:pt idx="206">
                  <c:v>5.886717298237985</c:v>
                </c:pt>
                <c:pt idx="207">
                  <c:v>5.886841900431262</c:v>
                </c:pt>
                <c:pt idx="208">
                  <c:v>5.887010420328345</c:v>
                </c:pt>
                <c:pt idx="209">
                  <c:v>5.887040496705465</c:v>
                </c:pt>
                <c:pt idx="210">
                  <c:v>0.0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5.885939423711589</c:v>
                </c:pt>
                <c:pt idx="221">
                  <c:v>5.88616322983316</c:v>
                </c:pt>
                <c:pt idx="222">
                  <c:v>5.886075676815249</c:v>
                </c:pt>
                <c:pt idx="223">
                  <c:v>5.886228056469374</c:v>
                </c:pt>
                <c:pt idx="224">
                  <c:v>5.886382680727694</c:v>
                </c:pt>
                <c:pt idx="225">
                  <c:v>5.886428935655078</c:v>
                </c:pt>
                <c:pt idx="226">
                  <c:v>5.886491216821104</c:v>
                </c:pt>
                <c:pt idx="227">
                  <c:v>5.886675819912487</c:v>
                </c:pt>
                <c:pt idx="228">
                  <c:v>5.886729089613752</c:v>
                </c:pt>
                <c:pt idx="229">
                  <c:v>5.88689979935089</c:v>
                </c:pt>
                <c:pt idx="230">
                  <c:v>0.0</c:v>
                </c:pt>
                <c:pt idx="231">
                  <c:v>0.0</c:v>
                </c:pt>
                <c:pt idx="232">
                  <c:v>0.0</c:v>
                </c:pt>
                <c:pt idx="233">
                  <c:v>0.0</c:v>
                </c:pt>
                <c:pt idx="234">
                  <c:v>0.0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0.0</c:v>
                </c:pt>
                <c:pt idx="240">
                  <c:v>5.885671844528415</c:v>
                </c:pt>
                <c:pt idx="241">
                  <c:v>5.885801334388904</c:v>
                </c:pt>
                <c:pt idx="242">
                  <c:v>5.886135706217134</c:v>
                </c:pt>
                <c:pt idx="243">
                  <c:v>5.885921391240214</c:v>
                </c:pt>
                <c:pt idx="244">
                  <c:v>5.885953636383706</c:v>
                </c:pt>
                <c:pt idx="245">
                  <c:v>5.88619354933594</c:v>
                </c:pt>
                <c:pt idx="246">
                  <c:v>5.88629997725254</c:v>
                </c:pt>
                <c:pt idx="247">
                  <c:v>5.886472813865976</c:v>
                </c:pt>
                <c:pt idx="248">
                  <c:v>5.886657601687892</c:v>
                </c:pt>
                <c:pt idx="249">
                  <c:v>5.886821369099477</c:v>
                </c:pt>
                <c:pt idx="250">
                  <c:v>0.0</c:v>
                </c:pt>
                <c:pt idx="251">
                  <c:v>0.0</c:v>
                </c:pt>
                <c:pt idx="252">
                  <c:v>0.0</c:v>
                </c:pt>
                <c:pt idx="253">
                  <c:v>0.0</c:v>
                </c:pt>
                <c:pt idx="254">
                  <c:v>0.0</c:v>
                </c:pt>
                <c:pt idx="255">
                  <c:v>0.0</c:v>
                </c:pt>
                <c:pt idx="256">
                  <c:v>0.0</c:v>
                </c:pt>
                <c:pt idx="257">
                  <c:v>0.0</c:v>
                </c:pt>
                <c:pt idx="258">
                  <c:v>0.0</c:v>
                </c:pt>
                <c:pt idx="259">
                  <c:v>0.0</c:v>
                </c:pt>
                <c:pt idx="260">
                  <c:v>5.885722876353894</c:v>
                </c:pt>
                <c:pt idx="261">
                  <c:v>5.88585425217583</c:v>
                </c:pt>
                <c:pt idx="262">
                  <c:v>5.885796824163935</c:v>
                </c:pt>
                <c:pt idx="263">
                  <c:v>5.885803563739754</c:v>
                </c:pt>
                <c:pt idx="264">
                  <c:v>5.885997373865471</c:v>
                </c:pt>
                <c:pt idx="265">
                  <c:v>5.886152220246847</c:v>
                </c:pt>
                <c:pt idx="266">
                  <c:v>5.886191448746266</c:v>
                </c:pt>
                <c:pt idx="267">
                  <c:v>5.886438187637472</c:v>
                </c:pt>
                <c:pt idx="268">
                  <c:v>5.88644751330267</c:v>
                </c:pt>
                <c:pt idx="269">
                  <c:v>5.886694432367499</c:v>
                </c:pt>
                <c:pt idx="270">
                  <c:v>0.0</c:v>
                </c:pt>
                <c:pt idx="271">
                  <c:v>0.0</c:v>
                </c:pt>
                <c:pt idx="272">
                  <c:v>0.0</c:v>
                </c:pt>
                <c:pt idx="273">
                  <c:v>0.0</c:v>
                </c:pt>
                <c:pt idx="274">
                  <c:v>0.0</c:v>
                </c:pt>
                <c:pt idx="275">
                  <c:v>0.0</c:v>
                </c:pt>
                <c:pt idx="276">
                  <c:v>0.0</c:v>
                </c:pt>
                <c:pt idx="277">
                  <c:v>0.0</c:v>
                </c:pt>
                <c:pt idx="278">
                  <c:v>0.0</c:v>
                </c:pt>
                <c:pt idx="279">
                  <c:v>0.0</c:v>
                </c:pt>
                <c:pt idx="280">
                  <c:v>5.885302965828063</c:v>
                </c:pt>
                <c:pt idx="281">
                  <c:v>5.885432234461616</c:v>
                </c:pt>
                <c:pt idx="282">
                  <c:v>5.88564216334411</c:v>
                </c:pt>
                <c:pt idx="283">
                  <c:v>5.885616815214853</c:v>
                </c:pt>
                <c:pt idx="284">
                  <c:v>5.885944478076102</c:v>
                </c:pt>
                <c:pt idx="285">
                  <c:v>5.886057699101415</c:v>
                </c:pt>
                <c:pt idx="286">
                  <c:v>5.885900609071604</c:v>
                </c:pt>
                <c:pt idx="287">
                  <c:v>5.88620757383569</c:v>
                </c:pt>
                <c:pt idx="288">
                  <c:v>5.886212218481216</c:v>
                </c:pt>
                <c:pt idx="289">
                  <c:v>5.88643822575138</c:v>
                </c:pt>
                <c:pt idx="290">
                  <c:v>0.0</c:v>
                </c:pt>
                <c:pt idx="291">
                  <c:v>0.0</c:v>
                </c:pt>
                <c:pt idx="292">
                  <c:v>0.0</c:v>
                </c:pt>
                <c:pt idx="293">
                  <c:v>0.0</c:v>
                </c:pt>
                <c:pt idx="294">
                  <c:v>0.0</c:v>
                </c:pt>
                <c:pt idx="295">
                  <c:v>0.0</c:v>
                </c:pt>
                <c:pt idx="296">
                  <c:v>0.0</c:v>
                </c:pt>
                <c:pt idx="297">
                  <c:v>0.0</c:v>
                </c:pt>
                <c:pt idx="298">
                  <c:v>0.0</c:v>
                </c:pt>
                <c:pt idx="299">
                  <c:v>0.0</c:v>
                </c:pt>
                <c:pt idx="300">
                  <c:v>5.885349043908508</c:v>
                </c:pt>
                <c:pt idx="301">
                  <c:v>5.88538375981248</c:v>
                </c:pt>
                <c:pt idx="302">
                  <c:v>5.885466855838199</c:v>
                </c:pt>
                <c:pt idx="303">
                  <c:v>5.885584712973006</c:v>
                </c:pt>
                <c:pt idx="304">
                  <c:v>5.885725258366826</c:v>
                </c:pt>
                <c:pt idx="305">
                  <c:v>5.885870674628764</c:v>
                </c:pt>
                <c:pt idx="306">
                  <c:v>5.885783061235781</c:v>
                </c:pt>
                <c:pt idx="307">
                  <c:v>5.88588452433549</c:v>
                </c:pt>
                <c:pt idx="308">
                  <c:v>5.88618702746978</c:v>
                </c:pt>
                <c:pt idx="309">
                  <c:v>5.886334657533117</c:v>
                </c:pt>
                <c:pt idx="310">
                  <c:v>0.0</c:v>
                </c:pt>
                <c:pt idx="311">
                  <c:v>0.0</c:v>
                </c:pt>
                <c:pt idx="312">
                  <c:v>0.0</c:v>
                </c:pt>
                <c:pt idx="313">
                  <c:v>0.0</c:v>
                </c:pt>
                <c:pt idx="314">
                  <c:v>0.0</c:v>
                </c:pt>
                <c:pt idx="315">
                  <c:v>0.0</c:v>
                </c:pt>
                <c:pt idx="316">
                  <c:v>0.0</c:v>
                </c:pt>
                <c:pt idx="317">
                  <c:v>0.0</c:v>
                </c:pt>
                <c:pt idx="318">
                  <c:v>0.0</c:v>
                </c:pt>
                <c:pt idx="319">
                  <c:v>0.0</c:v>
                </c:pt>
                <c:pt idx="320">
                  <c:v>5.885270682572706</c:v>
                </c:pt>
                <c:pt idx="321">
                  <c:v>5.885273045461453</c:v>
                </c:pt>
                <c:pt idx="322">
                  <c:v>5.885418613139034</c:v>
                </c:pt>
                <c:pt idx="323">
                  <c:v>5.885480714561595</c:v>
                </c:pt>
                <c:pt idx="324">
                  <c:v>5.88572291823534</c:v>
                </c:pt>
                <c:pt idx="325">
                  <c:v>5.885589139935804</c:v>
                </c:pt>
                <c:pt idx="326">
                  <c:v>5.885806196738172</c:v>
                </c:pt>
                <c:pt idx="327">
                  <c:v>5.885976865844396</c:v>
                </c:pt>
                <c:pt idx="328">
                  <c:v>5.88617078330542</c:v>
                </c:pt>
                <c:pt idx="329">
                  <c:v>5.886147705057278</c:v>
                </c:pt>
                <c:pt idx="330">
                  <c:v>0.0</c:v>
                </c:pt>
                <c:pt idx="331">
                  <c:v>0.0</c:v>
                </c:pt>
                <c:pt idx="332">
                  <c:v>0.0</c:v>
                </c:pt>
                <c:pt idx="333">
                  <c:v>0.0</c:v>
                </c:pt>
                <c:pt idx="334">
                  <c:v>0.0</c:v>
                </c:pt>
                <c:pt idx="335">
                  <c:v>0.0</c:v>
                </c:pt>
                <c:pt idx="336">
                  <c:v>0.0</c:v>
                </c:pt>
                <c:pt idx="337">
                  <c:v>0.0</c:v>
                </c:pt>
                <c:pt idx="338">
                  <c:v>0.0</c:v>
                </c:pt>
                <c:pt idx="339">
                  <c:v>0.0</c:v>
                </c:pt>
                <c:pt idx="340">
                  <c:v>5.885185331412805</c:v>
                </c:pt>
                <c:pt idx="341">
                  <c:v>5.885102346714984</c:v>
                </c:pt>
                <c:pt idx="342">
                  <c:v>5.885224575647927</c:v>
                </c:pt>
                <c:pt idx="343">
                  <c:v>5.885287048558966</c:v>
                </c:pt>
                <c:pt idx="344">
                  <c:v>5.885384025447196</c:v>
                </c:pt>
                <c:pt idx="345">
                  <c:v>5.885711601710326</c:v>
                </c:pt>
                <c:pt idx="346">
                  <c:v>5.885564005920506</c:v>
                </c:pt>
                <c:pt idx="347">
                  <c:v>5.88582713479411</c:v>
                </c:pt>
                <c:pt idx="348">
                  <c:v>5.885857068480146</c:v>
                </c:pt>
                <c:pt idx="349">
                  <c:v>5.88604390184092</c:v>
                </c:pt>
                <c:pt idx="350">
                  <c:v>0.0</c:v>
                </c:pt>
                <c:pt idx="351">
                  <c:v>0.0</c:v>
                </c:pt>
                <c:pt idx="352">
                  <c:v>0.0</c:v>
                </c:pt>
                <c:pt idx="353">
                  <c:v>0.0</c:v>
                </c:pt>
                <c:pt idx="354">
                  <c:v>0.0</c:v>
                </c:pt>
                <c:pt idx="355">
                  <c:v>0.0</c:v>
                </c:pt>
                <c:pt idx="356">
                  <c:v>0.0</c:v>
                </c:pt>
                <c:pt idx="357">
                  <c:v>0.0</c:v>
                </c:pt>
                <c:pt idx="358">
                  <c:v>0.0</c:v>
                </c:pt>
                <c:pt idx="359">
                  <c:v>0.0</c:v>
                </c:pt>
                <c:pt idx="360">
                  <c:v>5.884979998698872</c:v>
                </c:pt>
                <c:pt idx="361">
                  <c:v>5.885143926478671</c:v>
                </c:pt>
                <c:pt idx="362">
                  <c:v>5.885084094823472</c:v>
                </c:pt>
                <c:pt idx="363">
                  <c:v>5.885137068285251</c:v>
                </c:pt>
                <c:pt idx="364">
                  <c:v>5.885324041842832</c:v>
                </c:pt>
                <c:pt idx="365">
                  <c:v>5.885317121566644</c:v>
                </c:pt>
                <c:pt idx="366">
                  <c:v>5.885517836323077</c:v>
                </c:pt>
                <c:pt idx="367">
                  <c:v>5.885561656781694</c:v>
                </c:pt>
                <c:pt idx="368">
                  <c:v>5.885880193180344</c:v>
                </c:pt>
                <c:pt idx="369">
                  <c:v>5.885919373725532</c:v>
                </c:pt>
                <c:pt idx="370">
                  <c:v>0.0</c:v>
                </c:pt>
                <c:pt idx="371">
                  <c:v>0.0</c:v>
                </c:pt>
                <c:pt idx="372">
                  <c:v>0.0</c:v>
                </c:pt>
                <c:pt idx="373">
                  <c:v>0.0</c:v>
                </c:pt>
                <c:pt idx="374">
                  <c:v>0.0</c:v>
                </c:pt>
                <c:pt idx="375">
                  <c:v>0.0</c:v>
                </c:pt>
                <c:pt idx="376">
                  <c:v>0.0</c:v>
                </c:pt>
                <c:pt idx="377">
                  <c:v>0.0</c:v>
                </c:pt>
                <c:pt idx="378">
                  <c:v>0.0</c:v>
                </c:pt>
                <c:pt idx="379">
                  <c:v>0.0</c:v>
                </c:pt>
                <c:pt idx="380">
                  <c:v>5.885019252656384</c:v>
                </c:pt>
                <c:pt idx="381">
                  <c:v>5.885100088628794</c:v>
                </c:pt>
                <c:pt idx="382">
                  <c:v>5.884943341675735</c:v>
                </c:pt>
                <c:pt idx="383">
                  <c:v>5.885153374843486</c:v>
                </c:pt>
                <c:pt idx="384">
                  <c:v>5.885160064081447</c:v>
                </c:pt>
                <c:pt idx="385">
                  <c:v>5.88532849802534</c:v>
                </c:pt>
                <c:pt idx="386">
                  <c:v>5.885247977511134</c:v>
                </c:pt>
                <c:pt idx="387">
                  <c:v>5.88558478841002</c:v>
                </c:pt>
                <c:pt idx="388">
                  <c:v>5.885725517529845</c:v>
                </c:pt>
                <c:pt idx="389">
                  <c:v>5.885808634884694</c:v>
                </c:pt>
                <c:pt idx="390">
                  <c:v>0.0</c:v>
                </c:pt>
                <c:pt idx="391">
                  <c:v>0.0</c:v>
                </c:pt>
                <c:pt idx="392">
                  <c:v>0.0</c:v>
                </c:pt>
                <c:pt idx="393">
                  <c:v>0.0</c:v>
                </c:pt>
                <c:pt idx="394">
                  <c:v>0.0</c:v>
                </c:pt>
                <c:pt idx="395">
                  <c:v>0.0</c:v>
                </c:pt>
                <c:pt idx="396">
                  <c:v>0.0</c:v>
                </c:pt>
                <c:pt idx="397">
                  <c:v>0.0</c:v>
                </c:pt>
                <c:pt idx="398">
                  <c:v>0.0</c:v>
                </c:pt>
                <c:pt idx="399">
                  <c:v>0.0</c:v>
                </c:pt>
                <c:pt idx="400">
                  <c:v>5.884673391538938</c:v>
                </c:pt>
                <c:pt idx="401">
                  <c:v>5.884936292390644</c:v>
                </c:pt>
                <c:pt idx="402">
                  <c:v>5.884897066027635</c:v>
                </c:pt>
                <c:pt idx="403">
                  <c:v>5.885035469533594</c:v>
                </c:pt>
                <c:pt idx="404">
                  <c:v>5.884874264699299</c:v>
                </c:pt>
                <c:pt idx="405">
                  <c:v>5.885335579910675</c:v>
                </c:pt>
                <c:pt idx="406">
                  <c:v>5.885224757511116</c:v>
                </c:pt>
                <c:pt idx="407">
                  <c:v>5.885517990953247</c:v>
                </c:pt>
                <c:pt idx="408">
                  <c:v>5.885591774279224</c:v>
                </c:pt>
                <c:pt idx="409">
                  <c:v>5.885628698470466</c:v>
                </c:pt>
                <c:pt idx="410">
                  <c:v>0.0</c:v>
                </c:pt>
                <c:pt idx="411">
                  <c:v>0.0</c:v>
                </c:pt>
                <c:pt idx="412">
                  <c:v>0.0</c:v>
                </c:pt>
                <c:pt idx="413">
                  <c:v>0.0</c:v>
                </c:pt>
                <c:pt idx="414">
                  <c:v>0.0</c:v>
                </c:pt>
                <c:pt idx="415">
                  <c:v>0.0</c:v>
                </c:pt>
                <c:pt idx="416">
                  <c:v>0.0</c:v>
                </c:pt>
                <c:pt idx="417">
                  <c:v>0.0</c:v>
                </c:pt>
                <c:pt idx="418">
                  <c:v>0.0</c:v>
                </c:pt>
                <c:pt idx="419">
                  <c:v>0.0</c:v>
                </c:pt>
                <c:pt idx="420">
                  <c:v>5.884830106391726</c:v>
                </c:pt>
                <c:pt idx="421">
                  <c:v>5.884858007896706</c:v>
                </c:pt>
                <c:pt idx="422">
                  <c:v>5.88506078284034</c:v>
                </c:pt>
                <c:pt idx="423">
                  <c:v>5.884994220651297</c:v>
                </c:pt>
                <c:pt idx="424">
                  <c:v>5.88522938327442</c:v>
                </c:pt>
                <c:pt idx="425">
                  <c:v>5.88519698770259</c:v>
                </c:pt>
                <c:pt idx="426">
                  <c:v>5.885499347994009</c:v>
                </c:pt>
                <c:pt idx="427">
                  <c:v>5.88558478726461</c:v>
                </c:pt>
                <c:pt idx="428">
                  <c:v>5.885605664156055</c:v>
                </c:pt>
                <c:pt idx="429">
                  <c:v>5.885619545393095</c:v>
                </c:pt>
                <c:pt idx="430">
                  <c:v>0.0</c:v>
                </c:pt>
                <c:pt idx="431">
                  <c:v>0.0</c:v>
                </c:pt>
                <c:pt idx="432">
                  <c:v>0.0</c:v>
                </c:pt>
                <c:pt idx="433">
                  <c:v>0.0</c:v>
                </c:pt>
                <c:pt idx="434">
                  <c:v>0.0</c:v>
                </c:pt>
                <c:pt idx="435">
                  <c:v>0.0</c:v>
                </c:pt>
                <c:pt idx="436">
                  <c:v>0.0</c:v>
                </c:pt>
                <c:pt idx="437">
                  <c:v>0.0</c:v>
                </c:pt>
                <c:pt idx="438">
                  <c:v>0.0</c:v>
                </c:pt>
                <c:pt idx="439">
                  <c:v>0.0</c:v>
                </c:pt>
                <c:pt idx="440">
                  <c:v>5.884871601266735</c:v>
                </c:pt>
                <c:pt idx="441">
                  <c:v>5.884661936508428</c:v>
                </c:pt>
                <c:pt idx="442">
                  <c:v>5.884901829525675</c:v>
                </c:pt>
                <c:pt idx="443">
                  <c:v>5.88502641131702</c:v>
                </c:pt>
                <c:pt idx="444">
                  <c:v>5.885088609201476</c:v>
                </c:pt>
                <c:pt idx="445">
                  <c:v>5.8851164896449</c:v>
                </c:pt>
                <c:pt idx="446">
                  <c:v>5.885178662973781</c:v>
                </c:pt>
                <c:pt idx="447">
                  <c:v>5.88544412187567</c:v>
                </c:pt>
                <c:pt idx="448">
                  <c:v>5.8855454895328</c:v>
                </c:pt>
                <c:pt idx="449">
                  <c:v>5.885658633234343</c:v>
                </c:pt>
                <c:pt idx="450">
                  <c:v>0.0</c:v>
                </c:pt>
                <c:pt idx="451">
                  <c:v>0.0</c:v>
                </c:pt>
                <c:pt idx="452">
                  <c:v>0.0</c:v>
                </c:pt>
                <c:pt idx="453">
                  <c:v>0.0</c:v>
                </c:pt>
                <c:pt idx="454">
                  <c:v>0.0</c:v>
                </c:pt>
                <c:pt idx="455">
                  <c:v>0.0</c:v>
                </c:pt>
                <c:pt idx="456">
                  <c:v>0.0</c:v>
                </c:pt>
                <c:pt idx="457">
                  <c:v>0.0</c:v>
                </c:pt>
                <c:pt idx="458">
                  <c:v>0.0</c:v>
                </c:pt>
                <c:pt idx="459">
                  <c:v>0.0</c:v>
                </c:pt>
                <c:pt idx="460">
                  <c:v>5.884767870162991</c:v>
                </c:pt>
                <c:pt idx="461">
                  <c:v>5.884825742444638</c:v>
                </c:pt>
                <c:pt idx="462">
                  <c:v>5.884966284745714</c:v>
                </c:pt>
                <c:pt idx="463">
                  <c:v>5.885067918960764</c:v>
                </c:pt>
                <c:pt idx="464">
                  <c:v>5.885086276444747</c:v>
                </c:pt>
                <c:pt idx="465">
                  <c:v>5.885243246976532</c:v>
                </c:pt>
                <c:pt idx="466">
                  <c:v>5.88524798058567</c:v>
                </c:pt>
                <c:pt idx="467">
                  <c:v>5.885351603684031</c:v>
                </c:pt>
                <c:pt idx="468">
                  <c:v>5.885656125639568</c:v>
                </c:pt>
                <c:pt idx="469">
                  <c:v>5.885700316907974</c:v>
                </c:pt>
                <c:pt idx="470">
                  <c:v>0.0</c:v>
                </c:pt>
                <c:pt idx="471">
                  <c:v>0.0</c:v>
                </c:pt>
                <c:pt idx="472">
                  <c:v>0.0</c:v>
                </c:pt>
                <c:pt idx="473">
                  <c:v>0.0</c:v>
                </c:pt>
                <c:pt idx="474">
                  <c:v>0.0</c:v>
                </c:pt>
                <c:pt idx="475">
                  <c:v>0.0</c:v>
                </c:pt>
                <c:pt idx="476">
                  <c:v>0.0</c:v>
                </c:pt>
                <c:pt idx="477">
                  <c:v>0.0</c:v>
                </c:pt>
                <c:pt idx="478">
                  <c:v>0.0</c:v>
                </c:pt>
                <c:pt idx="479">
                  <c:v>0.0</c:v>
                </c:pt>
                <c:pt idx="480">
                  <c:v>5.884823193179404</c:v>
                </c:pt>
                <c:pt idx="481">
                  <c:v>5.884883213555184</c:v>
                </c:pt>
                <c:pt idx="482">
                  <c:v>5.884943250149424</c:v>
                </c:pt>
                <c:pt idx="483">
                  <c:v>5.884950223030835</c:v>
                </c:pt>
                <c:pt idx="484">
                  <c:v>5.885001029689786</c:v>
                </c:pt>
                <c:pt idx="485">
                  <c:v>5.885213221940994</c:v>
                </c:pt>
                <c:pt idx="486">
                  <c:v>5.885257223994986</c:v>
                </c:pt>
                <c:pt idx="487">
                  <c:v>5.885411655476576</c:v>
                </c:pt>
                <c:pt idx="488">
                  <c:v>5.885480950845281</c:v>
                </c:pt>
                <c:pt idx="489">
                  <c:v>5.885495022334118</c:v>
                </c:pt>
                <c:pt idx="490">
                  <c:v>0.0</c:v>
                </c:pt>
                <c:pt idx="491">
                  <c:v>0.0</c:v>
                </c:pt>
                <c:pt idx="492">
                  <c:v>0.0</c:v>
                </c:pt>
                <c:pt idx="493">
                  <c:v>0.0</c:v>
                </c:pt>
                <c:pt idx="494">
                  <c:v>0.0</c:v>
                </c:pt>
                <c:pt idx="495">
                  <c:v>0.0</c:v>
                </c:pt>
                <c:pt idx="496">
                  <c:v>0.0</c:v>
                </c:pt>
                <c:pt idx="497">
                  <c:v>0.0</c:v>
                </c:pt>
                <c:pt idx="498">
                  <c:v>0.0</c:v>
                </c:pt>
                <c:pt idx="499">
                  <c:v>0.0</c:v>
                </c:pt>
                <c:pt idx="500">
                  <c:v>5.884760779126569</c:v>
                </c:pt>
                <c:pt idx="501">
                  <c:v>5.884897094995947</c:v>
                </c:pt>
                <c:pt idx="502">
                  <c:v>5.884888008909725</c:v>
                </c:pt>
                <c:pt idx="503">
                  <c:v>5.884927093929697</c:v>
                </c:pt>
                <c:pt idx="504">
                  <c:v>5.884952607457107</c:v>
                </c:pt>
                <c:pt idx="505">
                  <c:v>5.885203956337484</c:v>
                </c:pt>
                <c:pt idx="506">
                  <c:v>5.885374826310839</c:v>
                </c:pt>
                <c:pt idx="507">
                  <c:v>5.885231819602946</c:v>
                </c:pt>
                <c:pt idx="508">
                  <c:v>5.88541648206447</c:v>
                </c:pt>
                <c:pt idx="509">
                  <c:v>5.88562876242982</c:v>
                </c:pt>
                <c:pt idx="510">
                  <c:v>0.0</c:v>
                </c:pt>
                <c:pt idx="511">
                  <c:v>0.0</c:v>
                </c:pt>
                <c:pt idx="512">
                  <c:v>0.0</c:v>
                </c:pt>
                <c:pt idx="513">
                  <c:v>0.0</c:v>
                </c:pt>
                <c:pt idx="514">
                  <c:v>0.0</c:v>
                </c:pt>
                <c:pt idx="515">
                  <c:v>0.0</c:v>
                </c:pt>
                <c:pt idx="516">
                  <c:v>0.0</c:v>
                </c:pt>
                <c:pt idx="517">
                  <c:v>0.0</c:v>
                </c:pt>
                <c:pt idx="518">
                  <c:v>0.0</c:v>
                </c:pt>
                <c:pt idx="519">
                  <c:v>0.0</c:v>
                </c:pt>
                <c:pt idx="520">
                  <c:v>5.884816279613193</c:v>
                </c:pt>
                <c:pt idx="521">
                  <c:v>5.884802603284328</c:v>
                </c:pt>
                <c:pt idx="522">
                  <c:v>5.885003296195975</c:v>
                </c:pt>
                <c:pt idx="523">
                  <c:v>5.884846391016429</c:v>
                </c:pt>
                <c:pt idx="524">
                  <c:v>5.884991764653363</c:v>
                </c:pt>
                <c:pt idx="525">
                  <c:v>5.885210964725706</c:v>
                </c:pt>
                <c:pt idx="526">
                  <c:v>5.88520880321771</c:v>
                </c:pt>
                <c:pt idx="527">
                  <c:v>5.88529412315294</c:v>
                </c:pt>
                <c:pt idx="528">
                  <c:v>5.88551107068228</c:v>
                </c:pt>
                <c:pt idx="529">
                  <c:v>5.885845530579465</c:v>
                </c:pt>
                <c:pt idx="530">
                  <c:v>0.0</c:v>
                </c:pt>
                <c:pt idx="531">
                  <c:v>0.0</c:v>
                </c:pt>
                <c:pt idx="532">
                  <c:v>0.0</c:v>
                </c:pt>
                <c:pt idx="533">
                  <c:v>0.0</c:v>
                </c:pt>
                <c:pt idx="534">
                  <c:v>0.0</c:v>
                </c:pt>
                <c:pt idx="535">
                  <c:v>0.0</c:v>
                </c:pt>
                <c:pt idx="536">
                  <c:v>0.0</c:v>
                </c:pt>
                <c:pt idx="537">
                  <c:v>0.0</c:v>
                </c:pt>
                <c:pt idx="538">
                  <c:v>0.0</c:v>
                </c:pt>
                <c:pt idx="539">
                  <c:v>0.0</c:v>
                </c:pt>
                <c:pt idx="540">
                  <c:v>5.884784110622678</c:v>
                </c:pt>
                <c:pt idx="541">
                  <c:v>5.884929473159663</c:v>
                </c:pt>
                <c:pt idx="542">
                  <c:v>5.884982427479765</c:v>
                </c:pt>
                <c:pt idx="543">
                  <c:v>5.885035564027174</c:v>
                </c:pt>
                <c:pt idx="544">
                  <c:v>5.88523634890352</c:v>
                </c:pt>
                <c:pt idx="545">
                  <c:v>5.885211057672307</c:v>
                </c:pt>
                <c:pt idx="546">
                  <c:v>5.885390968301205</c:v>
                </c:pt>
                <c:pt idx="547">
                  <c:v>5.885538709404892</c:v>
                </c:pt>
                <c:pt idx="548">
                  <c:v>5.885568524411127</c:v>
                </c:pt>
                <c:pt idx="549">
                  <c:v>5.885792373107226</c:v>
                </c:pt>
                <c:pt idx="550">
                  <c:v>0.0</c:v>
                </c:pt>
                <c:pt idx="551">
                  <c:v>0.0</c:v>
                </c:pt>
                <c:pt idx="552">
                  <c:v>0.0</c:v>
                </c:pt>
                <c:pt idx="553">
                  <c:v>0.0</c:v>
                </c:pt>
                <c:pt idx="554">
                  <c:v>0.0</c:v>
                </c:pt>
                <c:pt idx="555">
                  <c:v>0.0</c:v>
                </c:pt>
                <c:pt idx="556">
                  <c:v>0.0</c:v>
                </c:pt>
                <c:pt idx="557">
                  <c:v>0.0</c:v>
                </c:pt>
                <c:pt idx="558">
                  <c:v>0.0</c:v>
                </c:pt>
                <c:pt idx="559">
                  <c:v>0.0</c:v>
                </c:pt>
                <c:pt idx="560">
                  <c:v>5.884871506010644</c:v>
                </c:pt>
                <c:pt idx="561">
                  <c:v>5.884952511530606</c:v>
                </c:pt>
                <c:pt idx="562">
                  <c:v>5.885035674001146</c:v>
                </c:pt>
                <c:pt idx="563">
                  <c:v>5.884938624954505</c:v>
                </c:pt>
                <c:pt idx="564">
                  <c:v>5.885344823837247</c:v>
                </c:pt>
                <c:pt idx="565">
                  <c:v>5.88526628337339</c:v>
                </c:pt>
                <c:pt idx="566">
                  <c:v>5.885342637788582</c:v>
                </c:pt>
                <c:pt idx="567">
                  <c:v>5.88565399440864</c:v>
                </c:pt>
                <c:pt idx="568">
                  <c:v>5.885824683610564</c:v>
                </c:pt>
                <c:pt idx="569">
                  <c:v>5.885769242357334</c:v>
                </c:pt>
                <c:pt idx="570">
                  <c:v>0.0</c:v>
                </c:pt>
                <c:pt idx="571">
                  <c:v>0.0</c:v>
                </c:pt>
                <c:pt idx="572">
                  <c:v>0.0</c:v>
                </c:pt>
                <c:pt idx="573">
                  <c:v>0.0</c:v>
                </c:pt>
                <c:pt idx="574">
                  <c:v>0.0</c:v>
                </c:pt>
                <c:pt idx="575">
                  <c:v>0.0</c:v>
                </c:pt>
                <c:pt idx="576">
                  <c:v>0.0</c:v>
                </c:pt>
                <c:pt idx="577">
                  <c:v>0.0</c:v>
                </c:pt>
                <c:pt idx="578">
                  <c:v>0.0</c:v>
                </c:pt>
                <c:pt idx="579">
                  <c:v>0.0</c:v>
                </c:pt>
                <c:pt idx="580">
                  <c:v>5.884883070979787</c:v>
                </c:pt>
                <c:pt idx="581">
                  <c:v>5.884841886885539</c:v>
                </c:pt>
                <c:pt idx="582">
                  <c:v>5.885137068285251</c:v>
                </c:pt>
                <c:pt idx="583">
                  <c:v>5.885065478171107</c:v>
                </c:pt>
                <c:pt idx="584">
                  <c:v>5.885220136898425</c:v>
                </c:pt>
                <c:pt idx="585">
                  <c:v>5.88536319455681</c:v>
                </c:pt>
                <c:pt idx="586">
                  <c:v>5.885400026397429</c:v>
                </c:pt>
                <c:pt idx="587">
                  <c:v>5.885404852473425</c:v>
                </c:pt>
                <c:pt idx="588">
                  <c:v>5.885441772943138</c:v>
                </c:pt>
                <c:pt idx="589">
                  <c:v>5.885826992922695</c:v>
                </c:pt>
                <c:pt idx="590">
                  <c:v>0.0</c:v>
                </c:pt>
                <c:pt idx="591">
                  <c:v>0.0</c:v>
                </c:pt>
                <c:pt idx="592">
                  <c:v>0.0</c:v>
                </c:pt>
                <c:pt idx="593">
                  <c:v>0.0</c:v>
                </c:pt>
                <c:pt idx="594">
                  <c:v>0.0</c:v>
                </c:pt>
                <c:pt idx="595">
                  <c:v>0.0</c:v>
                </c:pt>
                <c:pt idx="596">
                  <c:v>0.0</c:v>
                </c:pt>
                <c:pt idx="597">
                  <c:v>0.0</c:v>
                </c:pt>
                <c:pt idx="598">
                  <c:v>0.0</c:v>
                </c:pt>
                <c:pt idx="599">
                  <c:v>0.0</c:v>
                </c:pt>
                <c:pt idx="600">
                  <c:v>5.885120836820269</c:v>
                </c:pt>
                <c:pt idx="601">
                  <c:v>5.885180755319709</c:v>
                </c:pt>
                <c:pt idx="602">
                  <c:v>5.884966376332109</c:v>
                </c:pt>
                <c:pt idx="603">
                  <c:v>5.885199354743321</c:v>
                </c:pt>
                <c:pt idx="604">
                  <c:v>5.885328519813697</c:v>
                </c:pt>
                <c:pt idx="605">
                  <c:v>5.885351790379907</c:v>
                </c:pt>
                <c:pt idx="606">
                  <c:v>5.885577887553508</c:v>
                </c:pt>
                <c:pt idx="607">
                  <c:v>5.8857509017226</c:v>
                </c:pt>
                <c:pt idx="608">
                  <c:v>5.885866179284878</c:v>
                </c:pt>
                <c:pt idx="609">
                  <c:v>5.885799365115526</c:v>
                </c:pt>
                <c:pt idx="610">
                  <c:v>0.0</c:v>
                </c:pt>
                <c:pt idx="611">
                  <c:v>0.0</c:v>
                </c:pt>
                <c:pt idx="612">
                  <c:v>0.0</c:v>
                </c:pt>
                <c:pt idx="613">
                  <c:v>0.0</c:v>
                </c:pt>
                <c:pt idx="614">
                  <c:v>0.0</c:v>
                </c:pt>
                <c:pt idx="615">
                  <c:v>0.0</c:v>
                </c:pt>
                <c:pt idx="616">
                  <c:v>0.0</c:v>
                </c:pt>
                <c:pt idx="617">
                  <c:v>0.0</c:v>
                </c:pt>
                <c:pt idx="618">
                  <c:v>0.0</c:v>
                </c:pt>
                <c:pt idx="619">
                  <c:v>0.0</c:v>
                </c:pt>
                <c:pt idx="620">
                  <c:v>5.884931557485255</c:v>
                </c:pt>
                <c:pt idx="621">
                  <c:v>5.884959308105459</c:v>
                </c:pt>
                <c:pt idx="622">
                  <c:v>5.885067770396865</c:v>
                </c:pt>
                <c:pt idx="623">
                  <c:v>5.885118649060003</c:v>
                </c:pt>
                <c:pt idx="624">
                  <c:v>5.885346986922397</c:v>
                </c:pt>
                <c:pt idx="625">
                  <c:v>5.885492452632721</c:v>
                </c:pt>
                <c:pt idx="626">
                  <c:v>5.885513259562344</c:v>
                </c:pt>
                <c:pt idx="627">
                  <c:v>5.885566389966975</c:v>
                </c:pt>
                <c:pt idx="628">
                  <c:v>5.88579939149139</c:v>
                </c:pt>
                <c:pt idx="629">
                  <c:v>5.885933227151007</c:v>
                </c:pt>
                <c:pt idx="630">
                  <c:v>0.0</c:v>
                </c:pt>
                <c:pt idx="631">
                  <c:v>0.0</c:v>
                </c:pt>
                <c:pt idx="632">
                  <c:v>0.0</c:v>
                </c:pt>
                <c:pt idx="633">
                  <c:v>0.0</c:v>
                </c:pt>
                <c:pt idx="634">
                  <c:v>0.0</c:v>
                </c:pt>
                <c:pt idx="635">
                  <c:v>0.0</c:v>
                </c:pt>
                <c:pt idx="636">
                  <c:v>0.0</c:v>
                </c:pt>
                <c:pt idx="637">
                  <c:v>0.0</c:v>
                </c:pt>
                <c:pt idx="638">
                  <c:v>0.0</c:v>
                </c:pt>
                <c:pt idx="639">
                  <c:v>0.0</c:v>
                </c:pt>
                <c:pt idx="640">
                  <c:v>5.885169240030823</c:v>
                </c:pt>
                <c:pt idx="641">
                  <c:v>5.885148568427511</c:v>
                </c:pt>
                <c:pt idx="642">
                  <c:v>5.885169235480387</c:v>
                </c:pt>
                <c:pt idx="643">
                  <c:v>5.885245501487857</c:v>
                </c:pt>
                <c:pt idx="644">
                  <c:v>5.885134775009125</c:v>
                </c:pt>
                <c:pt idx="645">
                  <c:v>5.885437251062965</c:v>
                </c:pt>
                <c:pt idx="646">
                  <c:v>5.88542099193122</c:v>
                </c:pt>
                <c:pt idx="647">
                  <c:v>5.885857151554683</c:v>
                </c:pt>
                <c:pt idx="648">
                  <c:v>5.885840978814189</c:v>
                </c:pt>
                <c:pt idx="649">
                  <c:v>5.886090028177774</c:v>
                </c:pt>
                <c:pt idx="650">
                  <c:v>0.0</c:v>
                </c:pt>
                <c:pt idx="651">
                  <c:v>0.0</c:v>
                </c:pt>
                <c:pt idx="652">
                  <c:v>0.0</c:v>
                </c:pt>
                <c:pt idx="653">
                  <c:v>0.0</c:v>
                </c:pt>
                <c:pt idx="654">
                  <c:v>0.0</c:v>
                </c:pt>
                <c:pt idx="655">
                  <c:v>0.0</c:v>
                </c:pt>
                <c:pt idx="656">
                  <c:v>0.0</c:v>
                </c:pt>
                <c:pt idx="657">
                  <c:v>0.0</c:v>
                </c:pt>
                <c:pt idx="658">
                  <c:v>0.0</c:v>
                </c:pt>
                <c:pt idx="659">
                  <c:v>0.0</c:v>
                </c:pt>
                <c:pt idx="660">
                  <c:v>5.88512763867689</c:v>
                </c:pt>
                <c:pt idx="661">
                  <c:v>5.885226946632762</c:v>
                </c:pt>
                <c:pt idx="662">
                  <c:v>5.885312434453985</c:v>
                </c:pt>
                <c:pt idx="663">
                  <c:v>5.885081825184637</c:v>
                </c:pt>
                <c:pt idx="664">
                  <c:v>5.88521788134299</c:v>
                </c:pt>
                <c:pt idx="665">
                  <c:v>5.885540778938907</c:v>
                </c:pt>
                <c:pt idx="666">
                  <c:v>5.88574858981861</c:v>
                </c:pt>
                <c:pt idx="667">
                  <c:v>5.885691130516067</c:v>
                </c:pt>
                <c:pt idx="668">
                  <c:v>5.885901074227941</c:v>
                </c:pt>
                <c:pt idx="669">
                  <c:v>5.88594945443405</c:v>
                </c:pt>
                <c:pt idx="670">
                  <c:v>0.0</c:v>
                </c:pt>
                <c:pt idx="671">
                  <c:v>0.0</c:v>
                </c:pt>
                <c:pt idx="672">
                  <c:v>0.0</c:v>
                </c:pt>
                <c:pt idx="673">
                  <c:v>0.0</c:v>
                </c:pt>
                <c:pt idx="674">
                  <c:v>0.0</c:v>
                </c:pt>
                <c:pt idx="675">
                  <c:v>0.0</c:v>
                </c:pt>
                <c:pt idx="676">
                  <c:v>0.0</c:v>
                </c:pt>
                <c:pt idx="677">
                  <c:v>0.0</c:v>
                </c:pt>
                <c:pt idx="678">
                  <c:v>0.0</c:v>
                </c:pt>
                <c:pt idx="679">
                  <c:v>0.0</c:v>
                </c:pt>
                <c:pt idx="680">
                  <c:v>5.885199080466136</c:v>
                </c:pt>
                <c:pt idx="681">
                  <c:v>5.885164523038735</c:v>
                </c:pt>
                <c:pt idx="682">
                  <c:v>5.885293967888141</c:v>
                </c:pt>
                <c:pt idx="683">
                  <c:v>5.885213148047397</c:v>
                </c:pt>
                <c:pt idx="684">
                  <c:v>5.885453207264886</c:v>
                </c:pt>
                <c:pt idx="685">
                  <c:v>5.885365512415944</c:v>
                </c:pt>
                <c:pt idx="686">
                  <c:v>5.885538434791488</c:v>
                </c:pt>
                <c:pt idx="687">
                  <c:v>5.885640168488059</c:v>
                </c:pt>
                <c:pt idx="688">
                  <c:v>5.88597469272919</c:v>
                </c:pt>
                <c:pt idx="689">
                  <c:v>5.885861612855821</c:v>
                </c:pt>
                <c:pt idx="690">
                  <c:v>0.0</c:v>
                </c:pt>
                <c:pt idx="691">
                  <c:v>0.0</c:v>
                </c:pt>
                <c:pt idx="692">
                  <c:v>0.0</c:v>
                </c:pt>
                <c:pt idx="693">
                  <c:v>0.0</c:v>
                </c:pt>
                <c:pt idx="694">
                  <c:v>0.0</c:v>
                </c:pt>
                <c:pt idx="695">
                  <c:v>0.0</c:v>
                </c:pt>
                <c:pt idx="696">
                  <c:v>0.0</c:v>
                </c:pt>
                <c:pt idx="697">
                  <c:v>0.0</c:v>
                </c:pt>
                <c:pt idx="698">
                  <c:v>0.0</c:v>
                </c:pt>
                <c:pt idx="699">
                  <c:v>0.0</c:v>
                </c:pt>
                <c:pt idx="700">
                  <c:v>5.885028294693707</c:v>
                </c:pt>
                <c:pt idx="701">
                  <c:v>5.884966222440076</c:v>
                </c:pt>
                <c:pt idx="702">
                  <c:v>5.885176246850839</c:v>
                </c:pt>
                <c:pt idx="703">
                  <c:v>5.885173875780858</c:v>
                </c:pt>
                <c:pt idx="704">
                  <c:v>5.885227218617871</c:v>
                </c:pt>
                <c:pt idx="705">
                  <c:v>5.88543005209817</c:v>
                </c:pt>
                <c:pt idx="706">
                  <c:v>5.885483207999274</c:v>
                </c:pt>
                <c:pt idx="707">
                  <c:v>5.885612559539983</c:v>
                </c:pt>
                <c:pt idx="708">
                  <c:v>5.885697933141527</c:v>
                </c:pt>
                <c:pt idx="709">
                  <c:v>5.885870946071189</c:v>
                </c:pt>
                <c:pt idx="710">
                  <c:v>0.0</c:v>
                </c:pt>
                <c:pt idx="711">
                  <c:v>0.0</c:v>
                </c:pt>
                <c:pt idx="712">
                  <c:v>0.0</c:v>
                </c:pt>
                <c:pt idx="713">
                  <c:v>0.0</c:v>
                </c:pt>
                <c:pt idx="714">
                  <c:v>0.0</c:v>
                </c:pt>
                <c:pt idx="715">
                  <c:v>0.0</c:v>
                </c:pt>
                <c:pt idx="716">
                  <c:v>0.0</c:v>
                </c:pt>
                <c:pt idx="717">
                  <c:v>0.0</c:v>
                </c:pt>
                <c:pt idx="718">
                  <c:v>0.0</c:v>
                </c:pt>
                <c:pt idx="719">
                  <c:v>0.0</c:v>
                </c:pt>
                <c:pt idx="720">
                  <c:v>5.88510469410669</c:v>
                </c:pt>
                <c:pt idx="721">
                  <c:v>5.885037949729086</c:v>
                </c:pt>
                <c:pt idx="722">
                  <c:v>5.88527090938169</c:v>
                </c:pt>
                <c:pt idx="723">
                  <c:v>5.885160180055676</c:v>
                </c:pt>
                <c:pt idx="724">
                  <c:v>5.885296329274018</c:v>
                </c:pt>
                <c:pt idx="725">
                  <c:v>5.885383886218698</c:v>
                </c:pt>
                <c:pt idx="726">
                  <c:v>5.885365581103807</c:v>
                </c:pt>
                <c:pt idx="727">
                  <c:v>5.885589520473387</c:v>
                </c:pt>
                <c:pt idx="728">
                  <c:v>5.885870856194876</c:v>
                </c:pt>
                <c:pt idx="729">
                  <c:v>5.88579948762061</c:v>
                </c:pt>
                <c:pt idx="730">
                  <c:v>0.0</c:v>
                </c:pt>
                <c:pt idx="731">
                  <c:v>0.0</c:v>
                </c:pt>
                <c:pt idx="732">
                  <c:v>0.0</c:v>
                </c:pt>
                <c:pt idx="733">
                  <c:v>0.0</c:v>
                </c:pt>
                <c:pt idx="734">
                  <c:v>0.0</c:v>
                </c:pt>
                <c:pt idx="735">
                  <c:v>0.0</c:v>
                </c:pt>
                <c:pt idx="736">
                  <c:v>0.0</c:v>
                </c:pt>
                <c:pt idx="737">
                  <c:v>0.0</c:v>
                </c:pt>
                <c:pt idx="738">
                  <c:v>0.0</c:v>
                </c:pt>
                <c:pt idx="739">
                  <c:v>0.0</c:v>
                </c:pt>
                <c:pt idx="740">
                  <c:v>5.885127732606238</c:v>
                </c:pt>
                <c:pt idx="741">
                  <c:v>5.885040091754938</c:v>
                </c:pt>
                <c:pt idx="742">
                  <c:v>5.885107113750489</c:v>
                </c:pt>
                <c:pt idx="743">
                  <c:v>5.885268652277056</c:v>
                </c:pt>
                <c:pt idx="744">
                  <c:v>5.885132535841405</c:v>
                </c:pt>
                <c:pt idx="745">
                  <c:v>5.88532859086325</c:v>
                </c:pt>
                <c:pt idx="746">
                  <c:v>5.885577704989934</c:v>
                </c:pt>
                <c:pt idx="747">
                  <c:v>5.885677027795181</c:v>
                </c:pt>
                <c:pt idx="748">
                  <c:v>5.885769522479501</c:v>
                </c:pt>
                <c:pt idx="749">
                  <c:v>5.886011676770726</c:v>
                </c:pt>
                <c:pt idx="750">
                  <c:v>0.0</c:v>
                </c:pt>
                <c:pt idx="751">
                  <c:v>0.0</c:v>
                </c:pt>
                <c:pt idx="752">
                  <c:v>0.0</c:v>
                </c:pt>
                <c:pt idx="753">
                  <c:v>0.0</c:v>
                </c:pt>
                <c:pt idx="754">
                  <c:v>0.0</c:v>
                </c:pt>
                <c:pt idx="755">
                  <c:v>0.0</c:v>
                </c:pt>
                <c:pt idx="756">
                  <c:v>0.0</c:v>
                </c:pt>
                <c:pt idx="757">
                  <c:v>0.0</c:v>
                </c:pt>
                <c:pt idx="758">
                  <c:v>0.0</c:v>
                </c:pt>
                <c:pt idx="759">
                  <c:v>0.0</c:v>
                </c:pt>
                <c:pt idx="760">
                  <c:v>5.885072226013007</c:v>
                </c:pt>
                <c:pt idx="761">
                  <c:v>5.88515753432582</c:v>
                </c:pt>
                <c:pt idx="762">
                  <c:v>5.88502160504341</c:v>
                </c:pt>
                <c:pt idx="763">
                  <c:v>5.885104766494845</c:v>
                </c:pt>
                <c:pt idx="764">
                  <c:v>5.885317029091947</c:v>
                </c:pt>
                <c:pt idx="765">
                  <c:v>5.88517868508163</c:v>
                </c:pt>
                <c:pt idx="766">
                  <c:v>5.885466998662434</c:v>
                </c:pt>
                <c:pt idx="767">
                  <c:v>5.88576939611858</c:v>
                </c:pt>
                <c:pt idx="768">
                  <c:v>5.885769364753003</c:v>
                </c:pt>
                <c:pt idx="769">
                  <c:v>5.885794807116369</c:v>
                </c:pt>
                <c:pt idx="770">
                  <c:v>0.0</c:v>
                </c:pt>
                <c:pt idx="771">
                  <c:v>0.0</c:v>
                </c:pt>
                <c:pt idx="772">
                  <c:v>0.0</c:v>
                </c:pt>
                <c:pt idx="773">
                  <c:v>0.0</c:v>
                </c:pt>
                <c:pt idx="774">
                  <c:v>0.0</c:v>
                </c:pt>
                <c:pt idx="775">
                  <c:v>0.0</c:v>
                </c:pt>
                <c:pt idx="776">
                  <c:v>0.0</c:v>
                </c:pt>
                <c:pt idx="777">
                  <c:v>0.0</c:v>
                </c:pt>
                <c:pt idx="778">
                  <c:v>0.0</c:v>
                </c:pt>
                <c:pt idx="779">
                  <c:v>0.0</c:v>
                </c:pt>
                <c:pt idx="780">
                  <c:v>5.884876257954403</c:v>
                </c:pt>
                <c:pt idx="781">
                  <c:v>5.885046916068786</c:v>
                </c:pt>
                <c:pt idx="782">
                  <c:v>5.885012638861045</c:v>
                </c:pt>
                <c:pt idx="783">
                  <c:v>5.885150932237646</c:v>
                </c:pt>
                <c:pt idx="784">
                  <c:v>5.88530790167413</c:v>
                </c:pt>
                <c:pt idx="785">
                  <c:v>5.885381653568428</c:v>
                </c:pt>
                <c:pt idx="786">
                  <c:v>5.88547622046408</c:v>
                </c:pt>
                <c:pt idx="787">
                  <c:v>5.885559494555677</c:v>
                </c:pt>
                <c:pt idx="788">
                  <c:v>5.885704896515824</c:v>
                </c:pt>
                <c:pt idx="789">
                  <c:v>5.885893987644767</c:v>
                </c:pt>
                <c:pt idx="790">
                  <c:v>0.0</c:v>
                </c:pt>
                <c:pt idx="791">
                  <c:v>0.0</c:v>
                </c:pt>
                <c:pt idx="792">
                  <c:v>0.0</c:v>
                </c:pt>
                <c:pt idx="793">
                  <c:v>0.0</c:v>
                </c:pt>
                <c:pt idx="794">
                  <c:v>0.0</c:v>
                </c:pt>
                <c:pt idx="795">
                  <c:v>0.0</c:v>
                </c:pt>
                <c:pt idx="796">
                  <c:v>0.0</c:v>
                </c:pt>
                <c:pt idx="797">
                  <c:v>0.0</c:v>
                </c:pt>
                <c:pt idx="798">
                  <c:v>0.0</c:v>
                </c:pt>
                <c:pt idx="799">
                  <c:v>0.0</c:v>
                </c:pt>
                <c:pt idx="800">
                  <c:v>5.884892493024778</c:v>
                </c:pt>
                <c:pt idx="801">
                  <c:v>5.884968559602202</c:v>
                </c:pt>
                <c:pt idx="802">
                  <c:v>5.885088734541284</c:v>
                </c:pt>
                <c:pt idx="803">
                  <c:v>5.88508163675286</c:v>
                </c:pt>
                <c:pt idx="804">
                  <c:v>5.885303227065814</c:v>
                </c:pt>
                <c:pt idx="805">
                  <c:v>5.885365581103807</c:v>
                </c:pt>
                <c:pt idx="806">
                  <c:v>5.885554757279165</c:v>
                </c:pt>
                <c:pt idx="807">
                  <c:v>5.885600831369008</c:v>
                </c:pt>
                <c:pt idx="808">
                  <c:v>5.885646971269756</c:v>
                </c:pt>
                <c:pt idx="809">
                  <c:v>5.88598146252053</c:v>
                </c:pt>
                <c:pt idx="810">
                  <c:v>0.0</c:v>
                </c:pt>
                <c:pt idx="811">
                  <c:v>0.0</c:v>
                </c:pt>
                <c:pt idx="812">
                  <c:v>0.0</c:v>
                </c:pt>
                <c:pt idx="813">
                  <c:v>0.0</c:v>
                </c:pt>
                <c:pt idx="814">
                  <c:v>0.0</c:v>
                </c:pt>
                <c:pt idx="815">
                  <c:v>0.0</c:v>
                </c:pt>
                <c:pt idx="816">
                  <c:v>0.0</c:v>
                </c:pt>
                <c:pt idx="817">
                  <c:v>0.0</c:v>
                </c:pt>
                <c:pt idx="818">
                  <c:v>0.0</c:v>
                </c:pt>
                <c:pt idx="819">
                  <c:v>0.0</c:v>
                </c:pt>
                <c:pt idx="820">
                  <c:v>5.884860131917494</c:v>
                </c:pt>
                <c:pt idx="821">
                  <c:v>5.884922558323634</c:v>
                </c:pt>
                <c:pt idx="822">
                  <c:v>5.885185470194568</c:v>
                </c:pt>
                <c:pt idx="823">
                  <c:v>5.885151027482006</c:v>
                </c:pt>
                <c:pt idx="824">
                  <c:v>5.885204088599884</c:v>
                </c:pt>
                <c:pt idx="825">
                  <c:v>5.88535868578004</c:v>
                </c:pt>
                <c:pt idx="826">
                  <c:v>5.88540942333391</c:v>
                </c:pt>
                <c:pt idx="827">
                  <c:v>5.885612463477067</c:v>
                </c:pt>
                <c:pt idx="828">
                  <c:v>5.88573018506867</c:v>
                </c:pt>
                <c:pt idx="829">
                  <c:v>5.88576720032417</c:v>
                </c:pt>
                <c:pt idx="830">
                  <c:v>0.0</c:v>
                </c:pt>
                <c:pt idx="831">
                  <c:v>0.0</c:v>
                </c:pt>
                <c:pt idx="832">
                  <c:v>0.0</c:v>
                </c:pt>
                <c:pt idx="833">
                  <c:v>0.0</c:v>
                </c:pt>
                <c:pt idx="834">
                  <c:v>0.0</c:v>
                </c:pt>
                <c:pt idx="835">
                  <c:v>0.0</c:v>
                </c:pt>
                <c:pt idx="836">
                  <c:v>0.0</c:v>
                </c:pt>
                <c:pt idx="837">
                  <c:v>0.0</c:v>
                </c:pt>
                <c:pt idx="838">
                  <c:v>0.0</c:v>
                </c:pt>
                <c:pt idx="839">
                  <c:v>0.0</c:v>
                </c:pt>
                <c:pt idx="840">
                  <c:v>5.884876348940771</c:v>
                </c:pt>
                <c:pt idx="841">
                  <c:v>5.885116191489096</c:v>
                </c:pt>
                <c:pt idx="842">
                  <c:v>5.885058711853972</c:v>
                </c:pt>
                <c:pt idx="843">
                  <c:v>5.885079565434646</c:v>
                </c:pt>
                <c:pt idx="844">
                  <c:v>5.885289504214317</c:v>
                </c:pt>
                <c:pt idx="845">
                  <c:v>5.885379512994806</c:v>
                </c:pt>
                <c:pt idx="846">
                  <c:v>5.885577887553508</c:v>
                </c:pt>
                <c:pt idx="847">
                  <c:v>5.885464810572794</c:v>
                </c:pt>
                <c:pt idx="848">
                  <c:v>5.885730275748744</c:v>
                </c:pt>
                <c:pt idx="849">
                  <c:v>5.885776324642535</c:v>
                </c:pt>
                <c:pt idx="850">
                  <c:v>0.0</c:v>
                </c:pt>
                <c:pt idx="851">
                  <c:v>0.0</c:v>
                </c:pt>
                <c:pt idx="852">
                  <c:v>0.0</c:v>
                </c:pt>
                <c:pt idx="853">
                  <c:v>0.0</c:v>
                </c:pt>
                <c:pt idx="854">
                  <c:v>0.0</c:v>
                </c:pt>
                <c:pt idx="855">
                  <c:v>0.0</c:v>
                </c:pt>
                <c:pt idx="856">
                  <c:v>0.0</c:v>
                </c:pt>
                <c:pt idx="857">
                  <c:v>0.0</c:v>
                </c:pt>
                <c:pt idx="858">
                  <c:v>0.0</c:v>
                </c:pt>
                <c:pt idx="859">
                  <c:v>0.0</c:v>
                </c:pt>
                <c:pt idx="860">
                  <c:v>5.88507930808912</c:v>
                </c:pt>
                <c:pt idx="861">
                  <c:v>5.884945501501967</c:v>
                </c:pt>
                <c:pt idx="862">
                  <c:v>5.88491795693178</c:v>
                </c:pt>
                <c:pt idx="863">
                  <c:v>5.884994220651297</c:v>
                </c:pt>
                <c:pt idx="864">
                  <c:v>5.885314682967961</c:v>
                </c:pt>
                <c:pt idx="865">
                  <c:v>5.88546950878033</c:v>
                </c:pt>
                <c:pt idx="866">
                  <c:v>5.885492452326271</c:v>
                </c:pt>
                <c:pt idx="867">
                  <c:v>5.885474147462808</c:v>
                </c:pt>
                <c:pt idx="868">
                  <c:v>5.885776234261764</c:v>
                </c:pt>
                <c:pt idx="869">
                  <c:v>5.885829324569692</c:v>
                </c:pt>
                <c:pt idx="870">
                  <c:v>0.0</c:v>
                </c:pt>
                <c:pt idx="871">
                  <c:v>0.0</c:v>
                </c:pt>
                <c:pt idx="872">
                  <c:v>0.0</c:v>
                </c:pt>
                <c:pt idx="873">
                  <c:v>0.0</c:v>
                </c:pt>
                <c:pt idx="874">
                  <c:v>0.0</c:v>
                </c:pt>
                <c:pt idx="875">
                  <c:v>0.0</c:v>
                </c:pt>
                <c:pt idx="876">
                  <c:v>0.0</c:v>
                </c:pt>
                <c:pt idx="877">
                  <c:v>0.0</c:v>
                </c:pt>
                <c:pt idx="878">
                  <c:v>0.0</c:v>
                </c:pt>
                <c:pt idx="879">
                  <c:v>0.0</c:v>
                </c:pt>
                <c:pt idx="880">
                  <c:v>5.88481413575732</c:v>
                </c:pt>
                <c:pt idx="881">
                  <c:v>5.885039999497595</c:v>
                </c:pt>
                <c:pt idx="882">
                  <c:v>5.884966362244823</c:v>
                </c:pt>
                <c:pt idx="883">
                  <c:v>5.885277781370501</c:v>
                </c:pt>
                <c:pt idx="884">
                  <c:v>5.885180846332161</c:v>
                </c:pt>
                <c:pt idx="885">
                  <c:v>5.885176354431763</c:v>
                </c:pt>
                <c:pt idx="886">
                  <c:v>5.885358593179895</c:v>
                </c:pt>
                <c:pt idx="887">
                  <c:v>5.885215772576161</c:v>
                </c:pt>
                <c:pt idx="888">
                  <c:v>5.885716297730267</c:v>
                </c:pt>
                <c:pt idx="889">
                  <c:v>5.8859032815873</c:v>
                </c:pt>
                <c:pt idx="890">
                  <c:v>0.0</c:v>
                </c:pt>
                <c:pt idx="891">
                  <c:v>0.0</c:v>
                </c:pt>
                <c:pt idx="892">
                  <c:v>0.0</c:v>
                </c:pt>
                <c:pt idx="893">
                  <c:v>0.0</c:v>
                </c:pt>
                <c:pt idx="894">
                  <c:v>0.0</c:v>
                </c:pt>
                <c:pt idx="895">
                  <c:v>0.0</c:v>
                </c:pt>
                <c:pt idx="896">
                  <c:v>0.0</c:v>
                </c:pt>
                <c:pt idx="897">
                  <c:v>0.0</c:v>
                </c:pt>
                <c:pt idx="898">
                  <c:v>0.0</c:v>
                </c:pt>
                <c:pt idx="899">
                  <c:v>0.0</c:v>
                </c:pt>
                <c:pt idx="900">
                  <c:v>5.884986951330893</c:v>
                </c:pt>
                <c:pt idx="901">
                  <c:v>5.884825467999549</c:v>
                </c:pt>
                <c:pt idx="902">
                  <c:v>5.885238646639249</c:v>
                </c:pt>
                <c:pt idx="903">
                  <c:v>5.884821006698253</c:v>
                </c:pt>
                <c:pt idx="904">
                  <c:v>5.885111716582696</c:v>
                </c:pt>
                <c:pt idx="905">
                  <c:v>5.885280239691728</c:v>
                </c:pt>
                <c:pt idx="906">
                  <c:v>5.88552247824639</c:v>
                </c:pt>
                <c:pt idx="907">
                  <c:v>5.885559398914688</c:v>
                </c:pt>
                <c:pt idx="908">
                  <c:v>5.885877908648855</c:v>
                </c:pt>
                <c:pt idx="909">
                  <c:v>5.885877998457786</c:v>
                </c:pt>
                <c:pt idx="910">
                  <c:v>0.0</c:v>
                </c:pt>
                <c:pt idx="911">
                  <c:v>0.0</c:v>
                </c:pt>
                <c:pt idx="912">
                  <c:v>0.0</c:v>
                </c:pt>
                <c:pt idx="913">
                  <c:v>0.0</c:v>
                </c:pt>
                <c:pt idx="914">
                  <c:v>0.0</c:v>
                </c:pt>
                <c:pt idx="915">
                  <c:v>0.0</c:v>
                </c:pt>
                <c:pt idx="916">
                  <c:v>0.0</c:v>
                </c:pt>
                <c:pt idx="917">
                  <c:v>0.0</c:v>
                </c:pt>
                <c:pt idx="918">
                  <c:v>0.0</c:v>
                </c:pt>
                <c:pt idx="919">
                  <c:v>0.0</c:v>
                </c:pt>
                <c:pt idx="920">
                  <c:v>5.884924757162341</c:v>
                </c:pt>
                <c:pt idx="921">
                  <c:v>5.884941003386817</c:v>
                </c:pt>
                <c:pt idx="922">
                  <c:v>5.885060948182939</c:v>
                </c:pt>
                <c:pt idx="923">
                  <c:v>5.884954971283864</c:v>
                </c:pt>
                <c:pt idx="924">
                  <c:v>5.885086349975747</c:v>
                </c:pt>
                <c:pt idx="925">
                  <c:v>5.885374733773384</c:v>
                </c:pt>
                <c:pt idx="926">
                  <c:v>5.885656125639568</c:v>
                </c:pt>
                <c:pt idx="927">
                  <c:v>5.88551107068228</c:v>
                </c:pt>
                <c:pt idx="928">
                  <c:v>5.88575310348456</c:v>
                </c:pt>
                <c:pt idx="929">
                  <c:v>5.885663365175032</c:v>
                </c:pt>
                <c:pt idx="930">
                  <c:v>0.0</c:v>
                </c:pt>
                <c:pt idx="931">
                  <c:v>0.0</c:v>
                </c:pt>
                <c:pt idx="932">
                  <c:v>0.0</c:v>
                </c:pt>
                <c:pt idx="933">
                  <c:v>0.0</c:v>
                </c:pt>
                <c:pt idx="934">
                  <c:v>0.0</c:v>
                </c:pt>
                <c:pt idx="935">
                  <c:v>0.0</c:v>
                </c:pt>
                <c:pt idx="936">
                  <c:v>0.0</c:v>
                </c:pt>
                <c:pt idx="937">
                  <c:v>0.0</c:v>
                </c:pt>
                <c:pt idx="938">
                  <c:v>0.0</c:v>
                </c:pt>
                <c:pt idx="939">
                  <c:v>0.0</c:v>
                </c:pt>
                <c:pt idx="940">
                  <c:v>5.885016926115923</c:v>
                </c:pt>
                <c:pt idx="941">
                  <c:v>5.884887853301229</c:v>
                </c:pt>
                <c:pt idx="942">
                  <c:v>5.884846401588677</c:v>
                </c:pt>
                <c:pt idx="943">
                  <c:v>5.884971002345185</c:v>
                </c:pt>
                <c:pt idx="944">
                  <c:v>5.885109573519966</c:v>
                </c:pt>
                <c:pt idx="945">
                  <c:v>5.885224851097075</c:v>
                </c:pt>
                <c:pt idx="946">
                  <c:v>5.88532631226023</c:v>
                </c:pt>
                <c:pt idx="947">
                  <c:v>5.88542779570438</c:v>
                </c:pt>
                <c:pt idx="948">
                  <c:v>5.885630925486609</c:v>
                </c:pt>
                <c:pt idx="949">
                  <c:v>5.885730063374134</c:v>
                </c:pt>
                <c:pt idx="950">
                  <c:v>0.0</c:v>
                </c:pt>
                <c:pt idx="951">
                  <c:v>0.0</c:v>
                </c:pt>
                <c:pt idx="952">
                  <c:v>0.0</c:v>
                </c:pt>
                <c:pt idx="953">
                  <c:v>0.0</c:v>
                </c:pt>
                <c:pt idx="954">
                  <c:v>0.0</c:v>
                </c:pt>
                <c:pt idx="955">
                  <c:v>0.0</c:v>
                </c:pt>
                <c:pt idx="956">
                  <c:v>0.0</c:v>
                </c:pt>
                <c:pt idx="957">
                  <c:v>0.0</c:v>
                </c:pt>
                <c:pt idx="958">
                  <c:v>0.0</c:v>
                </c:pt>
                <c:pt idx="959">
                  <c:v>0.0</c:v>
                </c:pt>
                <c:pt idx="960">
                  <c:v>5.884807038599034</c:v>
                </c:pt>
                <c:pt idx="961">
                  <c:v>5.884809419581494</c:v>
                </c:pt>
                <c:pt idx="962">
                  <c:v>5.88491795693178</c:v>
                </c:pt>
                <c:pt idx="963">
                  <c:v>5.884924839189861</c:v>
                </c:pt>
                <c:pt idx="964">
                  <c:v>5.885118726158199</c:v>
                </c:pt>
                <c:pt idx="965">
                  <c:v>5.885250235562873</c:v>
                </c:pt>
                <c:pt idx="966">
                  <c:v>5.88520880321771</c:v>
                </c:pt>
                <c:pt idx="967">
                  <c:v>5.885444004550751</c:v>
                </c:pt>
                <c:pt idx="968">
                  <c:v>5.885631014363887</c:v>
                </c:pt>
                <c:pt idx="969">
                  <c:v>5.886011676770726</c:v>
                </c:pt>
                <c:pt idx="970">
                  <c:v>0.0</c:v>
                </c:pt>
                <c:pt idx="971">
                  <c:v>0.0</c:v>
                </c:pt>
                <c:pt idx="972">
                  <c:v>0.0</c:v>
                </c:pt>
                <c:pt idx="973">
                  <c:v>0.0</c:v>
                </c:pt>
                <c:pt idx="974">
                  <c:v>0.0</c:v>
                </c:pt>
                <c:pt idx="975">
                  <c:v>0.0</c:v>
                </c:pt>
                <c:pt idx="976">
                  <c:v>0.0</c:v>
                </c:pt>
                <c:pt idx="977">
                  <c:v>0.0</c:v>
                </c:pt>
                <c:pt idx="978">
                  <c:v>0.0</c:v>
                </c:pt>
                <c:pt idx="979">
                  <c:v>0.0</c:v>
                </c:pt>
                <c:pt idx="980">
                  <c:v>5.884947792509742</c:v>
                </c:pt>
                <c:pt idx="981">
                  <c:v>5.884758698525324</c:v>
                </c:pt>
                <c:pt idx="982">
                  <c:v>5.884862636118314</c:v>
                </c:pt>
                <c:pt idx="983">
                  <c:v>5.884987144982168</c:v>
                </c:pt>
                <c:pt idx="984">
                  <c:v>5.884835078118452</c:v>
                </c:pt>
                <c:pt idx="985">
                  <c:v>5.885317203630421</c:v>
                </c:pt>
                <c:pt idx="986">
                  <c:v>5.885278075381653</c:v>
                </c:pt>
                <c:pt idx="987">
                  <c:v>5.885457913068614</c:v>
                </c:pt>
                <c:pt idx="988">
                  <c:v>5.885797045539602</c:v>
                </c:pt>
                <c:pt idx="989">
                  <c:v>5.885561878325236</c:v>
                </c:pt>
                <c:pt idx="990">
                  <c:v>0.0</c:v>
                </c:pt>
                <c:pt idx="991">
                  <c:v>0.0</c:v>
                </c:pt>
                <c:pt idx="992">
                  <c:v>0.0</c:v>
                </c:pt>
                <c:pt idx="993">
                  <c:v>0.0</c:v>
                </c:pt>
                <c:pt idx="994">
                  <c:v>0.0</c:v>
                </c:pt>
                <c:pt idx="995">
                  <c:v>0.0</c:v>
                </c:pt>
                <c:pt idx="996">
                  <c:v>0.0</c:v>
                </c:pt>
                <c:pt idx="997">
                  <c:v>0.0</c:v>
                </c:pt>
                <c:pt idx="998">
                  <c:v>0.0</c:v>
                </c:pt>
                <c:pt idx="999">
                  <c:v>0.0</c:v>
                </c:pt>
                <c:pt idx="1000">
                  <c:v>5.884675529361107</c:v>
                </c:pt>
                <c:pt idx="1001">
                  <c:v>5.88477947398538</c:v>
                </c:pt>
                <c:pt idx="1002">
                  <c:v>5.884763311228211</c:v>
                </c:pt>
                <c:pt idx="1003">
                  <c:v>5.884867352267141</c:v>
                </c:pt>
                <c:pt idx="1004">
                  <c:v>5.885014893612616</c:v>
                </c:pt>
                <c:pt idx="1005">
                  <c:v>5.885130260775075</c:v>
                </c:pt>
                <c:pt idx="1006">
                  <c:v>5.88526419184586</c:v>
                </c:pt>
                <c:pt idx="1007">
                  <c:v>5.8855617199018</c:v>
                </c:pt>
                <c:pt idx="1008">
                  <c:v>5.885386525517674</c:v>
                </c:pt>
                <c:pt idx="1009">
                  <c:v>5.885508720766789</c:v>
                </c:pt>
                <c:pt idx="1010">
                  <c:v>0.0</c:v>
                </c:pt>
                <c:pt idx="1011">
                  <c:v>0.0</c:v>
                </c:pt>
                <c:pt idx="1012">
                  <c:v>0.0</c:v>
                </c:pt>
                <c:pt idx="1013">
                  <c:v>0.0</c:v>
                </c:pt>
                <c:pt idx="1014">
                  <c:v>0.0</c:v>
                </c:pt>
                <c:pt idx="1015">
                  <c:v>0.0</c:v>
                </c:pt>
                <c:pt idx="1016">
                  <c:v>0.0</c:v>
                </c:pt>
                <c:pt idx="1017">
                  <c:v>0.0</c:v>
                </c:pt>
                <c:pt idx="1018">
                  <c:v>0.0</c:v>
                </c:pt>
                <c:pt idx="1019">
                  <c:v>0.0</c:v>
                </c:pt>
                <c:pt idx="1020">
                  <c:v>5.884696401049743</c:v>
                </c:pt>
                <c:pt idx="1021">
                  <c:v>5.884684985166586</c:v>
                </c:pt>
                <c:pt idx="1022">
                  <c:v>5.884744831263474</c:v>
                </c:pt>
                <c:pt idx="1023">
                  <c:v>5.885010253903204</c:v>
                </c:pt>
                <c:pt idx="1024">
                  <c:v>5.885005760156924</c:v>
                </c:pt>
                <c:pt idx="1025">
                  <c:v>5.88504483091858</c:v>
                </c:pt>
                <c:pt idx="1026">
                  <c:v>5.885199536960131</c:v>
                </c:pt>
                <c:pt idx="1027">
                  <c:v>5.885425632516938</c:v>
                </c:pt>
                <c:pt idx="1028">
                  <c:v>5.885354267623835</c:v>
                </c:pt>
                <c:pt idx="1029">
                  <c:v>5.88544883000884</c:v>
                </c:pt>
                <c:pt idx="1030">
                  <c:v>0.0</c:v>
                </c:pt>
                <c:pt idx="1031">
                  <c:v>0.0</c:v>
                </c:pt>
                <c:pt idx="1032">
                  <c:v>0.0</c:v>
                </c:pt>
                <c:pt idx="1033">
                  <c:v>0.0</c:v>
                </c:pt>
                <c:pt idx="1034">
                  <c:v>0.0</c:v>
                </c:pt>
                <c:pt idx="1035">
                  <c:v>0.0</c:v>
                </c:pt>
                <c:pt idx="1036">
                  <c:v>0.0</c:v>
                </c:pt>
                <c:pt idx="1037">
                  <c:v>0.0</c:v>
                </c:pt>
                <c:pt idx="1038">
                  <c:v>0.0</c:v>
                </c:pt>
                <c:pt idx="1039">
                  <c:v>0.0</c:v>
                </c:pt>
                <c:pt idx="1040">
                  <c:v>5.884807115979939</c:v>
                </c:pt>
                <c:pt idx="1041">
                  <c:v>5.884701106097146</c:v>
                </c:pt>
                <c:pt idx="1042">
                  <c:v>5.884791088835239</c:v>
                </c:pt>
                <c:pt idx="1043">
                  <c:v>5.88480710877253</c:v>
                </c:pt>
                <c:pt idx="1044">
                  <c:v>5.884687425037324</c:v>
                </c:pt>
                <c:pt idx="1045">
                  <c:v>5.884943346575197</c:v>
                </c:pt>
                <c:pt idx="1046">
                  <c:v>5.885192549308866</c:v>
                </c:pt>
                <c:pt idx="1047">
                  <c:v>5.885245796052611</c:v>
                </c:pt>
                <c:pt idx="1048">
                  <c:v>5.885321892108306</c:v>
                </c:pt>
                <c:pt idx="1049">
                  <c:v>5.885531917029969</c:v>
                </c:pt>
                <c:pt idx="1050">
                  <c:v>0.0</c:v>
                </c:pt>
                <c:pt idx="1051">
                  <c:v>0.0</c:v>
                </c:pt>
                <c:pt idx="1052">
                  <c:v>0.0</c:v>
                </c:pt>
                <c:pt idx="1053">
                  <c:v>0.0</c:v>
                </c:pt>
                <c:pt idx="1054">
                  <c:v>0.0</c:v>
                </c:pt>
                <c:pt idx="1055">
                  <c:v>0.0</c:v>
                </c:pt>
                <c:pt idx="1056">
                  <c:v>0.0</c:v>
                </c:pt>
                <c:pt idx="1057">
                  <c:v>0.0</c:v>
                </c:pt>
                <c:pt idx="1058">
                  <c:v>0.0</c:v>
                </c:pt>
                <c:pt idx="1059">
                  <c:v>0.0</c:v>
                </c:pt>
                <c:pt idx="1060">
                  <c:v>5.884588023216244</c:v>
                </c:pt>
                <c:pt idx="1061">
                  <c:v>5.884754185296511</c:v>
                </c:pt>
                <c:pt idx="1062">
                  <c:v>5.884809560768921</c:v>
                </c:pt>
                <c:pt idx="1063">
                  <c:v>5.884821006698253</c:v>
                </c:pt>
                <c:pt idx="1064">
                  <c:v>5.884841884515641</c:v>
                </c:pt>
                <c:pt idx="1065">
                  <c:v>5.885012749735696</c:v>
                </c:pt>
                <c:pt idx="1066">
                  <c:v>5.885224924762645</c:v>
                </c:pt>
                <c:pt idx="1067">
                  <c:v>5.885097967019845</c:v>
                </c:pt>
                <c:pt idx="1068">
                  <c:v>5.885457887574527</c:v>
                </c:pt>
                <c:pt idx="1069">
                  <c:v>5.885471867375908</c:v>
                </c:pt>
                <c:pt idx="1070">
                  <c:v>0.0</c:v>
                </c:pt>
                <c:pt idx="1071">
                  <c:v>0.0</c:v>
                </c:pt>
                <c:pt idx="1072">
                  <c:v>0.0</c:v>
                </c:pt>
                <c:pt idx="1073">
                  <c:v>0.0</c:v>
                </c:pt>
                <c:pt idx="1074">
                  <c:v>0.0</c:v>
                </c:pt>
                <c:pt idx="1075">
                  <c:v>0.0</c:v>
                </c:pt>
                <c:pt idx="1076">
                  <c:v>0.0</c:v>
                </c:pt>
                <c:pt idx="1077">
                  <c:v>0.0</c:v>
                </c:pt>
                <c:pt idx="1078">
                  <c:v>0.0</c:v>
                </c:pt>
                <c:pt idx="1079">
                  <c:v>0.0</c:v>
                </c:pt>
                <c:pt idx="1080">
                  <c:v>5.884523390974754</c:v>
                </c:pt>
                <c:pt idx="1081">
                  <c:v>5.884528086397004</c:v>
                </c:pt>
                <c:pt idx="1082">
                  <c:v>5.884823353009454</c:v>
                </c:pt>
                <c:pt idx="1083">
                  <c:v>5.88469649492256</c:v>
                </c:pt>
                <c:pt idx="1084">
                  <c:v>5.884687321041436</c:v>
                </c:pt>
                <c:pt idx="1085">
                  <c:v>5.884947922163739</c:v>
                </c:pt>
                <c:pt idx="1086">
                  <c:v>5.885067938966979</c:v>
                </c:pt>
                <c:pt idx="1087">
                  <c:v>5.885128082619832</c:v>
                </c:pt>
                <c:pt idx="1088">
                  <c:v>5.885354152558679</c:v>
                </c:pt>
                <c:pt idx="1089">
                  <c:v>5.885437445995245</c:v>
                </c:pt>
                <c:pt idx="1090">
                  <c:v>0.0</c:v>
                </c:pt>
                <c:pt idx="1091">
                  <c:v>0.0</c:v>
                </c:pt>
                <c:pt idx="1092">
                  <c:v>0.0</c:v>
                </c:pt>
                <c:pt idx="1093">
                  <c:v>0.0</c:v>
                </c:pt>
                <c:pt idx="1094">
                  <c:v>0.0</c:v>
                </c:pt>
                <c:pt idx="1095">
                  <c:v>0.0</c:v>
                </c:pt>
                <c:pt idx="1096">
                  <c:v>0.0</c:v>
                </c:pt>
                <c:pt idx="1097">
                  <c:v>0.0</c:v>
                </c:pt>
                <c:pt idx="1098">
                  <c:v>0.0</c:v>
                </c:pt>
                <c:pt idx="1099">
                  <c:v>0.0</c:v>
                </c:pt>
                <c:pt idx="1100">
                  <c:v>5.88456489428822</c:v>
                </c:pt>
                <c:pt idx="1101">
                  <c:v>5.884606535804276</c:v>
                </c:pt>
                <c:pt idx="1102">
                  <c:v>5.884790992652704</c:v>
                </c:pt>
                <c:pt idx="1103">
                  <c:v>5.884608910111716</c:v>
                </c:pt>
                <c:pt idx="1104">
                  <c:v>5.884897276082519</c:v>
                </c:pt>
                <c:pt idx="1105">
                  <c:v>5.885028783434218</c:v>
                </c:pt>
                <c:pt idx="1106">
                  <c:v>5.885033510975745</c:v>
                </c:pt>
                <c:pt idx="1107">
                  <c:v>5.885176596535071</c:v>
                </c:pt>
                <c:pt idx="1108">
                  <c:v>5.885370291341532</c:v>
                </c:pt>
                <c:pt idx="1109">
                  <c:v>5.885400316913294</c:v>
                </c:pt>
                <c:pt idx="1110">
                  <c:v>0.0</c:v>
                </c:pt>
                <c:pt idx="1111">
                  <c:v>0.0</c:v>
                </c:pt>
                <c:pt idx="1112">
                  <c:v>0.0</c:v>
                </c:pt>
                <c:pt idx="1113">
                  <c:v>0.0</c:v>
                </c:pt>
                <c:pt idx="1114">
                  <c:v>0.0</c:v>
                </c:pt>
                <c:pt idx="1115">
                  <c:v>0.0</c:v>
                </c:pt>
                <c:pt idx="1116">
                  <c:v>0.0</c:v>
                </c:pt>
                <c:pt idx="1117">
                  <c:v>0.0</c:v>
                </c:pt>
                <c:pt idx="1118">
                  <c:v>0.0</c:v>
                </c:pt>
                <c:pt idx="1119">
                  <c:v>0.0</c:v>
                </c:pt>
                <c:pt idx="1120">
                  <c:v>5.884680183005774</c:v>
                </c:pt>
                <c:pt idx="1121">
                  <c:v>5.884647880443114</c:v>
                </c:pt>
                <c:pt idx="1122">
                  <c:v>5.884738032996788</c:v>
                </c:pt>
                <c:pt idx="1123">
                  <c:v>5.884807222638508</c:v>
                </c:pt>
                <c:pt idx="1124">
                  <c:v>5.884899535396816</c:v>
                </c:pt>
                <c:pt idx="1125">
                  <c:v>5.885056309375741</c:v>
                </c:pt>
                <c:pt idx="1126">
                  <c:v>5.885093305081422</c:v>
                </c:pt>
                <c:pt idx="1127">
                  <c:v>5.88541873555341</c:v>
                </c:pt>
                <c:pt idx="1128">
                  <c:v>5.885377304247638</c:v>
                </c:pt>
                <c:pt idx="1129">
                  <c:v>5.885596387192076</c:v>
                </c:pt>
                <c:pt idx="1130">
                  <c:v>0.0</c:v>
                </c:pt>
                <c:pt idx="1131">
                  <c:v>0.0</c:v>
                </c:pt>
                <c:pt idx="1132">
                  <c:v>0.0</c:v>
                </c:pt>
                <c:pt idx="1133">
                  <c:v>0.0</c:v>
                </c:pt>
                <c:pt idx="1134">
                  <c:v>0.0</c:v>
                </c:pt>
                <c:pt idx="1135">
                  <c:v>0.0</c:v>
                </c:pt>
                <c:pt idx="1136">
                  <c:v>0.0</c:v>
                </c:pt>
                <c:pt idx="1137">
                  <c:v>0.0</c:v>
                </c:pt>
                <c:pt idx="1138">
                  <c:v>0.0</c:v>
                </c:pt>
                <c:pt idx="1139">
                  <c:v>0.0</c:v>
                </c:pt>
                <c:pt idx="1140">
                  <c:v>5.884742563616364</c:v>
                </c:pt>
                <c:pt idx="1141">
                  <c:v>5.88469395146456</c:v>
                </c:pt>
                <c:pt idx="1142">
                  <c:v>5.884567156029604</c:v>
                </c:pt>
                <c:pt idx="1143">
                  <c:v>5.884703479204391</c:v>
                </c:pt>
                <c:pt idx="1144">
                  <c:v>5.884943346575197</c:v>
                </c:pt>
                <c:pt idx="1145">
                  <c:v>5.884841962437163</c:v>
                </c:pt>
                <c:pt idx="1146">
                  <c:v>5.885035749674802</c:v>
                </c:pt>
                <c:pt idx="1147">
                  <c:v>5.885160249562101</c:v>
                </c:pt>
                <c:pt idx="1148">
                  <c:v>5.885370292696098</c:v>
                </c:pt>
                <c:pt idx="1149">
                  <c:v>5.885587143055194</c:v>
                </c:pt>
                <c:pt idx="1150">
                  <c:v>0.0</c:v>
                </c:pt>
                <c:pt idx="1151">
                  <c:v>0.0</c:v>
                </c:pt>
                <c:pt idx="1152">
                  <c:v>0.0</c:v>
                </c:pt>
                <c:pt idx="1153">
                  <c:v>0.0</c:v>
                </c:pt>
                <c:pt idx="1154">
                  <c:v>0.0</c:v>
                </c:pt>
                <c:pt idx="1155">
                  <c:v>0.0</c:v>
                </c:pt>
                <c:pt idx="1156">
                  <c:v>0.0</c:v>
                </c:pt>
                <c:pt idx="1157">
                  <c:v>0.0</c:v>
                </c:pt>
                <c:pt idx="1158">
                  <c:v>0.0</c:v>
                </c:pt>
                <c:pt idx="1159">
                  <c:v>0.0</c:v>
                </c:pt>
                <c:pt idx="1160">
                  <c:v>5.88476786085682</c:v>
                </c:pt>
                <c:pt idx="1161">
                  <c:v>5.884638801456685</c:v>
                </c:pt>
                <c:pt idx="1162">
                  <c:v>5.88469185560831</c:v>
                </c:pt>
                <c:pt idx="1163">
                  <c:v>5.88486941272433</c:v>
                </c:pt>
                <c:pt idx="1164">
                  <c:v>5.88486034400055</c:v>
                </c:pt>
                <c:pt idx="1165">
                  <c:v>5.885125514465283</c:v>
                </c:pt>
                <c:pt idx="1166">
                  <c:v>5.88516951503609</c:v>
                </c:pt>
                <c:pt idx="1167">
                  <c:v>5.885268831805776</c:v>
                </c:pt>
                <c:pt idx="1168">
                  <c:v>5.885425792881682</c:v>
                </c:pt>
                <c:pt idx="1169">
                  <c:v>5.885407305911791</c:v>
                </c:pt>
                <c:pt idx="1170">
                  <c:v>0.0</c:v>
                </c:pt>
                <c:pt idx="1171">
                  <c:v>0.0</c:v>
                </c:pt>
                <c:pt idx="1172">
                  <c:v>0.0</c:v>
                </c:pt>
                <c:pt idx="1173">
                  <c:v>0.0</c:v>
                </c:pt>
                <c:pt idx="1174">
                  <c:v>0.0</c:v>
                </c:pt>
                <c:pt idx="1175">
                  <c:v>0.0</c:v>
                </c:pt>
                <c:pt idx="1176">
                  <c:v>0.0</c:v>
                </c:pt>
                <c:pt idx="1177">
                  <c:v>0.0</c:v>
                </c:pt>
                <c:pt idx="1178">
                  <c:v>0.0</c:v>
                </c:pt>
                <c:pt idx="1179">
                  <c:v>0.0</c:v>
                </c:pt>
                <c:pt idx="1180">
                  <c:v>5.884774659952535</c:v>
                </c:pt>
                <c:pt idx="1181">
                  <c:v>5.884521103122122</c:v>
                </c:pt>
                <c:pt idx="1182">
                  <c:v>5.884708089021402</c:v>
                </c:pt>
                <c:pt idx="1183">
                  <c:v>5.884735670212926</c:v>
                </c:pt>
                <c:pt idx="1184">
                  <c:v>5.884971062901981</c:v>
                </c:pt>
                <c:pt idx="1185">
                  <c:v>5.884975798121868</c:v>
                </c:pt>
                <c:pt idx="1186">
                  <c:v>5.885224921928764</c:v>
                </c:pt>
                <c:pt idx="1187">
                  <c:v>5.885356431445734</c:v>
                </c:pt>
                <c:pt idx="1188">
                  <c:v>5.885347348628215</c:v>
                </c:pt>
                <c:pt idx="1189">
                  <c:v>5.88550189220433</c:v>
                </c:pt>
                <c:pt idx="1190">
                  <c:v>0.0</c:v>
                </c:pt>
                <c:pt idx="1191">
                  <c:v>0.0</c:v>
                </c:pt>
                <c:pt idx="1192">
                  <c:v>0.0</c:v>
                </c:pt>
                <c:pt idx="1193">
                  <c:v>0.0</c:v>
                </c:pt>
                <c:pt idx="1194">
                  <c:v>0.0</c:v>
                </c:pt>
                <c:pt idx="1195">
                  <c:v>0.0</c:v>
                </c:pt>
                <c:pt idx="1196">
                  <c:v>0.0</c:v>
                </c:pt>
                <c:pt idx="1197">
                  <c:v>0.0</c:v>
                </c:pt>
                <c:pt idx="1198">
                  <c:v>0.0</c:v>
                </c:pt>
                <c:pt idx="1199">
                  <c:v>0.0</c:v>
                </c:pt>
                <c:pt idx="1200">
                  <c:v>5.884601718309827</c:v>
                </c:pt>
                <c:pt idx="1201">
                  <c:v>5.884606438649678</c:v>
                </c:pt>
                <c:pt idx="1202">
                  <c:v>5.884565088775364</c:v>
                </c:pt>
                <c:pt idx="1203">
                  <c:v>5.884853461070634</c:v>
                </c:pt>
                <c:pt idx="1204">
                  <c:v>5.884883304529847</c:v>
                </c:pt>
                <c:pt idx="1205">
                  <c:v>4.461820091703313</c:v>
                </c:pt>
                <c:pt idx="1206">
                  <c:v>5.885199444211415</c:v>
                </c:pt>
                <c:pt idx="1207">
                  <c:v>5.885109697024497</c:v>
                </c:pt>
                <c:pt idx="1208">
                  <c:v>5.885338012120556</c:v>
                </c:pt>
                <c:pt idx="1209">
                  <c:v>5.885416549140205</c:v>
                </c:pt>
                <c:pt idx="1210">
                  <c:v>0.0</c:v>
                </c:pt>
                <c:pt idx="1211">
                  <c:v>0.0</c:v>
                </c:pt>
                <c:pt idx="1212">
                  <c:v>0.0</c:v>
                </c:pt>
                <c:pt idx="1213">
                  <c:v>0.0</c:v>
                </c:pt>
                <c:pt idx="1214">
                  <c:v>0.0</c:v>
                </c:pt>
                <c:pt idx="1215">
                  <c:v>0.0</c:v>
                </c:pt>
                <c:pt idx="1216">
                  <c:v>0.0</c:v>
                </c:pt>
                <c:pt idx="1217">
                  <c:v>0.0</c:v>
                </c:pt>
                <c:pt idx="1218">
                  <c:v>0.0</c:v>
                </c:pt>
                <c:pt idx="1219">
                  <c:v>0.0</c:v>
                </c:pt>
                <c:pt idx="1220">
                  <c:v>5.884790804023789</c:v>
                </c:pt>
                <c:pt idx="1221">
                  <c:v>5.884569426447133</c:v>
                </c:pt>
                <c:pt idx="1222">
                  <c:v>5.884728953400314</c:v>
                </c:pt>
                <c:pt idx="1223">
                  <c:v>5.884758702203837</c:v>
                </c:pt>
                <c:pt idx="1224">
                  <c:v>5.885031035998337</c:v>
                </c:pt>
                <c:pt idx="1225">
                  <c:v>5.884888027529433</c:v>
                </c:pt>
                <c:pt idx="1226">
                  <c:v>5.885252619777904</c:v>
                </c:pt>
                <c:pt idx="1227">
                  <c:v>5.885199631627195</c:v>
                </c:pt>
                <c:pt idx="1228">
                  <c:v>5.885534198056368</c:v>
                </c:pt>
                <c:pt idx="1229">
                  <c:v>5.885582593558889</c:v>
                </c:pt>
                <c:pt idx="1230">
                  <c:v>0.0</c:v>
                </c:pt>
                <c:pt idx="1231">
                  <c:v>0.0</c:v>
                </c:pt>
                <c:pt idx="1232">
                  <c:v>0.0</c:v>
                </c:pt>
                <c:pt idx="1233">
                  <c:v>0.0</c:v>
                </c:pt>
                <c:pt idx="1234">
                  <c:v>0.0</c:v>
                </c:pt>
                <c:pt idx="1235">
                  <c:v>0.0</c:v>
                </c:pt>
                <c:pt idx="1236">
                  <c:v>0.0</c:v>
                </c:pt>
                <c:pt idx="1237">
                  <c:v>0.0</c:v>
                </c:pt>
                <c:pt idx="1238">
                  <c:v>0.0</c:v>
                </c:pt>
                <c:pt idx="1239">
                  <c:v>0.0</c:v>
                </c:pt>
                <c:pt idx="1240">
                  <c:v>5.884783981525897</c:v>
                </c:pt>
                <c:pt idx="1241">
                  <c:v>5.884631913640344</c:v>
                </c:pt>
                <c:pt idx="1242">
                  <c:v>5.884689704182942</c:v>
                </c:pt>
                <c:pt idx="1243">
                  <c:v>5.884846284222299</c:v>
                </c:pt>
                <c:pt idx="1244">
                  <c:v>5.884945602072848</c:v>
                </c:pt>
                <c:pt idx="1245">
                  <c:v>5.885061248854116</c:v>
                </c:pt>
                <c:pt idx="1246">
                  <c:v>5.88512118340353</c:v>
                </c:pt>
                <c:pt idx="1247">
                  <c:v>5.885386454694376</c:v>
                </c:pt>
                <c:pt idx="1248">
                  <c:v>5.885361255472435</c:v>
                </c:pt>
                <c:pt idx="1249">
                  <c:v>5.885570999277244</c:v>
                </c:pt>
                <c:pt idx="1250">
                  <c:v>0.0</c:v>
                </c:pt>
                <c:pt idx="1251">
                  <c:v>0.0</c:v>
                </c:pt>
                <c:pt idx="1252">
                  <c:v>0.0</c:v>
                </c:pt>
                <c:pt idx="1253">
                  <c:v>0.0</c:v>
                </c:pt>
                <c:pt idx="1254">
                  <c:v>0.0</c:v>
                </c:pt>
                <c:pt idx="1255">
                  <c:v>0.0</c:v>
                </c:pt>
                <c:pt idx="1256">
                  <c:v>0.0</c:v>
                </c:pt>
                <c:pt idx="1257">
                  <c:v>0.0</c:v>
                </c:pt>
                <c:pt idx="1258">
                  <c:v>0.0</c:v>
                </c:pt>
                <c:pt idx="1259">
                  <c:v>0.0</c:v>
                </c:pt>
                <c:pt idx="1260">
                  <c:v>5.884659368554201</c:v>
                </c:pt>
                <c:pt idx="1261">
                  <c:v>5.884551214798638</c:v>
                </c:pt>
                <c:pt idx="1262">
                  <c:v>5.884887900880002</c:v>
                </c:pt>
                <c:pt idx="1263">
                  <c:v>5.884853293101032</c:v>
                </c:pt>
                <c:pt idx="1264">
                  <c:v>5.884867341441978</c:v>
                </c:pt>
                <c:pt idx="1265">
                  <c:v>5.884874243243461</c:v>
                </c:pt>
                <c:pt idx="1266">
                  <c:v>5.885075020246786</c:v>
                </c:pt>
                <c:pt idx="1267">
                  <c:v>5.885084251524473</c:v>
                </c:pt>
                <c:pt idx="1268">
                  <c:v>5.885497064388954</c:v>
                </c:pt>
                <c:pt idx="1269">
                  <c:v>5.885635560771926</c:v>
                </c:pt>
                <c:pt idx="1270">
                  <c:v>0.0</c:v>
                </c:pt>
                <c:pt idx="1271">
                  <c:v>0.0</c:v>
                </c:pt>
                <c:pt idx="1272">
                  <c:v>0.0</c:v>
                </c:pt>
                <c:pt idx="1273">
                  <c:v>0.0</c:v>
                </c:pt>
                <c:pt idx="1274">
                  <c:v>0.0</c:v>
                </c:pt>
                <c:pt idx="1275">
                  <c:v>0.0</c:v>
                </c:pt>
                <c:pt idx="1276">
                  <c:v>0.0</c:v>
                </c:pt>
                <c:pt idx="1277">
                  <c:v>0.0</c:v>
                </c:pt>
                <c:pt idx="1278">
                  <c:v>0.0</c:v>
                </c:pt>
                <c:pt idx="1279">
                  <c:v>0.0</c:v>
                </c:pt>
                <c:pt idx="1280">
                  <c:v>5.884548662868148</c:v>
                </c:pt>
                <c:pt idx="1281">
                  <c:v>5.884530154411284</c:v>
                </c:pt>
                <c:pt idx="1282">
                  <c:v>5.884486652228166</c:v>
                </c:pt>
                <c:pt idx="1283">
                  <c:v>5.884908683725514</c:v>
                </c:pt>
                <c:pt idx="1284">
                  <c:v>5.884795627852386</c:v>
                </c:pt>
                <c:pt idx="1285">
                  <c:v>5.884883380676976</c:v>
                </c:pt>
                <c:pt idx="1286">
                  <c:v>5.885021947326077</c:v>
                </c:pt>
                <c:pt idx="1287">
                  <c:v>5.885153448393193</c:v>
                </c:pt>
                <c:pt idx="1288">
                  <c:v>5.885409585559054</c:v>
                </c:pt>
                <c:pt idx="1289">
                  <c:v>5.885275706492341</c:v>
                </c:pt>
                <c:pt idx="1290">
                  <c:v>0.0</c:v>
                </c:pt>
                <c:pt idx="1291">
                  <c:v>0.0</c:v>
                </c:pt>
                <c:pt idx="1292">
                  <c:v>0.0</c:v>
                </c:pt>
                <c:pt idx="1293">
                  <c:v>0.0</c:v>
                </c:pt>
                <c:pt idx="1294">
                  <c:v>0.0</c:v>
                </c:pt>
                <c:pt idx="1295">
                  <c:v>0.0</c:v>
                </c:pt>
                <c:pt idx="1296">
                  <c:v>0.0</c:v>
                </c:pt>
                <c:pt idx="1297">
                  <c:v>0.0</c:v>
                </c:pt>
                <c:pt idx="1298">
                  <c:v>0.0</c:v>
                </c:pt>
                <c:pt idx="1299">
                  <c:v>0.0</c:v>
                </c:pt>
                <c:pt idx="1300">
                  <c:v>5.884617863122977</c:v>
                </c:pt>
                <c:pt idx="1301">
                  <c:v>5.88445878826808</c:v>
                </c:pt>
                <c:pt idx="1302">
                  <c:v>5.884447379423567</c:v>
                </c:pt>
                <c:pt idx="1303">
                  <c:v>5.884772597967705</c:v>
                </c:pt>
                <c:pt idx="1304">
                  <c:v>5.884795700835171</c:v>
                </c:pt>
                <c:pt idx="1305">
                  <c:v>5.885014878942487</c:v>
                </c:pt>
                <c:pt idx="1306">
                  <c:v>5.88504275915249</c:v>
                </c:pt>
                <c:pt idx="1307">
                  <c:v>5.885135071446753</c:v>
                </c:pt>
                <c:pt idx="1308">
                  <c:v>5.88510968201013</c:v>
                </c:pt>
                <c:pt idx="1309">
                  <c:v>5.885485844297071</c:v>
                </c:pt>
                <c:pt idx="1310">
                  <c:v>0.0</c:v>
                </c:pt>
                <c:pt idx="1311">
                  <c:v>0.0</c:v>
                </c:pt>
                <c:pt idx="1312">
                  <c:v>0.0</c:v>
                </c:pt>
                <c:pt idx="1313">
                  <c:v>0.0</c:v>
                </c:pt>
                <c:pt idx="1314">
                  <c:v>0.0</c:v>
                </c:pt>
                <c:pt idx="1315">
                  <c:v>0.0</c:v>
                </c:pt>
                <c:pt idx="1316">
                  <c:v>0.0</c:v>
                </c:pt>
                <c:pt idx="1317">
                  <c:v>0.0</c:v>
                </c:pt>
                <c:pt idx="1318">
                  <c:v>0.0</c:v>
                </c:pt>
                <c:pt idx="1319">
                  <c:v>0.0</c:v>
                </c:pt>
                <c:pt idx="1320">
                  <c:v>5.884705618194927</c:v>
                </c:pt>
                <c:pt idx="1321">
                  <c:v>5.884613430251994</c:v>
                </c:pt>
                <c:pt idx="1322">
                  <c:v>5.884839496209818</c:v>
                </c:pt>
                <c:pt idx="1323">
                  <c:v>5.884758894673168</c:v>
                </c:pt>
                <c:pt idx="1324">
                  <c:v>5.884851115032792</c:v>
                </c:pt>
                <c:pt idx="1325">
                  <c:v>5.884927303240855</c:v>
                </c:pt>
                <c:pt idx="1326">
                  <c:v>5.885058972866472</c:v>
                </c:pt>
                <c:pt idx="1327">
                  <c:v>5.885049730783548</c:v>
                </c:pt>
                <c:pt idx="1328">
                  <c:v>5.885261916152537</c:v>
                </c:pt>
                <c:pt idx="1329">
                  <c:v>5.885446483021937</c:v>
                </c:pt>
                <c:pt idx="1330">
                  <c:v>0.0</c:v>
                </c:pt>
                <c:pt idx="1331">
                  <c:v>0.0</c:v>
                </c:pt>
                <c:pt idx="1332">
                  <c:v>0.0</c:v>
                </c:pt>
                <c:pt idx="1333">
                  <c:v>0.0</c:v>
                </c:pt>
                <c:pt idx="1334">
                  <c:v>0.0</c:v>
                </c:pt>
                <c:pt idx="1335">
                  <c:v>0.0</c:v>
                </c:pt>
                <c:pt idx="1336">
                  <c:v>0.0</c:v>
                </c:pt>
                <c:pt idx="1337">
                  <c:v>0.0</c:v>
                </c:pt>
                <c:pt idx="1338">
                  <c:v>0.0</c:v>
                </c:pt>
                <c:pt idx="1339">
                  <c:v>0.0</c:v>
                </c:pt>
                <c:pt idx="1340">
                  <c:v>5.884516470355436</c:v>
                </c:pt>
                <c:pt idx="1341">
                  <c:v>5.88445871355458</c:v>
                </c:pt>
                <c:pt idx="1342">
                  <c:v>5.884666465562641</c:v>
                </c:pt>
                <c:pt idx="1343">
                  <c:v>5.884601914165306</c:v>
                </c:pt>
                <c:pt idx="1344">
                  <c:v>5.884913507359973</c:v>
                </c:pt>
                <c:pt idx="1345">
                  <c:v>5.884809772089699</c:v>
                </c:pt>
                <c:pt idx="1346">
                  <c:v>5.8851073032648</c:v>
                </c:pt>
                <c:pt idx="1347">
                  <c:v>5.885134883000894</c:v>
                </c:pt>
                <c:pt idx="1348">
                  <c:v>5.885236530279735</c:v>
                </c:pt>
                <c:pt idx="1349">
                  <c:v>5.885321871003556</c:v>
                </c:pt>
                <c:pt idx="1350">
                  <c:v>0.0</c:v>
                </c:pt>
                <c:pt idx="1351">
                  <c:v>0.0</c:v>
                </c:pt>
                <c:pt idx="1352">
                  <c:v>0.0</c:v>
                </c:pt>
                <c:pt idx="1353">
                  <c:v>0.0</c:v>
                </c:pt>
                <c:pt idx="1354">
                  <c:v>0.0</c:v>
                </c:pt>
                <c:pt idx="1355">
                  <c:v>0.0</c:v>
                </c:pt>
                <c:pt idx="1356">
                  <c:v>0.0</c:v>
                </c:pt>
                <c:pt idx="1357">
                  <c:v>0.0</c:v>
                </c:pt>
                <c:pt idx="1358">
                  <c:v>0.0</c:v>
                </c:pt>
                <c:pt idx="1359">
                  <c:v>0.0</c:v>
                </c:pt>
                <c:pt idx="1360">
                  <c:v>5.889955522736622</c:v>
                </c:pt>
                <c:pt idx="1361">
                  <c:v>5.889992517956835</c:v>
                </c:pt>
                <c:pt idx="1362">
                  <c:v>5.890357244417165</c:v>
                </c:pt>
                <c:pt idx="1363">
                  <c:v>5.890294868873136</c:v>
                </c:pt>
                <c:pt idx="1364">
                  <c:v>5.890401276703645</c:v>
                </c:pt>
                <c:pt idx="1365">
                  <c:v>5.890604321909626</c:v>
                </c:pt>
                <c:pt idx="1366">
                  <c:v>5.89085135285463</c:v>
                </c:pt>
                <c:pt idx="1367">
                  <c:v>5.891146851610981</c:v>
                </c:pt>
                <c:pt idx="1368">
                  <c:v>5.89146282996566</c:v>
                </c:pt>
                <c:pt idx="1369">
                  <c:v>5.891617674351409</c:v>
                </c:pt>
                <c:pt idx="1370">
                  <c:v>0.0</c:v>
                </c:pt>
                <c:pt idx="1371">
                  <c:v>0.0</c:v>
                </c:pt>
                <c:pt idx="1372">
                  <c:v>0.0</c:v>
                </c:pt>
                <c:pt idx="1373">
                  <c:v>0.0</c:v>
                </c:pt>
                <c:pt idx="1374">
                  <c:v>0.0</c:v>
                </c:pt>
                <c:pt idx="1375">
                  <c:v>0.0</c:v>
                </c:pt>
                <c:pt idx="1376">
                  <c:v>0.0</c:v>
                </c:pt>
                <c:pt idx="1377">
                  <c:v>0.0</c:v>
                </c:pt>
                <c:pt idx="1378">
                  <c:v>0.0</c:v>
                </c:pt>
                <c:pt idx="1379">
                  <c:v>0.0</c:v>
                </c:pt>
                <c:pt idx="1380">
                  <c:v>5.901053649096813</c:v>
                </c:pt>
                <c:pt idx="1381">
                  <c:v>5.901121149535949</c:v>
                </c:pt>
                <c:pt idx="1382">
                  <c:v>5.901087126074275</c:v>
                </c:pt>
                <c:pt idx="1383">
                  <c:v>5.901477216337089</c:v>
                </c:pt>
                <c:pt idx="1384">
                  <c:v>5.90168048611718</c:v>
                </c:pt>
                <c:pt idx="1385">
                  <c:v>5.901951289066971</c:v>
                </c:pt>
                <c:pt idx="1386">
                  <c:v>5.902068901420202</c:v>
                </c:pt>
                <c:pt idx="1387">
                  <c:v>5.902232911956456</c:v>
                </c:pt>
                <c:pt idx="1388">
                  <c:v>5.902480387344424</c:v>
                </c:pt>
                <c:pt idx="1389">
                  <c:v>5.902706646378479</c:v>
                </c:pt>
                <c:pt idx="1390">
                  <c:v>0.0</c:v>
                </c:pt>
                <c:pt idx="1391">
                  <c:v>0.0</c:v>
                </c:pt>
                <c:pt idx="1392">
                  <c:v>0.0</c:v>
                </c:pt>
                <c:pt idx="1393">
                  <c:v>0.0</c:v>
                </c:pt>
                <c:pt idx="1394">
                  <c:v>0.0</c:v>
                </c:pt>
                <c:pt idx="1395">
                  <c:v>0.0</c:v>
                </c:pt>
                <c:pt idx="1396">
                  <c:v>0.0</c:v>
                </c:pt>
                <c:pt idx="1397">
                  <c:v>0.0</c:v>
                </c:pt>
                <c:pt idx="1398">
                  <c:v>0.0</c:v>
                </c:pt>
                <c:pt idx="1399">
                  <c:v>0.0</c:v>
                </c:pt>
                <c:pt idx="1400">
                  <c:v>5.912151829147963</c:v>
                </c:pt>
                <c:pt idx="1401">
                  <c:v>5.91209337892463</c:v>
                </c:pt>
                <c:pt idx="1402">
                  <c:v>5.912399862899503</c:v>
                </c:pt>
                <c:pt idx="1403">
                  <c:v>5.912521196415446</c:v>
                </c:pt>
                <c:pt idx="1404">
                  <c:v>5.912685324581957</c:v>
                </c:pt>
                <c:pt idx="1405">
                  <c:v>5.913084867303649</c:v>
                </c:pt>
                <c:pt idx="1406">
                  <c:v>5.91298869014325</c:v>
                </c:pt>
                <c:pt idx="1407">
                  <c:v>5.91321334646828</c:v>
                </c:pt>
                <c:pt idx="1408">
                  <c:v>5.913591324909451</c:v>
                </c:pt>
                <c:pt idx="1409">
                  <c:v>5.91385530467805</c:v>
                </c:pt>
                <c:pt idx="1410">
                  <c:v>0.0</c:v>
                </c:pt>
                <c:pt idx="1411">
                  <c:v>0.0</c:v>
                </c:pt>
                <c:pt idx="1412">
                  <c:v>0.0</c:v>
                </c:pt>
                <c:pt idx="1413">
                  <c:v>0.0</c:v>
                </c:pt>
                <c:pt idx="1414">
                  <c:v>0.0</c:v>
                </c:pt>
                <c:pt idx="1415">
                  <c:v>0.0</c:v>
                </c:pt>
                <c:pt idx="1416">
                  <c:v>0.0</c:v>
                </c:pt>
                <c:pt idx="1417">
                  <c:v>0.0</c:v>
                </c:pt>
                <c:pt idx="1418">
                  <c:v>0.0</c:v>
                </c:pt>
                <c:pt idx="1419">
                  <c:v>0.0</c:v>
                </c:pt>
                <c:pt idx="1420">
                  <c:v>5.922674528168928</c:v>
                </c:pt>
                <c:pt idx="1421">
                  <c:v>5.922929902894904</c:v>
                </c:pt>
                <c:pt idx="1422">
                  <c:v>5.922973590744154</c:v>
                </c:pt>
                <c:pt idx="1423">
                  <c:v>5.923123047167594</c:v>
                </c:pt>
                <c:pt idx="1424">
                  <c:v>5.923342329606476</c:v>
                </c:pt>
                <c:pt idx="1425">
                  <c:v>5.923630199132968</c:v>
                </c:pt>
                <c:pt idx="1426">
                  <c:v>5.923833575309564</c:v>
                </c:pt>
                <c:pt idx="1427">
                  <c:v>5.923989017103811</c:v>
                </c:pt>
                <c:pt idx="1428">
                  <c:v>5.924026639332708</c:v>
                </c:pt>
                <c:pt idx="1429">
                  <c:v>5.924363777778082</c:v>
                </c:pt>
                <c:pt idx="1430">
                  <c:v>0.0</c:v>
                </c:pt>
                <c:pt idx="1431">
                  <c:v>0.0</c:v>
                </c:pt>
                <c:pt idx="1432">
                  <c:v>0.0</c:v>
                </c:pt>
                <c:pt idx="1433">
                  <c:v>0.0</c:v>
                </c:pt>
                <c:pt idx="1434">
                  <c:v>0.0</c:v>
                </c:pt>
                <c:pt idx="1435">
                  <c:v>0.0</c:v>
                </c:pt>
                <c:pt idx="1436">
                  <c:v>0.0</c:v>
                </c:pt>
                <c:pt idx="1437">
                  <c:v>0.0</c:v>
                </c:pt>
                <c:pt idx="1438">
                  <c:v>0.0</c:v>
                </c:pt>
                <c:pt idx="1439">
                  <c:v>0.0</c:v>
                </c:pt>
                <c:pt idx="1440">
                  <c:v>5.93170053923423</c:v>
                </c:pt>
                <c:pt idx="1441">
                  <c:v>5.931696552493598</c:v>
                </c:pt>
                <c:pt idx="1442">
                  <c:v>5.931837700817267</c:v>
                </c:pt>
                <c:pt idx="1443">
                  <c:v>5.931993155889293</c:v>
                </c:pt>
                <c:pt idx="1444">
                  <c:v>5.932117000872394</c:v>
                </c:pt>
                <c:pt idx="1445">
                  <c:v>5.932375712201891</c:v>
                </c:pt>
                <c:pt idx="1446">
                  <c:v>5.93254726010935</c:v>
                </c:pt>
                <c:pt idx="1447">
                  <c:v>5.932560501097153</c:v>
                </c:pt>
                <c:pt idx="1448">
                  <c:v>5.933022869923647</c:v>
                </c:pt>
                <c:pt idx="1449">
                  <c:v>5.933005650601327</c:v>
                </c:pt>
                <c:pt idx="1450">
                  <c:v>0.0</c:v>
                </c:pt>
                <c:pt idx="1451">
                  <c:v>0.0</c:v>
                </c:pt>
                <c:pt idx="1452">
                  <c:v>0.0</c:v>
                </c:pt>
                <c:pt idx="1453">
                  <c:v>0.0</c:v>
                </c:pt>
                <c:pt idx="1454">
                  <c:v>0.0</c:v>
                </c:pt>
                <c:pt idx="1455">
                  <c:v>0.0</c:v>
                </c:pt>
                <c:pt idx="1456">
                  <c:v>0.0</c:v>
                </c:pt>
                <c:pt idx="1457">
                  <c:v>0.0</c:v>
                </c:pt>
                <c:pt idx="1458">
                  <c:v>0.0</c:v>
                </c:pt>
                <c:pt idx="1459">
                  <c:v>0.0</c:v>
                </c:pt>
                <c:pt idx="1460">
                  <c:v>5.938452835892991</c:v>
                </c:pt>
                <c:pt idx="1461">
                  <c:v>5.938428264768337</c:v>
                </c:pt>
                <c:pt idx="1462">
                  <c:v>5.93859748141386</c:v>
                </c:pt>
                <c:pt idx="1463">
                  <c:v>5.93876923193214</c:v>
                </c:pt>
                <c:pt idx="1464">
                  <c:v>5.938933672948547</c:v>
                </c:pt>
                <c:pt idx="1465">
                  <c:v>5.93918271266593</c:v>
                </c:pt>
                <c:pt idx="1466">
                  <c:v>5.939080925357726</c:v>
                </c:pt>
                <c:pt idx="1467">
                  <c:v>5.939355491078283</c:v>
                </c:pt>
                <c:pt idx="1468">
                  <c:v>5.9396193437014</c:v>
                </c:pt>
                <c:pt idx="1469">
                  <c:v>5.93984744676629</c:v>
                </c:pt>
                <c:pt idx="1470">
                  <c:v>0.0</c:v>
                </c:pt>
                <c:pt idx="1471">
                  <c:v>0.0</c:v>
                </c:pt>
                <c:pt idx="1472">
                  <c:v>0.0</c:v>
                </c:pt>
                <c:pt idx="1473">
                  <c:v>0.0</c:v>
                </c:pt>
                <c:pt idx="1474">
                  <c:v>0.0</c:v>
                </c:pt>
                <c:pt idx="1475">
                  <c:v>0.0</c:v>
                </c:pt>
                <c:pt idx="1476">
                  <c:v>0.0</c:v>
                </c:pt>
                <c:pt idx="1477">
                  <c:v>0.0</c:v>
                </c:pt>
                <c:pt idx="1478">
                  <c:v>0.0</c:v>
                </c:pt>
                <c:pt idx="1479">
                  <c:v>0.0</c:v>
                </c:pt>
                <c:pt idx="1480">
                  <c:v>5.943718437327066</c:v>
                </c:pt>
                <c:pt idx="1481">
                  <c:v>5.943779902675397</c:v>
                </c:pt>
                <c:pt idx="1482">
                  <c:v>5.943864564161867</c:v>
                </c:pt>
                <c:pt idx="1483">
                  <c:v>5.94409048657078</c:v>
                </c:pt>
                <c:pt idx="1484">
                  <c:v>5.944309089265438</c:v>
                </c:pt>
                <c:pt idx="1485">
                  <c:v>5.94432378032667</c:v>
                </c:pt>
                <c:pt idx="1486">
                  <c:v>5.944590127575829</c:v>
                </c:pt>
                <c:pt idx="1487">
                  <c:v>5.944840326429937</c:v>
                </c:pt>
                <c:pt idx="1488">
                  <c:v>5.944831907193168</c:v>
                </c:pt>
                <c:pt idx="1489">
                  <c:v>5.945160955205556</c:v>
                </c:pt>
                <c:pt idx="1490">
                  <c:v>0.0</c:v>
                </c:pt>
                <c:pt idx="1491">
                  <c:v>0.0</c:v>
                </c:pt>
                <c:pt idx="1492">
                  <c:v>0.0</c:v>
                </c:pt>
                <c:pt idx="1493">
                  <c:v>0.0</c:v>
                </c:pt>
                <c:pt idx="1494">
                  <c:v>0.0</c:v>
                </c:pt>
                <c:pt idx="1495">
                  <c:v>0.0</c:v>
                </c:pt>
                <c:pt idx="1496">
                  <c:v>0.0</c:v>
                </c:pt>
                <c:pt idx="1497">
                  <c:v>0.0</c:v>
                </c:pt>
                <c:pt idx="1498">
                  <c:v>0.0</c:v>
                </c:pt>
                <c:pt idx="1499">
                  <c:v>0.0</c:v>
                </c:pt>
                <c:pt idx="1500">
                  <c:v>5.948175124926796</c:v>
                </c:pt>
                <c:pt idx="1501">
                  <c:v>5.948094374242028</c:v>
                </c:pt>
                <c:pt idx="1502">
                  <c:v>5.948125365974111</c:v>
                </c:pt>
                <c:pt idx="1503">
                  <c:v>5.948352317695345</c:v>
                </c:pt>
                <c:pt idx="1504">
                  <c:v>5.948594377898845</c:v>
                </c:pt>
                <c:pt idx="1505">
                  <c:v>5.948578340795334</c:v>
                </c:pt>
                <c:pt idx="1506">
                  <c:v>5.948702590865736</c:v>
                </c:pt>
                <c:pt idx="1507">
                  <c:v>5.94898498125155</c:v>
                </c:pt>
                <c:pt idx="1508">
                  <c:v>5.94911016525234</c:v>
                </c:pt>
                <c:pt idx="1509">
                  <c:v>5.94942310643391</c:v>
                </c:pt>
                <c:pt idx="1510">
                  <c:v>0.0</c:v>
                </c:pt>
                <c:pt idx="1511">
                  <c:v>0.0</c:v>
                </c:pt>
                <c:pt idx="1512">
                  <c:v>0.0</c:v>
                </c:pt>
                <c:pt idx="1513">
                  <c:v>0.0</c:v>
                </c:pt>
                <c:pt idx="1514">
                  <c:v>0.0</c:v>
                </c:pt>
                <c:pt idx="1515">
                  <c:v>0.0</c:v>
                </c:pt>
                <c:pt idx="1516">
                  <c:v>0.0</c:v>
                </c:pt>
                <c:pt idx="1517">
                  <c:v>0.0</c:v>
                </c:pt>
                <c:pt idx="1518">
                  <c:v>0.0</c:v>
                </c:pt>
                <c:pt idx="1519">
                  <c:v>0.0</c:v>
                </c:pt>
                <c:pt idx="1520">
                  <c:v>5.951576163065073</c:v>
                </c:pt>
                <c:pt idx="1521">
                  <c:v>5.95162933081467</c:v>
                </c:pt>
                <c:pt idx="1522">
                  <c:v>5.951737769598334</c:v>
                </c:pt>
                <c:pt idx="1523">
                  <c:v>5.95194146852246</c:v>
                </c:pt>
                <c:pt idx="1524">
                  <c:v>5.951956514691426</c:v>
                </c:pt>
                <c:pt idx="1525">
                  <c:v>5.952144429635068</c:v>
                </c:pt>
                <c:pt idx="1526">
                  <c:v>5.952252776973886</c:v>
                </c:pt>
                <c:pt idx="1527">
                  <c:v>5.952535124359724</c:v>
                </c:pt>
                <c:pt idx="1528">
                  <c:v>5.952605236433198</c:v>
                </c:pt>
                <c:pt idx="1529">
                  <c:v>5.952847475262911</c:v>
                </c:pt>
                <c:pt idx="1530">
                  <c:v>0.0</c:v>
                </c:pt>
                <c:pt idx="1531">
                  <c:v>0.0</c:v>
                </c:pt>
                <c:pt idx="1532">
                  <c:v>0.0</c:v>
                </c:pt>
                <c:pt idx="1533">
                  <c:v>0.0</c:v>
                </c:pt>
                <c:pt idx="1534">
                  <c:v>0.0</c:v>
                </c:pt>
                <c:pt idx="1535">
                  <c:v>0.0</c:v>
                </c:pt>
                <c:pt idx="1536">
                  <c:v>0.0</c:v>
                </c:pt>
                <c:pt idx="1537">
                  <c:v>0.0</c:v>
                </c:pt>
                <c:pt idx="1538">
                  <c:v>0.0</c:v>
                </c:pt>
                <c:pt idx="1539">
                  <c:v>0.0</c:v>
                </c:pt>
                <c:pt idx="1540">
                  <c:v>5.954577022204972</c:v>
                </c:pt>
                <c:pt idx="1541">
                  <c:v>5.954740623988607</c:v>
                </c:pt>
                <c:pt idx="1542">
                  <c:v>5.954850041495428</c:v>
                </c:pt>
                <c:pt idx="1543">
                  <c:v>5.954966096625676</c:v>
                </c:pt>
                <c:pt idx="1544">
                  <c:v>5.955130912200739</c:v>
                </c:pt>
                <c:pt idx="1545">
                  <c:v>5.955325459559548</c:v>
                </c:pt>
                <c:pt idx="1546">
                  <c:v>5.955317922568287</c:v>
                </c:pt>
                <c:pt idx="1547">
                  <c:v>5.955732945220286</c:v>
                </c:pt>
                <c:pt idx="1548">
                  <c:v>5.95570045144066</c:v>
                </c:pt>
                <c:pt idx="1549">
                  <c:v>5.955936167685197</c:v>
                </c:pt>
                <c:pt idx="1550">
                  <c:v>0.0</c:v>
                </c:pt>
                <c:pt idx="1551">
                  <c:v>0.0</c:v>
                </c:pt>
                <c:pt idx="1552">
                  <c:v>0.0</c:v>
                </c:pt>
                <c:pt idx="1553">
                  <c:v>0.0</c:v>
                </c:pt>
                <c:pt idx="1554">
                  <c:v>0.0</c:v>
                </c:pt>
                <c:pt idx="1555">
                  <c:v>0.0</c:v>
                </c:pt>
                <c:pt idx="1556">
                  <c:v>0.0</c:v>
                </c:pt>
                <c:pt idx="1557">
                  <c:v>0.0</c:v>
                </c:pt>
                <c:pt idx="1558">
                  <c:v>0.0</c:v>
                </c:pt>
                <c:pt idx="1559">
                  <c:v>0.0</c:v>
                </c:pt>
                <c:pt idx="1560">
                  <c:v>5.957538732890005</c:v>
                </c:pt>
                <c:pt idx="1561">
                  <c:v>5.957490266957287</c:v>
                </c:pt>
                <c:pt idx="1562">
                  <c:v>5.957637333648456</c:v>
                </c:pt>
                <c:pt idx="1563">
                  <c:v>5.95778610547417</c:v>
                </c:pt>
                <c:pt idx="1564">
                  <c:v>5.95779349020204</c:v>
                </c:pt>
                <c:pt idx="1565">
                  <c:v>5.958036904018465</c:v>
                </c:pt>
                <c:pt idx="1566">
                  <c:v>5.958146282790617</c:v>
                </c:pt>
                <c:pt idx="1567">
                  <c:v>5.958380965061909</c:v>
                </c:pt>
                <c:pt idx="1568">
                  <c:v>5.958357049597286</c:v>
                </c:pt>
                <c:pt idx="1569">
                  <c:v>5.95865529435937</c:v>
                </c:pt>
                <c:pt idx="1570">
                  <c:v>0.0</c:v>
                </c:pt>
                <c:pt idx="1571">
                  <c:v>0.0</c:v>
                </c:pt>
                <c:pt idx="1572">
                  <c:v>0.0</c:v>
                </c:pt>
                <c:pt idx="1573">
                  <c:v>0.0</c:v>
                </c:pt>
                <c:pt idx="1574">
                  <c:v>0.0</c:v>
                </c:pt>
                <c:pt idx="1575">
                  <c:v>0.0</c:v>
                </c:pt>
                <c:pt idx="1576">
                  <c:v>0.0</c:v>
                </c:pt>
                <c:pt idx="1577">
                  <c:v>0.0</c:v>
                </c:pt>
                <c:pt idx="1578">
                  <c:v>0.0</c:v>
                </c:pt>
                <c:pt idx="1579">
                  <c:v>0.0</c:v>
                </c:pt>
                <c:pt idx="1580">
                  <c:v>5.959929646054033</c:v>
                </c:pt>
                <c:pt idx="1581">
                  <c:v>5.960014253791837</c:v>
                </c:pt>
                <c:pt idx="1582">
                  <c:v>5.960083532907769</c:v>
                </c:pt>
                <c:pt idx="1583">
                  <c:v>5.960232359057977</c:v>
                </c:pt>
                <c:pt idx="1584">
                  <c:v>5.960350082931657</c:v>
                </c:pt>
                <c:pt idx="1585">
                  <c:v>5.960553351224691</c:v>
                </c:pt>
                <c:pt idx="1586">
                  <c:v>5.960552655684767</c:v>
                </c:pt>
                <c:pt idx="1587">
                  <c:v>5.960686343040633</c:v>
                </c:pt>
                <c:pt idx="1588">
                  <c:v>5.96085023537703</c:v>
                </c:pt>
                <c:pt idx="1589">
                  <c:v>5.96125811461762</c:v>
                </c:pt>
                <c:pt idx="1590">
                  <c:v>0.0</c:v>
                </c:pt>
                <c:pt idx="1591">
                  <c:v>0.0</c:v>
                </c:pt>
                <c:pt idx="1592">
                  <c:v>0.0</c:v>
                </c:pt>
                <c:pt idx="1593">
                  <c:v>0.0</c:v>
                </c:pt>
                <c:pt idx="1594">
                  <c:v>0.0</c:v>
                </c:pt>
                <c:pt idx="1595">
                  <c:v>0.0</c:v>
                </c:pt>
                <c:pt idx="1596">
                  <c:v>0.0</c:v>
                </c:pt>
                <c:pt idx="1597">
                  <c:v>0.0</c:v>
                </c:pt>
                <c:pt idx="1598">
                  <c:v>0.0</c:v>
                </c:pt>
                <c:pt idx="1599">
                  <c:v>0.0</c:v>
                </c:pt>
                <c:pt idx="1600">
                  <c:v>5.962321802408744</c:v>
                </c:pt>
                <c:pt idx="1601">
                  <c:v>5.962288584457025</c:v>
                </c:pt>
                <c:pt idx="1602">
                  <c:v>5.962626311665971</c:v>
                </c:pt>
                <c:pt idx="1603">
                  <c:v>5.96246068369388</c:v>
                </c:pt>
                <c:pt idx="1604">
                  <c:v>5.96262470329334</c:v>
                </c:pt>
                <c:pt idx="1605">
                  <c:v>5.962898253323364</c:v>
                </c:pt>
                <c:pt idx="1606">
                  <c:v>5.963134152263155</c:v>
                </c:pt>
                <c:pt idx="1607">
                  <c:v>5.963157429913246</c:v>
                </c:pt>
                <c:pt idx="1608">
                  <c:v>5.963235392716347</c:v>
                </c:pt>
                <c:pt idx="1609">
                  <c:v>5.963353232049326</c:v>
                </c:pt>
                <c:pt idx="1610">
                  <c:v>0.0</c:v>
                </c:pt>
                <c:pt idx="1611">
                  <c:v>0.0</c:v>
                </c:pt>
                <c:pt idx="1612">
                  <c:v>0.0</c:v>
                </c:pt>
                <c:pt idx="1613">
                  <c:v>0.0</c:v>
                </c:pt>
                <c:pt idx="1614">
                  <c:v>0.0</c:v>
                </c:pt>
                <c:pt idx="1615">
                  <c:v>0.0</c:v>
                </c:pt>
                <c:pt idx="1616">
                  <c:v>0.0</c:v>
                </c:pt>
                <c:pt idx="1617">
                  <c:v>0.0</c:v>
                </c:pt>
                <c:pt idx="1618">
                  <c:v>0.0</c:v>
                </c:pt>
                <c:pt idx="1619">
                  <c:v>0.0</c:v>
                </c:pt>
                <c:pt idx="1620">
                  <c:v>5.964508402512877</c:v>
                </c:pt>
                <c:pt idx="1621">
                  <c:v>5.96456965477615</c:v>
                </c:pt>
                <c:pt idx="1622">
                  <c:v>5.964773795327707</c:v>
                </c:pt>
                <c:pt idx="1623">
                  <c:v>5.964741315101908</c:v>
                </c:pt>
                <c:pt idx="1624">
                  <c:v>5.964984642483135</c:v>
                </c:pt>
                <c:pt idx="1625">
                  <c:v>5.965204575113382</c:v>
                </c:pt>
                <c:pt idx="1626">
                  <c:v>5.96528167725522</c:v>
                </c:pt>
                <c:pt idx="1627">
                  <c:v>5.965367813262495</c:v>
                </c:pt>
                <c:pt idx="1628">
                  <c:v>5.96542998592817</c:v>
                </c:pt>
                <c:pt idx="1629">
                  <c:v>5.965579602604796</c:v>
                </c:pt>
                <c:pt idx="1630">
                  <c:v>0.0</c:v>
                </c:pt>
                <c:pt idx="1631">
                  <c:v>0.0</c:v>
                </c:pt>
                <c:pt idx="1632">
                  <c:v>0.0</c:v>
                </c:pt>
                <c:pt idx="1633">
                  <c:v>0.0</c:v>
                </c:pt>
                <c:pt idx="1634">
                  <c:v>0.0</c:v>
                </c:pt>
                <c:pt idx="1635">
                  <c:v>0.0</c:v>
                </c:pt>
                <c:pt idx="1636">
                  <c:v>0.0</c:v>
                </c:pt>
                <c:pt idx="1637">
                  <c:v>0.0</c:v>
                </c:pt>
                <c:pt idx="1638">
                  <c:v>0.0</c:v>
                </c:pt>
                <c:pt idx="1639">
                  <c:v>0.0</c:v>
                </c:pt>
                <c:pt idx="1640">
                  <c:v>5.966689458926655</c:v>
                </c:pt>
                <c:pt idx="1641">
                  <c:v>5.966821614668221</c:v>
                </c:pt>
                <c:pt idx="1642">
                  <c:v>5.96688389762496</c:v>
                </c:pt>
                <c:pt idx="1643">
                  <c:v>5.967025181096868</c:v>
                </c:pt>
                <c:pt idx="1644">
                  <c:v>5.96706239081929</c:v>
                </c:pt>
                <c:pt idx="1645">
                  <c:v>5.967251472282577</c:v>
                </c:pt>
                <c:pt idx="1646">
                  <c:v>5.96747880396688</c:v>
                </c:pt>
                <c:pt idx="1647">
                  <c:v>5.96743907468178</c:v>
                </c:pt>
                <c:pt idx="1648">
                  <c:v>5.967751944198238</c:v>
                </c:pt>
                <c:pt idx="1649">
                  <c:v>5.967696867536843</c:v>
                </c:pt>
                <c:pt idx="1650">
                  <c:v>0.0</c:v>
                </c:pt>
                <c:pt idx="1651">
                  <c:v>0.0</c:v>
                </c:pt>
                <c:pt idx="1652">
                  <c:v>0.0</c:v>
                </c:pt>
                <c:pt idx="1653">
                  <c:v>0.0</c:v>
                </c:pt>
                <c:pt idx="1654">
                  <c:v>0.0</c:v>
                </c:pt>
                <c:pt idx="1655">
                  <c:v>0.0</c:v>
                </c:pt>
                <c:pt idx="1656">
                  <c:v>0.0</c:v>
                </c:pt>
                <c:pt idx="1657">
                  <c:v>0.0</c:v>
                </c:pt>
                <c:pt idx="1658">
                  <c:v>0.0</c:v>
                </c:pt>
                <c:pt idx="1659">
                  <c:v>0.0</c:v>
                </c:pt>
                <c:pt idx="1660">
                  <c:v>5.96905889180232</c:v>
                </c:pt>
                <c:pt idx="1661">
                  <c:v>5.969120507421832</c:v>
                </c:pt>
                <c:pt idx="1662">
                  <c:v>5.969142633407808</c:v>
                </c:pt>
                <c:pt idx="1663">
                  <c:v>5.96922139596049</c:v>
                </c:pt>
                <c:pt idx="1664">
                  <c:v>5.969386056538744</c:v>
                </c:pt>
                <c:pt idx="1665">
                  <c:v>5.969448267922121</c:v>
                </c:pt>
                <c:pt idx="1666">
                  <c:v>5.969731069295888</c:v>
                </c:pt>
                <c:pt idx="1667">
                  <c:v>5.96985598853727</c:v>
                </c:pt>
                <c:pt idx="1668">
                  <c:v>5.97007590347167</c:v>
                </c:pt>
                <c:pt idx="1669">
                  <c:v>5.970217307216238</c:v>
                </c:pt>
                <c:pt idx="1670">
                  <c:v>0.0</c:v>
                </c:pt>
                <c:pt idx="1671">
                  <c:v>0.0</c:v>
                </c:pt>
                <c:pt idx="1672">
                  <c:v>0.0</c:v>
                </c:pt>
                <c:pt idx="1673">
                  <c:v>0.0</c:v>
                </c:pt>
                <c:pt idx="1674">
                  <c:v>0.0</c:v>
                </c:pt>
                <c:pt idx="1675">
                  <c:v>0.0</c:v>
                </c:pt>
                <c:pt idx="1676">
                  <c:v>0.0</c:v>
                </c:pt>
                <c:pt idx="1677">
                  <c:v>0.0</c:v>
                </c:pt>
                <c:pt idx="1678">
                  <c:v>0.0</c:v>
                </c:pt>
                <c:pt idx="1679">
                  <c:v>0.0</c:v>
                </c:pt>
                <c:pt idx="1680">
                  <c:v>5.971145771189747</c:v>
                </c:pt>
                <c:pt idx="1681">
                  <c:v>5.97116940444337</c:v>
                </c:pt>
                <c:pt idx="1682">
                  <c:v>5.97123840546868</c:v>
                </c:pt>
                <c:pt idx="1683">
                  <c:v>5.97156894483227</c:v>
                </c:pt>
                <c:pt idx="1684">
                  <c:v>5.97156115204477</c:v>
                </c:pt>
                <c:pt idx="1685">
                  <c:v>5.971835738295275</c:v>
                </c:pt>
                <c:pt idx="1686">
                  <c:v>5.972054628285885</c:v>
                </c:pt>
                <c:pt idx="1687">
                  <c:v>5.972030557902101</c:v>
                </c:pt>
                <c:pt idx="1688">
                  <c:v>5.97236045005384</c:v>
                </c:pt>
                <c:pt idx="1689">
                  <c:v>5.972415339887831</c:v>
                </c:pt>
                <c:pt idx="1690">
                  <c:v>0.0</c:v>
                </c:pt>
                <c:pt idx="1691">
                  <c:v>0.0</c:v>
                </c:pt>
                <c:pt idx="1692">
                  <c:v>0.0</c:v>
                </c:pt>
                <c:pt idx="1693">
                  <c:v>0.0</c:v>
                </c:pt>
                <c:pt idx="1694">
                  <c:v>0.0</c:v>
                </c:pt>
                <c:pt idx="1695">
                  <c:v>0.0</c:v>
                </c:pt>
                <c:pt idx="1696">
                  <c:v>0.0</c:v>
                </c:pt>
                <c:pt idx="1697">
                  <c:v>0.0</c:v>
                </c:pt>
                <c:pt idx="1698">
                  <c:v>0.0</c:v>
                </c:pt>
                <c:pt idx="1699">
                  <c:v>0.0</c:v>
                </c:pt>
                <c:pt idx="1700">
                  <c:v>5.97346181469657</c:v>
                </c:pt>
                <c:pt idx="1701">
                  <c:v>5.97346910345739</c:v>
                </c:pt>
                <c:pt idx="1702">
                  <c:v>5.973837530018842</c:v>
                </c:pt>
                <c:pt idx="1703">
                  <c:v>5.97373546489023</c:v>
                </c:pt>
                <c:pt idx="1704">
                  <c:v>5.97409626546638</c:v>
                </c:pt>
                <c:pt idx="1705">
                  <c:v>5.974024894953922</c:v>
                </c:pt>
                <c:pt idx="1706">
                  <c:v>5.974095392360956</c:v>
                </c:pt>
                <c:pt idx="1707">
                  <c:v>5.97440932107066</c:v>
                </c:pt>
                <c:pt idx="1708">
                  <c:v>5.974464602670958</c:v>
                </c:pt>
                <c:pt idx="1709">
                  <c:v>5.974675775690705</c:v>
                </c:pt>
                <c:pt idx="1710">
                  <c:v>0.0</c:v>
                </c:pt>
                <c:pt idx="1711">
                  <c:v>0.0</c:v>
                </c:pt>
                <c:pt idx="1712">
                  <c:v>0.0</c:v>
                </c:pt>
                <c:pt idx="1713">
                  <c:v>0.0</c:v>
                </c:pt>
                <c:pt idx="1714">
                  <c:v>0.0</c:v>
                </c:pt>
                <c:pt idx="1715">
                  <c:v>0.0</c:v>
                </c:pt>
                <c:pt idx="1716">
                  <c:v>0.0</c:v>
                </c:pt>
                <c:pt idx="1717">
                  <c:v>0.0</c:v>
                </c:pt>
                <c:pt idx="1718">
                  <c:v>0.0</c:v>
                </c:pt>
                <c:pt idx="1719">
                  <c:v>0.0</c:v>
                </c:pt>
                <c:pt idx="1720">
                  <c:v>5.975542607004268</c:v>
                </c:pt>
                <c:pt idx="1721">
                  <c:v>5.975801511552377</c:v>
                </c:pt>
                <c:pt idx="1722">
                  <c:v>5.975761777552118</c:v>
                </c:pt>
                <c:pt idx="1723">
                  <c:v>5.976139020430005</c:v>
                </c:pt>
                <c:pt idx="1724">
                  <c:v>5.976177865330734</c:v>
                </c:pt>
                <c:pt idx="1725">
                  <c:v>5.976240157029933</c:v>
                </c:pt>
                <c:pt idx="1726">
                  <c:v>5.976412830308988</c:v>
                </c:pt>
                <c:pt idx="1727">
                  <c:v>5.97666447459421</c:v>
                </c:pt>
                <c:pt idx="1728">
                  <c:v>5.97670298402021</c:v>
                </c:pt>
                <c:pt idx="1729">
                  <c:v>5.97685207592073</c:v>
                </c:pt>
                <c:pt idx="1730">
                  <c:v>0.0</c:v>
                </c:pt>
                <c:pt idx="1731">
                  <c:v>0.0</c:v>
                </c:pt>
                <c:pt idx="1732">
                  <c:v>0.0</c:v>
                </c:pt>
                <c:pt idx="1733">
                  <c:v>0.0</c:v>
                </c:pt>
                <c:pt idx="1734">
                  <c:v>0.0</c:v>
                </c:pt>
                <c:pt idx="1735">
                  <c:v>0.0</c:v>
                </c:pt>
                <c:pt idx="1736">
                  <c:v>0.0</c:v>
                </c:pt>
                <c:pt idx="1737">
                  <c:v>0.0</c:v>
                </c:pt>
                <c:pt idx="1738">
                  <c:v>0.0</c:v>
                </c:pt>
                <c:pt idx="1739">
                  <c:v>0.0</c:v>
                </c:pt>
                <c:pt idx="1740">
                  <c:v>5.977891813023532</c:v>
                </c:pt>
                <c:pt idx="1741">
                  <c:v>5.978048498459491</c:v>
                </c:pt>
                <c:pt idx="1742">
                  <c:v>5.978110438613587</c:v>
                </c:pt>
                <c:pt idx="1743">
                  <c:v>5.97822790943475</c:v>
                </c:pt>
                <c:pt idx="1744">
                  <c:v>5.978455779067896</c:v>
                </c:pt>
                <c:pt idx="1745">
                  <c:v>5.97861213839703</c:v>
                </c:pt>
                <c:pt idx="1746">
                  <c:v>5.978572898145128</c:v>
                </c:pt>
                <c:pt idx="1747">
                  <c:v>5.978651096335434</c:v>
                </c:pt>
                <c:pt idx="1748">
                  <c:v>5.97894985083302</c:v>
                </c:pt>
                <c:pt idx="1749">
                  <c:v>5.979075046639574</c:v>
                </c:pt>
                <c:pt idx="1750">
                  <c:v>0.0</c:v>
                </c:pt>
                <c:pt idx="1751">
                  <c:v>0.0</c:v>
                </c:pt>
                <c:pt idx="1752">
                  <c:v>0.0</c:v>
                </c:pt>
                <c:pt idx="1753">
                  <c:v>0.0</c:v>
                </c:pt>
                <c:pt idx="1754">
                  <c:v>0.0</c:v>
                </c:pt>
                <c:pt idx="1755">
                  <c:v>0.0</c:v>
                </c:pt>
                <c:pt idx="1756">
                  <c:v>0.0</c:v>
                </c:pt>
                <c:pt idx="1757">
                  <c:v>0.0</c:v>
                </c:pt>
                <c:pt idx="1758">
                  <c:v>0.0</c:v>
                </c:pt>
                <c:pt idx="1759">
                  <c:v>0.0</c:v>
                </c:pt>
                <c:pt idx="1760">
                  <c:v>5.980295315738318</c:v>
                </c:pt>
                <c:pt idx="1761">
                  <c:v>5.98023221874418</c:v>
                </c:pt>
                <c:pt idx="1762">
                  <c:v>5.980286939413367</c:v>
                </c:pt>
                <c:pt idx="1763">
                  <c:v>5.980537969279122</c:v>
                </c:pt>
                <c:pt idx="1764">
                  <c:v>5.98067896970413</c:v>
                </c:pt>
                <c:pt idx="1765">
                  <c:v>5.980717942566736</c:v>
                </c:pt>
                <c:pt idx="1766">
                  <c:v>5.980875629013862</c:v>
                </c:pt>
                <c:pt idx="1767">
                  <c:v>5.981032579010142</c:v>
                </c:pt>
                <c:pt idx="1768">
                  <c:v>5.981330936649931</c:v>
                </c:pt>
                <c:pt idx="1769">
                  <c:v>5.981337831724495</c:v>
                </c:pt>
                <c:pt idx="1770">
                  <c:v>0.0</c:v>
                </c:pt>
                <c:pt idx="1771">
                  <c:v>0.0</c:v>
                </c:pt>
                <c:pt idx="1772">
                  <c:v>0.0</c:v>
                </c:pt>
                <c:pt idx="1773">
                  <c:v>0.0</c:v>
                </c:pt>
                <c:pt idx="1774">
                  <c:v>0.0</c:v>
                </c:pt>
                <c:pt idx="1775">
                  <c:v>0.0</c:v>
                </c:pt>
                <c:pt idx="1776">
                  <c:v>0.0</c:v>
                </c:pt>
                <c:pt idx="1777">
                  <c:v>0.0</c:v>
                </c:pt>
                <c:pt idx="1778">
                  <c:v>0.0</c:v>
                </c:pt>
                <c:pt idx="1779">
                  <c:v>0.0</c:v>
                </c:pt>
                <c:pt idx="1780">
                  <c:v>5.98259849787626</c:v>
                </c:pt>
                <c:pt idx="1781">
                  <c:v>5.982448315601223</c:v>
                </c:pt>
                <c:pt idx="1782">
                  <c:v>5.982786415292578</c:v>
                </c:pt>
                <c:pt idx="1783">
                  <c:v>5.982573698029888</c:v>
                </c:pt>
                <c:pt idx="1784">
                  <c:v>5.982879801440657</c:v>
                </c:pt>
                <c:pt idx="1785">
                  <c:v>5.982965817562897</c:v>
                </c:pt>
                <c:pt idx="1786">
                  <c:v>5.98314671298969</c:v>
                </c:pt>
                <c:pt idx="1787">
                  <c:v>5.98331158271126</c:v>
                </c:pt>
                <c:pt idx="1788">
                  <c:v>5.98346889926436</c:v>
                </c:pt>
                <c:pt idx="1789">
                  <c:v>5.983625634838268</c:v>
                </c:pt>
                <c:pt idx="1790">
                  <c:v>0.0</c:v>
                </c:pt>
                <c:pt idx="1791">
                  <c:v>0.0</c:v>
                </c:pt>
                <c:pt idx="1792">
                  <c:v>0.0</c:v>
                </c:pt>
                <c:pt idx="1793">
                  <c:v>0.0</c:v>
                </c:pt>
                <c:pt idx="1794">
                  <c:v>0.0</c:v>
                </c:pt>
                <c:pt idx="1795">
                  <c:v>0.0</c:v>
                </c:pt>
                <c:pt idx="1796">
                  <c:v>0.0</c:v>
                </c:pt>
                <c:pt idx="1797">
                  <c:v>0.0</c:v>
                </c:pt>
                <c:pt idx="1798">
                  <c:v>0.0</c:v>
                </c:pt>
                <c:pt idx="1799">
                  <c:v>0.0</c:v>
                </c:pt>
                <c:pt idx="1800">
                  <c:v>5.984571042378367</c:v>
                </c:pt>
                <c:pt idx="1801">
                  <c:v>5.9848535661033</c:v>
                </c:pt>
                <c:pt idx="1802">
                  <c:v>5.984625327836328</c:v>
                </c:pt>
                <c:pt idx="1803">
                  <c:v>5.985049862479554</c:v>
                </c:pt>
                <c:pt idx="1804">
                  <c:v>5.98504181240483</c:v>
                </c:pt>
                <c:pt idx="1805">
                  <c:v>5.98522231380189</c:v>
                </c:pt>
                <c:pt idx="1806">
                  <c:v>5.98531652594592</c:v>
                </c:pt>
                <c:pt idx="1807">
                  <c:v>5.985497031585374</c:v>
                </c:pt>
                <c:pt idx="1808">
                  <c:v>5.98569369604054</c:v>
                </c:pt>
                <c:pt idx="1809">
                  <c:v>5.985771940915706</c:v>
                </c:pt>
                <c:pt idx="1810">
                  <c:v>0.0</c:v>
                </c:pt>
                <c:pt idx="1811">
                  <c:v>0.0</c:v>
                </c:pt>
                <c:pt idx="1812">
                  <c:v>0.0</c:v>
                </c:pt>
                <c:pt idx="1813">
                  <c:v>0.0</c:v>
                </c:pt>
                <c:pt idx="1814">
                  <c:v>0.0</c:v>
                </c:pt>
                <c:pt idx="1815">
                  <c:v>0.0</c:v>
                </c:pt>
                <c:pt idx="1816">
                  <c:v>0.0</c:v>
                </c:pt>
                <c:pt idx="1817">
                  <c:v>0.0</c:v>
                </c:pt>
                <c:pt idx="1818">
                  <c:v>0.0</c:v>
                </c:pt>
                <c:pt idx="1819">
                  <c:v>0.0</c:v>
                </c:pt>
                <c:pt idx="1820">
                  <c:v>5.986607000473911</c:v>
                </c:pt>
                <c:pt idx="1821">
                  <c:v>5.98673248000316</c:v>
                </c:pt>
                <c:pt idx="1822">
                  <c:v>5.986826624117985</c:v>
                </c:pt>
                <c:pt idx="1823">
                  <c:v>5.986944188001404</c:v>
                </c:pt>
                <c:pt idx="1824">
                  <c:v>5.98699917019957</c:v>
                </c:pt>
                <c:pt idx="1825">
                  <c:v>5.987179991666555</c:v>
                </c:pt>
                <c:pt idx="1826">
                  <c:v>5.987384123686438</c:v>
                </c:pt>
                <c:pt idx="1827">
                  <c:v>5.987509883040693</c:v>
                </c:pt>
                <c:pt idx="1828">
                  <c:v>5.98773759774165</c:v>
                </c:pt>
                <c:pt idx="1829">
                  <c:v>5.98776889580184</c:v>
                </c:pt>
                <c:pt idx="1830">
                  <c:v>0.0</c:v>
                </c:pt>
                <c:pt idx="1831">
                  <c:v>0.0</c:v>
                </c:pt>
                <c:pt idx="1832">
                  <c:v>0.0</c:v>
                </c:pt>
                <c:pt idx="1833">
                  <c:v>0.0</c:v>
                </c:pt>
                <c:pt idx="1834">
                  <c:v>0.0</c:v>
                </c:pt>
                <c:pt idx="1835">
                  <c:v>0.0</c:v>
                </c:pt>
                <c:pt idx="1836">
                  <c:v>0.0</c:v>
                </c:pt>
                <c:pt idx="1837">
                  <c:v>0.0</c:v>
                </c:pt>
                <c:pt idx="1838">
                  <c:v>0.0</c:v>
                </c:pt>
                <c:pt idx="1839">
                  <c:v>0.0</c:v>
                </c:pt>
                <c:pt idx="1840">
                  <c:v>5.988635254157431</c:v>
                </c:pt>
                <c:pt idx="1841">
                  <c:v>5.988902530317048</c:v>
                </c:pt>
                <c:pt idx="1842">
                  <c:v>5.988792126537591</c:v>
                </c:pt>
                <c:pt idx="1843">
                  <c:v>5.989098679230035</c:v>
                </c:pt>
                <c:pt idx="1844">
                  <c:v>5.98909066030983</c:v>
                </c:pt>
                <c:pt idx="1845">
                  <c:v>5.989365578362858</c:v>
                </c:pt>
                <c:pt idx="1846">
                  <c:v>5.989318479367807</c:v>
                </c:pt>
                <c:pt idx="1847">
                  <c:v>5.989751177629752</c:v>
                </c:pt>
                <c:pt idx="1848">
                  <c:v>5.98962513057723</c:v>
                </c:pt>
                <c:pt idx="1849">
                  <c:v>5.98972710689163</c:v>
                </c:pt>
                <c:pt idx="1850">
                  <c:v>0.0</c:v>
                </c:pt>
                <c:pt idx="1851">
                  <c:v>0.0</c:v>
                </c:pt>
                <c:pt idx="1852">
                  <c:v>0.0</c:v>
                </c:pt>
                <c:pt idx="1853">
                  <c:v>0.0</c:v>
                </c:pt>
                <c:pt idx="1854">
                  <c:v>0.0</c:v>
                </c:pt>
                <c:pt idx="1855">
                  <c:v>0.0</c:v>
                </c:pt>
                <c:pt idx="1856">
                  <c:v>0.0</c:v>
                </c:pt>
                <c:pt idx="1857">
                  <c:v>0.0</c:v>
                </c:pt>
                <c:pt idx="1858">
                  <c:v>0.0</c:v>
                </c:pt>
                <c:pt idx="1859">
                  <c:v>0.0</c:v>
                </c:pt>
                <c:pt idx="1860">
                  <c:v>5.99079767700159</c:v>
                </c:pt>
                <c:pt idx="1861">
                  <c:v>5.990828879394524</c:v>
                </c:pt>
                <c:pt idx="1862">
                  <c:v>5.99076605265363</c:v>
                </c:pt>
                <c:pt idx="1863">
                  <c:v>5.991151248586688</c:v>
                </c:pt>
                <c:pt idx="1864">
                  <c:v>5.991150903903151</c:v>
                </c:pt>
                <c:pt idx="1865">
                  <c:v>5.99136338646512</c:v>
                </c:pt>
                <c:pt idx="1866">
                  <c:v>5.991457376639815</c:v>
                </c:pt>
                <c:pt idx="1867">
                  <c:v>5.99179572207243</c:v>
                </c:pt>
                <c:pt idx="1868">
                  <c:v>5.991858533341794</c:v>
                </c:pt>
                <c:pt idx="1869">
                  <c:v>5.991952742779923</c:v>
                </c:pt>
                <c:pt idx="1870">
                  <c:v>0.0</c:v>
                </c:pt>
                <c:pt idx="1871">
                  <c:v>0.0</c:v>
                </c:pt>
                <c:pt idx="1872">
                  <c:v>0.0</c:v>
                </c:pt>
                <c:pt idx="1873">
                  <c:v>0.0</c:v>
                </c:pt>
                <c:pt idx="1874">
                  <c:v>0.0</c:v>
                </c:pt>
                <c:pt idx="1875">
                  <c:v>0.0</c:v>
                </c:pt>
                <c:pt idx="1876">
                  <c:v>0.0</c:v>
                </c:pt>
                <c:pt idx="1877">
                  <c:v>0.0</c:v>
                </c:pt>
                <c:pt idx="1878">
                  <c:v>0.0</c:v>
                </c:pt>
                <c:pt idx="1879">
                  <c:v>0.0</c:v>
                </c:pt>
                <c:pt idx="1880">
                  <c:v>5.992716562236025</c:v>
                </c:pt>
                <c:pt idx="1881">
                  <c:v>5.992928877590011</c:v>
                </c:pt>
                <c:pt idx="1882">
                  <c:v>5.992818355358048</c:v>
                </c:pt>
                <c:pt idx="1883">
                  <c:v>5.993046532235445</c:v>
                </c:pt>
                <c:pt idx="1884">
                  <c:v>5.99328235973468</c:v>
                </c:pt>
                <c:pt idx="1885">
                  <c:v>5.992975360717572</c:v>
                </c:pt>
                <c:pt idx="1886">
                  <c:v>5.993376668240521</c:v>
                </c:pt>
                <c:pt idx="1887">
                  <c:v>5.993494396573304</c:v>
                </c:pt>
                <c:pt idx="1888">
                  <c:v>5.99369119901251</c:v>
                </c:pt>
                <c:pt idx="1889">
                  <c:v>5.993824675348435</c:v>
                </c:pt>
                <c:pt idx="1890">
                  <c:v>0.0</c:v>
                </c:pt>
                <c:pt idx="1891">
                  <c:v>0.0</c:v>
                </c:pt>
                <c:pt idx="1892">
                  <c:v>0.0</c:v>
                </c:pt>
                <c:pt idx="1893">
                  <c:v>0.0</c:v>
                </c:pt>
                <c:pt idx="1894">
                  <c:v>0.0</c:v>
                </c:pt>
                <c:pt idx="1895">
                  <c:v>0.0</c:v>
                </c:pt>
                <c:pt idx="1896">
                  <c:v>0.0</c:v>
                </c:pt>
                <c:pt idx="1897">
                  <c:v>0.0</c:v>
                </c:pt>
                <c:pt idx="1898">
                  <c:v>0.0</c:v>
                </c:pt>
                <c:pt idx="1899">
                  <c:v>0.0</c:v>
                </c:pt>
                <c:pt idx="1900">
                  <c:v>5.994674995037528</c:v>
                </c:pt>
                <c:pt idx="1901">
                  <c:v>5.994729710458892</c:v>
                </c:pt>
                <c:pt idx="1902">
                  <c:v>5.994674655676301</c:v>
                </c:pt>
                <c:pt idx="1903">
                  <c:v>5.995028612299895</c:v>
                </c:pt>
                <c:pt idx="1904">
                  <c:v>5.994989163543778</c:v>
                </c:pt>
                <c:pt idx="1905">
                  <c:v>5.995311568984103</c:v>
                </c:pt>
                <c:pt idx="1906">
                  <c:v>5.995445313677025</c:v>
                </c:pt>
                <c:pt idx="1907">
                  <c:v>5.995508243863694</c:v>
                </c:pt>
                <c:pt idx="1908">
                  <c:v>5.995570923917214</c:v>
                </c:pt>
                <c:pt idx="1909">
                  <c:v>5.995680936534407</c:v>
                </c:pt>
                <c:pt idx="1910">
                  <c:v>0.0</c:v>
                </c:pt>
                <c:pt idx="1911">
                  <c:v>0.0</c:v>
                </c:pt>
                <c:pt idx="1912">
                  <c:v>0.0</c:v>
                </c:pt>
                <c:pt idx="1913">
                  <c:v>0.0</c:v>
                </c:pt>
                <c:pt idx="1914">
                  <c:v>0.0</c:v>
                </c:pt>
                <c:pt idx="1915">
                  <c:v>0.0</c:v>
                </c:pt>
                <c:pt idx="1916">
                  <c:v>0.0</c:v>
                </c:pt>
                <c:pt idx="1917">
                  <c:v>0.0</c:v>
                </c:pt>
                <c:pt idx="1918">
                  <c:v>0.0</c:v>
                </c:pt>
                <c:pt idx="1919">
                  <c:v>0.0</c:v>
                </c:pt>
                <c:pt idx="1920">
                  <c:v>5.996656899201914</c:v>
                </c:pt>
                <c:pt idx="1921">
                  <c:v>5.996381468408024</c:v>
                </c:pt>
                <c:pt idx="1922">
                  <c:v>5.996609676038684</c:v>
                </c:pt>
                <c:pt idx="1923">
                  <c:v>5.996648661321858</c:v>
                </c:pt>
                <c:pt idx="1924">
                  <c:v>5.996727280262217</c:v>
                </c:pt>
                <c:pt idx="1925">
                  <c:v>5.99697125852467</c:v>
                </c:pt>
                <c:pt idx="1926">
                  <c:v>5.997230875822676</c:v>
                </c:pt>
                <c:pt idx="1927">
                  <c:v>5.997270200987187</c:v>
                </c:pt>
                <c:pt idx="1928">
                  <c:v>5.997529681561431</c:v>
                </c:pt>
                <c:pt idx="1929">
                  <c:v>5.997561031816847</c:v>
                </c:pt>
                <c:pt idx="1930">
                  <c:v>0.0</c:v>
                </c:pt>
                <c:pt idx="1931">
                  <c:v>0.0</c:v>
                </c:pt>
                <c:pt idx="1932">
                  <c:v>0.0</c:v>
                </c:pt>
                <c:pt idx="1933">
                  <c:v>0.0</c:v>
                </c:pt>
                <c:pt idx="1934">
                  <c:v>0.0</c:v>
                </c:pt>
                <c:pt idx="1935">
                  <c:v>0.0</c:v>
                </c:pt>
                <c:pt idx="1936">
                  <c:v>0.0</c:v>
                </c:pt>
                <c:pt idx="1937">
                  <c:v>0.0</c:v>
                </c:pt>
                <c:pt idx="1938">
                  <c:v>0.0</c:v>
                </c:pt>
                <c:pt idx="1939">
                  <c:v>0.0</c:v>
                </c:pt>
                <c:pt idx="1940">
                  <c:v>5.99802561191036</c:v>
                </c:pt>
                <c:pt idx="1941">
                  <c:v>5.99842660868162</c:v>
                </c:pt>
                <c:pt idx="1942">
                  <c:v>5.9983163928643</c:v>
                </c:pt>
                <c:pt idx="1943">
                  <c:v>5.998521018821523</c:v>
                </c:pt>
                <c:pt idx="1944">
                  <c:v>5.998654668096575</c:v>
                </c:pt>
                <c:pt idx="1945">
                  <c:v>5.99878848462017</c:v>
                </c:pt>
                <c:pt idx="1946">
                  <c:v>5.99906364963264</c:v>
                </c:pt>
                <c:pt idx="1947">
                  <c:v>5.999118738032701</c:v>
                </c:pt>
                <c:pt idx="1948">
                  <c:v>5.99920543529888</c:v>
                </c:pt>
                <c:pt idx="1949">
                  <c:v>5.999284157351096</c:v>
                </c:pt>
                <c:pt idx="1950">
                  <c:v>0.0</c:v>
                </c:pt>
                <c:pt idx="1951">
                  <c:v>0.0</c:v>
                </c:pt>
                <c:pt idx="1952">
                  <c:v>0.0</c:v>
                </c:pt>
                <c:pt idx="1953">
                  <c:v>0.0</c:v>
                </c:pt>
                <c:pt idx="1954">
                  <c:v>0.0</c:v>
                </c:pt>
                <c:pt idx="1955">
                  <c:v>0.0</c:v>
                </c:pt>
                <c:pt idx="1956">
                  <c:v>0.0</c:v>
                </c:pt>
                <c:pt idx="1957">
                  <c:v>0.0</c:v>
                </c:pt>
                <c:pt idx="1958">
                  <c:v>0.0</c:v>
                </c:pt>
                <c:pt idx="1959">
                  <c:v>0.0</c:v>
                </c:pt>
                <c:pt idx="1960">
                  <c:v>5.999866236434065</c:v>
                </c:pt>
                <c:pt idx="1961">
                  <c:v>5.999952843914402</c:v>
                </c:pt>
                <c:pt idx="1962">
                  <c:v>6.000141628508842</c:v>
                </c:pt>
                <c:pt idx="1963">
                  <c:v>6.000055182705481</c:v>
                </c:pt>
                <c:pt idx="1964">
                  <c:v>6.000165339973154</c:v>
                </c:pt>
                <c:pt idx="1965">
                  <c:v>6.000448415892988</c:v>
                </c:pt>
                <c:pt idx="1966">
                  <c:v>6.000464250420976</c:v>
                </c:pt>
                <c:pt idx="1967">
                  <c:v>6.000543037555182</c:v>
                </c:pt>
                <c:pt idx="1968">
                  <c:v>6.000731801543678</c:v>
                </c:pt>
                <c:pt idx="1969">
                  <c:v>6.000904762187983</c:v>
                </c:pt>
                <c:pt idx="1970">
                  <c:v>0.0</c:v>
                </c:pt>
                <c:pt idx="1971">
                  <c:v>0.0</c:v>
                </c:pt>
                <c:pt idx="1972">
                  <c:v>0.0</c:v>
                </c:pt>
                <c:pt idx="1973">
                  <c:v>0.0</c:v>
                </c:pt>
                <c:pt idx="1974">
                  <c:v>0.0</c:v>
                </c:pt>
                <c:pt idx="1975">
                  <c:v>0.0</c:v>
                </c:pt>
                <c:pt idx="1976">
                  <c:v>0.0</c:v>
                </c:pt>
                <c:pt idx="1977">
                  <c:v>0.0</c:v>
                </c:pt>
                <c:pt idx="1978">
                  <c:v>0.0</c:v>
                </c:pt>
                <c:pt idx="1979">
                  <c:v>0.0</c:v>
                </c:pt>
                <c:pt idx="1980">
                  <c:v>6.00156561052405</c:v>
                </c:pt>
                <c:pt idx="1981">
                  <c:v>6.00137678164835</c:v>
                </c:pt>
                <c:pt idx="1982">
                  <c:v>6.00176236073926</c:v>
                </c:pt>
                <c:pt idx="1983">
                  <c:v>6.001604937139041</c:v>
                </c:pt>
                <c:pt idx="1984">
                  <c:v>6.00193539531075</c:v>
                </c:pt>
                <c:pt idx="1985">
                  <c:v>6.00194333085203</c:v>
                </c:pt>
                <c:pt idx="1986">
                  <c:v>6.002147834249683</c:v>
                </c:pt>
                <c:pt idx="1987">
                  <c:v>6.002305289170986</c:v>
                </c:pt>
                <c:pt idx="1988">
                  <c:v>6.002549354051287</c:v>
                </c:pt>
                <c:pt idx="1989">
                  <c:v>6.002675079439975</c:v>
                </c:pt>
                <c:pt idx="1990">
                  <c:v>0.0</c:v>
                </c:pt>
                <c:pt idx="1991">
                  <c:v>0.0</c:v>
                </c:pt>
                <c:pt idx="1992">
                  <c:v>0.0</c:v>
                </c:pt>
                <c:pt idx="1993">
                  <c:v>0.0</c:v>
                </c:pt>
                <c:pt idx="1994">
                  <c:v>0.0</c:v>
                </c:pt>
                <c:pt idx="1995">
                  <c:v>0.0</c:v>
                </c:pt>
                <c:pt idx="1996">
                  <c:v>0.0</c:v>
                </c:pt>
                <c:pt idx="1997">
                  <c:v>0.0</c:v>
                </c:pt>
                <c:pt idx="1998">
                  <c:v>0.0</c:v>
                </c:pt>
                <c:pt idx="1999">
                  <c:v>0.0</c:v>
                </c:pt>
                <c:pt idx="2000">
                  <c:v>6.003052525306426</c:v>
                </c:pt>
                <c:pt idx="2001">
                  <c:v>6.003076046714896</c:v>
                </c:pt>
                <c:pt idx="2002">
                  <c:v>6.003304196948887</c:v>
                </c:pt>
                <c:pt idx="2003">
                  <c:v>6.00332808972437</c:v>
                </c:pt>
                <c:pt idx="2004">
                  <c:v>6.00329648901422</c:v>
                </c:pt>
                <c:pt idx="2005">
                  <c:v>6.003603726962908</c:v>
                </c:pt>
                <c:pt idx="2006">
                  <c:v>6.003650878703001</c:v>
                </c:pt>
                <c:pt idx="2007">
                  <c:v>6.003816100567898</c:v>
                </c:pt>
                <c:pt idx="2008">
                  <c:v>6.00398919136287</c:v>
                </c:pt>
                <c:pt idx="2009">
                  <c:v>6.004209594220776</c:v>
                </c:pt>
                <c:pt idx="2010">
                  <c:v>0.0</c:v>
                </c:pt>
                <c:pt idx="2011">
                  <c:v>0.0</c:v>
                </c:pt>
                <c:pt idx="2012">
                  <c:v>0.0</c:v>
                </c:pt>
                <c:pt idx="2013">
                  <c:v>0.0</c:v>
                </c:pt>
                <c:pt idx="2014">
                  <c:v>0.0</c:v>
                </c:pt>
                <c:pt idx="2015">
                  <c:v>0.0</c:v>
                </c:pt>
                <c:pt idx="2016">
                  <c:v>0.0</c:v>
                </c:pt>
                <c:pt idx="2017">
                  <c:v>0.0</c:v>
                </c:pt>
                <c:pt idx="2018">
                  <c:v>0.0</c:v>
                </c:pt>
                <c:pt idx="2019">
                  <c:v>0.0</c:v>
                </c:pt>
                <c:pt idx="2020">
                  <c:v>6.004657361220048</c:v>
                </c:pt>
                <c:pt idx="2021">
                  <c:v>6.00460269534814</c:v>
                </c:pt>
                <c:pt idx="2022">
                  <c:v>6.004854209538333</c:v>
                </c:pt>
                <c:pt idx="2023">
                  <c:v>6.004830967060057</c:v>
                </c:pt>
                <c:pt idx="2024">
                  <c:v>6.00504321070057</c:v>
                </c:pt>
                <c:pt idx="2025">
                  <c:v>6.0049093985775</c:v>
                </c:pt>
                <c:pt idx="2026">
                  <c:v>6.005122039794449</c:v>
                </c:pt>
                <c:pt idx="2027">
                  <c:v>6.00550778260477</c:v>
                </c:pt>
                <c:pt idx="2028">
                  <c:v>6.005523656261544</c:v>
                </c:pt>
                <c:pt idx="2029">
                  <c:v>6.005578913475691</c:v>
                </c:pt>
                <c:pt idx="2030">
                  <c:v>0.0</c:v>
                </c:pt>
                <c:pt idx="2031">
                  <c:v>0.0</c:v>
                </c:pt>
                <c:pt idx="2032">
                  <c:v>0.0</c:v>
                </c:pt>
                <c:pt idx="2033">
                  <c:v>0.0</c:v>
                </c:pt>
                <c:pt idx="2034">
                  <c:v>0.0</c:v>
                </c:pt>
                <c:pt idx="2035">
                  <c:v>0.0</c:v>
                </c:pt>
                <c:pt idx="2036">
                  <c:v>0.0</c:v>
                </c:pt>
                <c:pt idx="2037">
                  <c:v>0.0</c:v>
                </c:pt>
                <c:pt idx="2038">
                  <c:v>0.0</c:v>
                </c:pt>
                <c:pt idx="2039">
                  <c:v>0.0</c:v>
                </c:pt>
                <c:pt idx="2040">
                  <c:v>6.005987181190368</c:v>
                </c:pt>
                <c:pt idx="2041">
                  <c:v>6.006034660883222</c:v>
                </c:pt>
                <c:pt idx="2042">
                  <c:v>6.00609747358389</c:v>
                </c:pt>
                <c:pt idx="2043">
                  <c:v>6.006137067794254</c:v>
                </c:pt>
                <c:pt idx="2044">
                  <c:v>6.006373235829017</c:v>
                </c:pt>
                <c:pt idx="2045">
                  <c:v>6.006475481478275</c:v>
                </c:pt>
                <c:pt idx="2046">
                  <c:v>6.006758770143516</c:v>
                </c:pt>
                <c:pt idx="2047">
                  <c:v>6.006774800289661</c:v>
                </c:pt>
                <c:pt idx="2048">
                  <c:v>6.006908853636514</c:v>
                </c:pt>
                <c:pt idx="2049">
                  <c:v>6.006979546104446</c:v>
                </c:pt>
                <c:pt idx="2050">
                  <c:v>0.0</c:v>
                </c:pt>
                <c:pt idx="2051">
                  <c:v>0.0</c:v>
                </c:pt>
                <c:pt idx="2052">
                  <c:v>0.0</c:v>
                </c:pt>
                <c:pt idx="2053">
                  <c:v>0.0</c:v>
                </c:pt>
                <c:pt idx="2054">
                  <c:v>0.0</c:v>
                </c:pt>
                <c:pt idx="2055">
                  <c:v>0.0</c:v>
                </c:pt>
                <c:pt idx="2056">
                  <c:v>0.0</c:v>
                </c:pt>
                <c:pt idx="2057">
                  <c:v>0.0</c:v>
                </c:pt>
                <c:pt idx="2058">
                  <c:v>0.0</c:v>
                </c:pt>
                <c:pt idx="2059">
                  <c:v>0.0</c:v>
                </c:pt>
                <c:pt idx="2060">
                  <c:v>6.007309110451958</c:v>
                </c:pt>
                <c:pt idx="2061">
                  <c:v>6.00744310558727</c:v>
                </c:pt>
                <c:pt idx="2062">
                  <c:v>6.007490209046503</c:v>
                </c:pt>
                <c:pt idx="2063">
                  <c:v>6.007553398730111</c:v>
                </c:pt>
                <c:pt idx="2064">
                  <c:v>6.007734600981246</c:v>
                </c:pt>
                <c:pt idx="2065">
                  <c:v>6.007899883002487</c:v>
                </c:pt>
                <c:pt idx="2066">
                  <c:v>6.008041623763083</c:v>
                </c:pt>
                <c:pt idx="2067">
                  <c:v>6.008309038017289</c:v>
                </c:pt>
                <c:pt idx="2068">
                  <c:v>6.008396006791365</c:v>
                </c:pt>
                <c:pt idx="2069">
                  <c:v>6.00823871565964</c:v>
                </c:pt>
                <c:pt idx="2070">
                  <c:v>0.0</c:v>
                </c:pt>
                <c:pt idx="2071">
                  <c:v>0.0</c:v>
                </c:pt>
                <c:pt idx="2072">
                  <c:v>0.0</c:v>
                </c:pt>
                <c:pt idx="2073">
                  <c:v>0.0</c:v>
                </c:pt>
                <c:pt idx="2074">
                  <c:v>0.0</c:v>
                </c:pt>
                <c:pt idx="2075">
                  <c:v>0.0</c:v>
                </c:pt>
                <c:pt idx="2076">
                  <c:v>0.0</c:v>
                </c:pt>
                <c:pt idx="2077">
                  <c:v>0.0</c:v>
                </c:pt>
                <c:pt idx="2078">
                  <c:v>0.0</c:v>
                </c:pt>
                <c:pt idx="2079">
                  <c:v>0.0</c:v>
                </c:pt>
                <c:pt idx="2080">
                  <c:v>6.008599621015028</c:v>
                </c:pt>
                <c:pt idx="2081">
                  <c:v>6.008647076865286</c:v>
                </c:pt>
                <c:pt idx="2082">
                  <c:v>6.00867078510069</c:v>
                </c:pt>
                <c:pt idx="2083">
                  <c:v>6.008954231050262</c:v>
                </c:pt>
                <c:pt idx="2084">
                  <c:v>6.00885208145003</c:v>
                </c:pt>
                <c:pt idx="2085">
                  <c:v>6.009174673491101</c:v>
                </c:pt>
                <c:pt idx="2086">
                  <c:v>6.009426835512413</c:v>
                </c:pt>
                <c:pt idx="2087">
                  <c:v>6.009434640215281</c:v>
                </c:pt>
                <c:pt idx="2088">
                  <c:v>6.009466242406747</c:v>
                </c:pt>
                <c:pt idx="2089">
                  <c:v>6.009718405569397</c:v>
                </c:pt>
                <c:pt idx="2090">
                  <c:v>0.0</c:v>
                </c:pt>
                <c:pt idx="2091">
                  <c:v>0.0</c:v>
                </c:pt>
                <c:pt idx="2092">
                  <c:v>0.0</c:v>
                </c:pt>
                <c:pt idx="2093">
                  <c:v>0.0</c:v>
                </c:pt>
                <c:pt idx="2094">
                  <c:v>0.0</c:v>
                </c:pt>
                <c:pt idx="2095">
                  <c:v>0.0</c:v>
                </c:pt>
                <c:pt idx="2096">
                  <c:v>0.0</c:v>
                </c:pt>
                <c:pt idx="2097">
                  <c:v>0.0</c:v>
                </c:pt>
                <c:pt idx="2098">
                  <c:v>0.0</c:v>
                </c:pt>
                <c:pt idx="2099">
                  <c:v>0.0</c:v>
                </c:pt>
                <c:pt idx="2100">
                  <c:v>6.009653937910568</c:v>
                </c:pt>
                <c:pt idx="2101">
                  <c:v>6.009756258139284</c:v>
                </c:pt>
                <c:pt idx="2102">
                  <c:v>6.009985017488638</c:v>
                </c:pt>
                <c:pt idx="2103">
                  <c:v>6.00997714935174</c:v>
                </c:pt>
                <c:pt idx="2104">
                  <c:v>6.010095055470861</c:v>
                </c:pt>
                <c:pt idx="2105">
                  <c:v>6.010315877114385</c:v>
                </c:pt>
                <c:pt idx="2106">
                  <c:v>6.010575459285826</c:v>
                </c:pt>
                <c:pt idx="2107">
                  <c:v>6.01066245347978</c:v>
                </c:pt>
                <c:pt idx="2108">
                  <c:v>6.01066238626284</c:v>
                </c:pt>
                <c:pt idx="2109">
                  <c:v>6.01099318853026</c:v>
                </c:pt>
                <c:pt idx="2110">
                  <c:v>0.0</c:v>
                </c:pt>
                <c:pt idx="2111">
                  <c:v>0.0</c:v>
                </c:pt>
                <c:pt idx="2112">
                  <c:v>0.0</c:v>
                </c:pt>
                <c:pt idx="2113">
                  <c:v>0.0</c:v>
                </c:pt>
                <c:pt idx="2114">
                  <c:v>0.0</c:v>
                </c:pt>
                <c:pt idx="2115">
                  <c:v>0.0</c:v>
                </c:pt>
                <c:pt idx="2116">
                  <c:v>0.0</c:v>
                </c:pt>
                <c:pt idx="2117">
                  <c:v>0.0</c:v>
                </c:pt>
                <c:pt idx="2118">
                  <c:v>0.0</c:v>
                </c:pt>
                <c:pt idx="2119">
                  <c:v>0.0</c:v>
                </c:pt>
                <c:pt idx="2120">
                  <c:v>6.011140828017146</c:v>
                </c:pt>
                <c:pt idx="2121">
                  <c:v>6.010991768895035</c:v>
                </c:pt>
                <c:pt idx="2122">
                  <c:v>6.011031217572627</c:v>
                </c:pt>
                <c:pt idx="2123">
                  <c:v>6.011330761654083</c:v>
                </c:pt>
                <c:pt idx="2124">
                  <c:v>6.011401671600165</c:v>
                </c:pt>
                <c:pt idx="2125">
                  <c:v>6.011685251561317</c:v>
                </c:pt>
                <c:pt idx="2126">
                  <c:v>6.011748246010268</c:v>
                </c:pt>
                <c:pt idx="2127">
                  <c:v>6.01181958588922</c:v>
                </c:pt>
                <c:pt idx="2128">
                  <c:v>6.011905851032344</c:v>
                </c:pt>
                <c:pt idx="2129">
                  <c:v>6.01203158656461</c:v>
                </c:pt>
                <c:pt idx="2130">
                  <c:v>0.0</c:v>
                </c:pt>
                <c:pt idx="2131">
                  <c:v>0.0</c:v>
                </c:pt>
                <c:pt idx="2132">
                  <c:v>0.0</c:v>
                </c:pt>
                <c:pt idx="2133">
                  <c:v>0.0</c:v>
                </c:pt>
                <c:pt idx="2134">
                  <c:v>0.0</c:v>
                </c:pt>
                <c:pt idx="2135">
                  <c:v>0.0</c:v>
                </c:pt>
                <c:pt idx="2136">
                  <c:v>0.0</c:v>
                </c:pt>
                <c:pt idx="2137">
                  <c:v>0.0</c:v>
                </c:pt>
                <c:pt idx="2138">
                  <c:v>0.0</c:v>
                </c:pt>
                <c:pt idx="2139">
                  <c:v>0.0</c:v>
                </c:pt>
                <c:pt idx="2140">
                  <c:v>6.012069617141353</c:v>
                </c:pt>
                <c:pt idx="2141">
                  <c:v>6.012132741011323</c:v>
                </c:pt>
                <c:pt idx="2142">
                  <c:v>6.01236911538977</c:v>
                </c:pt>
                <c:pt idx="2143">
                  <c:v>6.012550350346091</c:v>
                </c:pt>
                <c:pt idx="2144">
                  <c:v>6.012645013011448</c:v>
                </c:pt>
                <c:pt idx="2145">
                  <c:v>6.012684537505533</c:v>
                </c:pt>
                <c:pt idx="2146">
                  <c:v>6.013038647908466</c:v>
                </c:pt>
                <c:pt idx="2147">
                  <c:v>6.013102026162061</c:v>
                </c:pt>
                <c:pt idx="2148">
                  <c:v>6.013133648980928</c:v>
                </c:pt>
                <c:pt idx="2149">
                  <c:v>6.013314707976384</c:v>
                </c:pt>
                <c:pt idx="2150">
                  <c:v>0.0</c:v>
                </c:pt>
                <c:pt idx="2151">
                  <c:v>0.0</c:v>
                </c:pt>
                <c:pt idx="2152">
                  <c:v>0.0</c:v>
                </c:pt>
                <c:pt idx="2153">
                  <c:v>0.0</c:v>
                </c:pt>
                <c:pt idx="2154">
                  <c:v>0.0</c:v>
                </c:pt>
                <c:pt idx="2155">
                  <c:v>0.0</c:v>
                </c:pt>
                <c:pt idx="2156">
                  <c:v>0.0</c:v>
                </c:pt>
                <c:pt idx="2157">
                  <c:v>0.0</c:v>
                </c:pt>
                <c:pt idx="2158">
                  <c:v>0.0</c:v>
                </c:pt>
                <c:pt idx="2159">
                  <c:v>0.0</c:v>
                </c:pt>
                <c:pt idx="2160">
                  <c:v>6.01324978427432</c:v>
                </c:pt>
                <c:pt idx="2161">
                  <c:v>6.013352468623765</c:v>
                </c:pt>
                <c:pt idx="2162">
                  <c:v>6.01346294259978</c:v>
                </c:pt>
                <c:pt idx="2163">
                  <c:v>6.013699322637148</c:v>
                </c:pt>
                <c:pt idx="2164">
                  <c:v>6.013770691995632</c:v>
                </c:pt>
                <c:pt idx="2165">
                  <c:v>6.013849151640542</c:v>
                </c:pt>
                <c:pt idx="2166">
                  <c:v>6.014140961281766</c:v>
                </c:pt>
                <c:pt idx="2167">
                  <c:v>6.014179833923068</c:v>
                </c:pt>
                <c:pt idx="2168">
                  <c:v>6.014400747530645</c:v>
                </c:pt>
                <c:pt idx="2169">
                  <c:v>6.014479735051264</c:v>
                </c:pt>
                <c:pt idx="2170">
                  <c:v>0.0</c:v>
                </c:pt>
                <c:pt idx="2171">
                  <c:v>0.0</c:v>
                </c:pt>
                <c:pt idx="2172">
                  <c:v>0.0</c:v>
                </c:pt>
                <c:pt idx="2173">
                  <c:v>0.0</c:v>
                </c:pt>
                <c:pt idx="2174">
                  <c:v>0.0</c:v>
                </c:pt>
                <c:pt idx="2175">
                  <c:v>0.0</c:v>
                </c:pt>
                <c:pt idx="2176">
                  <c:v>0.0</c:v>
                </c:pt>
                <c:pt idx="2177">
                  <c:v>0.0</c:v>
                </c:pt>
                <c:pt idx="2178">
                  <c:v>0.0</c:v>
                </c:pt>
                <c:pt idx="2179">
                  <c:v>0.0</c:v>
                </c:pt>
                <c:pt idx="2180">
                  <c:v>6.014485583470428</c:v>
                </c:pt>
                <c:pt idx="2181">
                  <c:v>6.01461989109368</c:v>
                </c:pt>
                <c:pt idx="2182">
                  <c:v>6.014596306538107</c:v>
                </c:pt>
                <c:pt idx="2183">
                  <c:v>6.014761978603715</c:v>
                </c:pt>
                <c:pt idx="2184">
                  <c:v>6.014856413446195</c:v>
                </c:pt>
                <c:pt idx="2185">
                  <c:v>6.014927274202376</c:v>
                </c:pt>
                <c:pt idx="2186">
                  <c:v>6.015163656324816</c:v>
                </c:pt>
                <c:pt idx="2187">
                  <c:v>6.015148107678915</c:v>
                </c:pt>
                <c:pt idx="2188">
                  <c:v>6.015400164091016</c:v>
                </c:pt>
                <c:pt idx="2189">
                  <c:v>6.015565706890688</c:v>
                </c:pt>
                <c:pt idx="2190">
                  <c:v>0.0</c:v>
                </c:pt>
                <c:pt idx="2191">
                  <c:v>0.0</c:v>
                </c:pt>
                <c:pt idx="2192">
                  <c:v>0.0</c:v>
                </c:pt>
                <c:pt idx="2193">
                  <c:v>0.0</c:v>
                </c:pt>
                <c:pt idx="2194">
                  <c:v>0.0</c:v>
                </c:pt>
                <c:pt idx="2195">
                  <c:v>0.0</c:v>
                </c:pt>
                <c:pt idx="2196">
                  <c:v>0.0</c:v>
                </c:pt>
                <c:pt idx="2197">
                  <c:v>0.0</c:v>
                </c:pt>
                <c:pt idx="2198">
                  <c:v>0.0</c:v>
                </c:pt>
                <c:pt idx="2199">
                  <c:v>0.0</c:v>
                </c:pt>
                <c:pt idx="2200">
                  <c:v>6.01546913944809</c:v>
                </c:pt>
                <c:pt idx="2201">
                  <c:v>6.015540033138198</c:v>
                </c:pt>
                <c:pt idx="2202">
                  <c:v>6.015753169663284</c:v>
                </c:pt>
                <c:pt idx="2203">
                  <c:v>6.015847823101582</c:v>
                </c:pt>
                <c:pt idx="2204">
                  <c:v>6.015887809256535</c:v>
                </c:pt>
                <c:pt idx="2205">
                  <c:v>6.016147363085738</c:v>
                </c:pt>
                <c:pt idx="2206">
                  <c:v>6.016407396111655</c:v>
                </c:pt>
                <c:pt idx="2207">
                  <c:v>6.016249920264018</c:v>
                </c:pt>
                <c:pt idx="2208">
                  <c:v>6.016565427008246</c:v>
                </c:pt>
                <c:pt idx="2209">
                  <c:v>6.016525963522654</c:v>
                </c:pt>
                <c:pt idx="2210">
                  <c:v>0.0</c:v>
                </c:pt>
                <c:pt idx="2211">
                  <c:v>0.0</c:v>
                </c:pt>
                <c:pt idx="2212">
                  <c:v>0.0</c:v>
                </c:pt>
                <c:pt idx="2213">
                  <c:v>0.0</c:v>
                </c:pt>
                <c:pt idx="2214">
                  <c:v>0.0</c:v>
                </c:pt>
                <c:pt idx="2215">
                  <c:v>0.0</c:v>
                </c:pt>
                <c:pt idx="2216">
                  <c:v>0.0</c:v>
                </c:pt>
                <c:pt idx="2217">
                  <c:v>0.0</c:v>
                </c:pt>
                <c:pt idx="2218">
                  <c:v>0.0</c:v>
                </c:pt>
                <c:pt idx="2219">
                  <c:v>0.0</c:v>
                </c:pt>
                <c:pt idx="2220">
                  <c:v>6.016531336038421</c:v>
                </c:pt>
                <c:pt idx="2221">
                  <c:v>6.016484750829306</c:v>
                </c:pt>
                <c:pt idx="2222">
                  <c:v>6.01666614969266</c:v>
                </c:pt>
                <c:pt idx="2223">
                  <c:v>6.016650738750396</c:v>
                </c:pt>
                <c:pt idx="2224">
                  <c:v>6.016902372976904</c:v>
                </c:pt>
                <c:pt idx="2225">
                  <c:v>6.017020858843654</c:v>
                </c:pt>
                <c:pt idx="2226">
                  <c:v>6.017092141574173</c:v>
                </c:pt>
                <c:pt idx="2227">
                  <c:v>6.017249645877268</c:v>
                </c:pt>
                <c:pt idx="2228">
                  <c:v>6.017470364004631</c:v>
                </c:pt>
                <c:pt idx="2229">
                  <c:v>6.01743926623076</c:v>
                </c:pt>
                <c:pt idx="2230">
                  <c:v>0.0</c:v>
                </c:pt>
                <c:pt idx="2231">
                  <c:v>0.0</c:v>
                </c:pt>
                <c:pt idx="2232">
                  <c:v>0.0</c:v>
                </c:pt>
                <c:pt idx="2233">
                  <c:v>0.0</c:v>
                </c:pt>
                <c:pt idx="2234">
                  <c:v>0.0</c:v>
                </c:pt>
                <c:pt idx="2235">
                  <c:v>0.0</c:v>
                </c:pt>
                <c:pt idx="2236">
                  <c:v>0.0</c:v>
                </c:pt>
                <c:pt idx="2237">
                  <c:v>0.0</c:v>
                </c:pt>
                <c:pt idx="2238">
                  <c:v>0.0</c:v>
                </c:pt>
                <c:pt idx="2239">
                  <c:v>0.0</c:v>
                </c:pt>
                <c:pt idx="2240">
                  <c:v>6.017483514921778</c:v>
                </c:pt>
                <c:pt idx="2241">
                  <c:v>6.017429383190536</c:v>
                </c:pt>
                <c:pt idx="2242">
                  <c:v>6.017515590597901</c:v>
                </c:pt>
                <c:pt idx="2243">
                  <c:v>6.017618783405645</c:v>
                </c:pt>
                <c:pt idx="2244">
                  <c:v>6.017807810765389</c:v>
                </c:pt>
                <c:pt idx="2245">
                  <c:v>6.017996910851545</c:v>
                </c:pt>
                <c:pt idx="2246">
                  <c:v>6.01803648467183</c:v>
                </c:pt>
                <c:pt idx="2247">
                  <c:v>6.018288590327216</c:v>
                </c:pt>
                <c:pt idx="2248">
                  <c:v>6.018257249548808</c:v>
                </c:pt>
                <c:pt idx="2249">
                  <c:v>6.018634966374464</c:v>
                </c:pt>
                <c:pt idx="2250">
                  <c:v>0.0</c:v>
                </c:pt>
                <c:pt idx="2251">
                  <c:v>0.0</c:v>
                </c:pt>
                <c:pt idx="2252">
                  <c:v>0.0</c:v>
                </c:pt>
                <c:pt idx="2253">
                  <c:v>0.0</c:v>
                </c:pt>
                <c:pt idx="2254">
                  <c:v>0.0</c:v>
                </c:pt>
                <c:pt idx="2255">
                  <c:v>0.0</c:v>
                </c:pt>
                <c:pt idx="2256">
                  <c:v>0.0</c:v>
                </c:pt>
                <c:pt idx="2257">
                  <c:v>0.0</c:v>
                </c:pt>
                <c:pt idx="2258">
                  <c:v>0.0</c:v>
                </c:pt>
                <c:pt idx="2259">
                  <c:v>0.0</c:v>
                </c:pt>
                <c:pt idx="2260">
                  <c:v>6.018286772583395</c:v>
                </c:pt>
                <c:pt idx="2261">
                  <c:v>6.018436703068399</c:v>
                </c:pt>
                <c:pt idx="2262">
                  <c:v>6.018530737106701</c:v>
                </c:pt>
                <c:pt idx="2263">
                  <c:v>6.018594633192968</c:v>
                </c:pt>
                <c:pt idx="2264">
                  <c:v>6.018564115221231</c:v>
                </c:pt>
                <c:pt idx="2265">
                  <c:v>6.018855210773949</c:v>
                </c:pt>
                <c:pt idx="2266">
                  <c:v>6.019027866005786</c:v>
                </c:pt>
                <c:pt idx="2267">
                  <c:v>6.019036134763101</c:v>
                </c:pt>
                <c:pt idx="2268">
                  <c:v>6.019123202995647</c:v>
                </c:pt>
                <c:pt idx="2269">
                  <c:v>6.01924172547788</c:v>
                </c:pt>
                <c:pt idx="2270">
                  <c:v>0.0</c:v>
                </c:pt>
                <c:pt idx="2271">
                  <c:v>0.0</c:v>
                </c:pt>
                <c:pt idx="2272">
                  <c:v>0.0</c:v>
                </c:pt>
                <c:pt idx="2273">
                  <c:v>0.0</c:v>
                </c:pt>
                <c:pt idx="2274">
                  <c:v>0.0</c:v>
                </c:pt>
                <c:pt idx="2275">
                  <c:v>0.0</c:v>
                </c:pt>
                <c:pt idx="2276">
                  <c:v>0.0</c:v>
                </c:pt>
                <c:pt idx="2277">
                  <c:v>0.0</c:v>
                </c:pt>
                <c:pt idx="2278">
                  <c:v>0.0</c:v>
                </c:pt>
                <c:pt idx="2279">
                  <c:v>0.0</c:v>
                </c:pt>
                <c:pt idx="2280">
                  <c:v>6.019073302146658</c:v>
                </c:pt>
                <c:pt idx="2281">
                  <c:v>6.01916079014668</c:v>
                </c:pt>
                <c:pt idx="2282">
                  <c:v>6.019326554725905</c:v>
                </c:pt>
                <c:pt idx="2283">
                  <c:v>6.019483474878301</c:v>
                </c:pt>
                <c:pt idx="2284">
                  <c:v>6.019491975403554</c:v>
                </c:pt>
                <c:pt idx="2285">
                  <c:v>6.019720306921828</c:v>
                </c:pt>
                <c:pt idx="2286">
                  <c:v>6.019823607147516</c:v>
                </c:pt>
                <c:pt idx="2287">
                  <c:v>6.020004334374089</c:v>
                </c:pt>
                <c:pt idx="2288">
                  <c:v>6.020123043545894</c:v>
                </c:pt>
                <c:pt idx="2289">
                  <c:v>6.020264753558393</c:v>
                </c:pt>
                <c:pt idx="2290">
                  <c:v>0.0</c:v>
                </c:pt>
                <c:pt idx="2291">
                  <c:v>0.0</c:v>
                </c:pt>
                <c:pt idx="2292">
                  <c:v>0.0</c:v>
                </c:pt>
                <c:pt idx="2293">
                  <c:v>0.0</c:v>
                </c:pt>
                <c:pt idx="2294">
                  <c:v>0.0</c:v>
                </c:pt>
                <c:pt idx="2295">
                  <c:v>0.0</c:v>
                </c:pt>
                <c:pt idx="2296">
                  <c:v>0.0</c:v>
                </c:pt>
                <c:pt idx="2297">
                  <c:v>0.0</c:v>
                </c:pt>
                <c:pt idx="2298">
                  <c:v>0.0</c:v>
                </c:pt>
                <c:pt idx="2299">
                  <c:v>0.0</c:v>
                </c:pt>
                <c:pt idx="2300">
                  <c:v>6.020151533464835</c:v>
                </c:pt>
                <c:pt idx="2301">
                  <c:v>6.020089003588014</c:v>
                </c:pt>
                <c:pt idx="2302">
                  <c:v>6.019987852686024</c:v>
                </c:pt>
                <c:pt idx="2303">
                  <c:v>6.020152781046601</c:v>
                </c:pt>
                <c:pt idx="2304">
                  <c:v>6.020333813301606</c:v>
                </c:pt>
                <c:pt idx="2305">
                  <c:v>6.020492005718749</c:v>
                </c:pt>
                <c:pt idx="2306">
                  <c:v>6.020775574215904</c:v>
                </c:pt>
                <c:pt idx="2307">
                  <c:v>6.020814747603735</c:v>
                </c:pt>
                <c:pt idx="2308">
                  <c:v>6.020949007723488</c:v>
                </c:pt>
                <c:pt idx="2309">
                  <c:v>6.02087827115843</c:v>
                </c:pt>
                <c:pt idx="2310">
                  <c:v>0.0</c:v>
                </c:pt>
                <c:pt idx="2311">
                  <c:v>0.0</c:v>
                </c:pt>
                <c:pt idx="2312">
                  <c:v>0.0</c:v>
                </c:pt>
                <c:pt idx="2313">
                  <c:v>0.0</c:v>
                </c:pt>
                <c:pt idx="2314">
                  <c:v>0.0</c:v>
                </c:pt>
                <c:pt idx="2315">
                  <c:v>0.0</c:v>
                </c:pt>
                <c:pt idx="2316">
                  <c:v>0.0</c:v>
                </c:pt>
                <c:pt idx="2317">
                  <c:v>0.0</c:v>
                </c:pt>
                <c:pt idx="2318">
                  <c:v>0.0</c:v>
                </c:pt>
                <c:pt idx="2319">
                  <c:v>0.0</c:v>
                </c:pt>
                <c:pt idx="2320">
                  <c:v>6.020702925134937</c:v>
                </c:pt>
                <c:pt idx="2321">
                  <c:v>6.020647811729003</c:v>
                </c:pt>
                <c:pt idx="2322">
                  <c:v>6.020947364921344</c:v>
                </c:pt>
                <c:pt idx="2323">
                  <c:v>6.021034881467184</c:v>
                </c:pt>
                <c:pt idx="2324">
                  <c:v>6.021144903441144</c:v>
                </c:pt>
                <c:pt idx="2325">
                  <c:v>6.021208000512658</c:v>
                </c:pt>
                <c:pt idx="2326">
                  <c:v>6.021467757830995</c:v>
                </c:pt>
                <c:pt idx="2327">
                  <c:v>6.021531099145284</c:v>
                </c:pt>
                <c:pt idx="2328">
                  <c:v>6.021696940723236</c:v>
                </c:pt>
                <c:pt idx="2329">
                  <c:v>6.021886222441656</c:v>
                </c:pt>
                <c:pt idx="2330">
                  <c:v>0.0</c:v>
                </c:pt>
                <c:pt idx="2331">
                  <c:v>0.0</c:v>
                </c:pt>
                <c:pt idx="2332">
                  <c:v>0.0</c:v>
                </c:pt>
                <c:pt idx="2333">
                  <c:v>0.0</c:v>
                </c:pt>
                <c:pt idx="2334">
                  <c:v>0.0</c:v>
                </c:pt>
                <c:pt idx="2335">
                  <c:v>0.0</c:v>
                </c:pt>
                <c:pt idx="2336">
                  <c:v>0.0</c:v>
                </c:pt>
                <c:pt idx="2337">
                  <c:v>0.0</c:v>
                </c:pt>
                <c:pt idx="2338">
                  <c:v>0.0</c:v>
                </c:pt>
                <c:pt idx="2339">
                  <c:v>0.0</c:v>
                </c:pt>
                <c:pt idx="2340">
                  <c:v>6.021442411309786</c:v>
                </c:pt>
                <c:pt idx="2341">
                  <c:v>6.02176562524932</c:v>
                </c:pt>
                <c:pt idx="2342">
                  <c:v>6.021568695577572</c:v>
                </c:pt>
                <c:pt idx="2343">
                  <c:v>6.021735007584581</c:v>
                </c:pt>
                <c:pt idx="2344">
                  <c:v>6.021821327049516</c:v>
                </c:pt>
                <c:pt idx="2345">
                  <c:v>6.02192432769982</c:v>
                </c:pt>
                <c:pt idx="2346">
                  <c:v>6.022262978891754</c:v>
                </c:pt>
                <c:pt idx="2347">
                  <c:v>6.022310502911465</c:v>
                </c:pt>
                <c:pt idx="2348">
                  <c:v>6.022412930765904</c:v>
                </c:pt>
                <c:pt idx="2349">
                  <c:v>6.022680662594997</c:v>
                </c:pt>
                <c:pt idx="2350">
                  <c:v>0.0</c:v>
                </c:pt>
                <c:pt idx="2351">
                  <c:v>0.0</c:v>
                </c:pt>
                <c:pt idx="2352">
                  <c:v>0.0</c:v>
                </c:pt>
                <c:pt idx="2353">
                  <c:v>0.0</c:v>
                </c:pt>
                <c:pt idx="2354">
                  <c:v>0.0</c:v>
                </c:pt>
                <c:pt idx="2355">
                  <c:v>0.0</c:v>
                </c:pt>
                <c:pt idx="2356">
                  <c:v>0.0</c:v>
                </c:pt>
                <c:pt idx="2357">
                  <c:v>0.0</c:v>
                </c:pt>
                <c:pt idx="2358">
                  <c:v>0.0</c:v>
                </c:pt>
                <c:pt idx="2359">
                  <c:v>0.0</c:v>
                </c:pt>
                <c:pt idx="2360">
                  <c:v>6.022307813821429</c:v>
                </c:pt>
                <c:pt idx="2361">
                  <c:v>6.022182620284777</c:v>
                </c:pt>
                <c:pt idx="2362">
                  <c:v>6.022513612952347</c:v>
                </c:pt>
                <c:pt idx="2363">
                  <c:v>6.022474634121076</c:v>
                </c:pt>
                <c:pt idx="2364">
                  <c:v>6.02247522084424</c:v>
                </c:pt>
                <c:pt idx="2365">
                  <c:v>6.022711176655387</c:v>
                </c:pt>
                <c:pt idx="2366">
                  <c:v>6.022806408755176</c:v>
                </c:pt>
                <c:pt idx="2367">
                  <c:v>6.023034519437224</c:v>
                </c:pt>
                <c:pt idx="2368">
                  <c:v>6.02327893264103</c:v>
                </c:pt>
                <c:pt idx="2369">
                  <c:v>6.023279516216575</c:v>
                </c:pt>
                <c:pt idx="2370">
                  <c:v>0.0</c:v>
                </c:pt>
                <c:pt idx="2371">
                  <c:v>0.0</c:v>
                </c:pt>
                <c:pt idx="2372">
                  <c:v>0.0</c:v>
                </c:pt>
                <c:pt idx="2373">
                  <c:v>0.0</c:v>
                </c:pt>
                <c:pt idx="2374">
                  <c:v>0.0</c:v>
                </c:pt>
                <c:pt idx="2375">
                  <c:v>0.0</c:v>
                </c:pt>
                <c:pt idx="2376">
                  <c:v>0.0</c:v>
                </c:pt>
                <c:pt idx="2377">
                  <c:v>0.0</c:v>
                </c:pt>
                <c:pt idx="2378">
                  <c:v>0.0</c:v>
                </c:pt>
                <c:pt idx="2379">
                  <c:v>0.0</c:v>
                </c:pt>
                <c:pt idx="2380">
                  <c:v>6.022788503048734</c:v>
                </c:pt>
                <c:pt idx="2381">
                  <c:v>6.02285971276623</c:v>
                </c:pt>
                <c:pt idx="2382">
                  <c:v>6.022978094711028</c:v>
                </c:pt>
                <c:pt idx="2383">
                  <c:v>6.023191018199977</c:v>
                </c:pt>
                <c:pt idx="2384">
                  <c:v>6.023356329193914</c:v>
                </c:pt>
                <c:pt idx="2385">
                  <c:v>6.023513698604421</c:v>
                </c:pt>
                <c:pt idx="2386">
                  <c:v>6.023545856199721</c:v>
                </c:pt>
                <c:pt idx="2387">
                  <c:v>6.023892557442347</c:v>
                </c:pt>
                <c:pt idx="2388">
                  <c:v>6.023869203951015</c:v>
                </c:pt>
                <c:pt idx="2389">
                  <c:v>6.024019177059597</c:v>
                </c:pt>
                <c:pt idx="2390">
                  <c:v>0.0</c:v>
                </c:pt>
                <c:pt idx="2391">
                  <c:v>0.0</c:v>
                </c:pt>
                <c:pt idx="2392">
                  <c:v>0.0</c:v>
                </c:pt>
                <c:pt idx="2393">
                  <c:v>0.0</c:v>
                </c:pt>
                <c:pt idx="2394">
                  <c:v>0.0</c:v>
                </c:pt>
                <c:pt idx="2395">
                  <c:v>0.0</c:v>
                </c:pt>
                <c:pt idx="2396">
                  <c:v>0.0</c:v>
                </c:pt>
                <c:pt idx="2397">
                  <c:v>0.0</c:v>
                </c:pt>
                <c:pt idx="2398">
                  <c:v>0.0</c:v>
                </c:pt>
                <c:pt idx="2399">
                  <c:v>0.0</c:v>
                </c:pt>
                <c:pt idx="2400">
                  <c:v>6.02366124236334</c:v>
                </c:pt>
                <c:pt idx="2401">
                  <c:v>6.023646437490981</c:v>
                </c:pt>
                <c:pt idx="2402">
                  <c:v>6.023733123857873</c:v>
                </c:pt>
                <c:pt idx="2403">
                  <c:v>6.023906606293787</c:v>
                </c:pt>
                <c:pt idx="2404">
                  <c:v>6.023946618037765</c:v>
                </c:pt>
                <c:pt idx="2405">
                  <c:v>6.024135772905315</c:v>
                </c:pt>
                <c:pt idx="2406">
                  <c:v>6.024324906769825</c:v>
                </c:pt>
                <c:pt idx="2407">
                  <c:v>6.024246673186647</c:v>
                </c:pt>
                <c:pt idx="2408">
                  <c:v>6.024553887928746</c:v>
                </c:pt>
                <c:pt idx="2409">
                  <c:v>6.024711871263793</c:v>
                </c:pt>
                <c:pt idx="2410">
                  <c:v>0.0</c:v>
                </c:pt>
                <c:pt idx="2411">
                  <c:v>0.0</c:v>
                </c:pt>
                <c:pt idx="2412">
                  <c:v>0.0</c:v>
                </c:pt>
                <c:pt idx="2413">
                  <c:v>0.0</c:v>
                </c:pt>
                <c:pt idx="2414">
                  <c:v>0.0</c:v>
                </c:pt>
                <c:pt idx="2415">
                  <c:v>0.0</c:v>
                </c:pt>
                <c:pt idx="2416">
                  <c:v>0.0</c:v>
                </c:pt>
                <c:pt idx="2417">
                  <c:v>0.0</c:v>
                </c:pt>
                <c:pt idx="2418">
                  <c:v>0.0</c:v>
                </c:pt>
                <c:pt idx="2419">
                  <c:v>0.0</c:v>
                </c:pt>
                <c:pt idx="2420">
                  <c:v>6.024117160448866</c:v>
                </c:pt>
                <c:pt idx="2421">
                  <c:v>6.024212989958095</c:v>
                </c:pt>
                <c:pt idx="2422">
                  <c:v>6.024275931638877</c:v>
                </c:pt>
                <c:pt idx="2423">
                  <c:v>6.024505017863939</c:v>
                </c:pt>
                <c:pt idx="2424">
                  <c:v>6.024434401324545</c:v>
                </c:pt>
                <c:pt idx="2425">
                  <c:v>6.024568553130035</c:v>
                </c:pt>
                <c:pt idx="2426">
                  <c:v>6.024750044501886</c:v>
                </c:pt>
                <c:pt idx="2427">
                  <c:v>6.024931204398528</c:v>
                </c:pt>
                <c:pt idx="2428">
                  <c:v>6.025207208653296</c:v>
                </c:pt>
                <c:pt idx="2429">
                  <c:v>6.025349516858836</c:v>
                </c:pt>
                <c:pt idx="2430">
                  <c:v>0.0</c:v>
                </c:pt>
                <c:pt idx="2431">
                  <c:v>0.0</c:v>
                </c:pt>
                <c:pt idx="2432">
                  <c:v>0.0</c:v>
                </c:pt>
                <c:pt idx="2433">
                  <c:v>0.0</c:v>
                </c:pt>
                <c:pt idx="2434">
                  <c:v>0.0</c:v>
                </c:pt>
                <c:pt idx="2435">
                  <c:v>0.0</c:v>
                </c:pt>
                <c:pt idx="2436">
                  <c:v>0.0</c:v>
                </c:pt>
                <c:pt idx="2437">
                  <c:v>0.0</c:v>
                </c:pt>
                <c:pt idx="2438">
                  <c:v>0.0</c:v>
                </c:pt>
                <c:pt idx="2439">
                  <c:v>0.0</c:v>
                </c:pt>
                <c:pt idx="2440">
                  <c:v>6.024802721059721</c:v>
                </c:pt>
                <c:pt idx="2441">
                  <c:v>6.024842953377897</c:v>
                </c:pt>
                <c:pt idx="2442">
                  <c:v>6.024945362921989</c:v>
                </c:pt>
                <c:pt idx="2443">
                  <c:v>6.02496205892882</c:v>
                </c:pt>
                <c:pt idx="2444">
                  <c:v>6.02524548625067</c:v>
                </c:pt>
                <c:pt idx="2445">
                  <c:v>6.025466059212238</c:v>
                </c:pt>
                <c:pt idx="2446">
                  <c:v>6.025419105837322</c:v>
                </c:pt>
                <c:pt idx="2447">
                  <c:v>6.025443117358074</c:v>
                </c:pt>
                <c:pt idx="2448">
                  <c:v>6.025876689072208</c:v>
                </c:pt>
                <c:pt idx="2449">
                  <c:v>6.026018489438667</c:v>
                </c:pt>
                <c:pt idx="2450">
                  <c:v>0.0</c:v>
                </c:pt>
                <c:pt idx="2451">
                  <c:v>0.0</c:v>
                </c:pt>
                <c:pt idx="2452">
                  <c:v>0.0</c:v>
                </c:pt>
                <c:pt idx="2453">
                  <c:v>0.0</c:v>
                </c:pt>
                <c:pt idx="2454">
                  <c:v>0.0</c:v>
                </c:pt>
                <c:pt idx="2455">
                  <c:v>0.0</c:v>
                </c:pt>
                <c:pt idx="2456">
                  <c:v>0.0</c:v>
                </c:pt>
                <c:pt idx="2457">
                  <c:v>0.0</c:v>
                </c:pt>
                <c:pt idx="2458">
                  <c:v>0.0</c:v>
                </c:pt>
                <c:pt idx="2459">
                  <c:v>0.0</c:v>
                </c:pt>
                <c:pt idx="2460">
                  <c:v>6.02526667976193</c:v>
                </c:pt>
                <c:pt idx="2461">
                  <c:v>6.025353912526461</c:v>
                </c:pt>
                <c:pt idx="2462">
                  <c:v>6.025527582496085</c:v>
                </c:pt>
                <c:pt idx="2463">
                  <c:v>6.025598699606562</c:v>
                </c:pt>
                <c:pt idx="2464">
                  <c:v>6.025898703434794</c:v>
                </c:pt>
                <c:pt idx="2465">
                  <c:v>6.025796357972901</c:v>
                </c:pt>
                <c:pt idx="2466">
                  <c:v>6.026032968274877</c:v>
                </c:pt>
                <c:pt idx="2467">
                  <c:v>6.02622218153772</c:v>
                </c:pt>
                <c:pt idx="2468">
                  <c:v>6.026395681664842</c:v>
                </c:pt>
                <c:pt idx="2469">
                  <c:v>6.026569422733508</c:v>
                </c:pt>
                <c:pt idx="2470">
                  <c:v>0.0</c:v>
                </c:pt>
                <c:pt idx="2471">
                  <c:v>0.0</c:v>
                </c:pt>
                <c:pt idx="2472">
                  <c:v>0.0</c:v>
                </c:pt>
                <c:pt idx="2473">
                  <c:v>0.0</c:v>
                </c:pt>
                <c:pt idx="2474">
                  <c:v>0.0</c:v>
                </c:pt>
                <c:pt idx="2475">
                  <c:v>0.0</c:v>
                </c:pt>
                <c:pt idx="2476">
                  <c:v>0.0</c:v>
                </c:pt>
                <c:pt idx="2477">
                  <c:v>0.0</c:v>
                </c:pt>
                <c:pt idx="2478">
                  <c:v>0.0</c:v>
                </c:pt>
                <c:pt idx="2479">
                  <c:v>0.0</c:v>
                </c:pt>
                <c:pt idx="2480">
                  <c:v>6.025896752399984</c:v>
                </c:pt>
                <c:pt idx="2481">
                  <c:v>6.0259053081803</c:v>
                </c:pt>
                <c:pt idx="2482">
                  <c:v>6.026000199200911</c:v>
                </c:pt>
                <c:pt idx="2483">
                  <c:v>6.026110646006438</c:v>
                </c:pt>
                <c:pt idx="2484">
                  <c:v>6.026244972507156</c:v>
                </c:pt>
                <c:pt idx="2485">
                  <c:v>6.026497738426277</c:v>
                </c:pt>
                <c:pt idx="2486">
                  <c:v>6.026410796529823</c:v>
                </c:pt>
                <c:pt idx="2487">
                  <c:v>6.026647504406303</c:v>
                </c:pt>
                <c:pt idx="2488">
                  <c:v>6.026734338812965</c:v>
                </c:pt>
                <c:pt idx="2489">
                  <c:v>6.026820397626235</c:v>
                </c:pt>
                <c:pt idx="2490">
                  <c:v>0.0</c:v>
                </c:pt>
                <c:pt idx="2491">
                  <c:v>0.0</c:v>
                </c:pt>
                <c:pt idx="2492">
                  <c:v>0.0</c:v>
                </c:pt>
                <c:pt idx="2493">
                  <c:v>0.0</c:v>
                </c:pt>
                <c:pt idx="2494">
                  <c:v>0.0</c:v>
                </c:pt>
                <c:pt idx="2495">
                  <c:v>0.0</c:v>
                </c:pt>
                <c:pt idx="2496">
                  <c:v>0.0</c:v>
                </c:pt>
                <c:pt idx="2497">
                  <c:v>0.0</c:v>
                </c:pt>
                <c:pt idx="2498">
                  <c:v>0.0</c:v>
                </c:pt>
                <c:pt idx="2499">
                  <c:v>0.0</c:v>
                </c:pt>
                <c:pt idx="2500">
                  <c:v>6.02642378894513</c:v>
                </c:pt>
                <c:pt idx="2501">
                  <c:v>6.026188365224262</c:v>
                </c:pt>
                <c:pt idx="2502">
                  <c:v>6.026551168417535</c:v>
                </c:pt>
                <c:pt idx="2503">
                  <c:v>6.026645885366892</c:v>
                </c:pt>
                <c:pt idx="2504">
                  <c:v>6.026757068417361</c:v>
                </c:pt>
                <c:pt idx="2505">
                  <c:v>6.026819919373581</c:v>
                </c:pt>
                <c:pt idx="2506">
                  <c:v>6.02706415027372</c:v>
                </c:pt>
                <c:pt idx="2507">
                  <c:v>6.027127746741463</c:v>
                </c:pt>
                <c:pt idx="2508">
                  <c:v>6.027387447338524</c:v>
                </c:pt>
                <c:pt idx="2509">
                  <c:v>6.027560568796914</c:v>
                </c:pt>
                <c:pt idx="2510">
                  <c:v>0.0</c:v>
                </c:pt>
                <c:pt idx="2511">
                  <c:v>0.0</c:v>
                </c:pt>
                <c:pt idx="2512">
                  <c:v>0.0</c:v>
                </c:pt>
                <c:pt idx="2513">
                  <c:v>0.0</c:v>
                </c:pt>
                <c:pt idx="2514">
                  <c:v>0.0</c:v>
                </c:pt>
                <c:pt idx="2515">
                  <c:v>0.0</c:v>
                </c:pt>
                <c:pt idx="2516">
                  <c:v>0.0</c:v>
                </c:pt>
                <c:pt idx="2517">
                  <c:v>0.0</c:v>
                </c:pt>
                <c:pt idx="2518">
                  <c:v>0.0</c:v>
                </c:pt>
                <c:pt idx="2519">
                  <c:v>0.0</c:v>
                </c:pt>
                <c:pt idx="2520">
                  <c:v>6.026770023240314</c:v>
                </c:pt>
                <c:pt idx="2521">
                  <c:v>6.027038265710205</c:v>
                </c:pt>
                <c:pt idx="2522">
                  <c:v>6.02696064568188</c:v>
                </c:pt>
                <c:pt idx="2523">
                  <c:v>6.027149858380999</c:v>
                </c:pt>
                <c:pt idx="2524">
                  <c:v>6.027165626439544</c:v>
                </c:pt>
                <c:pt idx="2525">
                  <c:v>6.027481196028077</c:v>
                </c:pt>
                <c:pt idx="2526">
                  <c:v>6.027488887493734</c:v>
                </c:pt>
                <c:pt idx="2527">
                  <c:v>6.027671033707739</c:v>
                </c:pt>
                <c:pt idx="2528">
                  <c:v>6.027718040332085</c:v>
                </c:pt>
                <c:pt idx="2529">
                  <c:v>6.027978355338425</c:v>
                </c:pt>
                <c:pt idx="2530">
                  <c:v>0.0</c:v>
                </c:pt>
                <c:pt idx="2531">
                  <c:v>0.0</c:v>
                </c:pt>
                <c:pt idx="2532">
                  <c:v>0.0</c:v>
                </c:pt>
                <c:pt idx="2533">
                  <c:v>0.0</c:v>
                </c:pt>
                <c:pt idx="2534">
                  <c:v>0.0</c:v>
                </c:pt>
                <c:pt idx="2535">
                  <c:v>0.0</c:v>
                </c:pt>
                <c:pt idx="2536">
                  <c:v>0.0</c:v>
                </c:pt>
                <c:pt idx="2537">
                  <c:v>0.0</c:v>
                </c:pt>
                <c:pt idx="2538">
                  <c:v>0.0</c:v>
                </c:pt>
                <c:pt idx="2539">
                  <c:v>0.0</c:v>
                </c:pt>
                <c:pt idx="2540">
                  <c:v>6.02755677730206</c:v>
                </c:pt>
                <c:pt idx="2541">
                  <c:v>6.027392379645804</c:v>
                </c:pt>
                <c:pt idx="2542">
                  <c:v>6.027487363611994</c:v>
                </c:pt>
                <c:pt idx="2543">
                  <c:v>6.027488331177221</c:v>
                </c:pt>
                <c:pt idx="2544">
                  <c:v>6.027661914721067</c:v>
                </c:pt>
                <c:pt idx="2545">
                  <c:v>6.027842999544562</c:v>
                </c:pt>
                <c:pt idx="2546">
                  <c:v>6.02797731393454</c:v>
                </c:pt>
                <c:pt idx="2547">
                  <c:v>6.02811132376417</c:v>
                </c:pt>
                <c:pt idx="2548">
                  <c:v>6.028127515621035</c:v>
                </c:pt>
                <c:pt idx="2549">
                  <c:v>6.028450013196204</c:v>
                </c:pt>
                <c:pt idx="2550">
                  <c:v>0.0</c:v>
                </c:pt>
                <c:pt idx="2551">
                  <c:v>0.0</c:v>
                </c:pt>
                <c:pt idx="2552">
                  <c:v>0.0</c:v>
                </c:pt>
                <c:pt idx="2553">
                  <c:v>0.0</c:v>
                </c:pt>
                <c:pt idx="2554">
                  <c:v>0.0</c:v>
                </c:pt>
                <c:pt idx="2555">
                  <c:v>0.0</c:v>
                </c:pt>
                <c:pt idx="2556">
                  <c:v>0.0</c:v>
                </c:pt>
                <c:pt idx="2557">
                  <c:v>0.0</c:v>
                </c:pt>
                <c:pt idx="2558">
                  <c:v>0.0</c:v>
                </c:pt>
                <c:pt idx="2559">
                  <c:v>0.0</c:v>
                </c:pt>
                <c:pt idx="2560">
                  <c:v>6.027863986899375</c:v>
                </c:pt>
                <c:pt idx="2561">
                  <c:v>6.027833680659596</c:v>
                </c:pt>
                <c:pt idx="2562">
                  <c:v>6.027905096947541</c:v>
                </c:pt>
                <c:pt idx="2563">
                  <c:v>6.028094189339737</c:v>
                </c:pt>
                <c:pt idx="2564">
                  <c:v>6.028149213363946</c:v>
                </c:pt>
                <c:pt idx="2565">
                  <c:v>6.028283996719621</c:v>
                </c:pt>
                <c:pt idx="2566">
                  <c:v>6.028339414664496</c:v>
                </c:pt>
                <c:pt idx="2567">
                  <c:v>6.0285836494934</c:v>
                </c:pt>
                <c:pt idx="2568">
                  <c:v>6.028788426541086</c:v>
                </c:pt>
                <c:pt idx="2569">
                  <c:v>6.028686702435109</c:v>
                </c:pt>
                <c:pt idx="2570">
                  <c:v>0.0</c:v>
                </c:pt>
                <c:pt idx="2571">
                  <c:v>0.0</c:v>
                </c:pt>
                <c:pt idx="2572">
                  <c:v>0.0</c:v>
                </c:pt>
                <c:pt idx="2573">
                  <c:v>0.0</c:v>
                </c:pt>
                <c:pt idx="2574">
                  <c:v>0.0</c:v>
                </c:pt>
                <c:pt idx="2575">
                  <c:v>0.0</c:v>
                </c:pt>
                <c:pt idx="2576">
                  <c:v>0.0</c:v>
                </c:pt>
                <c:pt idx="2577">
                  <c:v>0.0</c:v>
                </c:pt>
                <c:pt idx="2578">
                  <c:v>0.0</c:v>
                </c:pt>
                <c:pt idx="2579">
                  <c:v>0.0</c:v>
                </c:pt>
                <c:pt idx="2580">
                  <c:v>6.028084401147566</c:v>
                </c:pt>
                <c:pt idx="2581">
                  <c:v>6.028076302867079</c:v>
                </c:pt>
                <c:pt idx="2582">
                  <c:v>6.02824350065094</c:v>
                </c:pt>
                <c:pt idx="2583">
                  <c:v>6.02836951228417</c:v>
                </c:pt>
                <c:pt idx="2584">
                  <c:v>6.02854381330947</c:v>
                </c:pt>
                <c:pt idx="2585">
                  <c:v>6.02867749003074</c:v>
                </c:pt>
                <c:pt idx="2586">
                  <c:v>6.028922189804573</c:v>
                </c:pt>
                <c:pt idx="2587">
                  <c:v>6.028764809946106</c:v>
                </c:pt>
                <c:pt idx="2588">
                  <c:v>6.028914806884925</c:v>
                </c:pt>
                <c:pt idx="2589">
                  <c:v>6.029174573237831</c:v>
                </c:pt>
                <c:pt idx="2590">
                  <c:v>0.0</c:v>
                </c:pt>
                <c:pt idx="2591">
                  <c:v>0.0</c:v>
                </c:pt>
                <c:pt idx="2592">
                  <c:v>0.0</c:v>
                </c:pt>
                <c:pt idx="2593">
                  <c:v>0.0</c:v>
                </c:pt>
                <c:pt idx="2594">
                  <c:v>0.0</c:v>
                </c:pt>
                <c:pt idx="2595">
                  <c:v>0.0</c:v>
                </c:pt>
                <c:pt idx="2596">
                  <c:v>0.0</c:v>
                </c:pt>
                <c:pt idx="2597">
                  <c:v>0.0</c:v>
                </c:pt>
                <c:pt idx="2598">
                  <c:v>0.0</c:v>
                </c:pt>
                <c:pt idx="2599">
                  <c:v>0.0</c:v>
                </c:pt>
                <c:pt idx="2600">
                  <c:v>6.028360443847796</c:v>
                </c:pt>
                <c:pt idx="2601">
                  <c:v>6.028517282165469</c:v>
                </c:pt>
                <c:pt idx="2602">
                  <c:v>6.028817653179991</c:v>
                </c:pt>
                <c:pt idx="2603">
                  <c:v>6.028881126660106</c:v>
                </c:pt>
                <c:pt idx="2604">
                  <c:v>6.028756224270357</c:v>
                </c:pt>
                <c:pt idx="2605">
                  <c:v>6.029148955417727</c:v>
                </c:pt>
                <c:pt idx="2606">
                  <c:v>6.029071529237469</c:v>
                </c:pt>
                <c:pt idx="2607">
                  <c:v>6.029212638617128</c:v>
                </c:pt>
                <c:pt idx="2608">
                  <c:v>6.029505006534315</c:v>
                </c:pt>
                <c:pt idx="2609">
                  <c:v>6.029536808943447</c:v>
                </c:pt>
                <c:pt idx="2610">
                  <c:v>0.0</c:v>
                </c:pt>
                <c:pt idx="2611">
                  <c:v>0.0</c:v>
                </c:pt>
                <c:pt idx="2612">
                  <c:v>0.0</c:v>
                </c:pt>
                <c:pt idx="2613">
                  <c:v>0.0</c:v>
                </c:pt>
                <c:pt idx="2614">
                  <c:v>0.0</c:v>
                </c:pt>
                <c:pt idx="2615">
                  <c:v>0.0</c:v>
                </c:pt>
                <c:pt idx="2616">
                  <c:v>0.0</c:v>
                </c:pt>
                <c:pt idx="2617">
                  <c:v>0.0</c:v>
                </c:pt>
                <c:pt idx="2618">
                  <c:v>0.0</c:v>
                </c:pt>
                <c:pt idx="2619">
                  <c:v>0.0</c:v>
                </c:pt>
                <c:pt idx="2620">
                  <c:v>6.028659030794491</c:v>
                </c:pt>
                <c:pt idx="2621">
                  <c:v>6.028974313898669</c:v>
                </c:pt>
                <c:pt idx="2622">
                  <c:v>6.028895717763032</c:v>
                </c:pt>
                <c:pt idx="2623">
                  <c:v>6.028834218716046</c:v>
                </c:pt>
                <c:pt idx="2624">
                  <c:v>6.029157192321297</c:v>
                </c:pt>
                <c:pt idx="2625">
                  <c:v>6.029338347300373</c:v>
                </c:pt>
                <c:pt idx="2626">
                  <c:v>6.029614196071238</c:v>
                </c:pt>
                <c:pt idx="2627">
                  <c:v>6.029638569143327</c:v>
                </c:pt>
                <c:pt idx="2628">
                  <c:v>6.029772310825177</c:v>
                </c:pt>
                <c:pt idx="2629">
                  <c:v>6.029945916135635</c:v>
                </c:pt>
                <c:pt idx="2630">
                  <c:v>0.0</c:v>
                </c:pt>
                <c:pt idx="2631">
                  <c:v>0.0</c:v>
                </c:pt>
                <c:pt idx="2632">
                  <c:v>0.0</c:v>
                </c:pt>
                <c:pt idx="2633">
                  <c:v>0.0</c:v>
                </c:pt>
                <c:pt idx="2634">
                  <c:v>0.0</c:v>
                </c:pt>
                <c:pt idx="2635">
                  <c:v>0.0</c:v>
                </c:pt>
                <c:pt idx="2636">
                  <c:v>0.0</c:v>
                </c:pt>
                <c:pt idx="2637">
                  <c:v>0.0</c:v>
                </c:pt>
                <c:pt idx="2638">
                  <c:v>0.0</c:v>
                </c:pt>
                <c:pt idx="2639">
                  <c:v>0.0</c:v>
                </c:pt>
                <c:pt idx="2640">
                  <c:v>6.029374843607089</c:v>
                </c:pt>
                <c:pt idx="2641">
                  <c:v>6.029069359720083</c:v>
                </c:pt>
                <c:pt idx="2642">
                  <c:v>6.029424081341038</c:v>
                </c:pt>
                <c:pt idx="2643">
                  <c:v>6.029573936139522</c:v>
                </c:pt>
                <c:pt idx="2644">
                  <c:v>6.029613580028545</c:v>
                </c:pt>
                <c:pt idx="2645">
                  <c:v>6.029857865952474</c:v>
                </c:pt>
                <c:pt idx="2646">
                  <c:v>6.029976988097328</c:v>
                </c:pt>
                <c:pt idx="2647">
                  <c:v>6.029865948376235</c:v>
                </c:pt>
                <c:pt idx="2648">
                  <c:v>6.030221353979954</c:v>
                </c:pt>
                <c:pt idx="2649">
                  <c:v>6.030276872492047</c:v>
                </c:pt>
                <c:pt idx="2650">
                  <c:v>0.0</c:v>
                </c:pt>
                <c:pt idx="2651">
                  <c:v>0.0</c:v>
                </c:pt>
                <c:pt idx="2652">
                  <c:v>0.0</c:v>
                </c:pt>
                <c:pt idx="2653">
                  <c:v>0.0</c:v>
                </c:pt>
                <c:pt idx="2654">
                  <c:v>0.0</c:v>
                </c:pt>
                <c:pt idx="2655">
                  <c:v>0.0</c:v>
                </c:pt>
                <c:pt idx="2656">
                  <c:v>0.0</c:v>
                </c:pt>
                <c:pt idx="2657">
                  <c:v>0.0</c:v>
                </c:pt>
                <c:pt idx="2658">
                  <c:v>0.0</c:v>
                </c:pt>
                <c:pt idx="2659">
                  <c:v>0.0</c:v>
                </c:pt>
                <c:pt idx="2660">
                  <c:v>6.029673822003193</c:v>
                </c:pt>
                <c:pt idx="2661">
                  <c:v>6.029682490755305</c:v>
                </c:pt>
                <c:pt idx="2662">
                  <c:v>6.029675028931936</c:v>
                </c:pt>
                <c:pt idx="2663">
                  <c:v>6.029738815635094</c:v>
                </c:pt>
                <c:pt idx="2664">
                  <c:v>6.02996028864081</c:v>
                </c:pt>
                <c:pt idx="2665">
                  <c:v>6.03020384529268</c:v>
                </c:pt>
                <c:pt idx="2666">
                  <c:v>6.029992223243636</c:v>
                </c:pt>
                <c:pt idx="2667">
                  <c:v>6.030551304676376</c:v>
                </c:pt>
                <c:pt idx="2668">
                  <c:v>6.030402560788159</c:v>
                </c:pt>
                <c:pt idx="2669">
                  <c:v>6.03070918415458</c:v>
                </c:pt>
                <c:pt idx="2670">
                  <c:v>0.0</c:v>
                </c:pt>
                <c:pt idx="2671">
                  <c:v>0.0</c:v>
                </c:pt>
                <c:pt idx="2672">
                  <c:v>0.0</c:v>
                </c:pt>
                <c:pt idx="2673">
                  <c:v>0.0</c:v>
                </c:pt>
                <c:pt idx="2674">
                  <c:v>0.0</c:v>
                </c:pt>
                <c:pt idx="2675">
                  <c:v>0.0</c:v>
                </c:pt>
                <c:pt idx="2676">
                  <c:v>0.0</c:v>
                </c:pt>
                <c:pt idx="2677">
                  <c:v>0.0</c:v>
                </c:pt>
                <c:pt idx="2678">
                  <c:v>0.0</c:v>
                </c:pt>
                <c:pt idx="2679">
                  <c:v>0.0</c:v>
                </c:pt>
                <c:pt idx="2680">
                  <c:v>6.029870688929579</c:v>
                </c:pt>
                <c:pt idx="2681">
                  <c:v>6.030013679150524</c:v>
                </c:pt>
                <c:pt idx="2682">
                  <c:v>6.030219039841302</c:v>
                </c:pt>
                <c:pt idx="2683">
                  <c:v>6.03021939789131</c:v>
                </c:pt>
                <c:pt idx="2684">
                  <c:v>6.03023620454823</c:v>
                </c:pt>
                <c:pt idx="2685">
                  <c:v>6.030471214950067</c:v>
                </c:pt>
                <c:pt idx="2686">
                  <c:v>6.03061428915234</c:v>
                </c:pt>
                <c:pt idx="2687">
                  <c:v>6.030638619317289</c:v>
                </c:pt>
                <c:pt idx="2688">
                  <c:v>6.030890261997639</c:v>
                </c:pt>
                <c:pt idx="2689">
                  <c:v>6.030914049293585</c:v>
                </c:pt>
                <c:pt idx="2690">
                  <c:v>0.0</c:v>
                </c:pt>
                <c:pt idx="2691">
                  <c:v>0.0</c:v>
                </c:pt>
                <c:pt idx="2692">
                  <c:v>0.0</c:v>
                </c:pt>
                <c:pt idx="2693">
                  <c:v>0.0</c:v>
                </c:pt>
                <c:pt idx="2694">
                  <c:v>0.0</c:v>
                </c:pt>
                <c:pt idx="2695">
                  <c:v>0.0</c:v>
                </c:pt>
                <c:pt idx="2696">
                  <c:v>0.0</c:v>
                </c:pt>
                <c:pt idx="2697">
                  <c:v>0.0</c:v>
                </c:pt>
                <c:pt idx="2698">
                  <c:v>0.0</c:v>
                </c:pt>
                <c:pt idx="2699">
                  <c:v>0.0</c:v>
                </c:pt>
                <c:pt idx="2700">
                  <c:v>6.030153506421358</c:v>
                </c:pt>
                <c:pt idx="2701">
                  <c:v>6.030374437313894</c:v>
                </c:pt>
                <c:pt idx="2702">
                  <c:v>6.030273241168283</c:v>
                </c:pt>
                <c:pt idx="2703">
                  <c:v>6.030384511594971</c:v>
                </c:pt>
                <c:pt idx="2704">
                  <c:v>6.03076240176447</c:v>
                </c:pt>
                <c:pt idx="2705">
                  <c:v>6.03082593087742</c:v>
                </c:pt>
                <c:pt idx="2706">
                  <c:v>6.030967666883965</c:v>
                </c:pt>
                <c:pt idx="2707">
                  <c:v>6.030984729696137</c:v>
                </c:pt>
                <c:pt idx="2708">
                  <c:v>6.03114209263112</c:v>
                </c:pt>
                <c:pt idx="2709">
                  <c:v>6.03138627081018</c:v>
                </c:pt>
                <c:pt idx="2710">
                  <c:v>0.0</c:v>
                </c:pt>
                <c:pt idx="2711">
                  <c:v>0.0</c:v>
                </c:pt>
                <c:pt idx="2712">
                  <c:v>0.0</c:v>
                </c:pt>
                <c:pt idx="2713">
                  <c:v>0.0</c:v>
                </c:pt>
                <c:pt idx="2714">
                  <c:v>0.0</c:v>
                </c:pt>
                <c:pt idx="2715">
                  <c:v>0.0</c:v>
                </c:pt>
                <c:pt idx="2716">
                  <c:v>0.0</c:v>
                </c:pt>
                <c:pt idx="2717">
                  <c:v>0.0</c:v>
                </c:pt>
                <c:pt idx="2718">
                  <c:v>0.0</c:v>
                </c:pt>
                <c:pt idx="2719">
                  <c:v>0.0</c:v>
                </c:pt>
                <c:pt idx="2720">
                  <c:v>6.03064991147338</c:v>
                </c:pt>
                <c:pt idx="2721">
                  <c:v>6.030650670337107</c:v>
                </c:pt>
                <c:pt idx="2722">
                  <c:v>6.03069860563661</c:v>
                </c:pt>
                <c:pt idx="2723">
                  <c:v>6.030746130242212</c:v>
                </c:pt>
                <c:pt idx="2724">
                  <c:v>6.030833527158185</c:v>
                </c:pt>
                <c:pt idx="2725">
                  <c:v>6.030991366476469</c:v>
                </c:pt>
                <c:pt idx="2726">
                  <c:v>6.031133827002781</c:v>
                </c:pt>
                <c:pt idx="2727">
                  <c:v>6.031338847148023</c:v>
                </c:pt>
                <c:pt idx="2728">
                  <c:v>6.031346787667057</c:v>
                </c:pt>
                <c:pt idx="2729">
                  <c:v>6.031519346335024</c:v>
                </c:pt>
                <c:pt idx="2730">
                  <c:v>0.0</c:v>
                </c:pt>
                <c:pt idx="2731">
                  <c:v>0.0</c:v>
                </c:pt>
                <c:pt idx="2732">
                  <c:v>0.0</c:v>
                </c:pt>
                <c:pt idx="2733">
                  <c:v>0.0</c:v>
                </c:pt>
                <c:pt idx="2734">
                  <c:v>0.0</c:v>
                </c:pt>
                <c:pt idx="2735">
                  <c:v>0.0</c:v>
                </c:pt>
                <c:pt idx="2736">
                  <c:v>0.0</c:v>
                </c:pt>
                <c:pt idx="2737">
                  <c:v>0.0</c:v>
                </c:pt>
                <c:pt idx="2738">
                  <c:v>0.0</c:v>
                </c:pt>
                <c:pt idx="2739">
                  <c:v>0.0</c:v>
                </c:pt>
                <c:pt idx="2740">
                  <c:v>6.030885576171933</c:v>
                </c:pt>
                <c:pt idx="2741">
                  <c:v>6.03083981256376</c:v>
                </c:pt>
                <c:pt idx="2742">
                  <c:v>6.03095896932764</c:v>
                </c:pt>
                <c:pt idx="2743">
                  <c:v>6.03106959901707</c:v>
                </c:pt>
                <c:pt idx="2744">
                  <c:v>6.03138439248337</c:v>
                </c:pt>
                <c:pt idx="2745">
                  <c:v>6.03128247801753</c:v>
                </c:pt>
                <c:pt idx="2746">
                  <c:v>6.031605433036272</c:v>
                </c:pt>
                <c:pt idx="2747">
                  <c:v>6.031614258996336</c:v>
                </c:pt>
                <c:pt idx="2748">
                  <c:v>6.031629858376292</c:v>
                </c:pt>
                <c:pt idx="2749">
                  <c:v>6.031898505134781</c:v>
                </c:pt>
                <c:pt idx="2750">
                  <c:v>0.0</c:v>
                </c:pt>
                <c:pt idx="2751">
                  <c:v>0.0</c:v>
                </c:pt>
                <c:pt idx="2752">
                  <c:v>0.0</c:v>
                </c:pt>
                <c:pt idx="2753">
                  <c:v>0.0</c:v>
                </c:pt>
                <c:pt idx="2754">
                  <c:v>0.0</c:v>
                </c:pt>
                <c:pt idx="2755">
                  <c:v>0.0</c:v>
                </c:pt>
                <c:pt idx="2756">
                  <c:v>0.0</c:v>
                </c:pt>
                <c:pt idx="2757">
                  <c:v>0.0</c:v>
                </c:pt>
                <c:pt idx="2758">
                  <c:v>0.0</c:v>
                </c:pt>
                <c:pt idx="2759">
                  <c:v>0.0</c:v>
                </c:pt>
                <c:pt idx="2760">
                  <c:v>6.03125591319397</c:v>
                </c:pt>
                <c:pt idx="2761">
                  <c:v>6.031043977702547</c:v>
                </c:pt>
                <c:pt idx="2762">
                  <c:v>6.031304568915766</c:v>
                </c:pt>
                <c:pt idx="2763">
                  <c:v>6.03137643193389</c:v>
                </c:pt>
                <c:pt idx="2764">
                  <c:v>6.031439889872197</c:v>
                </c:pt>
                <c:pt idx="2765">
                  <c:v>6.031667972923488</c:v>
                </c:pt>
                <c:pt idx="2766">
                  <c:v>6.031716049371122</c:v>
                </c:pt>
                <c:pt idx="2767">
                  <c:v>6.03195208211773</c:v>
                </c:pt>
                <c:pt idx="2768">
                  <c:v>6.032039622141934</c:v>
                </c:pt>
                <c:pt idx="2769">
                  <c:v>6.032086458496364</c:v>
                </c:pt>
                <c:pt idx="2770">
                  <c:v>0.0</c:v>
                </c:pt>
                <c:pt idx="2771">
                  <c:v>0.0</c:v>
                </c:pt>
                <c:pt idx="2772">
                  <c:v>0.0</c:v>
                </c:pt>
                <c:pt idx="2773">
                  <c:v>0.0</c:v>
                </c:pt>
                <c:pt idx="2774">
                  <c:v>0.0</c:v>
                </c:pt>
                <c:pt idx="2775">
                  <c:v>0.0</c:v>
                </c:pt>
                <c:pt idx="2776">
                  <c:v>0.0</c:v>
                </c:pt>
                <c:pt idx="2777">
                  <c:v>0.0</c:v>
                </c:pt>
                <c:pt idx="2778">
                  <c:v>0.0</c:v>
                </c:pt>
                <c:pt idx="2779">
                  <c:v>0.0</c:v>
                </c:pt>
                <c:pt idx="2780">
                  <c:v>6.031216421839481</c:v>
                </c:pt>
                <c:pt idx="2781">
                  <c:v>6.031366942797456</c:v>
                </c:pt>
                <c:pt idx="2782">
                  <c:v>6.03127332273716</c:v>
                </c:pt>
                <c:pt idx="2783">
                  <c:v>6.031557292306608</c:v>
                </c:pt>
                <c:pt idx="2784">
                  <c:v>6.031714851019476</c:v>
                </c:pt>
                <c:pt idx="2785">
                  <c:v>6.031857328515071</c:v>
                </c:pt>
                <c:pt idx="2786">
                  <c:v>6.03192770335483</c:v>
                </c:pt>
                <c:pt idx="2787">
                  <c:v>6.032086458850425</c:v>
                </c:pt>
                <c:pt idx="2788">
                  <c:v>6.032401821586453</c:v>
                </c:pt>
                <c:pt idx="2789">
                  <c:v>6.032361834010465</c:v>
                </c:pt>
                <c:pt idx="2790">
                  <c:v>0.0</c:v>
                </c:pt>
                <c:pt idx="2791">
                  <c:v>0.0</c:v>
                </c:pt>
                <c:pt idx="2792">
                  <c:v>0.0</c:v>
                </c:pt>
                <c:pt idx="2793">
                  <c:v>0.0</c:v>
                </c:pt>
                <c:pt idx="2794">
                  <c:v>0.0</c:v>
                </c:pt>
                <c:pt idx="2795">
                  <c:v>0.0</c:v>
                </c:pt>
                <c:pt idx="2796">
                  <c:v>0.0</c:v>
                </c:pt>
                <c:pt idx="2797">
                  <c:v>0.0</c:v>
                </c:pt>
                <c:pt idx="2798">
                  <c:v>0.0</c:v>
                </c:pt>
                <c:pt idx="2799">
                  <c:v>0.0</c:v>
                </c:pt>
                <c:pt idx="2800">
                  <c:v>6.03164923464531</c:v>
                </c:pt>
                <c:pt idx="2801">
                  <c:v>6.03166533011664</c:v>
                </c:pt>
                <c:pt idx="2802">
                  <c:v>6.031800487615422</c:v>
                </c:pt>
                <c:pt idx="2803">
                  <c:v>6.031612529094704</c:v>
                </c:pt>
                <c:pt idx="2804">
                  <c:v>6.031919619903688</c:v>
                </c:pt>
                <c:pt idx="2805">
                  <c:v>6.03206144484488</c:v>
                </c:pt>
                <c:pt idx="2806">
                  <c:v>6.032180228648097</c:v>
                </c:pt>
                <c:pt idx="2807">
                  <c:v>6.032370164482062</c:v>
                </c:pt>
                <c:pt idx="2808">
                  <c:v>6.032581743686266</c:v>
                </c:pt>
                <c:pt idx="2809">
                  <c:v>6.03256688109069</c:v>
                </c:pt>
                <c:pt idx="2810">
                  <c:v>0.0</c:v>
                </c:pt>
                <c:pt idx="2811">
                  <c:v>0.0</c:v>
                </c:pt>
                <c:pt idx="2812">
                  <c:v>0.0</c:v>
                </c:pt>
                <c:pt idx="2813">
                  <c:v>0.0</c:v>
                </c:pt>
                <c:pt idx="2814">
                  <c:v>0.0</c:v>
                </c:pt>
                <c:pt idx="2815">
                  <c:v>0.0</c:v>
                </c:pt>
                <c:pt idx="2816">
                  <c:v>0.0</c:v>
                </c:pt>
                <c:pt idx="2817">
                  <c:v>0.0</c:v>
                </c:pt>
                <c:pt idx="2818">
                  <c:v>0.0</c:v>
                </c:pt>
                <c:pt idx="2819">
                  <c:v>0.0</c:v>
                </c:pt>
                <c:pt idx="2820">
                  <c:v>6.031743612439918</c:v>
                </c:pt>
                <c:pt idx="2821">
                  <c:v>6.03182284594377</c:v>
                </c:pt>
                <c:pt idx="2822">
                  <c:v>6.032043945964411</c:v>
                </c:pt>
                <c:pt idx="2823">
                  <c:v>6.03193460496855</c:v>
                </c:pt>
                <c:pt idx="2824">
                  <c:v>6.032202473019222</c:v>
                </c:pt>
                <c:pt idx="2825">
                  <c:v>6.032298238998668</c:v>
                </c:pt>
                <c:pt idx="2826">
                  <c:v>6.032377400718347</c:v>
                </c:pt>
                <c:pt idx="2827">
                  <c:v>6.032487462800332</c:v>
                </c:pt>
                <c:pt idx="2828">
                  <c:v>6.032613791686712</c:v>
                </c:pt>
                <c:pt idx="2829">
                  <c:v>6.032779268709031</c:v>
                </c:pt>
                <c:pt idx="2830">
                  <c:v>0.0</c:v>
                </c:pt>
                <c:pt idx="2831">
                  <c:v>0.0</c:v>
                </c:pt>
                <c:pt idx="2832">
                  <c:v>0.0</c:v>
                </c:pt>
                <c:pt idx="2833">
                  <c:v>0.0</c:v>
                </c:pt>
                <c:pt idx="2834">
                  <c:v>0.0</c:v>
                </c:pt>
                <c:pt idx="2835">
                  <c:v>0.0</c:v>
                </c:pt>
                <c:pt idx="2836">
                  <c:v>0.0</c:v>
                </c:pt>
                <c:pt idx="2837">
                  <c:v>0.0</c:v>
                </c:pt>
                <c:pt idx="2838">
                  <c:v>0.0</c:v>
                </c:pt>
                <c:pt idx="2839">
                  <c:v>0.0</c:v>
                </c:pt>
                <c:pt idx="2840">
                  <c:v>6.032035044066491</c:v>
                </c:pt>
                <c:pt idx="2841">
                  <c:v>6.032090764084213</c:v>
                </c:pt>
                <c:pt idx="2842">
                  <c:v>6.032248801528045</c:v>
                </c:pt>
                <c:pt idx="2843">
                  <c:v>6.032265173003438</c:v>
                </c:pt>
                <c:pt idx="2844">
                  <c:v>6.032328778453554</c:v>
                </c:pt>
                <c:pt idx="2845">
                  <c:v>6.03248734005822</c:v>
                </c:pt>
                <c:pt idx="2846">
                  <c:v>6.032699823123494</c:v>
                </c:pt>
                <c:pt idx="2847">
                  <c:v>6.032952221474349</c:v>
                </c:pt>
                <c:pt idx="2848">
                  <c:v>6.033038910129628</c:v>
                </c:pt>
                <c:pt idx="2849">
                  <c:v>6.033117701268607</c:v>
                </c:pt>
                <c:pt idx="2850">
                  <c:v>0.0</c:v>
                </c:pt>
                <c:pt idx="2851">
                  <c:v>0.0</c:v>
                </c:pt>
                <c:pt idx="2852">
                  <c:v>0.0</c:v>
                </c:pt>
                <c:pt idx="2853">
                  <c:v>0.0</c:v>
                </c:pt>
                <c:pt idx="2854">
                  <c:v>0.0</c:v>
                </c:pt>
                <c:pt idx="2855">
                  <c:v>0.0</c:v>
                </c:pt>
                <c:pt idx="2856">
                  <c:v>0.0</c:v>
                </c:pt>
                <c:pt idx="2857">
                  <c:v>0.0</c:v>
                </c:pt>
                <c:pt idx="2858">
                  <c:v>0.0</c:v>
                </c:pt>
                <c:pt idx="2859">
                  <c:v>0.0</c:v>
                </c:pt>
                <c:pt idx="2860">
                  <c:v>6.032113760337609</c:v>
                </c:pt>
                <c:pt idx="2861">
                  <c:v>6.032107043055664</c:v>
                </c:pt>
                <c:pt idx="2862">
                  <c:v>6.03226552999383</c:v>
                </c:pt>
                <c:pt idx="2863">
                  <c:v>6.032249996477117</c:v>
                </c:pt>
                <c:pt idx="2864">
                  <c:v>6.032494291674544</c:v>
                </c:pt>
                <c:pt idx="2865">
                  <c:v>6.03266785043537</c:v>
                </c:pt>
                <c:pt idx="2866">
                  <c:v>6.03302211916801</c:v>
                </c:pt>
                <c:pt idx="2867">
                  <c:v>6.032912845723823</c:v>
                </c:pt>
                <c:pt idx="2868">
                  <c:v>6.03324371545126</c:v>
                </c:pt>
                <c:pt idx="2869">
                  <c:v>6.033126378189561</c:v>
                </c:pt>
                <c:pt idx="2870">
                  <c:v>0.0</c:v>
                </c:pt>
                <c:pt idx="2871">
                  <c:v>0.0</c:v>
                </c:pt>
                <c:pt idx="2872">
                  <c:v>0.0</c:v>
                </c:pt>
                <c:pt idx="2873">
                  <c:v>0.0</c:v>
                </c:pt>
                <c:pt idx="2874">
                  <c:v>0.0</c:v>
                </c:pt>
                <c:pt idx="2875">
                  <c:v>0.0</c:v>
                </c:pt>
                <c:pt idx="2876">
                  <c:v>0.0</c:v>
                </c:pt>
                <c:pt idx="2877">
                  <c:v>0.0</c:v>
                </c:pt>
                <c:pt idx="2878">
                  <c:v>0.0</c:v>
                </c:pt>
                <c:pt idx="2879">
                  <c:v>0.0</c:v>
                </c:pt>
                <c:pt idx="2880">
                  <c:v>6.032326188256808</c:v>
                </c:pt>
                <c:pt idx="2881">
                  <c:v>6.032586723595786</c:v>
                </c:pt>
                <c:pt idx="2882">
                  <c:v>6.032532236147874</c:v>
                </c:pt>
                <c:pt idx="2883">
                  <c:v>6.032675359284857</c:v>
                </c:pt>
                <c:pt idx="2884">
                  <c:v>6.032847818705242</c:v>
                </c:pt>
                <c:pt idx="2885">
                  <c:v>6.033022059356975</c:v>
                </c:pt>
                <c:pt idx="2886">
                  <c:v>6.033148890825045</c:v>
                </c:pt>
                <c:pt idx="2887">
                  <c:v>6.03322774195018</c:v>
                </c:pt>
                <c:pt idx="2888">
                  <c:v>6.03340070099416</c:v>
                </c:pt>
                <c:pt idx="2889">
                  <c:v>6.033417563474349</c:v>
                </c:pt>
                <c:pt idx="2890">
                  <c:v>0.0</c:v>
                </c:pt>
                <c:pt idx="2891">
                  <c:v>0.0</c:v>
                </c:pt>
                <c:pt idx="2892">
                  <c:v>0.0</c:v>
                </c:pt>
                <c:pt idx="2893">
                  <c:v>0.0</c:v>
                </c:pt>
                <c:pt idx="2894">
                  <c:v>0.0</c:v>
                </c:pt>
                <c:pt idx="2895">
                  <c:v>0.0</c:v>
                </c:pt>
                <c:pt idx="2896">
                  <c:v>0.0</c:v>
                </c:pt>
                <c:pt idx="2897">
                  <c:v>0.0</c:v>
                </c:pt>
                <c:pt idx="2898">
                  <c:v>0.0</c:v>
                </c:pt>
                <c:pt idx="2899">
                  <c:v>0.0</c:v>
                </c:pt>
                <c:pt idx="2900">
                  <c:v>6.03261719833189</c:v>
                </c:pt>
                <c:pt idx="2901">
                  <c:v>6.032555463967785</c:v>
                </c:pt>
                <c:pt idx="2902">
                  <c:v>6.03255599386815</c:v>
                </c:pt>
                <c:pt idx="2903">
                  <c:v>6.032737917644295</c:v>
                </c:pt>
                <c:pt idx="2904">
                  <c:v>6.03305321596317</c:v>
                </c:pt>
                <c:pt idx="2905">
                  <c:v>6.033131919875045</c:v>
                </c:pt>
                <c:pt idx="2906">
                  <c:v>6.033140719156167</c:v>
                </c:pt>
                <c:pt idx="2907">
                  <c:v>6.033266974586287</c:v>
                </c:pt>
                <c:pt idx="2908">
                  <c:v>6.033416976016917</c:v>
                </c:pt>
                <c:pt idx="2909">
                  <c:v>6.033653533348707</c:v>
                </c:pt>
                <c:pt idx="2910">
                  <c:v>0.0</c:v>
                </c:pt>
                <c:pt idx="2911">
                  <c:v>0.0</c:v>
                </c:pt>
                <c:pt idx="2912">
                  <c:v>0.0</c:v>
                </c:pt>
                <c:pt idx="2913">
                  <c:v>0.0</c:v>
                </c:pt>
                <c:pt idx="2914">
                  <c:v>0.0</c:v>
                </c:pt>
                <c:pt idx="2915">
                  <c:v>0.0</c:v>
                </c:pt>
                <c:pt idx="2916">
                  <c:v>0.0</c:v>
                </c:pt>
                <c:pt idx="2917">
                  <c:v>0.0</c:v>
                </c:pt>
                <c:pt idx="2918">
                  <c:v>0.0</c:v>
                </c:pt>
                <c:pt idx="2919">
                  <c:v>0.0</c:v>
                </c:pt>
                <c:pt idx="2920">
                  <c:v>6.03264899595011</c:v>
                </c:pt>
                <c:pt idx="2921">
                  <c:v>6.032516189885046</c:v>
                </c:pt>
                <c:pt idx="2922">
                  <c:v>6.032752755075726</c:v>
                </c:pt>
                <c:pt idx="2923">
                  <c:v>6.032895260861785</c:v>
                </c:pt>
                <c:pt idx="2924">
                  <c:v>6.03310810471096</c:v>
                </c:pt>
                <c:pt idx="2925">
                  <c:v>6.033187046242761</c:v>
                </c:pt>
                <c:pt idx="2926">
                  <c:v>6.03336875004829</c:v>
                </c:pt>
                <c:pt idx="2927">
                  <c:v>6.033503182436973</c:v>
                </c:pt>
                <c:pt idx="2928">
                  <c:v>6.03362120507293</c:v>
                </c:pt>
                <c:pt idx="2929">
                  <c:v>6.033778404288051</c:v>
                </c:pt>
                <c:pt idx="2930">
                  <c:v>0.0</c:v>
                </c:pt>
                <c:pt idx="2931">
                  <c:v>0.0</c:v>
                </c:pt>
                <c:pt idx="2932">
                  <c:v>0.0</c:v>
                </c:pt>
                <c:pt idx="2933">
                  <c:v>0.0</c:v>
                </c:pt>
                <c:pt idx="2934">
                  <c:v>0.0</c:v>
                </c:pt>
                <c:pt idx="2935">
                  <c:v>0.0</c:v>
                </c:pt>
                <c:pt idx="2936">
                  <c:v>0.0</c:v>
                </c:pt>
                <c:pt idx="2937">
                  <c:v>0.0</c:v>
                </c:pt>
                <c:pt idx="2938">
                  <c:v>0.0</c:v>
                </c:pt>
                <c:pt idx="2939">
                  <c:v>0.0</c:v>
                </c:pt>
                <c:pt idx="2940">
                  <c:v>6.032829666002215</c:v>
                </c:pt>
                <c:pt idx="2941">
                  <c:v>6.032870198486061</c:v>
                </c:pt>
                <c:pt idx="2942">
                  <c:v>6.032957122132116</c:v>
                </c:pt>
                <c:pt idx="2943">
                  <c:v>6.0329901623728</c:v>
                </c:pt>
                <c:pt idx="2944">
                  <c:v>6.033171330911394</c:v>
                </c:pt>
                <c:pt idx="2945">
                  <c:v>6.03316329030715</c:v>
                </c:pt>
                <c:pt idx="2946">
                  <c:v>6.033541678467381</c:v>
                </c:pt>
                <c:pt idx="2947">
                  <c:v>6.033707444423543</c:v>
                </c:pt>
                <c:pt idx="2948">
                  <c:v>6.033802214827991</c:v>
                </c:pt>
                <c:pt idx="2949">
                  <c:v>6.033849772036291</c:v>
                </c:pt>
                <c:pt idx="2950">
                  <c:v>0.0</c:v>
                </c:pt>
                <c:pt idx="2951">
                  <c:v>0.0</c:v>
                </c:pt>
                <c:pt idx="2952">
                  <c:v>0.0</c:v>
                </c:pt>
                <c:pt idx="2953">
                  <c:v>0.0</c:v>
                </c:pt>
                <c:pt idx="2954">
                  <c:v>0.0</c:v>
                </c:pt>
                <c:pt idx="2955">
                  <c:v>0.0</c:v>
                </c:pt>
                <c:pt idx="2956">
                  <c:v>0.0</c:v>
                </c:pt>
                <c:pt idx="2957">
                  <c:v>0.0</c:v>
                </c:pt>
                <c:pt idx="2958">
                  <c:v>0.0</c:v>
                </c:pt>
                <c:pt idx="2959">
                  <c:v>0.0</c:v>
                </c:pt>
                <c:pt idx="2960">
                  <c:v>6.032798369083275</c:v>
                </c:pt>
                <c:pt idx="2961">
                  <c:v>6.033130096653536</c:v>
                </c:pt>
                <c:pt idx="2962">
                  <c:v>6.033082582355641</c:v>
                </c:pt>
                <c:pt idx="2963">
                  <c:v>6.033138757839326</c:v>
                </c:pt>
                <c:pt idx="2964">
                  <c:v>6.033367367322396</c:v>
                </c:pt>
                <c:pt idx="2965">
                  <c:v>6.033557350394012</c:v>
                </c:pt>
                <c:pt idx="2966">
                  <c:v>6.033675373422691</c:v>
                </c:pt>
                <c:pt idx="2967">
                  <c:v>6.03383348529415</c:v>
                </c:pt>
                <c:pt idx="2968">
                  <c:v>6.03392095585239</c:v>
                </c:pt>
                <c:pt idx="2969">
                  <c:v>6.0340546361086</c:v>
                </c:pt>
                <c:pt idx="2970">
                  <c:v>0.0</c:v>
                </c:pt>
                <c:pt idx="2971">
                  <c:v>0.0</c:v>
                </c:pt>
                <c:pt idx="2972">
                  <c:v>0.0</c:v>
                </c:pt>
                <c:pt idx="2973">
                  <c:v>0.0</c:v>
                </c:pt>
                <c:pt idx="2974">
                  <c:v>0.0</c:v>
                </c:pt>
                <c:pt idx="2975">
                  <c:v>0.0</c:v>
                </c:pt>
                <c:pt idx="2976">
                  <c:v>0.0</c:v>
                </c:pt>
                <c:pt idx="2977">
                  <c:v>0.0</c:v>
                </c:pt>
                <c:pt idx="2978">
                  <c:v>0.0</c:v>
                </c:pt>
                <c:pt idx="2979">
                  <c:v>0.0</c:v>
                </c:pt>
                <c:pt idx="2980">
                  <c:v>6.03318439297471</c:v>
                </c:pt>
                <c:pt idx="2981">
                  <c:v>6.033035805615437</c:v>
                </c:pt>
                <c:pt idx="2982">
                  <c:v>6.03329616357651</c:v>
                </c:pt>
                <c:pt idx="2983">
                  <c:v>6.0334461348532</c:v>
                </c:pt>
                <c:pt idx="2984">
                  <c:v>6.033564309610426</c:v>
                </c:pt>
                <c:pt idx="2985">
                  <c:v>6.033509898290663</c:v>
                </c:pt>
                <c:pt idx="2986">
                  <c:v>6.033785926941688</c:v>
                </c:pt>
                <c:pt idx="2987">
                  <c:v>6.033881667904525</c:v>
                </c:pt>
                <c:pt idx="2988">
                  <c:v>6.034022079623408</c:v>
                </c:pt>
                <c:pt idx="2989">
                  <c:v>6.034259575449754</c:v>
                </c:pt>
                <c:pt idx="2990">
                  <c:v>0.0</c:v>
                </c:pt>
                <c:pt idx="2991">
                  <c:v>0.0</c:v>
                </c:pt>
                <c:pt idx="2992">
                  <c:v>0.0</c:v>
                </c:pt>
                <c:pt idx="2993">
                  <c:v>0.0</c:v>
                </c:pt>
                <c:pt idx="2994">
                  <c:v>0.0</c:v>
                </c:pt>
                <c:pt idx="2995">
                  <c:v>0.0</c:v>
                </c:pt>
                <c:pt idx="2996">
                  <c:v>0.0</c:v>
                </c:pt>
                <c:pt idx="2997">
                  <c:v>0.0</c:v>
                </c:pt>
                <c:pt idx="2998">
                  <c:v>0.0</c:v>
                </c:pt>
                <c:pt idx="2999">
                  <c:v>0.0</c:v>
                </c:pt>
                <c:pt idx="3000">
                  <c:v>6.033231161932711</c:v>
                </c:pt>
                <c:pt idx="3001">
                  <c:v>6.033184889911356</c:v>
                </c:pt>
                <c:pt idx="3002">
                  <c:v>6.033429916679925</c:v>
                </c:pt>
                <c:pt idx="3003">
                  <c:v>6.033587838968938</c:v>
                </c:pt>
                <c:pt idx="3004">
                  <c:v>6.03366731504837</c:v>
                </c:pt>
                <c:pt idx="3005">
                  <c:v>6.033682776951911</c:v>
                </c:pt>
                <c:pt idx="3006">
                  <c:v>6.033825313229375</c:v>
                </c:pt>
                <c:pt idx="3007">
                  <c:v>6.03403018464271</c:v>
                </c:pt>
                <c:pt idx="3008">
                  <c:v>6.034148236014834</c:v>
                </c:pt>
                <c:pt idx="3009">
                  <c:v>6.034227562213182</c:v>
                </c:pt>
                <c:pt idx="3010">
                  <c:v>0.0</c:v>
                </c:pt>
                <c:pt idx="3011">
                  <c:v>0.0</c:v>
                </c:pt>
                <c:pt idx="3012">
                  <c:v>0.0</c:v>
                </c:pt>
                <c:pt idx="3013">
                  <c:v>0.0</c:v>
                </c:pt>
                <c:pt idx="3014">
                  <c:v>0.0</c:v>
                </c:pt>
                <c:pt idx="3015">
                  <c:v>0.0</c:v>
                </c:pt>
                <c:pt idx="3016">
                  <c:v>0.0</c:v>
                </c:pt>
                <c:pt idx="3017">
                  <c:v>0.0</c:v>
                </c:pt>
                <c:pt idx="3018">
                  <c:v>0.0</c:v>
                </c:pt>
                <c:pt idx="3019">
                  <c:v>0.0</c:v>
                </c:pt>
                <c:pt idx="3020">
                  <c:v>6.033286163704043</c:v>
                </c:pt>
                <c:pt idx="3021">
                  <c:v>6.033310482632593</c:v>
                </c:pt>
                <c:pt idx="3022">
                  <c:v>6.033555418526316</c:v>
                </c:pt>
                <c:pt idx="3023">
                  <c:v>6.03378391715663</c:v>
                </c:pt>
                <c:pt idx="3024">
                  <c:v>6.03370651303872</c:v>
                </c:pt>
                <c:pt idx="3025">
                  <c:v>6.034084408869536</c:v>
                </c:pt>
                <c:pt idx="3026">
                  <c:v>6.034131952116853</c:v>
                </c:pt>
                <c:pt idx="3027">
                  <c:v>6.03421205830788</c:v>
                </c:pt>
                <c:pt idx="3028">
                  <c:v>6.034188135650514</c:v>
                </c:pt>
                <c:pt idx="3029">
                  <c:v>6.03443174849115</c:v>
                </c:pt>
                <c:pt idx="3030">
                  <c:v>0.0</c:v>
                </c:pt>
                <c:pt idx="3031">
                  <c:v>0.0</c:v>
                </c:pt>
                <c:pt idx="3032">
                  <c:v>0.0</c:v>
                </c:pt>
                <c:pt idx="3033">
                  <c:v>0.0</c:v>
                </c:pt>
                <c:pt idx="3034">
                  <c:v>0.0</c:v>
                </c:pt>
                <c:pt idx="3035">
                  <c:v>0.0</c:v>
                </c:pt>
                <c:pt idx="3036">
                  <c:v>0.0</c:v>
                </c:pt>
                <c:pt idx="3037">
                  <c:v>0.0</c:v>
                </c:pt>
                <c:pt idx="3038">
                  <c:v>0.0</c:v>
                </c:pt>
                <c:pt idx="3039">
                  <c:v>0.0</c:v>
                </c:pt>
                <c:pt idx="3040">
                  <c:v>6.03354604925909</c:v>
                </c:pt>
                <c:pt idx="3041">
                  <c:v>6.033735812297</c:v>
                </c:pt>
                <c:pt idx="3042">
                  <c:v>6.033587295153718</c:v>
                </c:pt>
                <c:pt idx="3043">
                  <c:v>6.033705272517905</c:v>
                </c:pt>
                <c:pt idx="3044">
                  <c:v>6.033847831276063</c:v>
                </c:pt>
                <c:pt idx="3045">
                  <c:v>6.03412378791078</c:v>
                </c:pt>
                <c:pt idx="3046">
                  <c:v>6.03425812772435</c:v>
                </c:pt>
                <c:pt idx="3047">
                  <c:v>6.03437696692782</c:v>
                </c:pt>
                <c:pt idx="3048">
                  <c:v>6.034511232476277</c:v>
                </c:pt>
                <c:pt idx="3049">
                  <c:v>6.034479339409765</c:v>
                </c:pt>
                <c:pt idx="3050">
                  <c:v>0.0</c:v>
                </c:pt>
                <c:pt idx="3051">
                  <c:v>0.0</c:v>
                </c:pt>
                <c:pt idx="3052">
                  <c:v>0.0</c:v>
                </c:pt>
                <c:pt idx="3053">
                  <c:v>0.0</c:v>
                </c:pt>
                <c:pt idx="3054">
                  <c:v>0.0</c:v>
                </c:pt>
                <c:pt idx="3055">
                  <c:v>0.0</c:v>
                </c:pt>
                <c:pt idx="3056">
                  <c:v>0.0</c:v>
                </c:pt>
                <c:pt idx="3057">
                  <c:v>0.0</c:v>
                </c:pt>
                <c:pt idx="3058">
                  <c:v>0.0</c:v>
                </c:pt>
                <c:pt idx="3059">
                  <c:v>0.0</c:v>
                </c:pt>
                <c:pt idx="3060">
                  <c:v>6.033735069168062</c:v>
                </c:pt>
                <c:pt idx="3061">
                  <c:v>6.033554722592854</c:v>
                </c:pt>
                <c:pt idx="3062">
                  <c:v>6.033665806225541</c:v>
                </c:pt>
                <c:pt idx="3063">
                  <c:v>6.03387074431458</c:v>
                </c:pt>
                <c:pt idx="3064">
                  <c:v>6.033965869358479</c:v>
                </c:pt>
                <c:pt idx="3065">
                  <c:v>6.03406071281367</c:v>
                </c:pt>
                <c:pt idx="3066">
                  <c:v>6.034179462418505</c:v>
                </c:pt>
                <c:pt idx="3067">
                  <c:v>6.034399850379438</c:v>
                </c:pt>
                <c:pt idx="3068">
                  <c:v>6.034707239873279</c:v>
                </c:pt>
                <c:pt idx="3069">
                  <c:v>6.034778533506858</c:v>
                </c:pt>
                <c:pt idx="3070">
                  <c:v>0.0</c:v>
                </c:pt>
                <c:pt idx="3071">
                  <c:v>0.0</c:v>
                </c:pt>
                <c:pt idx="3072">
                  <c:v>0.0</c:v>
                </c:pt>
                <c:pt idx="3073">
                  <c:v>0.0</c:v>
                </c:pt>
                <c:pt idx="3074">
                  <c:v>0.0</c:v>
                </c:pt>
                <c:pt idx="3075">
                  <c:v>0.0</c:v>
                </c:pt>
                <c:pt idx="3076">
                  <c:v>0.0</c:v>
                </c:pt>
                <c:pt idx="3077">
                  <c:v>0.0</c:v>
                </c:pt>
                <c:pt idx="3078">
                  <c:v>0.0</c:v>
                </c:pt>
                <c:pt idx="3079">
                  <c:v>0.0</c:v>
                </c:pt>
                <c:pt idx="3080">
                  <c:v>6.033908230403981</c:v>
                </c:pt>
                <c:pt idx="3081">
                  <c:v>6.033704707494806</c:v>
                </c:pt>
                <c:pt idx="3082">
                  <c:v>6.033885717758086</c:v>
                </c:pt>
                <c:pt idx="3083">
                  <c:v>6.033942089670762</c:v>
                </c:pt>
                <c:pt idx="3084">
                  <c:v>6.034068277534214</c:v>
                </c:pt>
                <c:pt idx="3085">
                  <c:v>6.034226269335283</c:v>
                </c:pt>
                <c:pt idx="3086">
                  <c:v>6.03419441548208</c:v>
                </c:pt>
                <c:pt idx="3087">
                  <c:v>6.034565502718408</c:v>
                </c:pt>
                <c:pt idx="3088">
                  <c:v>6.034621089650481</c:v>
                </c:pt>
                <c:pt idx="3089">
                  <c:v>6.034762373228221</c:v>
                </c:pt>
                <c:pt idx="3090">
                  <c:v>0.0</c:v>
                </c:pt>
                <c:pt idx="3091">
                  <c:v>0.0</c:v>
                </c:pt>
                <c:pt idx="3092">
                  <c:v>0.0</c:v>
                </c:pt>
                <c:pt idx="3093">
                  <c:v>0.0</c:v>
                </c:pt>
                <c:pt idx="3094">
                  <c:v>0.0</c:v>
                </c:pt>
                <c:pt idx="3095">
                  <c:v>0.0</c:v>
                </c:pt>
                <c:pt idx="3096">
                  <c:v>0.0</c:v>
                </c:pt>
                <c:pt idx="3097">
                  <c:v>0.0</c:v>
                </c:pt>
                <c:pt idx="3098">
                  <c:v>0.0</c:v>
                </c:pt>
                <c:pt idx="3099">
                  <c:v>0.0</c:v>
                </c:pt>
                <c:pt idx="3100">
                  <c:v>6.0336471784851</c:v>
                </c:pt>
                <c:pt idx="3101">
                  <c:v>6.033830743940641</c:v>
                </c:pt>
                <c:pt idx="3102">
                  <c:v>6.03374388043326</c:v>
                </c:pt>
                <c:pt idx="3103">
                  <c:v>6.03404387332265</c:v>
                </c:pt>
                <c:pt idx="3104">
                  <c:v>6.034052027481994</c:v>
                </c:pt>
                <c:pt idx="3105">
                  <c:v>6.034108330173916</c:v>
                </c:pt>
                <c:pt idx="3106">
                  <c:v>6.034446804190368</c:v>
                </c:pt>
                <c:pt idx="3107">
                  <c:v>6.03461297446419</c:v>
                </c:pt>
                <c:pt idx="3108">
                  <c:v>6.03481790131729</c:v>
                </c:pt>
                <c:pt idx="3109">
                  <c:v>6.03480235371778</c:v>
                </c:pt>
                <c:pt idx="3110">
                  <c:v>0.0</c:v>
                </c:pt>
                <c:pt idx="3111">
                  <c:v>0.0</c:v>
                </c:pt>
                <c:pt idx="3112">
                  <c:v>0.0</c:v>
                </c:pt>
                <c:pt idx="3113">
                  <c:v>0.0</c:v>
                </c:pt>
                <c:pt idx="3114">
                  <c:v>0.0</c:v>
                </c:pt>
                <c:pt idx="3115">
                  <c:v>0.0</c:v>
                </c:pt>
                <c:pt idx="3116">
                  <c:v>0.0</c:v>
                </c:pt>
                <c:pt idx="3117">
                  <c:v>0.0</c:v>
                </c:pt>
                <c:pt idx="3118">
                  <c:v>0.0</c:v>
                </c:pt>
                <c:pt idx="3119">
                  <c:v>0.0</c:v>
                </c:pt>
                <c:pt idx="3120">
                  <c:v>6.033908169569816</c:v>
                </c:pt>
                <c:pt idx="3121">
                  <c:v>6.033900822291467</c:v>
                </c:pt>
                <c:pt idx="3122">
                  <c:v>6.034083183101317</c:v>
                </c:pt>
                <c:pt idx="3123">
                  <c:v>6.03427987297728</c:v>
                </c:pt>
                <c:pt idx="3124">
                  <c:v>6.034170640524505</c:v>
                </c:pt>
                <c:pt idx="3125">
                  <c:v>4.656355419362168</c:v>
                </c:pt>
                <c:pt idx="3126">
                  <c:v>6.034383871975325</c:v>
                </c:pt>
                <c:pt idx="3127">
                  <c:v>6.034715498232978</c:v>
                </c:pt>
                <c:pt idx="3128">
                  <c:v>6.034708002978857</c:v>
                </c:pt>
                <c:pt idx="3129">
                  <c:v>6.035013993382897</c:v>
                </c:pt>
                <c:pt idx="3130">
                  <c:v>0.0</c:v>
                </c:pt>
                <c:pt idx="3131">
                  <c:v>0.0</c:v>
                </c:pt>
                <c:pt idx="3132">
                  <c:v>0.0</c:v>
                </c:pt>
                <c:pt idx="3133">
                  <c:v>0.0</c:v>
                </c:pt>
                <c:pt idx="3134">
                  <c:v>0.0</c:v>
                </c:pt>
                <c:pt idx="3135">
                  <c:v>0.0</c:v>
                </c:pt>
                <c:pt idx="3136">
                  <c:v>0.0</c:v>
                </c:pt>
                <c:pt idx="3137">
                  <c:v>0.0</c:v>
                </c:pt>
                <c:pt idx="3138">
                  <c:v>0.0</c:v>
                </c:pt>
                <c:pt idx="3139">
                  <c:v>0.0</c:v>
                </c:pt>
                <c:pt idx="3140">
                  <c:v>6.033813787220253</c:v>
                </c:pt>
                <c:pt idx="3141">
                  <c:v>6.034011324725568</c:v>
                </c:pt>
                <c:pt idx="3142">
                  <c:v>6.034216158280304</c:v>
                </c:pt>
                <c:pt idx="3143">
                  <c:v>6.034138117768038</c:v>
                </c:pt>
                <c:pt idx="3144">
                  <c:v>6.034225601269127</c:v>
                </c:pt>
                <c:pt idx="3145">
                  <c:v>6.034399416631038</c:v>
                </c:pt>
                <c:pt idx="3146">
                  <c:v>6.034722949850463</c:v>
                </c:pt>
                <c:pt idx="3147">
                  <c:v>6.034690897397965</c:v>
                </c:pt>
                <c:pt idx="3148">
                  <c:v>6.03487269149534</c:v>
                </c:pt>
                <c:pt idx="3149">
                  <c:v>6.034927799595785</c:v>
                </c:pt>
                <c:pt idx="3150">
                  <c:v>0.0</c:v>
                </c:pt>
                <c:pt idx="3151">
                  <c:v>0.0</c:v>
                </c:pt>
                <c:pt idx="3152">
                  <c:v>0.0</c:v>
                </c:pt>
                <c:pt idx="3153">
                  <c:v>0.0</c:v>
                </c:pt>
                <c:pt idx="3154">
                  <c:v>0.0</c:v>
                </c:pt>
                <c:pt idx="3155">
                  <c:v>0.0</c:v>
                </c:pt>
                <c:pt idx="3156">
                  <c:v>0.0</c:v>
                </c:pt>
                <c:pt idx="3157">
                  <c:v>0.0</c:v>
                </c:pt>
                <c:pt idx="3158">
                  <c:v>0.0</c:v>
                </c:pt>
                <c:pt idx="3159">
                  <c:v>0.0</c:v>
                </c:pt>
                <c:pt idx="3160">
                  <c:v>6.03396244345992</c:v>
                </c:pt>
                <c:pt idx="3161">
                  <c:v>6.033940046411631</c:v>
                </c:pt>
                <c:pt idx="3162">
                  <c:v>6.034106289995155</c:v>
                </c:pt>
                <c:pt idx="3163">
                  <c:v>6.03409938517978</c:v>
                </c:pt>
                <c:pt idx="3164">
                  <c:v>6.034335546686157</c:v>
                </c:pt>
                <c:pt idx="3165">
                  <c:v>6.034516650606595</c:v>
                </c:pt>
                <c:pt idx="3166">
                  <c:v>6.034730264580237</c:v>
                </c:pt>
                <c:pt idx="3167">
                  <c:v>6.03488842104477</c:v>
                </c:pt>
                <c:pt idx="3168">
                  <c:v>6.034832951226377</c:v>
                </c:pt>
                <c:pt idx="3169">
                  <c:v>6.035180863877375</c:v>
                </c:pt>
                <c:pt idx="3170">
                  <c:v>0.0</c:v>
                </c:pt>
                <c:pt idx="3171">
                  <c:v>0.0</c:v>
                </c:pt>
                <c:pt idx="3172">
                  <c:v>0.0</c:v>
                </c:pt>
                <c:pt idx="3173">
                  <c:v>0.0</c:v>
                </c:pt>
                <c:pt idx="3174">
                  <c:v>0.0</c:v>
                </c:pt>
                <c:pt idx="3175">
                  <c:v>0.0</c:v>
                </c:pt>
                <c:pt idx="3176">
                  <c:v>0.0</c:v>
                </c:pt>
                <c:pt idx="3177">
                  <c:v>0.0</c:v>
                </c:pt>
                <c:pt idx="3178">
                  <c:v>0.0</c:v>
                </c:pt>
                <c:pt idx="3179">
                  <c:v>0.0</c:v>
                </c:pt>
                <c:pt idx="3180">
                  <c:v>6.034049857591576</c:v>
                </c:pt>
                <c:pt idx="3181">
                  <c:v>6.034050565094602</c:v>
                </c:pt>
                <c:pt idx="3182">
                  <c:v>6.03423301472672</c:v>
                </c:pt>
                <c:pt idx="3183">
                  <c:v>6.03435928796006</c:v>
                </c:pt>
                <c:pt idx="3184">
                  <c:v>6.034328676254342</c:v>
                </c:pt>
                <c:pt idx="3185">
                  <c:v>6.034650931425686</c:v>
                </c:pt>
                <c:pt idx="3186">
                  <c:v>6.034722887048267</c:v>
                </c:pt>
                <c:pt idx="3187">
                  <c:v>6.034864719695785</c:v>
                </c:pt>
                <c:pt idx="3188">
                  <c:v>6.034872872644171</c:v>
                </c:pt>
                <c:pt idx="3189">
                  <c:v>6.035140841518827</c:v>
                </c:pt>
                <c:pt idx="3190">
                  <c:v>0.0</c:v>
                </c:pt>
                <c:pt idx="3191">
                  <c:v>0.0</c:v>
                </c:pt>
                <c:pt idx="3192">
                  <c:v>0.0</c:v>
                </c:pt>
                <c:pt idx="3193">
                  <c:v>0.0</c:v>
                </c:pt>
                <c:pt idx="3194">
                  <c:v>0.0</c:v>
                </c:pt>
                <c:pt idx="3195">
                  <c:v>0.0</c:v>
                </c:pt>
                <c:pt idx="3196">
                  <c:v>0.0</c:v>
                </c:pt>
                <c:pt idx="3197">
                  <c:v>0.0</c:v>
                </c:pt>
                <c:pt idx="3198">
                  <c:v>0.0</c:v>
                </c:pt>
                <c:pt idx="3199">
                  <c:v>0.0</c:v>
                </c:pt>
                <c:pt idx="3200">
                  <c:v>6.03401011055666</c:v>
                </c:pt>
                <c:pt idx="3201">
                  <c:v>6.03416048253144</c:v>
                </c:pt>
                <c:pt idx="3202">
                  <c:v>6.03420872808663</c:v>
                </c:pt>
                <c:pt idx="3203">
                  <c:v>6.03423306058715</c:v>
                </c:pt>
                <c:pt idx="3204">
                  <c:v>6.034524809175559</c:v>
                </c:pt>
                <c:pt idx="3205">
                  <c:v>6.03476969471716</c:v>
                </c:pt>
                <c:pt idx="3206">
                  <c:v>6.034847716515396</c:v>
                </c:pt>
                <c:pt idx="3207">
                  <c:v>6.034872320300922</c:v>
                </c:pt>
                <c:pt idx="3208">
                  <c:v>6.035037779912948</c:v>
                </c:pt>
                <c:pt idx="3209">
                  <c:v>6.035078524634974</c:v>
                </c:pt>
                <c:pt idx="3210">
                  <c:v>0.0</c:v>
                </c:pt>
                <c:pt idx="3211">
                  <c:v>0.0</c:v>
                </c:pt>
                <c:pt idx="3212">
                  <c:v>0.0</c:v>
                </c:pt>
                <c:pt idx="3213">
                  <c:v>0.0</c:v>
                </c:pt>
                <c:pt idx="3214">
                  <c:v>0.0</c:v>
                </c:pt>
                <c:pt idx="3215">
                  <c:v>0.0</c:v>
                </c:pt>
                <c:pt idx="3216">
                  <c:v>0.0</c:v>
                </c:pt>
                <c:pt idx="3217">
                  <c:v>0.0</c:v>
                </c:pt>
                <c:pt idx="3218">
                  <c:v>0.0</c:v>
                </c:pt>
                <c:pt idx="3219">
                  <c:v>0.0</c:v>
                </c:pt>
                <c:pt idx="3220">
                  <c:v>6.034182837938911</c:v>
                </c:pt>
                <c:pt idx="3221">
                  <c:v>6.034365479038577</c:v>
                </c:pt>
                <c:pt idx="3222">
                  <c:v>6.034374230193249</c:v>
                </c:pt>
                <c:pt idx="3223">
                  <c:v>6.034382359021587</c:v>
                </c:pt>
                <c:pt idx="3224">
                  <c:v>6.034461684845777</c:v>
                </c:pt>
                <c:pt idx="3225">
                  <c:v>6.034682899735794</c:v>
                </c:pt>
                <c:pt idx="3226">
                  <c:v>6.034887671392408</c:v>
                </c:pt>
                <c:pt idx="3227">
                  <c:v>6.034793428672391</c:v>
                </c:pt>
                <c:pt idx="3228">
                  <c:v>6.035108901669567</c:v>
                </c:pt>
                <c:pt idx="3229">
                  <c:v>6.035022821759866</c:v>
                </c:pt>
                <c:pt idx="3230">
                  <c:v>0.0</c:v>
                </c:pt>
                <c:pt idx="3231">
                  <c:v>0.0</c:v>
                </c:pt>
                <c:pt idx="3232">
                  <c:v>0.0</c:v>
                </c:pt>
                <c:pt idx="3233">
                  <c:v>0.0</c:v>
                </c:pt>
                <c:pt idx="3234">
                  <c:v>0.0</c:v>
                </c:pt>
                <c:pt idx="3235">
                  <c:v>0.0</c:v>
                </c:pt>
                <c:pt idx="3236">
                  <c:v>0.0</c:v>
                </c:pt>
                <c:pt idx="3237">
                  <c:v>0.0</c:v>
                </c:pt>
                <c:pt idx="3238">
                  <c:v>0.0</c:v>
                </c:pt>
                <c:pt idx="3239">
                  <c:v>0.0</c:v>
                </c:pt>
                <c:pt idx="3240">
                  <c:v>6.034356583271467</c:v>
                </c:pt>
                <c:pt idx="3241">
                  <c:v>6.034152433029837</c:v>
                </c:pt>
                <c:pt idx="3242">
                  <c:v>6.034413693736366</c:v>
                </c:pt>
                <c:pt idx="3243">
                  <c:v>6.034287922750634</c:v>
                </c:pt>
                <c:pt idx="3244">
                  <c:v>6.034556679329404</c:v>
                </c:pt>
                <c:pt idx="3245">
                  <c:v>6.034738497318719</c:v>
                </c:pt>
                <c:pt idx="3246">
                  <c:v>6.034824766375205</c:v>
                </c:pt>
                <c:pt idx="3247">
                  <c:v>6.034896694089204</c:v>
                </c:pt>
                <c:pt idx="3248">
                  <c:v>6.035007154165523</c:v>
                </c:pt>
                <c:pt idx="3249">
                  <c:v>6.035125349179847</c:v>
                </c:pt>
                <c:pt idx="3250">
                  <c:v>0.0</c:v>
                </c:pt>
                <c:pt idx="3251">
                  <c:v>0.0</c:v>
                </c:pt>
                <c:pt idx="3252">
                  <c:v>0.0</c:v>
                </c:pt>
                <c:pt idx="3253">
                  <c:v>0.0</c:v>
                </c:pt>
                <c:pt idx="3254">
                  <c:v>0.0</c:v>
                </c:pt>
                <c:pt idx="3255">
                  <c:v>0.0</c:v>
                </c:pt>
                <c:pt idx="3256">
                  <c:v>0.0</c:v>
                </c:pt>
                <c:pt idx="3257">
                  <c:v>0.0</c:v>
                </c:pt>
                <c:pt idx="3258">
                  <c:v>0.0</c:v>
                </c:pt>
                <c:pt idx="3259">
                  <c:v>0.0</c:v>
                </c:pt>
                <c:pt idx="3260">
                  <c:v>6.034309143441967</c:v>
                </c:pt>
                <c:pt idx="3261">
                  <c:v>6.034334210519167</c:v>
                </c:pt>
                <c:pt idx="3262">
                  <c:v>6.034389841236655</c:v>
                </c:pt>
                <c:pt idx="3263">
                  <c:v>6.03453976420592</c:v>
                </c:pt>
                <c:pt idx="3264">
                  <c:v>6.034564058620131</c:v>
                </c:pt>
                <c:pt idx="3265">
                  <c:v>6.034697840275488</c:v>
                </c:pt>
                <c:pt idx="3266">
                  <c:v>6.034840905091663</c:v>
                </c:pt>
                <c:pt idx="3267">
                  <c:v>6.03495148628746</c:v>
                </c:pt>
                <c:pt idx="3268">
                  <c:v>6.034959819457264</c:v>
                </c:pt>
                <c:pt idx="3269">
                  <c:v>6.0352901985729</c:v>
                </c:pt>
                <c:pt idx="3270">
                  <c:v>0.0</c:v>
                </c:pt>
                <c:pt idx="3271">
                  <c:v>0.0</c:v>
                </c:pt>
                <c:pt idx="3272">
                  <c:v>0.0</c:v>
                </c:pt>
                <c:pt idx="3273">
                  <c:v>0.0</c:v>
                </c:pt>
                <c:pt idx="3274">
                  <c:v>0.0</c:v>
                </c:pt>
                <c:pt idx="3275">
                  <c:v>0.0</c:v>
                </c:pt>
                <c:pt idx="3276">
                  <c:v>0.0</c:v>
                </c:pt>
                <c:pt idx="3277">
                  <c:v>0.0</c:v>
                </c:pt>
                <c:pt idx="3278">
                  <c:v>0.0</c:v>
                </c:pt>
                <c:pt idx="3279">
                  <c:v>0.0</c:v>
                </c:pt>
                <c:pt idx="3280">
                  <c:v>6.034294146067396</c:v>
                </c:pt>
                <c:pt idx="3281">
                  <c:v>6.034168676609493</c:v>
                </c:pt>
                <c:pt idx="3282">
                  <c:v>6.034326716186508</c:v>
                </c:pt>
                <c:pt idx="3283">
                  <c:v>6.034460872347696</c:v>
                </c:pt>
                <c:pt idx="3284">
                  <c:v>6.034477965135506</c:v>
                </c:pt>
                <c:pt idx="3285">
                  <c:v>6.034737719433727</c:v>
                </c:pt>
                <c:pt idx="3286">
                  <c:v>6.03486401526862</c:v>
                </c:pt>
                <c:pt idx="3287">
                  <c:v>6.034872100796254</c:v>
                </c:pt>
                <c:pt idx="3288">
                  <c:v>6.035038312147709</c:v>
                </c:pt>
                <c:pt idx="3289">
                  <c:v>6.035361347647873</c:v>
                </c:pt>
                <c:pt idx="3290">
                  <c:v>0.0</c:v>
                </c:pt>
                <c:pt idx="3291">
                  <c:v>0.0</c:v>
                </c:pt>
                <c:pt idx="3292">
                  <c:v>0.0</c:v>
                </c:pt>
                <c:pt idx="3293">
                  <c:v>0.0</c:v>
                </c:pt>
                <c:pt idx="3294">
                  <c:v>0.0</c:v>
                </c:pt>
                <c:pt idx="3295">
                  <c:v>0.0</c:v>
                </c:pt>
                <c:pt idx="3296">
                  <c:v>0.0</c:v>
                </c:pt>
                <c:pt idx="3297">
                  <c:v>0.0</c:v>
                </c:pt>
                <c:pt idx="3298">
                  <c:v>0.0</c:v>
                </c:pt>
                <c:pt idx="3299">
                  <c:v>0.0</c:v>
                </c:pt>
                <c:pt idx="3300">
                  <c:v>6.034365359464043</c:v>
                </c:pt>
                <c:pt idx="3301">
                  <c:v>6.034231611598931</c:v>
                </c:pt>
                <c:pt idx="3302">
                  <c:v>6.03435779387351</c:v>
                </c:pt>
                <c:pt idx="3303">
                  <c:v>6.03462648766914</c:v>
                </c:pt>
                <c:pt idx="3304">
                  <c:v>6.034690203783036</c:v>
                </c:pt>
                <c:pt idx="3305">
                  <c:v>6.034769845844428</c:v>
                </c:pt>
                <c:pt idx="3306">
                  <c:v>6.034872221459215</c:v>
                </c:pt>
                <c:pt idx="3307">
                  <c:v>6.03506137900536</c:v>
                </c:pt>
                <c:pt idx="3308">
                  <c:v>6.035053205073991</c:v>
                </c:pt>
                <c:pt idx="3309">
                  <c:v>6.03525148509923</c:v>
                </c:pt>
                <c:pt idx="3310">
                  <c:v>0.0</c:v>
                </c:pt>
                <c:pt idx="3311">
                  <c:v>0.0</c:v>
                </c:pt>
                <c:pt idx="3312">
                  <c:v>0.0</c:v>
                </c:pt>
                <c:pt idx="3313">
                  <c:v>0.0</c:v>
                </c:pt>
                <c:pt idx="3314">
                  <c:v>0.0</c:v>
                </c:pt>
                <c:pt idx="3315">
                  <c:v>0.0</c:v>
                </c:pt>
                <c:pt idx="3316">
                  <c:v>0.0</c:v>
                </c:pt>
                <c:pt idx="3317">
                  <c:v>0.0</c:v>
                </c:pt>
                <c:pt idx="3318">
                  <c:v>0.0</c:v>
                </c:pt>
                <c:pt idx="3319">
                  <c:v>0.0</c:v>
                </c:pt>
                <c:pt idx="3320">
                  <c:v>6.034190955631054</c:v>
                </c:pt>
                <c:pt idx="3321">
                  <c:v>6.034248078970171</c:v>
                </c:pt>
                <c:pt idx="3322">
                  <c:v>6.034271853827351</c:v>
                </c:pt>
                <c:pt idx="3323">
                  <c:v>6.03460353205917</c:v>
                </c:pt>
                <c:pt idx="3324">
                  <c:v>6.03462800546486</c:v>
                </c:pt>
                <c:pt idx="3325">
                  <c:v>6.034809118157463</c:v>
                </c:pt>
                <c:pt idx="3326">
                  <c:v>6.034918866023455</c:v>
                </c:pt>
                <c:pt idx="3327">
                  <c:v>6.03510134287643</c:v>
                </c:pt>
                <c:pt idx="3328">
                  <c:v>6.03523518210358</c:v>
                </c:pt>
                <c:pt idx="3329">
                  <c:v>6.03524389795412</c:v>
                </c:pt>
                <c:pt idx="3330">
                  <c:v>0.0</c:v>
                </c:pt>
                <c:pt idx="3331">
                  <c:v>0.0</c:v>
                </c:pt>
                <c:pt idx="3332">
                  <c:v>0.0</c:v>
                </c:pt>
                <c:pt idx="3333">
                  <c:v>0.0</c:v>
                </c:pt>
                <c:pt idx="3334">
                  <c:v>0.0</c:v>
                </c:pt>
                <c:pt idx="3335">
                  <c:v>0.0</c:v>
                </c:pt>
                <c:pt idx="3336">
                  <c:v>0.0</c:v>
                </c:pt>
                <c:pt idx="3337">
                  <c:v>0.0</c:v>
                </c:pt>
                <c:pt idx="3338">
                  <c:v>0.0</c:v>
                </c:pt>
                <c:pt idx="3339">
                  <c:v>0.0</c:v>
                </c:pt>
                <c:pt idx="3340">
                  <c:v>6.034301574034874</c:v>
                </c:pt>
                <c:pt idx="3341">
                  <c:v>6.034326093661073</c:v>
                </c:pt>
                <c:pt idx="3342">
                  <c:v>6.034366179635446</c:v>
                </c:pt>
                <c:pt idx="3343">
                  <c:v>6.03456342610603</c:v>
                </c:pt>
                <c:pt idx="3344">
                  <c:v>6.034627299344415</c:v>
                </c:pt>
                <c:pt idx="3345">
                  <c:v>6.03478530411312</c:v>
                </c:pt>
                <c:pt idx="3346">
                  <c:v>6.034997757702595</c:v>
                </c:pt>
                <c:pt idx="3347">
                  <c:v>6.034904227304386</c:v>
                </c:pt>
                <c:pt idx="3348">
                  <c:v>6.03514086886909</c:v>
                </c:pt>
                <c:pt idx="3349">
                  <c:v>6.035408895465601</c:v>
                </c:pt>
                <c:pt idx="3350">
                  <c:v>0.0</c:v>
                </c:pt>
                <c:pt idx="3351">
                  <c:v>0.0</c:v>
                </c:pt>
                <c:pt idx="3352">
                  <c:v>0.0</c:v>
                </c:pt>
                <c:pt idx="3353">
                  <c:v>0.0</c:v>
                </c:pt>
                <c:pt idx="3354">
                  <c:v>0.0</c:v>
                </c:pt>
                <c:pt idx="3355">
                  <c:v>0.0</c:v>
                </c:pt>
                <c:pt idx="3356">
                  <c:v>0.0</c:v>
                </c:pt>
                <c:pt idx="3357">
                  <c:v>0.0</c:v>
                </c:pt>
                <c:pt idx="3358">
                  <c:v>0.0</c:v>
                </c:pt>
                <c:pt idx="3359">
                  <c:v>0.0</c:v>
                </c:pt>
                <c:pt idx="3360">
                  <c:v>6.034317297370385</c:v>
                </c:pt>
                <c:pt idx="3361">
                  <c:v>6.034326205536511</c:v>
                </c:pt>
                <c:pt idx="3362">
                  <c:v>6.034326716186508</c:v>
                </c:pt>
                <c:pt idx="3363">
                  <c:v>6.034500335153691</c:v>
                </c:pt>
                <c:pt idx="3364">
                  <c:v>6.034729634075857</c:v>
                </c:pt>
                <c:pt idx="3365">
                  <c:v>6.034777182433552</c:v>
                </c:pt>
                <c:pt idx="3366">
                  <c:v>6.034950833298174</c:v>
                </c:pt>
                <c:pt idx="3367">
                  <c:v>6.035061415163991</c:v>
                </c:pt>
                <c:pt idx="3368">
                  <c:v>6.03524248575653</c:v>
                </c:pt>
                <c:pt idx="3369">
                  <c:v>6.035219544864792</c:v>
                </c:pt>
                <c:pt idx="3370">
                  <c:v>0.0</c:v>
                </c:pt>
                <c:pt idx="3371">
                  <c:v>0.0</c:v>
                </c:pt>
                <c:pt idx="3372">
                  <c:v>0.0</c:v>
                </c:pt>
                <c:pt idx="3373">
                  <c:v>0.0</c:v>
                </c:pt>
                <c:pt idx="3374">
                  <c:v>0.0</c:v>
                </c:pt>
                <c:pt idx="3375">
                  <c:v>0.0</c:v>
                </c:pt>
                <c:pt idx="3376">
                  <c:v>0.0</c:v>
                </c:pt>
                <c:pt idx="3377">
                  <c:v>0.0</c:v>
                </c:pt>
                <c:pt idx="3378">
                  <c:v>0.0</c:v>
                </c:pt>
                <c:pt idx="3379">
                  <c:v>0.0</c:v>
                </c:pt>
                <c:pt idx="3380">
                  <c:v>6.034324635425965</c:v>
                </c:pt>
                <c:pt idx="3381">
                  <c:v>6.034334978865737</c:v>
                </c:pt>
                <c:pt idx="3382">
                  <c:v>6.034444849907805</c:v>
                </c:pt>
                <c:pt idx="3383">
                  <c:v>6.034602855546334</c:v>
                </c:pt>
                <c:pt idx="3384">
                  <c:v>6.034706011692645</c:v>
                </c:pt>
                <c:pt idx="3385">
                  <c:v>6.034745283173236</c:v>
                </c:pt>
                <c:pt idx="3386">
                  <c:v>6.034848399909881</c:v>
                </c:pt>
                <c:pt idx="3387">
                  <c:v>6.034809906136045</c:v>
                </c:pt>
                <c:pt idx="3388">
                  <c:v>6.035093351694908</c:v>
                </c:pt>
                <c:pt idx="3389">
                  <c:v>6.03536137670236</c:v>
                </c:pt>
                <c:pt idx="3390">
                  <c:v>0.0</c:v>
                </c:pt>
                <c:pt idx="3391">
                  <c:v>0.0</c:v>
                </c:pt>
                <c:pt idx="3392">
                  <c:v>0.0</c:v>
                </c:pt>
                <c:pt idx="3393">
                  <c:v>0.0</c:v>
                </c:pt>
                <c:pt idx="3394">
                  <c:v>0.0</c:v>
                </c:pt>
                <c:pt idx="3395">
                  <c:v>0.0</c:v>
                </c:pt>
                <c:pt idx="3396">
                  <c:v>0.0</c:v>
                </c:pt>
                <c:pt idx="3397">
                  <c:v>0.0</c:v>
                </c:pt>
                <c:pt idx="3398">
                  <c:v>0.0</c:v>
                </c:pt>
                <c:pt idx="3399">
                  <c:v>0.0</c:v>
                </c:pt>
                <c:pt idx="3400">
                  <c:v>6.034286095926832</c:v>
                </c:pt>
                <c:pt idx="3401">
                  <c:v>6.03444419376543</c:v>
                </c:pt>
                <c:pt idx="3402">
                  <c:v>6.034413628084882</c:v>
                </c:pt>
                <c:pt idx="3403">
                  <c:v>6.034634044781005</c:v>
                </c:pt>
                <c:pt idx="3404">
                  <c:v>6.034532795841823</c:v>
                </c:pt>
                <c:pt idx="3405">
                  <c:v>6.034816432062509</c:v>
                </c:pt>
                <c:pt idx="3406">
                  <c:v>6.034990204607785</c:v>
                </c:pt>
                <c:pt idx="3407">
                  <c:v>6.035164097028376</c:v>
                </c:pt>
                <c:pt idx="3408">
                  <c:v>6.035053884031772</c:v>
                </c:pt>
                <c:pt idx="3409">
                  <c:v>6.035345740518414</c:v>
                </c:pt>
                <c:pt idx="3410">
                  <c:v>0.0</c:v>
                </c:pt>
                <c:pt idx="3411">
                  <c:v>0.0</c:v>
                </c:pt>
                <c:pt idx="3412">
                  <c:v>0.0</c:v>
                </c:pt>
                <c:pt idx="3413">
                  <c:v>0.0</c:v>
                </c:pt>
                <c:pt idx="3414">
                  <c:v>0.0</c:v>
                </c:pt>
                <c:pt idx="3415">
                  <c:v>0.0</c:v>
                </c:pt>
                <c:pt idx="3416">
                  <c:v>0.0</c:v>
                </c:pt>
                <c:pt idx="3417">
                  <c:v>0.0</c:v>
                </c:pt>
                <c:pt idx="3418">
                  <c:v>0.0</c:v>
                </c:pt>
                <c:pt idx="3419">
                  <c:v>0.0</c:v>
                </c:pt>
                <c:pt idx="3420">
                  <c:v>6.034348497648891</c:v>
                </c:pt>
                <c:pt idx="3421">
                  <c:v>6.034436690609327</c:v>
                </c:pt>
                <c:pt idx="3422">
                  <c:v>6.034390543952407</c:v>
                </c:pt>
                <c:pt idx="3423">
                  <c:v>6.0345471419975</c:v>
                </c:pt>
                <c:pt idx="3424">
                  <c:v>6.034657779702135</c:v>
                </c:pt>
                <c:pt idx="3425">
                  <c:v>6.03476161245804</c:v>
                </c:pt>
                <c:pt idx="3426">
                  <c:v>6.034958296316034</c:v>
                </c:pt>
                <c:pt idx="3427">
                  <c:v>6.03504598926119</c:v>
                </c:pt>
                <c:pt idx="3428">
                  <c:v>6.03519588134581</c:v>
                </c:pt>
                <c:pt idx="3429">
                  <c:v>6.035338436147634</c:v>
                </c:pt>
                <c:pt idx="3430">
                  <c:v>0.0</c:v>
                </c:pt>
                <c:pt idx="3431">
                  <c:v>0.0</c:v>
                </c:pt>
                <c:pt idx="3432">
                  <c:v>0.0</c:v>
                </c:pt>
                <c:pt idx="3433">
                  <c:v>0.0</c:v>
                </c:pt>
                <c:pt idx="3434">
                  <c:v>0.0</c:v>
                </c:pt>
                <c:pt idx="3435">
                  <c:v>0.0</c:v>
                </c:pt>
                <c:pt idx="3436">
                  <c:v>0.0</c:v>
                </c:pt>
                <c:pt idx="3437">
                  <c:v>0.0</c:v>
                </c:pt>
                <c:pt idx="3438">
                  <c:v>0.0</c:v>
                </c:pt>
                <c:pt idx="3439">
                  <c:v>0.0</c:v>
                </c:pt>
                <c:pt idx="3440">
                  <c:v>6.03430152972296</c:v>
                </c:pt>
                <c:pt idx="3441">
                  <c:v>6.034199819390832</c:v>
                </c:pt>
                <c:pt idx="3442">
                  <c:v>6.034334254428444</c:v>
                </c:pt>
                <c:pt idx="3443">
                  <c:v>6.034539879663845</c:v>
                </c:pt>
                <c:pt idx="3444">
                  <c:v>6.034610940964191</c:v>
                </c:pt>
                <c:pt idx="3445">
                  <c:v>6.034737979619445</c:v>
                </c:pt>
                <c:pt idx="3446">
                  <c:v>6.034903931278885</c:v>
                </c:pt>
                <c:pt idx="3447">
                  <c:v>6.034974655553095</c:v>
                </c:pt>
                <c:pt idx="3448">
                  <c:v>6.0351245399295</c:v>
                </c:pt>
                <c:pt idx="3449">
                  <c:v>6.035345740518414</c:v>
                </c:pt>
                <c:pt idx="3450">
                  <c:v>0.0</c:v>
                </c:pt>
                <c:pt idx="3451">
                  <c:v>0.0</c:v>
                </c:pt>
                <c:pt idx="3452">
                  <c:v>0.0</c:v>
                </c:pt>
                <c:pt idx="3453">
                  <c:v>0.0</c:v>
                </c:pt>
                <c:pt idx="3454">
                  <c:v>0.0</c:v>
                </c:pt>
                <c:pt idx="3455">
                  <c:v>0.0</c:v>
                </c:pt>
                <c:pt idx="3456">
                  <c:v>0.0</c:v>
                </c:pt>
                <c:pt idx="3457">
                  <c:v>0.0</c:v>
                </c:pt>
                <c:pt idx="3458">
                  <c:v>0.0</c:v>
                </c:pt>
                <c:pt idx="3459">
                  <c:v>0.0</c:v>
                </c:pt>
                <c:pt idx="3460">
                  <c:v>6.034207268335845</c:v>
                </c:pt>
                <c:pt idx="3461">
                  <c:v>6.034286664839841</c:v>
                </c:pt>
                <c:pt idx="3462">
                  <c:v>6.034263626200504</c:v>
                </c:pt>
                <c:pt idx="3463">
                  <c:v>6.034602855546334</c:v>
                </c:pt>
                <c:pt idx="3464">
                  <c:v>6.0345871924696</c:v>
                </c:pt>
                <c:pt idx="3465">
                  <c:v>6.034611572903766</c:v>
                </c:pt>
                <c:pt idx="3466">
                  <c:v>6.034777779966847</c:v>
                </c:pt>
                <c:pt idx="3467">
                  <c:v>6.035210552728084</c:v>
                </c:pt>
                <c:pt idx="3468">
                  <c:v>6.035195129119671</c:v>
                </c:pt>
                <c:pt idx="3469">
                  <c:v>6.03550318291382</c:v>
                </c:pt>
                <c:pt idx="3470">
                  <c:v>0.0</c:v>
                </c:pt>
                <c:pt idx="3471">
                  <c:v>0.0</c:v>
                </c:pt>
                <c:pt idx="3472">
                  <c:v>0.0</c:v>
                </c:pt>
                <c:pt idx="3473">
                  <c:v>0.0</c:v>
                </c:pt>
                <c:pt idx="3474">
                  <c:v>0.0</c:v>
                </c:pt>
                <c:pt idx="3475">
                  <c:v>0.0</c:v>
                </c:pt>
                <c:pt idx="3476">
                  <c:v>0.0</c:v>
                </c:pt>
                <c:pt idx="3477">
                  <c:v>0.0</c:v>
                </c:pt>
                <c:pt idx="3478">
                  <c:v>0.0</c:v>
                </c:pt>
                <c:pt idx="3479">
                  <c:v>0.0</c:v>
                </c:pt>
                <c:pt idx="3480">
                  <c:v>6.034285984807915</c:v>
                </c:pt>
                <c:pt idx="3481">
                  <c:v>6.034231611598931</c:v>
                </c:pt>
                <c:pt idx="3482">
                  <c:v>6.034366179635446</c:v>
                </c:pt>
                <c:pt idx="3483">
                  <c:v>6.034445964978207</c:v>
                </c:pt>
                <c:pt idx="3484">
                  <c:v>6.034650931425686</c:v>
                </c:pt>
                <c:pt idx="3485">
                  <c:v>6.03467485509192</c:v>
                </c:pt>
                <c:pt idx="3486">
                  <c:v>6.034927111159551</c:v>
                </c:pt>
                <c:pt idx="3487">
                  <c:v>6.034999003239503</c:v>
                </c:pt>
                <c:pt idx="3488">
                  <c:v>6.035211327890898</c:v>
                </c:pt>
                <c:pt idx="3489">
                  <c:v>6.03522718616388</c:v>
                </c:pt>
                <c:pt idx="3490">
                  <c:v>0.0</c:v>
                </c:pt>
                <c:pt idx="3491">
                  <c:v>0.0</c:v>
                </c:pt>
                <c:pt idx="3492">
                  <c:v>0.0</c:v>
                </c:pt>
                <c:pt idx="3493">
                  <c:v>0.0</c:v>
                </c:pt>
                <c:pt idx="3494">
                  <c:v>0.0</c:v>
                </c:pt>
                <c:pt idx="3495">
                  <c:v>0.0</c:v>
                </c:pt>
                <c:pt idx="3496">
                  <c:v>0.0</c:v>
                </c:pt>
                <c:pt idx="3497">
                  <c:v>0.0</c:v>
                </c:pt>
                <c:pt idx="3498">
                  <c:v>0.0</c:v>
                </c:pt>
                <c:pt idx="3499">
                  <c:v>0.0</c:v>
                </c:pt>
                <c:pt idx="3500">
                  <c:v>6.034143642572806</c:v>
                </c:pt>
                <c:pt idx="3501">
                  <c:v>6.034271075691475</c:v>
                </c:pt>
                <c:pt idx="3502">
                  <c:v>6.034343042136255</c:v>
                </c:pt>
                <c:pt idx="3503">
                  <c:v>6.034390475468833</c:v>
                </c:pt>
                <c:pt idx="3504">
                  <c:v>6.034564238226895</c:v>
                </c:pt>
                <c:pt idx="3505">
                  <c:v>6.034887117757425</c:v>
                </c:pt>
                <c:pt idx="3506">
                  <c:v>6.03488030686494</c:v>
                </c:pt>
                <c:pt idx="3507">
                  <c:v>6.034872811686037</c:v>
                </c:pt>
                <c:pt idx="3508">
                  <c:v>6.035195720523902</c:v>
                </c:pt>
                <c:pt idx="3509">
                  <c:v>6.035337554885934</c:v>
                </c:pt>
                <c:pt idx="3510">
                  <c:v>0.0</c:v>
                </c:pt>
                <c:pt idx="3511">
                  <c:v>0.0</c:v>
                </c:pt>
                <c:pt idx="3512">
                  <c:v>0.0</c:v>
                </c:pt>
                <c:pt idx="3513">
                  <c:v>0.0</c:v>
                </c:pt>
                <c:pt idx="3514">
                  <c:v>0.0</c:v>
                </c:pt>
                <c:pt idx="3515">
                  <c:v>0.0</c:v>
                </c:pt>
                <c:pt idx="3516">
                  <c:v>0.0</c:v>
                </c:pt>
                <c:pt idx="3517">
                  <c:v>0.0</c:v>
                </c:pt>
                <c:pt idx="3518">
                  <c:v>0.0</c:v>
                </c:pt>
                <c:pt idx="3519">
                  <c:v>0.0</c:v>
                </c:pt>
                <c:pt idx="3520">
                  <c:v>6.034120558875589</c:v>
                </c:pt>
                <c:pt idx="3521">
                  <c:v>6.034215521922103</c:v>
                </c:pt>
                <c:pt idx="3522">
                  <c:v>6.034318487486447</c:v>
                </c:pt>
                <c:pt idx="3523">
                  <c:v>6.03425672168637</c:v>
                </c:pt>
                <c:pt idx="3524">
                  <c:v>6.034548470821462</c:v>
                </c:pt>
                <c:pt idx="3525">
                  <c:v>6.034713448788677</c:v>
                </c:pt>
                <c:pt idx="3526">
                  <c:v>6.03462863655546</c:v>
                </c:pt>
                <c:pt idx="3527">
                  <c:v>6.035013898468501</c:v>
                </c:pt>
                <c:pt idx="3528">
                  <c:v>6.035172808638974</c:v>
                </c:pt>
                <c:pt idx="3529">
                  <c:v>6.035132848746394</c:v>
                </c:pt>
                <c:pt idx="3530">
                  <c:v>0.0</c:v>
                </c:pt>
                <c:pt idx="3531">
                  <c:v>0.0</c:v>
                </c:pt>
                <c:pt idx="3532">
                  <c:v>0.0</c:v>
                </c:pt>
                <c:pt idx="3533">
                  <c:v>0.0</c:v>
                </c:pt>
                <c:pt idx="3534">
                  <c:v>0.0</c:v>
                </c:pt>
                <c:pt idx="3535">
                  <c:v>0.0</c:v>
                </c:pt>
                <c:pt idx="3536">
                  <c:v>0.0</c:v>
                </c:pt>
                <c:pt idx="3537">
                  <c:v>0.0</c:v>
                </c:pt>
                <c:pt idx="3538">
                  <c:v>0.0</c:v>
                </c:pt>
                <c:pt idx="3539">
                  <c:v>0.0</c:v>
                </c:pt>
                <c:pt idx="3540">
                  <c:v>6.034206544986066</c:v>
                </c:pt>
                <c:pt idx="3541">
                  <c:v>6.034161214675284</c:v>
                </c:pt>
                <c:pt idx="3542">
                  <c:v>6.034484839119351</c:v>
                </c:pt>
                <c:pt idx="3543">
                  <c:v>6.03420925465158</c:v>
                </c:pt>
                <c:pt idx="3544">
                  <c:v>6.034469892268459</c:v>
                </c:pt>
                <c:pt idx="3545">
                  <c:v>6.034636132005994</c:v>
                </c:pt>
                <c:pt idx="3546">
                  <c:v>6.034887868552501</c:v>
                </c:pt>
                <c:pt idx="3547">
                  <c:v>6.03492788358867</c:v>
                </c:pt>
                <c:pt idx="3548">
                  <c:v>6.035132652980471</c:v>
                </c:pt>
                <c:pt idx="3549">
                  <c:v>6.035275366254564</c:v>
                </c:pt>
                <c:pt idx="3550">
                  <c:v>0.0</c:v>
                </c:pt>
                <c:pt idx="3551">
                  <c:v>0.0</c:v>
                </c:pt>
                <c:pt idx="3552">
                  <c:v>0.0</c:v>
                </c:pt>
                <c:pt idx="3553">
                  <c:v>0.0</c:v>
                </c:pt>
                <c:pt idx="3554">
                  <c:v>0.0</c:v>
                </c:pt>
                <c:pt idx="3555">
                  <c:v>0.0</c:v>
                </c:pt>
                <c:pt idx="3556">
                  <c:v>0.0</c:v>
                </c:pt>
                <c:pt idx="3557">
                  <c:v>0.0</c:v>
                </c:pt>
                <c:pt idx="3558">
                  <c:v>0.0</c:v>
                </c:pt>
                <c:pt idx="3559">
                  <c:v>0.0</c:v>
                </c:pt>
                <c:pt idx="3560">
                  <c:v>6.034168040090386</c:v>
                </c:pt>
                <c:pt idx="3561">
                  <c:v>6.034105475695904</c:v>
                </c:pt>
                <c:pt idx="3562">
                  <c:v>6.034429282186911</c:v>
                </c:pt>
                <c:pt idx="3563">
                  <c:v>6.034233093055473</c:v>
                </c:pt>
                <c:pt idx="3564">
                  <c:v>6.034572323366223</c:v>
                </c:pt>
                <c:pt idx="3565">
                  <c:v>6.034611636239235</c:v>
                </c:pt>
                <c:pt idx="3566">
                  <c:v>6.03484112493476</c:v>
                </c:pt>
                <c:pt idx="3567">
                  <c:v>6.034769828122048</c:v>
                </c:pt>
                <c:pt idx="3568">
                  <c:v>6.034999062835761</c:v>
                </c:pt>
                <c:pt idx="3569">
                  <c:v>6.035015298885114</c:v>
                </c:pt>
                <c:pt idx="3570">
                  <c:v>0.0</c:v>
                </c:pt>
                <c:pt idx="3571">
                  <c:v>0.0</c:v>
                </c:pt>
                <c:pt idx="3572">
                  <c:v>0.0</c:v>
                </c:pt>
                <c:pt idx="3573">
                  <c:v>0.0</c:v>
                </c:pt>
                <c:pt idx="3574">
                  <c:v>0.0</c:v>
                </c:pt>
                <c:pt idx="3575">
                  <c:v>0.0</c:v>
                </c:pt>
                <c:pt idx="3576">
                  <c:v>0.0</c:v>
                </c:pt>
                <c:pt idx="3577">
                  <c:v>0.0</c:v>
                </c:pt>
                <c:pt idx="3578">
                  <c:v>0.0</c:v>
                </c:pt>
                <c:pt idx="3579">
                  <c:v>0.0</c:v>
                </c:pt>
                <c:pt idx="3580">
                  <c:v>6.034042432676504</c:v>
                </c:pt>
                <c:pt idx="3581">
                  <c:v>6.034026808677144</c:v>
                </c:pt>
                <c:pt idx="3582">
                  <c:v>6.034311184178997</c:v>
                </c:pt>
                <c:pt idx="3583">
                  <c:v>6.03428798981366</c:v>
                </c:pt>
                <c:pt idx="3584">
                  <c:v>6.03433609266473</c:v>
                </c:pt>
                <c:pt idx="3585">
                  <c:v>6.034556597756545</c:v>
                </c:pt>
                <c:pt idx="3586">
                  <c:v>6.03469105535062</c:v>
                </c:pt>
                <c:pt idx="3587">
                  <c:v>6.034715498232978</c:v>
                </c:pt>
                <c:pt idx="3588">
                  <c:v>6.034991567571078</c:v>
                </c:pt>
                <c:pt idx="3589">
                  <c:v>6.035094096820955</c:v>
                </c:pt>
                <c:pt idx="3590">
                  <c:v>0.0</c:v>
                </c:pt>
                <c:pt idx="3591">
                  <c:v>0.0</c:v>
                </c:pt>
                <c:pt idx="3592">
                  <c:v>0.0</c:v>
                </c:pt>
                <c:pt idx="3593">
                  <c:v>0.0</c:v>
                </c:pt>
                <c:pt idx="3594">
                  <c:v>0.0</c:v>
                </c:pt>
                <c:pt idx="3595">
                  <c:v>0.0</c:v>
                </c:pt>
                <c:pt idx="3596">
                  <c:v>0.0</c:v>
                </c:pt>
                <c:pt idx="3597">
                  <c:v>0.0</c:v>
                </c:pt>
                <c:pt idx="3598">
                  <c:v>0.0</c:v>
                </c:pt>
                <c:pt idx="3599">
                  <c:v>0.0</c:v>
                </c:pt>
                <c:pt idx="3600">
                  <c:v>6.033931759116554</c:v>
                </c:pt>
                <c:pt idx="3601">
                  <c:v>6.033885875547114</c:v>
                </c:pt>
                <c:pt idx="3602">
                  <c:v>6.034035553504069</c:v>
                </c:pt>
                <c:pt idx="3603">
                  <c:v>6.034224866191376</c:v>
                </c:pt>
                <c:pt idx="3604">
                  <c:v>6.034414917836194</c:v>
                </c:pt>
                <c:pt idx="3605">
                  <c:v>6.034446729709787</c:v>
                </c:pt>
                <c:pt idx="3606">
                  <c:v>6.034674579376825</c:v>
                </c:pt>
                <c:pt idx="3607">
                  <c:v>6.034676106426968</c:v>
                </c:pt>
                <c:pt idx="3608">
                  <c:v>6.03498333190082</c:v>
                </c:pt>
                <c:pt idx="3609">
                  <c:v>6.034984262916458</c:v>
                </c:pt>
                <c:pt idx="3610">
                  <c:v>0.0</c:v>
                </c:pt>
                <c:pt idx="3611">
                  <c:v>0.0</c:v>
                </c:pt>
                <c:pt idx="3612">
                  <c:v>0.0</c:v>
                </c:pt>
                <c:pt idx="3613">
                  <c:v>0.0</c:v>
                </c:pt>
                <c:pt idx="3614">
                  <c:v>0.0</c:v>
                </c:pt>
                <c:pt idx="3615">
                  <c:v>0.0</c:v>
                </c:pt>
                <c:pt idx="3616">
                  <c:v>0.0</c:v>
                </c:pt>
                <c:pt idx="3617">
                  <c:v>0.0</c:v>
                </c:pt>
                <c:pt idx="3618">
                  <c:v>0.0</c:v>
                </c:pt>
                <c:pt idx="3619">
                  <c:v>0.0</c:v>
                </c:pt>
                <c:pt idx="3620">
                  <c:v>6.033876282586114</c:v>
                </c:pt>
                <c:pt idx="3621">
                  <c:v>6.03386951476308</c:v>
                </c:pt>
                <c:pt idx="3622">
                  <c:v>6.034027483199311</c:v>
                </c:pt>
                <c:pt idx="3623">
                  <c:v>6.034115011523394</c:v>
                </c:pt>
                <c:pt idx="3624">
                  <c:v>6.03424129100361</c:v>
                </c:pt>
                <c:pt idx="3625">
                  <c:v>6.034454823421544</c:v>
                </c:pt>
                <c:pt idx="3626">
                  <c:v>6.034762232348848</c:v>
                </c:pt>
                <c:pt idx="3627">
                  <c:v>6.034739189968793</c:v>
                </c:pt>
                <c:pt idx="3628">
                  <c:v>6.03484909009303</c:v>
                </c:pt>
                <c:pt idx="3629">
                  <c:v>6.034921016756006</c:v>
                </c:pt>
                <c:pt idx="3630">
                  <c:v>0.0</c:v>
                </c:pt>
                <c:pt idx="3631">
                  <c:v>0.0</c:v>
                </c:pt>
                <c:pt idx="3632">
                  <c:v>0.0</c:v>
                </c:pt>
                <c:pt idx="3633">
                  <c:v>0.0</c:v>
                </c:pt>
                <c:pt idx="3634">
                  <c:v>0.0</c:v>
                </c:pt>
                <c:pt idx="3635">
                  <c:v>0.0</c:v>
                </c:pt>
                <c:pt idx="3636">
                  <c:v>0.0</c:v>
                </c:pt>
                <c:pt idx="3637">
                  <c:v>0.0</c:v>
                </c:pt>
                <c:pt idx="3638">
                  <c:v>0.0</c:v>
                </c:pt>
                <c:pt idx="3639">
                  <c:v>0.0</c:v>
                </c:pt>
                <c:pt idx="3640">
                  <c:v>6.033861362696278</c:v>
                </c:pt>
                <c:pt idx="3641">
                  <c:v>6.033916939189305</c:v>
                </c:pt>
                <c:pt idx="3642">
                  <c:v>6.033956346013785</c:v>
                </c:pt>
                <c:pt idx="3643">
                  <c:v>6.033965853996735</c:v>
                </c:pt>
                <c:pt idx="3644">
                  <c:v>6.034139449159754</c:v>
                </c:pt>
                <c:pt idx="3645">
                  <c:v>6.034518104060989</c:v>
                </c:pt>
                <c:pt idx="3646">
                  <c:v>6.034580521836067</c:v>
                </c:pt>
                <c:pt idx="3647">
                  <c:v>6.03488836070386</c:v>
                </c:pt>
                <c:pt idx="3648">
                  <c:v>6.034904779295804</c:v>
                </c:pt>
                <c:pt idx="3649">
                  <c:v>6.035078583347855</c:v>
                </c:pt>
                <c:pt idx="3650">
                  <c:v>0.0</c:v>
                </c:pt>
                <c:pt idx="3651">
                  <c:v>0.0</c:v>
                </c:pt>
                <c:pt idx="3652">
                  <c:v>0.0</c:v>
                </c:pt>
                <c:pt idx="3653">
                  <c:v>0.0</c:v>
                </c:pt>
                <c:pt idx="3654">
                  <c:v>0.0</c:v>
                </c:pt>
                <c:pt idx="3655">
                  <c:v>0.0</c:v>
                </c:pt>
                <c:pt idx="3656">
                  <c:v>0.0</c:v>
                </c:pt>
                <c:pt idx="3657">
                  <c:v>0.0</c:v>
                </c:pt>
                <c:pt idx="3658">
                  <c:v>0.0</c:v>
                </c:pt>
                <c:pt idx="3659">
                  <c:v>0.0</c:v>
                </c:pt>
                <c:pt idx="3660">
                  <c:v>6.03375834300619</c:v>
                </c:pt>
                <c:pt idx="3661">
                  <c:v>6.03395570696869</c:v>
                </c:pt>
                <c:pt idx="3662">
                  <c:v>6.033980738826576</c:v>
                </c:pt>
                <c:pt idx="3663">
                  <c:v>6.034146933325638</c:v>
                </c:pt>
                <c:pt idx="3664">
                  <c:v>6.034288803020709</c:v>
                </c:pt>
                <c:pt idx="3665">
                  <c:v>6.03427312616716</c:v>
                </c:pt>
                <c:pt idx="3666">
                  <c:v>6.034573690925183</c:v>
                </c:pt>
                <c:pt idx="3667">
                  <c:v>6.03466051877663</c:v>
                </c:pt>
                <c:pt idx="3668">
                  <c:v>6.034715528088509</c:v>
                </c:pt>
                <c:pt idx="3669">
                  <c:v>6.034794829464746</c:v>
                </c:pt>
                <c:pt idx="3670">
                  <c:v>0.0</c:v>
                </c:pt>
                <c:pt idx="3671">
                  <c:v>0.0</c:v>
                </c:pt>
                <c:pt idx="3672">
                  <c:v>0.0</c:v>
                </c:pt>
                <c:pt idx="3673">
                  <c:v>0.0</c:v>
                </c:pt>
                <c:pt idx="3674">
                  <c:v>0.0</c:v>
                </c:pt>
                <c:pt idx="3675">
                  <c:v>0.0</c:v>
                </c:pt>
                <c:pt idx="3676">
                  <c:v>0.0</c:v>
                </c:pt>
                <c:pt idx="3677">
                  <c:v>0.0</c:v>
                </c:pt>
                <c:pt idx="3678">
                  <c:v>0.0</c:v>
                </c:pt>
                <c:pt idx="3679">
                  <c:v>0.0</c:v>
                </c:pt>
                <c:pt idx="3680">
                  <c:v>6.033782091260312</c:v>
                </c:pt>
                <c:pt idx="3681">
                  <c:v>6.03380708396374</c:v>
                </c:pt>
                <c:pt idx="3682">
                  <c:v>6.033838950817284</c:v>
                </c:pt>
                <c:pt idx="3683">
                  <c:v>6.034083926216677</c:v>
                </c:pt>
                <c:pt idx="3684">
                  <c:v>6.03424118070177</c:v>
                </c:pt>
                <c:pt idx="3685">
                  <c:v>6.034225650439266</c:v>
                </c:pt>
                <c:pt idx="3686">
                  <c:v>6.034383537212602</c:v>
                </c:pt>
                <c:pt idx="3687">
                  <c:v>6.034495734103716</c:v>
                </c:pt>
                <c:pt idx="3688">
                  <c:v>6.034684371246696</c:v>
                </c:pt>
                <c:pt idx="3689">
                  <c:v>6.034897322518635</c:v>
                </c:pt>
                <c:pt idx="3690">
                  <c:v>0.0</c:v>
                </c:pt>
                <c:pt idx="3691">
                  <c:v>0.0</c:v>
                </c:pt>
                <c:pt idx="3692">
                  <c:v>0.0</c:v>
                </c:pt>
                <c:pt idx="3693">
                  <c:v>0.0</c:v>
                </c:pt>
                <c:pt idx="3694">
                  <c:v>0.0</c:v>
                </c:pt>
                <c:pt idx="3695">
                  <c:v>0.0</c:v>
                </c:pt>
                <c:pt idx="3696">
                  <c:v>0.0</c:v>
                </c:pt>
                <c:pt idx="3697">
                  <c:v>0.0</c:v>
                </c:pt>
                <c:pt idx="3698">
                  <c:v>0.0</c:v>
                </c:pt>
                <c:pt idx="3699">
                  <c:v>0.0</c:v>
                </c:pt>
                <c:pt idx="3700">
                  <c:v>6.033868979171868</c:v>
                </c:pt>
                <c:pt idx="3701">
                  <c:v>6.033870055218612</c:v>
                </c:pt>
                <c:pt idx="3702">
                  <c:v>6.033807796726085</c:v>
                </c:pt>
                <c:pt idx="3703">
                  <c:v>6.033800199955035</c:v>
                </c:pt>
                <c:pt idx="3704">
                  <c:v>6.034146858219645</c:v>
                </c:pt>
                <c:pt idx="3705">
                  <c:v>6.034053324261505</c:v>
                </c:pt>
                <c:pt idx="3706">
                  <c:v>6.034273716527132</c:v>
                </c:pt>
                <c:pt idx="3707">
                  <c:v>6.03454238894297</c:v>
                </c:pt>
                <c:pt idx="3708">
                  <c:v>6.034691631212101</c:v>
                </c:pt>
                <c:pt idx="3709">
                  <c:v>6.034653098239204</c:v>
                </c:pt>
                <c:pt idx="3710">
                  <c:v>0.0</c:v>
                </c:pt>
                <c:pt idx="3711">
                  <c:v>0.0</c:v>
                </c:pt>
                <c:pt idx="3712">
                  <c:v>0.0</c:v>
                </c:pt>
                <c:pt idx="3713">
                  <c:v>0.0</c:v>
                </c:pt>
                <c:pt idx="3714">
                  <c:v>0.0</c:v>
                </c:pt>
                <c:pt idx="3715">
                  <c:v>0.0</c:v>
                </c:pt>
                <c:pt idx="3716">
                  <c:v>0.0</c:v>
                </c:pt>
                <c:pt idx="3717">
                  <c:v>0.0</c:v>
                </c:pt>
                <c:pt idx="3718">
                  <c:v>0.0</c:v>
                </c:pt>
                <c:pt idx="3719">
                  <c:v>0.0</c:v>
                </c:pt>
                <c:pt idx="3720">
                  <c:v>6.03366467564315</c:v>
                </c:pt>
                <c:pt idx="3721">
                  <c:v>6.033712652448233</c:v>
                </c:pt>
                <c:pt idx="3722">
                  <c:v>6.033815150697578</c:v>
                </c:pt>
                <c:pt idx="3723">
                  <c:v>6.033705962995509</c:v>
                </c:pt>
                <c:pt idx="3724">
                  <c:v>6.034123244784817</c:v>
                </c:pt>
                <c:pt idx="3725">
                  <c:v>6.034061478573652</c:v>
                </c:pt>
                <c:pt idx="3726">
                  <c:v>6.034345066146284</c:v>
                </c:pt>
                <c:pt idx="3727">
                  <c:v>6.034408711885177</c:v>
                </c:pt>
                <c:pt idx="3728">
                  <c:v>6.034589944564341</c:v>
                </c:pt>
                <c:pt idx="3729">
                  <c:v>6.034707948615008</c:v>
                </c:pt>
                <c:pt idx="3730">
                  <c:v>0.0</c:v>
                </c:pt>
                <c:pt idx="3731">
                  <c:v>0.0</c:v>
                </c:pt>
                <c:pt idx="3732">
                  <c:v>0.0</c:v>
                </c:pt>
                <c:pt idx="3733">
                  <c:v>0.0</c:v>
                </c:pt>
                <c:pt idx="3734">
                  <c:v>0.0</c:v>
                </c:pt>
                <c:pt idx="3735">
                  <c:v>0.0</c:v>
                </c:pt>
                <c:pt idx="3736">
                  <c:v>0.0</c:v>
                </c:pt>
                <c:pt idx="3737">
                  <c:v>0.0</c:v>
                </c:pt>
                <c:pt idx="3738">
                  <c:v>0.0</c:v>
                </c:pt>
                <c:pt idx="3739">
                  <c:v>0.0</c:v>
                </c:pt>
                <c:pt idx="3740">
                  <c:v>6.033522163026528</c:v>
                </c:pt>
                <c:pt idx="3741">
                  <c:v>6.03360224559913</c:v>
                </c:pt>
                <c:pt idx="3742">
                  <c:v>6.033666010529412</c:v>
                </c:pt>
                <c:pt idx="3743">
                  <c:v>6.03387074431458</c:v>
                </c:pt>
                <c:pt idx="3744">
                  <c:v>6.033864013910831</c:v>
                </c:pt>
                <c:pt idx="3745">
                  <c:v>6.034100138913404</c:v>
                </c:pt>
                <c:pt idx="3746">
                  <c:v>6.034116340379136</c:v>
                </c:pt>
                <c:pt idx="3747">
                  <c:v>6.034416207060167</c:v>
                </c:pt>
                <c:pt idx="3748">
                  <c:v>6.034526886001904</c:v>
                </c:pt>
                <c:pt idx="3749">
                  <c:v>6.034511118859486</c:v>
                </c:pt>
                <c:pt idx="3750">
                  <c:v>0.0</c:v>
                </c:pt>
                <c:pt idx="3751">
                  <c:v>0.0</c:v>
                </c:pt>
                <c:pt idx="3752">
                  <c:v>0.0</c:v>
                </c:pt>
                <c:pt idx="3753">
                  <c:v>0.0</c:v>
                </c:pt>
                <c:pt idx="3754">
                  <c:v>0.0</c:v>
                </c:pt>
                <c:pt idx="3755">
                  <c:v>0.0</c:v>
                </c:pt>
                <c:pt idx="3756">
                  <c:v>0.0</c:v>
                </c:pt>
                <c:pt idx="3757">
                  <c:v>0.0</c:v>
                </c:pt>
                <c:pt idx="3758">
                  <c:v>0.0</c:v>
                </c:pt>
                <c:pt idx="3759">
                  <c:v>0.0</c:v>
                </c:pt>
                <c:pt idx="3760">
                  <c:v>6.033420413483788</c:v>
                </c:pt>
                <c:pt idx="3761">
                  <c:v>6.033499827042643</c:v>
                </c:pt>
                <c:pt idx="3762">
                  <c:v>6.033571582499984</c:v>
                </c:pt>
                <c:pt idx="3763">
                  <c:v>6.03372962169007</c:v>
                </c:pt>
                <c:pt idx="3764">
                  <c:v>6.033619771418515</c:v>
                </c:pt>
                <c:pt idx="3765">
                  <c:v>6.03392708259371</c:v>
                </c:pt>
                <c:pt idx="3766">
                  <c:v>6.034171887921522</c:v>
                </c:pt>
                <c:pt idx="3767">
                  <c:v>6.034243328980493</c:v>
                </c:pt>
                <c:pt idx="3768">
                  <c:v>6.034322040233</c:v>
                </c:pt>
                <c:pt idx="3769">
                  <c:v>6.034535035344302</c:v>
                </c:pt>
                <c:pt idx="3770">
                  <c:v>0.0</c:v>
                </c:pt>
                <c:pt idx="3771">
                  <c:v>0.0</c:v>
                </c:pt>
                <c:pt idx="3772">
                  <c:v>0.0</c:v>
                </c:pt>
                <c:pt idx="3773">
                  <c:v>0.0</c:v>
                </c:pt>
                <c:pt idx="3774">
                  <c:v>0.0</c:v>
                </c:pt>
                <c:pt idx="3775">
                  <c:v>0.0</c:v>
                </c:pt>
                <c:pt idx="3776">
                  <c:v>0.0</c:v>
                </c:pt>
                <c:pt idx="3777">
                  <c:v>0.0</c:v>
                </c:pt>
                <c:pt idx="3778">
                  <c:v>0.0</c:v>
                </c:pt>
                <c:pt idx="3779">
                  <c:v>0.0</c:v>
                </c:pt>
                <c:pt idx="3780">
                  <c:v>6.033427789466444</c:v>
                </c:pt>
                <c:pt idx="3781">
                  <c:v>6.03331864430313</c:v>
                </c:pt>
                <c:pt idx="3782">
                  <c:v>6.033540429096818</c:v>
                </c:pt>
                <c:pt idx="3783">
                  <c:v>6.033517489737918</c:v>
                </c:pt>
                <c:pt idx="3784">
                  <c:v>6.033636161736238</c:v>
                </c:pt>
                <c:pt idx="3785">
                  <c:v>6.033856657512974</c:v>
                </c:pt>
                <c:pt idx="3786">
                  <c:v>6.03392782508186</c:v>
                </c:pt>
                <c:pt idx="3787">
                  <c:v>6.034108965532757</c:v>
                </c:pt>
                <c:pt idx="3788">
                  <c:v>6.034298969468018</c:v>
                </c:pt>
                <c:pt idx="3789">
                  <c:v>6.034338240598005</c:v>
                </c:pt>
                <c:pt idx="3790">
                  <c:v>0.0</c:v>
                </c:pt>
                <c:pt idx="3791">
                  <c:v>0.0</c:v>
                </c:pt>
                <c:pt idx="3792">
                  <c:v>0.0</c:v>
                </c:pt>
                <c:pt idx="3793">
                  <c:v>0.0</c:v>
                </c:pt>
                <c:pt idx="3794">
                  <c:v>0.0</c:v>
                </c:pt>
                <c:pt idx="3795">
                  <c:v>0.0</c:v>
                </c:pt>
                <c:pt idx="3796">
                  <c:v>0.0</c:v>
                </c:pt>
                <c:pt idx="3797">
                  <c:v>0.0</c:v>
                </c:pt>
                <c:pt idx="3798">
                  <c:v>0.0</c:v>
                </c:pt>
                <c:pt idx="3799">
                  <c:v>0.0</c:v>
                </c:pt>
                <c:pt idx="3800">
                  <c:v>6.03328614097262</c:v>
                </c:pt>
                <c:pt idx="3801">
                  <c:v>6.03331114992715</c:v>
                </c:pt>
                <c:pt idx="3802">
                  <c:v>6.03322577582065</c:v>
                </c:pt>
                <c:pt idx="3803">
                  <c:v>6.033398669180111</c:v>
                </c:pt>
                <c:pt idx="3804">
                  <c:v>6.033501724204318</c:v>
                </c:pt>
                <c:pt idx="3805">
                  <c:v>6.033667306508816</c:v>
                </c:pt>
                <c:pt idx="3806">
                  <c:v>6.033872909451593</c:v>
                </c:pt>
                <c:pt idx="3807">
                  <c:v>6.0339440639994</c:v>
                </c:pt>
                <c:pt idx="3808">
                  <c:v>6.034078316456086</c:v>
                </c:pt>
                <c:pt idx="3809">
                  <c:v>6.034212621460186</c:v>
                </c:pt>
                <c:pt idx="3810">
                  <c:v>0.0</c:v>
                </c:pt>
                <c:pt idx="3811">
                  <c:v>0.0</c:v>
                </c:pt>
                <c:pt idx="3812">
                  <c:v>0.0</c:v>
                </c:pt>
                <c:pt idx="3813">
                  <c:v>0.0</c:v>
                </c:pt>
                <c:pt idx="3814">
                  <c:v>0.0</c:v>
                </c:pt>
                <c:pt idx="3815">
                  <c:v>0.0</c:v>
                </c:pt>
                <c:pt idx="3816">
                  <c:v>0.0</c:v>
                </c:pt>
                <c:pt idx="3817">
                  <c:v>0.0</c:v>
                </c:pt>
                <c:pt idx="3818">
                  <c:v>0.0</c:v>
                </c:pt>
                <c:pt idx="3819">
                  <c:v>0.0</c:v>
                </c:pt>
                <c:pt idx="3820">
                  <c:v>6.033160602141276</c:v>
                </c:pt>
                <c:pt idx="3821">
                  <c:v>6.033051291286488</c:v>
                </c:pt>
                <c:pt idx="3822">
                  <c:v>6.033154293200126</c:v>
                </c:pt>
                <c:pt idx="3823">
                  <c:v>6.03328878238704</c:v>
                </c:pt>
                <c:pt idx="3824">
                  <c:v>6.033407300338934</c:v>
                </c:pt>
                <c:pt idx="3825">
                  <c:v>6.033502389143658</c:v>
                </c:pt>
                <c:pt idx="3826">
                  <c:v>6.033636690523343</c:v>
                </c:pt>
                <c:pt idx="3827">
                  <c:v>6.033904685966408</c:v>
                </c:pt>
                <c:pt idx="3828">
                  <c:v>6.033896486696012</c:v>
                </c:pt>
                <c:pt idx="3829">
                  <c:v>6.034157807326784</c:v>
                </c:pt>
                <c:pt idx="3830">
                  <c:v>0.0</c:v>
                </c:pt>
                <c:pt idx="3831">
                  <c:v>0.0</c:v>
                </c:pt>
                <c:pt idx="3832">
                  <c:v>0.0</c:v>
                </c:pt>
                <c:pt idx="3833">
                  <c:v>0.0</c:v>
                </c:pt>
                <c:pt idx="3834">
                  <c:v>0.0</c:v>
                </c:pt>
                <c:pt idx="3835">
                  <c:v>0.0</c:v>
                </c:pt>
                <c:pt idx="3836">
                  <c:v>0.0</c:v>
                </c:pt>
                <c:pt idx="3837">
                  <c:v>0.0</c:v>
                </c:pt>
                <c:pt idx="3838">
                  <c:v>0.0</c:v>
                </c:pt>
                <c:pt idx="3839">
                  <c:v>0.0</c:v>
                </c:pt>
                <c:pt idx="3840">
                  <c:v>6.03279900051093</c:v>
                </c:pt>
                <c:pt idx="3841">
                  <c:v>6.032894697837555</c:v>
                </c:pt>
                <c:pt idx="3842">
                  <c:v>6.032942176117054</c:v>
                </c:pt>
                <c:pt idx="3843">
                  <c:v>6.033139404318173</c:v>
                </c:pt>
                <c:pt idx="3844">
                  <c:v>6.033336804309234</c:v>
                </c:pt>
                <c:pt idx="3845">
                  <c:v>6.03344744384403</c:v>
                </c:pt>
                <c:pt idx="3846">
                  <c:v>6.033597455027766</c:v>
                </c:pt>
                <c:pt idx="3847">
                  <c:v>6.03369231589587</c:v>
                </c:pt>
                <c:pt idx="3848">
                  <c:v>6.033857957860445</c:v>
                </c:pt>
                <c:pt idx="3849">
                  <c:v>6.033984198067486</c:v>
                </c:pt>
                <c:pt idx="3850">
                  <c:v>0.0</c:v>
                </c:pt>
                <c:pt idx="3851">
                  <c:v>0.0</c:v>
                </c:pt>
                <c:pt idx="3852">
                  <c:v>0.0</c:v>
                </c:pt>
                <c:pt idx="3853">
                  <c:v>0.0</c:v>
                </c:pt>
                <c:pt idx="3854">
                  <c:v>0.0</c:v>
                </c:pt>
                <c:pt idx="3855">
                  <c:v>0.0</c:v>
                </c:pt>
                <c:pt idx="3856">
                  <c:v>0.0</c:v>
                </c:pt>
                <c:pt idx="3857">
                  <c:v>0.0</c:v>
                </c:pt>
                <c:pt idx="3858">
                  <c:v>0.0</c:v>
                </c:pt>
                <c:pt idx="3859">
                  <c:v>0.0</c:v>
                </c:pt>
                <c:pt idx="3860">
                  <c:v>6.032649228357481</c:v>
                </c:pt>
                <c:pt idx="3861">
                  <c:v>6.032634179789679</c:v>
                </c:pt>
                <c:pt idx="3862">
                  <c:v>6.032902080948382</c:v>
                </c:pt>
                <c:pt idx="3863">
                  <c:v>6.032950171289118</c:v>
                </c:pt>
                <c:pt idx="3864">
                  <c:v>6.033060661073736</c:v>
                </c:pt>
                <c:pt idx="3865">
                  <c:v>6.03324316189198</c:v>
                </c:pt>
                <c:pt idx="3866">
                  <c:v>6.033400567618806</c:v>
                </c:pt>
                <c:pt idx="3867">
                  <c:v>6.033558522853959</c:v>
                </c:pt>
                <c:pt idx="3868">
                  <c:v>6.033574288033003</c:v>
                </c:pt>
                <c:pt idx="3869">
                  <c:v>6.03376362237161</c:v>
                </c:pt>
                <c:pt idx="3870">
                  <c:v>0.0</c:v>
                </c:pt>
                <c:pt idx="3871">
                  <c:v>0.0</c:v>
                </c:pt>
                <c:pt idx="3872">
                  <c:v>0.0</c:v>
                </c:pt>
                <c:pt idx="3873">
                  <c:v>0.0</c:v>
                </c:pt>
                <c:pt idx="3874">
                  <c:v>0.0</c:v>
                </c:pt>
                <c:pt idx="3875">
                  <c:v>0.0</c:v>
                </c:pt>
                <c:pt idx="3876">
                  <c:v>0.0</c:v>
                </c:pt>
                <c:pt idx="3877">
                  <c:v>0.0</c:v>
                </c:pt>
                <c:pt idx="3878">
                  <c:v>0.0</c:v>
                </c:pt>
                <c:pt idx="3879">
                  <c:v>0.0</c:v>
                </c:pt>
                <c:pt idx="3880">
                  <c:v>6.03249180242796</c:v>
                </c:pt>
                <c:pt idx="3881">
                  <c:v>6.032532395600797</c:v>
                </c:pt>
                <c:pt idx="3882">
                  <c:v>6.032587963045848</c:v>
                </c:pt>
                <c:pt idx="3883">
                  <c:v>6.032777104588755</c:v>
                </c:pt>
                <c:pt idx="3884">
                  <c:v>6.033045169277173</c:v>
                </c:pt>
                <c:pt idx="3885">
                  <c:v>6.033132637042763</c:v>
                </c:pt>
                <c:pt idx="3886">
                  <c:v>6.03322768420477</c:v>
                </c:pt>
                <c:pt idx="3887">
                  <c:v>6.033290630615298</c:v>
                </c:pt>
                <c:pt idx="3888">
                  <c:v>6.033385674711155</c:v>
                </c:pt>
                <c:pt idx="3889">
                  <c:v>6.033614374110826</c:v>
                </c:pt>
                <c:pt idx="3890">
                  <c:v>0.0</c:v>
                </c:pt>
                <c:pt idx="3891">
                  <c:v>0.0</c:v>
                </c:pt>
                <c:pt idx="3892">
                  <c:v>0.0</c:v>
                </c:pt>
                <c:pt idx="3893">
                  <c:v>0.0</c:v>
                </c:pt>
                <c:pt idx="3894">
                  <c:v>0.0</c:v>
                </c:pt>
                <c:pt idx="3895">
                  <c:v>0.0</c:v>
                </c:pt>
                <c:pt idx="3896">
                  <c:v>0.0</c:v>
                </c:pt>
                <c:pt idx="3897">
                  <c:v>0.0</c:v>
                </c:pt>
                <c:pt idx="3898">
                  <c:v>0.0</c:v>
                </c:pt>
                <c:pt idx="3899">
                  <c:v>0.0</c:v>
                </c:pt>
                <c:pt idx="3900">
                  <c:v>6.032208169716285</c:v>
                </c:pt>
                <c:pt idx="3901">
                  <c:v>6.032272530281981</c:v>
                </c:pt>
                <c:pt idx="3902">
                  <c:v>6.03244628495419</c:v>
                </c:pt>
                <c:pt idx="3903">
                  <c:v>6.032564815127682</c:v>
                </c:pt>
                <c:pt idx="3904">
                  <c:v>6.032596657722348</c:v>
                </c:pt>
                <c:pt idx="3905">
                  <c:v>6.032809638231399</c:v>
                </c:pt>
                <c:pt idx="3906">
                  <c:v>6.03294399554292</c:v>
                </c:pt>
                <c:pt idx="3907">
                  <c:v>6.033007133585455</c:v>
                </c:pt>
                <c:pt idx="3908">
                  <c:v>6.033274945476198</c:v>
                </c:pt>
                <c:pt idx="3909">
                  <c:v>6.033417453870934</c:v>
                </c:pt>
                <c:pt idx="3910">
                  <c:v>0.0</c:v>
                </c:pt>
                <c:pt idx="3911">
                  <c:v>0.0</c:v>
                </c:pt>
                <c:pt idx="3912">
                  <c:v>0.0</c:v>
                </c:pt>
                <c:pt idx="3913">
                  <c:v>0.0</c:v>
                </c:pt>
                <c:pt idx="3914">
                  <c:v>0.0</c:v>
                </c:pt>
                <c:pt idx="3915">
                  <c:v>0.0</c:v>
                </c:pt>
                <c:pt idx="3916">
                  <c:v>0.0</c:v>
                </c:pt>
                <c:pt idx="3917">
                  <c:v>0.0</c:v>
                </c:pt>
                <c:pt idx="3918">
                  <c:v>0.0</c:v>
                </c:pt>
                <c:pt idx="3919">
                  <c:v>0.0</c:v>
                </c:pt>
                <c:pt idx="3920">
                  <c:v>6.032176974234874</c:v>
                </c:pt>
                <c:pt idx="3921">
                  <c:v>6.03217018342411</c:v>
                </c:pt>
                <c:pt idx="3922">
                  <c:v>6.032296410606263</c:v>
                </c:pt>
                <c:pt idx="3923">
                  <c:v>6.032359879329185</c:v>
                </c:pt>
                <c:pt idx="3924">
                  <c:v>6.03236046590253</c:v>
                </c:pt>
                <c:pt idx="3925">
                  <c:v>6.032636706941488</c:v>
                </c:pt>
                <c:pt idx="3926">
                  <c:v>6.03276289499185</c:v>
                </c:pt>
                <c:pt idx="3927">
                  <c:v>6.032794652509907</c:v>
                </c:pt>
                <c:pt idx="3928">
                  <c:v>6.032968384705754</c:v>
                </c:pt>
                <c:pt idx="3929">
                  <c:v>6.033142075656678</c:v>
                </c:pt>
                <c:pt idx="3930">
                  <c:v>0.0</c:v>
                </c:pt>
                <c:pt idx="3931">
                  <c:v>0.0</c:v>
                </c:pt>
                <c:pt idx="3932">
                  <c:v>0.0</c:v>
                </c:pt>
                <c:pt idx="3933">
                  <c:v>0.0</c:v>
                </c:pt>
                <c:pt idx="3934">
                  <c:v>0.0</c:v>
                </c:pt>
                <c:pt idx="3935">
                  <c:v>0.0</c:v>
                </c:pt>
                <c:pt idx="3936">
                  <c:v>0.0</c:v>
                </c:pt>
                <c:pt idx="3937">
                  <c:v>0.0</c:v>
                </c:pt>
                <c:pt idx="3938">
                  <c:v>0.0</c:v>
                </c:pt>
                <c:pt idx="3939">
                  <c:v>0.0</c:v>
                </c:pt>
                <c:pt idx="3940">
                  <c:v>6.03184663443488</c:v>
                </c:pt>
                <c:pt idx="3941">
                  <c:v>6.031870804795225</c:v>
                </c:pt>
                <c:pt idx="3942">
                  <c:v>6.031864159902895</c:v>
                </c:pt>
                <c:pt idx="3943">
                  <c:v>6.032092614673295</c:v>
                </c:pt>
                <c:pt idx="3944">
                  <c:v>6.032227090473956</c:v>
                </c:pt>
                <c:pt idx="3945">
                  <c:v>6.032416200785984</c:v>
                </c:pt>
                <c:pt idx="3946">
                  <c:v>6.032581678837936</c:v>
                </c:pt>
                <c:pt idx="3947">
                  <c:v>6.032692979083893</c:v>
                </c:pt>
                <c:pt idx="3948">
                  <c:v>6.03275605325822</c:v>
                </c:pt>
                <c:pt idx="3949">
                  <c:v>6.032858439905739</c:v>
                </c:pt>
                <c:pt idx="3950">
                  <c:v>0.0</c:v>
                </c:pt>
                <c:pt idx="3951">
                  <c:v>0.0</c:v>
                </c:pt>
                <c:pt idx="3952">
                  <c:v>0.0</c:v>
                </c:pt>
                <c:pt idx="3953">
                  <c:v>0.0</c:v>
                </c:pt>
                <c:pt idx="3954">
                  <c:v>0.0</c:v>
                </c:pt>
                <c:pt idx="3955">
                  <c:v>0.0</c:v>
                </c:pt>
                <c:pt idx="3956">
                  <c:v>0.0</c:v>
                </c:pt>
                <c:pt idx="3957">
                  <c:v>0.0</c:v>
                </c:pt>
                <c:pt idx="3958">
                  <c:v>0.0</c:v>
                </c:pt>
                <c:pt idx="3959">
                  <c:v>0.0</c:v>
                </c:pt>
                <c:pt idx="3960">
                  <c:v>6.03160998357831</c:v>
                </c:pt>
                <c:pt idx="3961">
                  <c:v>6.0315874403946</c:v>
                </c:pt>
                <c:pt idx="3962">
                  <c:v>6.031824841888445</c:v>
                </c:pt>
                <c:pt idx="3963">
                  <c:v>6.031848329977123</c:v>
                </c:pt>
                <c:pt idx="3964">
                  <c:v>6.031857182715755</c:v>
                </c:pt>
                <c:pt idx="3965">
                  <c:v>6.03216458359113</c:v>
                </c:pt>
                <c:pt idx="3966">
                  <c:v>6.03230690505017</c:v>
                </c:pt>
                <c:pt idx="3967">
                  <c:v>6.03241690052694</c:v>
                </c:pt>
                <c:pt idx="3968">
                  <c:v>6.03254372578188</c:v>
                </c:pt>
                <c:pt idx="3969">
                  <c:v>6.032677324820294</c:v>
                </c:pt>
                <c:pt idx="3970">
                  <c:v>0.0</c:v>
                </c:pt>
                <c:pt idx="3971">
                  <c:v>0.0</c:v>
                </c:pt>
                <c:pt idx="3972">
                  <c:v>0.0</c:v>
                </c:pt>
                <c:pt idx="3973">
                  <c:v>0.0</c:v>
                </c:pt>
                <c:pt idx="3974">
                  <c:v>0.0</c:v>
                </c:pt>
                <c:pt idx="3975">
                  <c:v>0.0</c:v>
                </c:pt>
                <c:pt idx="3976">
                  <c:v>0.0</c:v>
                </c:pt>
                <c:pt idx="3977">
                  <c:v>0.0</c:v>
                </c:pt>
                <c:pt idx="3978">
                  <c:v>0.0</c:v>
                </c:pt>
                <c:pt idx="3979">
                  <c:v>0.0</c:v>
                </c:pt>
                <c:pt idx="3980">
                  <c:v>6.031366338081333</c:v>
                </c:pt>
                <c:pt idx="3981">
                  <c:v>6.031383210464787</c:v>
                </c:pt>
                <c:pt idx="3982">
                  <c:v>6.031612529094704</c:v>
                </c:pt>
                <c:pt idx="3983">
                  <c:v>6.03165163967833</c:v>
                </c:pt>
                <c:pt idx="3984">
                  <c:v>6.031770372936123</c:v>
                </c:pt>
                <c:pt idx="3985">
                  <c:v>6.031967699025492</c:v>
                </c:pt>
                <c:pt idx="3986">
                  <c:v>6.03211779285264</c:v>
                </c:pt>
                <c:pt idx="3987">
                  <c:v>6.03221212253755</c:v>
                </c:pt>
                <c:pt idx="3988">
                  <c:v>6.032251934975013</c:v>
                </c:pt>
                <c:pt idx="3989">
                  <c:v>8.611319887103193</c:v>
                </c:pt>
                <c:pt idx="3990">
                  <c:v>0.0</c:v>
                </c:pt>
                <c:pt idx="3991">
                  <c:v>0.0</c:v>
                </c:pt>
                <c:pt idx="3992">
                  <c:v>0.0</c:v>
                </c:pt>
                <c:pt idx="3993">
                  <c:v>0.0</c:v>
                </c:pt>
                <c:pt idx="3994">
                  <c:v>0.0</c:v>
                </c:pt>
                <c:pt idx="3995">
                  <c:v>0.0</c:v>
                </c:pt>
                <c:pt idx="3996">
                  <c:v>0.0</c:v>
                </c:pt>
                <c:pt idx="3997">
                  <c:v>0.0</c:v>
                </c:pt>
                <c:pt idx="3998">
                  <c:v>0.0</c:v>
                </c:pt>
                <c:pt idx="3999">
                  <c:v>0.0</c:v>
                </c:pt>
                <c:pt idx="4000">
                  <c:v>6.03127201976243</c:v>
                </c:pt>
                <c:pt idx="4001">
                  <c:v>6.031288813076702</c:v>
                </c:pt>
                <c:pt idx="4002">
                  <c:v>6.031431278637854</c:v>
                </c:pt>
                <c:pt idx="4003">
                  <c:v>6.031557531175896</c:v>
                </c:pt>
                <c:pt idx="4004">
                  <c:v>6.031558116077815</c:v>
                </c:pt>
                <c:pt idx="4005">
                  <c:v>6.03166117764705</c:v>
                </c:pt>
                <c:pt idx="4006">
                  <c:v>6.031905365698091</c:v>
                </c:pt>
                <c:pt idx="4007">
                  <c:v>6.032133832948356</c:v>
                </c:pt>
                <c:pt idx="4008">
                  <c:v>6.032157675243926</c:v>
                </c:pt>
                <c:pt idx="4009">
                  <c:v>6.03225275554888</c:v>
                </c:pt>
                <c:pt idx="4010">
                  <c:v>0.0</c:v>
                </c:pt>
                <c:pt idx="4011">
                  <c:v>0.0</c:v>
                </c:pt>
                <c:pt idx="4012">
                  <c:v>0.0</c:v>
                </c:pt>
                <c:pt idx="4013">
                  <c:v>0.0</c:v>
                </c:pt>
                <c:pt idx="4014">
                  <c:v>0.0</c:v>
                </c:pt>
                <c:pt idx="4015">
                  <c:v>0.0</c:v>
                </c:pt>
                <c:pt idx="4016">
                  <c:v>0.0</c:v>
                </c:pt>
                <c:pt idx="4017">
                  <c:v>0.0</c:v>
                </c:pt>
                <c:pt idx="4018">
                  <c:v>0.0</c:v>
                </c:pt>
                <c:pt idx="4019">
                  <c:v>0.0</c:v>
                </c:pt>
                <c:pt idx="4020">
                  <c:v>6.031327054322993</c:v>
                </c:pt>
                <c:pt idx="4021">
                  <c:v>6.031288893271995</c:v>
                </c:pt>
                <c:pt idx="4022">
                  <c:v>6.03128139381735</c:v>
                </c:pt>
                <c:pt idx="4023">
                  <c:v>6.031455107438698</c:v>
                </c:pt>
                <c:pt idx="4024">
                  <c:v>6.03144814892114</c:v>
                </c:pt>
                <c:pt idx="4025">
                  <c:v>6.031574212245186</c:v>
                </c:pt>
                <c:pt idx="4026">
                  <c:v>6.03173968483315</c:v>
                </c:pt>
                <c:pt idx="4027">
                  <c:v>6.031928970146624</c:v>
                </c:pt>
                <c:pt idx="4028">
                  <c:v>6.032000254775975</c:v>
                </c:pt>
                <c:pt idx="4029">
                  <c:v>6.032150299071935</c:v>
                </c:pt>
                <c:pt idx="4030">
                  <c:v>0.0</c:v>
                </c:pt>
                <c:pt idx="4031">
                  <c:v>0.0</c:v>
                </c:pt>
                <c:pt idx="4032">
                  <c:v>0.0</c:v>
                </c:pt>
                <c:pt idx="4033">
                  <c:v>0.0</c:v>
                </c:pt>
                <c:pt idx="4034">
                  <c:v>0.0</c:v>
                </c:pt>
                <c:pt idx="4035">
                  <c:v>0.0</c:v>
                </c:pt>
                <c:pt idx="4036">
                  <c:v>0.0</c:v>
                </c:pt>
                <c:pt idx="4037">
                  <c:v>0.0</c:v>
                </c:pt>
                <c:pt idx="4038">
                  <c:v>0.0</c:v>
                </c:pt>
                <c:pt idx="4039">
                  <c:v>0.0</c:v>
                </c:pt>
                <c:pt idx="4040">
                  <c:v>6.031012198245043</c:v>
                </c:pt>
                <c:pt idx="4041">
                  <c:v>6.031060269363444</c:v>
                </c:pt>
                <c:pt idx="4042">
                  <c:v>6.031313260288475</c:v>
                </c:pt>
                <c:pt idx="4043">
                  <c:v>6.03125078498328</c:v>
                </c:pt>
                <c:pt idx="4044">
                  <c:v>6.03144000976428</c:v>
                </c:pt>
                <c:pt idx="4045">
                  <c:v>6.031511100141704</c:v>
                </c:pt>
                <c:pt idx="4046">
                  <c:v>6.031755956047149</c:v>
                </c:pt>
                <c:pt idx="4047">
                  <c:v>6.03174860139431</c:v>
                </c:pt>
                <c:pt idx="4048">
                  <c:v>6.031898431245775</c:v>
                </c:pt>
                <c:pt idx="4049">
                  <c:v>6.032040206933166</c:v>
                </c:pt>
                <c:pt idx="4050">
                  <c:v>0.0</c:v>
                </c:pt>
                <c:pt idx="4051">
                  <c:v>0.0</c:v>
                </c:pt>
                <c:pt idx="4052">
                  <c:v>0.0</c:v>
                </c:pt>
                <c:pt idx="4053">
                  <c:v>0.0</c:v>
                </c:pt>
                <c:pt idx="4054">
                  <c:v>0.0</c:v>
                </c:pt>
                <c:pt idx="4055">
                  <c:v>0.0</c:v>
                </c:pt>
                <c:pt idx="4056">
                  <c:v>0.0</c:v>
                </c:pt>
                <c:pt idx="4057">
                  <c:v>0.0</c:v>
                </c:pt>
                <c:pt idx="4058">
                  <c:v>0.0</c:v>
                </c:pt>
                <c:pt idx="4059">
                  <c:v>0.0</c:v>
                </c:pt>
                <c:pt idx="4060">
                  <c:v>6.030917962874915</c:v>
                </c:pt>
                <c:pt idx="4061">
                  <c:v>6.03098153370161</c:v>
                </c:pt>
                <c:pt idx="4062">
                  <c:v>6.031006040759654</c:v>
                </c:pt>
                <c:pt idx="4063">
                  <c:v>6.031156445435265</c:v>
                </c:pt>
                <c:pt idx="4064">
                  <c:v>6.03122752901223</c:v>
                </c:pt>
                <c:pt idx="4065">
                  <c:v>6.03146419466191</c:v>
                </c:pt>
                <c:pt idx="4066">
                  <c:v>6.03163812512699</c:v>
                </c:pt>
                <c:pt idx="4067">
                  <c:v>6.031850963712711</c:v>
                </c:pt>
                <c:pt idx="4068">
                  <c:v>6.03191412577327</c:v>
                </c:pt>
                <c:pt idx="4069">
                  <c:v>6.032150670701832</c:v>
                </c:pt>
                <c:pt idx="4070">
                  <c:v>0.0</c:v>
                </c:pt>
                <c:pt idx="4071">
                  <c:v>0.0</c:v>
                </c:pt>
                <c:pt idx="4072">
                  <c:v>0.0</c:v>
                </c:pt>
                <c:pt idx="4073">
                  <c:v>0.0</c:v>
                </c:pt>
                <c:pt idx="4074">
                  <c:v>0.0</c:v>
                </c:pt>
                <c:pt idx="4075">
                  <c:v>0.0</c:v>
                </c:pt>
                <c:pt idx="4076">
                  <c:v>0.0</c:v>
                </c:pt>
                <c:pt idx="4077">
                  <c:v>0.0</c:v>
                </c:pt>
                <c:pt idx="4078">
                  <c:v>0.0</c:v>
                </c:pt>
                <c:pt idx="4079">
                  <c:v>0.0</c:v>
                </c:pt>
                <c:pt idx="4080">
                  <c:v>6.030941644447814</c:v>
                </c:pt>
                <c:pt idx="4081">
                  <c:v>6.030918580077367</c:v>
                </c:pt>
                <c:pt idx="4082">
                  <c:v>6.031084588370845</c:v>
                </c:pt>
                <c:pt idx="4083">
                  <c:v>6.031147695609713</c:v>
                </c:pt>
                <c:pt idx="4084">
                  <c:v>6.031211958560731</c:v>
                </c:pt>
                <c:pt idx="4085">
                  <c:v>6.031329966649692</c:v>
                </c:pt>
                <c:pt idx="4086">
                  <c:v>6.03164470382913</c:v>
                </c:pt>
                <c:pt idx="4087">
                  <c:v>6.03154314552487</c:v>
                </c:pt>
                <c:pt idx="4088">
                  <c:v>6.031654254342491</c:v>
                </c:pt>
                <c:pt idx="4089">
                  <c:v>6.032024681221884</c:v>
                </c:pt>
                <c:pt idx="4090">
                  <c:v>0.0</c:v>
                </c:pt>
                <c:pt idx="4091">
                  <c:v>0.0</c:v>
                </c:pt>
                <c:pt idx="4092">
                  <c:v>0.0</c:v>
                </c:pt>
                <c:pt idx="4093">
                  <c:v>0.0</c:v>
                </c:pt>
                <c:pt idx="4094">
                  <c:v>0.0</c:v>
                </c:pt>
                <c:pt idx="4095">
                  <c:v>0.0</c:v>
                </c:pt>
                <c:pt idx="4096">
                  <c:v>0.0</c:v>
                </c:pt>
                <c:pt idx="4097">
                  <c:v>0.0</c:v>
                </c:pt>
                <c:pt idx="4098">
                  <c:v>0.0</c:v>
                </c:pt>
                <c:pt idx="4099">
                  <c:v>0.0</c:v>
                </c:pt>
                <c:pt idx="4100">
                  <c:v>6.030988942672236</c:v>
                </c:pt>
                <c:pt idx="4101">
                  <c:v>6.030847870974719</c:v>
                </c:pt>
                <c:pt idx="4102">
                  <c:v>6.031061574806486</c:v>
                </c:pt>
                <c:pt idx="4103">
                  <c:v>6.03106219043924</c:v>
                </c:pt>
                <c:pt idx="4104">
                  <c:v>6.031148813789998</c:v>
                </c:pt>
                <c:pt idx="4105">
                  <c:v>6.03124378963848</c:v>
                </c:pt>
                <c:pt idx="4106">
                  <c:v>6.031535463379076</c:v>
                </c:pt>
                <c:pt idx="4107">
                  <c:v>6.031591079986865</c:v>
                </c:pt>
                <c:pt idx="4108">
                  <c:v>6.031804247100121</c:v>
                </c:pt>
                <c:pt idx="4109">
                  <c:v>6.031937849460387</c:v>
                </c:pt>
                <c:pt idx="4110">
                  <c:v>0.0</c:v>
                </c:pt>
                <c:pt idx="4111">
                  <c:v>0.0</c:v>
                </c:pt>
                <c:pt idx="4112">
                  <c:v>0.0</c:v>
                </c:pt>
                <c:pt idx="4113">
                  <c:v>0.0</c:v>
                </c:pt>
                <c:pt idx="4114">
                  <c:v>0.0</c:v>
                </c:pt>
                <c:pt idx="4115">
                  <c:v>0.0</c:v>
                </c:pt>
                <c:pt idx="4116">
                  <c:v>0.0</c:v>
                </c:pt>
                <c:pt idx="4117">
                  <c:v>0.0</c:v>
                </c:pt>
                <c:pt idx="4118">
                  <c:v>0.0</c:v>
                </c:pt>
                <c:pt idx="4119">
                  <c:v>0.0</c:v>
                </c:pt>
                <c:pt idx="4120">
                  <c:v>6.03085529725027</c:v>
                </c:pt>
                <c:pt idx="4121">
                  <c:v>6.030777234385662</c:v>
                </c:pt>
                <c:pt idx="4122">
                  <c:v>6.030833625582923</c:v>
                </c:pt>
                <c:pt idx="4123">
                  <c:v>6.0309991848443</c:v>
                </c:pt>
                <c:pt idx="4124">
                  <c:v>6.030998912557059</c:v>
                </c:pt>
                <c:pt idx="4125">
                  <c:v>6.031204324408761</c:v>
                </c:pt>
                <c:pt idx="4126">
                  <c:v>6.03137817162784</c:v>
                </c:pt>
                <c:pt idx="4127">
                  <c:v>6.031551779379048</c:v>
                </c:pt>
                <c:pt idx="4128">
                  <c:v>6.031709223215934</c:v>
                </c:pt>
                <c:pt idx="4129">
                  <c:v>6.031686110331738</c:v>
                </c:pt>
                <c:pt idx="4130">
                  <c:v>0.0</c:v>
                </c:pt>
                <c:pt idx="4131">
                  <c:v>0.0</c:v>
                </c:pt>
                <c:pt idx="4132">
                  <c:v>0.0</c:v>
                </c:pt>
                <c:pt idx="4133">
                  <c:v>0.0</c:v>
                </c:pt>
                <c:pt idx="4134">
                  <c:v>0.0</c:v>
                </c:pt>
                <c:pt idx="4135">
                  <c:v>0.0</c:v>
                </c:pt>
                <c:pt idx="4136">
                  <c:v>0.0</c:v>
                </c:pt>
                <c:pt idx="4137">
                  <c:v>0.0</c:v>
                </c:pt>
                <c:pt idx="4138">
                  <c:v>0.0</c:v>
                </c:pt>
                <c:pt idx="4139">
                  <c:v>0.0</c:v>
                </c:pt>
                <c:pt idx="4140">
                  <c:v>6.030721189777455</c:v>
                </c:pt>
                <c:pt idx="4141">
                  <c:v>6.030793001297881</c:v>
                </c:pt>
                <c:pt idx="4142">
                  <c:v>6.03096718375413</c:v>
                </c:pt>
                <c:pt idx="4143">
                  <c:v>6.030935937920732</c:v>
                </c:pt>
                <c:pt idx="4144">
                  <c:v>6.03107018349812</c:v>
                </c:pt>
                <c:pt idx="4145">
                  <c:v>6.031196299396523</c:v>
                </c:pt>
                <c:pt idx="4146">
                  <c:v>6.03140131545733</c:v>
                </c:pt>
                <c:pt idx="4147">
                  <c:v>6.031528020331538</c:v>
                </c:pt>
                <c:pt idx="4148">
                  <c:v>6.031638620633501</c:v>
                </c:pt>
                <c:pt idx="4149">
                  <c:v>6.031796661682411</c:v>
                </c:pt>
                <c:pt idx="4150">
                  <c:v>0.0</c:v>
                </c:pt>
                <c:pt idx="4151">
                  <c:v>0.0</c:v>
                </c:pt>
                <c:pt idx="4152">
                  <c:v>0.0</c:v>
                </c:pt>
                <c:pt idx="4153">
                  <c:v>0.0</c:v>
                </c:pt>
                <c:pt idx="4154">
                  <c:v>0.0</c:v>
                </c:pt>
                <c:pt idx="4155">
                  <c:v>0.0</c:v>
                </c:pt>
                <c:pt idx="4156">
                  <c:v>0.0</c:v>
                </c:pt>
                <c:pt idx="4157">
                  <c:v>0.0</c:v>
                </c:pt>
                <c:pt idx="4158">
                  <c:v>0.0</c:v>
                </c:pt>
                <c:pt idx="4159">
                  <c:v>0.0</c:v>
                </c:pt>
                <c:pt idx="4160">
                  <c:v>6.030713608434028</c:v>
                </c:pt>
                <c:pt idx="4161">
                  <c:v>6.030824087612226</c:v>
                </c:pt>
                <c:pt idx="4162">
                  <c:v>6.03090338526115</c:v>
                </c:pt>
                <c:pt idx="4163">
                  <c:v>6.0310221126836</c:v>
                </c:pt>
                <c:pt idx="4164">
                  <c:v>6.031062159418913</c:v>
                </c:pt>
                <c:pt idx="4165">
                  <c:v>6.031172597747804</c:v>
                </c:pt>
                <c:pt idx="4166">
                  <c:v>6.03144872517885</c:v>
                </c:pt>
                <c:pt idx="4167">
                  <c:v>6.031425660100306</c:v>
                </c:pt>
                <c:pt idx="4168">
                  <c:v>6.03170158262791</c:v>
                </c:pt>
                <c:pt idx="4169">
                  <c:v>6.031819802174398</c:v>
                </c:pt>
                <c:pt idx="4170">
                  <c:v>0.0</c:v>
                </c:pt>
                <c:pt idx="4171">
                  <c:v>0.0</c:v>
                </c:pt>
                <c:pt idx="4172">
                  <c:v>0.0</c:v>
                </c:pt>
                <c:pt idx="4173">
                  <c:v>0.0</c:v>
                </c:pt>
                <c:pt idx="4174">
                  <c:v>0.0</c:v>
                </c:pt>
                <c:pt idx="4175">
                  <c:v>0.0</c:v>
                </c:pt>
                <c:pt idx="4176">
                  <c:v>0.0</c:v>
                </c:pt>
                <c:pt idx="4177">
                  <c:v>0.0</c:v>
                </c:pt>
                <c:pt idx="4178">
                  <c:v>0.0</c:v>
                </c:pt>
                <c:pt idx="4179">
                  <c:v>0.0</c:v>
                </c:pt>
                <c:pt idx="4180">
                  <c:v>6.030658077246874</c:v>
                </c:pt>
                <c:pt idx="4181">
                  <c:v>6.03086418537576</c:v>
                </c:pt>
                <c:pt idx="4182">
                  <c:v>6.030824757287338</c:v>
                </c:pt>
                <c:pt idx="4183">
                  <c:v>6.0309434840919</c:v>
                </c:pt>
                <c:pt idx="4184">
                  <c:v>6.03109396823264</c:v>
                </c:pt>
                <c:pt idx="4185">
                  <c:v>6.03114140444052</c:v>
                </c:pt>
                <c:pt idx="4186">
                  <c:v>6.031433151811582</c:v>
                </c:pt>
                <c:pt idx="4187">
                  <c:v>6.031346787667057</c:v>
                </c:pt>
                <c:pt idx="4188">
                  <c:v>6.031520476818494</c:v>
                </c:pt>
                <c:pt idx="4189">
                  <c:v>6.031764820376155</c:v>
                </c:pt>
                <c:pt idx="4190">
                  <c:v>0.0</c:v>
                </c:pt>
                <c:pt idx="4191">
                  <c:v>0.0</c:v>
                </c:pt>
                <c:pt idx="4192">
                  <c:v>0.0</c:v>
                </c:pt>
                <c:pt idx="4193">
                  <c:v>0.0</c:v>
                </c:pt>
                <c:pt idx="4194">
                  <c:v>0.0</c:v>
                </c:pt>
                <c:pt idx="4195">
                  <c:v>0.0</c:v>
                </c:pt>
                <c:pt idx="4196">
                  <c:v>0.0</c:v>
                </c:pt>
                <c:pt idx="4197">
                  <c:v>0.0</c:v>
                </c:pt>
                <c:pt idx="4198">
                  <c:v>0.0</c:v>
                </c:pt>
                <c:pt idx="4199">
                  <c:v>0.0</c:v>
                </c:pt>
                <c:pt idx="4200">
                  <c:v>6.030658130521113</c:v>
                </c:pt>
                <c:pt idx="4201">
                  <c:v>6.03080038434163</c:v>
                </c:pt>
                <c:pt idx="4202">
                  <c:v>6.03076233448271</c:v>
                </c:pt>
                <c:pt idx="4203">
                  <c:v>6.03088845181161</c:v>
                </c:pt>
                <c:pt idx="4204">
                  <c:v>6.03106200058024</c:v>
                </c:pt>
                <c:pt idx="4205">
                  <c:v>6.031133877989979</c:v>
                </c:pt>
                <c:pt idx="4206">
                  <c:v>6.03126829357059</c:v>
                </c:pt>
                <c:pt idx="4207">
                  <c:v>6.03143376557667</c:v>
                </c:pt>
                <c:pt idx="4208">
                  <c:v>6.03142554853294</c:v>
                </c:pt>
                <c:pt idx="4209">
                  <c:v>6.031788632913254</c:v>
                </c:pt>
                <c:pt idx="4210">
                  <c:v>0.0</c:v>
                </c:pt>
                <c:pt idx="4211">
                  <c:v>0.0</c:v>
                </c:pt>
                <c:pt idx="4212">
                  <c:v>0.0</c:v>
                </c:pt>
                <c:pt idx="4213">
                  <c:v>0.0</c:v>
                </c:pt>
                <c:pt idx="4214">
                  <c:v>0.0</c:v>
                </c:pt>
                <c:pt idx="4215">
                  <c:v>0.0</c:v>
                </c:pt>
                <c:pt idx="4216">
                  <c:v>0.0</c:v>
                </c:pt>
                <c:pt idx="4217">
                  <c:v>0.0</c:v>
                </c:pt>
                <c:pt idx="4218">
                  <c:v>0.0</c:v>
                </c:pt>
                <c:pt idx="4219">
                  <c:v>0.0</c:v>
                </c:pt>
                <c:pt idx="4220">
                  <c:v>6.030611330881673</c:v>
                </c:pt>
                <c:pt idx="4221">
                  <c:v>6.030635649970701</c:v>
                </c:pt>
                <c:pt idx="4222">
                  <c:v>6.030738496228203</c:v>
                </c:pt>
                <c:pt idx="4223">
                  <c:v>6.030817318591141</c:v>
                </c:pt>
                <c:pt idx="4224">
                  <c:v>6.030967718685011</c:v>
                </c:pt>
                <c:pt idx="4225">
                  <c:v>6.031110178740509</c:v>
                </c:pt>
                <c:pt idx="4226">
                  <c:v>6.031220668691214</c:v>
                </c:pt>
                <c:pt idx="4227">
                  <c:v>6.03141007989933</c:v>
                </c:pt>
                <c:pt idx="4228">
                  <c:v>6.031599158787222</c:v>
                </c:pt>
                <c:pt idx="4229">
                  <c:v>6.031677919924248</c:v>
                </c:pt>
                <c:pt idx="4230">
                  <c:v>0.0</c:v>
                </c:pt>
                <c:pt idx="4231">
                  <c:v>0.0</c:v>
                </c:pt>
                <c:pt idx="4232">
                  <c:v>0.0</c:v>
                </c:pt>
                <c:pt idx="4233">
                  <c:v>0.0</c:v>
                </c:pt>
                <c:pt idx="4234">
                  <c:v>0.0</c:v>
                </c:pt>
                <c:pt idx="4235">
                  <c:v>0.0</c:v>
                </c:pt>
                <c:pt idx="4236">
                  <c:v>0.0</c:v>
                </c:pt>
                <c:pt idx="4237">
                  <c:v>0.0</c:v>
                </c:pt>
                <c:pt idx="4238">
                  <c:v>0.0</c:v>
                </c:pt>
                <c:pt idx="4239">
                  <c:v>0.0</c:v>
                </c:pt>
                <c:pt idx="4240">
                  <c:v>6.03044580945083</c:v>
                </c:pt>
                <c:pt idx="4241">
                  <c:v>6.030596196665536</c:v>
                </c:pt>
                <c:pt idx="4242">
                  <c:v>6.030730561089507</c:v>
                </c:pt>
                <c:pt idx="4243">
                  <c:v>6.030684211819435</c:v>
                </c:pt>
                <c:pt idx="4244">
                  <c:v>6.0310225924961</c:v>
                </c:pt>
                <c:pt idx="4245">
                  <c:v>6.031149479640782</c:v>
                </c:pt>
                <c:pt idx="4246">
                  <c:v>6.031275731855036</c:v>
                </c:pt>
                <c:pt idx="4247">
                  <c:v>6.031393574155299</c:v>
                </c:pt>
                <c:pt idx="4248">
                  <c:v>6.03154371967138</c:v>
                </c:pt>
                <c:pt idx="4249">
                  <c:v>6.031694236911084</c:v>
                </c:pt>
                <c:pt idx="4250">
                  <c:v>0.0</c:v>
                </c:pt>
                <c:pt idx="4251">
                  <c:v>0.0</c:v>
                </c:pt>
                <c:pt idx="4252">
                  <c:v>0.0</c:v>
                </c:pt>
                <c:pt idx="4253">
                  <c:v>0.0</c:v>
                </c:pt>
                <c:pt idx="4254">
                  <c:v>0.0</c:v>
                </c:pt>
                <c:pt idx="4255">
                  <c:v>0.0</c:v>
                </c:pt>
                <c:pt idx="4256">
                  <c:v>0.0</c:v>
                </c:pt>
                <c:pt idx="4257">
                  <c:v>0.0</c:v>
                </c:pt>
                <c:pt idx="4258">
                  <c:v>0.0</c:v>
                </c:pt>
                <c:pt idx="4259">
                  <c:v>0.0</c:v>
                </c:pt>
                <c:pt idx="4260">
                  <c:v>6.030516942143643</c:v>
                </c:pt>
                <c:pt idx="4261">
                  <c:v>6.030478164013906</c:v>
                </c:pt>
                <c:pt idx="4262">
                  <c:v>6.03067539439151</c:v>
                </c:pt>
                <c:pt idx="4263">
                  <c:v>6.0308491847703</c:v>
                </c:pt>
                <c:pt idx="4264">
                  <c:v>6.030889040154813</c:v>
                </c:pt>
                <c:pt idx="4265">
                  <c:v>6.03107090441211</c:v>
                </c:pt>
                <c:pt idx="4266">
                  <c:v>6.031110950039322</c:v>
                </c:pt>
                <c:pt idx="4267">
                  <c:v>6.03135499588112</c:v>
                </c:pt>
                <c:pt idx="4268">
                  <c:v>6.031528604131803</c:v>
                </c:pt>
                <c:pt idx="4269">
                  <c:v>6.031473724655318</c:v>
                </c:pt>
                <c:pt idx="4270">
                  <c:v>0.0</c:v>
                </c:pt>
                <c:pt idx="4271">
                  <c:v>0.0</c:v>
                </c:pt>
                <c:pt idx="4272">
                  <c:v>0.0</c:v>
                </c:pt>
                <c:pt idx="4273">
                  <c:v>0.0</c:v>
                </c:pt>
                <c:pt idx="4274">
                  <c:v>0.0</c:v>
                </c:pt>
                <c:pt idx="4275">
                  <c:v>0.0</c:v>
                </c:pt>
                <c:pt idx="4276">
                  <c:v>0.0</c:v>
                </c:pt>
                <c:pt idx="4277">
                  <c:v>0.0</c:v>
                </c:pt>
                <c:pt idx="4278">
                  <c:v>0.0</c:v>
                </c:pt>
                <c:pt idx="4279">
                  <c:v>0.0</c:v>
                </c:pt>
                <c:pt idx="4280">
                  <c:v>6.030517031420064</c:v>
                </c:pt>
                <c:pt idx="4281">
                  <c:v>6.030486317161714</c:v>
                </c:pt>
                <c:pt idx="4282">
                  <c:v>6.030643644905193</c:v>
                </c:pt>
                <c:pt idx="4283">
                  <c:v>6.030739331609214</c:v>
                </c:pt>
                <c:pt idx="4284">
                  <c:v>6.030842243918727</c:v>
                </c:pt>
                <c:pt idx="4285">
                  <c:v>6.031094552197404</c:v>
                </c:pt>
                <c:pt idx="4286">
                  <c:v>6.031173317098925</c:v>
                </c:pt>
                <c:pt idx="4287">
                  <c:v>6.03143367929088</c:v>
                </c:pt>
                <c:pt idx="4288">
                  <c:v>6.03145732796547</c:v>
                </c:pt>
                <c:pt idx="4289">
                  <c:v>6.03167801819177</c:v>
                </c:pt>
                <c:pt idx="4290">
                  <c:v>0.0</c:v>
                </c:pt>
                <c:pt idx="4291">
                  <c:v>0.0</c:v>
                </c:pt>
                <c:pt idx="4292">
                  <c:v>0.0</c:v>
                </c:pt>
                <c:pt idx="4293">
                  <c:v>0.0</c:v>
                </c:pt>
                <c:pt idx="4294">
                  <c:v>0.0</c:v>
                </c:pt>
                <c:pt idx="4295">
                  <c:v>0.0</c:v>
                </c:pt>
                <c:pt idx="4296">
                  <c:v>0.0</c:v>
                </c:pt>
                <c:pt idx="4297">
                  <c:v>0.0</c:v>
                </c:pt>
                <c:pt idx="4298">
                  <c:v>0.0</c:v>
                </c:pt>
                <c:pt idx="4299">
                  <c:v>0.0</c:v>
                </c:pt>
                <c:pt idx="4300">
                  <c:v>6.03057182057252</c:v>
                </c:pt>
                <c:pt idx="4301">
                  <c:v>6.030541163272001</c:v>
                </c:pt>
                <c:pt idx="4302">
                  <c:v>6.03051811269181</c:v>
                </c:pt>
                <c:pt idx="4303">
                  <c:v>6.030676087592447</c:v>
                </c:pt>
                <c:pt idx="4304">
                  <c:v>6.030850400978598</c:v>
                </c:pt>
                <c:pt idx="4305">
                  <c:v>6.03096825053081</c:v>
                </c:pt>
                <c:pt idx="4306">
                  <c:v>6.03126823723622</c:v>
                </c:pt>
                <c:pt idx="4307">
                  <c:v>6.031252529845776</c:v>
                </c:pt>
                <c:pt idx="4308">
                  <c:v>6.031205763667847</c:v>
                </c:pt>
                <c:pt idx="4309">
                  <c:v>6.031513082448987</c:v>
                </c:pt>
                <c:pt idx="4310">
                  <c:v>0.0</c:v>
                </c:pt>
                <c:pt idx="4311">
                  <c:v>0.0</c:v>
                </c:pt>
                <c:pt idx="4312">
                  <c:v>0.0</c:v>
                </c:pt>
                <c:pt idx="4313">
                  <c:v>0.0</c:v>
                </c:pt>
                <c:pt idx="4314">
                  <c:v>0.0</c:v>
                </c:pt>
                <c:pt idx="4315">
                  <c:v>0.0</c:v>
                </c:pt>
                <c:pt idx="4316">
                  <c:v>0.0</c:v>
                </c:pt>
                <c:pt idx="4317">
                  <c:v>0.0</c:v>
                </c:pt>
                <c:pt idx="4318">
                  <c:v>0.0</c:v>
                </c:pt>
                <c:pt idx="4319">
                  <c:v>0.0</c:v>
                </c:pt>
                <c:pt idx="4320">
                  <c:v>6.030517031420064</c:v>
                </c:pt>
                <c:pt idx="4321">
                  <c:v>6.030454459718388</c:v>
                </c:pt>
                <c:pt idx="4322">
                  <c:v>6.030604946003987</c:v>
                </c:pt>
                <c:pt idx="4323">
                  <c:v>6.03069218637584</c:v>
                </c:pt>
                <c:pt idx="4324">
                  <c:v>6.030771056290214</c:v>
                </c:pt>
                <c:pt idx="4325">
                  <c:v>6.030983874661016</c:v>
                </c:pt>
                <c:pt idx="4326">
                  <c:v>6.031110207632386</c:v>
                </c:pt>
                <c:pt idx="4327">
                  <c:v>6.03126815278117</c:v>
                </c:pt>
                <c:pt idx="4328">
                  <c:v>6.031402536062698</c:v>
                </c:pt>
                <c:pt idx="4329">
                  <c:v>6.031560571070784</c:v>
                </c:pt>
                <c:pt idx="4330">
                  <c:v>0.0</c:v>
                </c:pt>
                <c:pt idx="4331">
                  <c:v>0.0</c:v>
                </c:pt>
                <c:pt idx="4332">
                  <c:v>0.0</c:v>
                </c:pt>
                <c:pt idx="4333">
                  <c:v>0.0</c:v>
                </c:pt>
                <c:pt idx="4334">
                  <c:v>0.0</c:v>
                </c:pt>
                <c:pt idx="4335">
                  <c:v>0.0</c:v>
                </c:pt>
                <c:pt idx="4336">
                  <c:v>0.0</c:v>
                </c:pt>
                <c:pt idx="4337">
                  <c:v>0.0</c:v>
                </c:pt>
                <c:pt idx="4338">
                  <c:v>0.0</c:v>
                </c:pt>
                <c:pt idx="4339">
                  <c:v>0.0</c:v>
                </c:pt>
                <c:pt idx="4340">
                  <c:v>6.030414512594644</c:v>
                </c:pt>
                <c:pt idx="4341">
                  <c:v>6.030478164013906</c:v>
                </c:pt>
                <c:pt idx="4342">
                  <c:v>6.030581299180017</c:v>
                </c:pt>
                <c:pt idx="4343">
                  <c:v>6.030589825744802</c:v>
                </c:pt>
                <c:pt idx="4344">
                  <c:v>6.03077092154285</c:v>
                </c:pt>
                <c:pt idx="4345">
                  <c:v>6.03084219450118</c:v>
                </c:pt>
                <c:pt idx="4346">
                  <c:v>6.0310472035794</c:v>
                </c:pt>
                <c:pt idx="4347">
                  <c:v>6.031252529845776</c:v>
                </c:pt>
                <c:pt idx="4348">
                  <c:v>6.031346862261893</c:v>
                </c:pt>
                <c:pt idx="4349">
                  <c:v>6.031512973084954</c:v>
                </c:pt>
                <c:pt idx="4350">
                  <c:v>0.0</c:v>
                </c:pt>
                <c:pt idx="4351">
                  <c:v>0.0</c:v>
                </c:pt>
                <c:pt idx="4352">
                  <c:v>0.0</c:v>
                </c:pt>
                <c:pt idx="4353">
                  <c:v>0.0</c:v>
                </c:pt>
                <c:pt idx="4354">
                  <c:v>0.0</c:v>
                </c:pt>
                <c:pt idx="4355">
                  <c:v>0.0</c:v>
                </c:pt>
                <c:pt idx="4356">
                  <c:v>0.0</c:v>
                </c:pt>
                <c:pt idx="4357">
                  <c:v>0.0</c:v>
                </c:pt>
                <c:pt idx="4358">
                  <c:v>0.0</c:v>
                </c:pt>
                <c:pt idx="4359">
                  <c:v>0.0</c:v>
                </c:pt>
                <c:pt idx="4360">
                  <c:v>6.0302803840349</c:v>
                </c:pt>
                <c:pt idx="4361">
                  <c:v>6.03046259497886</c:v>
                </c:pt>
                <c:pt idx="4362">
                  <c:v>6.030431411307188</c:v>
                </c:pt>
                <c:pt idx="4363">
                  <c:v>6.030542564683793</c:v>
                </c:pt>
                <c:pt idx="4364">
                  <c:v>6.030739780193483</c:v>
                </c:pt>
                <c:pt idx="4365">
                  <c:v>6.030913406224294</c:v>
                </c:pt>
                <c:pt idx="4366">
                  <c:v>6.03103962581283</c:v>
                </c:pt>
                <c:pt idx="4367">
                  <c:v>6.031110791167642</c:v>
                </c:pt>
                <c:pt idx="4368">
                  <c:v>6.031363176472948</c:v>
                </c:pt>
                <c:pt idx="4369">
                  <c:v>6.031394450835691</c:v>
                </c:pt>
                <c:pt idx="4370">
                  <c:v>0.0</c:v>
                </c:pt>
                <c:pt idx="4371">
                  <c:v>0.0</c:v>
                </c:pt>
                <c:pt idx="4372">
                  <c:v>0.0</c:v>
                </c:pt>
                <c:pt idx="4373">
                  <c:v>0.0</c:v>
                </c:pt>
                <c:pt idx="4374">
                  <c:v>0.0</c:v>
                </c:pt>
                <c:pt idx="4375">
                  <c:v>0.0</c:v>
                </c:pt>
                <c:pt idx="4376">
                  <c:v>0.0</c:v>
                </c:pt>
                <c:pt idx="4377">
                  <c:v>0.0</c:v>
                </c:pt>
                <c:pt idx="4378">
                  <c:v>0.0</c:v>
                </c:pt>
                <c:pt idx="4379">
                  <c:v>0.0</c:v>
                </c:pt>
                <c:pt idx="4380">
                  <c:v>6.030185945217126</c:v>
                </c:pt>
                <c:pt idx="4381">
                  <c:v>6.03035209188845</c:v>
                </c:pt>
                <c:pt idx="4382">
                  <c:v>6.03046313492065</c:v>
                </c:pt>
                <c:pt idx="4383">
                  <c:v>6.030557946023944</c:v>
                </c:pt>
                <c:pt idx="4384">
                  <c:v>6.030771142812792</c:v>
                </c:pt>
                <c:pt idx="4385">
                  <c:v>6.030787350993632</c:v>
                </c:pt>
                <c:pt idx="4386">
                  <c:v>6.031047597709394</c:v>
                </c:pt>
                <c:pt idx="4387">
                  <c:v>6.03115824564034</c:v>
                </c:pt>
                <c:pt idx="4388">
                  <c:v>6.031378749409754</c:v>
                </c:pt>
                <c:pt idx="4389">
                  <c:v>6.031402615475005</c:v>
                </c:pt>
                <c:pt idx="4390">
                  <c:v>0.0</c:v>
                </c:pt>
                <c:pt idx="4391">
                  <c:v>0.0</c:v>
                </c:pt>
                <c:pt idx="4392">
                  <c:v>0.0</c:v>
                </c:pt>
                <c:pt idx="4393">
                  <c:v>0.0</c:v>
                </c:pt>
                <c:pt idx="4394">
                  <c:v>0.0</c:v>
                </c:pt>
                <c:pt idx="4395">
                  <c:v>0.0</c:v>
                </c:pt>
                <c:pt idx="4396">
                  <c:v>0.0</c:v>
                </c:pt>
                <c:pt idx="4397">
                  <c:v>0.0</c:v>
                </c:pt>
                <c:pt idx="4398">
                  <c:v>0.0</c:v>
                </c:pt>
                <c:pt idx="4399">
                  <c:v>0.0</c:v>
                </c:pt>
                <c:pt idx="4400">
                  <c:v>6.03022531129252</c:v>
                </c:pt>
                <c:pt idx="4401">
                  <c:v>6.0303207639878</c:v>
                </c:pt>
                <c:pt idx="4402">
                  <c:v>6.030486816421726</c:v>
                </c:pt>
                <c:pt idx="4403">
                  <c:v>6.030542431282985</c:v>
                </c:pt>
                <c:pt idx="4404">
                  <c:v>6.030755540042811</c:v>
                </c:pt>
                <c:pt idx="4405">
                  <c:v>6.030787350993632</c:v>
                </c:pt>
                <c:pt idx="4406">
                  <c:v>6.031007660174608</c:v>
                </c:pt>
                <c:pt idx="4407">
                  <c:v>6.031071488847353</c:v>
                </c:pt>
                <c:pt idx="4408">
                  <c:v>6.031354990196141</c:v>
                </c:pt>
                <c:pt idx="4409">
                  <c:v>6.0314501028827</c:v>
                </c:pt>
                <c:pt idx="4410">
                  <c:v>0.0</c:v>
                </c:pt>
                <c:pt idx="4411">
                  <c:v>0.0</c:v>
                </c:pt>
                <c:pt idx="4412">
                  <c:v>0.0</c:v>
                </c:pt>
                <c:pt idx="4413">
                  <c:v>0.0</c:v>
                </c:pt>
                <c:pt idx="4414">
                  <c:v>0.0</c:v>
                </c:pt>
                <c:pt idx="4415">
                  <c:v>0.0</c:v>
                </c:pt>
                <c:pt idx="4416">
                  <c:v>0.0</c:v>
                </c:pt>
                <c:pt idx="4417">
                  <c:v>0.0</c:v>
                </c:pt>
                <c:pt idx="4418">
                  <c:v>0.0</c:v>
                </c:pt>
                <c:pt idx="4419">
                  <c:v>0.0</c:v>
                </c:pt>
                <c:pt idx="4420">
                  <c:v>6.030281007133451</c:v>
                </c:pt>
                <c:pt idx="4421">
                  <c:v>6.030336241278908</c:v>
                </c:pt>
                <c:pt idx="4422">
                  <c:v>6.030408348233074</c:v>
                </c:pt>
                <c:pt idx="4423">
                  <c:v>6.030487399167692</c:v>
                </c:pt>
                <c:pt idx="4424">
                  <c:v>6.03062918693567</c:v>
                </c:pt>
                <c:pt idx="4425">
                  <c:v>6.030842329705355</c:v>
                </c:pt>
                <c:pt idx="4426">
                  <c:v>6.030874106722434</c:v>
                </c:pt>
                <c:pt idx="4427">
                  <c:v>6.031118390565712</c:v>
                </c:pt>
                <c:pt idx="4428">
                  <c:v>6.031158381892002</c:v>
                </c:pt>
                <c:pt idx="4429">
                  <c:v>6.03130070318157</c:v>
                </c:pt>
                <c:pt idx="4430">
                  <c:v>0.0</c:v>
                </c:pt>
                <c:pt idx="4431">
                  <c:v>0.0</c:v>
                </c:pt>
                <c:pt idx="4432">
                  <c:v>0.0</c:v>
                </c:pt>
                <c:pt idx="4433">
                  <c:v>0.0</c:v>
                </c:pt>
                <c:pt idx="4434">
                  <c:v>0.0</c:v>
                </c:pt>
                <c:pt idx="4435">
                  <c:v>0.0</c:v>
                </c:pt>
                <c:pt idx="4436">
                  <c:v>0.0</c:v>
                </c:pt>
                <c:pt idx="4437">
                  <c:v>0.0</c:v>
                </c:pt>
                <c:pt idx="4438">
                  <c:v>0.0</c:v>
                </c:pt>
                <c:pt idx="4439">
                  <c:v>0.0</c:v>
                </c:pt>
                <c:pt idx="4440">
                  <c:v>6.03020215598059</c:v>
                </c:pt>
                <c:pt idx="4441">
                  <c:v>6.03035258357764</c:v>
                </c:pt>
                <c:pt idx="4442">
                  <c:v>6.03026642872263</c:v>
                </c:pt>
                <c:pt idx="4443">
                  <c:v>6.030550508620435</c:v>
                </c:pt>
                <c:pt idx="4444">
                  <c:v>6.030582476989649</c:v>
                </c:pt>
                <c:pt idx="4445">
                  <c:v>6.03073218502398</c:v>
                </c:pt>
                <c:pt idx="4446">
                  <c:v>6.03088232505364</c:v>
                </c:pt>
                <c:pt idx="4447">
                  <c:v>6.03089847477396</c:v>
                </c:pt>
                <c:pt idx="4448">
                  <c:v>6.031111291842886</c:v>
                </c:pt>
                <c:pt idx="4449">
                  <c:v>6.031237647065354</c:v>
                </c:pt>
                <c:pt idx="4450">
                  <c:v>0.0</c:v>
                </c:pt>
                <c:pt idx="4451">
                  <c:v>0.0</c:v>
                </c:pt>
                <c:pt idx="4452">
                  <c:v>0.0</c:v>
                </c:pt>
                <c:pt idx="4453">
                  <c:v>0.0</c:v>
                </c:pt>
                <c:pt idx="4454">
                  <c:v>0.0</c:v>
                </c:pt>
                <c:pt idx="4455">
                  <c:v>0.0</c:v>
                </c:pt>
                <c:pt idx="4456">
                  <c:v>0.0</c:v>
                </c:pt>
                <c:pt idx="4457">
                  <c:v>0.0</c:v>
                </c:pt>
                <c:pt idx="4458">
                  <c:v>0.0</c:v>
                </c:pt>
                <c:pt idx="4459">
                  <c:v>0.0</c:v>
                </c:pt>
                <c:pt idx="4460">
                  <c:v>6.03024150259456</c:v>
                </c:pt>
                <c:pt idx="4461">
                  <c:v>6.030234647185702</c:v>
                </c:pt>
                <c:pt idx="4462">
                  <c:v>6.03026648452719</c:v>
                </c:pt>
                <c:pt idx="4463">
                  <c:v>6.03035314251473</c:v>
                </c:pt>
                <c:pt idx="4464">
                  <c:v>6.03060618026456</c:v>
                </c:pt>
                <c:pt idx="4465">
                  <c:v>6.030755887598287</c:v>
                </c:pt>
                <c:pt idx="4466">
                  <c:v>6.030842777711137</c:v>
                </c:pt>
                <c:pt idx="4467">
                  <c:v>6.030992674779343</c:v>
                </c:pt>
                <c:pt idx="4468">
                  <c:v>6.031213306571241</c:v>
                </c:pt>
                <c:pt idx="4469">
                  <c:v>6.031261432139952</c:v>
                </c:pt>
                <c:pt idx="4470">
                  <c:v>0.0</c:v>
                </c:pt>
                <c:pt idx="4471">
                  <c:v>0.0</c:v>
                </c:pt>
                <c:pt idx="4472">
                  <c:v>0.0</c:v>
                </c:pt>
                <c:pt idx="4473">
                  <c:v>0.0</c:v>
                </c:pt>
                <c:pt idx="4474">
                  <c:v>0.0</c:v>
                </c:pt>
                <c:pt idx="4475">
                  <c:v>0.0</c:v>
                </c:pt>
                <c:pt idx="4476">
                  <c:v>0.0</c:v>
                </c:pt>
                <c:pt idx="4477">
                  <c:v>0.0</c:v>
                </c:pt>
                <c:pt idx="4478">
                  <c:v>0.0</c:v>
                </c:pt>
                <c:pt idx="4479">
                  <c:v>0.0</c:v>
                </c:pt>
                <c:pt idx="4480">
                  <c:v>6.030052252770642</c:v>
                </c:pt>
                <c:pt idx="4481">
                  <c:v>6.030171560051157</c:v>
                </c:pt>
                <c:pt idx="4482">
                  <c:v>6.03024268505878</c:v>
                </c:pt>
                <c:pt idx="4483">
                  <c:v>6.03036129369969</c:v>
                </c:pt>
                <c:pt idx="4484">
                  <c:v>6.03035378358471</c:v>
                </c:pt>
                <c:pt idx="4485">
                  <c:v>6.030646168530776</c:v>
                </c:pt>
                <c:pt idx="4486">
                  <c:v>6.030740349517627</c:v>
                </c:pt>
                <c:pt idx="4487">
                  <c:v>6.030929673331026</c:v>
                </c:pt>
                <c:pt idx="4488">
                  <c:v>6.031017176518304</c:v>
                </c:pt>
                <c:pt idx="4489">
                  <c:v>6.0311115336449</c:v>
                </c:pt>
                <c:pt idx="4490">
                  <c:v>0.0</c:v>
                </c:pt>
                <c:pt idx="4491">
                  <c:v>0.0</c:v>
                </c:pt>
                <c:pt idx="4492">
                  <c:v>0.0</c:v>
                </c:pt>
                <c:pt idx="4493">
                  <c:v>0.0</c:v>
                </c:pt>
                <c:pt idx="4494">
                  <c:v>0.0</c:v>
                </c:pt>
                <c:pt idx="4495">
                  <c:v>0.0</c:v>
                </c:pt>
                <c:pt idx="4496">
                  <c:v>0.0</c:v>
                </c:pt>
                <c:pt idx="4497">
                  <c:v>0.0</c:v>
                </c:pt>
                <c:pt idx="4498">
                  <c:v>0.0</c:v>
                </c:pt>
                <c:pt idx="4499">
                  <c:v>0.0</c:v>
                </c:pt>
                <c:pt idx="4500">
                  <c:v>6.030091526057326</c:v>
                </c:pt>
                <c:pt idx="4501">
                  <c:v>6.029927316601047</c:v>
                </c:pt>
                <c:pt idx="4502">
                  <c:v>6.030195263103517</c:v>
                </c:pt>
                <c:pt idx="4503">
                  <c:v>6.03026710347809</c:v>
                </c:pt>
                <c:pt idx="4504">
                  <c:v>6.030488151576485</c:v>
                </c:pt>
                <c:pt idx="4505">
                  <c:v>6.030614871371045</c:v>
                </c:pt>
                <c:pt idx="4506">
                  <c:v>6.030732823996597</c:v>
                </c:pt>
                <c:pt idx="4507">
                  <c:v>6.030937751004156</c:v>
                </c:pt>
                <c:pt idx="4508">
                  <c:v>6.030890930200244</c:v>
                </c:pt>
                <c:pt idx="4509">
                  <c:v>6.03096969551399</c:v>
                </c:pt>
                <c:pt idx="4510">
                  <c:v>0.0</c:v>
                </c:pt>
                <c:pt idx="4511">
                  <c:v>0.0</c:v>
                </c:pt>
                <c:pt idx="4512">
                  <c:v>0.0</c:v>
                </c:pt>
                <c:pt idx="4513">
                  <c:v>0.0</c:v>
                </c:pt>
                <c:pt idx="4514">
                  <c:v>0.0</c:v>
                </c:pt>
                <c:pt idx="4515">
                  <c:v>0.0</c:v>
                </c:pt>
                <c:pt idx="4516">
                  <c:v>0.0</c:v>
                </c:pt>
                <c:pt idx="4517">
                  <c:v>0.0</c:v>
                </c:pt>
                <c:pt idx="4518">
                  <c:v>0.0</c:v>
                </c:pt>
                <c:pt idx="4519">
                  <c:v>0.0</c:v>
                </c:pt>
                <c:pt idx="4520">
                  <c:v>6.030084222648789</c:v>
                </c:pt>
                <c:pt idx="4521">
                  <c:v>6.030069140752408</c:v>
                </c:pt>
                <c:pt idx="4522">
                  <c:v>6.03021135793108</c:v>
                </c:pt>
                <c:pt idx="4523">
                  <c:v>6.03031445286906</c:v>
                </c:pt>
                <c:pt idx="4524">
                  <c:v>6.030306884951532</c:v>
                </c:pt>
                <c:pt idx="4525">
                  <c:v>6.030527357282969</c:v>
                </c:pt>
                <c:pt idx="4526">
                  <c:v>6.030654234711312</c:v>
                </c:pt>
                <c:pt idx="4527">
                  <c:v>6.03070913090686</c:v>
                </c:pt>
                <c:pt idx="4528">
                  <c:v>6.030922178994554</c:v>
                </c:pt>
                <c:pt idx="4529">
                  <c:v>6.031095805462511</c:v>
                </c:pt>
                <c:pt idx="4530">
                  <c:v>0.0</c:v>
                </c:pt>
                <c:pt idx="4531">
                  <c:v>0.0</c:v>
                </c:pt>
                <c:pt idx="4532">
                  <c:v>0.0</c:v>
                </c:pt>
                <c:pt idx="4533">
                  <c:v>0.0</c:v>
                </c:pt>
                <c:pt idx="4534">
                  <c:v>0.0</c:v>
                </c:pt>
                <c:pt idx="4535">
                  <c:v>0.0</c:v>
                </c:pt>
                <c:pt idx="4536">
                  <c:v>0.0</c:v>
                </c:pt>
                <c:pt idx="4537">
                  <c:v>0.0</c:v>
                </c:pt>
                <c:pt idx="4538">
                  <c:v>0.0</c:v>
                </c:pt>
                <c:pt idx="4539">
                  <c:v>0.0</c:v>
                </c:pt>
                <c:pt idx="4540">
                  <c:v>6.02994239731457</c:v>
                </c:pt>
                <c:pt idx="4541">
                  <c:v>6.03010101566246</c:v>
                </c:pt>
                <c:pt idx="4542">
                  <c:v>6.030006604557858</c:v>
                </c:pt>
                <c:pt idx="4543">
                  <c:v>6.030140799651985</c:v>
                </c:pt>
                <c:pt idx="4544">
                  <c:v>6.030307109009395</c:v>
                </c:pt>
                <c:pt idx="4545">
                  <c:v>6.03063799211261</c:v>
                </c:pt>
                <c:pt idx="4546">
                  <c:v>6.03068556284311</c:v>
                </c:pt>
                <c:pt idx="4547">
                  <c:v>6.030804040424655</c:v>
                </c:pt>
                <c:pt idx="4548">
                  <c:v>6.030906610035636</c:v>
                </c:pt>
                <c:pt idx="4549">
                  <c:v>6.030993342124785</c:v>
                </c:pt>
                <c:pt idx="4550">
                  <c:v>0.0</c:v>
                </c:pt>
                <c:pt idx="4551">
                  <c:v>0.0</c:v>
                </c:pt>
                <c:pt idx="4552">
                  <c:v>0.0</c:v>
                </c:pt>
                <c:pt idx="4553">
                  <c:v>0.0</c:v>
                </c:pt>
                <c:pt idx="4554">
                  <c:v>0.0</c:v>
                </c:pt>
                <c:pt idx="4555">
                  <c:v>0.0</c:v>
                </c:pt>
                <c:pt idx="4556">
                  <c:v>0.0</c:v>
                </c:pt>
                <c:pt idx="4557">
                  <c:v>0.0</c:v>
                </c:pt>
                <c:pt idx="4558">
                  <c:v>0.0</c:v>
                </c:pt>
                <c:pt idx="4559">
                  <c:v>0.0</c:v>
                </c:pt>
                <c:pt idx="4560">
                  <c:v>6.029831738689132</c:v>
                </c:pt>
                <c:pt idx="4561">
                  <c:v>6.029895435129954</c:v>
                </c:pt>
                <c:pt idx="4562">
                  <c:v>6.029959160341567</c:v>
                </c:pt>
                <c:pt idx="4563">
                  <c:v>6.030235210470841</c:v>
                </c:pt>
                <c:pt idx="4564">
                  <c:v>6.03029952201153</c:v>
                </c:pt>
                <c:pt idx="4565">
                  <c:v>6.030377668910337</c:v>
                </c:pt>
                <c:pt idx="4566">
                  <c:v>6.03062243164015</c:v>
                </c:pt>
                <c:pt idx="4567">
                  <c:v>6.030701636506151</c:v>
                </c:pt>
                <c:pt idx="4568">
                  <c:v>6.030772955584952</c:v>
                </c:pt>
                <c:pt idx="4569">
                  <c:v>6.030962065258772</c:v>
                </c:pt>
                <c:pt idx="4570">
                  <c:v>0.0</c:v>
                </c:pt>
                <c:pt idx="4571">
                  <c:v>0.0</c:v>
                </c:pt>
                <c:pt idx="4572">
                  <c:v>0.0</c:v>
                </c:pt>
                <c:pt idx="4573">
                  <c:v>0.0</c:v>
                </c:pt>
                <c:pt idx="4574">
                  <c:v>0.0</c:v>
                </c:pt>
                <c:pt idx="4575">
                  <c:v>0.0</c:v>
                </c:pt>
                <c:pt idx="4576">
                  <c:v>0.0</c:v>
                </c:pt>
                <c:pt idx="4577">
                  <c:v>0.0</c:v>
                </c:pt>
                <c:pt idx="4578">
                  <c:v>0.0</c:v>
                </c:pt>
                <c:pt idx="4579">
                  <c:v>0.0</c:v>
                </c:pt>
                <c:pt idx="4580">
                  <c:v>6.029800448328066</c:v>
                </c:pt>
                <c:pt idx="4581">
                  <c:v>6.029730609940587</c:v>
                </c:pt>
                <c:pt idx="4582">
                  <c:v>6.029904151884181</c:v>
                </c:pt>
                <c:pt idx="4583">
                  <c:v>6.03006231260732</c:v>
                </c:pt>
                <c:pt idx="4584">
                  <c:v>6.030220188429783</c:v>
                </c:pt>
                <c:pt idx="4585">
                  <c:v>6.030291350152015</c:v>
                </c:pt>
                <c:pt idx="4586">
                  <c:v>6.030472496970781</c:v>
                </c:pt>
                <c:pt idx="4587">
                  <c:v>6.03078039418919</c:v>
                </c:pt>
                <c:pt idx="4588">
                  <c:v>6.030718034793891</c:v>
                </c:pt>
                <c:pt idx="4589">
                  <c:v>6.030899148506709</c:v>
                </c:pt>
                <c:pt idx="4590">
                  <c:v>0.0</c:v>
                </c:pt>
                <c:pt idx="4591">
                  <c:v>0.0</c:v>
                </c:pt>
                <c:pt idx="4592">
                  <c:v>0.0</c:v>
                </c:pt>
                <c:pt idx="4593">
                  <c:v>0.0</c:v>
                </c:pt>
                <c:pt idx="4594">
                  <c:v>0.0</c:v>
                </c:pt>
                <c:pt idx="4595">
                  <c:v>0.0</c:v>
                </c:pt>
                <c:pt idx="4596">
                  <c:v>0.0</c:v>
                </c:pt>
                <c:pt idx="4597">
                  <c:v>0.0</c:v>
                </c:pt>
                <c:pt idx="4598">
                  <c:v>0.0</c:v>
                </c:pt>
                <c:pt idx="4599">
                  <c:v>0.0</c:v>
                </c:pt>
                <c:pt idx="4600">
                  <c:v>6.029682579564174</c:v>
                </c:pt>
                <c:pt idx="4601">
                  <c:v>6.029754444408001</c:v>
                </c:pt>
                <c:pt idx="4602">
                  <c:v>6.029825444898766</c:v>
                </c:pt>
                <c:pt idx="4603">
                  <c:v>6.03006231260732</c:v>
                </c:pt>
                <c:pt idx="4604">
                  <c:v>6.030173233970281</c:v>
                </c:pt>
                <c:pt idx="4605">
                  <c:v>6.030094769796077</c:v>
                </c:pt>
                <c:pt idx="4606">
                  <c:v>6.030339471094754</c:v>
                </c:pt>
                <c:pt idx="4607">
                  <c:v>6.030544338916807</c:v>
                </c:pt>
                <c:pt idx="4608">
                  <c:v>6.030553130449483</c:v>
                </c:pt>
                <c:pt idx="4609">
                  <c:v>6.030773537728331</c:v>
                </c:pt>
                <c:pt idx="4610">
                  <c:v>0.0</c:v>
                </c:pt>
                <c:pt idx="4611">
                  <c:v>0.0</c:v>
                </c:pt>
                <c:pt idx="4612">
                  <c:v>0.0</c:v>
                </c:pt>
                <c:pt idx="4613">
                  <c:v>0.0</c:v>
                </c:pt>
                <c:pt idx="4614">
                  <c:v>0.0</c:v>
                </c:pt>
                <c:pt idx="4615">
                  <c:v>0.0</c:v>
                </c:pt>
                <c:pt idx="4616">
                  <c:v>0.0</c:v>
                </c:pt>
                <c:pt idx="4617">
                  <c:v>0.0</c:v>
                </c:pt>
                <c:pt idx="4618">
                  <c:v>0.0</c:v>
                </c:pt>
                <c:pt idx="4619">
                  <c:v>0.0</c:v>
                </c:pt>
                <c:pt idx="4620">
                  <c:v>6.029619383052478</c:v>
                </c:pt>
                <c:pt idx="4621">
                  <c:v>6.029723056354451</c:v>
                </c:pt>
                <c:pt idx="4622">
                  <c:v>6.029668157029191</c:v>
                </c:pt>
                <c:pt idx="4623">
                  <c:v>6.029786874735175</c:v>
                </c:pt>
                <c:pt idx="4624">
                  <c:v>6.029968579492189</c:v>
                </c:pt>
                <c:pt idx="4625">
                  <c:v>6.029952859724284</c:v>
                </c:pt>
                <c:pt idx="4626">
                  <c:v>6.03024499816037</c:v>
                </c:pt>
                <c:pt idx="4627">
                  <c:v>6.030410687939688</c:v>
                </c:pt>
                <c:pt idx="4628">
                  <c:v>6.030576207515304</c:v>
                </c:pt>
                <c:pt idx="4629">
                  <c:v>6.030639256782728</c:v>
                </c:pt>
                <c:pt idx="4630">
                  <c:v>0.0</c:v>
                </c:pt>
                <c:pt idx="4631">
                  <c:v>0.0</c:v>
                </c:pt>
                <c:pt idx="4632">
                  <c:v>0.0</c:v>
                </c:pt>
                <c:pt idx="4633">
                  <c:v>0.0</c:v>
                </c:pt>
                <c:pt idx="4634">
                  <c:v>0.0</c:v>
                </c:pt>
                <c:pt idx="4635">
                  <c:v>0.0</c:v>
                </c:pt>
                <c:pt idx="4636">
                  <c:v>0.0</c:v>
                </c:pt>
                <c:pt idx="4637">
                  <c:v>0.0</c:v>
                </c:pt>
                <c:pt idx="4638">
                  <c:v>0.0</c:v>
                </c:pt>
                <c:pt idx="4639">
                  <c:v>0.0</c:v>
                </c:pt>
                <c:pt idx="4640">
                  <c:v>6.029462115398422</c:v>
                </c:pt>
                <c:pt idx="4641">
                  <c:v>6.029487022446586</c:v>
                </c:pt>
                <c:pt idx="4642">
                  <c:v>6.029566381659384</c:v>
                </c:pt>
                <c:pt idx="4643">
                  <c:v>6.029747344957536</c:v>
                </c:pt>
                <c:pt idx="4644">
                  <c:v>6.029763533177882</c:v>
                </c:pt>
                <c:pt idx="4645">
                  <c:v>6.030007797180823</c:v>
                </c:pt>
                <c:pt idx="4646">
                  <c:v>6.030110731577648</c:v>
                </c:pt>
                <c:pt idx="4647">
                  <c:v>6.0302687962652</c:v>
                </c:pt>
                <c:pt idx="4648">
                  <c:v>6.030418632026191</c:v>
                </c:pt>
                <c:pt idx="4649">
                  <c:v>6.03048981519115</c:v>
                </c:pt>
                <c:pt idx="4650">
                  <c:v>0.0</c:v>
                </c:pt>
                <c:pt idx="4651">
                  <c:v>0.0</c:v>
                </c:pt>
                <c:pt idx="4652">
                  <c:v>0.0</c:v>
                </c:pt>
                <c:pt idx="4653">
                  <c:v>0.0</c:v>
                </c:pt>
                <c:pt idx="4654">
                  <c:v>0.0</c:v>
                </c:pt>
                <c:pt idx="4655">
                  <c:v>0.0</c:v>
                </c:pt>
                <c:pt idx="4656">
                  <c:v>0.0</c:v>
                </c:pt>
                <c:pt idx="4657">
                  <c:v>0.0</c:v>
                </c:pt>
                <c:pt idx="4658">
                  <c:v>0.0</c:v>
                </c:pt>
                <c:pt idx="4659">
                  <c:v>0.0</c:v>
                </c:pt>
                <c:pt idx="4660">
                  <c:v>6.02932838235132</c:v>
                </c:pt>
                <c:pt idx="4661">
                  <c:v>6.029400248302672</c:v>
                </c:pt>
                <c:pt idx="4662">
                  <c:v>6.02958201181416</c:v>
                </c:pt>
                <c:pt idx="4663">
                  <c:v>6.02955076079489</c:v>
                </c:pt>
                <c:pt idx="4664">
                  <c:v>6.029590513313626</c:v>
                </c:pt>
                <c:pt idx="4665">
                  <c:v>6.02982783117203</c:v>
                </c:pt>
                <c:pt idx="4666">
                  <c:v>6.029882771961709</c:v>
                </c:pt>
                <c:pt idx="4667">
                  <c:v>6.030040346529476</c:v>
                </c:pt>
                <c:pt idx="4668">
                  <c:v>6.030245074601906</c:v>
                </c:pt>
                <c:pt idx="4669">
                  <c:v>6.030395627215269</c:v>
                </c:pt>
                <c:pt idx="4670">
                  <c:v>0.0</c:v>
                </c:pt>
                <c:pt idx="4671">
                  <c:v>0.0</c:v>
                </c:pt>
                <c:pt idx="4672">
                  <c:v>0.0</c:v>
                </c:pt>
                <c:pt idx="4673">
                  <c:v>0.0</c:v>
                </c:pt>
                <c:pt idx="4674">
                  <c:v>0.0</c:v>
                </c:pt>
                <c:pt idx="4675">
                  <c:v>0.0</c:v>
                </c:pt>
                <c:pt idx="4676">
                  <c:v>0.0</c:v>
                </c:pt>
                <c:pt idx="4677">
                  <c:v>0.0</c:v>
                </c:pt>
                <c:pt idx="4678">
                  <c:v>0.0</c:v>
                </c:pt>
                <c:pt idx="4679">
                  <c:v>0.0</c:v>
                </c:pt>
                <c:pt idx="4680">
                  <c:v>6.029242132340296</c:v>
                </c:pt>
                <c:pt idx="4681">
                  <c:v>6.0292510617919</c:v>
                </c:pt>
                <c:pt idx="4682">
                  <c:v>6.02936944238078</c:v>
                </c:pt>
                <c:pt idx="4683">
                  <c:v>6.029244108068536</c:v>
                </c:pt>
                <c:pt idx="4684">
                  <c:v>6.029472544041012</c:v>
                </c:pt>
                <c:pt idx="4685">
                  <c:v>6.029552464939779</c:v>
                </c:pt>
                <c:pt idx="4686">
                  <c:v>6.029717193088854</c:v>
                </c:pt>
                <c:pt idx="4687">
                  <c:v>6.029898891082003</c:v>
                </c:pt>
                <c:pt idx="4688">
                  <c:v>6.03003324527423</c:v>
                </c:pt>
                <c:pt idx="4689">
                  <c:v>6.030151379714487</c:v>
                </c:pt>
                <c:pt idx="4690">
                  <c:v>0.0</c:v>
                </c:pt>
                <c:pt idx="4691">
                  <c:v>0.0</c:v>
                </c:pt>
                <c:pt idx="4692">
                  <c:v>0.0</c:v>
                </c:pt>
                <c:pt idx="4693">
                  <c:v>0.0</c:v>
                </c:pt>
                <c:pt idx="4694">
                  <c:v>0.0</c:v>
                </c:pt>
                <c:pt idx="4695">
                  <c:v>0.0</c:v>
                </c:pt>
                <c:pt idx="4696">
                  <c:v>0.0</c:v>
                </c:pt>
                <c:pt idx="4697">
                  <c:v>0.0</c:v>
                </c:pt>
                <c:pt idx="4698">
                  <c:v>0.0</c:v>
                </c:pt>
                <c:pt idx="4699">
                  <c:v>0.0</c:v>
                </c:pt>
                <c:pt idx="4700">
                  <c:v>6.028997999026648</c:v>
                </c:pt>
                <c:pt idx="4701">
                  <c:v>6.028912419674715</c:v>
                </c:pt>
                <c:pt idx="4702">
                  <c:v>6.029046662898032</c:v>
                </c:pt>
                <c:pt idx="4703">
                  <c:v>6.029086452581112</c:v>
                </c:pt>
                <c:pt idx="4704">
                  <c:v>6.029189533507945</c:v>
                </c:pt>
                <c:pt idx="4705">
                  <c:v>6.029426231070655</c:v>
                </c:pt>
                <c:pt idx="4706">
                  <c:v>6.029520636271879</c:v>
                </c:pt>
                <c:pt idx="4707">
                  <c:v>6.0296704834972</c:v>
                </c:pt>
                <c:pt idx="4708">
                  <c:v>6.029859739714987</c:v>
                </c:pt>
                <c:pt idx="4709">
                  <c:v>6.029836677967522</c:v>
                </c:pt>
                <c:pt idx="4710">
                  <c:v>0.0</c:v>
                </c:pt>
                <c:pt idx="4711">
                  <c:v>0.0</c:v>
                </c:pt>
                <c:pt idx="4712">
                  <c:v>0.0</c:v>
                </c:pt>
                <c:pt idx="4713">
                  <c:v>0.0</c:v>
                </c:pt>
                <c:pt idx="4714">
                  <c:v>0.0</c:v>
                </c:pt>
                <c:pt idx="4715">
                  <c:v>0.0</c:v>
                </c:pt>
                <c:pt idx="4716">
                  <c:v>0.0</c:v>
                </c:pt>
                <c:pt idx="4717">
                  <c:v>0.0</c:v>
                </c:pt>
                <c:pt idx="4718">
                  <c:v>0.0</c:v>
                </c:pt>
                <c:pt idx="4719">
                  <c:v>0.0</c:v>
                </c:pt>
                <c:pt idx="4720">
                  <c:v>6.028714651607877</c:v>
                </c:pt>
                <c:pt idx="4721">
                  <c:v>6.028778257435053</c:v>
                </c:pt>
                <c:pt idx="4722">
                  <c:v>6.028842374813857</c:v>
                </c:pt>
                <c:pt idx="4723">
                  <c:v>6.028834289181026</c:v>
                </c:pt>
                <c:pt idx="4724">
                  <c:v>6.028968971903454</c:v>
                </c:pt>
                <c:pt idx="4725">
                  <c:v>6.029024150958114</c:v>
                </c:pt>
                <c:pt idx="4726">
                  <c:v>6.029292448306706</c:v>
                </c:pt>
                <c:pt idx="4727">
                  <c:v>6.029403022798733</c:v>
                </c:pt>
                <c:pt idx="4728">
                  <c:v>6.029552932865425</c:v>
                </c:pt>
                <c:pt idx="4729">
                  <c:v>6.029812755652875</c:v>
                </c:pt>
                <c:pt idx="4730">
                  <c:v>0.0</c:v>
                </c:pt>
                <c:pt idx="4731">
                  <c:v>0.0</c:v>
                </c:pt>
                <c:pt idx="4732">
                  <c:v>0.0</c:v>
                </c:pt>
                <c:pt idx="4733">
                  <c:v>0.0</c:v>
                </c:pt>
                <c:pt idx="4734">
                  <c:v>0.0</c:v>
                </c:pt>
                <c:pt idx="4735">
                  <c:v>0.0</c:v>
                </c:pt>
                <c:pt idx="4736">
                  <c:v>0.0</c:v>
                </c:pt>
                <c:pt idx="4737">
                  <c:v>0.0</c:v>
                </c:pt>
                <c:pt idx="4738">
                  <c:v>0.0</c:v>
                </c:pt>
                <c:pt idx="4739">
                  <c:v>0.0</c:v>
                </c:pt>
                <c:pt idx="4740">
                  <c:v>6.028329089129178</c:v>
                </c:pt>
                <c:pt idx="4741">
                  <c:v>6.028495195795571</c:v>
                </c:pt>
                <c:pt idx="4742">
                  <c:v>6.028606267958375</c:v>
                </c:pt>
                <c:pt idx="4743">
                  <c:v>6.028763716159783</c:v>
                </c:pt>
                <c:pt idx="4744">
                  <c:v>6.028716750273526</c:v>
                </c:pt>
                <c:pt idx="4745">
                  <c:v>6.028890397540438</c:v>
                </c:pt>
                <c:pt idx="4746">
                  <c:v>6.02904010883218</c:v>
                </c:pt>
                <c:pt idx="4747">
                  <c:v>6.02925330383374</c:v>
                </c:pt>
                <c:pt idx="4748">
                  <c:v>6.029348056118928</c:v>
                </c:pt>
                <c:pt idx="4749">
                  <c:v>6.029379961793204</c:v>
                </c:pt>
                <c:pt idx="4750">
                  <c:v>0.0</c:v>
                </c:pt>
                <c:pt idx="4751">
                  <c:v>0.0</c:v>
                </c:pt>
                <c:pt idx="4752">
                  <c:v>0.0</c:v>
                </c:pt>
                <c:pt idx="4753">
                  <c:v>0.0</c:v>
                </c:pt>
                <c:pt idx="4754">
                  <c:v>0.0</c:v>
                </c:pt>
                <c:pt idx="4755">
                  <c:v>0.0</c:v>
                </c:pt>
                <c:pt idx="4756">
                  <c:v>0.0</c:v>
                </c:pt>
                <c:pt idx="4757">
                  <c:v>0.0</c:v>
                </c:pt>
                <c:pt idx="4758">
                  <c:v>0.0</c:v>
                </c:pt>
                <c:pt idx="4759">
                  <c:v>0.0</c:v>
                </c:pt>
                <c:pt idx="4760">
                  <c:v>6.028187455869976</c:v>
                </c:pt>
                <c:pt idx="4761">
                  <c:v>6.028227935702227</c:v>
                </c:pt>
                <c:pt idx="4762">
                  <c:v>6.028244078620204</c:v>
                </c:pt>
                <c:pt idx="4763">
                  <c:v>6.028323251277346</c:v>
                </c:pt>
                <c:pt idx="4764">
                  <c:v>6.028433818500075</c:v>
                </c:pt>
                <c:pt idx="4765">
                  <c:v>6.0286780040292</c:v>
                </c:pt>
                <c:pt idx="4766">
                  <c:v>6.028851582587468</c:v>
                </c:pt>
                <c:pt idx="4767">
                  <c:v>6.028891623565404</c:v>
                </c:pt>
                <c:pt idx="4768">
                  <c:v>6.028947098500717</c:v>
                </c:pt>
                <c:pt idx="4769">
                  <c:v>6.029136339141475</c:v>
                </c:pt>
                <c:pt idx="4770">
                  <c:v>0.0</c:v>
                </c:pt>
                <c:pt idx="4771">
                  <c:v>0.0</c:v>
                </c:pt>
                <c:pt idx="4772">
                  <c:v>0.0</c:v>
                </c:pt>
                <c:pt idx="4773">
                  <c:v>0.0</c:v>
                </c:pt>
                <c:pt idx="4774">
                  <c:v>0.0</c:v>
                </c:pt>
                <c:pt idx="4775">
                  <c:v>0.0</c:v>
                </c:pt>
                <c:pt idx="4776">
                  <c:v>0.0</c:v>
                </c:pt>
                <c:pt idx="4777">
                  <c:v>0.0</c:v>
                </c:pt>
                <c:pt idx="4778">
                  <c:v>0.0</c:v>
                </c:pt>
                <c:pt idx="4779">
                  <c:v>0.0</c:v>
                </c:pt>
                <c:pt idx="4780">
                  <c:v>6.027715194263604</c:v>
                </c:pt>
                <c:pt idx="4781">
                  <c:v>6.027889415008198</c:v>
                </c:pt>
                <c:pt idx="4782">
                  <c:v>6.027866098735899</c:v>
                </c:pt>
                <c:pt idx="4783">
                  <c:v>6.027937273183825</c:v>
                </c:pt>
                <c:pt idx="4784">
                  <c:v>6.02807158993128</c:v>
                </c:pt>
                <c:pt idx="4785">
                  <c:v>6.028253252183594</c:v>
                </c:pt>
                <c:pt idx="4786">
                  <c:v>6.028387500458305</c:v>
                </c:pt>
                <c:pt idx="4787">
                  <c:v>6.028411328084275</c:v>
                </c:pt>
                <c:pt idx="4788">
                  <c:v>6.028663398730232</c:v>
                </c:pt>
                <c:pt idx="4789">
                  <c:v>6.028805921284039</c:v>
                </c:pt>
                <c:pt idx="4790">
                  <c:v>0.0</c:v>
                </c:pt>
                <c:pt idx="4791">
                  <c:v>0.0</c:v>
                </c:pt>
                <c:pt idx="4792">
                  <c:v>0.0</c:v>
                </c:pt>
                <c:pt idx="4793">
                  <c:v>0.0</c:v>
                </c:pt>
                <c:pt idx="4794">
                  <c:v>0.0</c:v>
                </c:pt>
                <c:pt idx="4795">
                  <c:v>0.0</c:v>
                </c:pt>
                <c:pt idx="4796">
                  <c:v>0.0</c:v>
                </c:pt>
                <c:pt idx="4797">
                  <c:v>0.0</c:v>
                </c:pt>
                <c:pt idx="4798">
                  <c:v>0.0</c:v>
                </c:pt>
                <c:pt idx="4799">
                  <c:v>0.0</c:v>
                </c:pt>
                <c:pt idx="4800">
                  <c:v>6.027196317322501</c:v>
                </c:pt>
                <c:pt idx="4801">
                  <c:v>6.027275436265698</c:v>
                </c:pt>
                <c:pt idx="4802">
                  <c:v>6.027370365900836</c:v>
                </c:pt>
                <c:pt idx="4803">
                  <c:v>6.027418289641568</c:v>
                </c:pt>
                <c:pt idx="4804">
                  <c:v>6.02745014302331</c:v>
                </c:pt>
                <c:pt idx="4805">
                  <c:v>6.027702286588168</c:v>
                </c:pt>
                <c:pt idx="4806">
                  <c:v>6.027860425993682</c:v>
                </c:pt>
                <c:pt idx="4807">
                  <c:v>6.027837129179376</c:v>
                </c:pt>
                <c:pt idx="4808">
                  <c:v>6.028089469463564</c:v>
                </c:pt>
                <c:pt idx="4809">
                  <c:v>6.028152639176835</c:v>
                </c:pt>
                <c:pt idx="4810">
                  <c:v>0.0</c:v>
                </c:pt>
                <c:pt idx="4811">
                  <c:v>0.0</c:v>
                </c:pt>
                <c:pt idx="4812">
                  <c:v>0.0</c:v>
                </c:pt>
                <c:pt idx="4813">
                  <c:v>0.0</c:v>
                </c:pt>
                <c:pt idx="4814">
                  <c:v>0.0</c:v>
                </c:pt>
                <c:pt idx="4815">
                  <c:v>0.0</c:v>
                </c:pt>
                <c:pt idx="4816">
                  <c:v>0.0</c:v>
                </c:pt>
                <c:pt idx="4817">
                  <c:v>0.0</c:v>
                </c:pt>
                <c:pt idx="4818">
                  <c:v>0.0</c:v>
                </c:pt>
                <c:pt idx="4819">
                  <c:v>0.0</c:v>
                </c:pt>
                <c:pt idx="4820">
                  <c:v>6.02645618104679</c:v>
                </c:pt>
                <c:pt idx="4821">
                  <c:v>6.026629661950507</c:v>
                </c:pt>
                <c:pt idx="4822">
                  <c:v>6.026677718199279</c:v>
                </c:pt>
                <c:pt idx="4823">
                  <c:v>6.026772433708472</c:v>
                </c:pt>
                <c:pt idx="4824">
                  <c:v>6.026993395076021</c:v>
                </c:pt>
                <c:pt idx="4825">
                  <c:v>6.027049107387898</c:v>
                </c:pt>
                <c:pt idx="4826">
                  <c:v>6.027270070292866</c:v>
                </c:pt>
                <c:pt idx="4827">
                  <c:v>6.02742000586952</c:v>
                </c:pt>
                <c:pt idx="4828">
                  <c:v>6.027436071206255</c:v>
                </c:pt>
                <c:pt idx="4829">
                  <c:v>6.027554243099124</c:v>
                </c:pt>
                <c:pt idx="4830">
                  <c:v>0.0</c:v>
                </c:pt>
                <c:pt idx="4831">
                  <c:v>0.0</c:v>
                </c:pt>
                <c:pt idx="4832">
                  <c:v>0.0</c:v>
                </c:pt>
                <c:pt idx="4833">
                  <c:v>0.0</c:v>
                </c:pt>
                <c:pt idx="4834">
                  <c:v>0.0</c:v>
                </c:pt>
                <c:pt idx="4835">
                  <c:v>0.0</c:v>
                </c:pt>
                <c:pt idx="4836">
                  <c:v>0.0</c:v>
                </c:pt>
                <c:pt idx="4837">
                  <c:v>0.0</c:v>
                </c:pt>
                <c:pt idx="4838">
                  <c:v>0.0</c:v>
                </c:pt>
                <c:pt idx="4839">
                  <c:v>0.0</c:v>
                </c:pt>
                <c:pt idx="4840">
                  <c:v>6.025621810847809</c:v>
                </c:pt>
                <c:pt idx="4841">
                  <c:v>6.025709022272305</c:v>
                </c:pt>
                <c:pt idx="4842">
                  <c:v>6.025890778664787</c:v>
                </c:pt>
                <c:pt idx="4843">
                  <c:v>6.02600159685698</c:v>
                </c:pt>
                <c:pt idx="4844">
                  <c:v>6.026119640503</c:v>
                </c:pt>
                <c:pt idx="4845">
                  <c:v>6.026183412626485</c:v>
                </c:pt>
                <c:pt idx="4846">
                  <c:v>6.026207041062062</c:v>
                </c:pt>
                <c:pt idx="4847">
                  <c:v>6.026435612123405</c:v>
                </c:pt>
                <c:pt idx="4848">
                  <c:v>6.026444255405946</c:v>
                </c:pt>
                <c:pt idx="4849">
                  <c:v>6.026680376475395</c:v>
                </c:pt>
                <c:pt idx="4850">
                  <c:v>0.0</c:v>
                </c:pt>
                <c:pt idx="4851">
                  <c:v>0.0</c:v>
                </c:pt>
                <c:pt idx="4852">
                  <c:v>0.0</c:v>
                </c:pt>
                <c:pt idx="4853">
                  <c:v>0.0</c:v>
                </c:pt>
                <c:pt idx="4854">
                  <c:v>0.0</c:v>
                </c:pt>
                <c:pt idx="4855">
                  <c:v>0.0</c:v>
                </c:pt>
                <c:pt idx="4856">
                  <c:v>0.0</c:v>
                </c:pt>
                <c:pt idx="4857">
                  <c:v>0.0</c:v>
                </c:pt>
                <c:pt idx="4858">
                  <c:v>0.0</c:v>
                </c:pt>
                <c:pt idx="4859">
                  <c:v>0.0</c:v>
                </c:pt>
                <c:pt idx="4860">
                  <c:v>6.024874296874939</c:v>
                </c:pt>
                <c:pt idx="4861">
                  <c:v>6.024788620033465</c:v>
                </c:pt>
                <c:pt idx="4862">
                  <c:v>6.024891443581864</c:v>
                </c:pt>
                <c:pt idx="4863">
                  <c:v>6.024876257655285</c:v>
                </c:pt>
                <c:pt idx="4864">
                  <c:v>6.025159768416125</c:v>
                </c:pt>
                <c:pt idx="4865">
                  <c:v>6.025278260591</c:v>
                </c:pt>
                <c:pt idx="4866">
                  <c:v>6.025318209681068</c:v>
                </c:pt>
                <c:pt idx="4867">
                  <c:v>6.025467899457706</c:v>
                </c:pt>
                <c:pt idx="4868">
                  <c:v>6.025491699543797</c:v>
                </c:pt>
                <c:pt idx="4869">
                  <c:v>6.025665292585963</c:v>
                </c:pt>
                <c:pt idx="4870">
                  <c:v>0.0</c:v>
                </c:pt>
                <c:pt idx="4871">
                  <c:v>0.0</c:v>
                </c:pt>
                <c:pt idx="4872">
                  <c:v>0.0</c:v>
                </c:pt>
                <c:pt idx="4873">
                  <c:v>0.0</c:v>
                </c:pt>
                <c:pt idx="4874">
                  <c:v>0.0</c:v>
                </c:pt>
                <c:pt idx="4875">
                  <c:v>0.0</c:v>
                </c:pt>
                <c:pt idx="4876">
                  <c:v>0.0</c:v>
                </c:pt>
                <c:pt idx="4877">
                  <c:v>0.0</c:v>
                </c:pt>
                <c:pt idx="4878">
                  <c:v>0.0</c:v>
                </c:pt>
                <c:pt idx="4879">
                  <c:v>0.0</c:v>
                </c:pt>
                <c:pt idx="4880">
                  <c:v>6.023607641465079</c:v>
                </c:pt>
                <c:pt idx="4881">
                  <c:v>6.023624135569846</c:v>
                </c:pt>
                <c:pt idx="4882">
                  <c:v>6.023836966212196</c:v>
                </c:pt>
                <c:pt idx="4883">
                  <c:v>6.023892651473917</c:v>
                </c:pt>
                <c:pt idx="4884">
                  <c:v>6.023908666127903</c:v>
                </c:pt>
                <c:pt idx="4885">
                  <c:v>6.024050362645603</c:v>
                </c:pt>
                <c:pt idx="4886">
                  <c:v>6.024121913761156</c:v>
                </c:pt>
                <c:pt idx="4887">
                  <c:v>6.024397458511155</c:v>
                </c:pt>
                <c:pt idx="4888">
                  <c:v>6.024358476572274</c:v>
                </c:pt>
                <c:pt idx="4889">
                  <c:v>6.024539637372594</c:v>
                </c:pt>
                <c:pt idx="4890">
                  <c:v>0.0</c:v>
                </c:pt>
                <c:pt idx="4891">
                  <c:v>0.0</c:v>
                </c:pt>
                <c:pt idx="4892">
                  <c:v>0.0</c:v>
                </c:pt>
                <c:pt idx="4893">
                  <c:v>0.0</c:v>
                </c:pt>
                <c:pt idx="4894">
                  <c:v>0.0</c:v>
                </c:pt>
                <c:pt idx="4895">
                  <c:v>0.0</c:v>
                </c:pt>
                <c:pt idx="4896">
                  <c:v>0.0</c:v>
                </c:pt>
                <c:pt idx="4897">
                  <c:v>0.0</c:v>
                </c:pt>
                <c:pt idx="4898">
                  <c:v>0.0</c:v>
                </c:pt>
                <c:pt idx="4899">
                  <c:v>0.0</c:v>
                </c:pt>
                <c:pt idx="4900">
                  <c:v>6.022435192142001</c:v>
                </c:pt>
                <c:pt idx="4901">
                  <c:v>6.022498836171078</c:v>
                </c:pt>
                <c:pt idx="4902">
                  <c:v>6.022554225249687</c:v>
                </c:pt>
                <c:pt idx="4903">
                  <c:v>6.022712144856378</c:v>
                </c:pt>
                <c:pt idx="4904">
                  <c:v>6.022814962683535</c:v>
                </c:pt>
                <c:pt idx="4905">
                  <c:v>6.022948968480245</c:v>
                </c:pt>
                <c:pt idx="4906">
                  <c:v>6.022980828374255</c:v>
                </c:pt>
                <c:pt idx="4907">
                  <c:v>6.0232405288625</c:v>
                </c:pt>
                <c:pt idx="4908">
                  <c:v>6.02339046858489</c:v>
                </c:pt>
                <c:pt idx="4909">
                  <c:v>6.02357201232455</c:v>
                </c:pt>
                <c:pt idx="4910">
                  <c:v>0.0</c:v>
                </c:pt>
                <c:pt idx="4911">
                  <c:v>0.0</c:v>
                </c:pt>
                <c:pt idx="4912">
                  <c:v>0.0</c:v>
                </c:pt>
                <c:pt idx="4913">
                  <c:v>0.0</c:v>
                </c:pt>
                <c:pt idx="4914">
                  <c:v>0.0</c:v>
                </c:pt>
                <c:pt idx="4915">
                  <c:v>0.0</c:v>
                </c:pt>
                <c:pt idx="4916">
                  <c:v>0.0</c:v>
                </c:pt>
                <c:pt idx="4917">
                  <c:v>0.0</c:v>
                </c:pt>
                <c:pt idx="4918">
                  <c:v>0.0</c:v>
                </c:pt>
                <c:pt idx="4919">
                  <c:v>0.0</c:v>
                </c:pt>
                <c:pt idx="4920">
                  <c:v>6.021538042674794</c:v>
                </c:pt>
                <c:pt idx="4921">
                  <c:v>6.021420289408354</c:v>
                </c:pt>
                <c:pt idx="4922">
                  <c:v>6.021578656897772</c:v>
                </c:pt>
                <c:pt idx="4923">
                  <c:v>6.021712763582348</c:v>
                </c:pt>
                <c:pt idx="4924">
                  <c:v>6.021823066488706</c:v>
                </c:pt>
                <c:pt idx="4925">
                  <c:v>6.022012265525257</c:v>
                </c:pt>
                <c:pt idx="4926">
                  <c:v>6.021965230007368</c:v>
                </c:pt>
                <c:pt idx="4927">
                  <c:v>6.022249258019245</c:v>
                </c:pt>
                <c:pt idx="4928">
                  <c:v>6.02229658982206</c:v>
                </c:pt>
                <c:pt idx="4929">
                  <c:v>6.022438375748534</c:v>
                </c:pt>
                <c:pt idx="4930">
                  <c:v>0.0</c:v>
                </c:pt>
                <c:pt idx="4931">
                  <c:v>0.0</c:v>
                </c:pt>
                <c:pt idx="4932">
                  <c:v>0.0</c:v>
                </c:pt>
                <c:pt idx="4933">
                  <c:v>0.0</c:v>
                </c:pt>
                <c:pt idx="4934">
                  <c:v>0.0</c:v>
                </c:pt>
                <c:pt idx="4935">
                  <c:v>0.0</c:v>
                </c:pt>
                <c:pt idx="4936">
                  <c:v>0.0</c:v>
                </c:pt>
                <c:pt idx="4937">
                  <c:v>0.0</c:v>
                </c:pt>
                <c:pt idx="4938">
                  <c:v>0.0</c:v>
                </c:pt>
                <c:pt idx="4939">
                  <c:v>0.0</c:v>
                </c:pt>
                <c:pt idx="4940">
                  <c:v>6.020782674885345</c:v>
                </c:pt>
                <c:pt idx="4941">
                  <c:v>6.020853838829275</c:v>
                </c:pt>
                <c:pt idx="4942">
                  <c:v>6.020830547505633</c:v>
                </c:pt>
                <c:pt idx="4943">
                  <c:v>6.021012305446225</c:v>
                </c:pt>
                <c:pt idx="4944">
                  <c:v>6.021107158031776</c:v>
                </c:pt>
                <c:pt idx="4945">
                  <c:v>6.021154466540725</c:v>
                </c:pt>
                <c:pt idx="4946">
                  <c:v>6.021311911214867</c:v>
                </c:pt>
                <c:pt idx="4947">
                  <c:v>6.02146980027995</c:v>
                </c:pt>
                <c:pt idx="4948">
                  <c:v>6.02169871236815</c:v>
                </c:pt>
                <c:pt idx="4949">
                  <c:v>6.021816664788425</c:v>
                </c:pt>
                <c:pt idx="4950">
                  <c:v>0.0</c:v>
                </c:pt>
                <c:pt idx="4951">
                  <c:v>0.0</c:v>
                </c:pt>
                <c:pt idx="4952">
                  <c:v>0.0</c:v>
                </c:pt>
                <c:pt idx="4953">
                  <c:v>0.0</c:v>
                </c:pt>
                <c:pt idx="4954">
                  <c:v>0.0</c:v>
                </c:pt>
                <c:pt idx="4955">
                  <c:v>0.0</c:v>
                </c:pt>
                <c:pt idx="4956">
                  <c:v>0.0</c:v>
                </c:pt>
                <c:pt idx="4957">
                  <c:v>0.0</c:v>
                </c:pt>
                <c:pt idx="4958">
                  <c:v>0.0</c:v>
                </c:pt>
                <c:pt idx="4959">
                  <c:v>0.0</c:v>
                </c:pt>
                <c:pt idx="4960">
                  <c:v>6.020302532645394</c:v>
                </c:pt>
                <c:pt idx="4961">
                  <c:v>6.020358320041727</c:v>
                </c:pt>
                <c:pt idx="4962">
                  <c:v>6.020287730435481</c:v>
                </c:pt>
                <c:pt idx="4963">
                  <c:v>6.020414149512737</c:v>
                </c:pt>
                <c:pt idx="4964">
                  <c:v>6.02061094065847</c:v>
                </c:pt>
                <c:pt idx="4965">
                  <c:v>6.02076871989478</c:v>
                </c:pt>
                <c:pt idx="4966">
                  <c:v>6.020863529574531</c:v>
                </c:pt>
                <c:pt idx="4967">
                  <c:v>6.020950129397685</c:v>
                </c:pt>
                <c:pt idx="4968">
                  <c:v>6.021171043406875</c:v>
                </c:pt>
                <c:pt idx="4969">
                  <c:v>6.021344455679775</c:v>
                </c:pt>
                <c:pt idx="4970">
                  <c:v>0.0</c:v>
                </c:pt>
                <c:pt idx="4971">
                  <c:v>0.0</c:v>
                </c:pt>
                <c:pt idx="4972">
                  <c:v>0.0</c:v>
                </c:pt>
                <c:pt idx="4973">
                  <c:v>0.0</c:v>
                </c:pt>
                <c:pt idx="4974">
                  <c:v>0.0</c:v>
                </c:pt>
                <c:pt idx="4975">
                  <c:v>0.0</c:v>
                </c:pt>
                <c:pt idx="4976">
                  <c:v>0.0</c:v>
                </c:pt>
                <c:pt idx="4977">
                  <c:v>0.0</c:v>
                </c:pt>
                <c:pt idx="4978">
                  <c:v>0.0</c:v>
                </c:pt>
                <c:pt idx="4979">
                  <c:v>0.0</c:v>
                </c:pt>
                <c:pt idx="4980">
                  <c:v>6.019869734310213</c:v>
                </c:pt>
                <c:pt idx="4981">
                  <c:v>6.019783860661977</c:v>
                </c:pt>
                <c:pt idx="4982">
                  <c:v>6.019815601270015</c:v>
                </c:pt>
                <c:pt idx="4983">
                  <c:v>6.020060000165238</c:v>
                </c:pt>
                <c:pt idx="4984">
                  <c:v>6.020154777827778</c:v>
                </c:pt>
                <c:pt idx="4985">
                  <c:v>6.020249603675</c:v>
                </c:pt>
                <c:pt idx="4986">
                  <c:v>6.020470425210227</c:v>
                </c:pt>
                <c:pt idx="4987">
                  <c:v>6.020557193623226</c:v>
                </c:pt>
                <c:pt idx="4988">
                  <c:v>6.020801269292765</c:v>
                </c:pt>
                <c:pt idx="4989">
                  <c:v>6.020769905610493</c:v>
                </c:pt>
                <c:pt idx="4990">
                  <c:v>0.0</c:v>
                </c:pt>
                <c:pt idx="4991">
                  <c:v>0.0</c:v>
                </c:pt>
                <c:pt idx="4992">
                  <c:v>0.0</c:v>
                </c:pt>
                <c:pt idx="4993">
                  <c:v>0.0</c:v>
                </c:pt>
                <c:pt idx="4994">
                  <c:v>0.0</c:v>
                </c:pt>
                <c:pt idx="4995">
                  <c:v>0.0</c:v>
                </c:pt>
                <c:pt idx="4996">
                  <c:v>0.0</c:v>
                </c:pt>
                <c:pt idx="4997">
                  <c:v>0.0</c:v>
                </c:pt>
                <c:pt idx="4998">
                  <c:v>0.0</c:v>
                </c:pt>
                <c:pt idx="4999">
                  <c:v>0.0</c:v>
                </c:pt>
                <c:pt idx="5000">
                  <c:v>6.019476305713808</c:v>
                </c:pt>
                <c:pt idx="5001">
                  <c:v>6.019492436164036</c:v>
                </c:pt>
                <c:pt idx="5002">
                  <c:v>6.019579580181266</c:v>
                </c:pt>
                <c:pt idx="5003">
                  <c:v>6.019658689542941</c:v>
                </c:pt>
                <c:pt idx="5004">
                  <c:v>6.019816388387486</c:v>
                </c:pt>
                <c:pt idx="5005">
                  <c:v>6.019927246628445</c:v>
                </c:pt>
                <c:pt idx="5006">
                  <c:v>6.020139700995907</c:v>
                </c:pt>
                <c:pt idx="5007">
                  <c:v>6.020336741604317</c:v>
                </c:pt>
                <c:pt idx="5008">
                  <c:v>6.02017110293568</c:v>
                </c:pt>
                <c:pt idx="5009">
                  <c:v>6.020447280754076</c:v>
                </c:pt>
                <c:pt idx="5010">
                  <c:v>0.0</c:v>
                </c:pt>
                <c:pt idx="5011">
                  <c:v>0.0</c:v>
                </c:pt>
                <c:pt idx="5012">
                  <c:v>0.0</c:v>
                </c:pt>
                <c:pt idx="5013">
                  <c:v>0.0</c:v>
                </c:pt>
                <c:pt idx="5014">
                  <c:v>0.0</c:v>
                </c:pt>
                <c:pt idx="5015">
                  <c:v>0.0</c:v>
                </c:pt>
                <c:pt idx="5016">
                  <c:v>0.0</c:v>
                </c:pt>
                <c:pt idx="5017">
                  <c:v>0.0</c:v>
                </c:pt>
                <c:pt idx="5018">
                  <c:v>0.0</c:v>
                </c:pt>
                <c:pt idx="5019">
                  <c:v>0.0</c:v>
                </c:pt>
                <c:pt idx="5020">
                  <c:v>6.019169635287188</c:v>
                </c:pt>
                <c:pt idx="5021">
                  <c:v>6.019225327581937</c:v>
                </c:pt>
                <c:pt idx="5022">
                  <c:v>6.019288342521617</c:v>
                </c:pt>
                <c:pt idx="5023">
                  <c:v>6.019430326221264</c:v>
                </c:pt>
                <c:pt idx="5024">
                  <c:v>6.019540886417539</c:v>
                </c:pt>
                <c:pt idx="5025">
                  <c:v>6.019611915796047</c:v>
                </c:pt>
                <c:pt idx="5026">
                  <c:v>6.019793375375173</c:v>
                </c:pt>
                <c:pt idx="5027">
                  <c:v>6.019950789569834</c:v>
                </c:pt>
                <c:pt idx="5028">
                  <c:v>6.02018731220809</c:v>
                </c:pt>
                <c:pt idx="5029">
                  <c:v>6.020172042307565</c:v>
                </c:pt>
                <c:pt idx="5030">
                  <c:v>0.0</c:v>
                </c:pt>
                <c:pt idx="5031">
                  <c:v>0.0</c:v>
                </c:pt>
                <c:pt idx="5032">
                  <c:v>0.0</c:v>
                </c:pt>
                <c:pt idx="5033">
                  <c:v>0.0</c:v>
                </c:pt>
                <c:pt idx="5034">
                  <c:v>0.0</c:v>
                </c:pt>
                <c:pt idx="5035">
                  <c:v>0.0</c:v>
                </c:pt>
                <c:pt idx="5036">
                  <c:v>0.0</c:v>
                </c:pt>
                <c:pt idx="5037">
                  <c:v>0.0</c:v>
                </c:pt>
                <c:pt idx="5038">
                  <c:v>0.0</c:v>
                </c:pt>
                <c:pt idx="5039">
                  <c:v>0.0</c:v>
                </c:pt>
                <c:pt idx="5040">
                  <c:v>6.018996226439799</c:v>
                </c:pt>
                <c:pt idx="5041">
                  <c:v>6.019043778856008</c:v>
                </c:pt>
                <c:pt idx="5042">
                  <c:v>6.019091517300978</c:v>
                </c:pt>
                <c:pt idx="5043">
                  <c:v>6.019186339437185</c:v>
                </c:pt>
                <c:pt idx="5044">
                  <c:v>6.019344190191962</c:v>
                </c:pt>
                <c:pt idx="5045">
                  <c:v>6.019541292197801</c:v>
                </c:pt>
                <c:pt idx="5046">
                  <c:v>6.019604409336467</c:v>
                </c:pt>
                <c:pt idx="5047">
                  <c:v>6.019660058819304</c:v>
                </c:pt>
                <c:pt idx="5048">
                  <c:v>6.019966928738445</c:v>
                </c:pt>
                <c:pt idx="5049">
                  <c:v>6.019927842096338</c:v>
                </c:pt>
                <c:pt idx="5050">
                  <c:v>0.0</c:v>
                </c:pt>
                <c:pt idx="5051">
                  <c:v>0.0</c:v>
                </c:pt>
                <c:pt idx="5052">
                  <c:v>0.0</c:v>
                </c:pt>
                <c:pt idx="5053">
                  <c:v>0.0</c:v>
                </c:pt>
                <c:pt idx="5054">
                  <c:v>0.0</c:v>
                </c:pt>
                <c:pt idx="5055">
                  <c:v>0.0</c:v>
                </c:pt>
                <c:pt idx="5056">
                  <c:v>0.0</c:v>
                </c:pt>
                <c:pt idx="5057">
                  <c:v>0.0</c:v>
                </c:pt>
                <c:pt idx="5058">
                  <c:v>0.0</c:v>
                </c:pt>
                <c:pt idx="5059">
                  <c:v>0.0</c:v>
                </c:pt>
                <c:pt idx="5060">
                  <c:v>6.018823076688355</c:v>
                </c:pt>
                <c:pt idx="5061">
                  <c:v>6.018902563948322</c:v>
                </c:pt>
                <c:pt idx="5062">
                  <c:v>6.018894896044406</c:v>
                </c:pt>
                <c:pt idx="5063">
                  <c:v>6.018950277866938</c:v>
                </c:pt>
                <c:pt idx="5064">
                  <c:v>6.01909208902163</c:v>
                </c:pt>
                <c:pt idx="5065">
                  <c:v>6.01927387529213</c:v>
                </c:pt>
                <c:pt idx="5066">
                  <c:v>6.019266196349748</c:v>
                </c:pt>
                <c:pt idx="5067">
                  <c:v>6.01949476718127</c:v>
                </c:pt>
                <c:pt idx="5068">
                  <c:v>6.019770571598062</c:v>
                </c:pt>
                <c:pt idx="5069">
                  <c:v>6.0197075376761</c:v>
                </c:pt>
                <c:pt idx="5070">
                  <c:v>0.0</c:v>
                </c:pt>
                <c:pt idx="5071">
                  <c:v>0.0</c:v>
                </c:pt>
                <c:pt idx="5072">
                  <c:v>0.0</c:v>
                </c:pt>
                <c:pt idx="5073">
                  <c:v>0.0</c:v>
                </c:pt>
                <c:pt idx="5074">
                  <c:v>0.0</c:v>
                </c:pt>
                <c:pt idx="5075">
                  <c:v>0.0</c:v>
                </c:pt>
                <c:pt idx="5076">
                  <c:v>0.0</c:v>
                </c:pt>
                <c:pt idx="5077">
                  <c:v>0.0</c:v>
                </c:pt>
                <c:pt idx="5078">
                  <c:v>0.0</c:v>
                </c:pt>
                <c:pt idx="5079">
                  <c:v>0.0</c:v>
                </c:pt>
                <c:pt idx="5080">
                  <c:v>6.01850026772281</c:v>
                </c:pt>
                <c:pt idx="5081">
                  <c:v>6.018493003068553</c:v>
                </c:pt>
                <c:pt idx="5082">
                  <c:v>6.018650825030267</c:v>
                </c:pt>
                <c:pt idx="5083">
                  <c:v>6.018910979913476</c:v>
                </c:pt>
                <c:pt idx="5084">
                  <c:v>6.018887501229199</c:v>
                </c:pt>
                <c:pt idx="5085">
                  <c:v>6.019013602611428</c:v>
                </c:pt>
                <c:pt idx="5086">
                  <c:v>6.019077037637238</c:v>
                </c:pt>
                <c:pt idx="5087">
                  <c:v>6.019352772013037</c:v>
                </c:pt>
                <c:pt idx="5088">
                  <c:v>6.01944768185955</c:v>
                </c:pt>
                <c:pt idx="5089">
                  <c:v>6.01954992555264</c:v>
                </c:pt>
                <c:pt idx="5090">
                  <c:v>0.0</c:v>
                </c:pt>
                <c:pt idx="5091">
                  <c:v>0.0</c:v>
                </c:pt>
                <c:pt idx="5092">
                  <c:v>0.0</c:v>
                </c:pt>
                <c:pt idx="5093">
                  <c:v>0.0</c:v>
                </c:pt>
                <c:pt idx="5094">
                  <c:v>0.0</c:v>
                </c:pt>
                <c:pt idx="5095">
                  <c:v>0.0</c:v>
                </c:pt>
                <c:pt idx="5096">
                  <c:v>0.0</c:v>
                </c:pt>
                <c:pt idx="5097">
                  <c:v>0.0</c:v>
                </c:pt>
                <c:pt idx="5098">
                  <c:v>0.0</c:v>
                </c:pt>
                <c:pt idx="5099">
                  <c:v>0.0</c:v>
                </c:pt>
                <c:pt idx="5100">
                  <c:v>6.018295865263525</c:v>
                </c:pt>
                <c:pt idx="5101">
                  <c:v>6.018398787835521</c:v>
                </c:pt>
                <c:pt idx="5102">
                  <c:v>6.018453963973927</c:v>
                </c:pt>
                <c:pt idx="5103">
                  <c:v>6.018596067355981</c:v>
                </c:pt>
                <c:pt idx="5104">
                  <c:v>6.018769952720028</c:v>
                </c:pt>
                <c:pt idx="5105">
                  <c:v>6.01890364931181</c:v>
                </c:pt>
                <c:pt idx="5106">
                  <c:v>6.018904022015689</c:v>
                </c:pt>
                <c:pt idx="5107">
                  <c:v>6.019006354610566</c:v>
                </c:pt>
                <c:pt idx="5108">
                  <c:v>6.019250867657805</c:v>
                </c:pt>
                <c:pt idx="5109">
                  <c:v>6.019400378109474</c:v>
                </c:pt>
                <c:pt idx="5110">
                  <c:v>0.0</c:v>
                </c:pt>
                <c:pt idx="5111">
                  <c:v>0.0</c:v>
                </c:pt>
                <c:pt idx="5112">
                  <c:v>0.0</c:v>
                </c:pt>
                <c:pt idx="5113">
                  <c:v>0.0</c:v>
                </c:pt>
                <c:pt idx="5114">
                  <c:v>0.0</c:v>
                </c:pt>
                <c:pt idx="5115">
                  <c:v>0.0</c:v>
                </c:pt>
                <c:pt idx="5116">
                  <c:v>0.0</c:v>
                </c:pt>
                <c:pt idx="5117">
                  <c:v>0.0</c:v>
                </c:pt>
                <c:pt idx="5118">
                  <c:v>0.0</c:v>
                </c:pt>
                <c:pt idx="5119">
                  <c:v>0.0</c:v>
                </c:pt>
                <c:pt idx="5120">
                  <c:v>6.018217242692097</c:v>
                </c:pt>
                <c:pt idx="5121">
                  <c:v>6.018201929874489</c:v>
                </c:pt>
                <c:pt idx="5122">
                  <c:v>6.018335962518326</c:v>
                </c:pt>
                <c:pt idx="5123">
                  <c:v>6.018336767426739</c:v>
                </c:pt>
                <c:pt idx="5124">
                  <c:v>6.018596547648506</c:v>
                </c:pt>
                <c:pt idx="5125">
                  <c:v>6.018643850476288</c:v>
                </c:pt>
                <c:pt idx="5126">
                  <c:v>6.018943419100156</c:v>
                </c:pt>
                <c:pt idx="5127">
                  <c:v>6.019053744996226</c:v>
                </c:pt>
                <c:pt idx="5128">
                  <c:v>6.019124926327045</c:v>
                </c:pt>
                <c:pt idx="5129">
                  <c:v>6.019140633642964</c:v>
                </c:pt>
                <c:pt idx="5130">
                  <c:v>0.0</c:v>
                </c:pt>
                <c:pt idx="5131">
                  <c:v>0.0</c:v>
                </c:pt>
                <c:pt idx="5132">
                  <c:v>0.0</c:v>
                </c:pt>
                <c:pt idx="5133">
                  <c:v>0.0</c:v>
                </c:pt>
                <c:pt idx="5134">
                  <c:v>0.0</c:v>
                </c:pt>
                <c:pt idx="5135">
                  <c:v>0.0</c:v>
                </c:pt>
                <c:pt idx="5136">
                  <c:v>0.0</c:v>
                </c:pt>
                <c:pt idx="5137">
                  <c:v>0.0</c:v>
                </c:pt>
                <c:pt idx="5138">
                  <c:v>0.0</c:v>
                </c:pt>
                <c:pt idx="5139">
                  <c:v>0.0</c:v>
                </c:pt>
                <c:pt idx="5140">
                  <c:v>6.018043996739572</c:v>
                </c:pt>
                <c:pt idx="5141">
                  <c:v>6.017950279339436</c:v>
                </c:pt>
                <c:pt idx="5142">
                  <c:v>6.018147411481504</c:v>
                </c:pt>
                <c:pt idx="5143">
                  <c:v>6.01821059630367</c:v>
                </c:pt>
                <c:pt idx="5144">
                  <c:v>6.018289680109466</c:v>
                </c:pt>
                <c:pt idx="5145">
                  <c:v>6.018604891759682</c:v>
                </c:pt>
                <c:pt idx="5146">
                  <c:v>6.018683624346587</c:v>
                </c:pt>
                <c:pt idx="5147">
                  <c:v>6.018857379232784</c:v>
                </c:pt>
                <c:pt idx="5148">
                  <c:v>6.018849324377542</c:v>
                </c:pt>
                <c:pt idx="5149">
                  <c:v>6.019132823881856</c:v>
                </c:pt>
                <c:pt idx="5150">
                  <c:v>0.0</c:v>
                </c:pt>
                <c:pt idx="5151">
                  <c:v>0.0</c:v>
                </c:pt>
                <c:pt idx="5152">
                  <c:v>0.0</c:v>
                </c:pt>
                <c:pt idx="5153">
                  <c:v>0.0</c:v>
                </c:pt>
                <c:pt idx="5154">
                  <c:v>0.0</c:v>
                </c:pt>
                <c:pt idx="5155">
                  <c:v>0.0</c:v>
                </c:pt>
                <c:pt idx="5156">
                  <c:v>0.0</c:v>
                </c:pt>
                <c:pt idx="5157">
                  <c:v>0.0</c:v>
                </c:pt>
                <c:pt idx="5158">
                  <c:v>0.0</c:v>
                </c:pt>
                <c:pt idx="5159">
                  <c:v>0.0</c:v>
                </c:pt>
                <c:pt idx="5160">
                  <c:v>6.017942184002071</c:v>
                </c:pt>
                <c:pt idx="5161">
                  <c:v>6.017824036587691</c:v>
                </c:pt>
                <c:pt idx="5162">
                  <c:v>6.017887445529236</c:v>
                </c:pt>
                <c:pt idx="5163">
                  <c:v>6.017966683403536</c:v>
                </c:pt>
                <c:pt idx="5164">
                  <c:v>6.018210967581401</c:v>
                </c:pt>
                <c:pt idx="5165">
                  <c:v>6.018471239975764</c:v>
                </c:pt>
                <c:pt idx="5166">
                  <c:v>6.018542287158986</c:v>
                </c:pt>
                <c:pt idx="5167">
                  <c:v>6.018581540324869</c:v>
                </c:pt>
                <c:pt idx="5168">
                  <c:v>6.018684495556765</c:v>
                </c:pt>
                <c:pt idx="5169">
                  <c:v>6.018849736614014</c:v>
                </c:pt>
                <c:pt idx="5170">
                  <c:v>0.0</c:v>
                </c:pt>
                <c:pt idx="5171">
                  <c:v>0.0</c:v>
                </c:pt>
                <c:pt idx="5172">
                  <c:v>0.0</c:v>
                </c:pt>
                <c:pt idx="5173">
                  <c:v>0.0</c:v>
                </c:pt>
                <c:pt idx="5174">
                  <c:v>0.0</c:v>
                </c:pt>
                <c:pt idx="5175">
                  <c:v>0.0</c:v>
                </c:pt>
                <c:pt idx="5176">
                  <c:v>0.0</c:v>
                </c:pt>
                <c:pt idx="5177">
                  <c:v>0.0</c:v>
                </c:pt>
                <c:pt idx="5178">
                  <c:v>0.0</c:v>
                </c:pt>
                <c:pt idx="5179">
                  <c:v>0.0</c:v>
                </c:pt>
                <c:pt idx="5180">
                  <c:v>6.017477376855507</c:v>
                </c:pt>
                <c:pt idx="5181">
                  <c:v>6.017698421337224</c:v>
                </c:pt>
                <c:pt idx="5182">
                  <c:v>6.017753851957386</c:v>
                </c:pt>
                <c:pt idx="5183">
                  <c:v>6.01780917434476</c:v>
                </c:pt>
                <c:pt idx="5184">
                  <c:v>6.017951242240676</c:v>
                </c:pt>
                <c:pt idx="5185">
                  <c:v>6.018116679228924</c:v>
                </c:pt>
                <c:pt idx="5186">
                  <c:v>6.018140707017944</c:v>
                </c:pt>
                <c:pt idx="5187">
                  <c:v>6.018345486257051</c:v>
                </c:pt>
                <c:pt idx="5188">
                  <c:v>6.018558170067108</c:v>
                </c:pt>
                <c:pt idx="5189">
                  <c:v>6.018629282211986</c:v>
                </c:pt>
                <c:pt idx="5190">
                  <c:v>0.0</c:v>
                </c:pt>
                <c:pt idx="5191">
                  <c:v>0.0</c:v>
                </c:pt>
                <c:pt idx="5192">
                  <c:v>0.0</c:v>
                </c:pt>
                <c:pt idx="5193">
                  <c:v>0.0</c:v>
                </c:pt>
                <c:pt idx="5194">
                  <c:v>0.0</c:v>
                </c:pt>
                <c:pt idx="5195">
                  <c:v>0.0</c:v>
                </c:pt>
                <c:pt idx="5196">
                  <c:v>0.0</c:v>
                </c:pt>
                <c:pt idx="5197">
                  <c:v>0.0</c:v>
                </c:pt>
                <c:pt idx="5198">
                  <c:v>0.0</c:v>
                </c:pt>
                <c:pt idx="5199">
                  <c:v>0.0</c:v>
                </c:pt>
                <c:pt idx="5200">
                  <c:v>6.017390960745433</c:v>
                </c:pt>
                <c:pt idx="5201">
                  <c:v>6.017501828606771</c:v>
                </c:pt>
                <c:pt idx="5202">
                  <c:v>6.017525313251146</c:v>
                </c:pt>
                <c:pt idx="5203">
                  <c:v>6.017722757829477</c:v>
                </c:pt>
                <c:pt idx="5204">
                  <c:v>6.017801915853637</c:v>
                </c:pt>
                <c:pt idx="5205">
                  <c:v>6.018069677887734</c:v>
                </c:pt>
                <c:pt idx="5206">
                  <c:v>6.018314008884905</c:v>
                </c:pt>
                <c:pt idx="5207">
                  <c:v>6.018196013040864</c:v>
                </c:pt>
                <c:pt idx="5208">
                  <c:v>6.01843211953769</c:v>
                </c:pt>
                <c:pt idx="5209">
                  <c:v>6.018605493924098</c:v>
                </c:pt>
                <c:pt idx="5210">
                  <c:v>0.0</c:v>
                </c:pt>
                <c:pt idx="5211">
                  <c:v>0.0</c:v>
                </c:pt>
                <c:pt idx="5212">
                  <c:v>0.0</c:v>
                </c:pt>
                <c:pt idx="5213">
                  <c:v>0.0</c:v>
                </c:pt>
                <c:pt idx="5214">
                  <c:v>0.0</c:v>
                </c:pt>
                <c:pt idx="5215">
                  <c:v>0.0</c:v>
                </c:pt>
                <c:pt idx="5216">
                  <c:v>0.0</c:v>
                </c:pt>
                <c:pt idx="5217">
                  <c:v>0.0</c:v>
                </c:pt>
                <c:pt idx="5218">
                  <c:v>0.0</c:v>
                </c:pt>
                <c:pt idx="5219">
                  <c:v>0.0</c:v>
                </c:pt>
                <c:pt idx="5220">
                  <c:v>6.017398530397044</c:v>
                </c:pt>
                <c:pt idx="5221">
                  <c:v>6.017391648885464</c:v>
                </c:pt>
                <c:pt idx="5222">
                  <c:v>6.01763561850959</c:v>
                </c:pt>
                <c:pt idx="5223">
                  <c:v>6.01770715687694</c:v>
                </c:pt>
                <c:pt idx="5224">
                  <c:v>6.017738429696696</c:v>
                </c:pt>
                <c:pt idx="5225">
                  <c:v>6.017880575491984</c:v>
                </c:pt>
                <c:pt idx="5226">
                  <c:v>6.018062104775</c:v>
                </c:pt>
                <c:pt idx="5227">
                  <c:v>6.018109181887426</c:v>
                </c:pt>
                <c:pt idx="5228">
                  <c:v>6.018290420167401</c:v>
                </c:pt>
                <c:pt idx="5229">
                  <c:v>6.018456217051462</c:v>
                </c:pt>
                <c:pt idx="5230">
                  <c:v>0.0</c:v>
                </c:pt>
                <c:pt idx="5231">
                  <c:v>0.0</c:v>
                </c:pt>
                <c:pt idx="5232">
                  <c:v>0.0</c:v>
                </c:pt>
                <c:pt idx="5233">
                  <c:v>0.0</c:v>
                </c:pt>
                <c:pt idx="5234">
                  <c:v>0.0</c:v>
                </c:pt>
                <c:pt idx="5235">
                  <c:v>0.0</c:v>
                </c:pt>
                <c:pt idx="5236">
                  <c:v>0.0</c:v>
                </c:pt>
                <c:pt idx="5237">
                  <c:v>0.0</c:v>
                </c:pt>
                <c:pt idx="5238">
                  <c:v>0.0</c:v>
                </c:pt>
                <c:pt idx="5239">
                  <c:v>0.0</c:v>
                </c:pt>
                <c:pt idx="5240">
                  <c:v>6.017265001898893</c:v>
                </c:pt>
                <c:pt idx="5241">
                  <c:v>6.017257562318735</c:v>
                </c:pt>
                <c:pt idx="5242">
                  <c:v>6.017525740590377</c:v>
                </c:pt>
                <c:pt idx="5243">
                  <c:v>6.017659718196626</c:v>
                </c:pt>
                <c:pt idx="5244">
                  <c:v>6.017541656137065</c:v>
                </c:pt>
                <c:pt idx="5245">
                  <c:v>6.017872838602939</c:v>
                </c:pt>
                <c:pt idx="5246">
                  <c:v>6.017825884835792</c:v>
                </c:pt>
                <c:pt idx="5247">
                  <c:v>6.018022957156687</c:v>
                </c:pt>
                <c:pt idx="5248">
                  <c:v>6.018306140122118</c:v>
                </c:pt>
                <c:pt idx="5249">
                  <c:v>6.018353910164219</c:v>
                </c:pt>
                <c:pt idx="5250">
                  <c:v>0.0</c:v>
                </c:pt>
                <c:pt idx="5251">
                  <c:v>0.0</c:v>
                </c:pt>
                <c:pt idx="5252">
                  <c:v>0.0</c:v>
                </c:pt>
                <c:pt idx="5253">
                  <c:v>0.0</c:v>
                </c:pt>
                <c:pt idx="5254">
                  <c:v>0.0</c:v>
                </c:pt>
                <c:pt idx="5255">
                  <c:v>0.0</c:v>
                </c:pt>
                <c:pt idx="5256">
                  <c:v>0.0</c:v>
                </c:pt>
                <c:pt idx="5257">
                  <c:v>0.0</c:v>
                </c:pt>
                <c:pt idx="5258">
                  <c:v>0.0</c:v>
                </c:pt>
                <c:pt idx="5259">
                  <c:v>0.0</c:v>
                </c:pt>
                <c:pt idx="5260">
                  <c:v>6.017170549075905</c:v>
                </c:pt>
                <c:pt idx="5261">
                  <c:v>6.017359868614276</c:v>
                </c:pt>
                <c:pt idx="5262">
                  <c:v>6.017258433479172</c:v>
                </c:pt>
                <c:pt idx="5263">
                  <c:v>6.017415564302424</c:v>
                </c:pt>
                <c:pt idx="5264">
                  <c:v>6.017573302999255</c:v>
                </c:pt>
                <c:pt idx="5265">
                  <c:v>6.017833508901822</c:v>
                </c:pt>
                <c:pt idx="5266">
                  <c:v>6.017818145022319</c:v>
                </c:pt>
                <c:pt idx="5267">
                  <c:v>6.018140508243775</c:v>
                </c:pt>
                <c:pt idx="5268">
                  <c:v>6.018251462712647</c:v>
                </c:pt>
                <c:pt idx="5269">
                  <c:v>6.018235728194989</c:v>
                </c:pt>
                <c:pt idx="5270">
                  <c:v>0.0</c:v>
                </c:pt>
                <c:pt idx="5271">
                  <c:v>0.0</c:v>
                </c:pt>
                <c:pt idx="5272">
                  <c:v>0.0</c:v>
                </c:pt>
                <c:pt idx="5273">
                  <c:v>0.0</c:v>
                </c:pt>
                <c:pt idx="5274">
                  <c:v>0.0</c:v>
                </c:pt>
                <c:pt idx="5275">
                  <c:v>0.0</c:v>
                </c:pt>
                <c:pt idx="5276">
                  <c:v>0.0</c:v>
                </c:pt>
                <c:pt idx="5277">
                  <c:v>0.0</c:v>
                </c:pt>
                <c:pt idx="5278">
                  <c:v>0.0</c:v>
                </c:pt>
                <c:pt idx="5279">
                  <c:v>0.0</c:v>
                </c:pt>
                <c:pt idx="5280">
                  <c:v>6.01720985986068</c:v>
                </c:pt>
                <c:pt idx="5281">
                  <c:v>6.017186899649348</c:v>
                </c:pt>
                <c:pt idx="5282">
                  <c:v>6.017407698629476</c:v>
                </c:pt>
                <c:pt idx="5283">
                  <c:v>6.017336909003437</c:v>
                </c:pt>
                <c:pt idx="5284">
                  <c:v>6.017510379882677</c:v>
                </c:pt>
                <c:pt idx="5285">
                  <c:v>6.017542025436676</c:v>
                </c:pt>
                <c:pt idx="5286">
                  <c:v>6.017833560881646</c:v>
                </c:pt>
                <c:pt idx="5287">
                  <c:v>6.017873128423568</c:v>
                </c:pt>
                <c:pt idx="5288">
                  <c:v>6.018038573496459</c:v>
                </c:pt>
                <c:pt idx="5289">
                  <c:v>6.018180470488065</c:v>
                </c:pt>
                <c:pt idx="5290">
                  <c:v>0.0</c:v>
                </c:pt>
                <c:pt idx="5291">
                  <c:v>0.0</c:v>
                </c:pt>
                <c:pt idx="5292">
                  <c:v>0.0</c:v>
                </c:pt>
                <c:pt idx="5293">
                  <c:v>0.0</c:v>
                </c:pt>
                <c:pt idx="5294">
                  <c:v>0.0</c:v>
                </c:pt>
                <c:pt idx="5295">
                  <c:v>0.0</c:v>
                </c:pt>
                <c:pt idx="5296">
                  <c:v>0.0</c:v>
                </c:pt>
                <c:pt idx="5297">
                  <c:v>0.0</c:v>
                </c:pt>
                <c:pt idx="5298">
                  <c:v>0.0</c:v>
                </c:pt>
                <c:pt idx="5299">
                  <c:v>0.0</c:v>
                </c:pt>
                <c:pt idx="5300">
                  <c:v>6.01706810064521</c:v>
                </c:pt>
                <c:pt idx="5301">
                  <c:v>6.017210607739115</c:v>
                </c:pt>
                <c:pt idx="5302">
                  <c:v>6.017250257857597</c:v>
                </c:pt>
                <c:pt idx="5303">
                  <c:v>6.017273932687516</c:v>
                </c:pt>
                <c:pt idx="5304">
                  <c:v>6.01757349152297</c:v>
                </c:pt>
                <c:pt idx="5305">
                  <c:v>6.017652461131725</c:v>
                </c:pt>
                <c:pt idx="5306">
                  <c:v>6.017778630946816</c:v>
                </c:pt>
                <c:pt idx="5307">
                  <c:v>6.01779454460526</c:v>
                </c:pt>
                <c:pt idx="5308">
                  <c:v>6.017889251372885</c:v>
                </c:pt>
                <c:pt idx="5309">
                  <c:v>6.01817278905515</c:v>
                </c:pt>
                <c:pt idx="5310">
                  <c:v>0.0</c:v>
                </c:pt>
                <c:pt idx="5311">
                  <c:v>0.0</c:v>
                </c:pt>
                <c:pt idx="5312">
                  <c:v>0.0</c:v>
                </c:pt>
                <c:pt idx="5313">
                  <c:v>0.0</c:v>
                </c:pt>
                <c:pt idx="5314">
                  <c:v>0.0</c:v>
                </c:pt>
                <c:pt idx="5315">
                  <c:v>0.0</c:v>
                </c:pt>
                <c:pt idx="5316">
                  <c:v>0.0</c:v>
                </c:pt>
                <c:pt idx="5317">
                  <c:v>0.0</c:v>
                </c:pt>
                <c:pt idx="5318">
                  <c:v>0.0</c:v>
                </c:pt>
                <c:pt idx="5319">
                  <c:v>0.0</c:v>
                </c:pt>
                <c:pt idx="5320">
                  <c:v>6.017013117416734</c:v>
                </c:pt>
                <c:pt idx="5321">
                  <c:v>6.017123901297876</c:v>
                </c:pt>
                <c:pt idx="5322">
                  <c:v>6.017210926069437</c:v>
                </c:pt>
                <c:pt idx="5323">
                  <c:v>6.017305400595681</c:v>
                </c:pt>
                <c:pt idx="5324">
                  <c:v>6.017361008305889</c:v>
                </c:pt>
                <c:pt idx="5325">
                  <c:v>6.01751069388084</c:v>
                </c:pt>
                <c:pt idx="5326">
                  <c:v>6.017794602251398</c:v>
                </c:pt>
                <c:pt idx="5327">
                  <c:v>6.017715757511668</c:v>
                </c:pt>
                <c:pt idx="5328">
                  <c:v>6.017873575632269</c:v>
                </c:pt>
                <c:pt idx="5329">
                  <c:v>6.018141331882881</c:v>
                </c:pt>
                <c:pt idx="5330">
                  <c:v>0.0</c:v>
                </c:pt>
                <c:pt idx="5331">
                  <c:v>0.0</c:v>
                </c:pt>
                <c:pt idx="5332">
                  <c:v>0.0</c:v>
                </c:pt>
                <c:pt idx="5333">
                  <c:v>0.0</c:v>
                </c:pt>
                <c:pt idx="5334">
                  <c:v>0.0</c:v>
                </c:pt>
                <c:pt idx="5335">
                  <c:v>0.0</c:v>
                </c:pt>
                <c:pt idx="5336">
                  <c:v>0.0</c:v>
                </c:pt>
                <c:pt idx="5337">
                  <c:v>0.0</c:v>
                </c:pt>
                <c:pt idx="5338">
                  <c:v>0.0</c:v>
                </c:pt>
                <c:pt idx="5339">
                  <c:v>0.0</c:v>
                </c:pt>
                <c:pt idx="5340">
                  <c:v>6.017186081869085</c:v>
                </c:pt>
                <c:pt idx="5341">
                  <c:v>6.017155313040591</c:v>
                </c:pt>
                <c:pt idx="5342">
                  <c:v>6.017061245869374</c:v>
                </c:pt>
                <c:pt idx="5343">
                  <c:v>6.017227033544378</c:v>
                </c:pt>
                <c:pt idx="5344">
                  <c:v>6.017345465430759</c:v>
                </c:pt>
                <c:pt idx="5345">
                  <c:v>6.01762118702837</c:v>
                </c:pt>
                <c:pt idx="5346">
                  <c:v>6.017574123293855</c:v>
                </c:pt>
                <c:pt idx="5347">
                  <c:v>6.017771190534062</c:v>
                </c:pt>
                <c:pt idx="5348">
                  <c:v>6.017991751777568</c:v>
                </c:pt>
                <c:pt idx="5349">
                  <c:v>6.017944545329088</c:v>
                </c:pt>
                <c:pt idx="5350">
                  <c:v>0.0</c:v>
                </c:pt>
                <c:pt idx="5351">
                  <c:v>0.0</c:v>
                </c:pt>
                <c:pt idx="5352">
                  <c:v>0.0</c:v>
                </c:pt>
                <c:pt idx="5353">
                  <c:v>0.0</c:v>
                </c:pt>
                <c:pt idx="5354">
                  <c:v>0.0</c:v>
                </c:pt>
                <c:pt idx="5355">
                  <c:v>0.0</c:v>
                </c:pt>
                <c:pt idx="5356">
                  <c:v>0.0</c:v>
                </c:pt>
                <c:pt idx="5357">
                  <c:v>0.0</c:v>
                </c:pt>
                <c:pt idx="5358">
                  <c:v>0.0</c:v>
                </c:pt>
                <c:pt idx="5359">
                  <c:v>0.0</c:v>
                </c:pt>
                <c:pt idx="5360">
                  <c:v>6.017021161409994</c:v>
                </c:pt>
                <c:pt idx="5361">
                  <c:v>6.016887744701334</c:v>
                </c:pt>
                <c:pt idx="5362">
                  <c:v>6.017006186920561</c:v>
                </c:pt>
                <c:pt idx="5363">
                  <c:v>6.017203672705984</c:v>
                </c:pt>
                <c:pt idx="5364">
                  <c:v>6.017321551710848</c:v>
                </c:pt>
                <c:pt idx="5365">
                  <c:v>6.017392658935528</c:v>
                </c:pt>
                <c:pt idx="5366">
                  <c:v>6.017597717977885</c:v>
                </c:pt>
                <c:pt idx="5367">
                  <c:v>6.017613316080435</c:v>
                </c:pt>
                <c:pt idx="5368">
                  <c:v>6.017786808292848</c:v>
                </c:pt>
                <c:pt idx="5369">
                  <c:v>6.017968148181525</c:v>
                </c:pt>
                <c:pt idx="5370">
                  <c:v>0.0</c:v>
                </c:pt>
                <c:pt idx="5371">
                  <c:v>0.0</c:v>
                </c:pt>
                <c:pt idx="5372">
                  <c:v>0.0</c:v>
                </c:pt>
                <c:pt idx="5373">
                  <c:v>0.0</c:v>
                </c:pt>
                <c:pt idx="5374">
                  <c:v>0.0</c:v>
                </c:pt>
                <c:pt idx="5375">
                  <c:v>0.0</c:v>
                </c:pt>
                <c:pt idx="5376">
                  <c:v>0.0</c:v>
                </c:pt>
                <c:pt idx="5377">
                  <c:v>0.0</c:v>
                </c:pt>
                <c:pt idx="5378">
                  <c:v>0.0</c:v>
                </c:pt>
                <c:pt idx="5379">
                  <c:v>0.0</c:v>
                </c:pt>
                <c:pt idx="5380">
                  <c:v>6.016879396105749</c:v>
                </c:pt>
                <c:pt idx="5381">
                  <c:v>6.016974172353863</c:v>
                </c:pt>
                <c:pt idx="5382">
                  <c:v>6.01697455078818</c:v>
                </c:pt>
                <c:pt idx="5383">
                  <c:v>6.017092852953398</c:v>
                </c:pt>
                <c:pt idx="5384">
                  <c:v>6.017337284534806</c:v>
                </c:pt>
                <c:pt idx="5385">
                  <c:v>6.01749501960342</c:v>
                </c:pt>
                <c:pt idx="5386">
                  <c:v>6.017550101178815</c:v>
                </c:pt>
                <c:pt idx="5387">
                  <c:v>6.017676429131042</c:v>
                </c:pt>
                <c:pt idx="5388">
                  <c:v>6.017818645340172</c:v>
                </c:pt>
                <c:pt idx="5389">
                  <c:v>6.017881621280138</c:v>
                </c:pt>
                <c:pt idx="5390">
                  <c:v>0.0</c:v>
                </c:pt>
                <c:pt idx="5391">
                  <c:v>0.0</c:v>
                </c:pt>
                <c:pt idx="5392">
                  <c:v>0.0</c:v>
                </c:pt>
                <c:pt idx="5393">
                  <c:v>0.0</c:v>
                </c:pt>
                <c:pt idx="5394">
                  <c:v>0.0</c:v>
                </c:pt>
                <c:pt idx="5395">
                  <c:v>0.0</c:v>
                </c:pt>
                <c:pt idx="5396">
                  <c:v>0.0</c:v>
                </c:pt>
                <c:pt idx="5397">
                  <c:v>0.0</c:v>
                </c:pt>
                <c:pt idx="5398">
                  <c:v>0.0</c:v>
                </c:pt>
                <c:pt idx="5399">
                  <c:v>0.0</c:v>
                </c:pt>
                <c:pt idx="5400">
                  <c:v>6.016792808062895</c:v>
                </c:pt>
                <c:pt idx="5401">
                  <c:v>6.016801053069119</c:v>
                </c:pt>
                <c:pt idx="5402">
                  <c:v>6.016919958583207</c:v>
                </c:pt>
                <c:pt idx="5403">
                  <c:v>6.017164058728965</c:v>
                </c:pt>
                <c:pt idx="5404">
                  <c:v>6.017109235228475</c:v>
                </c:pt>
                <c:pt idx="5405">
                  <c:v>6.017250895347264</c:v>
                </c:pt>
                <c:pt idx="5406">
                  <c:v>6.01744808874617</c:v>
                </c:pt>
                <c:pt idx="5407">
                  <c:v>6.017660829143938</c:v>
                </c:pt>
                <c:pt idx="5408">
                  <c:v>6.017786860985221</c:v>
                </c:pt>
                <c:pt idx="5409">
                  <c:v>6.017881621280138</c:v>
                </c:pt>
                <c:pt idx="5410">
                  <c:v>0.0</c:v>
                </c:pt>
                <c:pt idx="5411">
                  <c:v>0.0</c:v>
                </c:pt>
                <c:pt idx="5412">
                  <c:v>0.0</c:v>
                </c:pt>
                <c:pt idx="5413">
                  <c:v>0.0</c:v>
                </c:pt>
                <c:pt idx="5414">
                  <c:v>0.0</c:v>
                </c:pt>
                <c:pt idx="5415">
                  <c:v>0.0</c:v>
                </c:pt>
                <c:pt idx="5416">
                  <c:v>0.0</c:v>
                </c:pt>
                <c:pt idx="5417">
                  <c:v>0.0</c:v>
                </c:pt>
                <c:pt idx="5418">
                  <c:v>0.0</c:v>
                </c:pt>
                <c:pt idx="5419">
                  <c:v>0.0</c:v>
                </c:pt>
                <c:pt idx="5420">
                  <c:v>6.016761294245084</c:v>
                </c:pt>
                <c:pt idx="5421">
                  <c:v>6.016919229369726</c:v>
                </c:pt>
                <c:pt idx="5422">
                  <c:v>6.016888443675017</c:v>
                </c:pt>
                <c:pt idx="5423">
                  <c:v>6.017116554041755</c:v>
                </c:pt>
                <c:pt idx="5424">
                  <c:v>6.017211199497281</c:v>
                </c:pt>
                <c:pt idx="5425">
                  <c:v>6.017140886328749</c:v>
                </c:pt>
                <c:pt idx="5426">
                  <c:v>6.017376983321458</c:v>
                </c:pt>
                <c:pt idx="5427">
                  <c:v>6.017652774652763</c:v>
                </c:pt>
                <c:pt idx="5428">
                  <c:v>6.017676875353406</c:v>
                </c:pt>
                <c:pt idx="5429">
                  <c:v>6.017865835639896</c:v>
                </c:pt>
                <c:pt idx="5430">
                  <c:v>0.0</c:v>
                </c:pt>
                <c:pt idx="5431">
                  <c:v>0.0</c:v>
                </c:pt>
                <c:pt idx="5432">
                  <c:v>0.0</c:v>
                </c:pt>
                <c:pt idx="5433">
                  <c:v>0.0</c:v>
                </c:pt>
                <c:pt idx="5434">
                  <c:v>0.0</c:v>
                </c:pt>
                <c:pt idx="5435">
                  <c:v>0.0</c:v>
                </c:pt>
                <c:pt idx="5436">
                  <c:v>0.0</c:v>
                </c:pt>
                <c:pt idx="5437">
                  <c:v>0.0</c:v>
                </c:pt>
                <c:pt idx="5438">
                  <c:v>0.0</c:v>
                </c:pt>
                <c:pt idx="5439">
                  <c:v>0.0</c:v>
                </c:pt>
                <c:pt idx="5440">
                  <c:v>6.016863916498739</c:v>
                </c:pt>
                <c:pt idx="5441">
                  <c:v>6.016927090285487</c:v>
                </c:pt>
                <c:pt idx="5442">
                  <c:v>6.016966735551148</c:v>
                </c:pt>
                <c:pt idx="5443">
                  <c:v>6.016967526527965</c:v>
                </c:pt>
                <c:pt idx="5444">
                  <c:v>6.017124974858334</c:v>
                </c:pt>
                <c:pt idx="5445">
                  <c:v>6.017179984308439</c:v>
                </c:pt>
                <c:pt idx="5446">
                  <c:v>6.017408818657065</c:v>
                </c:pt>
                <c:pt idx="5447">
                  <c:v>6.017566574540713</c:v>
                </c:pt>
                <c:pt idx="5448">
                  <c:v>6.01770015370456</c:v>
                </c:pt>
                <c:pt idx="5449">
                  <c:v>6.017865887720607</c:v>
                </c:pt>
                <c:pt idx="5450">
                  <c:v>0.0</c:v>
                </c:pt>
                <c:pt idx="5451">
                  <c:v>0.0</c:v>
                </c:pt>
                <c:pt idx="5452">
                  <c:v>0.0</c:v>
                </c:pt>
                <c:pt idx="5453">
                  <c:v>0.0</c:v>
                </c:pt>
                <c:pt idx="5454">
                  <c:v>0.0</c:v>
                </c:pt>
                <c:pt idx="5455">
                  <c:v>0.0</c:v>
                </c:pt>
                <c:pt idx="5456">
                  <c:v>0.0</c:v>
                </c:pt>
                <c:pt idx="5457">
                  <c:v>0.0</c:v>
                </c:pt>
                <c:pt idx="5458">
                  <c:v>0.0</c:v>
                </c:pt>
                <c:pt idx="5459">
                  <c:v>0.0</c:v>
                </c:pt>
                <c:pt idx="5460">
                  <c:v>6.016745569540531</c:v>
                </c:pt>
                <c:pt idx="5461">
                  <c:v>6.016675027625077</c:v>
                </c:pt>
                <c:pt idx="5462">
                  <c:v>6.016903679806465</c:v>
                </c:pt>
                <c:pt idx="5463">
                  <c:v>6.017030160779584</c:v>
                </c:pt>
                <c:pt idx="5464">
                  <c:v>6.017116870040561</c:v>
                </c:pt>
                <c:pt idx="5465">
                  <c:v>6.017408258402225</c:v>
                </c:pt>
                <c:pt idx="5466">
                  <c:v>6.01728260146198</c:v>
                </c:pt>
                <c:pt idx="5467">
                  <c:v>6.017511383164208</c:v>
                </c:pt>
                <c:pt idx="5468">
                  <c:v>6.017786432502936</c:v>
                </c:pt>
                <c:pt idx="5469">
                  <c:v>6.017905274584275</c:v>
                </c:pt>
                <c:pt idx="5470">
                  <c:v>0.0</c:v>
                </c:pt>
                <c:pt idx="5471">
                  <c:v>0.0</c:v>
                </c:pt>
                <c:pt idx="5472">
                  <c:v>0.0</c:v>
                </c:pt>
                <c:pt idx="5473">
                  <c:v>0.0</c:v>
                </c:pt>
                <c:pt idx="5474">
                  <c:v>0.0</c:v>
                </c:pt>
                <c:pt idx="5475">
                  <c:v>0.0</c:v>
                </c:pt>
                <c:pt idx="5476">
                  <c:v>0.0</c:v>
                </c:pt>
                <c:pt idx="5477">
                  <c:v>0.0</c:v>
                </c:pt>
                <c:pt idx="5478">
                  <c:v>0.0</c:v>
                </c:pt>
                <c:pt idx="5479">
                  <c:v>0.0</c:v>
                </c:pt>
                <c:pt idx="5480">
                  <c:v>6.016572771499374</c:v>
                </c:pt>
                <c:pt idx="5481">
                  <c:v>6.016580968593225</c:v>
                </c:pt>
                <c:pt idx="5482">
                  <c:v>6.016526234269286</c:v>
                </c:pt>
                <c:pt idx="5483">
                  <c:v>6.01678639392288</c:v>
                </c:pt>
                <c:pt idx="5484">
                  <c:v>6.017077417972131</c:v>
                </c:pt>
                <c:pt idx="5485">
                  <c:v>6.017164488685631</c:v>
                </c:pt>
                <c:pt idx="5486">
                  <c:v>6.017314245910963</c:v>
                </c:pt>
                <c:pt idx="5487">
                  <c:v>6.017440355597194</c:v>
                </c:pt>
                <c:pt idx="5488">
                  <c:v>6.017511439201429</c:v>
                </c:pt>
                <c:pt idx="5489">
                  <c:v>6.0177477157765</c:v>
                </c:pt>
                <c:pt idx="5490">
                  <c:v>0.0</c:v>
                </c:pt>
                <c:pt idx="5491">
                  <c:v>0.0</c:v>
                </c:pt>
                <c:pt idx="5492">
                  <c:v>0.0</c:v>
                </c:pt>
                <c:pt idx="5493">
                  <c:v>0.0</c:v>
                </c:pt>
                <c:pt idx="5494">
                  <c:v>0.0</c:v>
                </c:pt>
                <c:pt idx="5495">
                  <c:v>0.0</c:v>
                </c:pt>
                <c:pt idx="5496">
                  <c:v>0.0</c:v>
                </c:pt>
                <c:pt idx="5497">
                  <c:v>0.0</c:v>
                </c:pt>
                <c:pt idx="5498">
                  <c:v>0.0</c:v>
                </c:pt>
                <c:pt idx="5499">
                  <c:v>0.0</c:v>
                </c:pt>
                <c:pt idx="5500">
                  <c:v>6.016407237592371</c:v>
                </c:pt>
                <c:pt idx="5501">
                  <c:v>6.016438987794223</c:v>
                </c:pt>
                <c:pt idx="5502">
                  <c:v>6.016597069140545</c:v>
                </c:pt>
                <c:pt idx="5503">
                  <c:v>6.016676052250408</c:v>
                </c:pt>
                <c:pt idx="5504">
                  <c:v>6.016833855171257</c:v>
                </c:pt>
                <c:pt idx="5505">
                  <c:v>6.01697548403433</c:v>
                </c:pt>
                <c:pt idx="5506">
                  <c:v>6.017156883227335</c:v>
                </c:pt>
                <c:pt idx="5507">
                  <c:v>6.017219861680286</c:v>
                </c:pt>
                <c:pt idx="5508">
                  <c:v>6.017574359949639</c:v>
                </c:pt>
                <c:pt idx="5509">
                  <c:v>6.017543028162716</c:v>
                </c:pt>
                <c:pt idx="5510">
                  <c:v>0.0</c:v>
                </c:pt>
                <c:pt idx="5511">
                  <c:v>0.0</c:v>
                </c:pt>
                <c:pt idx="5512">
                  <c:v>0.0</c:v>
                </c:pt>
                <c:pt idx="5513">
                  <c:v>0.0</c:v>
                </c:pt>
                <c:pt idx="5514">
                  <c:v>0.0</c:v>
                </c:pt>
                <c:pt idx="5515">
                  <c:v>0.0</c:v>
                </c:pt>
                <c:pt idx="5516">
                  <c:v>0.0</c:v>
                </c:pt>
                <c:pt idx="5517">
                  <c:v>0.0</c:v>
                </c:pt>
                <c:pt idx="5518">
                  <c:v>0.0</c:v>
                </c:pt>
                <c:pt idx="5519">
                  <c:v>0.0</c:v>
                </c:pt>
                <c:pt idx="5520">
                  <c:v>6.01636791416337</c:v>
                </c:pt>
                <c:pt idx="5521">
                  <c:v>6.01646304832685</c:v>
                </c:pt>
                <c:pt idx="5522">
                  <c:v>6.016431678554104</c:v>
                </c:pt>
                <c:pt idx="5523">
                  <c:v>6.01669934010214</c:v>
                </c:pt>
                <c:pt idx="5524">
                  <c:v>6.016857089577154</c:v>
                </c:pt>
                <c:pt idx="5525">
                  <c:v>6.0167393012525</c:v>
                </c:pt>
                <c:pt idx="5526">
                  <c:v>6.017093972146504</c:v>
                </c:pt>
                <c:pt idx="5527">
                  <c:v>6.017023365284265</c:v>
                </c:pt>
                <c:pt idx="5528">
                  <c:v>6.01722828402213</c:v>
                </c:pt>
                <c:pt idx="5529">
                  <c:v>6.017511752725099</c:v>
                </c:pt>
                <c:pt idx="5530">
                  <c:v>0.0</c:v>
                </c:pt>
                <c:pt idx="5531">
                  <c:v>0.0</c:v>
                </c:pt>
                <c:pt idx="5532">
                  <c:v>0.0</c:v>
                </c:pt>
                <c:pt idx="5533">
                  <c:v>0.0</c:v>
                </c:pt>
                <c:pt idx="5534">
                  <c:v>0.0</c:v>
                </c:pt>
                <c:pt idx="5535">
                  <c:v>0.0</c:v>
                </c:pt>
                <c:pt idx="5536">
                  <c:v>0.0</c:v>
                </c:pt>
                <c:pt idx="5537">
                  <c:v>0.0</c:v>
                </c:pt>
                <c:pt idx="5538">
                  <c:v>0.0</c:v>
                </c:pt>
                <c:pt idx="5539">
                  <c:v>0.0</c:v>
                </c:pt>
                <c:pt idx="5540">
                  <c:v>6.01628926800297</c:v>
                </c:pt>
                <c:pt idx="5541">
                  <c:v>6.01640752828264</c:v>
                </c:pt>
                <c:pt idx="5542">
                  <c:v>6.016478978947508</c:v>
                </c:pt>
                <c:pt idx="5543">
                  <c:v>6.016660320456145</c:v>
                </c:pt>
                <c:pt idx="5544">
                  <c:v>6.016841548151526</c:v>
                </c:pt>
                <c:pt idx="5545">
                  <c:v>6.016951763538023</c:v>
                </c:pt>
                <c:pt idx="5546">
                  <c:v>6.017101653452928</c:v>
                </c:pt>
                <c:pt idx="5547">
                  <c:v>6.017117564654865</c:v>
                </c:pt>
                <c:pt idx="5548">
                  <c:v>6.017377302833264</c:v>
                </c:pt>
                <c:pt idx="5549">
                  <c:v>6.01737772774811</c:v>
                </c:pt>
                <c:pt idx="5550">
                  <c:v>0.0</c:v>
                </c:pt>
                <c:pt idx="5551">
                  <c:v>0.0</c:v>
                </c:pt>
                <c:pt idx="5552">
                  <c:v>0.0</c:v>
                </c:pt>
                <c:pt idx="5553">
                  <c:v>0.0</c:v>
                </c:pt>
                <c:pt idx="5554">
                  <c:v>0.0</c:v>
                </c:pt>
                <c:pt idx="5555">
                  <c:v>0.0</c:v>
                </c:pt>
                <c:pt idx="5556">
                  <c:v>0.0</c:v>
                </c:pt>
                <c:pt idx="5557">
                  <c:v>0.0</c:v>
                </c:pt>
                <c:pt idx="5558">
                  <c:v>0.0</c:v>
                </c:pt>
                <c:pt idx="5559">
                  <c:v>0.0</c:v>
                </c:pt>
                <c:pt idx="5560">
                  <c:v>6.016422869355991</c:v>
                </c:pt>
                <c:pt idx="5561">
                  <c:v>6.01657298451216</c:v>
                </c:pt>
                <c:pt idx="5562">
                  <c:v>6.016431906138227</c:v>
                </c:pt>
                <c:pt idx="5563">
                  <c:v>6.016605455651947</c:v>
                </c:pt>
                <c:pt idx="5564">
                  <c:v>6.016699848109362</c:v>
                </c:pt>
                <c:pt idx="5565">
                  <c:v>6.016825998107484</c:v>
                </c:pt>
                <c:pt idx="5566">
                  <c:v>6.016905118755547</c:v>
                </c:pt>
                <c:pt idx="5567">
                  <c:v>6.017109387036225</c:v>
                </c:pt>
                <c:pt idx="5568">
                  <c:v>6.01719663754676</c:v>
                </c:pt>
                <c:pt idx="5569">
                  <c:v>6.017480420527884</c:v>
                </c:pt>
                <c:pt idx="5570">
                  <c:v>0.0</c:v>
                </c:pt>
                <c:pt idx="5571">
                  <c:v>0.0</c:v>
                </c:pt>
                <c:pt idx="5572">
                  <c:v>0.0</c:v>
                </c:pt>
                <c:pt idx="5573">
                  <c:v>0.0</c:v>
                </c:pt>
                <c:pt idx="5574">
                  <c:v>0.0</c:v>
                </c:pt>
                <c:pt idx="5575">
                  <c:v>0.0</c:v>
                </c:pt>
                <c:pt idx="5576">
                  <c:v>0.0</c:v>
                </c:pt>
                <c:pt idx="5577">
                  <c:v>0.0</c:v>
                </c:pt>
                <c:pt idx="5578">
                  <c:v>0.0</c:v>
                </c:pt>
                <c:pt idx="5579">
                  <c:v>0.0</c:v>
                </c:pt>
                <c:pt idx="5580">
                  <c:v>6.016415587615374</c:v>
                </c:pt>
                <c:pt idx="5581">
                  <c:v>6.016234606924229</c:v>
                </c:pt>
                <c:pt idx="5582">
                  <c:v>6.016455427844354</c:v>
                </c:pt>
                <c:pt idx="5583">
                  <c:v>6.016384924085115</c:v>
                </c:pt>
                <c:pt idx="5584">
                  <c:v>6.016660706627305</c:v>
                </c:pt>
                <c:pt idx="5585">
                  <c:v>6.016825998107484</c:v>
                </c:pt>
                <c:pt idx="5586">
                  <c:v>6.016850074096208</c:v>
                </c:pt>
                <c:pt idx="5587">
                  <c:v>6.017031237129071</c:v>
                </c:pt>
                <c:pt idx="5588">
                  <c:v>6.017015505064037</c:v>
                </c:pt>
                <c:pt idx="5589">
                  <c:v>6.01729134316651</c:v>
                </c:pt>
                <c:pt idx="5590">
                  <c:v>0.0</c:v>
                </c:pt>
                <c:pt idx="5591">
                  <c:v>0.0</c:v>
                </c:pt>
                <c:pt idx="5592">
                  <c:v>0.0</c:v>
                </c:pt>
                <c:pt idx="5593">
                  <c:v>0.0</c:v>
                </c:pt>
                <c:pt idx="5594">
                  <c:v>0.0</c:v>
                </c:pt>
                <c:pt idx="5595">
                  <c:v>0.0</c:v>
                </c:pt>
                <c:pt idx="5596">
                  <c:v>0.0</c:v>
                </c:pt>
                <c:pt idx="5597">
                  <c:v>0.0</c:v>
                </c:pt>
                <c:pt idx="5598">
                  <c:v>0.0</c:v>
                </c:pt>
                <c:pt idx="5599">
                  <c:v>0.0</c:v>
                </c:pt>
                <c:pt idx="5600">
                  <c:v>6.01623421385187</c:v>
                </c:pt>
                <c:pt idx="5601">
                  <c:v>6.016179898436222</c:v>
                </c:pt>
                <c:pt idx="5602">
                  <c:v>6.016234809721086</c:v>
                </c:pt>
                <c:pt idx="5603">
                  <c:v>6.016258909560882</c:v>
                </c:pt>
                <c:pt idx="5604">
                  <c:v>6.01653462211662</c:v>
                </c:pt>
                <c:pt idx="5605">
                  <c:v>6.016691993358556</c:v>
                </c:pt>
                <c:pt idx="5606">
                  <c:v>6.016849791589503</c:v>
                </c:pt>
                <c:pt idx="5607">
                  <c:v>6.017015083101731</c:v>
                </c:pt>
                <c:pt idx="5608">
                  <c:v>6.016999910377439</c:v>
                </c:pt>
                <c:pt idx="5609">
                  <c:v>6.016960514592846</c:v>
                </c:pt>
                <c:pt idx="5610">
                  <c:v>0.0</c:v>
                </c:pt>
                <c:pt idx="5611">
                  <c:v>0.0</c:v>
                </c:pt>
                <c:pt idx="5612">
                  <c:v>0.0</c:v>
                </c:pt>
                <c:pt idx="5613">
                  <c:v>0.0</c:v>
                </c:pt>
                <c:pt idx="5614">
                  <c:v>0.0</c:v>
                </c:pt>
                <c:pt idx="5615">
                  <c:v>0.0</c:v>
                </c:pt>
                <c:pt idx="5616">
                  <c:v>0.0</c:v>
                </c:pt>
                <c:pt idx="5617">
                  <c:v>0.0</c:v>
                </c:pt>
                <c:pt idx="5618">
                  <c:v>0.0</c:v>
                </c:pt>
                <c:pt idx="5619">
                  <c:v>0.0</c:v>
                </c:pt>
                <c:pt idx="5620">
                  <c:v>6.016053147857454</c:v>
                </c:pt>
                <c:pt idx="5621">
                  <c:v>6.016084839027174</c:v>
                </c:pt>
                <c:pt idx="5622">
                  <c:v>6.016211468014277</c:v>
                </c:pt>
                <c:pt idx="5623">
                  <c:v>6.016259051085938</c:v>
                </c:pt>
                <c:pt idx="5624">
                  <c:v>6.016408487398638</c:v>
                </c:pt>
                <c:pt idx="5625">
                  <c:v>6.016495320312409</c:v>
                </c:pt>
                <c:pt idx="5626">
                  <c:v>6.016644941982723</c:v>
                </c:pt>
                <c:pt idx="5627">
                  <c:v>6.016794613993686</c:v>
                </c:pt>
                <c:pt idx="5628">
                  <c:v>6.016984106275539</c:v>
                </c:pt>
                <c:pt idx="5629">
                  <c:v>6.01729142416048</c:v>
                </c:pt>
                <c:pt idx="5630">
                  <c:v>0.0</c:v>
                </c:pt>
                <c:pt idx="5631">
                  <c:v>0.0</c:v>
                </c:pt>
                <c:pt idx="5632">
                  <c:v>0.0</c:v>
                </c:pt>
                <c:pt idx="5633">
                  <c:v>0.0</c:v>
                </c:pt>
                <c:pt idx="5634">
                  <c:v>0.0</c:v>
                </c:pt>
                <c:pt idx="5635">
                  <c:v>0.0</c:v>
                </c:pt>
                <c:pt idx="5636">
                  <c:v>0.0</c:v>
                </c:pt>
                <c:pt idx="5637">
                  <c:v>0.0</c:v>
                </c:pt>
                <c:pt idx="5638">
                  <c:v>0.0</c:v>
                </c:pt>
                <c:pt idx="5639">
                  <c:v>0.0</c:v>
                </c:pt>
                <c:pt idx="5640">
                  <c:v>6.016115878740041</c:v>
                </c:pt>
                <c:pt idx="5641">
                  <c:v>6.016234558171213</c:v>
                </c:pt>
                <c:pt idx="5642">
                  <c:v>6.016234880773561</c:v>
                </c:pt>
                <c:pt idx="5643">
                  <c:v>6.016251001619598</c:v>
                </c:pt>
                <c:pt idx="5644">
                  <c:v>6.016440436424213</c:v>
                </c:pt>
                <c:pt idx="5645">
                  <c:v>6.01662943375253</c:v>
                </c:pt>
                <c:pt idx="5646">
                  <c:v>6.016802890883596</c:v>
                </c:pt>
                <c:pt idx="5647">
                  <c:v>6.016881906055281</c:v>
                </c:pt>
                <c:pt idx="5648">
                  <c:v>6.016850036709934</c:v>
                </c:pt>
                <c:pt idx="5649">
                  <c:v>6.0171182514008</c:v>
                </c:pt>
                <c:pt idx="5650">
                  <c:v>0.0</c:v>
                </c:pt>
                <c:pt idx="5651">
                  <c:v>0.0</c:v>
                </c:pt>
                <c:pt idx="5652">
                  <c:v>0.0</c:v>
                </c:pt>
                <c:pt idx="5653">
                  <c:v>0.0</c:v>
                </c:pt>
                <c:pt idx="5654">
                  <c:v>0.0</c:v>
                </c:pt>
                <c:pt idx="5655">
                  <c:v>0.0</c:v>
                </c:pt>
                <c:pt idx="5656">
                  <c:v>0.0</c:v>
                </c:pt>
                <c:pt idx="5657">
                  <c:v>0.0</c:v>
                </c:pt>
                <c:pt idx="5658">
                  <c:v>0.0</c:v>
                </c:pt>
                <c:pt idx="5659">
                  <c:v>0.0</c:v>
                </c:pt>
                <c:pt idx="5660">
                  <c:v>6.016171252066932</c:v>
                </c:pt>
                <c:pt idx="5661">
                  <c:v>6.0161639648812</c:v>
                </c:pt>
                <c:pt idx="5662">
                  <c:v>6.01625849262441</c:v>
                </c:pt>
                <c:pt idx="5663">
                  <c:v>6.016337693667023</c:v>
                </c:pt>
                <c:pt idx="5664">
                  <c:v>6.016392805969247</c:v>
                </c:pt>
                <c:pt idx="5665">
                  <c:v>6.016582381902527</c:v>
                </c:pt>
                <c:pt idx="5666">
                  <c:v>6.016676633855995</c:v>
                </c:pt>
                <c:pt idx="5667">
                  <c:v>6.01677146585153</c:v>
                </c:pt>
                <c:pt idx="5668">
                  <c:v>6.016944498786255</c:v>
                </c:pt>
                <c:pt idx="5669">
                  <c:v>6.017212693312395</c:v>
                </c:pt>
                <c:pt idx="5670">
                  <c:v>0.0</c:v>
                </c:pt>
                <c:pt idx="5671">
                  <c:v>0.0</c:v>
                </c:pt>
                <c:pt idx="5672">
                  <c:v>0.0</c:v>
                </c:pt>
                <c:pt idx="5673">
                  <c:v>0.0</c:v>
                </c:pt>
                <c:pt idx="5674">
                  <c:v>0.0</c:v>
                </c:pt>
                <c:pt idx="5675">
                  <c:v>0.0</c:v>
                </c:pt>
                <c:pt idx="5676">
                  <c:v>0.0</c:v>
                </c:pt>
                <c:pt idx="5677">
                  <c:v>0.0</c:v>
                </c:pt>
                <c:pt idx="5678">
                  <c:v>0.0</c:v>
                </c:pt>
                <c:pt idx="5679">
                  <c:v>0.0</c:v>
                </c:pt>
                <c:pt idx="5680">
                  <c:v>6.016131978472535</c:v>
                </c:pt>
                <c:pt idx="5681">
                  <c:v>6.016258218848722</c:v>
                </c:pt>
                <c:pt idx="5682">
                  <c:v>6.016250860111622</c:v>
                </c:pt>
                <c:pt idx="5683">
                  <c:v>6.016510891009736</c:v>
                </c:pt>
                <c:pt idx="5684">
                  <c:v>6.016440177119454</c:v>
                </c:pt>
                <c:pt idx="5685">
                  <c:v>6.016613654517997</c:v>
                </c:pt>
                <c:pt idx="5686">
                  <c:v>6.016716095135044</c:v>
                </c:pt>
                <c:pt idx="5687">
                  <c:v>6.016842429615497</c:v>
                </c:pt>
                <c:pt idx="5688">
                  <c:v>6.016984181442218</c:v>
                </c:pt>
                <c:pt idx="5689">
                  <c:v>6.017102583250965</c:v>
                </c:pt>
                <c:pt idx="5690">
                  <c:v>0.0</c:v>
                </c:pt>
                <c:pt idx="5691">
                  <c:v>0.0</c:v>
                </c:pt>
                <c:pt idx="5692">
                  <c:v>0.0</c:v>
                </c:pt>
                <c:pt idx="5693">
                  <c:v>0.0</c:v>
                </c:pt>
                <c:pt idx="5694">
                  <c:v>0.0</c:v>
                </c:pt>
                <c:pt idx="5695">
                  <c:v>0.0</c:v>
                </c:pt>
                <c:pt idx="5696">
                  <c:v>0.0</c:v>
                </c:pt>
                <c:pt idx="5697">
                  <c:v>0.0</c:v>
                </c:pt>
                <c:pt idx="5698">
                  <c:v>0.0</c:v>
                </c:pt>
                <c:pt idx="5699">
                  <c:v>0.0</c:v>
                </c:pt>
                <c:pt idx="5700">
                  <c:v>6.016139840982656</c:v>
                </c:pt>
                <c:pt idx="5701">
                  <c:v>6.016171827172687</c:v>
                </c:pt>
                <c:pt idx="5702">
                  <c:v>6.016140627040206</c:v>
                </c:pt>
                <c:pt idx="5703">
                  <c:v>6.016416287482897</c:v>
                </c:pt>
                <c:pt idx="5704">
                  <c:v>6.016440177119454</c:v>
                </c:pt>
                <c:pt idx="5705">
                  <c:v>6.016566282550723</c:v>
                </c:pt>
                <c:pt idx="5706">
                  <c:v>6.016637362549214</c:v>
                </c:pt>
                <c:pt idx="5707">
                  <c:v>6.016858075088537</c:v>
                </c:pt>
                <c:pt idx="5708">
                  <c:v>6.017055147539389</c:v>
                </c:pt>
                <c:pt idx="5709">
                  <c:v>6.017188910623481</c:v>
                </c:pt>
                <c:pt idx="5710">
                  <c:v>0.0</c:v>
                </c:pt>
                <c:pt idx="5711">
                  <c:v>0.0</c:v>
                </c:pt>
                <c:pt idx="5712">
                  <c:v>0.0</c:v>
                </c:pt>
                <c:pt idx="5713">
                  <c:v>0.0</c:v>
                </c:pt>
                <c:pt idx="5714">
                  <c:v>0.0</c:v>
                </c:pt>
                <c:pt idx="5715">
                  <c:v>0.0</c:v>
                </c:pt>
                <c:pt idx="5716">
                  <c:v>0.0</c:v>
                </c:pt>
                <c:pt idx="5717">
                  <c:v>0.0</c:v>
                </c:pt>
                <c:pt idx="5718">
                  <c:v>0.0</c:v>
                </c:pt>
                <c:pt idx="5719">
                  <c:v>0.0</c:v>
                </c:pt>
                <c:pt idx="5720">
                  <c:v>6.016139908499389</c:v>
                </c:pt>
                <c:pt idx="5721">
                  <c:v>6.016069522374198</c:v>
                </c:pt>
                <c:pt idx="5722">
                  <c:v>6.01625063318216</c:v>
                </c:pt>
                <c:pt idx="5723">
                  <c:v>6.016211680754913</c:v>
                </c:pt>
                <c:pt idx="5724">
                  <c:v>6.016369166227053</c:v>
                </c:pt>
                <c:pt idx="5725">
                  <c:v>6.016582010832147</c:v>
                </c:pt>
                <c:pt idx="5726">
                  <c:v>6.016590079533827</c:v>
                </c:pt>
                <c:pt idx="5727">
                  <c:v>6.016708362411207</c:v>
                </c:pt>
                <c:pt idx="5728">
                  <c:v>6.01688180482443</c:v>
                </c:pt>
                <c:pt idx="5729">
                  <c:v>6.017062890750798</c:v>
                </c:pt>
                <c:pt idx="5730">
                  <c:v>0.0</c:v>
                </c:pt>
                <c:pt idx="5731">
                  <c:v>0.0</c:v>
                </c:pt>
                <c:pt idx="5732">
                  <c:v>0.0</c:v>
                </c:pt>
                <c:pt idx="5733">
                  <c:v>0.0</c:v>
                </c:pt>
                <c:pt idx="5734">
                  <c:v>0.0</c:v>
                </c:pt>
                <c:pt idx="5735">
                  <c:v>0.0</c:v>
                </c:pt>
                <c:pt idx="5736">
                  <c:v>0.0</c:v>
                </c:pt>
                <c:pt idx="5737">
                  <c:v>0.0</c:v>
                </c:pt>
                <c:pt idx="5738">
                  <c:v>0.0</c:v>
                </c:pt>
                <c:pt idx="5739">
                  <c:v>0.0</c:v>
                </c:pt>
                <c:pt idx="5740">
                  <c:v>6.015888176651674</c:v>
                </c:pt>
                <c:pt idx="5741">
                  <c:v>6.016014517509979</c:v>
                </c:pt>
                <c:pt idx="5742">
                  <c:v>6.016077668860428</c:v>
                </c:pt>
                <c:pt idx="5743">
                  <c:v>6.01624313290884</c:v>
                </c:pt>
                <c:pt idx="5744">
                  <c:v>6.016424586538334</c:v>
                </c:pt>
                <c:pt idx="5745">
                  <c:v>6.016440267858322</c:v>
                </c:pt>
                <c:pt idx="5746">
                  <c:v>6.016660953496708</c:v>
                </c:pt>
                <c:pt idx="5747">
                  <c:v>6.016794613993686</c:v>
                </c:pt>
                <c:pt idx="5748">
                  <c:v>6.017023429923233</c:v>
                </c:pt>
                <c:pt idx="5749">
                  <c:v>6.017094247182134</c:v>
                </c:pt>
                <c:pt idx="5750">
                  <c:v>0.0</c:v>
                </c:pt>
                <c:pt idx="5751">
                  <c:v>0.0</c:v>
                </c:pt>
                <c:pt idx="5752">
                  <c:v>0.0</c:v>
                </c:pt>
                <c:pt idx="5753">
                  <c:v>0.0</c:v>
                </c:pt>
                <c:pt idx="5754">
                  <c:v>0.0</c:v>
                </c:pt>
                <c:pt idx="5755">
                  <c:v>0.0</c:v>
                </c:pt>
                <c:pt idx="5756">
                  <c:v>0.0</c:v>
                </c:pt>
                <c:pt idx="5757">
                  <c:v>0.0</c:v>
                </c:pt>
                <c:pt idx="5758">
                  <c:v>0.0</c:v>
                </c:pt>
                <c:pt idx="5759">
                  <c:v>0.0</c:v>
                </c:pt>
                <c:pt idx="5760">
                  <c:v>6.01606912677914</c:v>
                </c:pt>
                <c:pt idx="5761">
                  <c:v>6.016132276780032</c:v>
                </c:pt>
                <c:pt idx="5762">
                  <c:v>6.016211312393338</c:v>
                </c:pt>
                <c:pt idx="5763">
                  <c:v>6.016274733134086</c:v>
                </c:pt>
                <c:pt idx="5764">
                  <c:v>6.016424517830726</c:v>
                </c:pt>
                <c:pt idx="5765">
                  <c:v>6.016534518791148</c:v>
                </c:pt>
                <c:pt idx="5766">
                  <c:v>6.016676772957297</c:v>
                </c:pt>
                <c:pt idx="5767">
                  <c:v>6.016810788415356</c:v>
                </c:pt>
                <c:pt idx="5768">
                  <c:v>6.016897409627986</c:v>
                </c:pt>
                <c:pt idx="5769">
                  <c:v>6.016960461856648</c:v>
                </c:pt>
                <c:pt idx="5770">
                  <c:v>0.0</c:v>
                </c:pt>
                <c:pt idx="5771">
                  <c:v>0.0</c:v>
                </c:pt>
                <c:pt idx="5772">
                  <c:v>0.0</c:v>
                </c:pt>
                <c:pt idx="5773">
                  <c:v>0.0</c:v>
                </c:pt>
                <c:pt idx="5774">
                  <c:v>0.0</c:v>
                </c:pt>
                <c:pt idx="5775">
                  <c:v>0.0</c:v>
                </c:pt>
                <c:pt idx="5776">
                  <c:v>0.0</c:v>
                </c:pt>
                <c:pt idx="5777">
                  <c:v>0.0</c:v>
                </c:pt>
                <c:pt idx="5778">
                  <c:v>0.0</c:v>
                </c:pt>
                <c:pt idx="5779">
                  <c:v>0.0</c:v>
                </c:pt>
                <c:pt idx="5780">
                  <c:v>6.016116245762387</c:v>
                </c:pt>
                <c:pt idx="5781">
                  <c:v>6.016124571860384</c:v>
                </c:pt>
                <c:pt idx="5782">
                  <c:v>6.016258541501924</c:v>
                </c:pt>
                <c:pt idx="5783">
                  <c:v>6.016463518812815</c:v>
                </c:pt>
                <c:pt idx="5784">
                  <c:v>6.016566101289683</c:v>
                </c:pt>
                <c:pt idx="5785">
                  <c:v>6.0166451143896</c:v>
                </c:pt>
                <c:pt idx="5786">
                  <c:v>6.016747416101845</c:v>
                </c:pt>
                <c:pt idx="5787">
                  <c:v>6.016999603245077</c:v>
                </c:pt>
                <c:pt idx="5788">
                  <c:v>6.017086300911195</c:v>
                </c:pt>
                <c:pt idx="5789">
                  <c:v>6.017267560166744</c:v>
                </c:pt>
                <c:pt idx="5790">
                  <c:v>0.0</c:v>
                </c:pt>
                <c:pt idx="5791">
                  <c:v>0.0</c:v>
                </c:pt>
                <c:pt idx="5792">
                  <c:v>0.0</c:v>
                </c:pt>
                <c:pt idx="5793">
                  <c:v>0.0</c:v>
                </c:pt>
                <c:pt idx="5794">
                  <c:v>0.0</c:v>
                </c:pt>
                <c:pt idx="5795">
                  <c:v>0.0</c:v>
                </c:pt>
                <c:pt idx="5796">
                  <c:v>0.0</c:v>
                </c:pt>
                <c:pt idx="5797">
                  <c:v>0.0</c:v>
                </c:pt>
                <c:pt idx="5798">
                  <c:v>0.0</c:v>
                </c:pt>
                <c:pt idx="5799">
                  <c:v>0.0</c:v>
                </c:pt>
                <c:pt idx="5800">
                  <c:v>6.01624219327992</c:v>
                </c:pt>
                <c:pt idx="5801">
                  <c:v>6.01622664976814</c:v>
                </c:pt>
                <c:pt idx="5802">
                  <c:v>6.016416015466515</c:v>
                </c:pt>
                <c:pt idx="5803">
                  <c:v>6.016549912220185</c:v>
                </c:pt>
                <c:pt idx="5804">
                  <c:v>6.016652656630704</c:v>
                </c:pt>
                <c:pt idx="5805">
                  <c:v>6.016786726343851</c:v>
                </c:pt>
                <c:pt idx="5806">
                  <c:v>6.016857755899292</c:v>
                </c:pt>
                <c:pt idx="5807">
                  <c:v>6.016952504072774</c:v>
                </c:pt>
                <c:pt idx="5808">
                  <c:v>6.01724390827047</c:v>
                </c:pt>
                <c:pt idx="5809">
                  <c:v>6.01720500532454</c:v>
                </c:pt>
                <c:pt idx="5810">
                  <c:v>0.0</c:v>
                </c:pt>
                <c:pt idx="5811">
                  <c:v>0.0</c:v>
                </c:pt>
                <c:pt idx="5812">
                  <c:v>0.0</c:v>
                </c:pt>
                <c:pt idx="5813">
                  <c:v>0.0</c:v>
                </c:pt>
                <c:pt idx="5814">
                  <c:v>0.0</c:v>
                </c:pt>
                <c:pt idx="5815">
                  <c:v>0.0</c:v>
                </c:pt>
                <c:pt idx="5816">
                  <c:v>0.0</c:v>
                </c:pt>
                <c:pt idx="5817">
                  <c:v>0.0</c:v>
                </c:pt>
                <c:pt idx="5818">
                  <c:v>0.0</c:v>
                </c:pt>
                <c:pt idx="5819">
                  <c:v>0.0</c:v>
                </c:pt>
                <c:pt idx="5820">
                  <c:v>6.016407306756248</c:v>
                </c:pt>
                <c:pt idx="5821">
                  <c:v>6.01636825556381</c:v>
                </c:pt>
                <c:pt idx="5822">
                  <c:v>6.016526351873416</c:v>
                </c:pt>
                <c:pt idx="5823">
                  <c:v>6.016486881511876</c:v>
                </c:pt>
                <c:pt idx="5824">
                  <c:v>6.01674733782622</c:v>
                </c:pt>
                <c:pt idx="5825">
                  <c:v>6.016802406361736</c:v>
                </c:pt>
                <c:pt idx="5826">
                  <c:v>6.017015083101731</c:v>
                </c:pt>
                <c:pt idx="5827">
                  <c:v>6.017109523450474</c:v>
                </c:pt>
                <c:pt idx="5828">
                  <c:v>6.017259563955029</c:v>
                </c:pt>
                <c:pt idx="5829">
                  <c:v>6.017448832932256</c:v>
                </c:pt>
                <c:pt idx="5830">
                  <c:v>0.0</c:v>
                </c:pt>
                <c:pt idx="5831">
                  <c:v>0.0</c:v>
                </c:pt>
                <c:pt idx="5832">
                  <c:v>0.0</c:v>
                </c:pt>
                <c:pt idx="5833">
                  <c:v>0.0</c:v>
                </c:pt>
                <c:pt idx="5834">
                  <c:v>0.0</c:v>
                </c:pt>
                <c:pt idx="5835">
                  <c:v>0.0</c:v>
                </c:pt>
                <c:pt idx="5836">
                  <c:v>0.0</c:v>
                </c:pt>
                <c:pt idx="5837">
                  <c:v>0.0</c:v>
                </c:pt>
                <c:pt idx="5838">
                  <c:v>0.0</c:v>
                </c:pt>
                <c:pt idx="5839">
                  <c:v>0.0</c:v>
                </c:pt>
                <c:pt idx="5840">
                  <c:v>6.016359814248565</c:v>
                </c:pt>
                <c:pt idx="5841">
                  <c:v>6.016541784669913</c:v>
                </c:pt>
                <c:pt idx="5842">
                  <c:v>6.016510341203475</c:v>
                </c:pt>
                <c:pt idx="5843">
                  <c:v>6.016620833422848</c:v>
                </c:pt>
                <c:pt idx="5844">
                  <c:v>6.01662901443937</c:v>
                </c:pt>
                <c:pt idx="5845">
                  <c:v>6.016889104072113</c:v>
                </c:pt>
                <c:pt idx="5846">
                  <c:v>6.01696013323334</c:v>
                </c:pt>
                <c:pt idx="5847">
                  <c:v>6.017101835507732</c:v>
                </c:pt>
                <c:pt idx="5848">
                  <c:v>6.017180907969196</c:v>
                </c:pt>
                <c:pt idx="5849">
                  <c:v>6.017346210640135</c:v>
                </c:pt>
                <c:pt idx="5850">
                  <c:v>0.0</c:v>
                </c:pt>
                <c:pt idx="5851">
                  <c:v>0.0</c:v>
                </c:pt>
                <c:pt idx="5852">
                  <c:v>0.0</c:v>
                </c:pt>
                <c:pt idx="5853">
                  <c:v>0.0</c:v>
                </c:pt>
                <c:pt idx="5854">
                  <c:v>0.0</c:v>
                </c:pt>
                <c:pt idx="5855">
                  <c:v>0.0</c:v>
                </c:pt>
                <c:pt idx="5856">
                  <c:v>0.0</c:v>
                </c:pt>
                <c:pt idx="5857">
                  <c:v>0.0</c:v>
                </c:pt>
                <c:pt idx="5858">
                  <c:v>0.0</c:v>
                </c:pt>
                <c:pt idx="5859">
                  <c:v>0.0</c:v>
                </c:pt>
                <c:pt idx="5860">
                  <c:v>6.016344132290722</c:v>
                </c:pt>
                <c:pt idx="5861">
                  <c:v>6.016447088196184</c:v>
                </c:pt>
                <c:pt idx="5862">
                  <c:v>6.016486961081267</c:v>
                </c:pt>
                <c:pt idx="5863">
                  <c:v>6.016597354901965</c:v>
                </c:pt>
                <c:pt idx="5864">
                  <c:v>6.01674698260714</c:v>
                </c:pt>
                <c:pt idx="5865">
                  <c:v>6.016944157249275</c:v>
                </c:pt>
                <c:pt idx="5866">
                  <c:v>6.01696013323334</c:v>
                </c:pt>
                <c:pt idx="5867">
                  <c:v>6.017196586544284</c:v>
                </c:pt>
                <c:pt idx="5868">
                  <c:v>6.017307016994446</c:v>
                </c:pt>
                <c:pt idx="5869">
                  <c:v>6.017448832932256</c:v>
                </c:pt>
                <c:pt idx="5870">
                  <c:v>0.0</c:v>
                </c:pt>
                <c:pt idx="5871">
                  <c:v>0.0</c:v>
                </c:pt>
                <c:pt idx="5872">
                  <c:v>0.0</c:v>
                </c:pt>
                <c:pt idx="5873">
                  <c:v>0.0</c:v>
                </c:pt>
                <c:pt idx="5874">
                  <c:v>0.0</c:v>
                </c:pt>
                <c:pt idx="5875">
                  <c:v>0.0</c:v>
                </c:pt>
                <c:pt idx="5876">
                  <c:v>0.0</c:v>
                </c:pt>
                <c:pt idx="5877">
                  <c:v>0.0</c:v>
                </c:pt>
                <c:pt idx="5878">
                  <c:v>0.0</c:v>
                </c:pt>
                <c:pt idx="5879">
                  <c:v>0.0</c:v>
                </c:pt>
                <c:pt idx="5880">
                  <c:v>6.016399277722812</c:v>
                </c:pt>
                <c:pt idx="5881">
                  <c:v>6.01651800278387</c:v>
                </c:pt>
                <c:pt idx="5882">
                  <c:v>6.016557624942671</c:v>
                </c:pt>
                <c:pt idx="5883">
                  <c:v>6.016707390525575</c:v>
                </c:pt>
                <c:pt idx="5884">
                  <c:v>6.016857447391724</c:v>
                </c:pt>
                <c:pt idx="5885">
                  <c:v>6.017007188961333</c:v>
                </c:pt>
                <c:pt idx="5886">
                  <c:v>6.017172539499366</c:v>
                </c:pt>
                <c:pt idx="5887">
                  <c:v>6.017267319434254</c:v>
                </c:pt>
                <c:pt idx="5888">
                  <c:v>6.01740139865784</c:v>
                </c:pt>
                <c:pt idx="5889">
                  <c:v>6.017511752725099</c:v>
                </c:pt>
                <c:pt idx="5890">
                  <c:v>0.0</c:v>
                </c:pt>
                <c:pt idx="5891">
                  <c:v>0.0</c:v>
                </c:pt>
                <c:pt idx="5892">
                  <c:v>0.0</c:v>
                </c:pt>
                <c:pt idx="5893">
                  <c:v>0.0</c:v>
                </c:pt>
                <c:pt idx="5894">
                  <c:v>0.0</c:v>
                </c:pt>
                <c:pt idx="5895">
                  <c:v>0.0</c:v>
                </c:pt>
                <c:pt idx="5896">
                  <c:v>0.0</c:v>
                </c:pt>
                <c:pt idx="5897">
                  <c:v>0.0</c:v>
                </c:pt>
                <c:pt idx="5898">
                  <c:v>0.0</c:v>
                </c:pt>
                <c:pt idx="5899">
                  <c:v>0.0</c:v>
                </c:pt>
                <c:pt idx="5900">
                  <c:v>6.016399205408688</c:v>
                </c:pt>
                <c:pt idx="5901">
                  <c:v>6.016557376700776</c:v>
                </c:pt>
                <c:pt idx="5902">
                  <c:v>6.016581216548334</c:v>
                </c:pt>
                <c:pt idx="5903">
                  <c:v>6.016731056218474</c:v>
                </c:pt>
                <c:pt idx="5904">
                  <c:v>6.016755133088441</c:v>
                </c:pt>
                <c:pt idx="5905">
                  <c:v>6.016952207658266</c:v>
                </c:pt>
                <c:pt idx="5906">
                  <c:v>6.017188299703975</c:v>
                </c:pt>
                <c:pt idx="5907">
                  <c:v>6.017054882528726</c:v>
                </c:pt>
                <c:pt idx="5908">
                  <c:v>6.017322746630775</c:v>
                </c:pt>
                <c:pt idx="5909">
                  <c:v>6.017472481973513</c:v>
                </c:pt>
                <c:pt idx="5910">
                  <c:v>0.0</c:v>
                </c:pt>
                <c:pt idx="5911">
                  <c:v>0.0</c:v>
                </c:pt>
                <c:pt idx="5912">
                  <c:v>0.0</c:v>
                </c:pt>
                <c:pt idx="5913">
                  <c:v>0.0</c:v>
                </c:pt>
                <c:pt idx="5914">
                  <c:v>0.0</c:v>
                </c:pt>
                <c:pt idx="5915">
                  <c:v>0.0</c:v>
                </c:pt>
                <c:pt idx="5916">
                  <c:v>0.0</c:v>
                </c:pt>
                <c:pt idx="5917">
                  <c:v>0.0</c:v>
                </c:pt>
                <c:pt idx="5918">
                  <c:v>0.0</c:v>
                </c:pt>
                <c:pt idx="5919">
                  <c:v>0.0</c:v>
                </c:pt>
                <c:pt idx="5920">
                  <c:v>6.016407678238354</c:v>
                </c:pt>
                <c:pt idx="5921">
                  <c:v>6.01644738880616</c:v>
                </c:pt>
                <c:pt idx="5922">
                  <c:v>6.016424065371594</c:v>
                </c:pt>
                <c:pt idx="5923">
                  <c:v>6.016471568519927</c:v>
                </c:pt>
                <c:pt idx="5924">
                  <c:v>6.016684068297344</c:v>
                </c:pt>
                <c:pt idx="5925">
                  <c:v>6.01682611398586</c:v>
                </c:pt>
                <c:pt idx="5926">
                  <c:v>6.017086103360725</c:v>
                </c:pt>
                <c:pt idx="5927">
                  <c:v>6.0171805449013</c:v>
                </c:pt>
                <c:pt idx="5928">
                  <c:v>6.017283233701542</c:v>
                </c:pt>
                <c:pt idx="5929">
                  <c:v>6.017496210143854</c:v>
                </c:pt>
                <c:pt idx="5930">
                  <c:v>0.0</c:v>
                </c:pt>
                <c:pt idx="5931">
                  <c:v>0.0</c:v>
                </c:pt>
                <c:pt idx="5932">
                  <c:v>0.0</c:v>
                </c:pt>
                <c:pt idx="5933">
                  <c:v>0.0</c:v>
                </c:pt>
                <c:pt idx="5934">
                  <c:v>0.0</c:v>
                </c:pt>
                <c:pt idx="5935">
                  <c:v>0.0</c:v>
                </c:pt>
                <c:pt idx="5936">
                  <c:v>0.0</c:v>
                </c:pt>
                <c:pt idx="5937">
                  <c:v>0.0</c:v>
                </c:pt>
                <c:pt idx="5938">
                  <c:v>0.0</c:v>
                </c:pt>
                <c:pt idx="5939">
                  <c:v>0.0</c:v>
                </c:pt>
                <c:pt idx="5940">
                  <c:v>6.016375914795676</c:v>
                </c:pt>
                <c:pt idx="5941">
                  <c:v>6.016352892730054</c:v>
                </c:pt>
                <c:pt idx="5942">
                  <c:v>6.016565764159151</c:v>
                </c:pt>
                <c:pt idx="5943">
                  <c:v>6.016597284753848</c:v>
                </c:pt>
                <c:pt idx="5944">
                  <c:v>6.016644606561767</c:v>
                </c:pt>
                <c:pt idx="5945">
                  <c:v>6.016739417577279</c:v>
                </c:pt>
                <c:pt idx="5946">
                  <c:v>6.017031038104522</c:v>
                </c:pt>
                <c:pt idx="5947">
                  <c:v>6.017031237129071</c:v>
                </c:pt>
                <c:pt idx="5948">
                  <c:v>6.017149579453787</c:v>
                </c:pt>
                <c:pt idx="5949">
                  <c:v>6.017196901097766</c:v>
                </c:pt>
                <c:pt idx="5950">
                  <c:v>0.0</c:v>
                </c:pt>
                <c:pt idx="5951">
                  <c:v>0.0</c:v>
                </c:pt>
                <c:pt idx="5952">
                  <c:v>0.0</c:v>
                </c:pt>
                <c:pt idx="5953">
                  <c:v>0.0</c:v>
                </c:pt>
                <c:pt idx="5954">
                  <c:v>0.0</c:v>
                </c:pt>
                <c:pt idx="5955">
                  <c:v>0.0</c:v>
                </c:pt>
                <c:pt idx="5956">
                  <c:v>0.0</c:v>
                </c:pt>
                <c:pt idx="5957">
                  <c:v>0.0</c:v>
                </c:pt>
                <c:pt idx="5958">
                  <c:v>0.0</c:v>
                </c:pt>
                <c:pt idx="5959">
                  <c:v>0.0</c:v>
                </c:pt>
                <c:pt idx="5960">
                  <c:v>6.016131743020137</c:v>
                </c:pt>
                <c:pt idx="5961">
                  <c:v>6.016179695865244</c:v>
                </c:pt>
                <c:pt idx="5962">
                  <c:v>6.016321453326474</c:v>
                </c:pt>
                <c:pt idx="5963">
                  <c:v>6.016400556360765</c:v>
                </c:pt>
                <c:pt idx="5964">
                  <c:v>6.016511048364244</c:v>
                </c:pt>
                <c:pt idx="5965">
                  <c:v>6.016786790721527</c:v>
                </c:pt>
                <c:pt idx="5966">
                  <c:v>6.016810737756844</c:v>
                </c:pt>
                <c:pt idx="5967">
                  <c:v>6.01702318673463</c:v>
                </c:pt>
                <c:pt idx="5968">
                  <c:v>6.017102341040927</c:v>
                </c:pt>
                <c:pt idx="5969">
                  <c:v>6.017236226295036</c:v>
                </c:pt>
                <c:pt idx="5970">
                  <c:v>0.0</c:v>
                </c:pt>
                <c:pt idx="5971">
                  <c:v>0.0</c:v>
                </c:pt>
                <c:pt idx="5972">
                  <c:v>0.0</c:v>
                </c:pt>
                <c:pt idx="5973">
                  <c:v>0.0</c:v>
                </c:pt>
                <c:pt idx="5974">
                  <c:v>0.0</c:v>
                </c:pt>
                <c:pt idx="5975">
                  <c:v>0.0</c:v>
                </c:pt>
                <c:pt idx="5976">
                  <c:v>0.0</c:v>
                </c:pt>
                <c:pt idx="5977">
                  <c:v>0.0</c:v>
                </c:pt>
                <c:pt idx="5978">
                  <c:v>0.0</c:v>
                </c:pt>
                <c:pt idx="5979">
                  <c:v>0.0</c:v>
                </c:pt>
                <c:pt idx="5980">
                  <c:v>6.01602175562139</c:v>
                </c:pt>
                <c:pt idx="5981">
                  <c:v>6.016179554014546</c:v>
                </c:pt>
                <c:pt idx="5982">
                  <c:v>6.016266449669412</c:v>
                </c:pt>
                <c:pt idx="5983">
                  <c:v>6.016266864491838</c:v>
                </c:pt>
                <c:pt idx="5984">
                  <c:v>6.01636921563419</c:v>
                </c:pt>
                <c:pt idx="5985">
                  <c:v>6.016644975063372</c:v>
                </c:pt>
                <c:pt idx="5986">
                  <c:v>6.01666872303762</c:v>
                </c:pt>
                <c:pt idx="5987">
                  <c:v>6.016881447135196</c:v>
                </c:pt>
                <c:pt idx="5988">
                  <c:v>6.016960399395884</c:v>
                </c:pt>
                <c:pt idx="5989">
                  <c:v>6.01714943562985</c:v>
                </c:pt>
                <c:pt idx="5990">
                  <c:v>0.0</c:v>
                </c:pt>
                <c:pt idx="5991">
                  <c:v>0.0</c:v>
                </c:pt>
                <c:pt idx="5992">
                  <c:v>0.0</c:v>
                </c:pt>
                <c:pt idx="5993">
                  <c:v>0.0</c:v>
                </c:pt>
                <c:pt idx="5994">
                  <c:v>0.0</c:v>
                </c:pt>
                <c:pt idx="5995">
                  <c:v>0.0</c:v>
                </c:pt>
                <c:pt idx="5996">
                  <c:v>0.0</c:v>
                </c:pt>
                <c:pt idx="5997">
                  <c:v>0.0</c:v>
                </c:pt>
                <c:pt idx="5998">
                  <c:v>0.0</c:v>
                </c:pt>
                <c:pt idx="5999">
                  <c:v>0.0</c:v>
                </c:pt>
                <c:pt idx="6000">
                  <c:v>6.01602175562139</c:v>
                </c:pt>
                <c:pt idx="6001">
                  <c:v>6.01609334749608</c:v>
                </c:pt>
                <c:pt idx="6002">
                  <c:v>6.016124966574607</c:v>
                </c:pt>
                <c:pt idx="6003">
                  <c:v>6.01636933368757</c:v>
                </c:pt>
                <c:pt idx="6004">
                  <c:v>6.016314163549008</c:v>
                </c:pt>
                <c:pt idx="6005">
                  <c:v>6.016518978158325</c:v>
                </c:pt>
                <c:pt idx="6006">
                  <c:v>6.016519346542585</c:v>
                </c:pt>
                <c:pt idx="6007">
                  <c:v>6.01685044490302</c:v>
                </c:pt>
                <c:pt idx="6008">
                  <c:v>6.016842429615497</c:v>
                </c:pt>
                <c:pt idx="6009">
                  <c:v>6.017110315537638</c:v>
                </c:pt>
                <c:pt idx="6010">
                  <c:v>0.0</c:v>
                </c:pt>
                <c:pt idx="6011">
                  <c:v>0.0</c:v>
                </c:pt>
                <c:pt idx="6012">
                  <c:v>0.0</c:v>
                </c:pt>
                <c:pt idx="6013">
                  <c:v>0.0</c:v>
                </c:pt>
                <c:pt idx="6014">
                  <c:v>0.0</c:v>
                </c:pt>
                <c:pt idx="6015">
                  <c:v>0.0</c:v>
                </c:pt>
                <c:pt idx="6016">
                  <c:v>0.0</c:v>
                </c:pt>
                <c:pt idx="6017">
                  <c:v>0.0</c:v>
                </c:pt>
                <c:pt idx="6018">
                  <c:v>0.0</c:v>
                </c:pt>
                <c:pt idx="6019">
                  <c:v>0.0</c:v>
                </c:pt>
                <c:pt idx="6020">
                  <c:v>6.015990141452295</c:v>
                </c:pt>
                <c:pt idx="6021">
                  <c:v>6.01603818071486</c:v>
                </c:pt>
                <c:pt idx="6022">
                  <c:v>6.016085435224268</c:v>
                </c:pt>
                <c:pt idx="6023">
                  <c:v>6.016274913830191</c:v>
                </c:pt>
                <c:pt idx="6024">
                  <c:v>6.016361326201451</c:v>
                </c:pt>
                <c:pt idx="6025">
                  <c:v>6.01643270456267</c:v>
                </c:pt>
                <c:pt idx="6026">
                  <c:v>6.016464416300695</c:v>
                </c:pt>
                <c:pt idx="6027">
                  <c:v>6.01679517305081</c:v>
                </c:pt>
                <c:pt idx="6028">
                  <c:v>6.016921276533945</c:v>
                </c:pt>
                <c:pt idx="6029">
                  <c:v>6.016929493788946</c:v>
                </c:pt>
                <c:pt idx="6030">
                  <c:v>0.0</c:v>
                </c:pt>
                <c:pt idx="6031">
                  <c:v>0.0</c:v>
                </c:pt>
                <c:pt idx="6032">
                  <c:v>0.0</c:v>
                </c:pt>
                <c:pt idx="6033">
                  <c:v>0.0</c:v>
                </c:pt>
                <c:pt idx="6034">
                  <c:v>0.0</c:v>
                </c:pt>
                <c:pt idx="6035">
                  <c:v>0.0</c:v>
                </c:pt>
                <c:pt idx="6036">
                  <c:v>0.0</c:v>
                </c:pt>
                <c:pt idx="6037">
                  <c:v>0.0</c:v>
                </c:pt>
                <c:pt idx="6038">
                  <c:v>0.0</c:v>
                </c:pt>
                <c:pt idx="6039">
                  <c:v>0.0</c:v>
                </c:pt>
                <c:pt idx="6040">
                  <c:v>6.016045192869513</c:v>
                </c:pt>
                <c:pt idx="6041">
                  <c:v>6.01606945236845</c:v>
                </c:pt>
                <c:pt idx="6042">
                  <c:v>6.016124896237764</c:v>
                </c:pt>
                <c:pt idx="6043">
                  <c:v>6.0161564421796</c:v>
                </c:pt>
                <c:pt idx="6044">
                  <c:v>6.016251549492488</c:v>
                </c:pt>
                <c:pt idx="6045">
                  <c:v>6.016471907768818</c:v>
                </c:pt>
                <c:pt idx="6046">
                  <c:v>6.016629630098458</c:v>
                </c:pt>
                <c:pt idx="6047">
                  <c:v>6.016605941038486</c:v>
                </c:pt>
                <c:pt idx="6048">
                  <c:v>6.01674810414873</c:v>
                </c:pt>
                <c:pt idx="6049">
                  <c:v>6.017063197661241</c:v>
                </c:pt>
                <c:pt idx="6050">
                  <c:v>0.0</c:v>
                </c:pt>
                <c:pt idx="6051">
                  <c:v>0.0</c:v>
                </c:pt>
                <c:pt idx="6052">
                  <c:v>0.0</c:v>
                </c:pt>
                <c:pt idx="6053">
                  <c:v>0.0</c:v>
                </c:pt>
                <c:pt idx="6054">
                  <c:v>0.0</c:v>
                </c:pt>
                <c:pt idx="6055">
                  <c:v>0.0</c:v>
                </c:pt>
                <c:pt idx="6056">
                  <c:v>0.0</c:v>
                </c:pt>
                <c:pt idx="6057">
                  <c:v>0.0</c:v>
                </c:pt>
                <c:pt idx="6058">
                  <c:v>0.0</c:v>
                </c:pt>
                <c:pt idx="6059">
                  <c:v>0.0</c:v>
                </c:pt>
                <c:pt idx="6060">
                  <c:v>6.015943186898887</c:v>
                </c:pt>
                <c:pt idx="6061">
                  <c:v>6.015919948225385</c:v>
                </c:pt>
                <c:pt idx="6062">
                  <c:v>6.016030337477765</c:v>
                </c:pt>
                <c:pt idx="6063">
                  <c:v>6.016070075656728</c:v>
                </c:pt>
                <c:pt idx="6064">
                  <c:v>6.016282891970597</c:v>
                </c:pt>
                <c:pt idx="6065">
                  <c:v>6.016314555206068</c:v>
                </c:pt>
                <c:pt idx="6066">
                  <c:v>6.016519577106027</c:v>
                </c:pt>
                <c:pt idx="6067">
                  <c:v>6.016574947336321</c:v>
                </c:pt>
                <c:pt idx="6068">
                  <c:v>6.016740425119222</c:v>
                </c:pt>
                <c:pt idx="6069">
                  <c:v>6.017015832512189</c:v>
                </c:pt>
                <c:pt idx="6070">
                  <c:v>0.0</c:v>
                </c:pt>
                <c:pt idx="6071">
                  <c:v>0.0</c:v>
                </c:pt>
                <c:pt idx="6072">
                  <c:v>0.0</c:v>
                </c:pt>
                <c:pt idx="6073">
                  <c:v>0.0</c:v>
                </c:pt>
                <c:pt idx="6074">
                  <c:v>0.0</c:v>
                </c:pt>
                <c:pt idx="6075">
                  <c:v>0.0</c:v>
                </c:pt>
                <c:pt idx="6076">
                  <c:v>0.0</c:v>
                </c:pt>
                <c:pt idx="6077">
                  <c:v>0.0</c:v>
                </c:pt>
                <c:pt idx="6078">
                  <c:v>0.0</c:v>
                </c:pt>
                <c:pt idx="6079">
                  <c:v>0.0</c:v>
                </c:pt>
                <c:pt idx="6080">
                  <c:v>6.015927503053962</c:v>
                </c:pt>
                <c:pt idx="6081">
                  <c:v>6.015809708184786</c:v>
                </c:pt>
                <c:pt idx="6082">
                  <c:v>6.015951793979463</c:v>
                </c:pt>
                <c:pt idx="6083">
                  <c:v>6.01600697674978</c:v>
                </c:pt>
                <c:pt idx="6084">
                  <c:v>6.016062514426061</c:v>
                </c:pt>
                <c:pt idx="6085">
                  <c:v>6.016188546152649</c:v>
                </c:pt>
                <c:pt idx="6086">
                  <c:v>6.016432558265807</c:v>
                </c:pt>
                <c:pt idx="6087">
                  <c:v>6.016613990676016</c:v>
                </c:pt>
                <c:pt idx="6088">
                  <c:v>6.016716429023686</c:v>
                </c:pt>
                <c:pt idx="6089">
                  <c:v>6.016708961797819</c:v>
                </c:pt>
                <c:pt idx="6090">
                  <c:v>0.0</c:v>
                </c:pt>
                <c:pt idx="6091">
                  <c:v>0.0</c:v>
                </c:pt>
                <c:pt idx="6092">
                  <c:v>0.0</c:v>
                </c:pt>
                <c:pt idx="6093">
                  <c:v>0.0</c:v>
                </c:pt>
                <c:pt idx="6094">
                  <c:v>0.0</c:v>
                </c:pt>
                <c:pt idx="6095">
                  <c:v>0.0</c:v>
                </c:pt>
                <c:pt idx="6096">
                  <c:v>0.0</c:v>
                </c:pt>
                <c:pt idx="6097">
                  <c:v>0.0</c:v>
                </c:pt>
                <c:pt idx="6098">
                  <c:v>0.0</c:v>
                </c:pt>
                <c:pt idx="6099">
                  <c:v>0.0</c:v>
                </c:pt>
                <c:pt idx="6100">
                  <c:v>6.01576205398905</c:v>
                </c:pt>
                <c:pt idx="6101">
                  <c:v>6.015731039370849</c:v>
                </c:pt>
                <c:pt idx="6102">
                  <c:v>6.015873127643344</c:v>
                </c:pt>
                <c:pt idx="6103">
                  <c:v>6.015952117491048</c:v>
                </c:pt>
                <c:pt idx="6104">
                  <c:v>6.01603887798422</c:v>
                </c:pt>
                <c:pt idx="6105">
                  <c:v>6.016212277187345</c:v>
                </c:pt>
                <c:pt idx="6106">
                  <c:v>6.016354243232191</c:v>
                </c:pt>
                <c:pt idx="6107">
                  <c:v>6.016574529488538</c:v>
                </c:pt>
                <c:pt idx="6108">
                  <c:v>6.01658264591052</c:v>
                </c:pt>
                <c:pt idx="6109">
                  <c:v>6.016810981899749</c:v>
                </c:pt>
                <c:pt idx="6110">
                  <c:v>0.0</c:v>
                </c:pt>
                <c:pt idx="6111">
                  <c:v>0.0</c:v>
                </c:pt>
                <c:pt idx="6112">
                  <c:v>0.0</c:v>
                </c:pt>
                <c:pt idx="6113">
                  <c:v>0.0</c:v>
                </c:pt>
                <c:pt idx="6114">
                  <c:v>0.0</c:v>
                </c:pt>
                <c:pt idx="6115">
                  <c:v>0.0</c:v>
                </c:pt>
                <c:pt idx="6116">
                  <c:v>0.0</c:v>
                </c:pt>
                <c:pt idx="6117">
                  <c:v>0.0</c:v>
                </c:pt>
                <c:pt idx="6118">
                  <c:v>0.0</c:v>
                </c:pt>
                <c:pt idx="6119">
                  <c:v>0.0</c:v>
                </c:pt>
                <c:pt idx="6120">
                  <c:v>6.015753936617242</c:v>
                </c:pt>
                <c:pt idx="6121">
                  <c:v>6.015770313071455</c:v>
                </c:pt>
                <c:pt idx="6122">
                  <c:v>6.015928061709814</c:v>
                </c:pt>
                <c:pt idx="6123">
                  <c:v>6.016022707087924</c:v>
                </c:pt>
                <c:pt idx="6124">
                  <c:v>6.016156836381913</c:v>
                </c:pt>
                <c:pt idx="6125">
                  <c:v>6.016290775334403</c:v>
                </c:pt>
                <c:pt idx="6126">
                  <c:v>6.016416877408169</c:v>
                </c:pt>
                <c:pt idx="6127">
                  <c:v>6.016464615227187</c:v>
                </c:pt>
                <c:pt idx="6128">
                  <c:v>6.01666164083967</c:v>
                </c:pt>
                <c:pt idx="6129">
                  <c:v>6.016716709596738</c:v>
                </c:pt>
                <c:pt idx="6130">
                  <c:v>0.0</c:v>
                </c:pt>
                <c:pt idx="6131">
                  <c:v>0.0</c:v>
                </c:pt>
                <c:pt idx="6132">
                  <c:v>0.0</c:v>
                </c:pt>
                <c:pt idx="6133">
                  <c:v>0.0</c:v>
                </c:pt>
                <c:pt idx="6134">
                  <c:v>0.0</c:v>
                </c:pt>
                <c:pt idx="6135">
                  <c:v>0.0</c:v>
                </c:pt>
                <c:pt idx="6136">
                  <c:v>0.0</c:v>
                </c:pt>
                <c:pt idx="6137">
                  <c:v>0.0</c:v>
                </c:pt>
                <c:pt idx="6138">
                  <c:v>0.0</c:v>
                </c:pt>
                <c:pt idx="6139">
                  <c:v>0.0</c:v>
                </c:pt>
                <c:pt idx="6140">
                  <c:v>6.015589090485514</c:v>
                </c:pt>
                <c:pt idx="6141">
                  <c:v>6.015715117108399</c:v>
                </c:pt>
                <c:pt idx="6142">
                  <c:v>6.015770645149615</c:v>
                </c:pt>
                <c:pt idx="6143">
                  <c:v>6.015936019831582</c:v>
                </c:pt>
                <c:pt idx="6144">
                  <c:v>6.016141248110404</c:v>
                </c:pt>
                <c:pt idx="6145">
                  <c:v>6.016117649047839</c:v>
                </c:pt>
                <c:pt idx="6146">
                  <c:v>6.01628346402446</c:v>
                </c:pt>
                <c:pt idx="6147">
                  <c:v>6.016424758288676</c:v>
                </c:pt>
                <c:pt idx="6148">
                  <c:v>6.01659846575303</c:v>
                </c:pt>
                <c:pt idx="6149">
                  <c:v>6.016756067525884</c:v>
                </c:pt>
                <c:pt idx="6150">
                  <c:v>0.0</c:v>
                </c:pt>
                <c:pt idx="6151">
                  <c:v>0.0</c:v>
                </c:pt>
                <c:pt idx="6152">
                  <c:v>0.0</c:v>
                </c:pt>
                <c:pt idx="6153">
                  <c:v>0.0</c:v>
                </c:pt>
                <c:pt idx="6154">
                  <c:v>0.0</c:v>
                </c:pt>
                <c:pt idx="6155">
                  <c:v>0.0</c:v>
                </c:pt>
                <c:pt idx="6156">
                  <c:v>0.0</c:v>
                </c:pt>
                <c:pt idx="6157">
                  <c:v>0.0</c:v>
                </c:pt>
                <c:pt idx="6158">
                  <c:v>0.0</c:v>
                </c:pt>
                <c:pt idx="6159">
                  <c:v>0.0</c:v>
                </c:pt>
                <c:pt idx="6160">
                  <c:v>6.015652076247965</c:v>
                </c:pt>
                <c:pt idx="6161">
                  <c:v>6.015754658903988</c:v>
                </c:pt>
                <c:pt idx="6162">
                  <c:v>6.01584169889624</c:v>
                </c:pt>
                <c:pt idx="6163">
                  <c:v>6.0159680714726</c:v>
                </c:pt>
                <c:pt idx="6164">
                  <c:v>6.015976006959677</c:v>
                </c:pt>
                <c:pt idx="6165">
                  <c:v>6.016133309158435</c:v>
                </c:pt>
                <c:pt idx="6166">
                  <c:v>6.016424877123189</c:v>
                </c:pt>
                <c:pt idx="6167">
                  <c:v>6.01644090665768</c:v>
                </c:pt>
                <c:pt idx="6168">
                  <c:v>6.016543227264044</c:v>
                </c:pt>
                <c:pt idx="6169">
                  <c:v>6.016716697801852</c:v>
                </c:pt>
                <c:pt idx="6170">
                  <c:v>0.0</c:v>
                </c:pt>
                <c:pt idx="6171">
                  <c:v>0.0</c:v>
                </c:pt>
                <c:pt idx="6172">
                  <c:v>0.0</c:v>
                </c:pt>
                <c:pt idx="6173">
                  <c:v>0.0</c:v>
                </c:pt>
                <c:pt idx="6174">
                  <c:v>0.0</c:v>
                </c:pt>
                <c:pt idx="6175">
                  <c:v>0.0</c:v>
                </c:pt>
                <c:pt idx="6176">
                  <c:v>0.0</c:v>
                </c:pt>
                <c:pt idx="6177">
                  <c:v>0.0</c:v>
                </c:pt>
                <c:pt idx="6178">
                  <c:v>0.0</c:v>
                </c:pt>
                <c:pt idx="6179">
                  <c:v>0.0</c:v>
                </c:pt>
                <c:pt idx="6180">
                  <c:v>6.015596804973089</c:v>
                </c:pt>
                <c:pt idx="6181">
                  <c:v>6.015746754500519</c:v>
                </c:pt>
                <c:pt idx="6182">
                  <c:v>6.015739375190746</c:v>
                </c:pt>
                <c:pt idx="6183">
                  <c:v>6.015920507184361</c:v>
                </c:pt>
                <c:pt idx="6184">
                  <c:v>6.016014984791843</c:v>
                </c:pt>
                <c:pt idx="6185">
                  <c:v>6.016196359627677</c:v>
                </c:pt>
                <c:pt idx="6186">
                  <c:v>6.016291512846637</c:v>
                </c:pt>
                <c:pt idx="6187">
                  <c:v>6.016409566559473</c:v>
                </c:pt>
                <c:pt idx="6188">
                  <c:v>6.016519987714701</c:v>
                </c:pt>
                <c:pt idx="6189">
                  <c:v>6.016622287321444</c:v>
                </c:pt>
                <c:pt idx="6190">
                  <c:v>0.0</c:v>
                </c:pt>
                <c:pt idx="6191">
                  <c:v>0.0</c:v>
                </c:pt>
                <c:pt idx="6192">
                  <c:v>0.0</c:v>
                </c:pt>
                <c:pt idx="6193">
                  <c:v>0.0</c:v>
                </c:pt>
                <c:pt idx="6194">
                  <c:v>0.0</c:v>
                </c:pt>
                <c:pt idx="6195">
                  <c:v>0.0</c:v>
                </c:pt>
                <c:pt idx="6196">
                  <c:v>0.0</c:v>
                </c:pt>
                <c:pt idx="6197">
                  <c:v>0.0</c:v>
                </c:pt>
                <c:pt idx="6198">
                  <c:v>0.0</c:v>
                </c:pt>
                <c:pt idx="6199">
                  <c:v>0.0</c:v>
                </c:pt>
                <c:pt idx="6200">
                  <c:v>6.015628029315691</c:v>
                </c:pt>
                <c:pt idx="6201">
                  <c:v>6.015707436037453</c:v>
                </c:pt>
                <c:pt idx="6202">
                  <c:v>6.015762963558777</c:v>
                </c:pt>
                <c:pt idx="6203">
                  <c:v>6.015794511679688</c:v>
                </c:pt>
                <c:pt idx="6204">
                  <c:v>6.015960052983188</c:v>
                </c:pt>
                <c:pt idx="6205">
                  <c:v>6.016204456908341</c:v>
                </c:pt>
                <c:pt idx="6206">
                  <c:v>6.016338119004412</c:v>
                </c:pt>
                <c:pt idx="6207">
                  <c:v>6.016401586498576</c:v>
                </c:pt>
                <c:pt idx="6208">
                  <c:v>6.016598817523175</c:v>
                </c:pt>
                <c:pt idx="6209">
                  <c:v>6.016708979654723</c:v>
                </c:pt>
                <c:pt idx="6210">
                  <c:v>0.0</c:v>
                </c:pt>
                <c:pt idx="6211">
                  <c:v>0.0</c:v>
                </c:pt>
                <c:pt idx="6212">
                  <c:v>0.0</c:v>
                </c:pt>
                <c:pt idx="6213">
                  <c:v>0.0</c:v>
                </c:pt>
                <c:pt idx="6214">
                  <c:v>0.0</c:v>
                </c:pt>
                <c:pt idx="6215">
                  <c:v>0.0</c:v>
                </c:pt>
                <c:pt idx="6216">
                  <c:v>0.0</c:v>
                </c:pt>
                <c:pt idx="6217">
                  <c:v>0.0</c:v>
                </c:pt>
                <c:pt idx="6218">
                  <c:v>0.0</c:v>
                </c:pt>
                <c:pt idx="6219">
                  <c:v>0.0</c:v>
                </c:pt>
                <c:pt idx="6220">
                  <c:v>6.01580949864388</c:v>
                </c:pt>
                <c:pt idx="6221">
                  <c:v>6.015793977908504</c:v>
                </c:pt>
                <c:pt idx="6222">
                  <c:v>6.015904425979643</c:v>
                </c:pt>
                <c:pt idx="6223">
                  <c:v>6.015991367118935</c:v>
                </c:pt>
                <c:pt idx="6224">
                  <c:v>6.016023253936787</c:v>
                </c:pt>
                <c:pt idx="6225">
                  <c:v>6.016204524541152</c:v>
                </c:pt>
                <c:pt idx="6226">
                  <c:v>6.016464664923677</c:v>
                </c:pt>
                <c:pt idx="6227">
                  <c:v>6.016590327283134</c:v>
                </c:pt>
                <c:pt idx="6228">
                  <c:v>6.01655118701154</c:v>
                </c:pt>
                <c:pt idx="6229">
                  <c:v>6.016889712004297</c:v>
                </c:pt>
                <c:pt idx="6230">
                  <c:v>0.0</c:v>
                </c:pt>
                <c:pt idx="6231">
                  <c:v>0.0</c:v>
                </c:pt>
                <c:pt idx="6232">
                  <c:v>0.0</c:v>
                </c:pt>
                <c:pt idx="6233">
                  <c:v>0.0</c:v>
                </c:pt>
                <c:pt idx="6234">
                  <c:v>0.0</c:v>
                </c:pt>
                <c:pt idx="6235">
                  <c:v>0.0</c:v>
                </c:pt>
                <c:pt idx="6236">
                  <c:v>0.0</c:v>
                </c:pt>
                <c:pt idx="6237">
                  <c:v>0.0</c:v>
                </c:pt>
                <c:pt idx="6238">
                  <c:v>0.0</c:v>
                </c:pt>
                <c:pt idx="6239">
                  <c:v>0.0</c:v>
                </c:pt>
                <c:pt idx="6240">
                  <c:v>6.015770034666224</c:v>
                </c:pt>
                <c:pt idx="6241">
                  <c:v>6.015833297145486</c:v>
                </c:pt>
                <c:pt idx="6242">
                  <c:v>6.015944085156015</c:v>
                </c:pt>
                <c:pt idx="6243">
                  <c:v>6.015951974136689</c:v>
                </c:pt>
                <c:pt idx="6244">
                  <c:v>6.016204205458288</c:v>
                </c:pt>
                <c:pt idx="6245">
                  <c:v>6.01626762437462</c:v>
                </c:pt>
                <c:pt idx="6246">
                  <c:v>6.016409245547871</c:v>
                </c:pt>
                <c:pt idx="6247">
                  <c:v>6.016472296880333</c:v>
                </c:pt>
                <c:pt idx="6248">
                  <c:v>6.0167556119622</c:v>
                </c:pt>
                <c:pt idx="6249">
                  <c:v>6.01692131996454</c:v>
                </c:pt>
                <c:pt idx="6250">
                  <c:v>0.0</c:v>
                </c:pt>
                <c:pt idx="6251">
                  <c:v>0.0</c:v>
                </c:pt>
                <c:pt idx="6252">
                  <c:v>0.0</c:v>
                </c:pt>
                <c:pt idx="6253">
                  <c:v>0.0</c:v>
                </c:pt>
                <c:pt idx="6254">
                  <c:v>0.0</c:v>
                </c:pt>
                <c:pt idx="6255">
                  <c:v>0.0</c:v>
                </c:pt>
                <c:pt idx="6256">
                  <c:v>0.0</c:v>
                </c:pt>
                <c:pt idx="6257">
                  <c:v>0.0</c:v>
                </c:pt>
                <c:pt idx="6258">
                  <c:v>0.0</c:v>
                </c:pt>
                <c:pt idx="6259">
                  <c:v>0.0</c:v>
                </c:pt>
                <c:pt idx="6260">
                  <c:v>6.01569139548822</c:v>
                </c:pt>
                <c:pt idx="6261">
                  <c:v>6.015778293552735</c:v>
                </c:pt>
                <c:pt idx="6262">
                  <c:v>6.015998747044883</c:v>
                </c:pt>
                <c:pt idx="6263">
                  <c:v>6.015983802005279</c:v>
                </c:pt>
                <c:pt idx="6264">
                  <c:v>6.016196178866584</c:v>
                </c:pt>
                <c:pt idx="6265">
                  <c:v>6.016275327582347</c:v>
                </c:pt>
                <c:pt idx="6266">
                  <c:v>6.016338466353226</c:v>
                </c:pt>
                <c:pt idx="6267">
                  <c:v>6.01644088468466</c:v>
                </c:pt>
                <c:pt idx="6268">
                  <c:v>6.016622040241211</c:v>
                </c:pt>
                <c:pt idx="6269">
                  <c:v>6.016866403719358</c:v>
                </c:pt>
                <c:pt idx="6270">
                  <c:v>0.0</c:v>
                </c:pt>
                <c:pt idx="6271">
                  <c:v>0.0</c:v>
                </c:pt>
                <c:pt idx="6272">
                  <c:v>0.0</c:v>
                </c:pt>
                <c:pt idx="6273">
                  <c:v>0.0</c:v>
                </c:pt>
                <c:pt idx="6274">
                  <c:v>0.0</c:v>
                </c:pt>
                <c:pt idx="6275">
                  <c:v>0.0</c:v>
                </c:pt>
                <c:pt idx="6276">
                  <c:v>0.0</c:v>
                </c:pt>
                <c:pt idx="6277">
                  <c:v>0.0</c:v>
                </c:pt>
                <c:pt idx="6278">
                  <c:v>0.0</c:v>
                </c:pt>
                <c:pt idx="6279">
                  <c:v>0.0</c:v>
                </c:pt>
                <c:pt idx="6280">
                  <c:v>6.015848772107699</c:v>
                </c:pt>
                <c:pt idx="6281">
                  <c:v>6.015825392124106</c:v>
                </c:pt>
                <c:pt idx="6282">
                  <c:v>6.01585742897189</c:v>
                </c:pt>
                <c:pt idx="6283">
                  <c:v>6.016015025622812</c:v>
                </c:pt>
                <c:pt idx="6284">
                  <c:v>6.016156907882128</c:v>
                </c:pt>
                <c:pt idx="6285">
                  <c:v>6.01628323530967</c:v>
                </c:pt>
                <c:pt idx="6286">
                  <c:v>6.01640919605038</c:v>
                </c:pt>
                <c:pt idx="6287">
                  <c:v>6.016574596405475</c:v>
                </c:pt>
                <c:pt idx="6288">
                  <c:v>6.016598817523175</c:v>
                </c:pt>
                <c:pt idx="6289">
                  <c:v>6.016811120273848</c:v>
                </c:pt>
                <c:pt idx="6290">
                  <c:v>0.0</c:v>
                </c:pt>
                <c:pt idx="6291">
                  <c:v>0.0</c:v>
                </c:pt>
                <c:pt idx="6292">
                  <c:v>0.0</c:v>
                </c:pt>
                <c:pt idx="6293">
                  <c:v>0.0</c:v>
                </c:pt>
                <c:pt idx="6294">
                  <c:v>0.0</c:v>
                </c:pt>
                <c:pt idx="6295">
                  <c:v>0.0</c:v>
                </c:pt>
                <c:pt idx="6296">
                  <c:v>0.0</c:v>
                </c:pt>
                <c:pt idx="6297">
                  <c:v>0.0</c:v>
                </c:pt>
                <c:pt idx="6298">
                  <c:v>0.0</c:v>
                </c:pt>
                <c:pt idx="6299">
                  <c:v>0.0</c:v>
                </c:pt>
                <c:pt idx="6300">
                  <c:v>6.015706666636145</c:v>
                </c:pt>
                <c:pt idx="6301">
                  <c:v>6.015849027500101</c:v>
                </c:pt>
                <c:pt idx="6302">
                  <c:v>6.015873015345734</c:v>
                </c:pt>
                <c:pt idx="6303">
                  <c:v>6.015944115593197</c:v>
                </c:pt>
                <c:pt idx="6304">
                  <c:v>6.016251228587426</c:v>
                </c:pt>
                <c:pt idx="6305">
                  <c:v>6.016306456903949</c:v>
                </c:pt>
                <c:pt idx="6306">
                  <c:v>6.01629900461454</c:v>
                </c:pt>
                <c:pt idx="6307">
                  <c:v>6.016661361950982</c:v>
                </c:pt>
                <c:pt idx="6308">
                  <c:v>6.0167009633228</c:v>
                </c:pt>
                <c:pt idx="6309">
                  <c:v>6.01674079221112</c:v>
                </c:pt>
                <c:pt idx="6310">
                  <c:v>0.0</c:v>
                </c:pt>
                <c:pt idx="6311">
                  <c:v>0.0</c:v>
                </c:pt>
                <c:pt idx="6312">
                  <c:v>0.0</c:v>
                </c:pt>
                <c:pt idx="6313">
                  <c:v>0.0</c:v>
                </c:pt>
                <c:pt idx="6314">
                  <c:v>0.0</c:v>
                </c:pt>
                <c:pt idx="6315">
                  <c:v>0.0</c:v>
                </c:pt>
                <c:pt idx="6316">
                  <c:v>0.0</c:v>
                </c:pt>
                <c:pt idx="6317">
                  <c:v>0.0</c:v>
                </c:pt>
                <c:pt idx="6318">
                  <c:v>0.0</c:v>
                </c:pt>
                <c:pt idx="6319">
                  <c:v>0.0</c:v>
                </c:pt>
                <c:pt idx="6320">
                  <c:v>6.015840429024473</c:v>
                </c:pt>
                <c:pt idx="6321">
                  <c:v>6.015872760295006</c:v>
                </c:pt>
                <c:pt idx="6322">
                  <c:v>6.015943744983208</c:v>
                </c:pt>
                <c:pt idx="6323">
                  <c:v>6.016046416564253</c:v>
                </c:pt>
                <c:pt idx="6324">
                  <c:v>6.016219887584315</c:v>
                </c:pt>
                <c:pt idx="6325">
                  <c:v>6.01622816222274</c:v>
                </c:pt>
                <c:pt idx="6326">
                  <c:v>6.016542889597571</c:v>
                </c:pt>
                <c:pt idx="6327">
                  <c:v>6.016519617185624</c:v>
                </c:pt>
                <c:pt idx="6328">
                  <c:v>6.016677321643808</c:v>
                </c:pt>
                <c:pt idx="6329">
                  <c:v>6.016866391788616</c:v>
                </c:pt>
                <c:pt idx="6330">
                  <c:v>0.0</c:v>
                </c:pt>
                <c:pt idx="6331">
                  <c:v>0.0</c:v>
                </c:pt>
                <c:pt idx="6332">
                  <c:v>0.0</c:v>
                </c:pt>
                <c:pt idx="6333">
                  <c:v>0.0</c:v>
                </c:pt>
                <c:pt idx="6334">
                  <c:v>0.0</c:v>
                </c:pt>
                <c:pt idx="6335">
                  <c:v>0.0</c:v>
                </c:pt>
                <c:pt idx="6336">
                  <c:v>0.0</c:v>
                </c:pt>
                <c:pt idx="6337">
                  <c:v>0.0</c:v>
                </c:pt>
                <c:pt idx="6338">
                  <c:v>0.0</c:v>
                </c:pt>
                <c:pt idx="6339">
                  <c:v>0.0</c:v>
                </c:pt>
                <c:pt idx="6340">
                  <c:v>6.015966967034169</c:v>
                </c:pt>
                <c:pt idx="6341">
                  <c:v>6.015856932568784</c:v>
                </c:pt>
                <c:pt idx="6342">
                  <c:v>6.01600670072399</c:v>
                </c:pt>
                <c:pt idx="6343">
                  <c:v>6.015952117491048</c:v>
                </c:pt>
                <c:pt idx="6344">
                  <c:v>6.016117516683527</c:v>
                </c:pt>
                <c:pt idx="6345">
                  <c:v>6.016235844070594</c:v>
                </c:pt>
                <c:pt idx="6346">
                  <c:v>6.016377557014494</c:v>
                </c:pt>
                <c:pt idx="6347">
                  <c:v>6.016519617185624</c:v>
                </c:pt>
                <c:pt idx="6348">
                  <c:v>6.016661427881993</c:v>
                </c:pt>
                <c:pt idx="6349">
                  <c:v>6.016842812785985</c:v>
                </c:pt>
                <c:pt idx="6350">
                  <c:v>0.0</c:v>
                </c:pt>
                <c:pt idx="6351">
                  <c:v>0.0</c:v>
                </c:pt>
                <c:pt idx="6352">
                  <c:v>0.0</c:v>
                </c:pt>
                <c:pt idx="6353">
                  <c:v>0.0</c:v>
                </c:pt>
                <c:pt idx="6354">
                  <c:v>0.0</c:v>
                </c:pt>
                <c:pt idx="6355">
                  <c:v>0.0</c:v>
                </c:pt>
                <c:pt idx="6356">
                  <c:v>0.0</c:v>
                </c:pt>
                <c:pt idx="6357">
                  <c:v>0.0</c:v>
                </c:pt>
                <c:pt idx="6358">
                  <c:v>0.0</c:v>
                </c:pt>
                <c:pt idx="6359">
                  <c:v>0.0</c:v>
                </c:pt>
                <c:pt idx="6360">
                  <c:v>6.015770034666224</c:v>
                </c:pt>
                <c:pt idx="6361">
                  <c:v>6.015754435572684</c:v>
                </c:pt>
                <c:pt idx="6362">
                  <c:v>6.015817890720967</c:v>
                </c:pt>
                <c:pt idx="6363">
                  <c:v>6.016030756035676</c:v>
                </c:pt>
                <c:pt idx="6364">
                  <c:v>6.01614873906427</c:v>
                </c:pt>
                <c:pt idx="6365">
                  <c:v>6.016353967363898</c:v>
                </c:pt>
                <c:pt idx="6366">
                  <c:v>6.01640919605038</c:v>
                </c:pt>
                <c:pt idx="6367">
                  <c:v>6.016393655552096</c:v>
                </c:pt>
                <c:pt idx="6368">
                  <c:v>6.016677107700968</c:v>
                </c:pt>
                <c:pt idx="6369">
                  <c:v>6.016724759116046</c:v>
                </c:pt>
                <c:pt idx="6370">
                  <c:v>0.0</c:v>
                </c:pt>
                <c:pt idx="6371">
                  <c:v>0.0</c:v>
                </c:pt>
                <c:pt idx="6372">
                  <c:v>0.0</c:v>
                </c:pt>
                <c:pt idx="6373">
                  <c:v>0.0</c:v>
                </c:pt>
                <c:pt idx="6374">
                  <c:v>0.0</c:v>
                </c:pt>
                <c:pt idx="6375">
                  <c:v>0.0</c:v>
                </c:pt>
                <c:pt idx="6376">
                  <c:v>0.0</c:v>
                </c:pt>
                <c:pt idx="6377">
                  <c:v>0.0</c:v>
                </c:pt>
                <c:pt idx="6378">
                  <c:v>0.0</c:v>
                </c:pt>
                <c:pt idx="6379">
                  <c:v>0.0</c:v>
                </c:pt>
                <c:pt idx="6380">
                  <c:v>6.015762466840543</c:v>
                </c:pt>
                <c:pt idx="6381">
                  <c:v>6.015825481759195</c:v>
                </c:pt>
                <c:pt idx="6382">
                  <c:v>6.015857331500645</c:v>
                </c:pt>
                <c:pt idx="6383">
                  <c:v>6.016054392617963</c:v>
                </c:pt>
                <c:pt idx="6384">
                  <c:v>6.016086103529345</c:v>
                </c:pt>
                <c:pt idx="6385">
                  <c:v>6.016251596807074</c:v>
                </c:pt>
                <c:pt idx="6386">
                  <c:v>6.016424926790235</c:v>
                </c:pt>
                <c:pt idx="6387">
                  <c:v>6.016558988607231</c:v>
                </c:pt>
                <c:pt idx="6388">
                  <c:v>6.016622106636992</c:v>
                </c:pt>
                <c:pt idx="6389">
                  <c:v>6.016708696485132</c:v>
                </c:pt>
                <c:pt idx="6390">
                  <c:v>0.0</c:v>
                </c:pt>
                <c:pt idx="6391">
                  <c:v>0.0</c:v>
                </c:pt>
                <c:pt idx="6392">
                  <c:v>0.0</c:v>
                </c:pt>
                <c:pt idx="6393">
                  <c:v>0.0</c:v>
                </c:pt>
                <c:pt idx="6394">
                  <c:v>0.0</c:v>
                </c:pt>
                <c:pt idx="6395">
                  <c:v>0.0</c:v>
                </c:pt>
                <c:pt idx="6396">
                  <c:v>0.0</c:v>
                </c:pt>
                <c:pt idx="6397">
                  <c:v>0.0</c:v>
                </c:pt>
                <c:pt idx="6398">
                  <c:v>0.0</c:v>
                </c:pt>
                <c:pt idx="6399">
                  <c:v>0.0</c:v>
                </c:pt>
                <c:pt idx="6400">
                  <c:v>6.015644095103448</c:v>
                </c:pt>
                <c:pt idx="6401">
                  <c:v>6.015880809233034</c:v>
                </c:pt>
                <c:pt idx="6402">
                  <c:v>6.015904652899564</c:v>
                </c:pt>
                <c:pt idx="6403">
                  <c:v>6.015889019747831</c:v>
                </c:pt>
                <c:pt idx="6404">
                  <c:v>6.016180567731104</c:v>
                </c:pt>
                <c:pt idx="6405">
                  <c:v>6.016251502313807</c:v>
                </c:pt>
                <c:pt idx="6406">
                  <c:v>6.016330653516484</c:v>
                </c:pt>
                <c:pt idx="6407">
                  <c:v>6.016393655552096</c:v>
                </c:pt>
                <c:pt idx="6408">
                  <c:v>6.016614057037791</c:v>
                </c:pt>
                <c:pt idx="6409">
                  <c:v>6.016724707939334</c:v>
                </c:pt>
                <c:pt idx="6410">
                  <c:v>0.0</c:v>
                </c:pt>
                <c:pt idx="6411">
                  <c:v>0.0</c:v>
                </c:pt>
                <c:pt idx="6412">
                  <c:v>0.0</c:v>
                </c:pt>
                <c:pt idx="6413">
                  <c:v>0.0</c:v>
                </c:pt>
                <c:pt idx="6414">
                  <c:v>0.0</c:v>
                </c:pt>
                <c:pt idx="6415">
                  <c:v>0.0</c:v>
                </c:pt>
                <c:pt idx="6416">
                  <c:v>0.0</c:v>
                </c:pt>
                <c:pt idx="6417">
                  <c:v>0.0</c:v>
                </c:pt>
                <c:pt idx="6418">
                  <c:v>0.0</c:v>
                </c:pt>
                <c:pt idx="6419">
                  <c:v>0.0</c:v>
                </c:pt>
                <c:pt idx="6420">
                  <c:v>6.015494788866214</c:v>
                </c:pt>
                <c:pt idx="6421">
                  <c:v>6.015518606944242</c:v>
                </c:pt>
                <c:pt idx="6422">
                  <c:v>6.01561314050114</c:v>
                </c:pt>
                <c:pt idx="6423">
                  <c:v>6.015715875463391</c:v>
                </c:pt>
                <c:pt idx="6424">
                  <c:v>6.015975960045465</c:v>
                </c:pt>
                <c:pt idx="6425">
                  <c:v>6.015929037235444</c:v>
                </c:pt>
                <c:pt idx="6426">
                  <c:v>6.016007626774634</c:v>
                </c:pt>
                <c:pt idx="6427">
                  <c:v>6.016378153877511</c:v>
                </c:pt>
                <c:pt idx="6428">
                  <c:v>6.016315336572005</c:v>
                </c:pt>
                <c:pt idx="6429">
                  <c:v>6.016527914485486</c:v>
                </c:pt>
                <c:pt idx="6430">
                  <c:v>0.0</c:v>
                </c:pt>
                <c:pt idx="6431">
                  <c:v>0.0</c:v>
                </c:pt>
                <c:pt idx="6432">
                  <c:v>0.0</c:v>
                </c:pt>
                <c:pt idx="6433">
                  <c:v>0.0</c:v>
                </c:pt>
                <c:pt idx="6434">
                  <c:v>0.0</c:v>
                </c:pt>
                <c:pt idx="6435">
                  <c:v>0.0</c:v>
                </c:pt>
                <c:pt idx="6436">
                  <c:v>0.0</c:v>
                </c:pt>
                <c:pt idx="6437">
                  <c:v>0.0</c:v>
                </c:pt>
                <c:pt idx="6438">
                  <c:v>0.0</c:v>
                </c:pt>
                <c:pt idx="6439">
                  <c:v>0.0</c:v>
                </c:pt>
                <c:pt idx="6440">
                  <c:v>6.015400438839314</c:v>
                </c:pt>
                <c:pt idx="6441">
                  <c:v>6.015424201441825</c:v>
                </c:pt>
                <c:pt idx="6442">
                  <c:v>6.015455916753607</c:v>
                </c:pt>
                <c:pt idx="6443">
                  <c:v>6.015527149623857</c:v>
                </c:pt>
                <c:pt idx="6444">
                  <c:v>6.01577127789467</c:v>
                </c:pt>
                <c:pt idx="6445">
                  <c:v>6.01593701090346</c:v>
                </c:pt>
                <c:pt idx="6446">
                  <c:v>6.015921309006067</c:v>
                </c:pt>
                <c:pt idx="6447">
                  <c:v>6.016094679330823</c:v>
                </c:pt>
                <c:pt idx="6448">
                  <c:v>6.01629178530954</c:v>
                </c:pt>
                <c:pt idx="6449">
                  <c:v>6.016433496431123</c:v>
                </c:pt>
                <c:pt idx="6450">
                  <c:v>0.0</c:v>
                </c:pt>
                <c:pt idx="6451">
                  <c:v>0.0</c:v>
                </c:pt>
                <c:pt idx="6452">
                  <c:v>0.0</c:v>
                </c:pt>
                <c:pt idx="6453">
                  <c:v>0.0</c:v>
                </c:pt>
                <c:pt idx="6454">
                  <c:v>0.0</c:v>
                </c:pt>
                <c:pt idx="6455">
                  <c:v>0.0</c:v>
                </c:pt>
                <c:pt idx="6456">
                  <c:v>0.0</c:v>
                </c:pt>
                <c:pt idx="6457">
                  <c:v>0.0</c:v>
                </c:pt>
                <c:pt idx="6458">
                  <c:v>0.0</c:v>
                </c:pt>
                <c:pt idx="6459">
                  <c:v>0.0</c:v>
                </c:pt>
                <c:pt idx="6460">
                  <c:v>6.015337409201996</c:v>
                </c:pt>
                <c:pt idx="6461">
                  <c:v>6.015361107202246</c:v>
                </c:pt>
                <c:pt idx="6462">
                  <c:v>6.015487552003155</c:v>
                </c:pt>
                <c:pt idx="6463">
                  <c:v>6.015582095041405</c:v>
                </c:pt>
                <c:pt idx="6464">
                  <c:v>6.015834183228572</c:v>
                </c:pt>
                <c:pt idx="6465">
                  <c:v>6.015787229856425</c:v>
                </c:pt>
                <c:pt idx="6466">
                  <c:v>6.015960626993754</c:v>
                </c:pt>
                <c:pt idx="6467">
                  <c:v>6.016110362119898</c:v>
                </c:pt>
                <c:pt idx="6468">
                  <c:v>6.0162677098562</c:v>
                </c:pt>
                <c:pt idx="6469">
                  <c:v>6.016472984756944</c:v>
                </c:pt>
                <c:pt idx="6470">
                  <c:v>0.0</c:v>
                </c:pt>
                <c:pt idx="6471">
                  <c:v>0.0</c:v>
                </c:pt>
                <c:pt idx="6472">
                  <c:v>0.0</c:v>
                </c:pt>
                <c:pt idx="6473">
                  <c:v>0.0</c:v>
                </c:pt>
                <c:pt idx="6474">
                  <c:v>0.0</c:v>
                </c:pt>
                <c:pt idx="6475">
                  <c:v>0.0</c:v>
                </c:pt>
                <c:pt idx="6476">
                  <c:v>0.0</c:v>
                </c:pt>
                <c:pt idx="6477">
                  <c:v>0.0</c:v>
                </c:pt>
                <c:pt idx="6478">
                  <c:v>0.0</c:v>
                </c:pt>
                <c:pt idx="6479">
                  <c:v>0.0</c:v>
                </c:pt>
                <c:pt idx="6480">
                  <c:v>6.015274208665184</c:v>
                </c:pt>
                <c:pt idx="6481">
                  <c:v>6.015219571917981</c:v>
                </c:pt>
                <c:pt idx="6482">
                  <c:v>6.015479564672061</c:v>
                </c:pt>
                <c:pt idx="6483">
                  <c:v>6.0153617963968</c:v>
                </c:pt>
                <c:pt idx="6484">
                  <c:v>6.015511689706704</c:v>
                </c:pt>
                <c:pt idx="6485">
                  <c:v>6.015637821393756</c:v>
                </c:pt>
                <c:pt idx="6486">
                  <c:v>6.015834815815483</c:v>
                </c:pt>
                <c:pt idx="6487">
                  <c:v>6.015960723563243</c:v>
                </c:pt>
                <c:pt idx="6488">
                  <c:v>6.016110918813546</c:v>
                </c:pt>
                <c:pt idx="6489">
                  <c:v>6.0163468083441</c:v>
                </c:pt>
                <c:pt idx="6490">
                  <c:v>0.0</c:v>
                </c:pt>
                <c:pt idx="6491">
                  <c:v>0.0</c:v>
                </c:pt>
                <c:pt idx="6492">
                  <c:v>0.0</c:v>
                </c:pt>
                <c:pt idx="6493">
                  <c:v>0.0</c:v>
                </c:pt>
                <c:pt idx="6494">
                  <c:v>0.0</c:v>
                </c:pt>
                <c:pt idx="6495">
                  <c:v>0.0</c:v>
                </c:pt>
                <c:pt idx="6496">
                  <c:v>0.0</c:v>
                </c:pt>
                <c:pt idx="6497">
                  <c:v>0.0</c:v>
                </c:pt>
                <c:pt idx="6498">
                  <c:v>0.0</c:v>
                </c:pt>
                <c:pt idx="6499">
                  <c:v>0.0</c:v>
                </c:pt>
                <c:pt idx="6500">
                  <c:v>6.015108896187765</c:v>
                </c:pt>
                <c:pt idx="6501">
                  <c:v>6.015164340085777</c:v>
                </c:pt>
                <c:pt idx="6502">
                  <c:v>6.015172753220273</c:v>
                </c:pt>
                <c:pt idx="6503">
                  <c:v>6.015385382903644</c:v>
                </c:pt>
                <c:pt idx="6504">
                  <c:v>6.015550920040265</c:v>
                </c:pt>
                <c:pt idx="6505">
                  <c:v>6.015559333989145</c:v>
                </c:pt>
                <c:pt idx="6506">
                  <c:v>6.015818928622194</c:v>
                </c:pt>
                <c:pt idx="6507">
                  <c:v>6.01580331356177</c:v>
                </c:pt>
                <c:pt idx="6508">
                  <c:v>6.016055635369214</c:v>
                </c:pt>
                <c:pt idx="6509">
                  <c:v>6.016095026830884</c:v>
                </c:pt>
                <c:pt idx="6510">
                  <c:v>0.0</c:v>
                </c:pt>
                <c:pt idx="6511">
                  <c:v>0.0</c:v>
                </c:pt>
                <c:pt idx="6512">
                  <c:v>0.0</c:v>
                </c:pt>
                <c:pt idx="6513">
                  <c:v>0.0</c:v>
                </c:pt>
                <c:pt idx="6514">
                  <c:v>0.0</c:v>
                </c:pt>
                <c:pt idx="6515">
                  <c:v>0.0</c:v>
                </c:pt>
                <c:pt idx="6516">
                  <c:v>0.0</c:v>
                </c:pt>
                <c:pt idx="6517">
                  <c:v>0.0</c:v>
                </c:pt>
                <c:pt idx="6518">
                  <c:v>0.0</c:v>
                </c:pt>
                <c:pt idx="6519">
                  <c:v>0.0</c:v>
                </c:pt>
                <c:pt idx="6520">
                  <c:v>6.014951448293973</c:v>
                </c:pt>
                <c:pt idx="6521">
                  <c:v>6.01502280906334</c:v>
                </c:pt>
                <c:pt idx="6522">
                  <c:v>6.015172797380313</c:v>
                </c:pt>
                <c:pt idx="6523">
                  <c:v>6.01539310103412</c:v>
                </c:pt>
                <c:pt idx="6524">
                  <c:v>6.01554280514369</c:v>
                </c:pt>
                <c:pt idx="6525">
                  <c:v>6.015645536034238</c:v>
                </c:pt>
                <c:pt idx="6526">
                  <c:v>6.015700948192984</c:v>
                </c:pt>
                <c:pt idx="6527">
                  <c:v>6.015811437566434</c:v>
                </c:pt>
                <c:pt idx="6528">
                  <c:v>6.015866663023531</c:v>
                </c:pt>
                <c:pt idx="6529">
                  <c:v>6.016095169568612</c:v>
                </c:pt>
                <c:pt idx="6530">
                  <c:v>0.0</c:v>
                </c:pt>
                <c:pt idx="6531">
                  <c:v>0.0</c:v>
                </c:pt>
                <c:pt idx="6532">
                  <c:v>0.0</c:v>
                </c:pt>
                <c:pt idx="6533">
                  <c:v>0.0</c:v>
                </c:pt>
                <c:pt idx="6534">
                  <c:v>0.0</c:v>
                </c:pt>
                <c:pt idx="6535">
                  <c:v>0.0</c:v>
                </c:pt>
                <c:pt idx="6536">
                  <c:v>0.0</c:v>
                </c:pt>
                <c:pt idx="6537">
                  <c:v>0.0</c:v>
                </c:pt>
                <c:pt idx="6538">
                  <c:v>0.0</c:v>
                </c:pt>
                <c:pt idx="6539">
                  <c:v>0.0</c:v>
                </c:pt>
                <c:pt idx="6540">
                  <c:v>6.015014624115004</c:v>
                </c:pt>
                <c:pt idx="6541">
                  <c:v>6.015085858075245</c:v>
                </c:pt>
                <c:pt idx="6542">
                  <c:v>6.015188483812313</c:v>
                </c:pt>
                <c:pt idx="6543">
                  <c:v>6.015102070277635</c:v>
                </c:pt>
                <c:pt idx="6544">
                  <c:v>6.015307012328424</c:v>
                </c:pt>
                <c:pt idx="6545">
                  <c:v>6.015527588578707</c:v>
                </c:pt>
                <c:pt idx="6546">
                  <c:v>6.015692932055215</c:v>
                </c:pt>
                <c:pt idx="6547">
                  <c:v>6.01575620460236</c:v>
                </c:pt>
                <c:pt idx="6548">
                  <c:v>6.015953342420523</c:v>
                </c:pt>
                <c:pt idx="6549">
                  <c:v>6.015992803371833</c:v>
                </c:pt>
                <c:pt idx="6550">
                  <c:v>0.0</c:v>
                </c:pt>
                <c:pt idx="6551">
                  <c:v>0.0</c:v>
                </c:pt>
                <c:pt idx="6552">
                  <c:v>0.0</c:v>
                </c:pt>
                <c:pt idx="6553">
                  <c:v>0.0</c:v>
                </c:pt>
                <c:pt idx="6554">
                  <c:v>0.0</c:v>
                </c:pt>
                <c:pt idx="6555">
                  <c:v>0.0</c:v>
                </c:pt>
                <c:pt idx="6556">
                  <c:v>0.0</c:v>
                </c:pt>
                <c:pt idx="6557">
                  <c:v>0.0</c:v>
                </c:pt>
                <c:pt idx="6558">
                  <c:v>0.0</c:v>
                </c:pt>
                <c:pt idx="6559">
                  <c:v>0.0</c:v>
                </c:pt>
                <c:pt idx="6560">
                  <c:v>6.015132525088211</c:v>
                </c:pt>
                <c:pt idx="6561">
                  <c:v>6.015014761692695</c:v>
                </c:pt>
                <c:pt idx="6562">
                  <c:v>6.015290563895134</c:v>
                </c:pt>
                <c:pt idx="6563">
                  <c:v>6.015369599043117</c:v>
                </c:pt>
                <c:pt idx="6564">
                  <c:v>6.015456457092974</c:v>
                </c:pt>
                <c:pt idx="6565">
                  <c:v>6.015684852317651</c:v>
                </c:pt>
                <c:pt idx="6566">
                  <c:v>6.015897631119171</c:v>
                </c:pt>
                <c:pt idx="6567">
                  <c:v>6.015874312470816</c:v>
                </c:pt>
                <c:pt idx="6568">
                  <c:v>6.01593731524473</c:v>
                </c:pt>
                <c:pt idx="6569">
                  <c:v>6.016189345606031</c:v>
                </c:pt>
                <c:pt idx="6570">
                  <c:v>0.0</c:v>
                </c:pt>
                <c:pt idx="6571">
                  <c:v>0.0</c:v>
                </c:pt>
                <c:pt idx="6572">
                  <c:v>0.0</c:v>
                </c:pt>
                <c:pt idx="6573">
                  <c:v>0.0</c:v>
                </c:pt>
                <c:pt idx="6574">
                  <c:v>0.0</c:v>
                </c:pt>
                <c:pt idx="6575">
                  <c:v>0.0</c:v>
                </c:pt>
                <c:pt idx="6576">
                  <c:v>0.0</c:v>
                </c:pt>
                <c:pt idx="6577">
                  <c:v>0.0</c:v>
                </c:pt>
                <c:pt idx="6578">
                  <c:v>0.0</c:v>
                </c:pt>
                <c:pt idx="6579">
                  <c:v>0.0</c:v>
                </c:pt>
                <c:pt idx="6580">
                  <c:v>6.015163898497034</c:v>
                </c:pt>
                <c:pt idx="6581">
                  <c:v>6.015384840978686</c:v>
                </c:pt>
                <c:pt idx="6582">
                  <c:v>6.015290930202894</c:v>
                </c:pt>
                <c:pt idx="6583">
                  <c:v>6.015574103526196</c:v>
                </c:pt>
                <c:pt idx="6584">
                  <c:v>6.015629739754523</c:v>
                </c:pt>
                <c:pt idx="6585">
                  <c:v>6.01570873979853</c:v>
                </c:pt>
                <c:pt idx="6586">
                  <c:v>6.015992113549312</c:v>
                </c:pt>
                <c:pt idx="6587">
                  <c:v>6.016094774573828</c:v>
                </c:pt>
                <c:pt idx="6588">
                  <c:v>6.01611843844517</c:v>
                </c:pt>
                <c:pt idx="6589">
                  <c:v>6.016197557511227</c:v>
                </c:pt>
                <c:pt idx="6590">
                  <c:v>0.0</c:v>
                </c:pt>
                <c:pt idx="6591">
                  <c:v>0.0</c:v>
                </c:pt>
                <c:pt idx="6592">
                  <c:v>0.0</c:v>
                </c:pt>
                <c:pt idx="6593">
                  <c:v>0.0</c:v>
                </c:pt>
                <c:pt idx="6594">
                  <c:v>0.0</c:v>
                </c:pt>
                <c:pt idx="6595">
                  <c:v>0.0</c:v>
                </c:pt>
                <c:pt idx="6596">
                  <c:v>0.0</c:v>
                </c:pt>
                <c:pt idx="6597">
                  <c:v>0.0</c:v>
                </c:pt>
                <c:pt idx="6598">
                  <c:v>0.0</c:v>
                </c:pt>
                <c:pt idx="6599">
                  <c:v>0.0</c:v>
                </c:pt>
                <c:pt idx="6600">
                  <c:v>6.015258522186728</c:v>
                </c:pt>
                <c:pt idx="6601">
                  <c:v>6.015455613470055</c:v>
                </c:pt>
                <c:pt idx="6602">
                  <c:v>6.015400830077684</c:v>
                </c:pt>
                <c:pt idx="6603">
                  <c:v>6.01560578366738</c:v>
                </c:pt>
                <c:pt idx="6604">
                  <c:v>6.015716353471828</c:v>
                </c:pt>
                <c:pt idx="6605">
                  <c:v>6.0157874504703</c:v>
                </c:pt>
                <c:pt idx="6606">
                  <c:v>6.01603172498334</c:v>
                </c:pt>
                <c:pt idx="6607">
                  <c:v>6.016149753104468</c:v>
                </c:pt>
                <c:pt idx="6608">
                  <c:v>6.016205239527546</c:v>
                </c:pt>
                <c:pt idx="6609">
                  <c:v>6.016401717394345</c:v>
                </c:pt>
                <c:pt idx="6610">
                  <c:v>0.0</c:v>
                </c:pt>
                <c:pt idx="6611">
                  <c:v>0.0</c:v>
                </c:pt>
                <c:pt idx="6612">
                  <c:v>0.0</c:v>
                </c:pt>
                <c:pt idx="6613">
                  <c:v>0.0</c:v>
                </c:pt>
                <c:pt idx="6614">
                  <c:v>0.0</c:v>
                </c:pt>
                <c:pt idx="6615">
                  <c:v>0.0</c:v>
                </c:pt>
                <c:pt idx="6616">
                  <c:v>0.0</c:v>
                </c:pt>
                <c:pt idx="6617">
                  <c:v>0.0</c:v>
                </c:pt>
                <c:pt idx="6618">
                  <c:v>0.0</c:v>
                </c:pt>
                <c:pt idx="6619">
                  <c:v>0.0</c:v>
                </c:pt>
                <c:pt idx="6620">
                  <c:v>6.015376250173428</c:v>
                </c:pt>
                <c:pt idx="6621">
                  <c:v>6.01536097127397</c:v>
                </c:pt>
                <c:pt idx="6622">
                  <c:v>6.015558283849605</c:v>
                </c:pt>
                <c:pt idx="6623">
                  <c:v>6.01567626783997</c:v>
                </c:pt>
                <c:pt idx="6624">
                  <c:v>6.015842051782093</c:v>
                </c:pt>
                <c:pt idx="6625">
                  <c:v>6.016015495345844</c:v>
                </c:pt>
                <c:pt idx="6626">
                  <c:v>6.016078544966097</c:v>
                </c:pt>
                <c:pt idx="6627">
                  <c:v>6.016173089949162</c:v>
                </c:pt>
                <c:pt idx="6628">
                  <c:v>6.016181508554248</c:v>
                </c:pt>
                <c:pt idx="6629">
                  <c:v>6.016433079276823</c:v>
                </c:pt>
                <c:pt idx="6630">
                  <c:v>0.0</c:v>
                </c:pt>
                <c:pt idx="6631">
                  <c:v>0.0</c:v>
                </c:pt>
                <c:pt idx="6632">
                  <c:v>0.0</c:v>
                </c:pt>
                <c:pt idx="6633">
                  <c:v>0.0</c:v>
                </c:pt>
                <c:pt idx="6634">
                  <c:v>0.0</c:v>
                </c:pt>
                <c:pt idx="6635">
                  <c:v>0.0</c:v>
                </c:pt>
                <c:pt idx="6636">
                  <c:v>0.0</c:v>
                </c:pt>
                <c:pt idx="6637">
                  <c:v>0.0</c:v>
                </c:pt>
                <c:pt idx="6638">
                  <c:v>0.0</c:v>
                </c:pt>
                <c:pt idx="6639">
                  <c:v>0.0</c:v>
                </c:pt>
                <c:pt idx="6640">
                  <c:v>6.015486565934204</c:v>
                </c:pt>
                <c:pt idx="6641">
                  <c:v>6.01561316009957</c:v>
                </c:pt>
                <c:pt idx="6642">
                  <c:v>6.015660738813241</c:v>
                </c:pt>
                <c:pt idx="6643">
                  <c:v>6.015739653692262</c:v>
                </c:pt>
                <c:pt idx="6644">
                  <c:v>6.015897030350237</c:v>
                </c:pt>
                <c:pt idx="6645">
                  <c:v>6.016023327580692</c:v>
                </c:pt>
                <c:pt idx="6646">
                  <c:v>6.016173138046923</c:v>
                </c:pt>
                <c:pt idx="6647">
                  <c:v>6.016385927626079</c:v>
                </c:pt>
                <c:pt idx="6648">
                  <c:v>6.01649632552852</c:v>
                </c:pt>
                <c:pt idx="6649">
                  <c:v>6.016677237719398</c:v>
                </c:pt>
                <c:pt idx="6650">
                  <c:v>0.0</c:v>
                </c:pt>
                <c:pt idx="6651">
                  <c:v>0.0</c:v>
                </c:pt>
                <c:pt idx="6652">
                  <c:v>0.0</c:v>
                </c:pt>
                <c:pt idx="6653">
                  <c:v>0.0</c:v>
                </c:pt>
                <c:pt idx="6654">
                  <c:v>0.0</c:v>
                </c:pt>
                <c:pt idx="6655">
                  <c:v>0.0</c:v>
                </c:pt>
                <c:pt idx="6656">
                  <c:v>0.0</c:v>
                </c:pt>
                <c:pt idx="6657">
                  <c:v>0.0</c:v>
                </c:pt>
                <c:pt idx="6658">
                  <c:v>0.0</c:v>
                </c:pt>
                <c:pt idx="6659">
                  <c:v>0.0</c:v>
                </c:pt>
                <c:pt idx="6660">
                  <c:v>6.015510299931448</c:v>
                </c:pt>
                <c:pt idx="6661">
                  <c:v>6.015353355757933</c:v>
                </c:pt>
                <c:pt idx="6662">
                  <c:v>6.015605612801574</c:v>
                </c:pt>
                <c:pt idx="6663">
                  <c:v>6.015834017367845</c:v>
                </c:pt>
                <c:pt idx="6664">
                  <c:v>6.015960052983188</c:v>
                </c:pt>
                <c:pt idx="6665">
                  <c:v>6.015991643192979</c:v>
                </c:pt>
                <c:pt idx="6666">
                  <c:v>6.016133818817405</c:v>
                </c:pt>
                <c:pt idx="6667">
                  <c:v>6.01636219708053</c:v>
                </c:pt>
                <c:pt idx="6668">
                  <c:v>6.01660648930435</c:v>
                </c:pt>
                <c:pt idx="6669">
                  <c:v>6.016637967602877</c:v>
                </c:pt>
                <c:pt idx="6670">
                  <c:v>0.0</c:v>
                </c:pt>
                <c:pt idx="6671">
                  <c:v>0.0</c:v>
                </c:pt>
                <c:pt idx="6672">
                  <c:v>0.0</c:v>
                </c:pt>
                <c:pt idx="6673">
                  <c:v>0.0</c:v>
                </c:pt>
                <c:pt idx="6674">
                  <c:v>0.0</c:v>
                </c:pt>
                <c:pt idx="6675">
                  <c:v>0.0</c:v>
                </c:pt>
                <c:pt idx="6676">
                  <c:v>0.0</c:v>
                </c:pt>
                <c:pt idx="6677">
                  <c:v>0.0</c:v>
                </c:pt>
                <c:pt idx="6678">
                  <c:v>0.0</c:v>
                </c:pt>
                <c:pt idx="6679">
                  <c:v>0.0</c:v>
                </c:pt>
                <c:pt idx="6680">
                  <c:v>6.015518022798465</c:v>
                </c:pt>
                <c:pt idx="6681">
                  <c:v>6.015573609947586</c:v>
                </c:pt>
                <c:pt idx="6682">
                  <c:v>6.015668420327807</c:v>
                </c:pt>
                <c:pt idx="6683">
                  <c:v>6.015778634682185</c:v>
                </c:pt>
                <c:pt idx="6684">
                  <c:v>6.015991690276764</c:v>
                </c:pt>
                <c:pt idx="6685">
                  <c:v>6.016141500309183</c:v>
                </c:pt>
                <c:pt idx="6686">
                  <c:v>6.016267459065631</c:v>
                </c:pt>
                <c:pt idx="6687">
                  <c:v>6.016409218162416</c:v>
                </c:pt>
                <c:pt idx="6688">
                  <c:v>6.016503906950748</c:v>
                </c:pt>
                <c:pt idx="6689">
                  <c:v>6.016598557459385</c:v>
                </c:pt>
                <c:pt idx="6690">
                  <c:v>0.0</c:v>
                </c:pt>
                <c:pt idx="6691">
                  <c:v>0.0</c:v>
                </c:pt>
                <c:pt idx="6692">
                  <c:v>0.0</c:v>
                </c:pt>
                <c:pt idx="6693">
                  <c:v>0.0</c:v>
                </c:pt>
                <c:pt idx="6694">
                  <c:v>0.0</c:v>
                </c:pt>
                <c:pt idx="6695">
                  <c:v>0.0</c:v>
                </c:pt>
                <c:pt idx="6696">
                  <c:v>0.0</c:v>
                </c:pt>
                <c:pt idx="6697">
                  <c:v>0.0</c:v>
                </c:pt>
                <c:pt idx="6698">
                  <c:v>0.0</c:v>
                </c:pt>
                <c:pt idx="6699">
                  <c:v>0.0</c:v>
                </c:pt>
                <c:pt idx="6700">
                  <c:v>6.015612679313088</c:v>
                </c:pt>
                <c:pt idx="6701">
                  <c:v>6.0157391189389</c:v>
                </c:pt>
                <c:pt idx="6702">
                  <c:v>6.015794302015641</c:v>
                </c:pt>
                <c:pt idx="6703">
                  <c:v>6.015841842804157</c:v>
                </c:pt>
                <c:pt idx="6704">
                  <c:v>6.015983875882168</c:v>
                </c:pt>
                <c:pt idx="6705">
                  <c:v>6.016101623382332</c:v>
                </c:pt>
                <c:pt idx="6706">
                  <c:v>6.01622818798231</c:v>
                </c:pt>
                <c:pt idx="6707">
                  <c:v>6.016306729871204</c:v>
                </c:pt>
                <c:pt idx="6708">
                  <c:v>6.016511938525783</c:v>
                </c:pt>
                <c:pt idx="6709">
                  <c:v>6.016701117439466</c:v>
                </c:pt>
                <c:pt idx="6710">
                  <c:v>0.0</c:v>
                </c:pt>
                <c:pt idx="6711">
                  <c:v>0.0</c:v>
                </c:pt>
                <c:pt idx="6712">
                  <c:v>0.0</c:v>
                </c:pt>
                <c:pt idx="6713">
                  <c:v>0.0</c:v>
                </c:pt>
                <c:pt idx="6714">
                  <c:v>0.0</c:v>
                </c:pt>
                <c:pt idx="6715">
                  <c:v>0.0</c:v>
                </c:pt>
                <c:pt idx="6716">
                  <c:v>0.0</c:v>
                </c:pt>
                <c:pt idx="6717">
                  <c:v>0.0</c:v>
                </c:pt>
                <c:pt idx="6718">
                  <c:v>0.0</c:v>
                </c:pt>
                <c:pt idx="6719">
                  <c:v>0.0</c:v>
                </c:pt>
                <c:pt idx="6720">
                  <c:v>6.015494681045305</c:v>
                </c:pt>
                <c:pt idx="6721">
                  <c:v>6.015581369123327</c:v>
                </c:pt>
                <c:pt idx="6722">
                  <c:v>6.01569196301908</c:v>
                </c:pt>
                <c:pt idx="6723">
                  <c:v>6.01576295108185</c:v>
                </c:pt>
                <c:pt idx="6724">
                  <c:v>6.01593641756676</c:v>
                </c:pt>
                <c:pt idx="6725">
                  <c:v>6.016086451147224</c:v>
                </c:pt>
                <c:pt idx="6726">
                  <c:v>6.01626741033212</c:v>
                </c:pt>
                <c:pt idx="6727">
                  <c:v>6.016299167509077</c:v>
                </c:pt>
                <c:pt idx="6728">
                  <c:v>6.016448906152932</c:v>
                </c:pt>
                <c:pt idx="6729">
                  <c:v>6.016527964495514</c:v>
                </c:pt>
                <c:pt idx="6730">
                  <c:v>0.0</c:v>
                </c:pt>
                <c:pt idx="6731">
                  <c:v>0.0</c:v>
                </c:pt>
                <c:pt idx="6732">
                  <c:v>0.0</c:v>
                </c:pt>
                <c:pt idx="6733">
                  <c:v>0.0</c:v>
                </c:pt>
                <c:pt idx="6734">
                  <c:v>0.0</c:v>
                </c:pt>
                <c:pt idx="6735">
                  <c:v>0.0</c:v>
                </c:pt>
                <c:pt idx="6736">
                  <c:v>0.0</c:v>
                </c:pt>
                <c:pt idx="6737">
                  <c:v>0.0</c:v>
                </c:pt>
                <c:pt idx="6738">
                  <c:v>0.0</c:v>
                </c:pt>
                <c:pt idx="6739">
                  <c:v>0.0</c:v>
                </c:pt>
                <c:pt idx="6740">
                  <c:v>6.015636303791082</c:v>
                </c:pt>
                <c:pt idx="6741">
                  <c:v>6.015526610759736</c:v>
                </c:pt>
                <c:pt idx="6742">
                  <c:v>6.015613372703006</c:v>
                </c:pt>
                <c:pt idx="6743">
                  <c:v>6.015865611037769</c:v>
                </c:pt>
                <c:pt idx="6744">
                  <c:v>6.015834183228572</c:v>
                </c:pt>
                <c:pt idx="6745">
                  <c:v>6.015905327808666</c:v>
                </c:pt>
                <c:pt idx="6746">
                  <c:v>6.016189235484633</c:v>
                </c:pt>
                <c:pt idx="6747">
                  <c:v>6.016204682372946</c:v>
                </c:pt>
                <c:pt idx="6748">
                  <c:v>6.016299537888843</c:v>
                </c:pt>
                <c:pt idx="6749">
                  <c:v>6.016520005502993</c:v>
                </c:pt>
                <c:pt idx="6750">
                  <c:v>0.0</c:v>
                </c:pt>
                <c:pt idx="6751">
                  <c:v>0.0</c:v>
                </c:pt>
                <c:pt idx="6752">
                  <c:v>0.0</c:v>
                </c:pt>
                <c:pt idx="6753">
                  <c:v>0.0</c:v>
                </c:pt>
                <c:pt idx="6754">
                  <c:v>0.0</c:v>
                </c:pt>
                <c:pt idx="6755">
                  <c:v>0.0</c:v>
                </c:pt>
                <c:pt idx="6756">
                  <c:v>0.0</c:v>
                </c:pt>
                <c:pt idx="6757">
                  <c:v>0.0</c:v>
                </c:pt>
                <c:pt idx="6758">
                  <c:v>0.0</c:v>
                </c:pt>
                <c:pt idx="6759">
                  <c:v>0.0</c:v>
                </c:pt>
                <c:pt idx="6760">
                  <c:v>6.015352989068914</c:v>
                </c:pt>
                <c:pt idx="6761">
                  <c:v>6.015361253898488</c:v>
                </c:pt>
                <c:pt idx="6762">
                  <c:v>6.015495335209204</c:v>
                </c:pt>
                <c:pt idx="6763">
                  <c:v>6.015700180209</c:v>
                </c:pt>
                <c:pt idx="6764">
                  <c:v>6.015826210219195</c:v>
                </c:pt>
                <c:pt idx="6765">
                  <c:v>6.015834740081027</c:v>
                </c:pt>
                <c:pt idx="6766">
                  <c:v>6.015984358449829</c:v>
                </c:pt>
                <c:pt idx="6767">
                  <c:v>6.016181508554248</c:v>
                </c:pt>
                <c:pt idx="6768">
                  <c:v>6.016323078090308</c:v>
                </c:pt>
                <c:pt idx="6769">
                  <c:v>6.016283900347327</c:v>
                </c:pt>
                <c:pt idx="6770">
                  <c:v>0.0</c:v>
                </c:pt>
                <c:pt idx="6771">
                  <c:v>0.0</c:v>
                </c:pt>
                <c:pt idx="6772">
                  <c:v>0.0</c:v>
                </c:pt>
                <c:pt idx="6773">
                  <c:v>0.0</c:v>
                </c:pt>
                <c:pt idx="6774">
                  <c:v>0.0</c:v>
                </c:pt>
                <c:pt idx="6775">
                  <c:v>0.0</c:v>
                </c:pt>
                <c:pt idx="6776">
                  <c:v>0.0</c:v>
                </c:pt>
                <c:pt idx="6777">
                  <c:v>0.0</c:v>
                </c:pt>
                <c:pt idx="6778">
                  <c:v>0.0</c:v>
                </c:pt>
                <c:pt idx="6779">
                  <c:v>0.0</c:v>
                </c:pt>
                <c:pt idx="6780">
                  <c:v>6.015195618436141</c:v>
                </c:pt>
                <c:pt idx="6781">
                  <c:v>6.015195942741745</c:v>
                </c:pt>
                <c:pt idx="6782">
                  <c:v>6.015172618513864</c:v>
                </c:pt>
                <c:pt idx="6783">
                  <c:v>6.015416731240466</c:v>
                </c:pt>
                <c:pt idx="6784">
                  <c:v>6.015582375387701</c:v>
                </c:pt>
                <c:pt idx="6785">
                  <c:v>6.01570058162279</c:v>
                </c:pt>
                <c:pt idx="6786">
                  <c:v>6.015779581765608</c:v>
                </c:pt>
                <c:pt idx="6787">
                  <c:v>6.015976679735913</c:v>
                </c:pt>
                <c:pt idx="6788">
                  <c:v>6.016157660719645</c:v>
                </c:pt>
                <c:pt idx="6789">
                  <c:v>6.016276267285074</c:v>
                </c:pt>
                <c:pt idx="6790">
                  <c:v>0.0</c:v>
                </c:pt>
                <c:pt idx="6791">
                  <c:v>0.0</c:v>
                </c:pt>
                <c:pt idx="6792">
                  <c:v>0.0</c:v>
                </c:pt>
                <c:pt idx="6793">
                  <c:v>0.0</c:v>
                </c:pt>
                <c:pt idx="6794">
                  <c:v>0.0</c:v>
                </c:pt>
                <c:pt idx="6795">
                  <c:v>0.0</c:v>
                </c:pt>
                <c:pt idx="6796">
                  <c:v>0.0</c:v>
                </c:pt>
                <c:pt idx="6797">
                  <c:v>0.0</c:v>
                </c:pt>
                <c:pt idx="6798">
                  <c:v>0.0</c:v>
                </c:pt>
                <c:pt idx="6799">
                  <c:v>0.0</c:v>
                </c:pt>
                <c:pt idx="6800">
                  <c:v>6.015203214326123</c:v>
                </c:pt>
                <c:pt idx="6801">
                  <c:v>6.015180256324554</c:v>
                </c:pt>
                <c:pt idx="6802">
                  <c:v>6.015314107175326</c:v>
                </c:pt>
                <c:pt idx="6803">
                  <c:v>6.015440615179642</c:v>
                </c:pt>
                <c:pt idx="6804">
                  <c:v>6.015464094577546</c:v>
                </c:pt>
                <c:pt idx="6805">
                  <c:v>6.015716265346304</c:v>
                </c:pt>
                <c:pt idx="6806">
                  <c:v>6.015795265486621</c:v>
                </c:pt>
                <c:pt idx="6807">
                  <c:v>6.015866362155847</c:v>
                </c:pt>
                <c:pt idx="6808">
                  <c:v>6.01606343785364</c:v>
                </c:pt>
                <c:pt idx="6809">
                  <c:v>6.016095026830884</c:v>
                </c:pt>
                <c:pt idx="6810">
                  <c:v>0.0</c:v>
                </c:pt>
                <c:pt idx="6811">
                  <c:v>0.0</c:v>
                </c:pt>
                <c:pt idx="6812">
                  <c:v>0.0</c:v>
                </c:pt>
                <c:pt idx="6813">
                  <c:v>0.0</c:v>
                </c:pt>
                <c:pt idx="6814">
                  <c:v>0.0</c:v>
                </c:pt>
                <c:pt idx="6815">
                  <c:v>0.0</c:v>
                </c:pt>
                <c:pt idx="6816">
                  <c:v>0.0</c:v>
                </c:pt>
                <c:pt idx="6817">
                  <c:v>0.0</c:v>
                </c:pt>
                <c:pt idx="6818">
                  <c:v>0.0</c:v>
                </c:pt>
                <c:pt idx="6819">
                  <c:v>0.0</c:v>
                </c:pt>
                <c:pt idx="6820">
                  <c:v>6.015156218884171</c:v>
                </c:pt>
                <c:pt idx="6821">
                  <c:v>6.015361253898488</c:v>
                </c:pt>
                <c:pt idx="6822">
                  <c:v>6.015424648038475</c:v>
                </c:pt>
                <c:pt idx="6823">
                  <c:v>6.015377565987376</c:v>
                </c:pt>
                <c:pt idx="6824">
                  <c:v>6.015558489349086</c:v>
                </c:pt>
                <c:pt idx="6825">
                  <c:v>6.01588959778666</c:v>
                </c:pt>
                <c:pt idx="6826">
                  <c:v>6.015724503438904</c:v>
                </c:pt>
                <c:pt idx="6827">
                  <c:v>6.015921218814738</c:v>
                </c:pt>
                <c:pt idx="6828">
                  <c:v>6.016016267458473</c:v>
                </c:pt>
                <c:pt idx="6829">
                  <c:v>6.016165850200088</c:v>
                </c:pt>
                <c:pt idx="6830">
                  <c:v>0.0</c:v>
                </c:pt>
                <c:pt idx="6831">
                  <c:v>0.0</c:v>
                </c:pt>
                <c:pt idx="6832">
                  <c:v>0.0</c:v>
                </c:pt>
                <c:pt idx="6833">
                  <c:v>0.0</c:v>
                </c:pt>
                <c:pt idx="6834">
                  <c:v>0.0</c:v>
                </c:pt>
                <c:pt idx="6835">
                  <c:v>0.0</c:v>
                </c:pt>
                <c:pt idx="6836">
                  <c:v>0.0</c:v>
                </c:pt>
                <c:pt idx="6837">
                  <c:v>0.0</c:v>
                </c:pt>
                <c:pt idx="6838">
                  <c:v>0.0</c:v>
                </c:pt>
                <c:pt idx="6839">
                  <c:v>0.0</c:v>
                </c:pt>
                <c:pt idx="6840">
                  <c:v>6.015226761933776</c:v>
                </c:pt>
                <c:pt idx="6841">
                  <c:v>6.015211524161447</c:v>
                </c:pt>
                <c:pt idx="6842">
                  <c:v>6.015314477944237</c:v>
                </c:pt>
                <c:pt idx="6843">
                  <c:v>6.015644953950728</c:v>
                </c:pt>
                <c:pt idx="6844">
                  <c:v>6.015487912624834</c:v>
                </c:pt>
                <c:pt idx="6845">
                  <c:v>6.015787229856425</c:v>
                </c:pt>
                <c:pt idx="6846">
                  <c:v>6.015811083964337</c:v>
                </c:pt>
                <c:pt idx="6847">
                  <c:v>6.016087044538017</c:v>
                </c:pt>
                <c:pt idx="6848">
                  <c:v>6.01624455883185</c:v>
                </c:pt>
                <c:pt idx="6849">
                  <c:v>6.01639408484082</c:v>
                </c:pt>
                <c:pt idx="6850">
                  <c:v>0.0</c:v>
                </c:pt>
                <c:pt idx="6851">
                  <c:v>0.0</c:v>
                </c:pt>
                <c:pt idx="6852">
                  <c:v>0.0</c:v>
                </c:pt>
                <c:pt idx="6853">
                  <c:v>0.0</c:v>
                </c:pt>
                <c:pt idx="6854">
                  <c:v>0.0</c:v>
                </c:pt>
                <c:pt idx="6855">
                  <c:v>0.0</c:v>
                </c:pt>
                <c:pt idx="6856">
                  <c:v>0.0</c:v>
                </c:pt>
                <c:pt idx="6857">
                  <c:v>0.0</c:v>
                </c:pt>
                <c:pt idx="6858">
                  <c:v>0.0</c:v>
                </c:pt>
                <c:pt idx="6859">
                  <c:v>0.0</c:v>
                </c:pt>
                <c:pt idx="6860">
                  <c:v>6.015297986156097</c:v>
                </c:pt>
                <c:pt idx="6861">
                  <c:v>6.015266788175368</c:v>
                </c:pt>
                <c:pt idx="6862">
                  <c:v>6.015416845071107</c:v>
                </c:pt>
                <c:pt idx="6863">
                  <c:v>6.015322564215515</c:v>
                </c:pt>
                <c:pt idx="6864">
                  <c:v>6.015542913669933</c:v>
                </c:pt>
                <c:pt idx="6865">
                  <c:v>6.015755769007427</c:v>
                </c:pt>
                <c:pt idx="6866">
                  <c:v>6.015740310350581</c:v>
                </c:pt>
                <c:pt idx="6867">
                  <c:v>6.015944996812554</c:v>
                </c:pt>
                <c:pt idx="6868">
                  <c:v>6.01604777740534</c:v>
                </c:pt>
                <c:pt idx="6869">
                  <c:v>6.016275802836891</c:v>
                </c:pt>
                <c:pt idx="6870">
                  <c:v>0.0</c:v>
                </c:pt>
                <c:pt idx="6871">
                  <c:v>0.0</c:v>
                </c:pt>
                <c:pt idx="6872">
                  <c:v>0.0</c:v>
                </c:pt>
                <c:pt idx="6873">
                  <c:v>0.0</c:v>
                </c:pt>
                <c:pt idx="6874">
                  <c:v>0.0</c:v>
                </c:pt>
                <c:pt idx="6875">
                  <c:v>0.0</c:v>
                </c:pt>
                <c:pt idx="6876">
                  <c:v>0.0</c:v>
                </c:pt>
                <c:pt idx="6877">
                  <c:v>0.0</c:v>
                </c:pt>
                <c:pt idx="6878">
                  <c:v>0.0</c:v>
                </c:pt>
                <c:pt idx="6879">
                  <c:v>0.0</c:v>
                </c:pt>
                <c:pt idx="6880">
                  <c:v>6.015289938076688</c:v>
                </c:pt>
                <c:pt idx="6881">
                  <c:v>6.015243266455149</c:v>
                </c:pt>
                <c:pt idx="6882">
                  <c:v>6.015251532355887</c:v>
                </c:pt>
                <c:pt idx="6883">
                  <c:v>6.01534611056984</c:v>
                </c:pt>
                <c:pt idx="6884">
                  <c:v>6.015574660098639</c:v>
                </c:pt>
                <c:pt idx="6885">
                  <c:v>6.015763596423743</c:v>
                </c:pt>
                <c:pt idx="6886">
                  <c:v>6.015787553263277</c:v>
                </c:pt>
                <c:pt idx="6887">
                  <c:v>6.016023819627838</c:v>
                </c:pt>
                <c:pt idx="6888">
                  <c:v>6.016008023239774</c:v>
                </c:pt>
                <c:pt idx="6889">
                  <c:v>6.01627612553788</c:v>
                </c:pt>
                <c:pt idx="6890">
                  <c:v>0.0</c:v>
                </c:pt>
                <c:pt idx="6891">
                  <c:v>0.0</c:v>
                </c:pt>
                <c:pt idx="6892">
                  <c:v>0.0</c:v>
                </c:pt>
                <c:pt idx="6893">
                  <c:v>0.0</c:v>
                </c:pt>
                <c:pt idx="6894">
                  <c:v>0.0</c:v>
                </c:pt>
                <c:pt idx="6895">
                  <c:v>0.0</c:v>
                </c:pt>
                <c:pt idx="6896">
                  <c:v>0.0</c:v>
                </c:pt>
                <c:pt idx="6897">
                  <c:v>0.0</c:v>
                </c:pt>
                <c:pt idx="6898">
                  <c:v>0.0</c:v>
                </c:pt>
                <c:pt idx="6899">
                  <c:v>0.0</c:v>
                </c:pt>
                <c:pt idx="6900">
                  <c:v>6.015203109617518</c:v>
                </c:pt>
                <c:pt idx="6901">
                  <c:v>6.015377067442786</c:v>
                </c:pt>
                <c:pt idx="6902">
                  <c:v>6.01539301310053</c:v>
                </c:pt>
                <c:pt idx="6903">
                  <c:v>6.015432611252479</c:v>
                </c:pt>
                <c:pt idx="6904">
                  <c:v>6.015629594537542</c:v>
                </c:pt>
                <c:pt idx="6905">
                  <c:v>6.01560618647464</c:v>
                </c:pt>
                <c:pt idx="6906">
                  <c:v>6.015866038602899</c:v>
                </c:pt>
                <c:pt idx="6907">
                  <c:v>6.015968818725395</c:v>
                </c:pt>
                <c:pt idx="6908">
                  <c:v>6.016157729586872</c:v>
                </c:pt>
                <c:pt idx="6909">
                  <c:v>6.016275851570263</c:v>
                </c:pt>
                <c:pt idx="6910">
                  <c:v>0.0</c:v>
                </c:pt>
                <c:pt idx="6911">
                  <c:v>0.0</c:v>
                </c:pt>
                <c:pt idx="6912">
                  <c:v>0.0</c:v>
                </c:pt>
                <c:pt idx="6913">
                  <c:v>0.0</c:v>
                </c:pt>
                <c:pt idx="6914">
                  <c:v>0.0</c:v>
                </c:pt>
                <c:pt idx="6915">
                  <c:v>0.0</c:v>
                </c:pt>
                <c:pt idx="6916">
                  <c:v>0.0</c:v>
                </c:pt>
                <c:pt idx="6917">
                  <c:v>0.0</c:v>
                </c:pt>
                <c:pt idx="6918">
                  <c:v>0.0</c:v>
                </c:pt>
                <c:pt idx="6919">
                  <c:v>0.0</c:v>
                </c:pt>
                <c:pt idx="6920">
                  <c:v>6.015219205506042</c:v>
                </c:pt>
                <c:pt idx="6921">
                  <c:v>6.01525888774388</c:v>
                </c:pt>
                <c:pt idx="6922">
                  <c:v>6.015385067879995</c:v>
                </c:pt>
                <c:pt idx="6923">
                  <c:v>6.01544018219119</c:v>
                </c:pt>
                <c:pt idx="6924">
                  <c:v>6.015614055305377</c:v>
                </c:pt>
                <c:pt idx="6925">
                  <c:v>6.015873719723836</c:v>
                </c:pt>
                <c:pt idx="6926">
                  <c:v>6.015905355972079</c:v>
                </c:pt>
                <c:pt idx="6927">
                  <c:v>6.01600813679082</c:v>
                </c:pt>
                <c:pt idx="6928">
                  <c:v>6.01607909183116</c:v>
                </c:pt>
                <c:pt idx="6929">
                  <c:v>6.016323078090308</c:v>
                </c:pt>
                <c:pt idx="6930">
                  <c:v>0.0</c:v>
                </c:pt>
                <c:pt idx="6931">
                  <c:v>0.0</c:v>
                </c:pt>
                <c:pt idx="6932">
                  <c:v>0.0</c:v>
                </c:pt>
                <c:pt idx="6933">
                  <c:v>0.0</c:v>
                </c:pt>
                <c:pt idx="6934">
                  <c:v>0.0</c:v>
                </c:pt>
                <c:pt idx="6935">
                  <c:v>0.0</c:v>
                </c:pt>
                <c:pt idx="6936">
                  <c:v>0.0</c:v>
                </c:pt>
                <c:pt idx="6937">
                  <c:v>0.0</c:v>
                </c:pt>
                <c:pt idx="6938">
                  <c:v>0.0</c:v>
                </c:pt>
                <c:pt idx="6939">
                  <c:v>0.0</c:v>
                </c:pt>
                <c:pt idx="6940">
                  <c:v>6.015392390620047</c:v>
                </c:pt>
                <c:pt idx="6941">
                  <c:v>6.015628544989922</c:v>
                </c:pt>
                <c:pt idx="6942">
                  <c:v>6.015550421894796</c:v>
                </c:pt>
                <c:pt idx="6943">
                  <c:v>6.015653047462135</c:v>
                </c:pt>
                <c:pt idx="6944">
                  <c:v>6.015676881889084</c:v>
                </c:pt>
                <c:pt idx="6945">
                  <c:v>6.015842277682689</c:v>
                </c:pt>
                <c:pt idx="6946">
                  <c:v>6.016071090798615</c:v>
                </c:pt>
                <c:pt idx="6947">
                  <c:v>6.016157314664154</c:v>
                </c:pt>
                <c:pt idx="6948">
                  <c:v>6.016331056633085</c:v>
                </c:pt>
                <c:pt idx="6949">
                  <c:v>6.016339012485351</c:v>
                </c:pt>
                <c:pt idx="6950">
                  <c:v>0.0</c:v>
                </c:pt>
                <c:pt idx="6951">
                  <c:v>0.0</c:v>
                </c:pt>
                <c:pt idx="6952">
                  <c:v>0.0</c:v>
                </c:pt>
                <c:pt idx="6953">
                  <c:v>0.0</c:v>
                </c:pt>
                <c:pt idx="6954">
                  <c:v>0.0</c:v>
                </c:pt>
                <c:pt idx="6955">
                  <c:v>0.0</c:v>
                </c:pt>
                <c:pt idx="6956">
                  <c:v>0.0</c:v>
                </c:pt>
                <c:pt idx="6957">
                  <c:v>0.0</c:v>
                </c:pt>
                <c:pt idx="6958">
                  <c:v>0.0</c:v>
                </c:pt>
                <c:pt idx="6959">
                  <c:v>0.0</c:v>
                </c:pt>
                <c:pt idx="6960">
                  <c:v>6.015321247118687</c:v>
                </c:pt>
                <c:pt idx="6961">
                  <c:v>6.015447609365144</c:v>
                </c:pt>
                <c:pt idx="6962">
                  <c:v>6.015581792971409</c:v>
                </c:pt>
                <c:pt idx="6963">
                  <c:v>6.015606015610062</c:v>
                </c:pt>
                <c:pt idx="6964">
                  <c:v>6.015669056350786</c:v>
                </c:pt>
                <c:pt idx="6965">
                  <c:v>6.015849988190464</c:v>
                </c:pt>
                <c:pt idx="6966">
                  <c:v>6.016031358084891</c:v>
                </c:pt>
                <c:pt idx="6967">
                  <c:v>6.015960626993754</c:v>
                </c:pt>
                <c:pt idx="6968">
                  <c:v>6.016378364588671</c:v>
                </c:pt>
                <c:pt idx="6969">
                  <c:v>6.016346857357044</c:v>
                </c:pt>
                <c:pt idx="6970">
                  <c:v>0.0</c:v>
                </c:pt>
                <c:pt idx="6971">
                  <c:v>0.0</c:v>
                </c:pt>
                <c:pt idx="6972">
                  <c:v>0.0</c:v>
                </c:pt>
                <c:pt idx="6973">
                  <c:v>0.0</c:v>
                </c:pt>
                <c:pt idx="6974">
                  <c:v>0.0</c:v>
                </c:pt>
                <c:pt idx="6975">
                  <c:v>0.0</c:v>
                </c:pt>
                <c:pt idx="6976">
                  <c:v>0.0</c:v>
                </c:pt>
                <c:pt idx="6977">
                  <c:v>0.0</c:v>
                </c:pt>
                <c:pt idx="6978">
                  <c:v>0.0</c:v>
                </c:pt>
                <c:pt idx="6979">
                  <c:v>0.0</c:v>
                </c:pt>
                <c:pt idx="6980">
                  <c:v>6.015313672309887</c:v>
                </c:pt>
                <c:pt idx="6981">
                  <c:v>6.015282582901138</c:v>
                </c:pt>
                <c:pt idx="6982">
                  <c:v>6.015400830077684</c:v>
                </c:pt>
                <c:pt idx="6983">
                  <c:v>6.015456278027973</c:v>
                </c:pt>
                <c:pt idx="6984">
                  <c:v>6.015472186356286</c:v>
                </c:pt>
                <c:pt idx="6985">
                  <c:v>6.015755670377253</c:v>
                </c:pt>
                <c:pt idx="6986">
                  <c:v>6.015826959595644</c:v>
                </c:pt>
                <c:pt idx="6987">
                  <c:v>6.016023819627838</c:v>
                </c:pt>
                <c:pt idx="6988">
                  <c:v>6.016252417175334</c:v>
                </c:pt>
                <c:pt idx="6989">
                  <c:v>6.016276031522275</c:v>
                </c:pt>
                <c:pt idx="6990">
                  <c:v>0.0</c:v>
                </c:pt>
                <c:pt idx="6991">
                  <c:v>0.0</c:v>
                </c:pt>
                <c:pt idx="6992">
                  <c:v>0.0</c:v>
                </c:pt>
                <c:pt idx="6993">
                  <c:v>0.0</c:v>
                </c:pt>
                <c:pt idx="6994">
                  <c:v>0.0</c:v>
                </c:pt>
                <c:pt idx="6995">
                  <c:v>0.0</c:v>
                </c:pt>
                <c:pt idx="6996">
                  <c:v>0.0</c:v>
                </c:pt>
                <c:pt idx="6997">
                  <c:v>0.0</c:v>
                </c:pt>
                <c:pt idx="6998">
                  <c:v>0.0</c:v>
                </c:pt>
                <c:pt idx="6999">
                  <c:v>0.0</c:v>
                </c:pt>
                <c:pt idx="7000">
                  <c:v>6.01531356871313</c:v>
                </c:pt>
                <c:pt idx="7001">
                  <c:v>6.015195690498668</c:v>
                </c:pt>
                <c:pt idx="7002">
                  <c:v>6.015392738433992</c:v>
                </c:pt>
                <c:pt idx="7003">
                  <c:v>6.015542958178753</c:v>
                </c:pt>
                <c:pt idx="7004">
                  <c:v>6.015614055305377</c:v>
                </c:pt>
                <c:pt idx="7005">
                  <c:v>6.015857990228516</c:v>
                </c:pt>
                <c:pt idx="7006">
                  <c:v>6.015921309006067</c:v>
                </c:pt>
                <c:pt idx="7007">
                  <c:v>6.015992362820255</c:v>
                </c:pt>
                <c:pt idx="7008">
                  <c:v>6.016126164663945</c:v>
                </c:pt>
                <c:pt idx="7009">
                  <c:v>6.01629978536927</c:v>
                </c:pt>
                <c:pt idx="7010">
                  <c:v>0.0</c:v>
                </c:pt>
                <c:pt idx="7011">
                  <c:v>0.0</c:v>
                </c:pt>
                <c:pt idx="7012">
                  <c:v>0.0</c:v>
                </c:pt>
                <c:pt idx="7013">
                  <c:v>0.0</c:v>
                </c:pt>
                <c:pt idx="7014">
                  <c:v>0.0</c:v>
                </c:pt>
                <c:pt idx="7015">
                  <c:v>0.0</c:v>
                </c:pt>
                <c:pt idx="7016">
                  <c:v>0.0</c:v>
                </c:pt>
                <c:pt idx="7017">
                  <c:v>0.0</c:v>
                </c:pt>
                <c:pt idx="7018">
                  <c:v>0.0</c:v>
                </c:pt>
                <c:pt idx="7019">
                  <c:v>0.0</c:v>
                </c:pt>
                <c:pt idx="7020">
                  <c:v>6.015211305100727</c:v>
                </c:pt>
                <c:pt idx="7021">
                  <c:v>6.015203842817097</c:v>
                </c:pt>
                <c:pt idx="7022">
                  <c:v>6.015306430398025</c:v>
                </c:pt>
                <c:pt idx="7023">
                  <c:v>6.01547219117487</c:v>
                </c:pt>
                <c:pt idx="7024">
                  <c:v>6.015527143019948</c:v>
                </c:pt>
                <c:pt idx="7025">
                  <c:v>6.015692488026616</c:v>
                </c:pt>
                <c:pt idx="7026">
                  <c:v>6.015787786105586</c:v>
                </c:pt>
                <c:pt idx="7027">
                  <c:v>6.01604740778899</c:v>
                </c:pt>
                <c:pt idx="7028">
                  <c:v>6.015945409916413</c:v>
                </c:pt>
                <c:pt idx="7029">
                  <c:v>6.016173711407033</c:v>
                </c:pt>
                <c:pt idx="7030">
                  <c:v>0.0</c:v>
                </c:pt>
                <c:pt idx="7031">
                  <c:v>0.0</c:v>
                </c:pt>
                <c:pt idx="7032">
                  <c:v>0.0</c:v>
                </c:pt>
                <c:pt idx="7033">
                  <c:v>0.0</c:v>
                </c:pt>
                <c:pt idx="7034">
                  <c:v>0.0</c:v>
                </c:pt>
                <c:pt idx="7035">
                  <c:v>0.0</c:v>
                </c:pt>
                <c:pt idx="7036">
                  <c:v>0.0</c:v>
                </c:pt>
                <c:pt idx="7037">
                  <c:v>0.0</c:v>
                </c:pt>
                <c:pt idx="7038">
                  <c:v>0.0</c:v>
                </c:pt>
                <c:pt idx="7039">
                  <c:v>0.0</c:v>
                </c:pt>
                <c:pt idx="7040">
                  <c:v>6.015305705145281</c:v>
                </c:pt>
                <c:pt idx="7041">
                  <c:v>6.015313889755114</c:v>
                </c:pt>
                <c:pt idx="7042">
                  <c:v>6.015337780433546</c:v>
                </c:pt>
                <c:pt idx="7043">
                  <c:v>6.015566612221508</c:v>
                </c:pt>
                <c:pt idx="7044">
                  <c:v>6.015668911365636</c:v>
                </c:pt>
                <c:pt idx="7045">
                  <c:v>6.015818673168885</c:v>
                </c:pt>
                <c:pt idx="7046">
                  <c:v>6.015874086904939</c:v>
                </c:pt>
                <c:pt idx="7047">
                  <c:v>6.015889852163901</c:v>
                </c:pt>
                <c:pt idx="7048">
                  <c:v>6.0160320942922</c:v>
                </c:pt>
                <c:pt idx="7049">
                  <c:v>6.016283900347327</c:v>
                </c:pt>
                <c:pt idx="7050">
                  <c:v>0.0</c:v>
                </c:pt>
                <c:pt idx="7051">
                  <c:v>0.0</c:v>
                </c:pt>
                <c:pt idx="7052">
                  <c:v>0.0</c:v>
                </c:pt>
                <c:pt idx="7053">
                  <c:v>0.0</c:v>
                </c:pt>
                <c:pt idx="7054">
                  <c:v>0.0</c:v>
                </c:pt>
                <c:pt idx="7055">
                  <c:v>0.0</c:v>
                </c:pt>
                <c:pt idx="7056">
                  <c:v>0.0</c:v>
                </c:pt>
                <c:pt idx="7057">
                  <c:v>0.0</c:v>
                </c:pt>
                <c:pt idx="7058">
                  <c:v>0.0</c:v>
                </c:pt>
                <c:pt idx="7059">
                  <c:v>0.0</c:v>
                </c:pt>
                <c:pt idx="7060">
                  <c:v>6.015234892139277</c:v>
                </c:pt>
                <c:pt idx="7061">
                  <c:v>6.015219571917981</c:v>
                </c:pt>
                <c:pt idx="7062">
                  <c:v>6.015400786349756</c:v>
                </c:pt>
                <c:pt idx="7063">
                  <c:v>6.015558497307596</c:v>
                </c:pt>
                <c:pt idx="7064">
                  <c:v>6.01570859488612</c:v>
                </c:pt>
                <c:pt idx="7065">
                  <c:v>6.015527632935036</c:v>
                </c:pt>
                <c:pt idx="7066">
                  <c:v>6.015810948914631</c:v>
                </c:pt>
                <c:pt idx="7067">
                  <c:v>6.015874266274134</c:v>
                </c:pt>
                <c:pt idx="7068">
                  <c:v>6.016197557511227</c:v>
                </c:pt>
                <c:pt idx="7069">
                  <c:v>6.01629180747467</c:v>
                </c:pt>
                <c:pt idx="7070">
                  <c:v>0.0</c:v>
                </c:pt>
                <c:pt idx="7071">
                  <c:v>0.0</c:v>
                </c:pt>
                <c:pt idx="7072">
                  <c:v>0.0</c:v>
                </c:pt>
                <c:pt idx="7073">
                  <c:v>0.0</c:v>
                </c:pt>
                <c:pt idx="7074">
                  <c:v>0.0</c:v>
                </c:pt>
                <c:pt idx="7075">
                  <c:v>0.0</c:v>
                </c:pt>
                <c:pt idx="7076">
                  <c:v>0.0</c:v>
                </c:pt>
                <c:pt idx="7077">
                  <c:v>0.0</c:v>
                </c:pt>
                <c:pt idx="7078">
                  <c:v>0.0</c:v>
                </c:pt>
                <c:pt idx="7079">
                  <c:v>0.0</c:v>
                </c:pt>
                <c:pt idx="7080">
                  <c:v>6.015195618436141</c:v>
                </c:pt>
                <c:pt idx="7081">
                  <c:v>6.015172208645128</c:v>
                </c:pt>
                <c:pt idx="7082">
                  <c:v>6.015164896119887</c:v>
                </c:pt>
                <c:pt idx="7083">
                  <c:v>6.015424643441476</c:v>
                </c:pt>
                <c:pt idx="7084">
                  <c:v>6.015472249716085</c:v>
                </c:pt>
                <c:pt idx="7085">
                  <c:v>6.015700536164589</c:v>
                </c:pt>
                <c:pt idx="7086">
                  <c:v>6.015905499544044</c:v>
                </c:pt>
                <c:pt idx="7087">
                  <c:v>6.016141774754595</c:v>
                </c:pt>
                <c:pt idx="7088">
                  <c:v>6.016205169039043</c:v>
                </c:pt>
                <c:pt idx="7089">
                  <c:v>6.016173711407033</c:v>
                </c:pt>
                <c:pt idx="7090">
                  <c:v>0.0</c:v>
                </c:pt>
                <c:pt idx="7091">
                  <c:v>0.0</c:v>
                </c:pt>
                <c:pt idx="7092">
                  <c:v>0.0</c:v>
                </c:pt>
                <c:pt idx="7093">
                  <c:v>0.0</c:v>
                </c:pt>
                <c:pt idx="7094">
                  <c:v>0.0</c:v>
                </c:pt>
                <c:pt idx="7095">
                  <c:v>0.0</c:v>
                </c:pt>
                <c:pt idx="7096">
                  <c:v>0.0</c:v>
                </c:pt>
                <c:pt idx="7097">
                  <c:v>0.0</c:v>
                </c:pt>
                <c:pt idx="7098">
                  <c:v>0.0</c:v>
                </c:pt>
                <c:pt idx="7099">
                  <c:v>0.0</c:v>
                </c:pt>
                <c:pt idx="7100">
                  <c:v>6.015156220380836</c:v>
                </c:pt>
                <c:pt idx="7101">
                  <c:v>6.015148518026614</c:v>
                </c:pt>
                <c:pt idx="7102">
                  <c:v>6.01534578483807</c:v>
                </c:pt>
                <c:pt idx="7103">
                  <c:v>6.015306647744906</c:v>
                </c:pt>
                <c:pt idx="7104">
                  <c:v>6.015472142331797</c:v>
                </c:pt>
                <c:pt idx="7105">
                  <c:v>6.015716265346304</c:v>
                </c:pt>
                <c:pt idx="7106">
                  <c:v>6.015818705275526</c:v>
                </c:pt>
                <c:pt idx="7107">
                  <c:v>6.016008023239774</c:v>
                </c:pt>
                <c:pt idx="7108">
                  <c:v>6.016063317307433</c:v>
                </c:pt>
                <c:pt idx="7109">
                  <c:v>6.016229007341762</c:v>
                </c:pt>
                <c:pt idx="7110">
                  <c:v>0.0</c:v>
                </c:pt>
                <c:pt idx="7111">
                  <c:v>0.0</c:v>
                </c:pt>
                <c:pt idx="7112">
                  <c:v>0.0</c:v>
                </c:pt>
                <c:pt idx="7113">
                  <c:v>0.0</c:v>
                </c:pt>
                <c:pt idx="7114">
                  <c:v>0.0</c:v>
                </c:pt>
                <c:pt idx="7115">
                  <c:v>0.0</c:v>
                </c:pt>
                <c:pt idx="7116">
                  <c:v>0.0</c:v>
                </c:pt>
                <c:pt idx="7117">
                  <c:v>0.0</c:v>
                </c:pt>
                <c:pt idx="7118">
                  <c:v>0.0</c:v>
                </c:pt>
                <c:pt idx="7119">
                  <c:v>0.0</c:v>
                </c:pt>
                <c:pt idx="7120">
                  <c:v>6.015179806014339</c:v>
                </c:pt>
                <c:pt idx="7121">
                  <c:v>6.015140711500346</c:v>
                </c:pt>
                <c:pt idx="7122">
                  <c:v>6.015282839579148</c:v>
                </c:pt>
                <c:pt idx="7123">
                  <c:v>6.015440548913777</c:v>
                </c:pt>
                <c:pt idx="7124">
                  <c:v>6.015551184845465</c:v>
                </c:pt>
                <c:pt idx="7125">
                  <c:v>6.015551286355364</c:v>
                </c:pt>
                <c:pt idx="7126">
                  <c:v>6.01569318882963</c:v>
                </c:pt>
                <c:pt idx="7127">
                  <c:v>6.015834948985534</c:v>
                </c:pt>
                <c:pt idx="7128">
                  <c:v>6.015953119368938</c:v>
                </c:pt>
                <c:pt idx="7129">
                  <c:v>6.016094953818344</c:v>
                </c:pt>
                <c:pt idx="7130">
                  <c:v>0.0</c:v>
                </c:pt>
                <c:pt idx="7131">
                  <c:v>0.0</c:v>
                </c:pt>
                <c:pt idx="7132">
                  <c:v>0.0</c:v>
                </c:pt>
                <c:pt idx="7133">
                  <c:v>0.0</c:v>
                </c:pt>
                <c:pt idx="7134">
                  <c:v>0.0</c:v>
                </c:pt>
                <c:pt idx="7135">
                  <c:v>0.0</c:v>
                </c:pt>
                <c:pt idx="7136">
                  <c:v>0.0</c:v>
                </c:pt>
                <c:pt idx="7137">
                  <c:v>0.0</c:v>
                </c:pt>
                <c:pt idx="7138">
                  <c:v>0.0</c:v>
                </c:pt>
                <c:pt idx="7139">
                  <c:v>0.0</c:v>
                </c:pt>
                <c:pt idx="7140">
                  <c:v>6.015085404627821</c:v>
                </c:pt>
                <c:pt idx="7141">
                  <c:v>6.015140711500346</c:v>
                </c:pt>
                <c:pt idx="7142">
                  <c:v>6.015274834940489</c:v>
                </c:pt>
                <c:pt idx="7143">
                  <c:v>6.015369368217698</c:v>
                </c:pt>
                <c:pt idx="7144">
                  <c:v>6.015456603408244</c:v>
                </c:pt>
                <c:pt idx="7145">
                  <c:v>6.01566931323253</c:v>
                </c:pt>
                <c:pt idx="7146">
                  <c:v>6.015724634693461</c:v>
                </c:pt>
                <c:pt idx="7147">
                  <c:v>6.015905679367948</c:v>
                </c:pt>
                <c:pt idx="7148">
                  <c:v>6.015977045824064</c:v>
                </c:pt>
                <c:pt idx="7149">
                  <c:v>6.016173663497136</c:v>
                </c:pt>
                <c:pt idx="7150">
                  <c:v>0.0</c:v>
                </c:pt>
                <c:pt idx="7151">
                  <c:v>0.0</c:v>
                </c:pt>
                <c:pt idx="7152">
                  <c:v>0.0</c:v>
                </c:pt>
                <c:pt idx="7153">
                  <c:v>0.0</c:v>
                </c:pt>
                <c:pt idx="7154">
                  <c:v>0.0</c:v>
                </c:pt>
                <c:pt idx="7155">
                  <c:v>0.0</c:v>
                </c:pt>
                <c:pt idx="7156">
                  <c:v>0.0</c:v>
                </c:pt>
                <c:pt idx="7157">
                  <c:v>0.0</c:v>
                </c:pt>
                <c:pt idx="7158">
                  <c:v>0.0</c:v>
                </c:pt>
                <c:pt idx="7159">
                  <c:v>0.0</c:v>
                </c:pt>
                <c:pt idx="7160">
                  <c:v>6.014982756963176</c:v>
                </c:pt>
                <c:pt idx="7161">
                  <c:v>6.015022850567821</c:v>
                </c:pt>
                <c:pt idx="7162">
                  <c:v>6.015062450841138</c:v>
                </c:pt>
                <c:pt idx="7163">
                  <c:v>6.015322333896523</c:v>
                </c:pt>
                <c:pt idx="7164">
                  <c:v>6.0153935112349</c:v>
                </c:pt>
                <c:pt idx="7165">
                  <c:v>6.015566948754151</c:v>
                </c:pt>
                <c:pt idx="7166">
                  <c:v>6.015811263009986</c:v>
                </c:pt>
                <c:pt idx="7167">
                  <c:v>6.015905535635824</c:v>
                </c:pt>
                <c:pt idx="7168">
                  <c:v>6.016047707849427</c:v>
                </c:pt>
                <c:pt idx="7169">
                  <c:v>6.016047707849427</c:v>
                </c:pt>
                <c:pt idx="7170">
                  <c:v>0.0</c:v>
                </c:pt>
                <c:pt idx="7171">
                  <c:v>0.0</c:v>
                </c:pt>
                <c:pt idx="7172">
                  <c:v>0.0</c:v>
                </c:pt>
                <c:pt idx="7173">
                  <c:v>0.0</c:v>
                </c:pt>
                <c:pt idx="7174">
                  <c:v>0.0</c:v>
                </c:pt>
                <c:pt idx="7175">
                  <c:v>0.0</c:v>
                </c:pt>
                <c:pt idx="7176">
                  <c:v>0.0</c:v>
                </c:pt>
                <c:pt idx="7177">
                  <c:v>0.0</c:v>
                </c:pt>
                <c:pt idx="7178">
                  <c:v>0.0</c:v>
                </c:pt>
                <c:pt idx="7179">
                  <c:v>0.0</c:v>
                </c:pt>
                <c:pt idx="7180">
                  <c:v>6.015109075263998</c:v>
                </c:pt>
                <c:pt idx="7181">
                  <c:v>6.014928264673747</c:v>
                </c:pt>
                <c:pt idx="7182">
                  <c:v>6.015157068513548</c:v>
                </c:pt>
                <c:pt idx="7183">
                  <c:v>6.01536992494012</c:v>
                </c:pt>
                <c:pt idx="7184">
                  <c:v>6.015456559464278</c:v>
                </c:pt>
                <c:pt idx="7185">
                  <c:v>6.015590636310347</c:v>
                </c:pt>
                <c:pt idx="7186">
                  <c:v>6.01574036397385</c:v>
                </c:pt>
                <c:pt idx="7187">
                  <c:v>6.015890024683344</c:v>
                </c:pt>
                <c:pt idx="7188">
                  <c:v>6.015945437938309</c:v>
                </c:pt>
                <c:pt idx="7189">
                  <c:v>6.016063756998872</c:v>
                </c:pt>
                <c:pt idx="7190">
                  <c:v>0.0</c:v>
                </c:pt>
                <c:pt idx="7191">
                  <c:v>0.0</c:v>
                </c:pt>
                <c:pt idx="7192">
                  <c:v>0.0</c:v>
                </c:pt>
                <c:pt idx="7193">
                  <c:v>0.0</c:v>
                </c:pt>
                <c:pt idx="7194">
                  <c:v>0.0</c:v>
                </c:pt>
                <c:pt idx="7195">
                  <c:v>0.0</c:v>
                </c:pt>
                <c:pt idx="7196">
                  <c:v>0.0</c:v>
                </c:pt>
                <c:pt idx="7197">
                  <c:v>0.0</c:v>
                </c:pt>
                <c:pt idx="7198">
                  <c:v>0.0</c:v>
                </c:pt>
                <c:pt idx="7199">
                  <c:v>0.0</c:v>
                </c:pt>
                <c:pt idx="7200">
                  <c:v>6.014998444218666</c:v>
                </c:pt>
                <c:pt idx="7201">
                  <c:v>6.015140753748156</c:v>
                </c:pt>
                <c:pt idx="7202">
                  <c:v>6.015180475814508</c:v>
                </c:pt>
                <c:pt idx="7203">
                  <c:v>6.015322415397408</c:v>
                </c:pt>
                <c:pt idx="7204">
                  <c:v>6.015409606217951</c:v>
                </c:pt>
                <c:pt idx="7205">
                  <c:v>6.015527588578707</c:v>
                </c:pt>
                <c:pt idx="7206">
                  <c:v>6.015567381550584</c:v>
                </c:pt>
                <c:pt idx="7207">
                  <c:v>6.015937361826991</c:v>
                </c:pt>
                <c:pt idx="7208">
                  <c:v>6.015913996149584</c:v>
                </c:pt>
                <c:pt idx="7209">
                  <c:v>6.016110954504667</c:v>
                </c:pt>
                <c:pt idx="7210">
                  <c:v>0.0</c:v>
                </c:pt>
                <c:pt idx="7211">
                  <c:v>0.0</c:v>
                </c:pt>
                <c:pt idx="7212">
                  <c:v>0.0</c:v>
                </c:pt>
                <c:pt idx="7213">
                  <c:v>0.0</c:v>
                </c:pt>
                <c:pt idx="7214">
                  <c:v>0.0</c:v>
                </c:pt>
                <c:pt idx="7215">
                  <c:v>0.0</c:v>
                </c:pt>
                <c:pt idx="7216">
                  <c:v>0.0</c:v>
                </c:pt>
                <c:pt idx="7217">
                  <c:v>0.0</c:v>
                </c:pt>
                <c:pt idx="7218">
                  <c:v>0.0</c:v>
                </c:pt>
                <c:pt idx="7219">
                  <c:v>0.0</c:v>
                </c:pt>
                <c:pt idx="7220">
                  <c:v>6.015069801417627</c:v>
                </c:pt>
                <c:pt idx="7221">
                  <c:v>6.015203803224473</c:v>
                </c:pt>
                <c:pt idx="7222">
                  <c:v>6.015219790785001</c:v>
                </c:pt>
                <c:pt idx="7223">
                  <c:v>6.015361877342436</c:v>
                </c:pt>
                <c:pt idx="7224">
                  <c:v>6.015385690688468</c:v>
                </c:pt>
                <c:pt idx="7225">
                  <c:v>6.015590594521886</c:v>
                </c:pt>
                <c:pt idx="7226">
                  <c:v>6.015755903037658</c:v>
                </c:pt>
                <c:pt idx="7227">
                  <c:v>6.015905851027745</c:v>
                </c:pt>
                <c:pt idx="7228">
                  <c:v>6.016000390793427</c:v>
                </c:pt>
                <c:pt idx="7229">
                  <c:v>6.016134439787875</c:v>
                </c:pt>
                <c:pt idx="7230">
                  <c:v>0.0</c:v>
                </c:pt>
                <c:pt idx="7231">
                  <c:v>0.0</c:v>
                </c:pt>
                <c:pt idx="7232">
                  <c:v>0.0</c:v>
                </c:pt>
                <c:pt idx="7233">
                  <c:v>0.0</c:v>
                </c:pt>
                <c:pt idx="7234">
                  <c:v>0.0</c:v>
                </c:pt>
                <c:pt idx="7235">
                  <c:v>0.0</c:v>
                </c:pt>
                <c:pt idx="7236">
                  <c:v>0.0</c:v>
                </c:pt>
                <c:pt idx="7237">
                  <c:v>0.0</c:v>
                </c:pt>
                <c:pt idx="7238">
                  <c:v>0.0</c:v>
                </c:pt>
                <c:pt idx="7239">
                  <c:v>0.0</c:v>
                </c:pt>
                <c:pt idx="7240">
                  <c:v>6.014998725621331</c:v>
                </c:pt>
                <c:pt idx="7241">
                  <c:v>6.015196016437386</c:v>
                </c:pt>
                <c:pt idx="7242">
                  <c:v>6.015212151854147</c:v>
                </c:pt>
                <c:pt idx="7243">
                  <c:v>6.0153617963968</c:v>
                </c:pt>
                <c:pt idx="7244">
                  <c:v>6.015582409186345</c:v>
                </c:pt>
                <c:pt idx="7245">
                  <c:v>6.015472401095196</c:v>
                </c:pt>
                <c:pt idx="7246">
                  <c:v>6.015771823329215</c:v>
                </c:pt>
                <c:pt idx="7247">
                  <c:v>6.015874266274134</c:v>
                </c:pt>
                <c:pt idx="7248">
                  <c:v>6.015992729215395</c:v>
                </c:pt>
                <c:pt idx="7249">
                  <c:v>6.01610312248703</c:v>
                </c:pt>
                <c:pt idx="7250">
                  <c:v>0.0</c:v>
                </c:pt>
                <c:pt idx="7251">
                  <c:v>0.0</c:v>
                </c:pt>
                <c:pt idx="7252">
                  <c:v>0.0</c:v>
                </c:pt>
                <c:pt idx="7253">
                  <c:v>0.0</c:v>
                </c:pt>
                <c:pt idx="7254">
                  <c:v>0.0</c:v>
                </c:pt>
                <c:pt idx="7255">
                  <c:v>0.0</c:v>
                </c:pt>
                <c:pt idx="7256">
                  <c:v>0.0</c:v>
                </c:pt>
                <c:pt idx="7257">
                  <c:v>0.0</c:v>
                </c:pt>
                <c:pt idx="7258">
                  <c:v>0.0</c:v>
                </c:pt>
                <c:pt idx="7259">
                  <c:v>0.0</c:v>
                </c:pt>
                <c:pt idx="7260">
                  <c:v>6.015124625211318</c:v>
                </c:pt>
                <c:pt idx="7261">
                  <c:v>6.01515644032084</c:v>
                </c:pt>
                <c:pt idx="7262">
                  <c:v>6.01525910598795</c:v>
                </c:pt>
                <c:pt idx="7263">
                  <c:v>6.01536984396042</c:v>
                </c:pt>
                <c:pt idx="7264">
                  <c:v>6.015432973044336</c:v>
                </c:pt>
                <c:pt idx="7265">
                  <c:v>6.015582487733616</c:v>
                </c:pt>
                <c:pt idx="7266">
                  <c:v>6.015889770022678</c:v>
                </c:pt>
                <c:pt idx="7267">
                  <c:v>6.015803389529595</c:v>
                </c:pt>
                <c:pt idx="7268">
                  <c:v>6.01606343785364</c:v>
                </c:pt>
                <c:pt idx="7269">
                  <c:v>6.01603212096963</c:v>
                </c:pt>
                <c:pt idx="7270">
                  <c:v>0.0</c:v>
                </c:pt>
                <c:pt idx="7271">
                  <c:v>0.0</c:v>
                </c:pt>
                <c:pt idx="7272">
                  <c:v>0.0</c:v>
                </c:pt>
                <c:pt idx="7273">
                  <c:v>0.0</c:v>
                </c:pt>
                <c:pt idx="7274">
                  <c:v>0.0</c:v>
                </c:pt>
                <c:pt idx="7275">
                  <c:v>0.0</c:v>
                </c:pt>
                <c:pt idx="7276">
                  <c:v>0.0</c:v>
                </c:pt>
                <c:pt idx="7277">
                  <c:v>0.0</c:v>
                </c:pt>
                <c:pt idx="7278">
                  <c:v>0.0</c:v>
                </c:pt>
                <c:pt idx="7279">
                  <c:v>0.0</c:v>
                </c:pt>
                <c:pt idx="7280">
                  <c:v>6.015195575845834</c:v>
                </c:pt>
                <c:pt idx="7281">
                  <c:v>6.015195942741745</c:v>
                </c:pt>
                <c:pt idx="7282">
                  <c:v>6.01532205120097</c:v>
                </c:pt>
                <c:pt idx="7283">
                  <c:v>6.01525138477418</c:v>
                </c:pt>
                <c:pt idx="7284">
                  <c:v>6.01554280514369</c:v>
                </c:pt>
                <c:pt idx="7285">
                  <c:v>6.015732372643749</c:v>
                </c:pt>
                <c:pt idx="7286">
                  <c:v>6.016015628128961</c:v>
                </c:pt>
                <c:pt idx="7287">
                  <c:v>6.015834536299498</c:v>
                </c:pt>
                <c:pt idx="7288">
                  <c:v>6.016126296668848</c:v>
                </c:pt>
                <c:pt idx="7289">
                  <c:v>6.016142441014102</c:v>
                </c:pt>
                <c:pt idx="7290">
                  <c:v>0.0</c:v>
                </c:pt>
                <c:pt idx="7291">
                  <c:v>0.0</c:v>
                </c:pt>
                <c:pt idx="7292">
                  <c:v>0.0</c:v>
                </c:pt>
                <c:pt idx="7293">
                  <c:v>0.0</c:v>
                </c:pt>
                <c:pt idx="7294">
                  <c:v>0.0</c:v>
                </c:pt>
                <c:pt idx="7295">
                  <c:v>0.0</c:v>
                </c:pt>
                <c:pt idx="7296">
                  <c:v>0.0</c:v>
                </c:pt>
                <c:pt idx="7297">
                  <c:v>0.0</c:v>
                </c:pt>
                <c:pt idx="7298">
                  <c:v>0.0</c:v>
                </c:pt>
                <c:pt idx="7299">
                  <c:v>0.0</c:v>
                </c:pt>
                <c:pt idx="7300">
                  <c:v>6.015124477261981</c:v>
                </c:pt>
                <c:pt idx="7301">
                  <c:v>6.015242873833341</c:v>
                </c:pt>
                <c:pt idx="7302">
                  <c:v>6.015432241631514</c:v>
                </c:pt>
                <c:pt idx="7303">
                  <c:v>6.015448230145765</c:v>
                </c:pt>
                <c:pt idx="7304">
                  <c:v>6.015645323991017</c:v>
                </c:pt>
                <c:pt idx="7305">
                  <c:v>6.015700624039333</c:v>
                </c:pt>
                <c:pt idx="7306">
                  <c:v>6.015747900668456</c:v>
                </c:pt>
                <c:pt idx="7307">
                  <c:v>6.01603172498334</c:v>
                </c:pt>
                <c:pt idx="7308">
                  <c:v>6.016110918813546</c:v>
                </c:pt>
                <c:pt idx="7309">
                  <c:v>6.016118390689309</c:v>
                </c:pt>
                <c:pt idx="7310">
                  <c:v>0.0</c:v>
                </c:pt>
                <c:pt idx="7311">
                  <c:v>0.0</c:v>
                </c:pt>
                <c:pt idx="7312">
                  <c:v>0.0</c:v>
                </c:pt>
                <c:pt idx="7313">
                  <c:v>0.0</c:v>
                </c:pt>
                <c:pt idx="7314">
                  <c:v>0.0</c:v>
                </c:pt>
                <c:pt idx="7315">
                  <c:v>0.0</c:v>
                </c:pt>
                <c:pt idx="7316">
                  <c:v>0.0</c:v>
                </c:pt>
                <c:pt idx="7317">
                  <c:v>0.0</c:v>
                </c:pt>
                <c:pt idx="7318">
                  <c:v>0.0</c:v>
                </c:pt>
                <c:pt idx="7319">
                  <c:v>0.0</c:v>
                </c:pt>
                <c:pt idx="7320">
                  <c:v>6.015211262340769</c:v>
                </c:pt>
                <c:pt idx="7321">
                  <c:v>6.015164487942279</c:v>
                </c:pt>
                <c:pt idx="7322">
                  <c:v>6.015227838300536</c:v>
                </c:pt>
                <c:pt idx="7323">
                  <c:v>6.015393144796266</c:v>
                </c:pt>
                <c:pt idx="7324">
                  <c:v>6.01559809388306</c:v>
                </c:pt>
                <c:pt idx="7325">
                  <c:v>6.015684951824984</c:v>
                </c:pt>
                <c:pt idx="7326">
                  <c:v>6.015732583163794</c:v>
                </c:pt>
                <c:pt idx="7327">
                  <c:v>6.015944927671534</c:v>
                </c:pt>
                <c:pt idx="7328">
                  <c:v>6.016024072747244</c:v>
                </c:pt>
                <c:pt idx="7329">
                  <c:v>6.016189345606031</c:v>
                </c:pt>
                <c:pt idx="7330">
                  <c:v>0.0</c:v>
                </c:pt>
                <c:pt idx="7331">
                  <c:v>0.0</c:v>
                </c:pt>
                <c:pt idx="7332">
                  <c:v>0.0</c:v>
                </c:pt>
                <c:pt idx="7333">
                  <c:v>0.0</c:v>
                </c:pt>
                <c:pt idx="7334">
                  <c:v>0.0</c:v>
                </c:pt>
                <c:pt idx="7335">
                  <c:v>0.0</c:v>
                </c:pt>
                <c:pt idx="7336">
                  <c:v>0.0</c:v>
                </c:pt>
                <c:pt idx="7337">
                  <c:v>0.0</c:v>
                </c:pt>
                <c:pt idx="7338">
                  <c:v>0.0</c:v>
                </c:pt>
                <c:pt idx="7339">
                  <c:v>0.0</c:v>
                </c:pt>
                <c:pt idx="7340">
                  <c:v>6.015258669474773</c:v>
                </c:pt>
                <c:pt idx="7341">
                  <c:v>6.015305922811945</c:v>
                </c:pt>
                <c:pt idx="7342">
                  <c:v>6.015400499367797</c:v>
                </c:pt>
                <c:pt idx="7343">
                  <c:v>6.015471816927979</c:v>
                </c:pt>
                <c:pt idx="7344">
                  <c:v>6.015684717978589</c:v>
                </c:pt>
                <c:pt idx="7345">
                  <c:v>6.01566112022335</c:v>
                </c:pt>
                <c:pt idx="7346">
                  <c:v>6.015921309006067</c:v>
                </c:pt>
                <c:pt idx="7347">
                  <c:v>6.015960610356696</c:v>
                </c:pt>
                <c:pt idx="7348">
                  <c:v>6.016062975858932</c:v>
                </c:pt>
                <c:pt idx="7349">
                  <c:v>6.016142026704171</c:v>
                </c:pt>
                <c:pt idx="7350">
                  <c:v>0.0</c:v>
                </c:pt>
                <c:pt idx="7351">
                  <c:v>0.0</c:v>
                </c:pt>
                <c:pt idx="7352">
                  <c:v>0.0</c:v>
                </c:pt>
                <c:pt idx="7353">
                  <c:v>0.0</c:v>
                </c:pt>
                <c:pt idx="7354">
                  <c:v>0.0</c:v>
                </c:pt>
                <c:pt idx="7355">
                  <c:v>0.0</c:v>
                </c:pt>
                <c:pt idx="7356">
                  <c:v>0.0</c:v>
                </c:pt>
                <c:pt idx="7357">
                  <c:v>0.0</c:v>
                </c:pt>
                <c:pt idx="7358">
                  <c:v>0.0</c:v>
                </c:pt>
                <c:pt idx="7359">
                  <c:v>0.0</c:v>
                </c:pt>
                <c:pt idx="7360">
                  <c:v>6.015250474201538</c:v>
                </c:pt>
                <c:pt idx="7361">
                  <c:v>6.015329618891274</c:v>
                </c:pt>
                <c:pt idx="7362">
                  <c:v>6.015471703804494</c:v>
                </c:pt>
                <c:pt idx="7363">
                  <c:v>6.015558564272014</c:v>
                </c:pt>
                <c:pt idx="7364">
                  <c:v>6.015692689039914</c:v>
                </c:pt>
                <c:pt idx="7365">
                  <c:v>6.015668943373182</c:v>
                </c:pt>
                <c:pt idx="7366">
                  <c:v>6.015921218814738</c:v>
                </c:pt>
                <c:pt idx="7367">
                  <c:v>6.016275529648367</c:v>
                </c:pt>
                <c:pt idx="7368">
                  <c:v>6.016260218506619</c:v>
                </c:pt>
                <c:pt idx="7369">
                  <c:v>6.016417864452388</c:v>
                </c:pt>
                <c:pt idx="7370">
                  <c:v>0.0</c:v>
                </c:pt>
                <c:pt idx="7371">
                  <c:v>0.0</c:v>
                </c:pt>
                <c:pt idx="7372">
                  <c:v>0.0</c:v>
                </c:pt>
                <c:pt idx="7373">
                  <c:v>0.0</c:v>
                </c:pt>
                <c:pt idx="7374">
                  <c:v>0.0</c:v>
                </c:pt>
                <c:pt idx="7375">
                  <c:v>0.0</c:v>
                </c:pt>
                <c:pt idx="7376">
                  <c:v>0.0</c:v>
                </c:pt>
                <c:pt idx="7377">
                  <c:v>0.0</c:v>
                </c:pt>
                <c:pt idx="7378">
                  <c:v>0.0</c:v>
                </c:pt>
                <c:pt idx="7379">
                  <c:v>0.0</c:v>
                </c:pt>
                <c:pt idx="7380">
                  <c:v>6.015494614382408</c:v>
                </c:pt>
                <c:pt idx="7381">
                  <c:v>6.015400423879708</c:v>
                </c:pt>
                <c:pt idx="7382">
                  <c:v>6.015660651383053</c:v>
                </c:pt>
                <c:pt idx="7383">
                  <c:v>6.015637385387265</c:v>
                </c:pt>
                <c:pt idx="7384">
                  <c:v>6.01587373467589</c:v>
                </c:pt>
                <c:pt idx="7385">
                  <c:v>6.015905371286006</c:v>
                </c:pt>
                <c:pt idx="7386">
                  <c:v>6.016118043761984</c:v>
                </c:pt>
                <c:pt idx="7387">
                  <c:v>6.016283972406227</c:v>
                </c:pt>
                <c:pt idx="7388">
                  <c:v>6.016354694744512</c:v>
                </c:pt>
                <c:pt idx="7389">
                  <c:v>6.016456905565938</c:v>
                </c:pt>
                <c:pt idx="7390">
                  <c:v>0.0</c:v>
                </c:pt>
                <c:pt idx="7391">
                  <c:v>0.0</c:v>
                </c:pt>
                <c:pt idx="7392">
                  <c:v>0.0</c:v>
                </c:pt>
                <c:pt idx="7393">
                  <c:v>0.0</c:v>
                </c:pt>
                <c:pt idx="7394">
                  <c:v>0.0</c:v>
                </c:pt>
                <c:pt idx="7395">
                  <c:v>0.0</c:v>
                </c:pt>
                <c:pt idx="7396">
                  <c:v>0.0</c:v>
                </c:pt>
                <c:pt idx="7397">
                  <c:v>0.0</c:v>
                </c:pt>
                <c:pt idx="7398">
                  <c:v>0.0</c:v>
                </c:pt>
                <c:pt idx="7399">
                  <c:v>0.0</c:v>
                </c:pt>
                <c:pt idx="7400">
                  <c:v>6.015502330162922</c:v>
                </c:pt>
                <c:pt idx="7401">
                  <c:v>6.01573896224119</c:v>
                </c:pt>
                <c:pt idx="7402">
                  <c:v>6.015747301362447</c:v>
                </c:pt>
                <c:pt idx="7403">
                  <c:v>6.015810608398046</c:v>
                </c:pt>
                <c:pt idx="7404">
                  <c:v>6.015857712667994</c:v>
                </c:pt>
                <c:pt idx="7405">
                  <c:v>6.01603913117992</c:v>
                </c:pt>
                <c:pt idx="7406">
                  <c:v>6.016275578453532</c:v>
                </c:pt>
                <c:pt idx="7407">
                  <c:v>6.016188891501066</c:v>
                </c:pt>
                <c:pt idx="7408">
                  <c:v>6.01647268596108</c:v>
                </c:pt>
                <c:pt idx="7409">
                  <c:v>6.016567235261904</c:v>
                </c:pt>
                <c:pt idx="7410">
                  <c:v>0.0</c:v>
                </c:pt>
                <c:pt idx="7411">
                  <c:v>0.0</c:v>
                </c:pt>
                <c:pt idx="7412">
                  <c:v>0.0</c:v>
                </c:pt>
                <c:pt idx="7413">
                  <c:v>0.0</c:v>
                </c:pt>
                <c:pt idx="7414">
                  <c:v>0.0</c:v>
                </c:pt>
                <c:pt idx="7415">
                  <c:v>0.0</c:v>
                </c:pt>
                <c:pt idx="7416">
                  <c:v>0.0</c:v>
                </c:pt>
                <c:pt idx="7417">
                  <c:v>0.0</c:v>
                </c:pt>
                <c:pt idx="7418">
                  <c:v>0.0</c:v>
                </c:pt>
                <c:pt idx="7419">
                  <c:v>0.0</c:v>
                </c:pt>
                <c:pt idx="7420">
                  <c:v>6.015596759862975</c:v>
                </c:pt>
                <c:pt idx="7421">
                  <c:v>6.015628946745908</c:v>
                </c:pt>
                <c:pt idx="7422">
                  <c:v>6.015723422650502</c:v>
                </c:pt>
                <c:pt idx="7423">
                  <c:v>6.015967778328744</c:v>
                </c:pt>
                <c:pt idx="7424">
                  <c:v>6.015936757049263</c:v>
                </c:pt>
                <c:pt idx="7425">
                  <c:v>6.016117769099284</c:v>
                </c:pt>
                <c:pt idx="7426">
                  <c:v>6.016377737576063</c:v>
                </c:pt>
                <c:pt idx="7427">
                  <c:v>6.01631477896634</c:v>
                </c:pt>
                <c:pt idx="7428">
                  <c:v>6.016638066102141</c:v>
                </c:pt>
                <c:pt idx="7429">
                  <c:v>6.016606556270816</c:v>
                </c:pt>
                <c:pt idx="7430">
                  <c:v>0.0</c:v>
                </c:pt>
                <c:pt idx="7431">
                  <c:v>0.0</c:v>
                </c:pt>
                <c:pt idx="7432">
                  <c:v>0.0</c:v>
                </c:pt>
                <c:pt idx="7433">
                  <c:v>0.0</c:v>
                </c:pt>
                <c:pt idx="7434">
                  <c:v>0.0</c:v>
                </c:pt>
                <c:pt idx="7435">
                  <c:v>0.0</c:v>
                </c:pt>
                <c:pt idx="7436">
                  <c:v>0.0</c:v>
                </c:pt>
                <c:pt idx="7437">
                  <c:v>0.0</c:v>
                </c:pt>
                <c:pt idx="7438">
                  <c:v>0.0</c:v>
                </c:pt>
                <c:pt idx="7439">
                  <c:v>0.0</c:v>
                </c:pt>
                <c:pt idx="7440">
                  <c:v>6.015565055174568</c:v>
                </c:pt>
                <c:pt idx="7441">
                  <c:v>6.015652478485523</c:v>
                </c:pt>
                <c:pt idx="7442">
                  <c:v>6.015818110434388</c:v>
                </c:pt>
                <c:pt idx="7443">
                  <c:v>6.015928412700774</c:v>
                </c:pt>
                <c:pt idx="7444">
                  <c:v>6.016062609566467</c:v>
                </c:pt>
                <c:pt idx="7445">
                  <c:v>6.016188726386264</c:v>
                </c:pt>
                <c:pt idx="7446">
                  <c:v>6.016401468073174</c:v>
                </c:pt>
                <c:pt idx="7447">
                  <c:v>6.016464636742936</c:v>
                </c:pt>
                <c:pt idx="7448">
                  <c:v>6.016496275609026</c:v>
                </c:pt>
                <c:pt idx="7449">
                  <c:v>6.016764349082365</c:v>
                </c:pt>
                <c:pt idx="7450">
                  <c:v>0.0</c:v>
                </c:pt>
                <c:pt idx="7451">
                  <c:v>0.0</c:v>
                </c:pt>
                <c:pt idx="7452">
                  <c:v>0.0</c:v>
                </c:pt>
                <c:pt idx="7453">
                  <c:v>0.0</c:v>
                </c:pt>
                <c:pt idx="7454">
                  <c:v>0.0</c:v>
                </c:pt>
                <c:pt idx="7455">
                  <c:v>0.0</c:v>
                </c:pt>
                <c:pt idx="7456">
                  <c:v>0.0</c:v>
                </c:pt>
                <c:pt idx="7457">
                  <c:v>0.0</c:v>
                </c:pt>
                <c:pt idx="7458">
                  <c:v>0.0</c:v>
                </c:pt>
                <c:pt idx="7459">
                  <c:v>0.0</c:v>
                </c:pt>
                <c:pt idx="7460">
                  <c:v>6.015777745567104</c:v>
                </c:pt>
                <c:pt idx="7461">
                  <c:v>6.015880325617747</c:v>
                </c:pt>
                <c:pt idx="7462">
                  <c:v>6.015747301362447</c:v>
                </c:pt>
                <c:pt idx="7463">
                  <c:v>6.01607010052036</c:v>
                </c:pt>
                <c:pt idx="7464">
                  <c:v>6.016243547605769</c:v>
                </c:pt>
                <c:pt idx="7465">
                  <c:v>6.016346335237973</c:v>
                </c:pt>
                <c:pt idx="7466">
                  <c:v>6.016377833025864</c:v>
                </c:pt>
                <c:pt idx="7467">
                  <c:v>6.016504076506908</c:v>
                </c:pt>
                <c:pt idx="7468">
                  <c:v>6.016764081289198</c:v>
                </c:pt>
                <c:pt idx="7469">
                  <c:v>6.016732477088786</c:v>
                </c:pt>
                <c:pt idx="7470">
                  <c:v>0.0</c:v>
                </c:pt>
                <c:pt idx="7471">
                  <c:v>0.0</c:v>
                </c:pt>
                <c:pt idx="7472">
                  <c:v>0.0</c:v>
                </c:pt>
                <c:pt idx="7473">
                  <c:v>0.0</c:v>
                </c:pt>
                <c:pt idx="7474">
                  <c:v>0.0</c:v>
                </c:pt>
                <c:pt idx="7475">
                  <c:v>0.0</c:v>
                </c:pt>
                <c:pt idx="7476">
                  <c:v>0.0</c:v>
                </c:pt>
                <c:pt idx="7477">
                  <c:v>0.0</c:v>
                </c:pt>
                <c:pt idx="7478">
                  <c:v>0.0</c:v>
                </c:pt>
                <c:pt idx="7479">
                  <c:v>0.0</c:v>
                </c:pt>
                <c:pt idx="7480">
                  <c:v>6.015919436701838</c:v>
                </c:pt>
                <c:pt idx="7481">
                  <c:v>6.015912079765131</c:v>
                </c:pt>
                <c:pt idx="7482">
                  <c:v>6.015983387776451</c:v>
                </c:pt>
                <c:pt idx="7483">
                  <c:v>6.016133056843628</c:v>
                </c:pt>
                <c:pt idx="7484">
                  <c:v>6.016038914987587</c:v>
                </c:pt>
                <c:pt idx="7485">
                  <c:v>6.01622018443354</c:v>
                </c:pt>
                <c:pt idx="7486">
                  <c:v>6.016511567776972</c:v>
                </c:pt>
                <c:pt idx="7487">
                  <c:v>6.01658264591052</c:v>
                </c:pt>
                <c:pt idx="7488">
                  <c:v>6.016724478796476</c:v>
                </c:pt>
                <c:pt idx="7489">
                  <c:v>6.0168583539323</c:v>
                </c:pt>
                <c:pt idx="7490">
                  <c:v>0.0</c:v>
                </c:pt>
                <c:pt idx="7491">
                  <c:v>0.0</c:v>
                </c:pt>
                <c:pt idx="7492">
                  <c:v>0.0</c:v>
                </c:pt>
                <c:pt idx="7493">
                  <c:v>0.0</c:v>
                </c:pt>
                <c:pt idx="7494">
                  <c:v>0.0</c:v>
                </c:pt>
                <c:pt idx="7495">
                  <c:v>0.0</c:v>
                </c:pt>
                <c:pt idx="7496">
                  <c:v>0.0</c:v>
                </c:pt>
                <c:pt idx="7497">
                  <c:v>0.0</c:v>
                </c:pt>
                <c:pt idx="7498">
                  <c:v>0.0</c:v>
                </c:pt>
                <c:pt idx="7499">
                  <c:v>0.0</c:v>
                </c:pt>
                <c:pt idx="7500">
                  <c:v>6.015888182417576</c:v>
                </c:pt>
                <c:pt idx="7501">
                  <c:v>6.015959448559989</c:v>
                </c:pt>
                <c:pt idx="7502">
                  <c:v>6.016093532317554</c:v>
                </c:pt>
                <c:pt idx="7503">
                  <c:v>6.016077981933372</c:v>
                </c:pt>
                <c:pt idx="7504">
                  <c:v>6.016330167123465</c:v>
                </c:pt>
                <c:pt idx="7505">
                  <c:v>6.016338236853302</c:v>
                </c:pt>
                <c:pt idx="7506">
                  <c:v>6.016558848650145</c:v>
                </c:pt>
                <c:pt idx="7507">
                  <c:v>6.016598259596805</c:v>
                </c:pt>
                <c:pt idx="7508">
                  <c:v>6.016834624689306</c:v>
                </c:pt>
                <c:pt idx="7509">
                  <c:v>6.016968932807012</c:v>
                </c:pt>
                <c:pt idx="7510">
                  <c:v>0.0</c:v>
                </c:pt>
                <c:pt idx="7511">
                  <c:v>0.0</c:v>
                </c:pt>
                <c:pt idx="7512">
                  <c:v>0.0</c:v>
                </c:pt>
                <c:pt idx="7513">
                  <c:v>0.0</c:v>
                </c:pt>
                <c:pt idx="7514">
                  <c:v>0.0</c:v>
                </c:pt>
                <c:pt idx="7515">
                  <c:v>0.0</c:v>
                </c:pt>
                <c:pt idx="7516">
                  <c:v>0.0</c:v>
                </c:pt>
                <c:pt idx="7517">
                  <c:v>0.0</c:v>
                </c:pt>
                <c:pt idx="7518">
                  <c:v>0.0</c:v>
                </c:pt>
                <c:pt idx="7519">
                  <c:v>0.0</c:v>
                </c:pt>
                <c:pt idx="7520">
                  <c:v>6.015919550123972</c:v>
                </c:pt>
                <c:pt idx="7521">
                  <c:v>6.015935669005194</c:v>
                </c:pt>
                <c:pt idx="7522">
                  <c:v>6.015959655668736</c:v>
                </c:pt>
                <c:pt idx="7523">
                  <c:v>6.01611744453988</c:v>
                </c:pt>
                <c:pt idx="7524">
                  <c:v>6.016298803076737</c:v>
                </c:pt>
                <c:pt idx="7525">
                  <c:v>6.01628316494013</c:v>
                </c:pt>
                <c:pt idx="7526">
                  <c:v>6.016424877123189</c:v>
                </c:pt>
                <c:pt idx="7527">
                  <c:v>6.016653238972557</c:v>
                </c:pt>
                <c:pt idx="7528">
                  <c:v>6.016700610341136</c:v>
                </c:pt>
                <c:pt idx="7529">
                  <c:v>6.016866403719358</c:v>
                </c:pt>
                <c:pt idx="7530">
                  <c:v>0.0</c:v>
                </c:pt>
                <c:pt idx="7531">
                  <c:v>0.0</c:v>
                </c:pt>
                <c:pt idx="7532">
                  <c:v>0.0</c:v>
                </c:pt>
                <c:pt idx="7533">
                  <c:v>0.0</c:v>
                </c:pt>
                <c:pt idx="7534">
                  <c:v>0.0</c:v>
                </c:pt>
                <c:pt idx="7535">
                  <c:v>0.0</c:v>
                </c:pt>
                <c:pt idx="7536">
                  <c:v>0.0</c:v>
                </c:pt>
                <c:pt idx="7537">
                  <c:v>0.0</c:v>
                </c:pt>
                <c:pt idx="7538">
                  <c:v>0.0</c:v>
                </c:pt>
                <c:pt idx="7539">
                  <c:v>0.0</c:v>
                </c:pt>
                <c:pt idx="7540">
                  <c:v>6.015636123594778</c:v>
                </c:pt>
                <c:pt idx="7541">
                  <c:v>6.015896396043584</c:v>
                </c:pt>
                <c:pt idx="7542">
                  <c:v>6.015951793979463</c:v>
                </c:pt>
                <c:pt idx="7543">
                  <c:v>6.01595968233441</c:v>
                </c:pt>
                <c:pt idx="7544">
                  <c:v>6.016188474832933</c:v>
                </c:pt>
                <c:pt idx="7545">
                  <c:v>6.016235844070594</c:v>
                </c:pt>
                <c:pt idx="7546">
                  <c:v>6.01640919605038</c:v>
                </c:pt>
                <c:pt idx="7547">
                  <c:v>6.016441025337356</c:v>
                </c:pt>
                <c:pt idx="7548">
                  <c:v>6.016755966532978</c:v>
                </c:pt>
                <c:pt idx="7549">
                  <c:v>6.016827133187464</c:v>
                </c:pt>
                <c:pt idx="7550">
                  <c:v>0.0</c:v>
                </c:pt>
                <c:pt idx="7551">
                  <c:v>0.0</c:v>
                </c:pt>
                <c:pt idx="7552">
                  <c:v>0.0</c:v>
                </c:pt>
                <c:pt idx="7553">
                  <c:v>0.0</c:v>
                </c:pt>
                <c:pt idx="7554">
                  <c:v>0.0</c:v>
                </c:pt>
                <c:pt idx="7555">
                  <c:v>0.0</c:v>
                </c:pt>
                <c:pt idx="7556">
                  <c:v>0.0</c:v>
                </c:pt>
                <c:pt idx="7557">
                  <c:v>0.0</c:v>
                </c:pt>
                <c:pt idx="7558">
                  <c:v>0.0</c:v>
                </c:pt>
                <c:pt idx="7559">
                  <c:v>0.0</c:v>
                </c:pt>
                <c:pt idx="7560">
                  <c:v>6.01573876379982</c:v>
                </c:pt>
                <c:pt idx="7561">
                  <c:v>6.015770389101966</c:v>
                </c:pt>
                <c:pt idx="7562">
                  <c:v>6.015763031655143</c:v>
                </c:pt>
                <c:pt idx="7563">
                  <c:v>6.01599948544543</c:v>
                </c:pt>
                <c:pt idx="7564">
                  <c:v>6.016062466901967</c:v>
                </c:pt>
                <c:pt idx="7565">
                  <c:v>6.01622013900313</c:v>
                </c:pt>
                <c:pt idx="7566">
                  <c:v>6.016409336748068</c:v>
                </c:pt>
                <c:pt idx="7567">
                  <c:v>6.016622106636992</c:v>
                </c:pt>
                <c:pt idx="7568">
                  <c:v>6.016598817523175</c:v>
                </c:pt>
                <c:pt idx="7569">
                  <c:v>6.016764168672171</c:v>
                </c:pt>
                <c:pt idx="7570">
                  <c:v>0.0</c:v>
                </c:pt>
                <c:pt idx="7571">
                  <c:v>0.0</c:v>
                </c:pt>
                <c:pt idx="7572">
                  <c:v>0.0</c:v>
                </c:pt>
                <c:pt idx="7573">
                  <c:v>0.0</c:v>
                </c:pt>
                <c:pt idx="7574">
                  <c:v>0.0</c:v>
                </c:pt>
                <c:pt idx="7575">
                  <c:v>0.0</c:v>
                </c:pt>
                <c:pt idx="7576">
                  <c:v>0.0</c:v>
                </c:pt>
                <c:pt idx="7577">
                  <c:v>0.0</c:v>
                </c:pt>
                <c:pt idx="7578">
                  <c:v>0.0</c:v>
                </c:pt>
                <c:pt idx="7579">
                  <c:v>0.0</c:v>
                </c:pt>
                <c:pt idx="7580">
                  <c:v>6.015659712328333</c:v>
                </c:pt>
                <c:pt idx="7581">
                  <c:v>6.015738974393448</c:v>
                </c:pt>
                <c:pt idx="7582">
                  <c:v>6.015833552516477</c:v>
                </c:pt>
                <c:pt idx="7583">
                  <c:v>6.015912798567467</c:v>
                </c:pt>
                <c:pt idx="7584">
                  <c:v>6.016015098912167</c:v>
                </c:pt>
                <c:pt idx="7585">
                  <c:v>6.016117649047839</c:v>
                </c:pt>
                <c:pt idx="7586">
                  <c:v>6.016251728639438</c:v>
                </c:pt>
                <c:pt idx="7587">
                  <c:v>6.016480296328774</c:v>
                </c:pt>
                <c:pt idx="7588">
                  <c:v>6.01662991813166</c:v>
                </c:pt>
                <c:pt idx="7589">
                  <c:v>6.01674848876407</c:v>
                </c:pt>
                <c:pt idx="7590">
                  <c:v>0.0</c:v>
                </c:pt>
                <c:pt idx="7591">
                  <c:v>0.0</c:v>
                </c:pt>
                <c:pt idx="7592">
                  <c:v>0.0</c:v>
                </c:pt>
                <c:pt idx="7593">
                  <c:v>0.0</c:v>
                </c:pt>
                <c:pt idx="7594">
                  <c:v>0.0</c:v>
                </c:pt>
                <c:pt idx="7595">
                  <c:v>0.0</c:v>
                </c:pt>
                <c:pt idx="7596">
                  <c:v>0.0</c:v>
                </c:pt>
                <c:pt idx="7597">
                  <c:v>0.0</c:v>
                </c:pt>
                <c:pt idx="7598">
                  <c:v>0.0</c:v>
                </c:pt>
                <c:pt idx="7599">
                  <c:v>0.0</c:v>
                </c:pt>
                <c:pt idx="7600">
                  <c:v>6.015620283698087</c:v>
                </c:pt>
                <c:pt idx="7601">
                  <c:v>6.015668117806895</c:v>
                </c:pt>
                <c:pt idx="7602">
                  <c:v>6.015645076276466</c:v>
                </c:pt>
                <c:pt idx="7603">
                  <c:v>6.015857975336885</c:v>
                </c:pt>
                <c:pt idx="7604">
                  <c:v>6.01592068768816</c:v>
                </c:pt>
                <c:pt idx="7605">
                  <c:v>6.016188523394391</c:v>
                </c:pt>
                <c:pt idx="7606">
                  <c:v>6.01625991920902</c:v>
                </c:pt>
                <c:pt idx="7607">
                  <c:v>6.016480177095668</c:v>
                </c:pt>
                <c:pt idx="7608">
                  <c:v>6.01651200635207</c:v>
                </c:pt>
                <c:pt idx="7609">
                  <c:v>6.016700879081397</c:v>
                </c:pt>
                <c:pt idx="7610">
                  <c:v>0.0</c:v>
                </c:pt>
                <c:pt idx="7611">
                  <c:v>0.0</c:v>
                </c:pt>
                <c:pt idx="7612">
                  <c:v>0.0</c:v>
                </c:pt>
                <c:pt idx="7613">
                  <c:v>0.0</c:v>
                </c:pt>
                <c:pt idx="7614">
                  <c:v>0.0</c:v>
                </c:pt>
                <c:pt idx="7615">
                  <c:v>0.0</c:v>
                </c:pt>
                <c:pt idx="7616">
                  <c:v>0.0</c:v>
                </c:pt>
                <c:pt idx="7617">
                  <c:v>0.0</c:v>
                </c:pt>
                <c:pt idx="7618">
                  <c:v>0.0</c:v>
                </c:pt>
                <c:pt idx="7619">
                  <c:v>0.0</c:v>
                </c:pt>
                <c:pt idx="7620">
                  <c:v>6.015644127115094</c:v>
                </c:pt>
                <c:pt idx="7621">
                  <c:v>6.015612927866854</c:v>
                </c:pt>
                <c:pt idx="7622">
                  <c:v>6.015771156469775</c:v>
                </c:pt>
                <c:pt idx="7623">
                  <c:v>6.015857562545838</c:v>
                </c:pt>
                <c:pt idx="7624">
                  <c:v>6.015858050894466</c:v>
                </c:pt>
                <c:pt idx="7625">
                  <c:v>6.016094084699482</c:v>
                </c:pt>
                <c:pt idx="7626">
                  <c:v>6.016165231337335</c:v>
                </c:pt>
                <c:pt idx="7627">
                  <c:v>6.016401517471881</c:v>
                </c:pt>
                <c:pt idx="7628">
                  <c:v>6.01656721798513</c:v>
                </c:pt>
                <c:pt idx="7629">
                  <c:v>6.01666918815405</c:v>
                </c:pt>
                <c:pt idx="7630">
                  <c:v>0.0</c:v>
                </c:pt>
                <c:pt idx="7631">
                  <c:v>0.0</c:v>
                </c:pt>
                <c:pt idx="7632">
                  <c:v>0.0</c:v>
                </c:pt>
                <c:pt idx="7633">
                  <c:v>0.0</c:v>
                </c:pt>
                <c:pt idx="7634">
                  <c:v>0.0</c:v>
                </c:pt>
                <c:pt idx="7635">
                  <c:v>0.0</c:v>
                </c:pt>
                <c:pt idx="7636">
                  <c:v>0.0</c:v>
                </c:pt>
                <c:pt idx="7637">
                  <c:v>0.0</c:v>
                </c:pt>
                <c:pt idx="7638">
                  <c:v>0.0</c:v>
                </c:pt>
                <c:pt idx="7639">
                  <c:v>0.0</c:v>
                </c:pt>
                <c:pt idx="7640">
                  <c:v>6.015754494349991</c:v>
                </c:pt>
                <c:pt idx="7641">
                  <c:v>6.015825467172029</c:v>
                </c:pt>
                <c:pt idx="7642">
                  <c:v>6.015841745173231</c:v>
                </c:pt>
                <c:pt idx="7643">
                  <c:v>6.015826112855505</c:v>
                </c:pt>
                <c:pt idx="7644">
                  <c:v>6.016078269647288</c:v>
                </c:pt>
                <c:pt idx="7645">
                  <c:v>6.01628323530967</c:v>
                </c:pt>
                <c:pt idx="7646">
                  <c:v>6.016220090529698</c:v>
                </c:pt>
                <c:pt idx="7647">
                  <c:v>6.016259826112606</c:v>
                </c:pt>
                <c:pt idx="7648">
                  <c:v>6.016551276653403</c:v>
                </c:pt>
                <c:pt idx="7649">
                  <c:v>6.016693299298158</c:v>
                </c:pt>
                <c:pt idx="7650">
                  <c:v>0.0</c:v>
                </c:pt>
                <c:pt idx="7651">
                  <c:v>0.0</c:v>
                </c:pt>
                <c:pt idx="7652">
                  <c:v>0.0</c:v>
                </c:pt>
                <c:pt idx="7653">
                  <c:v>0.0</c:v>
                </c:pt>
                <c:pt idx="7654">
                  <c:v>0.0</c:v>
                </c:pt>
                <c:pt idx="7655">
                  <c:v>0.0</c:v>
                </c:pt>
                <c:pt idx="7656">
                  <c:v>0.0</c:v>
                </c:pt>
                <c:pt idx="7657">
                  <c:v>0.0</c:v>
                </c:pt>
                <c:pt idx="7658">
                  <c:v>0.0</c:v>
                </c:pt>
                <c:pt idx="7659">
                  <c:v>0.0</c:v>
                </c:pt>
                <c:pt idx="7660">
                  <c:v>6.015612670132865</c:v>
                </c:pt>
                <c:pt idx="7661">
                  <c:v>6.015747022991265</c:v>
                </c:pt>
                <c:pt idx="7662">
                  <c:v>6.015731616498724</c:v>
                </c:pt>
                <c:pt idx="7663">
                  <c:v>6.015755337970005</c:v>
                </c:pt>
                <c:pt idx="7664">
                  <c:v>6.016054740926116</c:v>
                </c:pt>
                <c:pt idx="7665">
                  <c:v>6.016157182420555</c:v>
                </c:pt>
                <c:pt idx="7666">
                  <c:v>6.016291048333306</c:v>
                </c:pt>
                <c:pt idx="7667">
                  <c:v>6.01634646634824</c:v>
                </c:pt>
                <c:pt idx="7668">
                  <c:v>6.016567167830663</c:v>
                </c:pt>
                <c:pt idx="7669">
                  <c:v>6.016504184419352</c:v>
                </c:pt>
                <c:pt idx="7670">
                  <c:v>0.0</c:v>
                </c:pt>
                <c:pt idx="7671">
                  <c:v>0.0</c:v>
                </c:pt>
                <c:pt idx="7672">
                  <c:v>0.0</c:v>
                </c:pt>
                <c:pt idx="7673">
                  <c:v>0.0</c:v>
                </c:pt>
                <c:pt idx="7674">
                  <c:v>0.0</c:v>
                </c:pt>
                <c:pt idx="7675">
                  <c:v>0.0</c:v>
                </c:pt>
                <c:pt idx="7676">
                  <c:v>0.0</c:v>
                </c:pt>
                <c:pt idx="7677">
                  <c:v>0.0</c:v>
                </c:pt>
                <c:pt idx="7678">
                  <c:v>0.0</c:v>
                </c:pt>
                <c:pt idx="7679">
                  <c:v>0.0</c:v>
                </c:pt>
                <c:pt idx="7680">
                  <c:v>6.01581740359704</c:v>
                </c:pt>
                <c:pt idx="7681">
                  <c:v>6.015802026675226</c:v>
                </c:pt>
                <c:pt idx="7682">
                  <c:v>6.015865477666527</c:v>
                </c:pt>
                <c:pt idx="7683">
                  <c:v>6.01592059093444</c:v>
                </c:pt>
                <c:pt idx="7684">
                  <c:v>6.016164766749617</c:v>
                </c:pt>
                <c:pt idx="7685">
                  <c:v>6.016243728221852</c:v>
                </c:pt>
                <c:pt idx="7686">
                  <c:v>6.016299146116671</c:v>
                </c:pt>
                <c:pt idx="7687">
                  <c:v>6.01654332489865</c:v>
                </c:pt>
                <c:pt idx="7688">
                  <c:v>6.016708660005102</c:v>
                </c:pt>
                <c:pt idx="7689">
                  <c:v>6.01678018026502</c:v>
                </c:pt>
                <c:pt idx="7690">
                  <c:v>0.0</c:v>
                </c:pt>
                <c:pt idx="7691">
                  <c:v>0.0</c:v>
                </c:pt>
                <c:pt idx="7692">
                  <c:v>0.0</c:v>
                </c:pt>
                <c:pt idx="7693">
                  <c:v>0.0</c:v>
                </c:pt>
                <c:pt idx="7694">
                  <c:v>0.0</c:v>
                </c:pt>
                <c:pt idx="7695">
                  <c:v>0.0</c:v>
                </c:pt>
                <c:pt idx="7696">
                  <c:v>0.0</c:v>
                </c:pt>
                <c:pt idx="7697">
                  <c:v>0.0</c:v>
                </c:pt>
                <c:pt idx="7698">
                  <c:v>0.0</c:v>
                </c:pt>
                <c:pt idx="7699">
                  <c:v>0.0</c:v>
                </c:pt>
                <c:pt idx="7700">
                  <c:v>6.015943073349157</c:v>
                </c:pt>
                <c:pt idx="7701">
                  <c:v>6.015778391902967</c:v>
                </c:pt>
                <c:pt idx="7702">
                  <c:v>6.015920426956048</c:v>
                </c:pt>
                <c:pt idx="7703">
                  <c:v>6.01599914387082</c:v>
                </c:pt>
                <c:pt idx="7704">
                  <c:v>6.016094060079514</c:v>
                </c:pt>
                <c:pt idx="7705">
                  <c:v>6.01632255539315</c:v>
                </c:pt>
                <c:pt idx="7706">
                  <c:v>6.016409077554041</c:v>
                </c:pt>
                <c:pt idx="7707">
                  <c:v>6.016606426370305</c:v>
                </c:pt>
                <c:pt idx="7708">
                  <c:v>6.016700698086749</c:v>
                </c:pt>
                <c:pt idx="7709">
                  <c:v>6.016803390105645</c:v>
                </c:pt>
                <c:pt idx="7710">
                  <c:v>0.0</c:v>
                </c:pt>
                <c:pt idx="7711">
                  <c:v>0.0</c:v>
                </c:pt>
                <c:pt idx="7712">
                  <c:v>0.0</c:v>
                </c:pt>
                <c:pt idx="7713">
                  <c:v>0.0</c:v>
                </c:pt>
                <c:pt idx="7714">
                  <c:v>0.0</c:v>
                </c:pt>
                <c:pt idx="7715">
                  <c:v>0.0</c:v>
                </c:pt>
                <c:pt idx="7716">
                  <c:v>0.0</c:v>
                </c:pt>
                <c:pt idx="7717">
                  <c:v>0.0</c:v>
                </c:pt>
                <c:pt idx="7718">
                  <c:v>0.0</c:v>
                </c:pt>
                <c:pt idx="7719">
                  <c:v>0.0</c:v>
                </c:pt>
                <c:pt idx="7720">
                  <c:v>6.01576208390715</c:v>
                </c:pt>
                <c:pt idx="7721">
                  <c:v>6.01577046495365</c:v>
                </c:pt>
                <c:pt idx="7722">
                  <c:v>6.015896747741885</c:v>
                </c:pt>
                <c:pt idx="7723">
                  <c:v>6.015936508295489</c:v>
                </c:pt>
                <c:pt idx="7724">
                  <c:v>6.016141428328702</c:v>
                </c:pt>
                <c:pt idx="7725">
                  <c:v>6.016417245285377</c:v>
                </c:pt>
                <c:pt idx="7726">
                  <c:v>6.016464664923677</c:v>
                </c:pt>
                <c:pt idx="7727">
                  <c:v>6.01662196715489</c:v>
                </c:pt>
                <c:pt idx="7728">
                  <c:v>6.016622147679191</c:v>
                </c:pt>
                <c:pt idx="7729">
                  <c:v>6.01674848876407</c:v>
                </c:pt>
                <c:pt idx="7730">
                  <c:v>0.0</c:v>
                </c:pt>
                <c:pt idx="7731">
                  <c:v>0.0</c:v>
                </c:pt>
                <c:pt idx="7732">
                  <c:v>0.0</c:v>
                </c:pt>
                <c:pt idx="7733">
                  <c:v>0.0</c:v>
                </c:pt>
                <c:pt idx="7734">
                  <c:v>0.0</c:v>
                </c:pt>
                <c:pt idx="7735">
                  <c:v>0.0</c:v>
                </c:pt>
                <c:pt idx="7736">
                  <c:v>0.0</c:v>
                </c:pt>
                <c:pt idx="7737">
                  <c:v>0.0</c:v>
                </c:pt>
                <c:pt idx="7738">
                  <c:v>0.0</c:v>
                </c:pt>
                <c:pt idx="7739">
                  <c:v>0.0</c:v>
                </c:pt>
                <c:pt idx="7740">
                  <c:v>6.015589168627105</c:v>
                </c:pt>
                <c:pt idx="7741">
                  <c:v>6.015723097774396</c:v>
                </c:pt>
                <c:pt idx="7742">
                  <c:v>6.01582574531313</c:v>
                </c:pt>
                <c:pt idx="7743">
                  <c:v>6.016093737300648</c:v>
                </c:pt>
                <c:pt idx="7744">
                  <c:v>6.016078421764083</c:v>
                </c:pt>
                <c:pt idx="7745">
                  <c:v>6.01626762437462</c:v>
                </c:pt>
                <c:pt idx="7746">
                  <c:v>6.01636229228127</c:v>
                </c:pt>
                <c:pt idx="7747">
                  <c:v>6.016480296328774</c:v>
                </c:pt>
                <c:pt idx="7748">
                  <c:v>6.016708747784837</c:v>
                </c:pt>
                <c:pt idx="7749">
                  <c:v>6.016701117439466</c:v>
                </c:pt>
                <c:pt idx="7750">
                  <c:v>0.0</c:v>
                </c:pt>
                <c:pt idx="7751">
                  <c:v>0.0</c:v>
                </c:pt>
                <c:pt idx="7752">
                  <c:v>0.0</c:v>
                </c:pt>
                <c:pt idx="7753">
                  <c:v>0.0</c:v>
                </c:pt>
                <c:pt idx="7754">
                  <c:v>0.0</c:v>
                </c:pt>
                <c:pt idx="7755">
                  <c:v>0.0</c:v>
                </c:pt>
                <c:pt idx="7756">
                  <c:v>0.0</c:v>
                </c:pt>
                <c:pt idx="7757">
                  <c:v>0.0</c:v>
                </c:pt>
                <c:pt idx="7758">
                  <c:v>0.0</c:v>
                </c:pt>
                <c:pt idx="7759">
                  <c:v>0.0</c:v>
                </c:pt>
                <c:pt idx="7760">
                  <c:v>6.015573505594708</c:v>
                </c:pt>
                <c:pt idx="7761">
                  <c:v>6.01582580579537</c:v>
                </c:pt>
                <c:pt idx="7762">
                  <c:v>6.015825676540276</c:v>
                </c:pt>
                <c:pt idx="7763">
                  <c:v>6.015897002450941</c:v>
                </c:pt>
                <c:pt idx="7764">
                  <c:v>6.015976103316786</c:v>
                </c:pt>
                <c:pt idx="7765">
                  <c:v>6.016110087539388</c:v>
                </c:pt>
                <c:pt idx="7766">
                  <c:v>6.016259777565709</c:v>
                </c:pt>
                <c:pt idx="7767">
                  <c:v>6.016480666781866</c:v>
                </c:pt>
                <c:pt idx="7768">
                  <c:v>6.016464935792185</c:v>
                </c:pt>
                <c:pt idx="7769">
                  <c:v>6.01678771069089</c:v>
                </c:pt>
                <c:pt idx="7770">
                  <c:v>0.0</c:v>
                </c:pt>
                <c:pt idx="7771">
                  <c:v>0.0</c:v>
                </c:pt>
                <c:pt idx="7772">
                  <c:v>0.0</c:v>
                </c:pt>
                <c:pt idx="7773">
                  <c:v>0.0</c:v>
                </c:pt>
                <c:pt idx="7774">
                  <c:v>0.0</c:v>
                </c:pt>
                <c:pt idx="7775">
                  <c:v>0.0</c:v>
                </c:pt>
                <c:pt idx="7776">
                  <c:v>0.0</c:v>
                </c:pt>
                <c:pt idx="7777">
                  <c:v>0.0</c:v>
                </c:pt>
                <c:pt idx="7778">
                  <c:v>0.0</c:v>
                </c:pt>
                <c:pt idx="7779">
                  <c:v>0.0</c:v>
                </c:pt>
                <c:pt idx="7780">
                  <c:v>6.015675809953604</c:v>
                </c:pt>
                <c:pt idx="7781">
                  <c:v>6.015518641425524</c:v>
                </c:pt>
                <c:pt idx="7782">
                  <c:v>6.015676190844013</c:v>
                </c:pt>
                <c:pt idx="7783">
                  <c:v>6.015621468533623</c:v>
                </c:pt>
                <c:pt idx="7784">
                  <c:v>6.015850100250415</c:v>
                </c:pt>
                <c:pt idx="7785">
                  <c:v>6.016023544011894</c:v>
                </c:pt>
                <c:pt idx="7786">
                  <c:v>6.016149501143992</c:v>
                </c:pt>
                <c:pt idx="7787">
                  <c:v>6.016204682372946</c:v>
                </c:pt>
                <c:pt idx="7788">
                  <c:v>6.01638634389506</c:v>
                </c:pt>
                <c:pt idx="7789">
                  <c:v>6.01654399449283</c:v>
                </c:pt>
                <c:pt idx="7790">
                  <c:v>0.0</c:v>
                </c:pt>
                <c:pt idx="7791">
                  <c:v>0.0</c:v>
                </c:pt>
                <c:pt idx="7792">
                  <c:v>0.0</c:v>
                </c:pt>
                <c:pt idx="7793">
                  <c:v>0.0</c:v>
                </c:pt>
                <c:pt idx="7794">
                  <c:v>0.0</c:v>
                </c:pt>
                <c:pt idx="7795">
                  <c:v>0.0</c:v>
                </c:pt>
                <c:pt idx="7796">
                  <c:v>0.0</c:v>
                </c:pt>
                <c:pt idx="7797">
                  <c:v>0.0</c:v>
                </c:pt>
                <c:pt idx="7798">
                  <c:v>0.0</c:v>
                </c:pt>
                <c:pt idx="7799">
                  <c:v>0.0</c:v>
                </c:pt>
                <c:pt idx="7800">
                  <c:v>6.01536093407887</c:v>
                </c:pt>
                <c:pt idx="7801">
                  <c:v>6.015439887022215</c:v>
                </c:pt>
                <c:pt idx="7802">
                  <c:v>6.015527014920888</c:v>
                </c:pt>
                <c:pt idx="7803">
                  <c:v>6.015692653959742</c:v>
                </c:pt>
                <c:pt idx="7804">
                  <c:v>6.015795323649546</c:v>
                </c:pt>
                <c:pt idx="7805">
                  <c:v>6.015897646039946</c:v>
                </c:pt>
                <c:pt idx="7806">
                  <c:v>6.016046970708966</c:v>
                </c:pt>
                <c:pt idx="7807">
                  <c:v>6.016141846697669</c:v>
                </c:pt>
                <c:pt idx="7808">
                  <c:v>6.016268147770933</c:v>
                </c:pt>
                <c:pt idx="7809">
                  <c:v>6.016449227041071</c:v>
                </c:pt>
                <c:pt idx="7810">
                  <c:v>0.0</c:v>
                </c:pt>
                <c:pt idx="7811">
                  <c:v>0.0</c:v>
                </c:pt>
                <c:pt idx="7812">
                  <c:v>0.0</c:v>
                </c:pt>
                <c:pt idx="7813">
                  <c:v>0.0</c:v>
                </c:pt>
                <c:pt idx="7814">
                  <c:v>0.0</c:v>
                </c:pt>
                <c:pt idx="7815">
                  <c:v>0.0</c:v>
                </c:pt>
                <c:pt idx="7816">
                  <c:v>0.0</c:v>
                </c:pt>
                <c:pt idx="7817">
                  <c:v>0.0</c:v>
                </c:pt>
                <c:pt idx="7818">
                  <c:v>0.0</c:v>
                </c:pt>
                <c:pt idx="7819">
                  <c:v>0.0</c:v>
                </c:pt>
                <c:pt idx="7820">
                  <c:v>6.015636078251569</c:v>
                </c:pt>
                <c:pt idx="7821">
                  <c:v>6.015747010906857</c:v>
                </c:pt>
                <c:pt idx="7822">
                  <c:v>6.015684326872925</c:v>
                </c:pt>
                <c:pt idx="7823">
                  <c:v>6.015983755036155</c:v>
                </c:pt>
                <c:pt idx="7824">
                  <c:v>6.016133309158435</c:v>
                </c:pt>
                <c:pt idx="7825">
                  <c:v>6.016204456908341</c:v>
                </c:pt>
                <c:pt idx="7826">
                  <c:v>6.016236188449838</c:v>
                </c:pt>
                <c:pt idx="7827">
                  <c:v>6.016354656497776</c:v>
                </c:pt>
                <c:pt idx="7828">
                  <c:v>6.016606606747072</c:v>
                </c:pt>
                <c:pt idx="7829">
                  <c:v>6.016582966234195</c:v>
                </c:pt>
                <c:pt idx="7830">
                  <c:v>0.0</c:v>
                </c:pt>
                <c:pt idx="7831">
                  <c:v>0.0</c:v>
                </c:pt>
                <c:pt idx="7832">
                  <c:v>0.0</c:v>
                </c:pt>
                <c:pt idx="7833">
                  <c:v>0.0</c:v>
                </c:pt>
                <c:pt idx="7834">
                  <c:v>0.0</c:v>
                </c:pt>
                <c:pt idx="7835">
                  <c:v>0.0</c:v>
                </c:pt>
                <c:pt idx="7836">
                  <c:v>0.0</c:v>
                </c:pt>
                <c:pt idx="7837">
                  <c:v>0.0</c:v>
                </c:pt>
                <c:pt idx="7838">
                  <c:v>0.0</c:v>
                </c:pt>
                <c:pt idx="7839">
                  <c:v>0.0</c:v>
                </c:pt>
                <c:pt idx="7840">
                  <c:v>6.015825038914008</c:v>
                </c:pt>
                <c:pt idx="7841">
                  <c:v>6.015959448559989</c:v>
                </c:pt>
                <c:pt idx="7842">
                  <c:v>6.015975430082204</c:v>
                </c:pt>
                <c:pt idx="7843">
                  <c:v>6.01611719377297</c:v>
                </c:pt>
                <c:pt idx="7844">
                  <c:v>6.01618842658254</c:v>
                </c:pt>
                <c:pt idx="7845">
                  <c:v>6.01636950763719</c:v>
                </c:pt>
                <c:pt idx="7846">
                  <c:v>6.016472246997234</c:v>
                </c:pt>
                <c:pt idx="7847">
                  <c:v>6.01664574777009</c:v>
                </c:pt>
                <c:pt idx="7848">
                  <c:v>6.016732389614241</c:v>
                </c:pt>
                <c:pt idx="7849">
                  <c:v>6.016905864223671</c:v>
                </c:pt>
                <c:pt idx="7850">
                  <c:v>0.0</c:v>
                </c:pt>
                <c:pt idx="7851">
                  <c:v>0.0</c:v>
                </c:pt>
                <c:pt idx="7852">
                  <c:v>0.0</c:v>
                </c:pt>
                <c:pt idx="7853">
                  <c:v>0.0</c:v>
                </c:pt>
                <c:pt idx="7854">
                  <c:v>0.0</c:v>
                </c:pt>
                <c:pt idx="7855">
                  <c:v>0.0</c:v>
                </c:pt>
                <c:pt idx="7856">
                  <c:v>0.0</c:v>
                </c:pt>
                <c:pt idx="7857">
                  <c:v>0.0</c:v>
                </c:pt>
                <c:pt idx="7858">
                  <c:v>0.0</c:v>
                </c:pt>
                <c:pt idx="7859">
                  <c:v>0.0</c:v>
                </c:pt>
                <c:pt idx="7860">
                  <c:v>6.015888138753168</c:v>
                </c:pt>
                <c:pt idx="7861">
                  <c:v>6.015888714384516</c:v>
                </c:pt>
                <c:pt idx="7862">
                  <c:v>6.015904811864647</c:v>
                </c:pt>
                <c:pt idx="7863">
                  <c:v>6.015975706312569</c:v>
                </c:pt>
                <c:pt idx="7864">
                  <c:v>6.016125517765101</c:v>
                </c:pt>
                <c:pt idx="7865">
                  <c:v>6.016401196257593</c:v>
                </c:pt>
                <c:pt idx="7866">
                  <c:v>6.016275673324901</c:v>
                </c:pt>
                <c:pt idx="7867">
                  <c:v>6.016535415399474</c:v>
                </c:pt>
                <c:pt idx="7868">
                  <c:v>6.016724759116046</c:v>
                </c:pt>
                <c:pt idx="7869">
                  <c:v>6.016811453296016</c:v>
                </c:pt>
                <c:pt idx="7870">
                  <c:v>0.0</c:v>
                </c:pt>
                <c:pt idx="7871">
                  <c:v>0.0</c:v>
                </c:pt>
                <c:pt idx="7872">
                  <c:v>0.0</c:v>
                </c:pt>
                <c:pt idx="7873">
                  <c:v>0.0</c:v>
                </c:pt>
                <c:pt idx="7874">
                  <c:v>0.0</c:v>
                </c:pt>
                <c:pt idx="7875">
                  <c:v>0.0</c:v>
                </c:pt>
                <c:pt idx="7876">
                  <c:v>0.0</c:v>
                </c:pt>
                <c:pt idx="7877">
                  <c:v>0.0</c:v>
                </c:pt>
                <c:pt idx="7878">
                  <c:v>0.0</c:v>
                </c:pt>
                <c:pt idx="7879">
                  <c:v>0.0</c:v>
                </c:pt>
                <c:pt idx="7880">
                  <c:v>6.015840722931014</c:v>
                </c:pt>
                <c:pt idx="7881">
                  <c:v>6.015856932568784</c:v>
                </c:pt>
                <c:pt idx="7882">
                  <c:v>6.015928205056728</c:v>
                </c:pt>
                <c:pt idx="7883">
                  <c:v>6.01613317218718</c:v>
                </c:pt>
                <c:pt idx="7884">
                  <c:v>6.016164885450303</c:v>
                </c:pt>
                <c:pt idx="7885">
                  <c:v>6.01642497641324</c:v>
                </c:pt>
                <c:pt idx="7886">
                  <c:v>6.016385606319448</c:v>
                </c:pt>
                <c:pt idx="7887">
                  <c:v>6.01666178038422</c:v>
                </c:pt>
                <c:pt idx="7888">
                  <c:v>6.016653508288693</c:v>
                </c:pt>
                <c:pt idx="7889">
                  <c:v>6.016850862498345</c:v>
                </c:pt>
                <c:pt idx="7890">
                  <c:v>0.0</c:v>
                </c:pt>
                <c:pt idx="7891">
                  <c:v>0.0</c:v>
                </c:pt>
                <c:pt idx="7892">
                  <c:v>0.0</c:v>
                </c:pt>
                <c:pt idx="7893">
                  <c:v>0.0</c:v>
                </c:pt>
                <c:pt idx="7894">
                  <c:v>0.0</c:v>
                </c:pt>
                <c:pt idx="7895">
                  <c:v>0.0</c:v>
                </c:pt>
                <c:pt idx="7896">
                  <c:v>0.0</c:v>
                </c:pt>
                <c:pt idx="7897">
                  <c:v>0.0</c:v>
                </c:pt>
                <c:pt idx="7898">
                  <c:v>0.0</c:v>
                </c:pt>
                <c:pt idx="7899">
                  <c:v>0.0</c:v>
                </c:pt>
                <c:pt idx="7900">
                  <c:v>6.016006287903702</c:v>
                </c:pt>
                <c:pt idx="7901">
                  <c:v>6.015935759753924</c:v>
                </c:pt>
                <c:pt idx="7902">
                  <c:v>6.016069800310195</c:v>
                </c:pt>
                <c:pt idx="7903">
                  <c:v>6.016203763643463</c:v>
                </c:pt>
                <c:pt idx="7904">
                  <c:v>6.016345944119296</c:v>
                </c:pt>
                <c:pt idx="7905">
                  <c:v>6.016401363908725</c:v>
                </c:pt>
                <c:pt idx="7906">
                  <c:v>6.016542889597571</c:v>
                </c:pt>
                <c:pt idx="7907">
                  <c:v>6.016763696926108</c:v>
                </c:pt>
                <c:pt idx="7908">
                  <c:v>6.0169211388288</c:v>
                </c:pt>
                <c:pt idx="7909">
                  <c:v>6.016976424523784</c:v>
                </c:pt>
                <c:pt idx="7910">
                  <c:v>0.0</c:v>
                </c:pt>
                <c:pt idx="7911">
                  <c:v>0.0</c:v>
                </c:pt>
                <c:pt idx="7912">
                  <c:v>0.0</c:v>
                </c:pt>
                <c:pt idx="7913">
                  <c:v>0.0</c:v>
                </c:pt>
                <c:pt idx="7914">
                  <c:v>0.0</c:v>
                </c:pt>
                <c:pt idx="7915">
                  <c:v>0.0</c:v>
                </c:pt>
                <c:pt idx="7916">
                  <c:v>0.0</c:v>
                </c:pt>
                <c:pt idx="7917">
                  <c:v>0.0</c:v>
                </c:pt>
                <c:pt idx="7918">
                  <c:v>0.0</c:v>
                </c:pt>
                <c:pt idx="7919">
                  <c:v>0.0</c:v>
                </c:pt>
                <c:pt idx="7920">
                  <c:v>6.015966919859146</c:v>
                </c:pt>
                <c:pt idx="7921">
                  <c:v>6.016014400632208</c:v>
                </c:pt>
                <c:pt idx="7922">
                  <c:v>6.016109415624297</c:v>
                </c:pt>
                <c:pt idx="7923">
                  <c:v>4.78282500243413</c:v>
                </c:pt>
                <c:pt idx="7924">
                  <c:v>6.01619610791984</c:v>
                </c:pt>
                <c:pt idx="7925">
                  <c:v>6.016393635667133</c:v>
                </c:pt>
                <c:pt idx="7926">
                  <c:v>6.016637679704598</c:v>
                </c:pt>
                <c:pt idx="7927">
                  <c:v>6.016795428005445</c:v>
                </c:pt>
                <c:pt idx="7928">
                  <c:v>6.016858267728026</c:v>
                </c:pt>
                <c:pt idx="7929">
                  <c:v>6.016929369814011</c:v>
                </c:pt>
                <c:pt idx="7930">
                  <c:v>0.0</c:v>
                </c:pt>
                <c:pt idx="7931">
                  <c:v>0.0</c:v>
                </c:pt>
                <c:pt idx="7932">
                  <c:v>0.0</c:v>
                </c:pt>
                <c:pt idx="7933">
                  <c:v>0.0</c:v>
                </c:pt>
                <c:pt idx="7934">
                  <c:v>0.0</c:v>
                </c:pt>
                <c:pt idx="7935">
                  <c:v>0.0</c:v>
                </c:pt>
                <c:pt idx="7936">
                  <c:v>0.0</c:v>
                </c:pt>
                <c:pt idx="7937">
                  <c:v>0.0</c:v>
                </c:pt>
                <c:pt idx="7938">
                  <c:v>0.0</c:v>
                </c:pt>
                <c:pt idx="7939">
                  <c:v>0.0</c:v>
                </c:pt>
                <c:pt idx="7940">
                  <c:v>6.016013779016487</c:v>
                </c:pt>
                <c:pt idx="7941">
                  <c:v>6.015998955810937</c:v>
                </c:pt>
                <c:pt idx="7942">
                  <c:v>6.01603838652172</c:v>
                </c:pt>
                <c:pt idx="7943">
                  <c:v>6.016188152461335</c:v>
                </c:pt>
                <c:pt idx="7944">
                  <c:v>6.01630632489765</c:v>
                </c:pt>
                <c:pt idx="7945">
                  <c:v>6.016369648407688</c:v>
                </c:pt>
                <c:pt idx="7946">
                  <c:v>6.016542889597571</c:v>
                </c:pt>
                <c:pt idx="7947">
                  <c:v>6.016606219893334</c:v>
                </c:pt>
                <c:pt idx="7948">
                  <c:v>6.016740071069505</c:v>
                </c:pt>
                <c:pt idx="7949">
                  <c:v>6.01702393557016</c:v>
                </c:pt>
                <c:pt idx="7950">
                  <c:v>0.0</c:v>
                </c:pt>
                <c:pt idx="7951">
                  <c:v>0.0</c:v>
                </c:pt>
                <c:pt idx="7952">
                  <c:v>0.0</c:v>
                </c:pt>
                <c:pt idx="7953">
                  <c:v>0.0</c:v>
                </c:pt>
                <c:pt idx="7954">
                  <c:v>0.0</c:v>
                </c:pt>
                <c:pt idx="7955">
                  <c:v>0.0</c:v>
                </c:pt>
                <c:pt idx="7956">
                  <c:v>0.0</c:v>
                </c:pt>
                <c:pt idx="7957">
                  <c:v>0.0</c:v>
                </c:pt>
                <c:pt idx="7958">
                  <c:v>0.0</c:v>
                </c:pt>
                <c:pt idx="7959">
                  <c:v>0.0</c:v>
                </c:pt>
                <c:pt idx="7960">
                  <c:v>6.016006287903702</c:v>
                </c:pt>
                <c:pt idx="7961">
                  <c:v>6.016006567387188</c:v>
                </c:pt>
                <c:pt idx="7962">
                  <c:v>6.016140901718304</c:v>
                </c:pt>
                <c:pt idx="7963">
                  <c:v>6.016251204107327</c:v>
                </c:pt>
                <c:pt idx="7964">
                  <c:v>6.016330167123465</c:v>
                </c:pt>
                <c:pt idx="7965">
                  <c:v>6.016432816141926</c:v>
                </c:pt>
                <c:pt idx="7966">
                  <c:v>6.016582629355409</c:v>
                </c:pt>
                <c:pt idx="7967">
                  <c:v>6.016787565527038</c:v>
                </c:pt>
                <c:pt idx="7968">
                  <c:v>6.016905640505834</c:v>
                </c:pt>
                <c:pt idx="7969">
                  <c:v>6.01703174537688</c:v>
                </c:pt>
                <c:pt idx="7970">
                  <c:v>0.0</c:v>
                </c:pt>
                <c:pt idx="7971">
                  <c:v>0.0</c:v>
                </c:pt>
                <c:pt idx="7972">
                  <c:v>0.0</c:v>
                </c:pt>
                <c:pt idx="7973">
                  <c:v>0.0</c:v>
                </c:pt>
                <c:pt idx="7974">
                  <c:v>0.0</c:v>
                </c:pt>
                <c:pt idx="7975">
                  <c:v>0.0</c:v>
                </c:pt>
                <c:pt idx="7976">
                  <c:v>0.0</c:v>
                </c:pt>
                <c:pt idx="7977">
                  <c:v>0.0</c:v>
                </c:pt>
                <c:pt idx="7978">
                  <c:v>0.0</c:v>
                </c:pt>
                <c:pt idx="7979">
                  <c:v>0.0</c:v>
                </c:pt>
                <c:pt idx="7980">
                  <c:v>6.016084930340305</c:v>
                </c:pt>
                <c:pt idx="7981">
                  <c:v>6.016014837306541</c:v>
                </c:pt>
                <c:pt idx="7982">
                  <c:v>6.016148736641194</c:v>
                </c:pt>
                <c:pt idx="7983">
                  <c:v>6.016148832374573</c:v>
                </c:pt>
                <c:pt idx="7984">
                  <c:v>6.016282797329616</c:v>
                </c:pt>
                <c:pt idx="7985">
                  <c:v>6.016590028790664</c:v>
                </c:pt>
                <c:pt idx="7986">
                  <c:v>6.016740054441296</c:v>
                </c:pt>
                <c:pt idx="7987">
                  <c:v>6.016669272163253</c:v>
                </c:pt>
                <c:pt idx="7988">
                  <c:v>6.016897777928484</c:v>
                </c:pt>
                <c:pt idx="7989">
                  <c:v>6.01701596974284</c:v>
                </c:pt>
                <c:pt idx="7990">
                  <c:v>0.0</c:v>
                </c:pt>
                <c:pt idx="7991">
                  <c:v>0.0</c:v>
                </c:pt>
                <c:pt idx="7992">
                  <c:v>0.0</c:v>
                </c:pt>
                <c:pt idx="7993">
                  <c:v>0.0</c:v>
                </c:pt>
                <c:pt idx="7994">
                  <c:v>0.0</c:v>
                </c:pt>
                <c:pt idx="7995">
                  <c:v>0.0</c:v>
                </c:pt>
                <c:pt idx="7996">
                  <c:v>0.0</c:v>
                </c:pt>
                <c:pt idx="7997">
                  <c:v>0.0</c:v>
                </c:pt>
                <c:pt idx="7998">
                  <c:v>0.0</c:v>
                </c:pt>
                <c:pt idx="7999">
                  <c:v>0.0</c:v>
                </c:pt>
                <c:pt idx="8000">
                  <c:v>6.016029830514638</c:v>
                </c:pt>
                <c:pt idx="8001">
                  <c:v>6.016030131502224</c:v>
                </c:pt>
                <c:pt idx="8002">
                  <c:v>6.016117121859357</c:v>
                </c:pt>
                <c:pt idx="8003">
                  <c:v>6.016180541537928</c:v>
                </c:pt>
                <c:pt idx="8004">
                  <c:v>6.016361972956087</c:v>
                </c:pt>
                <c:pt idx="8005">
                  <c:v>6.016440517038565</c:v>
                </c:pt>
                <c:pt idx="8006">
                  <c:v>6.016574627271035</c:v>
                </c:pt>
                <c:pt idx="8007">
                  <c:v>6.016897728693791</c:v>
                </c:pt>
                <c:pt idx="8008">
                  <c:v>6.016756119041653</c:v>
                </c:pt>
                <c:pt idx="8009">
                  <c:v>6.017086988138566</c:v>
                </c:pt>
                <c:pt idx="8010">
                  <c:v>0.0</c:v>
                </c:pt>
                <c:pt idx="8011">
                  <c:v>0.0</c:v>
                </c:pt>
                <c:pt idx="8012">
                  <c:v>0.0</c:v>
                </c:pt>
                <c:pt idx="8013">
                  <c:v>0.0</c:v>
                </c:pt>
                <c:pt idx="8014">
                  <c:v>0.0</c:v>
                </c:pt>
                <c:pt idx="8015">
                  <c:v>0.0</c:v>
                </c:pt>
                <c:pt idx="8016">
                  <c:v>0.0</c:v>
                </c:pt>
                <c:pt idx="8017">
                  <c:v>0.0</c:v>
                </c:pt>
                <c:pt idx="8018">
                  <c:v>0.0</c:v>
                </c:pt>
                <c:pt idx="8019">
                  <c:v>0.0</c:v>
                </c:pt>
                <c:pt idx="8020">
                  <c:v>6.01576208390715</c:v>
                </c:pt>
                <c:pt idx="8021">
                  <c:v>6.015951330029706</c:v>
                </c:pt>
                <c:pt idx="8022">
                  <c:v>6.015975430082204</c:v>
                </c:pt>
                <c:pt idx="8023">
                  <c:v>6.016148787241206</c:v>
                </c:pt>
                <c:pt idx="8024">
                  <c:v>6.016164766749617</c:v>
                </c:pt>
                <c:pt idx="8025">
                  <c:v>6.016346335237973</c:v>
                </c:pt>
                <c:pt idx="8026">
                  <c:v>6.01654330764567</c:v>
                </c:pt>
                <c:pt idx="8027">
                  <c:v>6.01664568150018</c:v>
                </c:pt>
                <c:pt idx="8028">
                  <c:v>6.016779622530028</c:v>
                </c:pt>
                <c:pt idx="8029">
                  <c:v>6.017000291057149</c:v>
                </c:pt>
                <c:pt idx="8030">
                  <c:v>0.0</c:v>
                </c:pt>
                <c:pt idx="8031">
                  <c:v>0.0</c:v>
                </c:pt>
                <c:pt idx="8032">
                  <c:v>0.0</c:v>
                </c:pt>
                <c:pt idx="8033">
                  <c:v>0.0</c:v>
                </c:pt>
                <c:pt idx="8034">
                  <c:v>0.0</c:v>
                </c:pt>
                <c:pt idx="8035">
                  <c:v>0.0</c:v>
                </c:pt>
                <c:pt idx="8036">
                  <c:v>0.0</c:v>
                </c:pt>
                <c:pt idx="8037">
                  <c:v>0.0</c:v>
                </c:pt>
                <c:pt idx="8038">
                  <c:v>0.0</c:v>
                </c:pt>
                <c:pt idx="8039">
                  <c:v>0.0</c:v>
                </c:pt>
                <c:pt idx="8040">
                  <c:v>6.015636303791082</c:v>
                </c:pt>
                <c:pt idx="8041">
                  <c:v>6.015754735005935</c:v>
                </c:pt>
                <c:pt idx="8042">
                  <c:v>6.015763062210345</c:v>
                </c:pt>
                <c:pt idx="8043">
                  <c:v>6.015905051036904</c:v>
                </c:pt>
                <c:pt idx="8044">
                  <c:v>6.01604669214466</c:v>
                </c:pt>
                <c:pt idx="8045">
                  <c:v>6.01615745558215</c:v>
                </c:pt>
                <c:pt idx="8046">
                  <c:v>6.01634646634824</c:v>
                </c:pt>
                <c:pt idx="8047">
                  <c:v>6.01629148907121</c:v>
                </c:pt>
                <c:pt idx="8048">
                  <c:v>6.016638066102141</c:v>
                </c:pt>
                <c:pt idx="8049">
                  <c:v>6.016724659718347</c:v>
                </c:pt>
                <c:pt idx="8050">
                  <c:v>0.0</c:v>
                </c:pt>
                <c:pt idx="8051">
                  <c:v>0.0</c:v>
                </c:pt>
                <c:pt idx="8052">
                  <c:v>0.0</c:v>
                </c:pt>
                <c:pt idx="8053">
                  <c:v>0.0</c:v>
                </c:pt>
                <c:pt idx="8054">
                  <c:v>0.0</c:v>
                </c:pt>
                <c:pt idx="8055">
                  <c:v>0.0</c:v>
                </c:pt>
                <c:pt idx="8056">
                  <c:v>0.0</c:v>
                </c:pt>
                <c:pt idx="8057">
                  <c:v>0.0</c:v>
                </c:pt>
                <c:pt idx="8058">
                  <c:v>0.0</c:v>
                </c:pt>
                <c:pt idx="8059">
                  <c:v>0.0</c:v>
                </c:pt>
                <c:pt idx="8060">
                  <c:v>6.015424092863353</c:v>
                </c:pt>
                <c:pt idx="8061">
                  <c:v>6.015558436947884</c:v>
                </c:pt>
                <c:pt idx="8062">
                  <c:v>6.015597701457347</c:v>
                </c:pt>
                <c:pt idx="8063">
                  <c:v>6.015668956556611</c:v>
                </c:pt>
                <c:pt idx="8064">
                  <c:v>6.01592098881575</c:v>
                </c:pt>
                <c:pt idx="8065">
                  <c:v>6.016031310751037</c:v>
                </c:pt>
                <c:pt idx="8066">
                  <c:v>6.0160790658788</c:v>
                </c:pt>
                <c:pt idx="8067">
                  <c:v>6.016189071789229</c:v>
                </c:pt>
                <c:pt idx="8068">
                  <c:v>6.016362538722686</c:v>
                </c:pt>
                <c:pt idx="8069">
                  <c:v>6.016480774447546</c:v>
                </c:pt>
                <c:pt idx="8070">
                  <c:v>0.0</c:v>
                </c:pt>
                <c:pt idx="8071">
                  <c:v>0.0</c:v>
                </c:pt>
                <c:pt idx="8072">
                  <c:v>0.0</c:v>
                </c:pt>
                <c:pt idx="8073">
                  <c:v>0.0</c:v>
                </c:pt>
                <c:pt idx="8074">
                  <c:v>0.0</c:v>
                </c:pt>
                <c:pt idx="8075">
                  <c:v>0.0</c:v>
                </c:pt>
                <c:pt idx="8076">
                  <c:v>0.0</c:v>
                </c:pt>
                <c:pt idx="8077">
                  <c:v>0.0</c:v>
                </c:pt>
                <c:pt idx="8078">
                  <c:v>0.0</c:v>
                </c:pt>
                <c:pt idx="8079">
                  <c:v>0.0</c:v>
                </c:pt>
                <c:pt idx="8080">
                  <c:v>6.01542379560932</c:v>
                </c:pt>
                <c:pt idx="8081">
                  <c:v>6.015432103019617</c:v>
                </c:pt>
                <c:pt idx="8082">
                  <c:v>6.015400830077684</c:v>
                </c:pt>
                <c:pt idx="8083">
                  <c:v>6.015692611745841</c:v>
                </c:pt>
                <c:pt idx="8084">
                  <c:v>6.015716565413604</c:v>
                </c:pt>
                <c:pt idx="8085">
                  <c:v>6.015850499257589</c:v>
                </c:pt>
                <c:pt idx="8086">
                  <c:v>6.016110504708822</c:v>
                </c:pt>
                <c:pt idx="8087">
                  <c:v>6.016126344362725</c:v>
                </c:pt>
                <c:pt idx="8088">
                  <c:v>6.016244925243817</c:v>
                </c:pt>
                <c:pt idx="8089">
                  <c:v>6.016394317624428</c:v>
                </c:pt>
                <c:pt idx="8090">
                  <c:v>0.0</c:v>
                </c:pt>
                <c:pt idx="8091">
                  <c:v>0.0</c:v>
                </c:pt>
                <c:pt idx="8092">
                  <c:v>0.0</c:v>
                </c:pt>
                <c:pt idx="8093">
                  <c:v>0.0</c:v>
                </c:pt>
                <c:pt idx="8094">
                  <c:v>0.0</c:v>
                </c:pt>
                <c:pt idx="8095">
                  <c:v>0.0</c:v>
                </c:pt>
                <c:pt idx="8096">
                  <c:v>0.0</c:v>
                </c:pt>
                <c:pt idx="8097">
                  <c:v>0.0</c:v>
                </c:pt>
                <c:pt idx="8098">
                  <c:v>0.0</c:v>
                </c:pt>
                <c:pt idx="8099">
                  <c:v>0.0</c:v>
                </c:pt>
                <c:pt idx="8100">
                  <c:v>6.015337303069899</c:v>
                </c:pt>
                <c:pt idx="8101">
                  <c:v>6.01533747667878</c:v>
                </c:pt>
                <c:pt idx="8102">
                  <c:v>6.015385100815486</c:v>
                </c:pt>
                <c:pt idx="8103">
                  <c:v>6.015448516510205</c:v>
                </c:pt>
                <c:pt idx="8104">
                  <c:v>6.015668988697047</c:v>
                </c:pt>
                <c:pt idx="8105">
                  <c:v>6.015763672805065</c:v>
                </c:pt>
                <c:pt idx="8106">
                  <c:v>6.015913673614032</c:v>
                </c:pt>
                <c:pt idx="8107">
                  <c:v>6.016086846365804</c:v>
                </c:pt>
                <c:pt idx="8108">
                  <c:v>6.016346857357044</c:v>
                </c:pt>
                <c:pt idx="8109">
                  <c:v>6.016213217555437</c:v>
                </c:pt>
                <c:pt idx="8110">
                  <c:v>0.0</c:v>
                </c:pt>
                <c:pt idx="8111">
                  <c:v>0.0</c:v>
                </c:pt>
                <c:pt idx="8112">
                  <c:v>0.0</c:v>
                </c:pt>
                <c:pt idx="8113">
                  <c:v>0.0</c:v>
                </c:pt>
                <c:pt idx="8114">
                  <c:v>0.0</c:v>
                </c:pt>
                <c:pt idx="8115">
                  <c:v>0.0</c:v>
                </c:pt>
                <c:pt idx="8116">
                  <c:v>0.0</c:v>
                </c:pt>
                <c:pt idx="8117">
                  <c:v>0.0</c:v>
                </c:pt>
                <c:pt idx="8118">
                  <c:v>0.0</c:v>
                </c:pt>
                <c:pt idx="8119">
                  <c:v>0.0</c:v>
                </c:pt>
                <c:pt idx="8120">
                  <c:v>6.015180036809534</c:v>
                </c:pt>
                <c:pt idx="8121">
                  <c:v>6.01525120625123</c:v>
                </c:pt>
                <c:pt idx="8122">
                  <c:v>6.015282986717851</c:v>
                </c:pt>
                <c:pt idx="8123">
                  <c:v>6.015464424474</c:v>
                </c:pt>
                <c:pt idx="8124">
                  <c:v>6.015574585345364</c:v>
                </c:pt>
                <c:pt idx="8125">
                  <c:v>6.015755849787695</c:v>
                </c:pt>
                <c:pt idx="8126">
                  <c:v>6.01579521955236</c:v>
                </c:pt>
                <c:pt idx="8127">
                  <c:v>6.015882022947348</c:v>
                </c:pt>
                <c:pt idx="8128">
                  <c:v>6.01612643915765</c:v>
                </c:pt>
                <c:pt idx="8129">
                  <c:v>6.016150169647505</c:v>
                </c:pt>
                <c:pt idx="8130">
                  <c:v>0.0</c:v>
                </c:pt>
                <c:pt idx="8131">
                  <c:v>0.0</c:v>
                </c:pt>
                <c:pt idx="8132">
                  <c:v>0.0</c:v>
                </c:pt>
                <c:pt idx="8133">
                  <c:v>0.0</c:v>
                </c:pt>
                <c:pt idx="8134">
                  <c:v>0.0</c:v>
                </c:pt>
                <c:pt idx="8135">
                  <c:v>0.0</c:v>
                </c:pt>
                <c:pt idx="8136">
                  <c:v>0.0</c:v>
                </c:pt>
                <c:pt idx="8137">
                  <c:v>0.0</c:v>
                </c:pt>
                <c:pt idx="8138">
                  <c:v>0.0</c:v>
                </c:pt>
                <c:pt idx="8139">
                  <c:v>0.0</c:v>
                </c:pt>
                <c:pt idx="8140">
                  <c:v>6.015172020144843</c:v>
                </c:pt>
                <c:pt idx="8141">
                  <c:v>6.015054483834076</c:v>
                </c:pt>
                <c:pt idx="8142">
                  <c:v>6.015125435357088</c:v>
                </c:pt>
                <c:pt idx="8143">
                  <c:v>6.0152437032639</c:v>
                </c:pt>
                <c:pt idx="8144">
                  <c:v>6.015377891451691</c:v>
                </c:pt>
                <c:pt idx="8145">
                  <c:v>6.01550418636567</c:v>
                </c:pt>
                <c:pt idx="8146">
                  <c:v>6.015724535332271</c:v>
                </c:pt>
                <c:pt idx="8147">
                  <c:v>6.015905948226685</c:v>
                </c:pt>
                <c:pt idx="8148">
                  <c:v>6.015953411385374</c:v>
                </c:pt>
                <c:pt idx="8149">
                  <c:v>6.016150075157815</c:v>
                </c:pt>
                <c:pt idx="8150">
                  <c:v>0.0</c:v>
                </c:pt>
                <c:pt idx="8151">
                  <c:v>0.0</c:v>
                </c:pt>
                <c:pt idx="8152">
                  <c:v>0.0</c:v>
                </c:pt>
                <c:pt idx="8153">
                  <c:v>0.0</c:v>
                </c:pt>
                <c:pt idx="8154">
                  <c:v>0.0</c:v>
                </c:pt>
                <c:pt idx="8155">
                  <c:v>0.0</c:v>
                </c:pt>
                <c:pt idx="8156">
                  <c:v>0.0</c:v>
                </c:pt>
                <c:pt idx="8157">
                  <c:v>0.0</c:v>
                </c:pt>
                <c:pt idx="8158">
                  <c:v>0.0</c:v>
                </c:pt>
                <c:pt idx="8159">
                  <c:v>0.0</c:v>
                </c:pt>
                <c:pt idx="8160">
                  <c:v>6.015061902339025</c:v>
                </c:pt>
                <c:pt idx="8161">
                  <c:v>6.015180477354397</c:v>
                </c:pt>
                <c:pt idx="8162">
                  <c:v>6.015133334468286</c:v>
                </c:pt>
                <c:pt idx="8163">
                  <c:v>6.01529121317233</c:v>
                </c:pt>
                <c:pt idx="8164">
                  <c:v>6.015393836640397</c:v>
                </c:pt>
                <c:pt idx="8165">
                  <c:v>6.015543604597542</c:v>
                </c:pt>
                <c:pt idx="8166">
                  <c:v>6.015661544577592</c:v>
                </c:pt>
                <c:pt idx="8167">
                  <c:v>6.015866774641792</c:v>
                </c:pt>
                <c:pt idx="8168">
                  <c:v>6.015977120319486</c:v>
                </c:pt>
                <c:pt idx="8169">
                  <c:v>6.016079713015952</c:v>
                </c:pt>
                <c:pt idx="8170">
                  <c:v>0.0</c:v>
                </c:pt>
                <c:pt idx="8171">
                  <c:v>0.0</c:v>
                </c:pt>
                <c:pt idx="8172">
                  <c:v>0.0</c:v>
                </c:pt>
                <c:pt idx="8173">
                  <c:v>0.0</c:v>
                </c:pt>
                <c:pt idx="8174">
                  <c:v>0.0</c:v>
                </c:pt>
                <c:pt idx="8175">
                  <c:v>0.0</c:v>
                </c:pt>
                <c:pt idx="8176">
                  <c:v>0.0</c:v>
                </c:pt>
                <c:pt idx="8177">
                  <c:v>0.0</c:v>
                </c:pt>
                <c:pt idx="8178">
                  <c:v>0.0</c:v>
                </c:pt>
                <c:pt idx="8179">
                  <c:v>0.0</c:v>
                </c:pt>
                <c:pt idx="8180">
                  <c:v>6.015116904785268</c:v>
                </c:pt>
                <c:pt idx="8181">
                  <c:v>6.01515644032084</c:v>
                </c:pt>
                <c:pt idx="8182">
                  <c:v>6.015235371710307</c:v>
                </c:pt>
                <c:pt idx="8183">
                  <c:v>6.015409159703153</c:v>
                </c:pt>
                <c:pt idx="8184">
                  <c:v>6.015527553674588</c:v>
                </c:pt>
                <c:pt idx="8185">
                  <c:v>6.015614189526588</c:v>
                </c:pt>
                <c:pt idx="8186">
                  <c:v>6.015779581765608</c:v>
                </c:pt>
                <c:pt idx="8187">
                  <c:v>6.015913727544426</c:v>
                </c:pt>
                <c:pt idx="8188">
                  <c:v>6.016189393685488</c:v>
                </c:pt>
                <c:pt idx="8189">
                  <c:v>6.01623671268565</c:v>
                </c:pt>
                <c:pt idx="8190">
                  <c:v>0.0</c:v>
                </c:pt>
                <c:pt idx="8191">
                  <c:v>0.0</c:v>
                </c:pt>
                <c:pt idx="8192">
                  <c:v>0.0</c:v>
                </c:pt>
                <c:pt idx="8193">
                  <c:v>0.0</c:v>
                </c:pt>
                <c:pt idx="8194">
                  <c:v>0.0</c:v>
                </c:pt>
                <c:pt idx="8195">
                  <c:v>0.0</c:v>
                </c:pt>
                <c:pt idx="8196">
                  <c:v>0.0</c:v>
                </c:pt>
                <c:pt idx="8197">
                  <c:v>0.0</c:v>
                </c:pt>
                <c:pt idx="8198">
                  <c:v>0.0</c:v>
                </c:pt>
                <c:pt idx="8199">
                  <c:v>0.0</c:v>
                </c:pt>
                <c:pt idx="8200">
                  <c:v>6.015313672309887</c:v>
                </c:pt>
                <c:pt idx="8201">
                  <c:v>6.015243158564683</c:v>
                </c:pt>
                <c:pt idx="8202">
                  <c:v>6.015306616169861</c:v>
                </c:pt>
                <c:pt idx="8203">
                  <c:v>6.015637275853278</c:v>
                </c:pt>
                <c:pt idx="8204">
                  <c:v>6.015637642528205</c:v>
                </c:pt>
                <c:pt idx="8205">
                  <c:v>6.015818817187407</c:v>
                </c:pt>
                <c:pt idx="8206">
                  <c:v>6.015905625488466</c:v>
                </c:pt>
                <c:pt idx="8207">
                  <c:v>6.016063067930241</c:v>
                </c:pt>
                <c:pt idx="8208">
                  <c:v>6.016150237807667</c:v>
                </c:pt>
                <c:pt idx="8209">
                  <c:v>6.016354857128276</c:v>
                </c:pt>
                <c:pt idx="8210">
                  <c:v>0.0</c:v>
                </c:pt>
                <c:pt idx="8211">
                  <c:v>0.0</c:v>
                </c:pt>
                <c:pt idx="8212">
                  <c:v>0.0</c:v>
                </c:pt>
                <c:pt idx="8213">
                  <c:v>0.0</c:v>
                </c:pt>
                <c:pt idx="8214">
                  <c:v>0.0</c:v>
                </c:pt>
                <c:pt idx="8215">
                  <c:v>0.0</c:v>
                </c:pt>
                <c:pt idx="8216">
                  <c:v>0.0</c:v>
                </c:pt>
                <c:pt idx="8217">
                  <c:v>0.0</c:v>
                </c:pt>
                <c:pt idx="8218">
                  <c:v>0.0</c:v>
                </c:pt>
                <c:pt idx="8219">
                  <c:v>0.0</c:v>
                </c:pt>
                <c:pt idx="8220">
                  <c:v>6.015423695635235</c:v>
                </c:pt>
                <c:pt idx="8221">
                  <c:v>6.015345421142426</c:v>
                </c:pt>
                <c:pt idx="8222">
                  <c:v>6.015503281624057</c:v>
                </c:pt>
                <c:pt idx="8223">
                  <c:v>6.015676702682372</c:v>
                </c:pt>
                <c:pt idx="8224">
                  <c:v>6.015755593941194</c:v>
                </c:pt>
                <c:pt idx="8225">
                  <c:v>6.015850279797976</c:v>
                </c:pt>
                <c:pt idx="8226">
                  <c:v>6.016126184783998</c:v>
                </c:pt>
                <c:pt idx="8227">
                  <c:v>6.016189071789229</c:v>
                </c:pt>
                <c:pt idx="8228">
                  <c:v>6.016338808517584</c:v>
                </c:pt>
                <c:pt idx="8229">
                  <c:v>6.016378219795379</c:v>
                </c:pt>
                <c:pt idx="8230">
                  <c:v>0.0</c:v>
                </c:pt>
                <c:pt idx="8231">
                  <c:v>0.0</c:v>
                </c:pt>
                <c:pt idx="8232">
                  <c:v>0.0</c:v>
                </c:pt>
                <c:pt idx="8233">
                  <c:v>0.0</c:v>
                </c:pt>
                <c:pt idx="8234">
                  <c:v>0.0</c:v>
                </c:pt>
                <c:pt idx="8235">
                  <c:v>0.0</c:v>
                </c:pt>
                <c:pt idx="8236">
                  <c:v>0.0</c:v>
                </c:pt>
                <c:pt idx="8237">
                  <c:v>0.0</c:v>
                </c:pt>
                <c:pt idx="8238">
                  <c:v>0.0</c:v>
                </c:pt>
                <c:pt idx="8239">
                  <c:v>0.0</c:v>
                </c:pt>
                <c:pt idx="8240">
                  <c:v>6.015486667420324</c:v>
                </c:pt>
                <c:pt idx="8241">
                  <c:v>6.015432070090196</c:v>
                </c:pt>
                <c:pt idx="8242">
                  <c:v>6.015605192247561</c:v>
                </c:pt>
                <c:pt idx="8243">
                  <c:v>6.015692242168112</c:v>
                </c:pt>
                <c:pt idx="8244">
                  <c:v>6.015913006359423</c:v>
                </c:pt>
                <c:pt idx="8245">
                  <c:v>6.015968355457447</c:v>
                </c:pt>
                <c:pt idx="8246">
                  <c:v>6.016086678321225</c:v>
                </c:pt>
                <c:pt idx="8247">
                  <c:v>6.016181023055827</c:v>
                </c:pt>
                <c:pt idx="8248">
                  <c:v>6.016315336572005</c:v>
                </c:pt>
                <c:pt idx="8249">
                  <c:v>6.016512046190329</c:v>
                </c:pt>
                <c:pt idx="8250">
                  <c:v>0.0</c:v>
                </c:pt>
                <c:pt idx="8251">
                  <c:v>0.0</c:v>
                </c:pt>
                <c:pt idx="8252">
                  <c:v>0.0</c:v>
                </c:pt>
                <c:pt idx="8253">
                  <c:v>0.0</c:v>
                </c:pt>
                <c:pt idx="8254">
                  <c:v>0.0</c:v>
                </c:pt>
                <c:pt idx="8255">
                  <c:v>0.0</c:v>
                </c:pt>
                <c:pt idx="8256">
                  <c:v>0.0</c:v>
                </c:pt>
                <c:pt idx="8257">
                  <c:v>0.0</c:v>
                </c:pt>
                <c:pt idx="8258">
                  <c:v>0.0</c:v>
                </c:pt>
                <c:pt idx="8259">
                  <c:v>0.0</c:v>
                </c:pt>
                <c:pt idx="8260">
                  <c:v>6.015486565934204</c:v>
                </c:pt>
                <c:pt idx="8261">
                  <c:v>6.01564460960727</c:v>
                </c:pt>
                <c:pt idx="8262">
                  <c:v>6.015715741349965</c:v>
                </c:pt>
                <c:pt idx="8263">
                  <c:v>6.015731971873368</c:v>
                </c:pt>
                <c:pt idx="8264">
                  <c:v>6.016015422005204</c:v>
                </c:pt>
                <c:pt idx="8265">
                  <c:v>6.0160315191969</c:v>
                </c:pt>
                <c:pt idx="8266">
                  <c:v>6.016125817904832</c:v>
                </c:pt>
                <c:pt idx="8267">
                  <c:v>6.01625179924257</c:v>
                </c:pt>
                <c:pt idx="8268">
                  <c:v>6.016441346081524</c:v>
                </c:pt>
                <c:pt idx="8269">
                  <c:v>6.016629933375417</c:v>
                </c:pt>
                <c:pt idx="8270">
                  <c:v>0.0</c:v>
                </c:pt>
                <c:pt idx="8271">
                  <c:v>0.0</c:v>
                </c:pt>
                <c:pt idx="8272">
                  <c:v>0.0</c:v>
                </c:pt>
                <c:pt idx="8273">
                  <c:v>0.0</c:v>
                </c:pt>
                <c:pt idx="8274">
                  <c:v>0.0</c:v>
                </c:pt>
                <c:pt idx="8275">
                  <c:v>0.0</c:v>
                </c:pt>
                <c:pt idx="8276">
                  <c:v>0.0</c:v>
                </c:pt>
                <c:pt idx="8277">
                  <c:v>0.0</c:v>
                </c:pt>
                <c:pt idx="8278">
                  <c:v>0.0</c:v>
                </c:pt>
                <c:pt idx="8279">
                  <c:v>0.0</c:v>
                </c:pt>
                <c:pt idx="8280">
                  <c:v>6.015596759862975</c:v>
                </c:pt>
                <c:pt idx="8281">
                  <c:v>6.015573609947586</c:v>
                </c:pt>
                <c:pt idx="8282">
                  <c:v>6.015818110434388</c:v>
                </c:pt>
                <c:pt idx="8283">
                  <c:v>6.015881272400224</c:v>
                </c:pt>
                <c:pt idx="8284">
                  <c:v>6.015944466264004</c:v>
                </c:pt>
                <c:pt idx="8285">
                  <c:v>6.016141500309183</c:v>
                </c:pt>
                <c:pt idx="8286">
                  <c:v>6.016070676461067</c:v>
                </c:pt>
                <c:pt idx="8287">
                  <c:v>6.016393976656047</c:v>
                </c:pt>
                <c:pt idx="8288">
                  <c:v>6.01649632552852</c:v>
                </c:pt>
                <c:pt idx="8289">
                  <c:v>6.016677336772538</c:v>
                </c:pt>
                <c:pt idx="8290">
                  <c:v>0.0</c:v>
                </c:pt>
                <c:pt idx="8291">
                  <c:v>0.0</c:v>
                </c:pt>
                <c:pt idx="8292">
                  <c:v>0.0</c:v>
                </c:pt>
                <c:pt idx="8293">
                  <c:v>0.0</c:v>
                </c:pt>
                <c:pt idx="8294">
                  <c:v>0.0</c:v>
                </c:pt>
                <c:pt idx="8295">
                  <c:v>0.0</c:v>
                </c:pt>
                <c:pt idx="8296">
                  <c:v>0.0</c:v>
                </c:pt>
                <c:pt idx="8297">
                  <c:v>0.0</c:v>
                </c:pt>
                <c:pt idx="8298">
                  <c:v>0.0</c:v>
                </c:pt>
                <c:pt idx="8299">
                  <c:v>0.0</c:v>
                </c:pt>
                <c:pt idx="8300">
                  <c:v>6.015549662775054</c:v>
                </c:pt>
                <c:pt idx="8301">
                  <c:v>6.01567602159247</c:v>
                </c:pt>
                <c:pt idx="8302">
                  <c:v>6.015707982748721</c:v>
                </c:pt>
                <c:pt idx="8303">
                  <c:v>6.015857562545838</c:v>
                </c:pt>
                <c:pt idx="8304">
                  <c:v>6.016038830523645</c:v>
                </c:pt>
                <c:pt idx="8305">
                  <c:v>6.016117721244551</c:v>
                </c:pt>
                <c:pt idx="8306">
                  <c:v>6.016173089949162</c:v>
                </c:pt>
                <c:pt idx="8307">
                  <c:v>6.016314897838074</c:v>
                </c:pt>
                <c:pt idx="8308">
                  <c:v>6.01643322514297</c:v>
                </c:pt>
                <c:pt idx="8309">
                  <c:v>6.016590965068612</c:v>
                </c:pt>
                <c:pt idx="8310">
                  <c:v>0.0</c:v>
                </c:pt>
                <c:pt idx="8311">
                  <c:v>0.0</c:v>
                </c:pt>
                <c:pt idx="8312">
                  <c:v>0.0</c:v>
                </c:pt>
                <c:pt idx="8313">
                  <c:v>0.0</c:v>
                </c:pt>
                <c:pt idx="8314">
                  <c:v>0.0</c:v>
                </c:pt>
                <c:pt idx="8315">
                  <c:v>0.0</c:v>
                </c:pt>
                <c:pt idx="8316">
                  <c:v>0.0</c:v>
                </c:pt>
                <c:pt idx="8317">
                  <c:v>0.0</c:v>
                </c:pt>
                <c:pt idx="8318">
                  <c:v>0.0</c:v>
                </c:pt>
                <c:pt idx="8319">
                  <c:v>0.0</c:v>
                </c:pt>
                <c:pt idx="8320">
                  <c:v>6.015525985187455</c:v>
                </c:pt>
                <c:pt idx="8321">
                  <c:v>6.015526610759736</c:v>
                </c:pt>
                <c:pt idx="8322">
                  <c:v>6.015605503890134</c:v>
                </c:pt>
                <c:pt idx="8323">
                  <c:v>6.015676635018271</c:v>
                </c:pt>
                <c:pt idx="8324">
                  <c:v>6.015881549461009</c:v>
                </c:pt>
                <c:pt idx="8325">
                  <c:v>6.016055107861651</c:v>
                </c:pt>
                <c:pt idx="8326">
                  <c:v>6.015999945213919</c:v>
                </c:pt>
                <c:pt idx="8327">
                  <c:v>6.01614218940475</c:v>
                </c:pt>
                <c:pt idx="8328">
                  <c:v>6.016417635216182</c:v>
                </c:pt>
                <c:pt idx="8329">
                  <c:v>6.01656732488313</c:v>
                </c:pt>
                <c:pt idx="8330">
                  <c:v>0.0</c:v>
                </c:pt>
                <c:pt idx="8331">
                  <c:v>0.0</c:v>
                </c:pt>
                <c:pt idx="8332">
                  <c:v>0.0</c:v>
                </c:pt>
                <c:pt idx="8333">
                  <c:v>0.0</c:v>
                </c:pt>
                <c:pt idx="8334">
                  <c:v>0.0</c:v>
                </c:pt>
                <c:pt idx="8335">
                  <c:v>0.0</c:v>
                </c:pt>
                <c:pt idx="8336">
                  <c:v>0.0</c:v>
                </c:pt>
                <c:pt idx="8337">
                  <c:v>0.0</c:v>
                </c:pt>
                <c:pt idx="8338">
                  <c:v>0.0</c:v>
                </c:pt>
                <c:pt idx="8339">
                  <c:v>0.0</c:v>
                </c:pt>
                <c:pt idx="8340">
                  <c:v>6.015447247934633</c:v>
                </c:pt>
                <c:pt idx="8341">
                  <c:v>6.015471387157858</c:v>
                </c:pt>
                <c:pt idx="8342">
                  <c:v>6.01546384085207</c:v>
                </c:pt>
                <c:pt idx="8343">
                  <c:v>6.015621700645183</c:v>
                </c:pt>
                <c:pt idx="8344">
                  <c:v>6.015889349237638</c:v>
                </c:pt>
                <c:pt idx="8345">
                  <c:v>6.01596040330041</c:v>
                </c:pt>
                <c:pt idx="8346">
                  <c:v>6.016110182301748</c:v>
                </c:pt>
                <c:pt idx="8347">
                  <c:v>6.01616548319455</c:v>
                </c:pt>
                <c:pt idx="8348">
                  <c:v>6.016283878368636</c:v>
                </c:pt>
                <c:pt idx="8349">
                  <c:v>6.016346716090636</c:v>
                </c:pt>
                <c:pt idx="8350">
                  <c:v>0.0</c:v>
                </c:pt>
                <c:pt idx="8351">
                  <c:v>0.0</c:v>
                </c:pt>
                <c:pt idx="8352">
                  <c:v>0.0</c:v>
                </c:pt>
                <c:pt idx="8353">
                  <c:v>0.0</c:v>
                </c:pt>
                <c:pt idx="8354">
                  <c:v>0.0</c:v>
                </c:pt>
                <c:pt idx="8355">
                  <c:v>0.0</c:v>
                </c:pt>
                <c:pt idx="8356">
                  <c:v>0.0</c:v>
                </c:pt>
                <c:pt idx="8357">
                  <c:v>0.0</c:v>
                </c:pt>
                <c:pt idx="8358">
                  <c:v>0.0</c:v>
                </c:pt>
                <c:pt idx="8359">
                  <c:v>0.0</c:v>
                </c:pt>
                <c:pt idx="8360">
                  <c:v>6.01536875920725</c:v>
                </c:pt>
                <c:pt idx="8361">
                  <c:v>6.015668297765751</c:v>
                </c:pt>
                <c:pt idx="8362">
                  <c:v>6.01567626783997</c:v>
                </c:pt>
                <c:pt idx="8363">
                  <c:v>6.015731636283316</c:v>
                </c:pt>
                <c:pt idx="8364">
                  <c:v>6.015944350022616</c:v>
                </c:pt>
                <c:pt idx="8365">
                  <c:v>6.01592098881575</c:v>
                </c:pt>
                <c:pt idx="8366">
                  <c:v>6.016078725076234</c:v>
                </c:pt>
                <c:pt idx="8367">
                  <c:v>6.016307216474119</c:v>
                </c:pt>
                <c:pt idx="8368">
                  <c:v>6.01629144030127</c:v>
                </c:pt>
                <c:pt idx="8369">
                  <c:v>6.016575284417216</c:v>
                </c:pt>
                <c:pt idx="8370">
                  <c:v>0.0</c:v>
                </c:pt>
                <c:pt idx="8371">
                  <c:v>0.0</c:v>
                </c:pt>
                <c:pt idx="8372">
                  <c:v>0.0</c:v>
                </c:pt>
                <c:pt idx="8373">
                  <c:v>0.0</c:v>
                </c:pt>
                <c:pt idx="8374">
                  <c:v>0.0</c:v>
                </c:pt>
                <c:pt idx="8375">
                  <c:v>0.0</c:v>
                </c:pt>
                <c:pt idx="8376">
                  <c:v>0.0</c:v>
                </c:pt>
                <c:pt idx="8377">
                  <c:v>0.0</c:v>
                </c:pt>
                <c:pt idx="8378">
                  <c:v>0.0</c:v>
                </c:pt>
                <c:pt idx="8379">
                  <c:v>0.0</c:v>
                </c:pt>
                <c:pt idx="8380">
                  <c:v>6.015557486583893</c:v>
                </c:pt>
                <c:pt idx="8381">
                  <c:v>6.015707703987366</c:v>
                </c:pt>
                <c:pt idx="8382">
                  <c:v>6.015762963558777</c:v>
                </c:pt>
                <c:pt idx="8383">
                  <c:v>6.015841878609001</c:v>
                </c:pt>
                <c:pt idx="8384">
                  <c:v>6.016117540632965</c:v>
                </c:pt>
                <c:pt idx="8385">
                  <c:v>6.016039010665208</c:v>
                </c:pt>
                <c:pt idx="8386">
                  <c:v>6.01620455049038</c:v>
                </c:pt>
                <c:pt idx="8387">
                  <c:v>6.016346515344286</c:v>
                </c:pt>
                <c:pt idx="8388">
                  <c:v>6.016567167830663</c:v>
                </c:pt>
                <c:pt idx="8389">
                  <c:v>6.016756399250833</c:v>
                </c:pt>
                <c:pt idx="8390">
                  <c:v>0.0</c:v>
                </c:pt>
                <c:pt idx="8391">
                  <c:v>0.0</c:v>
                </c:pt>
                <c:pt idx="8392">
                  <c:v>0.0</c:v>
                </c:pt>
                <c:pt idx="8393">
                  <c:v>0.0</c:v>
                </c:pt>
                <c:pt idx="8394">
                  <c:v>0.0</c:v>
                </c:pt>
                <c:pt idx="8395">
                  <c:v>0.0</c:v>
                </c:pt>
                <c:pt idx="8396">
                  <c:v>0.0</c:v>
                </c:pt>
                <c:pt idx="8397">
                  <c:v>0.0</c:v>
                </c:pt>
                <c:pt idx="8398">
                  <c:v>0.0</c:v>
                </c:pt>
                <c:pt idx="8399">
                  <c:v>0.0</c:v>
                </c:pt>
                <c:pt idx="8400">
                  <c:v>6.01567585532614</c:v>
                </c:pt>
                <c:pt idx="8401">
                  <c:v>6.015707661550085</c:v>
                </c:pt>
                <c:pt idx="8402">
                  <c:v>6.015857285143077</c:v>
                </c:pt>
                <c:pt idx="8403">
                  <c:v>6.015904824250264</c:v>
                </c:pt>
                <c:pt idx="8404">
                  <c:v>6.016007373300848</c:v>
                </c:pt>
                <c:pt idx="8405">
                  <c:v>6.01621250579573</c:v>
                </c:pt>
                <c:pt idx="8406">
                  <c:v>6.016299146116671</c:v>
                </c:pt>
                <c:pt idx="8407">
                  <c:v>6.016496257363324</c:v>
                </c:pt>
                <c:pt idx="8408">
                  <c:v>6.016543577733704</c:v>
                </c:pt>
                <c:pt idx="8409">
                  <c:v>6.01658282636007</c:v>
                </c:pt>
                <c:pt idx="8410">
                  <c:v>0.0</c:v>
                </c:pt>
                <c:pt idx="8411">
                  <c:v>0.0</c:v>
                </c:pt>
                <c:pt idx="8412">
                  <c:v>0.0</c:v>
                </c:pt>
                <c:pt idx="8413">
                  <c:v>0.0</c:v>
                </c:pt>
                <c:pt idx="8414">
                  <c:v>0.0</c:v>
                </c:pt>
                <c:pt idx="8415">
                  <c:v>0.0</c:v>
                </c:pt>
                <c:pt idx="8416">
                  <c:v>0.0</c:v>
                </c:pt>
                <c:pt idx="8417">
                  <c:v>0.0</c:v>
                </c:pt>
                <c:pt idx="8418">
                  <c:v>0.0</c:v>
                </c:pt>
                <c:pt idx="8419">
                  <c:v>0.0</c:v>
                </c:pt>
                <c:pt idx="8420">
                  <c:v>6.01562840012254</c:v>
                </c:pt>
                <c:pt idx="8421">
                  <c:v>6.015778617521945</c:v>
                </c:pt>
                <c:pt idx="8422">
                  <c:v>6.015975338833464</c:v>
                </c:pt>
                <c:pt idx="8423">
                  <c:v>6.016023147746874</c:v>
                </c:pt>
                <c:pt idx="8424">
                  <c:v>6.01606230469368</c:v>
                </c:pt>
                <c:pt idx="8425">
                  <c:v>6.016180771299569</c:v>
                </c:pt>
                <c:pt idx="8426">
                  <c:v>6.01630679967067</c:v>
                </c:pt>
                <c:pt idx="8427">
                  <c:v>6.01643322514297</c:v>
                </c:pt>
                <c:pt idx="8428">
                  <c:v>6.016575216951969</c:v>
                </c:pt>
                <c:pt idx="8429">
                  <c:v>6.016685426379474</c:v>
                </c:pt>
                <c:pt idx="8430">
                  <c:v>0.0</c:v>
                </c:pt>
                <c:pt idx="8431">
                  <c:v>0.0</c:v>
                </c:pt>
                <c:pt idx="8432">
                  <c:v>0.0</c:v>
                </c:pt>
                <c:pt idx="8433">
                  <c:v>0.0</c:v>
                </c:pt>
                <c:pt idx="8434">
                  <c:v>0.0</c:v>
                </c:pt>
                <c:pt idx="8435">
                  <c:v>0.0</c:v>
                </c:pt>
                <c:pt idx="8436">
                  <c:v>0.0</c:v>
                </c:pt>
                <c:pt idx="8437">
                  <c:v>0.0</c:v>
                </c:pt>
                <c:pt idx="8438">
                  <c:v>0.0</c:v>
                </c:pt>
                <c:pt idx="8439">
                  <c:v>0.0</c:v>
                </c:pt>
                <c:pt idx="8440">
                  <c:v>6.015541647775477</c:v>
                </c:pt>
                <c:pt idx="8441">
                  <c:v>6.015691641186196</c:v>
                </c:pt>
                <c:pt idx="8442">
                  <c:v>6.015739241082267</c:v>
                </c:pt>
                <c:pt idx="8443">
                  <c:v>6.015952078020335</c:v>
                </c:pt>
                <c:pt idx="8444">
                  <c:v>6.015905296247897</c:v>
                </c:pt>
                <c:pt idx="8445">
                  <c:v>6.016000105441968</c:v>
                </c:pt>
                <c:pt idx="8446">
                  <c:v>6.016205260696895</c:v>
                </c:pt>
                <c:pt idx="8447">
                  <c:v>6.016417615574757</c:v>
                </c:pt>
                <c:pt idx="8448">
                  <c:v>6.01659864667042</c:v>
                </c:pt>
                <c:pt idx="8449">
                  <c:v>6.01666169708204</c:v>
                </c:pt>
                <c:pt idx="8450">
                  <c:v>0.0</c:v>
                </c:pt>
                <c:pt idx="8451">
                  <c:v>0.0</c:v>
                </c:pt>
                <c:pt idx="8452">
                  <c:v>0.0</c:v>
                </c:pt>
                <c:pt idx="8453">
                  <c:v>0.0</c:v>
                </c:pt>
                <c:pt idx="8454">
                  <c:v>0.0</c:v>
                </c:pt>
                <c:pt idx="8455">
                  <c:v>0.0</c:v>
                </c:pt>
                <c:pt idx="8456">
                  <c:v>0.0</c:v>
                </c:pt>
                <c:pt idx="8457">
                  <c:v>0.0</c:v>
                </c:pt>
                <c:pt idx="8458">
                  <c:v>0.0</c:v>
                </c:pt>
                <c:pt idx="8459">
                  <c:v>0.0</c:v>
                </c:pt>
                <c:pt idx="8460">
                  <c:v>6.015588936472724</c:v>
                </c:pt>
                <c:pt idx="8461">
                  <c:v>6.015510704457981</c:v>
                </c:pt>
                <c:pt idx="8462">
                  <c:v>6.015621298037834</c:v>
                </c:pt>
                <c:pt idx="8463">
                  <c:v>6.015700290423982</c:v>
                </c:pt>
                <c:pt idx="8464">
                  <c:v>6.015842051782093</c:v>
                </c:pt>
                <c:pt idx="8465">
                  <c:v>6.015952694513243</c:v>
                </c:pt>
                <c:pt idx="8466">
                  <c:v>6.016094264957172</c:v>
                </c:pt>
                <c:pt idx="8467">
                  <c:v>6.016385855938204</c:v>
                </c:pt>
                <c:pt idx="8468">
                  <c:v>6.01649632552852</c:v>
                </c:pt>
                <c:pt idx="8469">
                  <c:v>6.016700966968386</c:v>
                </c:pt>
                <c:pt idx="8470">
                  <c:v>0.0</c:v>
                </c:pt>
                <c:pt idx="8471">
                  <c:v>0.0</c:v>
                </c:pt>
                <c:pt idx="8472">
                  <c:v>0.0</c:v>
                </c:pt>
                <c:pt idx="8473">
                  <c:v>0.0</c:v>
                </c:pt>
                <c:pt idx="8474">
                  <c:v>0.0</c:v>
                </c:pt>
                <c:pt idx="8475">
                  <c:v>0.0</c:v>
                </c:pt>
                <c:pt idx="8476">
                  <c:v>0.0</c:v>
                </c:pt>
                <c:pt idx="8477">
                  <c:v>0.0</c:v>
                </c:pt>
                <c:pt idx="8478">
                  <c:v>0.0</c:v>
                </c:pt>
                <c:pt idx="8479">
                  <c:v>0.0</c:v>
                </c:pt>
                <c:pt idx="8480">
                  <c:v>6.015597139056626</c:v>
                </c:pt>
                <c:pt idx="8481">
                  <c:v>6.015715484739439</c:v>
                </c:pt>
                <c:pt idx="8482">
                  <c:v>6.015802426480946</c:v>
                </c:pt>
                <c:pt idx="8483">
                  <c:v>6.015905163461881</c:v>
                </c:pt>
                <c:pt idx="8484">
                  <c:v>6.01585800467955</c:v>
                </c:pt>
                <c:pt idx="8485">
                  <c:v>6.01617318610064</c:v>
                </c:pt>
                <c:pt idx="8486">
                  <c:v>6.016385786661277</c:v>
                </c:pt>
                <c:pt idx="8487">
                  <c:v>6.016401933809738</c:v>
                </c:pt>
                <c:pt idx="8488">
                  <c:v>6.016527964495514</c:v>
                </c:pt>
                <c:pt idx="8489">
                  <c:v>6.01666190948919</c:v>
                </c:pt>
                <c:pt idx="8490">
                  <c:v>0.0</c:v>
                </c:pt>
                <c:pt idx="8491">
                  <c:v>0.0</c:v>
                </c:pt>
                <c:pt idx="8492">
                  <c:v>0.0</c:v>
                </c:pt>
                <c:pt idx="8493">
                  <c:v>0.0</c:v>
                </c:pt>
                <c:pt idx="8494">
                  <c:v>0.0</c:v>
                </c:pt>
                <c:pt idx="8495">
                  <c:v>0.0</c:v>
                </c:pt>
                <c:pt idx="8496">
                  <c:v>0.0</c:v>
                </c:pt>
                <c:pt idx="8497">
                  <c:v>0.0</c:v>
                </c:pt>
                <c:pt idx="8498">
                  <c:v>0.0</c:v>
                </c:pt>
                <c:pt idx="8499">
                  <c:v>0.0</c:v>
                </c:pt>
                <c:pt idx="8500">
                  <c:v>6.01562848748069</c:v>
                </c:pt>
                <c:pt idx="8501">
                  <c:v>6.015802072702098</c:v>
                </c:pt>
                <c:pt idx="8502">
                  <c:v>6.015920426956048</c:v>
                </c:pt>
                <c:pt idx="8503">
                  <c:v>6.015936387234822</c:v>
                </c:pt>
                <c:pt idx="8504">
                  <c:v>6.016078377273192</c:v>
                </c:pt>
                <c:pt idx="8505">
                  <c:v>6.01626713697466</c:v>
                </c:pt>
                <c:pt idx="8506">
                  <c:v>6.01636229228127</c:v>
                </c:pt>
                <c:pt idx="8507">
                  <c:v>6.01657508732757</c:v>
                </c:pt>
                <c:pt idx="8508">
                  <c:v>6.016693002155</c:v>
                </c:pt>
                <c:pt idx="8509">
                  <c:v>6.016913776071024</c:v>
                </c:pt>
                <c:pt idx="8510">
                  <c:v>0.0</c:v>
                </c:pt>
                <c:pt idx="8511">
                  <c:v>0.0</c:v>
                </c:pt>
                <c:pt idx="8512">
                  <c:v>0.0</c:v>
                </c:pt>
                <c:pt idx="8513">
                  <c:v>0.0</c:v>
                </c:pt>
                <c:pt idx="8514">
                  <c:v>0.0</c:v>
                </c:pt>
                <c:pt idx="8515">
                  <c:v>0.0</c:v>
                </c:pt>
                <c:pt idx="8516">
                  <c:v>0.0</c:v>
                </c:pt>
                <c:pt idx="8517">
                  <c:v>0.0</c:v>
                </c:pt>
                <c:pt idx="8518">
                  <c:v>0.0</c:v>
                </c:pt>
                <c:pt idx="8519">
                  <c:v>0.0</c:v>
                </c:pt>
                <c:pt idx="8520">
                  <c:v>6.015652221215317</c:v>
                </c:pt>
                <c:pt idx="8521">
                  <c:v>6.015786440612056</c:v>
                </c:pt>
                <c:pt idx="8522">
                  <c:v>6.01566837499311</c:v>
                </c:pt>
                <c:pt idx="8523">
                  <c:v>6.015936508295489</c:v>
                </c:pt>
                <c:pt idx="8524">
                  <c:v>6.016070280956462</c:v>
                </c:pt>
                <c:pt idx="8525">
                  <c:v>6.016172770565482</c:v>
                </c:pt>
                <c:pt idx="8526">
                  <c:v>6.016212457508916</c:v>
                </c:pt>
                <c:pt idx="8527">
                  <c:v>6.016385927626079</c:v>
                </c:pt>
                <c:pt idx="8528">
                  <c:v>6.01640998266089</c:v>
                </c:pt>
                <c:pt idx="8529">
                  <c:v>6.016551626852647</c:v>
                </c:pt>
                <c:pt idx="8530">
                  <c:v>0.0</c:v>
                </c:pt>
                <c:pt idx="8531">
                  <c:v>0.0</c:v>
                </c:pt>
                <c:pt idx="8532">
                  <c:v>0.0</c:v>
                </c:pt>
                <c:pt idx="8533">
                  <c:v>0.0</c:v>
                </c:pt>
                <c:pt idx="8534">
                  <c:v>0.0</c:v>
                </c:pt>
                <c:pt idx="8535">
                  <c:v>0.0</c:v>
                </c:pt>
                <c:pt idx="8536">
                  <c:v>0.0</c:v>
                </c:pt>
                <c:pt idx="8537">
                  <c:v>0.0</c:v>
                </c:pt>
                <c:pt idx="8538">
                  <c:v>0.0</c:v>
                </c:pt>
                <c:pt idx="8539">
                  <c:v>0.0</c:v>
                </c:pt>
                <c:pt idx="8540">
                  <c:v>6.015400358337769</c:v>
                </c:pt>
                <c:pt idx="8541">
                  <c:v>6.015636516055944</c:v>
                </c:pt>
                <c:pt idx="8542">
                  <c:v>6.015660506393895</c:v>
                </c:pt>
                <c:pt idx="8543">
                  <c:v>6.015613607656237</c:v>
                </c:pt>
                <c:pt idx="8544">
                  <c:v>6.015834416607211</c:v>
                </c:pt>
                <c:pt idx="8545">
                  <c:v>6.015999691822615</c:v>
                </c:pt>
                <c:pt idx="8546">
                  <c:v>6.016251728639438</c:v>
                </c:pt>
                <c:pt idx="8547">
                  <c:v>6.016252286080637</c:v>
                </c:pt>
                <c:pt idx="8548">
                  <c:v>6.016488366646445</c:v>
                </c:pt>
                <c:pt idx="8549">
                  <c:v>6.016551554409338</c:v>
                </c:pt>
                <c:pt idx="8550">
                  <c:v>0.0</c:v>
                </c:pt>
                <c:pt idx="8551">
                  <c:v>0.0</c:v>
                </c:pt>
                <c:pt idx="8552">
                  <c:v>0.0</c:v>
                </c:pt>
                <c:pt idx="8553">
                  <c:v>0.0</c:v>
                </c:pt>
                <c:pt idx="8554">
                  <c:v>0.0</c:v>
                </c:pt>
                <c:pt idx="8555">
                  <c:v>0.0</c:v>
                </c:pt>
                <c:pt idx="8556">
                  <c:v>0.0</c:v>
                </c:pt>
                <c:pt idx="8557">
                  <c:v>0.0</c:v>
                </c:pt>
                <c:pt idx="8558">
                  <c:v>0.0</c:v>
                </c:pt>
                <c:pt idx="8559">
                  <c:v>0.0</c:v>
                </c:pt>
                <c:pt idx="8560">
                  <c:v>6.015471026232578</c:v>
                </c:pt>
                <c:pt idx="8561">
                  <c:v>6.015652323266675</c:v>
                </c:pt>
                <c:pt idx="8562">
                  <c:v>6.01572378979384</c:v>
                </c:pt>
                <c:pt idx="8563">
                  <c:v>6.015897068389548</c:v>
                </c:pt>
                <c:pt idx="8564">
                  <c:v>6.015881490901458</c:v>
                </c:pt>
                <c:pt idx="8565">
                  <c:v>6.016086498751806</c:v>
                </c:pt>
                <c:pt idx="8566">
                  <c:v>6.016188820218706</c:v>
                </c:pt>
                <c:pt idx="8567">
                  <c:v>6.016417126822683</c:v>
                </c:pt>
                <c:pt idx="8568">
                  <c:v>6.016464586869946</c:v>
                </c:pt>
                <c:pt idx="8569">
                  <c:v>6.01659864667042</c:v>
                </c:pt>
                <c:pt idx="8570">
                  <c:v>0.0</c:v>
                </c:pt>
                <c:pt idx="8571">
                  <c:v>0.0</c:v>
                </c:pt>
                <c:pt idx="8572">
                  <c:v>0.0</c:v>
                </c:pt>
                <c:pt idx="8573">
                  <c:v>0.0</c:v>
                </c:pt>
                <c:pt idx="8574">
                  <c:v>0.0</c:v>
                </c:pt>
                <c:pt idx="8575">
                  <c:v>0.0</c:v>
                </c:pt>
                <c:pt idx="8576">
                  <c:v>0.0</c:v>
                </c:pt>
                <c:pt idx="8577">
                  <c:v>0.0</c:v>
                </c:pt>
                <c:pt idx="8578">
                  <c:v>0.0</c:v>
                </c:pt>
                <c:pt idx="8579">
                  <c:v>0.0</c:v>
                </c:pt>
                <c:pt idx="8580">
                  <c:v>6.015652221215317</c:v>
                </c:pt>
                <c:pt idx="8581">
                  <c:v>6.015597197982522</c:v>
                </c:pt>
                <c:pt idx="8582">
                  <c:v>6.01577069751911</c:v>
                </c:pt>
                <c:pt idx="8583">
                  <c:v>6.015857562545838</c:v>
                </c:pt>
                <c:pt idx="8584">
                  <c:v>6.015936688038783</c:v>
                </c:pt>
                <c:pt idx="8585">
                  <c:v>6.01622013900313</c:v>
                </c:pt>
                <c:pt idx="8586">
                  <c:v>6.016220458027236</c:v>
                </c:pt>
                <c:pt idx="8587">
                  <c:v>6.01643322514297</c:v>
                </c:pt>
                <c:pt idx="8588">
                  <c:v>6.016567167830663</c:v>
                </c:pt>
                <c:pt idx="8589">
                  <c:v>6.016637916787555</c:v>
                </c:pt>
                <c:pt idx="8590">
                  <c:v>0.0</c:v>
                </c:pt>
                <c:pt idx="8591">
                  <c:v>0.0</c:v>
                </c:pt>
                <c:pt idx="8592">
                  <c:v>0.0</c:v>
                </c:pt>
                <c:pt idx="8593">
                  <c:v>0.0</c:v>
                </c:pt>
                <c:pt idx="8594">
                  <c:v>0.0</c:v>
                </c:pt>
                <c:pt idx="8595">
                  <c:v>0.0</c:v>
                </c:pt>
                <c:pt idx="8596">
                  <c:v>0.0</c:v>
                </c:pt>
                <c:pt idx="8597">
                  <c:v>0.0</c:v>
                </c:pt>
                <c:pt idx="8598">
                  <c:v>0.0</c:v>
                </c:pt>
                <c:pt idx="8599">
                  <c:v>0.0</c:v>
                </c:pt>
                <c:pt idx="8600">
                  <c:v>6.015699444249961</c:v>
                </c:pt>
                <c:pt idx="8601">
                  <c:v>6.015770801987594</c:v>
                </c:pt>
                <c:pt idx="8602">
                  <c:v>6.015944115593197</c:v>
                </c:pt>
                <c:pt idx="8603">
                  <c:v>6.016031170337</c:v>
                </c:pt>
                <c:pt idx="8604">
                  <c:v>6.016101623382332</c:v>
                </c:pt>
                <c:pt idx="8605">
                  <c:v>6.016204408604466</c:v>
                </c:pt>
                <c:pt idx="8606">
                  <c:v>6.016196775198925</c:v>
                </c:pt>
                <c:pt idx="8607">
                  <c:v>6.016433156296777</c:v>
                </c:pt>
                <c:pt idx="8608">
                  <c:v>6.01644127419462</c:v>
                </c:pt>
                <c:pt idx="8609">
                  <c:v>6.016630269878338</c:v>
                </c:pt>
                <c:pt idx="8610">
                  <c:v>0.0</c:v>
                </c:pt>
                <c:pt idx="8611">
                  <c:v>0.0</c:v>
                </c:pt>
                <c:pt idx="8612">
                  <c:v>0.0</c:v>
                </c:pt>
                <c:pt idx="8613">
                  <c:v>0.0</c:v>
                </c:pt>
                <c:pt idx="8614">
                  <c:v>0.0</c:v>
                </c:pt>
                <c:pt idx="8615">
                  <c:v>0.0</c:v>
                </c:pt>
                <c:pt idx="8616">
                  <c:v>0.0</c:v>
                </c:pt>
                <c:pt idx="8617">
                  <c:v>0.0</c:v>
                </c:pt>
                <c:pt idx="8618">
                  <c:v>0.0</c:v>
                </c:pt>
                <c:pt idx="8619">
                  <c:v>0.0</c:v>
                </c:pt>
                <c:pt idx="8620">
                  <c:v>6.015730745495889</c:v>
                </c:pt>
                <c:pt idx="8621">
                  <c:v>6.015755028863214</c:v>
                </c:pt>
                <c:pt idx="8622">
                  <c:v>6.015716076313677</c:v>
                </c:pt>
                <c:pt idx="8623">
                  <c:v>6.015936387234822</c:v>
                </c:pt>
                <c:pt idx="8624">
                  <c:v>6.015968101665725</c:v>
                </c:pt>
                <c:pt idx="8625">
                  <c:v>6.016236211078843</c:v>
                </c:pt>
                <c:pt idx="8626">
                  <c:v>6.016401613138706</c:v>
                </c:pt>
                <c:pt idx="8627">
                  <c:v>6.01652766652191</c:v>
                </c:pt>
                <c:pt idx="8628">
                  <c:v>6.016559236294448</c:v>
                </c:pt>
                <c:pt idx="8629">
                  <c:v>6.01679562160988</c:v>
                </c:pt>
                <c:pt idx="8630">
                  <c:v>0.0</c:v>
                </c:pt>
                <c:pt idx="8631">
                  <c:v>0.0</c:v>
                </c:pt>
                <c:pt idx="8632">
                  <c:v>0.0</c:v>
                </c:pt>
                <c:pt idx="8633">
                  <c:v>0.0</c:v>
                </c:pt>
                <c:pt idx="8634">
                  <c:v>0.0</c:v>
                </c:pt>
                <c:pt idx="8635">
                  <c:v>0.0</c:v>
                </c:pt>
                <c:pt idx="8636">
                  <c:v>0.0</c:v>
                </c:pt>
                <c:pt idx="8637">
                  <c:v>0.0</c:v>
                </c:pt>
                <c:pt idx="8638">
                  <c:v>0.0</c:v>
                </c:pt>
                <c:pt idx="8639">
                  <c:v>0.0</c:v>
                </c:pt>
                <c:pt idx="8640">
                  <c:v>6.015652076247965</c:v>
                </c:pt>
                <c:pt idx="8641">
                  <c:v>6.015731146568045</c:v>
                </c:pt>
                <c:pt idx="8642">
                  <c:v>6.015747377978705</c:v>
                </c:pt>
                <c:pt idx="8643">
                  <c:v>6.015936508295489</c:v>
                </c:pt>
                <c:pt idx="8644">
                  <c:v>6.016094060079514</c:v>
                </c:pt>
                <c:pt idx="8645">
                  <c:v>6.016133866638024</c:v>
                </c:pt>
                <c:pt idx="8646">
                  <c:v>6.01632287692166</c:v>
                </c:pt>
                <c:pt idx="8647">
                  <c:v>6.016401537011174</c:v>
                </c:pt>
                <c:pt idx="8648">
                  <c:v>6.016598857374276</c:v>
                </c:pt>
                <c:pt idx="8649">
                  <c:v>6.01664601700177</c:v>
                </c:pt>
                <c:pt idx="8650">
                  <c:v>0.0</c:v>
                </c:pt>
                <c:pt idx="8651">
                  <c:v>0.0</c:v>
                </c:pt>
                <c:pt idx="8652">
                  <c:v>0.0</c:v>
                </c:pt>
                <c:pt idx="8653">
                  <c:v>0.0</c:v>
                </c:pt>
                <c:pt idx="8654">
                  <c:v>0.0</c:v>
                </c:pt>
                <c:pt idx="8655">
                  <c:v>0.0</c:v>
                </c:pt>
                <c:pt idx="8656">
                  <c:v>0.0</c:v>
                </c:pt>
                <c:pt idx="8657">
                  <c:v>0.0</c:v>
                </c:pt>
                <c:pt idx="8658">
                  <c:v>0.0</c:v>
                </c:pt>
                <c:pt idx="8659">
                  <c:v>0.0</c:v>
                </c:pt>
                <c:pt idx="8660">
                  <c:v>6.015636303791082</c:v>
                </c:pt>
                <c:pt idx="8661">
                  <c:v>6.015778437866331</c:v>
                </c:pt>
                <c:pt idx="8662">
                  <c:v>6.015857382525311</c:v>
                </c:pt>
                <c:pt idx="8663">
                  <c:v>6.01588134121172</c:v>
                </c:pt>
                <c:pt idx="8664">
                  <c:v>6.015952371510656</c:v>
                </c:pt>
                <c:pt idx="8665">
                  <c:v>6.016228046158433</c:v>
                </c:pt>
                <c:pt idx="8666">
                  <c:v>6.01636219708053</c:v>
                </c:pt>
                <c:pt idx="8667">
                  <c:v>6.016354656497776</c:v>
                </c:pt>
                <c:pt idx="8668">
                  <c:v>6.016456955296356</c:v>
                </c:pt>
                <c:pt idx="8669">
                  <c:v>6.016709067664712</c:v>
                </c:pt>
                <c:pt idx="8670">
                  <c:v>0.0</c:v>
                </c:pt>
                <c:pt idx="8671">
                  <c:v>0.0</c:v>
                </c:pt>
                <c:pt idx="8672">
                  <c:v>0.0</c:v>
                </c:pt>
                <c:pt idx="8673">
                  <c:v>0.0</c:v>
                </c:pt>
                <c:pt idx="8674">
                  <c:v>0.0</c:v>
                </c:pt>
                <c:pt idx="8675">
                  <c:v>0.0</c:v>
                </c:pt>
                <c:pt idx="8676">
                  <c:v>0.0</c:v>
                </c:pt>
                <c:pt idx="8677">
                  <c:v>0.0</c:v>
                </c:pt>
                <c:pt idx="8678">
                  <c:v>0.0</c:v>
                </c:pt>
                <c:pt idx="8679">
                  <c:v>0.0</c:v>
                </c:pt>
                <c:pt idx="8680">
                  <c:v>6.015502662758244</c:v>
                </c:pt>
                <c:pt idx="8681">
                  <c:v>6.015660371833413</c:v>
                </c:pt>
                <c:pt idx="8682">
                  <c:v>6.015621600063288</c:v>
                </c:pt>
                <c:pt idx="8683">
                  <c:v>6.015825954628409</c:v>
                </c:pt>
                <c:pt idx="8684">
                  <c:v>6.015810526882666</c:v>
                </c:pt>
                <c:pt idx="8685">
                  <c:v>6.016086593728697</c:v>
                </c:pt>
                <c:pt idx="8686">
                  <c:v>6.01614945310976</c:v>
                </c:pt>
                <c:pt idx="8687">
                  <c:v>6.016212779306808</c:v>
                </c:pt>
                <c:pt idx="8688">
                  <c:v>6.016480267294027</c:v>
                </c:pt>
                <c:pt idx="8689">
                  <c:v>6.016622376227275</c:v>
                </c:pt>
                <c:pt idx="8690">
                  <c:v>0.0</c:v>
                </c:pt>
                <c:pt idx="8691">
                  <c:v>0.0</c:v>
                </c:pt>
                <c:pt idx="8692">
                  <c:v>0.0</c:v>
                </c:pt>
                <c:pt idx="8693">
                  <c:v>0.0</c:v>
                </c:pt>
                <c:pt idx="8694">
                  <c:v>0.0</c:v>
                </c:pt>
                <c:pt idx="8695">
                  <c:v>0.0</c:v>
                </c:pt>
                <c:pt idx="8696">
                  <c:v>0.0</c:v>
                </c:pt>
                <c:pt idx="8697">
                  <c:v>0.0</c:v>
                </c:pt>
                <c:pt idx="8698">
                  <c:v>0.0</c:v>
                </c:pt>
                <c:pt idx="8699">
                  <c:v>0.0</c:v>
                </c:pt>
                <c:pt idx="8700">
                  <c:v>6.015589081735023</c:v>
                </c:pt>
                <c:pt idx="8701">
                  <c:v>6.015628979692887</c:v>
                </c:pt>
                <c:pt idx="8702">
                  <c:v>6.015636918520451</c:v>
                </c:pt>
                <c:pt idx="8703">
                  <c:v>6.015834242687438</c:v>
                </c:pt>
                <c:pt idx="8704">
                  <c:v>6.015968128460844</c:v>
                </c:pt>
                <c:pt idx="8705">
                  <c:v>6.016094084699482</c:v>
                </c:pt>
                <c:pt idx="8706">
                  <c:v>6.016322827989163</c:v>
                </c:pt>
                <c:pt idx="8707">
                  <c:v>6.01643322514297</c:v>
                </c:pt>
                <c:pt idx="8708">
                  <c:v>6.016488643718477</c:v>
                </c:pt>
                <c:pt idx="8709">
                  <c:v>6.016677656492478</c:v>
                </c:pt>
                <c:pt idx="8710">
                  <c:v>0.0</c:v>
                </c:pt>
                <c:pt idx="8711">
                  <c:v>0.0</c:v>
                </c:pt>
                <c:pt idx="8712">
                  <c:v>0.0</c:v>
                </c:pt>
                <c:pt idx="8713">
                  <c:v>0.0</c:v>
                </c:pt>
                <c:pt idx="8714">
                  <c:v>0.0</c:v>
                </c:pt>
                <c:pt idx="8715">
                  <c:v>0.0</c:v>
                </c:pt>
                <c:pt idx="8716">
                  <c:v>0.0</c:v>
                </c:pt>
                <c:pt idx="8717">
                  <c:v>0.0</c:v>
                </c:pt>
                <c:pt idx="8718">
                  <c:v>0.0</c:v>
                </c:pt>
                <c:pt idx="8719">
                  <c:v>0.0</c:v>
                </c:pt>
                <c:pt idx="8720">
                  <c:v>6.01562061861456</c:v>
                </c:pt>
                <c:pt idx="8721">
                  <c:v>6.015746934608938</c:v>
                </c:pt>
                <c:pt idx="8722">
                  <c:v>6.015817966373706</c:v>
                </c:pt>
                <c:pt idx="8723">
                  <c:v>6.01592059093444</c:v>
                </c:pt>
                <c:pt idx="8724">
                  <c:v>6.016054813802031</c:v>
                </c:pt>
                <c:pt idx="8725">
                  <c:v>6.016180771299569</c:v>
                </c:pt>
                <c:pt idx="8726">
                  <c:v>6.016157549913705</c:v>
                </c:pt>
                <c:pt idx="8727">
                  <c:v>6.016299308830096</c:v>
                </c:pt>
                <c:pt idx="8728">
                  <c:v>6.01664587751223</c:v>
                </c:pt>
                <c:pt idx="8729">
                  <c:v>6.016803438880984</c:v>
                </c:pt>
                <c:pt idx="8730">
                  <c:v>0.0</c:v>
                </c:pt>
                <c:pt idx="8731">
                  <c:v>0.0</c:v>
                </c:pt>
                <c:pt idx="8732">
                  <c:v>0.0</c:v>
                </c:pt>
                <c:pt idx="8733">
                  <c:v>0.0</c:v>
                </c:pt>
                <c:pt idx="8734">
                  <c:v>0.0</c:v>
                </c:pt>
                <c:pt idx="8735">
                  <c:v>0.0</c:v>
                </c:pt>
                <c:pt idx="8736">
                  <c:v>0.0</c:v>
                </c:pt>
                <c:pt idx="8737">
                  <c:v>0.0</c:v>
                </c:pt>
                <c:pt idx="8738">
                  <c:v>0.0</c:v>
                </c:pt>
                <c:pt idx="8739">
                  <c:v>0.0</c:v>
                </c:pt>
                <c:pt idx="8740">
                  <c:v>6.015707224828239</c:v>
                </c:pt>
                <c:pt idx="8741">
                  <c:v>6.015786486558349</c:v>
                </c:pt>
                <c:pt idx="8742">
                  <c:v>6.015771011990306</c:v>
                </c:pt>
                <c:pt idx="8743">
                  <c:v>6.015991462906404</c:v>
                </c:pt>
                <c:pt idx="8744">
                  <c:v>6.016039057965008</c:v>
                </c:pt>
                <c:pt idx="8745">
                  <c:v>6.016141452301935</c:v>
                </c:pt>
                <c:pt idx="8746">
                  <c:v>6.016196869065521</c:v>
                </c:pt>
                <c:pt idx="8747">
                  <c:v>6.016385927626079</c:v>
                </c:pt>
                <c:pt idx="8748">
                  <c:v>6.0166459282216</c:v>
                </c:pt>
                <c:pt idx="8749">
                  <c:v>6.01657542438757</c:v>
                </c:pt>
                <c:pt idx="8750">
                  <c:v>0.0</c:v>
                </c:pt>
                <c:pt idx="8751">
                  <c:v>0.0</c:v>
                </c:pt>
                <c:pt idx="8752">
                  <c:v>0.0</c:v>
                </c:pt>
                <c:pt idx="8753">
                  <c:v>0.0</c:v>
                </c:pt>
                <c:pt idx="8754">
                  <c:v>0.0</c:v>
                </c:pt>
                <c:pt idx="8755">
                  <c:v>0.0</c:v>
                </c:pt>
                <c:pt idx="8756">
                  <c:v>0.0</c:v>
                </c:pt>
                <c:pt idx="8757">
                  <c:v>0.0</c:v>
                </c:pt>
                <c:pt idx="8758">
                  <c:v>0.0</c:v>
                </c:pt>
                <c:pt idx="8759">
                  <c:v>0.0</c:v>
                </c:pt>
                <c:pt idx="8760">
                  <c:v>6.015604744136938</c:v>
                </c:pt>
                <c:pt idx="8761">
                  <c:v>6.015644564513916</c:v>
                </c:pt>
                <c:pt idx="8762">
                  <c:v>6.015637018444095</c:v>
                </c:pt>
                <c:pt idx="8763">
                  <c:v>6.015810317419197</c:v>
                </c:pt>
                <c:pt idx="8764">
                  <c:v>6.015975960045465</c:v>
                </c:pt>
                <c:pt idx="8765">
                  <c:v>6.016047179831267</c:v>
                </c:pt>
                <c:pt idx="8766">
                  <c:v>6.016236188449838</c:v>
                </c:pt>
                <c:pt idx="8767">
                  <c:v>6.016370196942493</c:v>
                </c:pt>
                <c:pt idx="8768">
                  <c:v>6.016496275609026</c:v>
                </c:pt>
                <c:pt idx="8769">
                  <c:v>6.016717029043694</c:v>
                </c:pt>
                <c:pt idx="8770">
                  <c:v>0.0</c:v>
                </c:pt>
                <c:pt idx="8771">
                  <c:v>0.0</c:v>
                </c:pt>
                <c:pt idx="8772">
                  <c:v>0.0</c:v>
                </c:pt>
                <c:pt idx="8773">
                  <c:v>0.0</c:v>
                </c:pt>
                <c:pt idx="8774">
                  <c:v>0.0</c:v>
                </c:pt>
                <c:pt idx="8775">
                  <c:v>0.0</c:v>
                </c:pt>
                <c:pt idx="8776">
                  <c:v>0.0</c:v>
                </c:pt>
                <c:pt idx="8777">
                  <c:v>0.0</c:v>
                </c:pt>
                <c:pt idx="8778">
                  <c:v>0.0</c:v>
                </c:pt>
                <c:pt idx="8779">
                  <c:v>0.0</c:v>
                </c:pt>
                <c:pt idx="8780">
                  <c:v>6.015604698956206</c:v>
                </c:pt>
                <c:pt idx="8781">
                  <c:v>6.015597343286617</c:v>
                </c:pt>
                <c:pt idx="8782">
                  <c:v>6.01569187500111</c:v>
                </c:pt>
                <c:pt idx="8783">
                  <c:v>6.01569231914337</c:v>
                </c:pt>
                <c:pt idx="8784">
                  <c:v>6.015944466264004</c:v>
                </c:pt>
                <c:pt idx="8785">
                  <c:v>6.01598408251319</c:v>
                </c:pt>
                <c:pt idx="8786">
                  <c:v>6.016133726042884</c:v>
                </c:pt>
                <c:pt idx="8787">
                  <c:v>6.016322946877841</c:v>
                </c:pt>
                <c:pt idx="8788">
                  <c:v>6.016480544868084</c:v>
                </c:pt>
                <c:pt idx="8789">
                  <c:v>6.016551644369891</c:v>
                </c:pt>
                <c:pt idx="8790">
                  <c:v>0.0</c:v>
                </c:pt>
                <c:pt idx="8791">
                  <c:v>0.0</c:v>
                </c:pt>
                <c:pt idx="8792">
                  <c:v>0.0</c:v>
                </c:pt>
                <c:pt idx="8793">
                  <c:v>0.0</c:v>
                </c:pt>
                <c:pt idx="8794">
                  <c:v>0.0</c:v>
                </c:pt>
                <c:pt idx="8795">
                  <c:v>0.0</c:v>
                </c:pt>
                <c:pt idx="8796">
                  <c:v>0.0</c:v>
                </c:pt>
                <c:pt idx="8797">
                  <c:v>0.0</c:v>
                </c:pt>
                <c:pt idx="8798">
                  <c:v>0.0</c:v>
                </c:pt>
                <c:pt idx="8799">
                  <c:v>0.0</c:v>
                </c:pt>
                <c:pt idx="8800">
                  <c:v>6.01551793655559</c:v>
                </c:pt>
                <c:pt idx="8801">
                  <c:v>6.015503023030777</c:v>
                </c:pt>
                <c:pt idx="8802">
                  <c:v>6.015691951658047</c:v>
                </c:pt>
                <c:pt idx="8803">
                  <c:v>6.015597959256427</c:v>
                </c:pt>
                <c:pt idx="8804">
                  <c:v>6.015905371286006</c:v>
                </c:pt>
                <c:pt idx="8805">
                  <c:v>6.016047088042914</c:v>
                </c:pt>
                <c:pt idx="8806">
                  <c:v>6.016094264957172</c:v>
                </c:pt>
                <c:pt idx="8807">
                  <c:v>6.016323198137908</c:v>
                </c:pt>
                <c:pt idx="8808">
                  <c:v>6.016291532860723</c:v>
                </c:pt>
                <c:pt idx="8809">
                  <c:v>6.016559603472877</c:v>
                </c:pt>
                <c:pt idx="8810">
                  <c:v>0.0</c:v>
                </c:pt>
                <c:pt idx="8811">
                  <c:v>0.0</c:v>
                </c:pt>
                <c:pt idx="8812">
                  <c:v>0.0</c:v>
                </c:pt>
                <c:pt idx="8813">
                  <c:v>0.0</c:v>
                </c:pt>
                <c:pt idx="8814">
                  <c:v>0.0</c:v>
                </c:pt>
                <c:pt idx="8815">
                  <c:v>0.0</c:v>
                </c:pt>
                <c:pt idx="8816">
                  <c:v>0.0</c:v>
                </c:pt>
                <c:pt idx="8817">
                  <c:v>0.0</c:v>
                </c:pt>
                <c:pt idx="8818">
                  <c:v>0.0</c:v>
                </c:pt>
                <c:pt idx="8819">
                  <c:v>0.0</c:v>
                </c:pt>
                <c:pt idx="8820">
                  <c:v>6.015644352417715</c:v>
                </c:pt>
                <c:pt idx="8821">
                  <c:v>6.015675979202284</c:v>
                </c:pt>
                <c:pt idx="8822">
                  <c:v>6.015637251933073</c:v>
                </c:pt>
                <c:pt idx="8823">
                  <c:v>6.015739730325658</c:v>
                </c:pt>
                <c:pt idx="8824">
                  <c:v>6.015905078987309</c:v>
                </c:pt>
                <c:pt idx="8825">
                  <c:v>6.01604713245978</c:v>
                </c:pt>
                <c:pt idx="8826">
                  <c:v>6.016157434463506</c:v>
                </c:pt>
                <c:pt idx="8827">
                  <c:v>6.01640202561368</c:v>
                </c:pt>
                <c:pt idx="8828">
                  <c:v>6.01652805467063</c:v>
                </c:pt>
                <c:pt idx="8829">
                  <c:v>6.01667779584638</c:v>
                </c:pt>
                <c:pt idx="8830">
                  <c:v>0.0</c:v>
                </c:pt>
                <c:pt idx="8831">
                  <c:v>0.0</c:v>
                </c:pt>
                <c:pt idx="8832">
                  <c:v>0.0</c:v>
                </c:pt>
                <c:pt idx="8833">
                  <c:v>0.0</c:v>
                </c:pt>
                <c:pt idx="8834">
                  <c:v>0.0</c:v>
                </c:pt>
                <c:pt idx="8835">
                  <c:v>0.0</c:v>
                </c:pt>
                <c:pt idx="8836">
                  <c:v>0.0</c:v>
                </c:pt>
                <c:pt idx="8837">
                  <c:v>0.0</c:v>
                </c:pt>
                <c:pt idx="8838">
                  <c:v>0.0</c:v>
                </c:pt>
                <c:pt idx="8839">
                  <c:v>0.0</c:v>
                </c:pt>
                <c:pt idx="8840">
                  <c:v>6.015463344604463</c:v>
                </c:pt>
                <c:pt idx="8841">
                  <c:v>6.015542295998488</c:v>
                </c:pt>
                <c:pt idx="8842">
                  <c:v>6.01556587549332</c:v>
                </c:pt>
                <c:pt idx="8843">
                  <c:v>6.015716432037966</c:v>
                </c:pt>
                <c:pt idx="8844">
                  <c:v>6.015802959770506</c:v>
                </c:pt>
                <c:pt idx="8845">
                  <c:v>6.01596840483817</c:v>
                </c:pt>
                <c:pt idx="8846">
                  <c:v>6.016149728866336</c:v>
                </c:pt>
                <c:pt idx="8847">
                  <c:v>6.01629941873353</c:v>
                </c:pt>
                <c:pt idx="8848">
                  <c:v>6.016386177048227</c:v>
                </c:pt>
                <c:pt idx="8849">
                  <c:v>6.016449177409439</c:v>
                </c:pt>
                <c:pt idx="8850">
                  <c:v>0.0</c:v>
                </c:pt>
                <c:pt idx="8851">
                  <c:v>0.0</c:v>
                </c:pt>
                <c:pt idx="8852">
                  <c:v>0.0</c:v>
                </c:pt>
                <c:pt idx="8853">
                  <c:v>0.0</c:v>
                </c:pt>
                <c:pt idx="8854">
                  <c:v>0.0</c:v>
                </c:pt>
                <c:pt idx="8855">
                  <c:v>0.0</c:v>
                </c:pt>
                <c:pt idx="8856">
                  <c:v>0.0</c:v>
                </c:pt>
                <c:pt idx="8857">
                  <c:v>0.0</c:v>
                </c:pt>
                <c:pt idx="8858">
                  <c:v>0.0</c:v>
                </c:pt>
                <c:pt idx="8859">
                  <c:v>0.0</c:v>
                </c:pt>
                <c:pt idx="8860">
                  <c:v>6.01536093407887</c:v>
                </c:pt>
                <c:pt idx="8861">
                  <c:v>6.015487293306638</c:v>
                </c:pt>
                <c:pt idx="8862">
                  <c:v>6.01562118878806</c:v>
                </c:pt>
                <c:pt idx="8863">
                  <c:v>6.015652815013077</c:v>
                </c:pt>
                <c:pt idx="8864">
                  <c:v>6.015873442266739</c:v>
                </c:pt>
                <c:pt idx="8865">
                  <c:v>6.015984038481637</c:v>
                </c:pt>
                <c:pt idx="8866">
                  <c:v>6.016118043761984</c:v>
                </c:pt>
                <c:pt idx="8867">
                  <c:v>6.016204801957624</c:v>
                </c:pt>
                <c:pt idx="8868">
                  <c:v>6.016362397626084</c:v>
                </c:pt>
                <c:pt idx="8869">
                  <c:v>6.0164964557022</c:v>
                </c:pt>
                <c:pt idx="8870">
                  <c:v>0.0</c:v>
                </c:pt>
                <c:pt idx="8871">
                  <c:v>0.0</c:v>
                </c:pt>
                <c:pt idx="8872">
                  <c:v>0.0</c:v>
                </c:pt>
                <c:pt idx="8873">
                  <c:v>0.0</c:v>
                </c:pt>
                <c:pt idx="8874">
                  <c:v>0.0</c:v>
                </c:pt>
                <c:pt idx="8875">
                  <c:v>0.0</c:v>
                </c:pt>
                <c:pt idx="8876">
                  <c:v>0.0</c:v>
                </c:pt>
                <c:pt idx="8877">
                  <c:v>0.0</c:v>
                </c:pt>
                <c:pt idx="8878">
                  <c:v>0.0</c:v>
                </c:pt>
                <c:pt idx="8879">
                  <c:v>0.0</c:v>
                </c:pt>
                <c:pt idx="8880">
                  <c:v>6.015447349885695</c:v>
                </c:pt>
                <c:pt idx="8881">
                  <c:v>6.015683959964587</c:v>
                </c:pt>
                <c:pt idx="8882">
                  <c:v>6.015692287538636</c:v>
                </c:pt>
                <c:pt idx="8883">
                  <c:v>6.015740019969834</c:v>
                </c:pt>
                <c:pt idx="8884">
                  <c:v>6.016007446607447</c:v>
                </c:pt>
                <c:pt idx="8885">
                  <c:v>6.016141452301935</c:v>
                </c:pt>
                <c:pt idx="8886">
                  <c:v>6.016299238748122</c:v>
                </c:pt>
                <c:pt idx="8887">
                  <c:v>6.016252050396068</c:v>
                </c:pt>
                <c:pt idx="8888">
                  <c:v>6.016472586205195</c:v>
                </c:pt>
                <c:pt idx="8889">
                  <c:v>6.016606645427065</c:v>
                </c:pt>
                <c:pt idx="8890">
                  <c:v>0.0</c:v>
                </c:pt>
                <c:pt idx="8891">
                  <c:v>0.0</c:v>
                </c:pt>
                <c:pt idx="8892">
                  <c:v>0.0</c:v>
                </c:pt>
                <c:pt idx="8893">
                  <c:v>0.0</c:v>
                </c:pt>
                <c:pt idx="8894">
                  <c:v>0.0</c:v>
                </c:pt>
                <c:pt idx="8895">
                  <c:v>0.0</c:v>
                </c:pt>
                <c:pt idx="8896">
                  <c:v>0.0</c:v>
                </c:pt>
                <c:pt idx="8897">
                  <c:v>0.0</c:v>
                </c:pt>
                <c:pt idx="8898">
                  <c:v>0.0</c:v>
                </c:pt>
                <c:pt idx="8899">
                  <c:v>0.0</c:v>
                </c:pt>
                <c:pt idx="8900">
                  <c:v>6.01568367142379</c:v>
                </c:pt>
                <c:pt idx="8901">
                  <c:v>6.015786440612056</c:v>
                </c:pt>
                <c:pt idx="8902">
                  <c:v>6.015771011990306</c:v>
                </c:pt>
                <c:pt idx="8903">
                  <c:v>6.015905004446322</c:v>
                </c:pt>
                <c:pt idx="8904">
                  <c:v>6.015905371286006</c:v>
                </c:pt>
                <c:pt idx="8905">
                  <c:v>6.016133770952754</c:v>
                </c:pt>
                <c:pt idx="8906">
                  <c:v>6.0162674805963</c:v>
                </c:pt>
                <c:pt idx="8907">
                  <c:v>6.016456886755083</c:v>
                </c:pt>
                <c:pt idx="8908">
                  <c:v>6.016606556270816</c:v>
                </c:pt>
                <c:pt idx="8909">
                  <c:v>6.016622376227275</c:v>
                </c:pt>
                <c:pt idx="8910">
                  <c:v>0.0</c:v>
                </c:pt>
                <c:pt idx="8911">
                  <c:v>0.0</c:v>
                </c:pt>
                <c:pt idx="8912">
                  <c:v>0.0</c:v>
                </c:pt>
                <c:pt idx="8913">
                  <c:v>0.0</c:v>
                </c:pt>
                <c:pt idx="8914">
                  <c:v>0.0</c:v>
                </c:pt>
                <c:pt idx="8915">
                  <c:v>0.0</c:v>
                </c:pt>
                <c:pt idx="8916">
                  <c:v>0.0</c:v>
                </c:pt>
                <c:pt idx="8917">
                  <c:v>0.0</c:v>
                </c:pt>
                <c:pt idx="8918">
                  <c:v>0.0</c:v>
                </c:pt>
                <c:pt idx="8919">
                  <c:v>0.0</c:v>
                </c:pt>
                <c:pt idx="8920">
                  <c:v>6.015636413401442</c:v>
                </c:pt>
                <c:pt idx="8921">
                  <c:v>6.015833441057381</c:v>
                </c:pt>
                <c:pt idx="8922">
                  <c:v>6.01581001551394</c:v>
                </c:pt>
                <c:pt idx="8923">
                  <c:v>6.016015146220234</c:v>
                </c:pt>
                <c:pt idx="8924">
                  <c:v>6.016125517765101</c:v>
                </c:pt>
                <c:pt idx="8925">
                  <c:v>6.016267553401768</c:v>
                </c:pt>
                <c:pt idx="8926">
                  <c:v>6.01636219708053</c:v>
                </c:pt>
                <c:pt idx="8927">
                  <c:v>6.016472617670055</c:v>
                </c:pt>
                <c:pt idx="8928">
                  <c:v>6.01660648930435</c:v>
                </c:pt>
                <c:pt idx="8929">
                  <c:v>6.016803438880984</c:v>
                </c:pt>
                <c:pt idx="8930">
                  <c:v>0.0</c:v>
                </c:pt>
                <c:pt idx="8931">
                  <c:v>0.0</c:v>
                </c:pt>
                <c:pt idx="8932">
                  <c:v>0.0</c:v>
                </c:pt>
                <c:pt idx="8933">
                  <c:v>0.0</c:v>
                </c:pt>
                <c:pt idx="8934">
                  <c:v>0.0</c:v>
                </c:pt>
                <c:pt idx="8935">
                  <c:v>0.0</c:v>
                </c:pt>
                <c:pt idx="8936">
                  <c:v>0.0</c:v>
                </c:pt>
                <c:pt idx="8937">
                  <c:v>0.0</c:v>
                </c:pt>
                <c:pt idx="8938">
                  <c:v>0.0</c:v>
                </c:pt>
                <c:pt idx="8939">
                  <c:v>0.0</c:v>
                </c:pt>
                <c:pt idx="8940">
                  <c:v>6.015699444249961</c:v>
                </c:pt>
                <c:pt idx="8941">
                  <c:v>6.015762851986323</c:v>
                </c:pt>
                <c:pt idx="8942">
                  <c:v>6.015951823590727</c:v>
                </c:pt>
                <c:pt idx="8943">
                  <c:v>6.015960166212265</c:v>
                </c:pt>
                <c:pt idx="8944">
                  <c:v>6.015983715203433</c:v>
                </c:pt>
                <c:pt idx="8945">
                  <c:v>6.01629100893569</c:v>
                </c:pt>
                <c:pt idx="8946">
                  <c:v>6.01644858495255</c:v>
                </c:pt>
                <c:pt idx="8947">
                  <c:v>6.016488276325045</c:v>
                </c:pt>
                <c:pt idx="8948">
                  <c:v>6.016732477088786</c:v>
                </c:pt>
                <c:pt idx="8949">
                  <c:v>6.016803671097747</c:v>
                </c:pt>
                <c:pt idx="8950">
                  <c:v>0.0</c:v>
                </c:pt>
                <c:pt idx="8951">
                  <c:v>0.0</c:v>
                </c:pt>
                <c:pt idx="8952">
                  <c:v>0.0</c:v>
                </c:pt>
                <c:pt idx="8953">
                  <c:v>0.0</c:v>
                </c:pt>
                <c:pt idx="8954">
                  <c:v>0.0</c:v>
                </c:pt>
                <c:pt idx="8955">
                  <c:v>0.0</c:v>
                </c:pt>
                <c:pt idx="8956">
                  <c:v>0.0</c:v>
                </c:pt>
                <c:pt idx="8957">
                  <c:v>0.0</c:v>
                </c:pt>
                <c:pt idx="8958">
                  <c:v>0.0</c:v>
                </c:pt>
                <c:pt idx="8959">
                  <c:v>0.0</c:v>
                </c:pt>
                <c:pt idx="8960">
                  <c:v>6.015872436075279</c:v>
                </c:pt>
                <c:pt idx="8961">
                  <c:v>6.01566819798428</c:v>
                </c:pt>
                <c:pt idx="8962">
                  <c:v>6.01577069751911</c:v>
                </c:pt>
                <c:pt idx="8963">
                  <c:v>6.015936757049263</c:v>
                </c:pt>
                <c:pt idx="8964">
                  <c:v>6.015999595680042</c:v>
                </c:pt>
                <c:pt idx="8965">
                  <c:v>6.016251893572285</c:v>
                </c:pt>
                <c:pt idx="8966">
                  <c:v>6.01631477896634</c:v>
                </c:pt>
                <c:pt idx="8967">
                  <c:v>6.016511938525783</c:v>
                </c:pt>
                <c:pt idx="8968">
                  <c:v>6.016567285505044</c:v>
                </c:pt>
                <c:pt idx="8969">
                  <c:v>6.016724747389035</c:v>
                </c:pt>
                <c:pt idx="8970">
                  <c:v>0.0</c:v>
                </c:pt>
                <c:pt idx="8971">
                  <c:v>0.0</c:v>
                </c:pt>
                <c:pt idx="8972">
                  <c:v>0.0</c:v>
                </c:pt>
                <c:pt idx="8973">
                  <c:v>0.0</c:v>
                </c:pt>
                <c:pt idx="8974">
                  <c:v>0.0</c:v>
                </c:pt>
                <c:pt idx="8975">
                  <c:v>0.0</c:v>
                </c:pt>
                <c:pt idx="8976">
                  <c:v>0.0</c:v>
                </c:pt>
                <c:pt idx="8977">
                  <c:v>0.0</c:v>
                </c:pt>
                <c:pt idx="8978">
                  <c:v>0.0</c:v>
                </c:pt>
                <c:pt idx="8979">
                  <c:v>0.0</c:v>
                </c:pt>
                <c:pt idx="8980">
                  <c:v>6.015596985094608</c:v>
                </c:pt>
                <c:pt idx="8981">
                  <c:v>6.015644709603268</c:v>
                </c:pt>
                <c:pt idx="8982">
                  <c:v>6.01574733529144</c:v>
                </c:pt>
                <c:pt idx="8983">
                  <c:v>6.015810415283146</c:v>
                </c:pt>
                <c:pt idx="8984">
                  <c:v>6.016039010665208</c:v>
                </c:pt>
                <c:pt idx="8985">
                  <c:v>6.016070911215976</c:v>
                </c:pt>
                <c:pt idx="8986">
                  <c:v>6.016220506341033</c:v>
                </c:pt>
                <c:pt idx="8987">
                  <c:v>6.016259802522592</c:v>
                </c:pt>
                <c:pt idx="8988">
                  <c:v>6.016504184419352</c:v>
                </c:pt>
                <c:pt idx="8989">
                  <c:v>6.01674838906155</c:v>
                </c:pt>
                <c:pt idx="8990">
                  <c:v>0.0</c:v>
                </c:pt>
                <c:pt idx="8991">
                  <c:v>0.0</c:v>
                </c:pt>
                <c:pt idx="8992">
                  <c:v>0.0</c:v>
                </c:pt>
                <c:pt idx="8993">
                  <c:v>0.0</c:v>
                </c:pt>
                <c:pt idx="8994">
                  <c:v>0.0</c:v>
                </c:pt>
                <c:pt idx="8995">
                  <c:v>0.0</c:v>
                </c:pt>
                <c:pt idx="8996">
                  <c:v>0.0</c:v>
                </c:pt>
                <c:pt idx="8997">
                  <c:v>0.0</c:v>
                </c:pt>
                <c:pt idx="8998">
                  <c:v>0.0</c:v>
                </c:pt>
                <c:pt idx="8999">
                  <c:v>0.0</c:v>
                </c:pt>
                <c:pt idx="9000">
                  <c:v>6.015400438839314</c:v>
                </c:pt>
                <c:pt idx="9001">
                  <c:v>6.015502978700165</c:v>
                </c:pt>
                <c:pt idx="9002">
                  <c:v>6.015660506393895</c:v>
                </c:pt>
                <c:pt idx="9003">
                  <c:v>6.015676635018271</c:v>
                </c:pt>
                <c:pt idx="9004">
                  <c:v>6.015803035775924</c:v>
                </c:pt>
                <c:pt idx="9005">
                  <c:v>6.015866009741692</c:v>
                </c:pt>
                <c:pt idx="9006">
                  <c:v>6.016173317706881</c:v>
                </c:pt>
                <c:pt idx="9007">
                  <c:v>6.01627587520125</c:v>
                </c:pt>
                <c:pt idx="9008">
                  <c:v>6.016480544868084</c:v>
                </c:pt>
                <c:pt idx="9009">
                  <c:v>6.016315516117894</c:v>
                </c:pt>
                <c:pt idx="9010">
                  <c:v>0.0</c:v>
                </c:pt>
                <c:pt idx="9011">
                  <c:v>0.0</c:v>
                </c:pt>
                <c:pt idx="9012">
                  <c:v>0.0</c:v>
                </c:pt>
                <c:pt idx="9013">
                  <c:v>0.0</c:v>
                </c:pt>
                <c:pt idx="9014">
                  <c:v>0.0</c:v>
                </c:pt>
                <c:pt idx="9015">
                  <c:v>0.0</c:v>
                </c:pt>
                <c:pt idx="9016">
                  <c:v>0.0</c:v>
                </c:pt>
                <c:pt idx="9017">
                  <c:v>0.0</c:v>
                </c:pt>
                <c:pt idx="9018">
                  <c:v>0.0</c:v>
                </c:pt>
                <c:pt idx="9019">
                  <c:v>0.0</c:v>
                </c:pt>
                <c:pt idx="9020">
                  <c:v>6.015337303069899</c:v>
                </c:pt>
                <c:pt idx="9021">
                  <c:v>6.01538499111741</c:v>
                </c:pt>
                <c:pt idx="9022">
                  <c:v>6.015479570521476</c:v>
                </c:pt>
                <c:pt idx="9023">
                  <c:v>6.015542834799647</c:v>
                </c:pt>
                <c:pt idx="9024">
                  <c:v>6.015700257041675</c:v>
                </c:pt>
                <c:pt idx="9025">
                  <c:v>6.015850355283964</c:v>
                </c:pt>
                <c:pt idx="9026">
                  <c:v>6.016055503482107</c:v>
                </c:pt>
                <c:pt idx="9027">
                  <c:v>6.01614218940475</c:v>
                </c:pt>
                <c:pt idx="9028">
                  <c:v>6.01626012142303</c:v>
                </c:pt>
                <c:pt idx="9029">
                  <c:v>6.016331126855047</c:v>
                </c:pt>
                <c:pt idx="9030">
                  <c:v>0.0</c:v>
                </c:pt>
                <c:pt idx="9031">
                  <c:v>0.0</c:v>
                </c:pt>
                <c:pt idx="9032">
                  <c:v>0.0</c:v>
                </c:pt>
                <c:pt idx="9033">
                  <c:v>0.0</c:v>
                </c:pt>
                <c:pt idx="9034">
                  <c:v>0.0</c:v>
                </c:pt>
                <c:pt idx="9035">
                  <c:v>0.0</c:v>
                </c:pt>
                <c:pt idx="9036">
                  <c:v>0.0</c:v>
                </c:pt>
                <c:pt idx="9037">
                  <c:v>0.0</c:v>
                </c:pt>
                <c:pt idx="9038">
                  <c:v>0.0</c:v>
                </c:pt>
                <c:pt idx="9039">
                  <c:v>0.0</c:v>
                </c:pt>
                <c:pt idx="9040">
                  <c:v>6.015337303069899</c:v>
                </c:pt>
                <c:pt idx="9041">
                  <c:v>6.015306208476524</c:v>
                </c:pt>
                <c:pt idx="9042">
                  <c:v>6.01544819426932</c:v>
                </c:pt>
                <c:pt idx="9043">
                  <c:v>6.015621691674414</c:v>
                </c:pt>
                <c:pt idx="9044">
                  <c:v>6.015550853086177</c:v>
                </c:pt>
                <c:pt idx="9045">
                  <c:v>6.015858170037249</c:v>
                </c:pt>
                <c:pt idx="9046">
                  <c:v>6.015976310063585</c:v>
                </c:pt>
                <c:pt idx="9047">
                  <c:v>6.01600050188532</c:v>
                </c:pt>
                <c:pt idx="9048">
                  <c:v>6.016299489135973</c:v>
                </c:pt>
                <c:pt idx="9049">
                  <c:v>6.01625244290364</c:v>
                </c:pt>
                <c:pt idx="9050">
                  <c:v>0.0</c:v>
                </c:pt>
                <c:pt idx="9051">
                  <c:v>0.0</c:v>
                </c:pt>
                <c:pt idx="9052">
                  <c:v>0.0</c:v>
                </c:pt>
                <c:pt idx="9053">
                  <c:v>0.0</c:v>
                </c:pt>
                <c:pt idx="9054">
                  <c:v>0.0</c:v>
                </c:pt>
                <c:pt idx="9055">
                  <c:v>0.0</c:v>
                </c:pt>
                <c:pt idx="9056">
                  <c:v>0.0</c:v>
                </c:pt>
                <c:pt idx="9057">
                  <c:v>0.0</c:v>
                </c:pt>
                <c:pt idx="9058">
                  <c:v>0.0</c:v>
                </c:pt>
                <c:pt idx="9059">
                  <c:v>0.0</c:v>
                </c:pt>
                <c:pt idx="9060">
                  <c:v>6.015305624138649</c:v>
                </c:pt>
                <c:pt idx="9061">
                  <c:v>6.015353615851696</c:v>
                </c:pt>
                <c:pt idx="9062">
                  <c:v>6.015416779089717</c:v>
                </c:pt>
                <c:pt idx="9063">
                  <c:v>6.015550550140649</c:v>
                </c:pt>
                <c:pt idx="9064">
                  <c:v>6.015732372643749</c:v>
                </c:pt>
                <c:pt idx="9065">
                  <c:v>6.015811083964337</c:v>
                </c:pt>
                <c:pt idx="9066">
                  <c:v>6.015937135712782</c:v>
                </c:pt>
                <c:pt idx="9067">
                  <c:v>6.016039820415076</c:v>
                </c:pt>
                <c:pt idx="9068">
                  <c:v>6.01623653280839</c:v>
                </c:pt>
                <c:pt idx="9069">
                  <c:v>6.016339316910082</c:v>
                </c:pt>
                <c:pt idx="9070">
                  <c:v>0.0</c:v>
                </c:pt>
                <c:pt idx="9071">
                  <c:v>0.0</c:v>
                </c:pt>
                <c:pt idx="9072">
                  <c:v>0.0</c:v>
                </c:pt>
                <c:pt idx="9073">
                  <c:v>0.0</c:v>
                </c:pt>
                <c:pt idx="9074">
                  <c:v>0.0</c:v>
                </c:pt>
                <c:pt idx="9075">
                  <c:v>0.0</c:v>
                </c:pt>
                <c:pt idx="9076">
                  <c:v>0.0</c:v>
                </c:pt>
                <c:pt idx="9077">
                  <c:v>0.0</c:v>
                </c:pt>
                <c:pt idx="9078">
                  <c:v>0.0</c:v>
                </c:pt>
                <c:pt idx="9079">
                  <c:v>0.0</c:v>
                </c:pt>
                <c:pt idx="9080">
                  <c:v>6.015352989068914</c:v>
                </c:pt>
                <c:pt idx="9081">
                  <c:v>6.015345568008545</c:v>
                </c:pt>
                <c:pt idx="9082">
                  <c:v>6.015479564672061</c:v>
                </c:pt>
                <c:pt idx="9083">
                  <c:v>6.015589911123445</c:v>
                </c:pt>
                <c:pt idx="9084">
                  <c:v>6.015708305292922</c:v>
                </c:pt>
                <c:pt idx="9085">
                  <c:v>6.015929134074303</c:v>
                </c:pt>
                <c:pt idx="9086">
                  <c:v>6.015929403734888</c:v>
                </c:pt>
                <c:pt idx="9087">
                  <c:v>6.016086846365804</c:v>
                </c:pt>
                <c:pt idx="9088">
                  <c:v>6.01623658126463</c:v>
                </c:pt>
                <c:pt idx="9089">
                  <c:v>6.016449177409439</c:v>
                </c:pt>
                <c:pt idx="9090">
                  <c:v>0.0</c:v>
                </c:pt>
                <c:pt idx="9091">
                  <c:v>0.0</c:v>
                </c:pt>
                <c:pt idx="9092">
                  <c:v>0.0</c:v>
                </c:pt>
                <c:pt idx="9093">
                  <c:v>0.0</c:v>
                </c:pt>
                <c:pt idx="9094">
                  <c:v>0.0</c:v>
                </c:pt>
                <c:pt idx="9095">
                  <c:v>0.0</c:v>
                </c:pt>
                <c:pt idx="9096">
                  <c:v>0.0</c:v>
                </c:pt>
                <c:pt idx="9097">
                  <c:v>0.0</c:v>
                </c:pt>
                <c:pt idx="9098">
                  <c:v>0.0</c:v>
                </c:pt>
                <c:pt idx="9099">
                  <c:v>0.0</c:v>
                </c:pt>
                <c:pt idx="9100">
                  <c:v>6.015549696426673</c:v>
                </c:pt>
                <c:pt idx="9101">
                  <c:v>6.015313933061821</c:v>
                </c:pt>
                <c:pt idx="9102">
                  <c:v>6.01546384085207</c:v>
                </c:pt>
                <c:pt idx="9103">
                  <c:v>6.015637240177024</c:v>
                </c:pt>
                <c:pt idx="9104">
                  <c:v>6.015786939182076</c:v>
                </c:pt>
                <c:pt idx="9105">
                  <c:v>6.015818575218129</c:v>
                </c:pt>
                <c:pt idx="9106">
                  <c:v>6.015889816549701</c:v>
                </c:pt>
                <c:pt idx="9107">
                  <c:v>6.016141774754595</c:v>
                </c:pt>
                <c:pt idx="9108">
                  <c:v>6.016275758671449</c:v>
                </c:pt>
                <c:pt idx="9109">
                  <c:v>6.01645718484043</c:v>
                </c:pt>
                <c:pt idx="9110">
                  <c:v>0.0</c:v>
                </c:pt>
                <c:pt idx="9111">
                  <c:v>0.0</c:v>
                </c:pt>
                <c:pt idx="9112">
                  <c:v>0.0</c:v>
                </c:pt>
                <c:pt idx="9113">
                  <c:v>0.0</c:v>
                </c:pt>
                <c:pt idx="9114">
                  <c:v>0.0</c:v>
                </c:pt>
                <c:pt idx="9115">
                  <c:v>0.0</c:v>
                </c:pt>
                <c:pt idx="9116">
                  <c:v>0.0</c:v>
                </c:pt>
                <c:pt idx="9117">
                  <c:v>0.0</c:v>
                </c:pt>
                <c:pt idx="9118">
                  <c:v>0.0</c:v>
                </c:pt>
                <c:pt idx="9119">
                  <c:v>0.0</c:v>
                </c:pt>
                <c:pt idx="9120">
                  <c:v>6.015470982009558</c:v>
                </c:pt>
                <c:pt idx="9121">
                  <c:v>6.015518708300879</c:v>
                </c:pt>
                <c:pt idx="9122">
                  <c:v>6.015503237365394</c:v>
                </c:pt>
                <c:pt idx="9123">
                  <c:v>6.015637130732473</c:v>
                </c:pt>
                <c:pt idx="9124">
                  <c:v>6.015865830047126</c:v>
                </c:pt>
                <c:pt idx="9125">
                  <c:v>6.015834304885539</c:v>
                </c:pt>
                <c:pt idx="9126">
                  <c:v>6.016157549913705</c:v>
                </c:pt>
                <c:pt idx="9127">
                  <c:v>6.016236368272518</c:v>
                </c:pt>
                <c:pt idx="9128">
                  <c:v>6.016299489135973</c:v>
                </c:pt>
                <c:pt idx="9129">
                  <c:v>6.016504227819667</c:v>
                </c:pt>
                <c:pt idx="9130">
                  <c:v>0.0</c:v>
                </c:pt>
                <c:pt idx="9131">
                  <c:v>0.0</c:v>
                </c:pt>
                <c:pt idx="9132">
                  <c:v>0.0</c:v>
                </c:pt>
                <c:pt idx="9133">
                  <c:v>0.0</c:v>
                </c:pt>
                <c:pt idx="9134">
                  <c:v>0.0</c:v>
                </c:pt>
                <c:pt idx="9135">
                  <c:v>0.0</c:v>
                </c:pt>
                <c:pt idx="9136">
                  <c:v>0.0</c:v>
                </c:pt>
                <c:pt idx="9137">
                  <c:v>0.0</c:v>
                </c:pt>
                <c:pt idx="9138">
                  <c:v>0.0</c:v>
                </c:pt>
                <c:pt idx="9139">
                  <c:v>0.0</c:v>
                </c:pt>
                <c:pt idx="9140">
                  <c:v>6.01562061861456</c:v>
                </c:pt>
                <c:pt idx="9141">
                  <c:v>6.015589706632205</c:v>
                </c:pt>
                <c:pt idx="9142">
                  <c:v>6.015581871414692</c:v>
                </c:pt>
                <c:pt idx="9143">
                  <c:v>6.015857637696306</c:v>
                </c:pt>
                <c:pt idx="9144">
                  <c:v>6.016015495345844</c:v>
                </c:pt>
                <c:pt idx="9145">
                  <c:v>6.016015403651084</c:v>
                </c:pt>
                <c:pt idx="9146">
                  <c:v>6.01614163241462</c:v>
                </c:pt>
                <c:pt idx="9147">
                  <c:v>6.016362613109406</c:v>
                </c:pt>
                <c:pt idx="9148">
                  <c:v>6.01648859394156</c:v>
                </c:pt>
                <c:pt idx="9149">
                  <c:v>6.016551644369891</c:v>
                </c:pt>
                <c:pt idx="9150">
                  <c:v>0.0</c:v>
                </c:pt>
                <c:pt idx="9151">
                  <c:v>0.0</c:v>
                </c:pt>
                <c:pt idx="9152">
                  <c:v>0.0</c:v>
                </c:pt>
                <c:pt idx="9153">
                  <c:v>0.0</c:v>
                </c:pt>
                <c:pt idx="9154">
                  <c:v>0.0</c:v>
                </c:pt>
                <c:pt idx="9155">
                  <c:v>0.0</c:v>
                </c:pt>
                <c:pt idx="9156">
                  <c:v>0.0</c:v>
                </c:pt>
                <c:pt idx="9157">
                  <c:v>0.0</c:v>
                </c:pt>
                <c:pt idx="9158">
                  <c:v>0.0</c:v>
                </c:pt>
                <c:pt idx="9159">
                  <c:v>0.0</c:v>
                </c:pt>
                <c:pt idx="9160">
                  <c:v>6.015573284562816</c:v>
                </c:pt>
                <c:pt idx="9161">
                  <c:v>6.015565928445304</c:v>
                </c:pt>
                <c:pt idx="9162">
                  <c:v>6.015621288962108</c:v>
                </c:pt>
                <c:pt idx="9163">
                  <c:v>6.01563679556637</c:v>
                </c:pt>
                <c:pt idx="9164">
                  <c:v>6.015913127552068</c:v>
                </c:pt>
                <c:pt idx="9165">
                  <c:v>6.016023309474477</c:v>
                </c:pt>
                <c:pt idx="9166">
                  <c:v>6.015952768853587</c:v>
                </c:pt>
                <c:pt idx="9167">
                  <c:v>6.016283972406227</c:v>
                </c:pt>
                <c:pt idx="9168">
                  <c:v>6.016417684669463</c:v>
                </c:pt>
                <c:pt idx="9169">
                  <c:v>6.0166226546633</c:v>
                </c:pt>
                <c:pt idx="9170">
                  <c:v>0.0</c:v>
                </c:pt>
                <c:pt idx="9171">
                  <c:v>0.0</c:v>
                </c:pt>
                <c:pt idx="9172">
                  <c:v>0.0</c:v>
                </c:pt>
                <c:pt idx="9173">
                  <c:v>0.0</c:v>
                </c:pt>
                <c:pt idx="9174">
                  <c:v>0.0</c:v>
                </c:pt>
                <c:pt idx="9175">
                  <c:v>0.0</c:v>
                </c:pt>
                <c:pt idx="9176">
                  <c:v>0.0</c:v>
                </c:pt>
                <c:pt idx="9177">
                  <c:v>0.0</c:v>
                </c:pt>
                <c:pt idx="9178">
                  <c:v>0.0</c:v>
                </c:pt>
                <c:pt idx="9179">
                  <c:v>0.0</c:v>
                </c:pt>
                <c:pt idx="9180">
                  <c:v>6.01536852829028</c:v>
                </c:pt>
                <c:pt idx="9181">
                  <c:v>6.015463474410753</c:v>
                </c:pt>
                <c:pt idx="9182">
                  <c:v>6.015597601068785</c:v>
                </c:pt>
                <c:pt idx="9183">
                  <c:v>6.015605450131478</c:v>
                </c:pt>
                <c:pt idx="9184">
                  <c:v>6.015747957752507</c:v>
                </c:pt>
                <c:pt idx="9185">
                  <c:v>6.015913037094236</c:v>
                </c:pt>
                <c:pt idx="9186">
                  <c:v>6.016110067283706</c:v>
                </c:pt>
                <c:pt idx="9187">
                  <c:v>6.016275578453532</c:v>
                </c:pt>
                <c:pt idx="9188">
                  <c:v>6.016299489135973</c:v>
                </c:pt>
                <c:pt idx="9189">
                  <c:v>6.016504177785385</c:v>
                </c:pt>
                <c:pt idx="9190">
                  <c:v>0.0</c:v>
                </c:pt>
                <c:pt idx="9191">
                  <c:v>0.0</c:v>
                </c:pt>
                <c:pt idx="9192">
                  <c:v>0.0</c:v>
                </c:pt>
                <c:pt idx="9193">
                  <c:v>0.0</c:v>
                </c:pt>
                <c:pt idx="9194">
                  <c:v>0.0</c:v>
                </c:pt>
                <c:pt idx="9195">
                  <c:v>0.0</c:v>
                </c:pt>
                <c:pt idx="9196">
                  <c:v>0.0</c:v>
                </c:pt>
                <c:pt idx="9197">
                  <c:v>0.0</c:v>
                </c:pt>
                <c:pt idx="9198">
                  <c:v>0.0</c:v>
                </c:pt>
                <c:pt idx="9199">
                  <c:v>0.0</c:v>
                </c:pt>
                <c:pt idx="9200">
                  <c:v>6.015447394045251</c:v>
                </c:pt>
                <c:pt idx="9201">
                  <c:v>6.015534703291021</c:v>
                </c:pt>
                <c:pt idx="9202">
                  <c:v>6.015747377978705</c:v>
                </c:pt>
                <c:pt idx="9203">
                  <c:v>6.015747778603247</c:v>
                </c:pt>
                <c:pt idx="9204">
                  <c:v>6.015928810546696</c:v>
                </c:pt>
                <c:pt idx="9205">
                  <c:v>6.01600006153215</c:v>
                </c:pt>
                <c:pt idx="9206">
                  <c:v>6.01625991920902</c:v>
                </c:pt>
                <c:pt idx="9207">
                  <c:v>6.01629160585162</c:v>
                </c:pt>
                <c:pt idx="9208">
                  <c:v>6.016449323173937</c:v>
                </c:pt>
                <c:pt idx="9209">
                  <c:v>6.016519908226864</c:v>
                </c:pt>
                <c:pt idx="9210">
                  <c:v>0.0</c:v>
                </c:pt>
                <c:pt idx="9211">
                  <c:v>0.0</c:v>
                </c:pt>
                <c:pt idx="9212">
                  <c:v>0.0</c:v>
                </c:pt>
                <c:pt idx="9213">
                  <c:v>0.0</c:v>
                </c:pt>
                <c:pt idx="9214">
                  <c:v>0.0</c:v>
                </c:pt>
                <c:pt idx="9215">
                  <c:v>0.0</c:v>
                </c:pt>
                <c:pt idx="9216">
                  <c:v>0.0</c:v>
                </c:pt>
                <c:pt idx="9217">
                  <c:v>0.0</c:v>
                </c:pt>
                <c:pt idx="9218">
                  <c:v>0.0</c:v>
                </c:pt>
                <c:pt idx="9219">
                  <c:v>0.0</c:v>
                </c:pt>
                <c:pt idx="9220">
                  <c:v>6.015470982009558</c:v>
                </c:pt>
                <c:pt idx="9221">
                  <c:v>6.015605400190905</c:v>
                </c:pt>
                <c:pt idx="9222">
                  <c:v>6.015786696360188</c:v>
                </c:pt>
                <c:pt idx="9223">
                  <c:v>6.015778971839578</c:v>
                </c:pt>
                <c:pt idx="9224">
                  <c:v>6.015795022623058</c:v>
                </c:pt>
                <c:pt idx="9225">
                  <c:v>6.016196595185082</c:v>
                </c:pt>
                <c:pt idx="9226">
                  <c:v>6.016228139525932</c:v>
                </c:pt>
                <c:pt idx="9227">
                  <c:v>6.016322946877841</c:v>
                </c:pt>
                <c:pt idx="9228">
                  <c:v>6.016417566210166</c:v>
                </c:pt>
                <c:pt idx="9229">
                  <c:v>6.016637967602877</c:v>
                </c:pt>
                <c:pt idx="9230">
                  <c:v>0.0</c:v>
                </c:pt>
                <c:pt idx="9231">
                  <c:v>0.0</c:v>
                </c:pt>
                <c:pt idx="9232">
                  <c:v>0.0</c:v>
                </c:pt>
                <c:pt idx="9233">
                  <c:v>0.0</c:v>
                </c:pt>
                <c:pt idx="9234">
                  <c:v>0.0</c:v>
                </c:pt>
                <c:pt idx="9235">
                  <c:v>0.0</c:v>
                </c:pt>
                <c:pt idx="9236">
                  <c:v>0.0</c:v>
                </c:pt>
                <c:pt idx="9237">
                  <c:v>0.0</c:v>
                </c:pt>
                <c:pt idx="9238">
                  <c:v>0.0</c:v>
                </c:pt>
                <c:pt idx="9239">
                  <c:v>0.0</c:v>
                </c:pt>
                <c:pt idx="9240">
                  <c:v>6.015667761177145</c:v>
                </c:pt>
                <c:pt idx="9241">
                  <c:v>6.015652277897824</c:v>
                </c:pt>
                <c:pt idx="9242">
                  <c:v>6.015747377978705</c:v>
                </c:pt>
                <c:pt idx="9243">
                  <c:v>6.015881272400224</c:v>
                </c:pt>
                <c:pt idx="9244">
                  <c:v>6.016062352349464</c:v>
                </c:pt>
                <c:pt idx="9245">
                  <c:v>6.016125770067148</c:v>
                </c:pt>
                <c:pt idx="9246">
                  <c:v>6.01636219708053</c:v>
                </c:pt>
                <c:pt idx="9247">
                  <c:v>6.01634653608992</c:v>
                </c:pt>
                <c:pt idx="9248">
                  <c:v>6.016535596154188</c:v>
                </c:pt>
                <c:pt idx="9249">
                  <c:v>6.016756350982613</c:v>
                </c:pt>
                <c:pt idx="9250">
                  <c:v>0.0</c:v>
                </c:pt>
                <c:pt idx="9251">
                  <c:v>0.0</c:v>
                </c:pt>
                <c:pt idx="9252">
                  <c:v>0.0</c:v>
                </c:pt>
                <c:pt idx="9253">
                  <c:v>0.0</c:v>
                </c:pt>
                <c:pt idx="9254">
                  <c:v>0.0</c:v>
                </c:pt>
                <c:pt idx="9255">
                  <c:v>0.0</c:v>
                </c:pt>
                <c:pt idx="9256">
                  <c:v>0.0</c:v>
                </c:pt>
                <c:pt idx="9257">
                  <c:v>0.0</c:v>
                </c:pt>
                <c:pt idx="9258">
                  <c:v>0.0</c:v>
                </c:pt>
                <c:pt idx="9259">
                  <c:v>0.0</c:v>
                </c:pt>
                <c:pt idx="9260">
                  <c:v>6.0157387180866</c:v>
                </c:pt>
                <c:pt idx="9261">
                  <c:v>6.015817786161989</c:v>
                </c:pt>
                <c:pt idx="9262">
                  <c:v>6.015810475006675</c:v>
                </c:pt>
                <c:pt idx="9263">
                  <c:v>6.015975666412149</c:v>
                </c:pt>
                <c:pt idx="9264">
                  <c:v>6.015999691822615</c:v>
                </c:pt>
                <c:pt idx="9265">
                  <c:v>6.016165137290343</c:v>
                </c:pt>
                <c:pt idx="9266">
                  <c:v>6.016456706470324</c:v>
                </c:pt>
                <c:pt idx="9267">
                  <c:v>6.016488276325045</c:v>
                </c:pt>
                <c:pt idx="9268">
                  <c:v>6.016740439225319</c:v>
                </c:pt>
                <c:pt idx="9269">
                  <c:v>6.016898096566924</c:v>
                </c:pt>
                <c:pt idx="9270">
                  <c:v>0.0</c:v>
                </c:pt>
                <c:pt idx="9271">
                  <c:v>0.0</c:v>
                </c:pt>
                <c:pt idx="9272">
                  <c:v>0.0</c:v>
                </c:pt>
                <c:pt idx="9273">
                  <c:v>0.0</c:v>
                </c:pt>
                <c:pt idx="9274">
                  <c:v>0.0</c:v>
                </c:pt>
                <c:pt idx="9275">
                  <c:v>0.0</c:v>
                </c:pt>
                <c:pt idx="9276">
                  <c:v>0.0</c:v>
                </c:pt>
                <c:pt idx="9277">
                  <c:v>0.0</c:v>
                </c:pt>
                <c:pt idx="9278">
                  <c:v>0.0</c:v>
                </c:pt>
                <c:pt idx="9279">
                  <c:v>0.0</c:v>
                </c:pt>
                <c:pt idx="9280">
                  <c:v>6.015707080262616</c:v>
                </c:pt>
                <c:pt idx="9281">
                  <c:v>6.015754803279585</c:v>
                </c:pt>
                <c:pt idx="9282">
                  <c:v>6.015881017587903</c:v>
                </c:pt>
                <c:pt idx="9283">
                  <c:v>6.015889245852676</c:v>
                </c:pt>
                <c:pt idx="9284">
                  <c:v>6.01605459811852</c:v>
                </c:pt>
                <c:pt idx="9285">
                  <c:v>6.01625955147655</c:v>
                </c:pt>
                <c:pt idx="9286">
                  <c:v>6.016424995281965</c:v>
                </c:pt>
                <c:pt idx="9287">
                  <c:v>6.016551446857878</c:v>
                </c:pt>
                <c:pt idx="9288">
                  <c:v>6.016693067905478</c:v>
                </c:pt>
                <c:pt idx="9289">
                  <c:v>6.016701117439466</c:v>
                </c:pt>
                <c:pt idx="9290">
                  <c:v>0.0</c:v>
                </c:pt>
                <c:pt idx="9291">
                  <c:v>0.0</c:v>
                </c:pt>
                <c:pt idx="9292">
                  <c:v>0.0</c:v>
                </c:pt>
                <c:pt idx="9293">
                  <c:v>0.0</c:v>
                </c:pt>
                <c:pt idx="9294">
                  <c:v>0.0</c:v>
                </c:pt>
                <c:pt idx="9295">
                  <c:v>0.0</c:v>
                </c:pt>
                <c:pt idx="9296">
                  <c:v>0.0</c:v>
                </c:pt>
                <c:pt idx="9297">
                  <c:v>0.0</c:v>
                </c:pt>
                <c:pt idx="9298">
                  <c:v>0.0</c:v>
                </c:pt>
                <c:pt idx="9299">
                  <c:v>0.0</c:v>
                </c:pt>
                <c:pt idx="9300">
                  <c:v>6.015667761177145</c:v>
                </c:pt>
                <c:pt idx="9301">
                  <c:v>6.01567602159247</c:v>
                </c:pt>
                <c:pt idx="9302">
                  <c:v>6.015888652201054</c:v>
                </c:pt>
                <c:pt idx="9303">
                  <c:v>6.015857796063699</c:v>
                </c:pt>
                <c:pt idx="9304">
                  <c:v>6.015968054689519</c:v>
                </c:pt>
                <c:pt idx="9305">
                  <c:v>6.016094547407897</c:v>
                </c:pt>
                <c:pt idx="9306">
                  <c:v>6.01629909733667</c:v>
                </c:pt>
                <c:pt idx="9307">
                  <c:v>8.595325763406572</c:v>
                </c:pt>
                <c:pt idx="9308">
                  <c:v>6.016567007351381</c:v>
                </c:pt>
                <c:pt idx="9309">
                  <c:v>6.016614745241703</c:v>
                </c:pt>
                <c:pt idx="9310">
                  <c:v>0.0</c:v>
                </c:pt>
                <c:pt idx="9311">
                  <c:v>0.0</c:v>
                </c:pt>
                <c:pt idx="9312">
                  <c:v>0.0</c:v>
                </c:pt>
                <c:pt idx="9313">
                  <c:v>0.0</c:v>
                </c:pt>
                <c:pt idx="9314">
                  <c:v>0.0</c:v>
                </c:pt>
                <c:pt idx="9315">
                  <c:v>0.0</c:v>
                </c:pt>
                <c:pt idx="9316">
                  <c:v>0.0</c:v>
                </c:pt>
                <c:pt idx="9317">
                  <c:v>0.0</c:v>
                </c:pt>
                <c:pt idx="9318">
                  <c:v>0.0</c:v>
                </c:pt>
                <c:pt idx="9319">
                  <c:v>0.0</c:v>
                </c:pt>
                <c:pt idx="9320">
                  <c:v>6.015612670132865</c:v>
                </c:pt>
                <c:pt idx="9321">
                  <c:v>6.015723051921185</c:v>
                </c:pt>
                <c:pt idx="9322">
                  <c:v>6.01573142552115</c:v>
                </c:pt>
                <c:pt idx="9323">
                  <c:v>6.015999558983288</c:v>
                </c:pt>
                <c:pt idx="9324">
                  <c:v>6.016007373300848</c:v>
                </c:pt>
                <c:pt idx="9325">
                  <c:v>6.01619684568796</c:v>
                </c:pt>
                <c:pt idx="9326">
                  <c:v>6.016236046653789</c:v>
                </c:pt>
                <c:pt idx="9327">
                  <c:v>6.016425176018982</c:v>
                </c:pt>
                <c:pt idx="9328">
                  <c:v>6.01667728876783</c:v>
                </c:pt>
                <c:pt idx="9329">
                  <c:v>6.016724608453854</c:v>
                </c:pt>
                <c:pt idx="9330">
                  <c:v>0.0</c:v>
                </c:pt>
                <c:pt idx="9331">
                  <c:v>0.0</c:v>
                </c:pt>
                <c:pt idx="9332">
                  <c:v>0.0</c:v>
                </c:pt>
                <c:pt idx="9333">
                  <c:v>0.0</c:v>
                </c:pt>
                <c:pt idx="9334">
                  <c:v>0.0</c:v>
                </c:pt>
                <c:pt idx="9335">
                  <c:v>0.0</c:v>
                </c:pt>
                <c:pt idx="9336">
                  <c:v>0.0</c:v>
                </c:pt>
                <c:pt idx="9337">
                  <c:v>0.0</c:v>
                </c:pt>
                <c:pt idx="9338">
                  <c:v>0.0</c:v>
                </c:pt>
                <c:pt idx="9339">
                  <c:v>0.0</c:v>
                </c:pt>
                <c:pt idx="9340">
                  <c:v>6.015754448511244</c:v>
                </c:pt>
                <c:pt idx="9341">
                  <c:v>6.015746830477894</c:v>
                </c:pt>
                <c:pt idx="9342">
                  <c:v>6.015991113292616</c:v>
                </c:pt>
                <c:pt idx="9343">
                  <c:v>6.015944095603503</c:v>
                </c:pt>
                <c:pt idx="9344">
                  <c:v>6.015960276604973</c:v>
                </c:pt>
                <c:pt idx="9345">
                  <c:v>6.015999812568945</c:v>
                </c:pt>
                <c:pt idx="9346">
                  <c:v>6.016322460252311</c:v>
                </c:pt>
                <c:pt idx="9347">
                  <c:v>6.01644090665768</c:v>
                </c:pt>
                <c:pt idx="9348">
                  <c:v>6.016543577733704</c:v>
                </c:pt>
                <c:pt idx="9349">
                  <c:v>6.016787759297196</c:v>
                </c:pt>
                <c:pt idx="9350">
                  <c:v>0.0</c:v>
                </c:pt>
                <c:pt idx="9351">
                  <c:v>0.0</c:v>
                </c:pt>
                <c:pt idx="9352">
                  <c:v>0.0</c:v>
                </c:pt>
                <c:pt idx="9353">
                  <c:v>0.0</c:v>
                </c:pt>
                <c:pt idx="9354">
                  <c:v>0.0</c:v>
                </c:pt>
                <c:pt idx="9355">
                  <c:v>0.0</c:v>
                </c:pt>
                <c:pt idx="9356">
                  <c:v>0.0</c:v>
                </c:pt>
                <c:pt idx="9357">
                  <c:v>0.0</c:v>
                </c:pt>
                <c:pt idx="9358">
                  <c:v>0.0</c:v>
                </c:pt>
                <c:pt idx="9359">
                  <c:v>0.0</c:v>
                </c:pt>
                <c:pt idx="9360">
                  <c:v>6.015597029999832</c:v>
                </c:pt>
                <c:pt idx="9361">
                  <c:v>6.015565973072476</c:v>
                </c:pt>
                <c:pt idx="9362">
                  <c:v>6.015849793776058</c:v>
                </c:pt>
                <c:pt idx="9363">
                  <c:v>6.015968214861133</c:v>
                </c:pt>
                <c:pt idx="9364">
                  <c:v>6.015952324659968</c:v>
                </c:pt>
                <c:pt idx="9365">
                  <c:v>6.016078743977588</c:v>
                </c:pt>
                <c:pt idx="9366">
                  <c:v>6.016196820815265</c:v>
                </c:pt>
                <c:pt idx="9367">
                  <c:v>6.016370315616484</c:v>
                </c:pt>
                <c:pt idx="9368">
                  <c:v>6.016441224633748</c:v>
                </c:pt>
                <c:pt idx="9369">
                  <c:v>6.016582915821525</c:v>
                </c:pt>
                <c:pt idx="9370">
                  <c:v>0.0</c:v>
                </c:pt>
                <c:pt idx="9371">
                  <c:v>0.0</c:v>
                </c:pt>
                <c:pt idx="9372">
                  <c:v>0.0</c:v>
                </c:pt>
                <c:pt idx="9373">
                  <c:v>0.0</c:v>
                </c:pt>
                <c:pt idx="9374">
                  <c:v>0.0</c:v>
                </c:pt>
                <c:pt idx="9375">
                  <c:v>0.0</c:v>
                </c:pt>
                <c:pt idx="9376">
                  <c:v>0.0</c:v>
                </c:pt>
                <c:pt idx="9377">
                  <c:v>0.0</c:v>
                </c:pt>
                <c:pt idx="9378">
                  <c:v>0.0</c:v>
                </c:pt>
                <c:pt idx="9379">
                  <c:v>0.0</c:v>
                </c:pt>
                <c:pt idx="9380">
                  <c:v>6.015636303791082</c:v>
                </c:pt>
                <c:pt idx="9381">
                  <c:v>6.015620976322444</c:v>
                </c:pt>
                <c:pt idx="9382">
                  <c:v>6.015833725338917</c:v>
                </c:pt>
                <c:pt idx="9383">
                  <c:v>6.016054560637567</c:v>
                </c:pt>
                <c:pt idx="9384">
                  <c:v>6.016117649047839</c:v>
                </c:pt>
                <c:pt idx="9385">
                  <c:v>6.01615745558215</c:v>
                </c:pt>
                <c:pt idx="9386">
                  <c:v>6.01624412095319</c:v>
                </c:pt>
                <c:pt idx="9387">
                  <c:v>6.016464636742936</c:v>
                </c:pt>
                <c:pt idx="9388">
                  <c:v>6.016622236675656</c:v>
                </c:pt>
                <c:pt idx="9389">
                  <c:v>6.01677972554091</c:v>
                </c:pt>
                <c:pt idx="9390">
                  <c:v>0.0</c:v>
                </c:pt>
                <c:pt idx="9391">
                  <c:v>0.0</c:v>
                </c:pt>
                <c:pt idx="9392">
                  <c:v>0.0</c:v>
                </c:pt>
                <c:pt idx="9393">
                  <c:v>0.0</c:v>
                </c:pt>
                <c:pt idx="9394">
                  <c:v>0.0</c:v>
                </c:pt>
                <c:pt idx="9395">
                  <c:v>0.0</c:v>
                </c:pt>
                <c:pt idx="9396">
                  <c:v>0.0</c:v>
                </c:pt>
                <c:pt idx="9397">
                  <c:v>0.0</c:v>
                </c:pt>
                <c:pt idx="9398">
                  <c:v>0.0</c:v>
                </c:pt>
                <c:pt idx="9399">
                  <c:v>0.0</c:v>
                </c:pt>
                <c:pt idx="9400">
                  <c:v>6.015746543914344</c:v>
                </c:pt>
                <c:pt idx="9401">
                  <c:v>6.01576251409473</c:v>
                </c:pt>
                <c:pt idx="9402">
                  <c:v>6.015991256254924</c:v>
                </c:pt>
                <c:pt idx="9403">
                  <c:v>6.015975827141625</c:v>
                </c:pt>
                <c:pt idx="9404">
                  <c:v>6.016212135398744</c:v>
                </c:pt>
                <c:pt idx="9405">
                  <c:v>6.016354243232191</c:v>
                </c:pt>
                <c:pt idx="9406">
                  <c:v>6.01624414386561</c:v>
                </c:pt>
                <c:pt idx="9407">
                  <c:v>6.016661376842362</c:v>
                </c:pt>
                <c:pt idx="9408">
                  <c:v>6.016637828130404</c:v>
                </c:pt>
                <c:pt idx="9409">
                  <c:v>6.01680349061283</c:v>
                </c:pt>
                <c:pt idx="9410">
                  <c:v>0.0</c:v>
                </c:pt>
                <c:pt idx="9411">
                  <c:v>0.0</c:v>
                </c:pt>
                <c:pt idx="9412">
                  <c:v>0.0</c:v>
                </c:pt>
                <c:pt idx="9413">
                  <c:v>0.0</c:v>
                </c:pt>
                <c:pt idx="9414">
                  <c:v>0.0</c:v>
                </c:pt>
                <c:pt idx="9415">
                  <c:v>0.0</c:v>
                </c:pt>
                <c:pt idx="9416">
                  <c:v>0.0</c:v>
                </c:pt>
                <c:pt idx="9417">
                  <c:v>0.0</c:v>
                </c:pt>
                <c:pt idx="9418">
                  <c:v>0.0</c:v>
                </c:pt>
                <c:pt idx="9419">
                  <c:v>0.0</c:v>
                </c:pt>
                <c:pt idx="9420">
                  <c:v>6.01591172841653</c:v>
                </c:pt>
                <c:pt idx="9421">
                  <c:v>6.016022545362467</c:v>
                </c:pt>
                <c:pt idx="9422">
                  <c:v>6.016030774288015</c:v>
                </c:pt>
                <c:pt idx="9423">
                  <c:v>6.016196545458286</c:v>
                </c:pt>
                <c:pt idx="9424">
                  <c:v>6.01626762437462</c:v>
                </c:pt>
                <c:pt idx="9425">
                  <c:v>6.016487887496484</c:v>
                </c:pt>
                <c:pt idx="9426">
                  <c:v>6.01654330764567</c:v>
                </c:pt>
                <c:pt idx="9427">
                  <c:v>6.01673993228302</c:v>
                </c:pt>
                <c:pt idx="9428">
                  <c:v>6.016755980265907</c:v>
                </c:pt>
                <c:pt idx="9429">
                  <c:v>6.017000112865245</c:v>
                </c:pt>
                <c:pt idx="9430">
                  <c:v>0.0</c:v>
                </c:pt>
                <c:pt idx="9431">
                  <c:v>0.0</c:v>
                </c:pt>
                <c:pt idx="9432">
                  <c:v>0.0</c:v>
                </c:pt>
                <c:pt idx="9433">
                  <c:v>0.0</c:v>
                </c:pt>
                <c:pt idx="9434">
                  <c:v>0.0</c:v>
                </c:pt>
                <c:pt idx="9435">
                  <c:v>0.0</c:v>
                </c:pt>
                <c:pt idx="9436">
                  <c:v>0.0</c:v>
                </c:pt>
                <c:pt idx="9437">
                  <c:v>0.0</c:v>
                </c:pt>
                <c:pt idx="9438">
                  <c:v>0.0</c:v>
                </c:pt>
                <c:pt idx="9439">
                  <c:v>0.0</c:v>
                </c:pt>
                <c:pt idx="9440">
                  <c:v>6.016124405264148</c:v>
                </c:pt>
                <c:pt idx="9441">
                  <c:v>6.016085135516541</c:v>
                </c:pt>
                <c:pt idx="9442">
                  <c:v>6.016250952839758</c:v>
                </c:pt>
                <c:pt idx="9443">
                  <c:v>6.016329894461996</c:v>
                </c:pt>
                <c:pt idx="9444">
                  <c:v>6.016471817210386</c:v>
                </c:pt>
                <c:pt idx="9445">
                  <c:v>6.016716095135044</c:v>
                </c:pt>
                <c:pt idx="9446">
                  <c:v>6.016739750947722</c:v>
                </c:pt>
                <c:pt idx="9447">
                  <c:v>6.016983871706729</c:v>
                </c:pt>
                <c:pt idx="9448">
                  <c:v>6.016999785117013</c:v>
                </c:pt>
                <c:pt idx="9449">
                  <c:v>6.017244285049507</c:v>
                </c:pt>
                <c:pt idx="9450">
                  <c:v>0.0</c:v>
                </c:pt>
                <c:pt idx="9451">
                  <c:v>0.0</c:v>
                </c:pt>
                <c:pt idx="9452">
                  <c:v>0.0</c:v>
                </c:pt>
                <c:pt idx="9453">
                  <c:v>0.0</c:v>
                </c:pt>
                <c:pt idx="9454">
                  <c:v>0.0</c:v>
                </c:pt>
                <c:pt idx="9455">
                  <c:v>0.0</c:v>
                </c:pt>
                <c:pt idx="9456">
                  <c:v>0.0</c:v>
                </c:pt>
                <c:pt idx="9457">
                  <c:v>0.0</c:v>
                </c:pt>
                <c:pt idx="9458">
                  <c:v>0.0</c:v>
                </c:pt>
                <c:pt idx="9459">
                  <c:v>0.0</c:v>
                </c:pt>
                <c:pt idx="9460">
                  <c:v>6.016336960183732</c:v>
                </c:pt>
                <c:pt idx="9461">
                  <c:v>6.01645526980239</c:v>
                </c:pt>
                <c:pt idx="9462">
                  <c:v>6.016337135051284</c:v>
                </c:pt>
                <c:pt idx="9463">
                  <c:v>6.016558403429257</c:v>
                </c:pt>
                <c:pt idx="9464">
                  <c:v>6.016676313430103</c:v>
                </c:pt>
                <c:pt idx="9465">
                  <c:v>6.016842214302108</c:v>
                </c:pt>
                <c:pt idx="9466">
                  <c:v>6.016999466118102</c:v>
                </c:pt>
                <c:pt idx="9467">
                  <c:v>6.01710989302342</c:v>
                </c:pt>
                <c:pt idx="9468">
                  <c:v>6.017298970031502</c:v>
                </c:pt>
                <c:pt idx="9469">
                  <c:v>6.01730738545574</c:v>
                </c:pt>
                <c:pt idx="9470">
                  <c:v>0.0</c:v>
                </c:pt>
                <c:pt idx="9471">
                  <c:v>0.0</c:v>
                </c:pt>
                <c:pt idx="9472">
                  <c:v>0.0</c:v>
                </c:pt>
                <c:pt idx="9473">
                  <c:v>0.0</c:v>
                </c:pt>
                <c:pt idx="9474">
                  <c:v>0.0</c:v>
                </c:pt>
                <c:pt idx="9475">
                  <c:v>0.0</c:v>
                </c:pt>
                <c:pt idx="9476">
                  <c:v>0.0</c:v>
                </c:pt>
                <c:pt idx="9477">
                  <c:v>0.0</c:v>
                </c:pt>
                <c:pt idx="9478">
                  <c:v>0.0</c:v>
                </c:pt>
                <c:pt idx="9479">
                  <c:v>0.0</c:v>
                </c:pt>
                <c:pt idx="9480">
                  <c:v>6.016470521902616</c:v>
                </c:pt>
                <c:pt idx="9481">
                  <c:v>6.016447219781887</c:v>
                </c:pt>
                <c:pt idx="9482">
                  <c:v>6.016534401845663</c:v>
                </c:pt>
                <c:pt idx="9483">
                  <c:v>6.016723439647968</c:v>
                </c:pt>
                <c:pt idx="9484">
                  <c:v>6.016959751843302</c:v>
                </c:pt>
                <c:pt idx="9485">
                  <c:v>6.016873487754097</c:v>
                </c:pt>
                <c:pt idx="9486">
                  <c:v>6.017117513915995</c:v>
                </c:pt>
                <c:pt idx="9487">
                  <c:v>6.017244013752958</c:v>
                </c:pt>
                <c:pt idx="9488">
                  <c:v>6.017338402005436</c:v>
                </c:pt>
                <c:pt idx="9489">
                  <c:v>6.017448724798905</c:v>
                </c:pt>
                <c:pt idx="9490">
                  <c:v>0.0</c:v>
                </c:pt>
                <c:pt idx="9491">
                  <c:v>0.0</c:v>
                </c:pt>
                <c:pt idx="9492">
                  <c:v>0.0</c:v>
                </c:pt>
                <c:pt idx="9493">
                  <c:v>0.0</c:v>
                </c:pt>
                <c:pt idx="9494">
                  <c:v>0.0</c:v>
                </c:pt>
                <c:pt idx="9495">
                  <c:v>0.0</c:v>
                </c:pt>
                <c:pt idx="9496">
                  <c:v>0.0</c:v>
                </c:pt>
                <c:pt idx="9497">
                  <c:v>0.0</c:v>
                </c:pt>
                <c:pt idx="9498">
                  <c:v>0.0</c:v>
                </c:pt>
                <c:pt idx="9499">
                  <c:v>0.0</c:v>
                </c:pt>
                <c:pt idx="9500">
                  <c:v>6.016525527764172</c:v>
                </c:pt>
                <c:pt idx="9501">
                  <c:v>6.016589018903058</c:v>
                </c:pt>
                <c:pt idx="9502">
                  <c:v>6.01669969529893</c:v>
                </c:pt>
                <c:pt idx="9503">
                  <c:v>6.016707759458391</c:v>
                </c:pt>
                <c:pt idx="9504">
                  <c:v>6.016810318120977</c:v>
                </c:pt>
                <c:pt idx="9505">
                  <c:v>6.017046650476483</c:v>
                </c:pt>
                <c:pt idx="9506">
                  <c:v>6.017235598767924</c:v>
                </c:pt>
                <c:pt idx="9507">
                  <c:v>6.017314695823949</c:v>
                </c:pt>
                <c:pt idx="9508">
                  <c:v>6.017425104703617</c:v>
                </c:pt>
                <c:pt idx="9509">
                  <c:v>6.017527667396801</c:v>
                </c:pt>
                <c:pt idx="9510">
                  <c:v>0.0</c:v>
                </c:pt>
                <c:pt idx="9511">
                  <c:v>0.0</c:v>
                </c:pt>
                <c:pt idx="9512">
                  <c:v>0.0</c:v>
                </c:pt>
                <c:pt idx="9513">
                  <c:v>0.0</c:v>
                </c:pt>
                <c:pt idx="9514">
                  <c:v>0.0</c:v>
                </c:pt>
                <c:pt idx="9515">
                  <c:v>0.0</c:v>
                </c:pt>
                <c:pt idx="9516">
                  <c:v>0.0</c:v>
                </c:pt>
                <c:pt idx="9517">
                  <c:v>0.0</c:v>
                </c:pt>
                <c:pt idx="9518">
                  <c:v>0.0</c:v>
                </c:pt>
                <c:pt idx="9519">
                  <c:v>0.0</c:v>
                </c:pt>
                <c:pt idx="9520">
                  <c:v>6.016596026720441</c:v>
                </c:pt>
                <c:pt idx="9521">
                  <c:v>6.016557205263602</c:v>
                </c:pt>
                <c:pt idx="9522">
                  <c:v>6.0167543949238</c:v>
                </c:pt>
                <c:pt idx="9523">
                  <c:v>6.016857089577154</c:v>
                </c:pt>
                <c:pt idx="9524">
                  <c:v>6.016857458765275</c:v>
                </c:pt>
                <c:pt idx="9525">
                  <c:v>6.016991406901449</c:v>
                </c:pt>
                <c:pt idx="9526">
                  <c:v>6.017188359019299</c:v>
                </c:pt>
                <c:pt idx="9527">
                  <c:v>6.017354134522075</c:v>
                </c:pt>
                <c:pt idx="9528">
                  <c:v>6.017409449546514</c:v>
                </c:pt>
                <c:pt idx="9529">
                  <c:v>6.017661645720901</c:v>
                </c:pt>
                <c:pt idx="9530">
                  <c:v>0.0</c:v>
                </c:pt>
                <c:pt idx="9531">
                  <c:v>0.0</c:v>
                </c:pt>
                <c:pt idx="9532">
                  <c:v>0.0</c:v>
                </c:pt>
                <c:pt idx="9533">
                  <c:v>0.0</c:v>
                </c:pt>
                <c:pt idx="9534">
                  <c:v>0.0</c:v>
                </c:pt>
                <c:pt idx="9535">
                  <c:v>0.0</c:v>
                </c:pt>
                <c:pt idx="9536">
                  <c:v>0.0</c:v>
                </c:pt>
                <c:pt idx="9537">
                  <c:v>0.0</c:v>
                </c:pt>
                <c:pt idx="9538">
                  <c:v>0.0</c:v>
                </c:pt>
                <c:pt idx="9539">
                  <c:v>0.0</c:v>
                </c:pt>
                <c:pt idx="9540">
                  <c:v>6.016438879742314</c:v>
                </c:pt>
                <c:pt idx="9541">
                  <c:v>6.016722788381955</c:v>
                </c:pt>
                <c:pt idx="9542">
                  <c:v>6.016605087117584</c:v>
                </c:pt>
                <c:pt idx="9543">
                  <c:v>6.016778494566413</c:v>
                </c:pt>
                <c:pt idx="9544">
                  <c:v>6.016944072275574</c:v>
                </c:pt>
                <c:pt idx="9545">
                  <c:v>6.017038781696817</c:v>
                </c:pt>
                <c:pt idx="9546">
                  <c:v>6.017180618390541</c:v>
                </c:pt>
                <c:pt idx="9547">
                  <c:v>6.01737772774811</c:v>
                </c:pt>
                <c:pt idx="9548">
                  <c:v>6.017527563780425</c:v>
                </c:pt>
                <c:pt idx="9549">
                  <c:v>6.017559130402896</c:v>
                </c:pt>
                <c:pt idx="9550">
                  <c:v>0.0</c:v>
                </c:pt>
                <c:pt idx="9551">
                  <c:v>0.0</c:v>
                </c:pt>
                <c:pt idx="9552">
                  <c:v>0.0</c:v>
                </c:pt>
                <c:pt idx="9553">
                  <c:v>0.0</c:v>
                </c:pt>
                <c:pt idx="9554">
                  <c:v>0.0</c:v>
                </c:pt>
                <c:pt idx="9555">
                  <c:v>0.0</c:v>
                </c:pt>
                <c:pt idx="9556">
                  <c:v>0.0</c:v>
                </c:pt>
                <c:pt idx="9557">
                  <c:v>0.0</c:v>
                </c:pt>
                <c:pt idx="9558">
                  <c:v>0.0</c:v>
                </c:pt>
                <c:pt idx="9559">
                  <c:v>0.0</c:v>
                </c:pt>
                <c:pt idx="9560">
                  <c:v>6.016525838106717</c:v>
                </c:pt>
                <c:pt idx="9561">
                  <c:v>6.016580968593225</c:v>
                </c:pt>
                <c:pt idx="9562">
                  <c:v>6.01678597344102</c:v>
                </c:pt>
                <c:pt idx="9563">
                  <c:v>6.016833855171257</c:v>
                </c:pt>
                <c:pt idx="9564">
                  <c:v>6.017006819677959</c:v>
                </c:pt>
                <c:pt idx="9565">
                  <c:v>6.017022921055156</c:v>
                </c:pt>
                <c:pt idx="9566">
                  <c:v>6.017141347504301</c:v>
                </c:pt>
                <c:pt idx="9567">
                  <c:v>6.017338343858508</c:v>
                </c:pt>
                <c:pt idx="9568">
                  <c:v>6.017448831399487</c:v>
                </c:pt>
                <c:pt idx="9569">
                  <c:v>6.017551079318947</c:v>
                </c:pt>
                <c:pt idx="9570">
                  <c:v>0.0</c:v>
                </c:pt>
                <c:pt idx="9571">
                  <c:v>0.0</c:v>
                </c:pt>
                <c:pt idx="9572">
                  <c:v>0.0</c:v>
                </c:pt>
                <c:pt idx="9573">
                  <c:v>0.0</c:v>
                </c:pt>
                <c:pt idx="9574">
                  <c:v>0.0</c:v>
                </c:pt>
                <c:pt idx="9575">
                  <c:v>0.0</c:v>
                </c:pt>
                <c:pt idx="9576">
                  <c:v>0.0</c:v>
                </c:pt>
                <c:pt idx="9577">
                  <c:v>0.0</c:v>
                </c:pt>
                <c:pt idx="9578">
                  <c:v>0.0</c:v>
                </c:pt>
                <c:pt idx="9579">
                  <c:v>0.0</c:v>
                </c:pt>
                <c:pt idx="9580">
                  <c:v>6.016738019031727</c:v>
                </c:pt>
                <c:pt idx="9581">
                  <c:v>6.01664402377247</c:v>
                </c:pt>
                <c:pt idx="9582">
                  <c:v>6.016770293236143</c:v>
                </c:pt>
                <c:pt idx="9583">
                  <c:v>6.01694384095452</c:v>
                </c:pt>
                <c:pt idx="9584">
                  <c:v>6.017093466098046</c:v>
                </c:pt>
                <c:pt idx="9585">
                  <c:v>6.017195980797784</c:v>
                </c:pt>
                <c:pt idx="9586">
                  <c:v>6.017346083548923</c:v>
                </c:pt>
                <c:pt idx="9587">
                  <c:v>6.01750375750584</c:v>
                </c:pt>
                <c:pt idx="9588">
                  <c:v>6.017582488814633</c:v>
                </c:pt>
                <c:pt idx="9589">
                  <c:v>6.017763894372312</c:v>
                </c:pt>
                <c:pt idx="9590">
                  <c:v>0.0</c:v>
                </c:pt>
                <c:pt idx="9591">
                  <c:v>0.0</c:v>
                </c:pt>
                <c:pt idx="9592">
                  <c:v>0.0</c:v>
                </c:pt>
                <c:pt idx="9593">
                  <c:v>0.0</c:v>
                </c:pt>
                <c:pt idx="9594">
                  <c:v>0.0</c:v>
                </c:pt>
                <c:pt idx="9595">
                  <c:v>0.0</c:v>
                </c:pt>
                <c:pt idx="9596">
                  <c:v>0.0</c:v>
                </c:pt>
                <c:pt idx="9597">
                  <c:v>0.0</c:v>
                </c:pt>
                <c:pt idx="9598">
                  <c:v>0.0</c:v>
                </c:pt>
                <c:pt idx="9599">
                  <c:v>0.0</c:v>
                </c:pt>
                <c:pt idx="9600">
                  <c:v>6.016816774003575</c:v>
                </c:pt>
                <c:pt idx="9601">
                  <c:v>6.016809372064313</c:v>
                </c:pt>
                <c:pt idx="9602">
                  <c:v>6.016943596610614</c:v>
                </c:pt>
                <c:pt idx="9603">
                  <c:v>6.01714870446467</c:v>
                </c:pt>
                <c:pt idx="9604">
                  <c:v>6.01721962038954</c:v>
                </c:pt>
                <c:pt idx="9605">
                  <c:v>6.017400581453476</c:v>
                </c:pt>
                <c:pt idx="9606">
                  <c:v>6.017487598911051</c:v>
                </c:pt>
                <c:pt idx="9607">
                  <c:v>6.017511439201429</c:v>
                </c:pt>
                <c:pt idx="9608">
                  <c:v>6.01774784876843</c:v>
                </c:pt>
                <c:pt idx="9609">
                  <c:v>6.017810903769075</c:v>
                </c:pt>
                <c:pt idx="9610">
                  <c:v>0.0</c:v>
                </c:pt>
                <c:pt idx="9611">
                  <c:v>0.0</c:v>
                </c:pt>
                <c:pt idx="9612">
                  <c:v>0.0</c:v>
                </c:pt>
                <c:pt idx="9613">
                  <c:v>0.0</c:v>
                </c:pt>
                <c:pt idx="9614">
                  <c:v>0.0</c:v>
                </c:pt>
                <c:pt idx="9615">
                  <c:v>0.0</c:v>
                </c:pt>
                <c:pt idx="9616">
                  <c:v>0.0</c:v>
                </c:pt>
                <c:pt idx="9617">
                  <c:v>0.0</c:v>
                </c:pt>
                <c:pt idx="9618">
                  <c:v>0.0</c:v>
                </c:pt>
                <c:pt idx="9619">
                  <c:v>0.0</c:v>
                </c:pt>
                <c:pt idx="9620">
                  <c:v>6.01680873431217</c:v>
                </c:pt>
                <c:pt idx="9621">
                  <c:v>6.016856661980114</c:v>
                </c:pt>
                <c:pt idx="9622">
                  <c:v>6.016951425253092</c:v>
                </c:pt>
                <c:pt idx="9623">
                  <c:v>6.017171987442157</c:v>
                </c:pt>
                <c:pt idx="9624">
                  <c:v>6.017085415202088</c:v>
                </c:pt>
                <c:pt idx="9625">
                  <c:v>6.017392843233166</c:v>
                </c:pt>
                <c:pt idx="9626">
                  <c:v>6.017424622871697</c:v>
                </c:pt>
                <c:pt idx="9627">
                  <c:v>6.017755527330324</c:v>
                </c:pt>
                <c:pt idx="9628">
                  <c:v>6.017826559265189</c:v>
                </c:pt>
                <c:pt idx="9629">
                  <c:v>6.017960722368686</c:v>
                </c:pt>
                <c:pt idx="9630">
                  <c:v>0.0</c:v>
                </c:pt>
                <c:pt idx="9631">
                  <c:v>0.0</c:v>
                </c:pt>
                <c:pt idx="9632">
                  <c:v>0.0</c:v>
                </c:pt>
                <c:pt idx="9633">
                  <c:v>0.0</c:v>
                </c:pt>
                <c:pt idx="9634">
                  <c:v>0.0</c:v>
                </c:pt>
                <c:pt idx="9635">
                  <c:v>0.0</c:v>
                </c:pt>
                <c:pt idx="9636">
                  <c:v>0.0</c:v>
                </c:pt>
                <c:pt idx="9637">
                  <c:v>0.0</c:v>
                </c:pt>
                <c:pt idx="9638">
                  <c:v>0.0</c:v>
                </c:pt>
                <c:pt idx="9639">
                  <c:v>0.0</c:v>
                </c:pt>
                <c:pt idx="9640">
                  <c:v>6.016856416971556</c:v>
                </c:pt>
                <c:pt idx="9641">
                  <c:v>6.016958871757494</c:v>
                </c:pt>
                <c:pt idx="9642">
                  <c:v>6.017022532182652</c:v>
                </c:pt>
                <c:pt idx="9643">
                  <c:v>6.017062002668448</c:v>
                </c:pt>
                <c:pt idx="9644">
                  <c:v>6.01724340402604</c:v>
                </c:pt>
                <c:pt idx="9645">
                  <c:v>6.017306330235304</c:v>
                </c:pt>
                <c:pt idx="9646">
                  <c:v>6.017448272082976</c:v>
                </c:pt>
                <c:pt idx="9647">
                  <c:v>6.017598032795049</c:v>
                </c:pt>
                <c:pt idx="9648">
                  <c:v>6.0177477157765</c:v>
                </c:pt>
                <c:pt idx="9649">
                  <c:v>6.017810903769075</c:v>
                </c:pt>
                <c:pt idx="9650">
                  <c:v>0.0</c:v>
                </c:pt>
                <c:pt idx="9651">
                  <c:v>0.0</c:v>
                </c:pt>
                <c:pt idx="9652">
                  <c:v>0.0</c:v>
                </c:pt>
                <c:pt idx="9653">
                  <c:v>0.0</c:v>
                </c:pt>
                <c:pt idx="9654">
                  <c:v>0.0</c:v>
                </c:pt>
                <c:pt idx="9655">
                  <c:v>0.0</c:v>
                </c:pt>
                <c:pt idx="9656">
                  <c:v>0.0</c:v>
                </c:pt>
                <c:pt idx="9657">
                  <c:v>0.0</c:v>
                </c:pt>
                <c:pt idx="9658">
                  <c:v>0.0</c:v>
                </c:pt>
                <c:pt idx="9659">
                  <c:v>0.0</c:v>
                </c:pt>
                <c:pt idx="9660">
                  <c:v>6.016714352216284</c:v>
                </c:pt>
                <c:pt idx="9661">
                  <c:v>6.01679333423455</c:v>
                </c:pt>
                <c:pt idx="9662">
                  <c:v>6.016857078681435</c:v>
                </c:pt>
                <c:pt idx="9663">
                  <c:v>6.016959382734603</c:v>
                </c:pt>
                <c:pt idx="9664">
                  <c:v>6.017243139943023</c:v>
                </c:pt>
                <c:pt idx="9665">
                  <c:v>6.017321875057585</c:v>
                </c:pt>
                <c:pt idx="9666">
                  <c:v>6.017409002670719</c:v>
                </c:pt>
                <c:pt idx="9667">
                  <c:v>6.01753511105162</c:v>
                </c:pt>
                <c:pt idx="9668">
                  <c:v>6.01762210768066</c:v>
                </c:pt>
                <c:pt idx="9669">
                  <c:v>6.017763894372312</c:v>
                </c:pt>
                <c:pt idx="9670">
                  <c:v>0.0</c:v>
                </c:pt>
                <c:pt idx="9671">
                  <c:v>0.0</c:v>
                </c:pt>
                <c:pt idx="9672">
                  <c:v>0.0</c:v>
                </c:pt>
                <c:pt idx="9673">
                  <c:v>0.0</c:v>
                </c:pt>
                <c:pt idx="9674">
                  <c:v>0.0</c:v>
                </c:pt>
                <c:pt idx="9675">
                  <c:v>0.0</c:v>
                </c:pt>
                <c:pt idx="9676">
                  <c:v>0.0</c:v>
                </c:pt>
                <c:pt idx="9677">
                  <c:v>0.0</c:v>
                </c:pt>
                <c:pt idx="9678">
                  <c:v>0.0</c:v>
                </c:pt>
                <c:pt idx="9679">
                  <c:v>0.0</c:v>
                </c:pt>
                <c:pt idx="9680">
                  <c:v>6.016541209208611</c:v>
                </c:pt>
                <c:pt idx="9681">
                  <c:v>6.016581289555829</c:v>
                </c:pt>
                <c:pt idx="9682">
                  <c:v>6.01680970391603</c:v>
                </c:pt>
                <c:pt idx="9683">
                  <c:v>6.01676311836601</c:v>
                </c:pt>
                <c:pt idx="9684">
                  <c:v>6.016960172953022</c:v>
                </c:pt>
                <c:pt idx="9685">
                  <c:v>6.017070242935904</c:v>
                </c:pt>
                <c:pt idx="9686">
                  <c:v>6.017353709643373</c:v>
                </c:pt>
                <c:pt idx="9687">
                  <c:v>6.017409449546514</c:v>
                </c:pt>
                <c:pt idx="9688">
                  <c:v>6.017275665225878</c:v>
                </c:pt>
                <c:pt idx="9689">
                  <c:v>6.017669563354021</c:v>
                </c:pt>
                <c:pt idx="9690">
                  <c:v>0.0</c:v>
                </c:pt>
                <c:pt idx="9691">
                  <c:v>0.0</c:v>
                </c:pt>
                <c:pt idx="9692">
                  <c:v>0.0</c:v>
                </c:pt>
                <c:pt idx="9693">
                  <c:v>0.0</c:v>
                </c:pt>
                <c:pt idx="9694">
                  <c:v>0.0</c:v>
                </c:pt>
                <c:pt idx="9695">
                  <c:v>0.0</c:v>
                </c:pt>
                <c:pt idx="9696">
                  <c:v>0.0</c:v>
                </c:pt>
                <c:pt idx="9697">
                  <c:v>0.0</c:v>
                </c:pt>
                <c:pt idx="9698">
                  <c:v>0.0</c:v>
                </c:pt>
                <c:pt idx="9699">
                  <c:v>0.0</c:v>
                </c:pt>
                <c:pt idx="9700">
                  <c:v>6.01627390476997</c:v>
                </c:pt>
                <c:pt idx="9701">
                  <c:v>6.016329321817897</c:v>
                </c:pt>
                <c:pt idx="9702">
                  <c:v>6.016337552605709</c:v>
                </c:pt>
                <c:pt idx="9703">
                  <c:v>6.016550721506944</c:v>
                </c:pt>
                <c:pt idx="9704">
                  <c:v>6.016739504574657</c:v>
                </c:pt>
                <c:pt idx="9705">
                  <c:v>6.016692667656613</c:v>
                </c:pt>
                <c:pt idx="9706">
                  <c:v>6.01688180482443</c:v>
                </c:pt>
                <c:pt idx="9707">
                  <c:v>6.017047212095775</c:v>
                </c:pt>
                <c:pt idx="9708">
                  <c:v>6.017204824214986</c:v>
                </c:pt>
                <c:pt idx="9709">
                  <c:v>6.01729957493463</c:v>
                </c:pt>
                <c:pt idx="9710">
                  <c:v>0.0</c:v>
                </c:pt>
                <c:pt idx="9711">
                  <c:v>0.0</c:v>
                </c:pt>
                <c:pt idx="9712">
                  <c:v>0.0</c:v>
                </c:pt>
                <c:pt idx="9713">
                  <c:v>0.0</c:v>
                </c:pt>
                <c:pt idx="9714">
                  <c:v>0.0</c:v>
                </c:pt>
                <c:pt idx="9715">
                  <c:v>0.0</c:v>
                </c:pt>
                <c:pt idx="9716">
                  <c:v>0.0</c:v>
                </c:pt>
                <c:pt idx="9717">
                  <c:v>0.0</c:v>
                </c:pt>
                <c:pt idx="9718">
                  <c:v>0.0</c:v>
                </c:pt>
                <c:pt idx="9719">
                  <c:v>0.0</c:v>
                </c:pt>
                <c:pt idx="9720">
                  <c:v>6.016014032859895</c:v>
                </c:pt>
                <c:pt idx="9721">
                  <c:v>6.015896470535088</c:v>
                </c:pt>
                <c:pt idx="9722">
                  <c:v>6.016085850854465</c:v>
                </c:pt>
                <c:pt idx="9723">
                  <c:v>6.016282891970597</c:v>
                </c:pt>
                <c:pt idx="9724">
                  <c:v>6.016408996163372</c:v>
                </c:pt>
                <c:pt idx="9725">
                  <c:v>6.016471996522683</c:v>
                </c:pt>
                <c:pt idx="9726">
                  <c:v>6.016582785624491</c:v>
                </c:pt>
                <c:pt idx="9727">
                  <c:v>6.016771763107918</c:v>
                </c:pt>
                <c:pt idx="9728">
                  <c:v>6.016897728693791</c:v>
                </c:pt>
                <c:pt idx="9729">
                  <c:v>6.016945186784142</c:v>
                </c:pt>
                <c:pt idx="9730">
                  <c:v>0.0</c:v>
                </c:pt>
                <c:pt idx="9731">
                  <c:v>0.0</c:v>
                </c:pt>
                <c:pt idx="9732">
                  <c:v>0.0</c:v>
                </c:pt>
                <c:pt idx="9733">
                  <c:v>0.0</c:v>
                </c:pt>
                <c:pt idx="9734">
                  <c:v>0.0</c:v>
                </c:pt>
                <c:pt idx="9735">
                  <c:v>0.0</c:v>
                </c:pt>
                <c:pt idx="9736">
                  <c:v>0.0</c:v>
                </c:pt>
                <c:pt idx="9737">
                  <c:v>0.0</c:v>
                </c:pt>
                <c:pt idx="9738">
                  <c:v>0.0</c:v>
                </c:pt>
                <c:pt idx="9739">
                  <c:v>0.0</c:v>
                </c:pt>
                <c:pt idx="9740">
                  <c:v>6.015746800373385</c:v>
                </c:pt>
                <c:pt idx="9741">
                  <c:v>6.015786742234484</c:v>
                </c:pt>
                <c:pt idx="9742">
                  <c:v>6.01596009693391</c:v>
                </c:pt>
                <c:pt idx="9743">
                  <c:v>6.015921101435404</c:v>
                </c:pt>
                <c:pt idx="9744">
                  <c:v>6.016157182420555</c:v>
                </c:pt>
                <c:pt idx="9745">
                  <c:v>6.016244237301404</c:v>
                </c:pt>
                <c:pt idx="9746">
                  <c:v>6.016362564147487</c:v>
                </c:pt>
                <c:pt idx="9747">
                  <c:v>6.016472912779421</c:v>
                </c:pt>
                <c:pt idx="9748">
                  <c:v>6.016559155423405</c:v>
                </c:pt>
                <c:pt idx="9749">
                  <c:v>6.01669380574407</c:v>
                </c:pt>
                <c:pt idx="9750">
                  <c:v>0.0</c:v>
                </c:pt>
                <c:pt idx="9751">
                  <c:v>0.0</c:v>
                </c:pt>
                <c:pt idx="9752">
                  <c:v>0.0</c:v>
                </c:pt>
                <c:pt idx="9753">
                  <c:v>0.0</c:v>
                </c:pt>
                <c:pt idx="9754">
                  <c:v>0.0</c:v>
                </c:pt>
                <c:pt idx="9755">
                  <c:v>0.0</c:v>
                </c:pt>
                <c:pt idx="9756">
                  <c:v>0.0</c:v>
                </c:pt>
                <c:pt idx="9757">
                  <c:v>0.0</c:v>
                </c:pt>
                <c:pt idx="9758">
                  <c:v>0.0</c:v>
                </c:pt>
                <c:pt idx="9759">
                  <c:v>0.0</c:v>
                </c:pt>
                <c:pt idx="9760">
                  <c:v>6.015565336197078</c:v>
                </c:pt>
                <c:pt idx="9761">
                  <c:v>6.015566073998362</c:v>
                </c:pt>
                <c:pt idx="9762">
                  <c:v>6.015810195679496</c:v>
                </c:pt>
                <c:pt idx="9763">
                  <c:v>6.015865732579782</c:v>
                </c:pt>
                <c:pt idx="9764">
                  <c:v>6.015913127552068</c:v>
                </c:pt>
                <c:pt idx="9765">
                  <c:v>6.016070628894127</c:v>
                </c:pt>
                <c:pt idx="9766">
                  <c:v>6.016212731091784</c:v>
                </c:pt>
                <c:pt idx="9767">
                  <c:v>6.016393809250765</c:v>
                </c:pt>
                <c:pt idx="9768">
                  <c:v>6.016512276929274</c:v>
                </c:pt>
                <c:pt idx="9769">
                  <c:v>6.0166463844312</c:v>
                </c:pt>
                <c:pt idx="9770">
                  <c:v>0.0</c:v>
                </c:pt>
                <c:pt idx="9771">
                  <c:v>0.0</c:v>
                </c:pt>
                <c:pt idx="9772">
                  <c:v>0.0</c:v>
                </c:pt>
                <c:pt idx="9773">
                  <c:v>0.0</c:v>
                </c:pt>
                <c:pt idx="9774">
                  <c:v>0.0</c:v>
                </c:pt>
                <c:pt idx="9775">
                  <c:v>0.0</c:v>
                </c:pt>
                <c:pt idx="9776">
                  <c:v>0.0</c:v>
                </c:pt>
                <c:pt idx="9777">
                  <c:v>0.0</c:v>
                </c:pt>
                <c:pt idx="9778">
                  <c:v>0.0</c:v>
                </c:pt>
                <c:pt idx="9779">
                  <c:v>0.0</c:v>
                </c:pt>
                <c:pt idx="9780">
                  <c:v>6.0154318437753</c:v>
                </c:pt>
                <c:pt idx="9781">
                  <c:v>6.015447935111391</c:v>
                </c:pt>
                <c:pt idx="9782">
                  <c:v>6.015715875463391</c:v>
                </c:pt>
                <c:pt idx="9783">
                  <c:v>6.015700180209</c:v>
                </c:pt>
                <c:pt idx="9784">
                  <c:v>6.015724324643578</c:v>
                </c:pt>
                <c:pt idx="9785">
                  <c:v>6.015913307261951</c:v>
                </c:pt>
                <c:pt idx="9786">
                  <c:v>6.016291557169279</c:v>
                </c:pt>
                <c:pt idx="9787">
                  <c:v>6.016212802389675</c:v>
                </c:pt>
                <c:pt idx="9788">
                  <c:v>6.01643354589321</c:v>
                </c:pt>
                <c:pt idx="9789">
                  <c:v>6.016488914245198</c:v>
                </c:pt>
                <c:pt idx="9790">
                  <c:v>0.0</c:v>
                </c:pt>
                <c:pt idx="9791">
                  <c:v>0.0</c:v>
                </c:pt>
                <c:pt idx="9792">
                  <c:v>0.0</c:v>
                </c:pt>
                <c:pt idx="9793">
                  <c:v>0.0</c:v>
                </c:pt>
                <c:pt idx="9794">
                  <c:v>0.0</c:v>
                </c:pt>
                <c:pt idx="9795">
                  <c:v>0.0</c:v>
                </c:pt>
                <c:pt idx="9796">
                  <c:v>0.0</c:v>
                </c:pt>
                <c:pt idx="9797">
                  <c:v>0.0</c:v>
                </c:pt>
                <c:pt idx="9798">
                  <c:v>0.0</c:v>
                </c:pt>
                <c:pt idx="9799">
                  <c:v>0.0</c:v>
                </c:pt>
                <c:pt idx="9800">
                  <c:v>6.015542015223068</c:v>
                </c:pt>
                <c:pt idx="9801">
                  <c:v>6.015581649721069</c:v>
                </c:pt>
                <c:pt idx="9802">
                  <c:v>6.015653235877018</c:v>
                </c:pt>
                <c:pt idx="9803">
                  <c:v>6.015771701479397</c:v>
                </c:pt>
                <c:pt idx="9804">
                  <c:v>6.015826691907193</c:v>
                </c:pt>
                <c:pt idx="9805">
                  <c:v>6.015952722029969</c:v>
                </c:pt>
                <c:pt idx="9806">
                  <c:v>6.016110434652184</c:v>
                </c:pt>
                <c:pt idx="9807">
                  <c:v>6.016354585059722</c:v>
                </c:pt>
                <c:pt idx="9808">
                  <c:v>6.016543735215238</c:v>
                </c:pt>
                <c:pt idx="9809">
                  <c:v>6.016590867144878</c:v>
                </c:pt>
                <c:pt idx="9810">
                  <c:v>0.0</c:v>
                </c:pt>
                <c:pt idx="9811">
                  <c:v>0.0</c:v>
                </c:pt>
                <c:pt idx="9812">
                  <c:v>0.0</c:v>
                </c:pt>
                <c:pt idx="9813">
                  <c:v>0.0</c:v>
                </c:pt>
                <c:pt idx="9814">
                  <c:v>0.0</c:v>
                </c:pt>
                <c:pt idx="9815">
                  <c:v>0.0</c:v>
                </c:pt>
                <c:pt idx="9816">
                  <c:v>0.0</c:v>
                </c:pt>
                <c:pt idx="9817">
                  <c:v>0.0</c:v>
                </c:pt>
                <c:pt idx="9818">
                  <c:v>0.0</c:v>
                </c:pt>
                <c:pt idx="9819">
                  <c:v>0.0</c:v>
                </c:pt>
                <c:pt idx="9820">
                  <c:v>6.015581333144008</c:v>
                </c:pt>
                <c:pt idx="9821">
                  <c:v>6.015668420327807</c:v>
                </c:pt>
                <c:pt idx="9822">
                  <c:v>6.015653047462135</c:v>
                </c:pt>
                <c:pt idx="9823">
                  <c:v>6.015692276638569</c:v>
                </c:pt>
                <c:pt idx="9824">
                  <c:v>6.015905371286006</c:v>
                </c:pt>
                <c:pt idx="9825">
                  <c:v>6.01603140537469</c:v>
                </c:pt>
                <c:pt idx="9826">
                  <c:v>6.016141774754595</c:v>
                </c:pt>
                <c:pt idx="9827">
                  <c:v>6.01640202561368</c:v>
                </c:pt>
                <c:pt idx="9828">
                  <c:v>6.016583055605007</c:v>
                </c:pt>
                <c:pt idx="9829">
                  <c:v>6.016630425568522</c:v>
                </c:pt>
                <c:pt idx="9830">
                  <c:v>0.0</c:v>
                </c:pt>
                <c:pt idx="9831">
                  <c:v>0.0</c:v>
                </c:pt>
                <c:pt idx="9832">
                  <c:v>0.0</c:v>
                </c:pt>
                <c:pt idx="9833">
                  <c:v>0.0</c:v>
                </c:pt>
                <c:pt idx="9834">
                  <c:v>0.0</c:v>
                </c:pt>
                <c:pt idx="9835">
                  <c:v>0.0</c:v>
                </c:pt>
                <c:pt idx="9836">
                  <c:v>0.0</c:v>
                </c:pt>
                <c:pt idx="9837">
                  <c:v>0.0</c:v>
                </c:pt>
                <c:pt idx="9838">
                  <c:v>0.0</c:v>
                </c:pt>
                <c:pt idx="9839">
                  <c:v>0.0</c:v>
                </c:pt>
                <c:pt idx="9840">
                  <c:v>6.015636335965278</c:v>
                </c:pt>
                <c:pt idx="9841">
                  <c:v>6.015526502461928</c:v>
                </c:pt>
                <c:pt idx="9842">
                  <c:v>6.015676557703974</c:v>
                </c:pt>
                <c:pt idx="9843">
                  <c:v>6.015779482759048</c:v>
                </c:pt>
                <c:pt idx="9844">
                  <c:v>6.015960494190474</c:v>
                </c:pt>
                <c:pt idx="9845">
                  <c:v>6.015992039941191</c:v>
                </c:pt>
                <c:pt idx="9846">
                  <c:v>6.016149681036913</c:v>
                </c:pt>
                <c:pt idx="9847">
                  <c:v>6.016299537888843</c:v>
                </c:pt>
                <c:pt idx="9848">
                  <c:v>6.016457135314783</c:v>
                </c:pt>
                <c:pt idx="9849">
                  <c:v>6.0165676053786</c:v>
                </c:pt>
                <c:pt idx="9850">
                  <c:v>0.0</c:v>
                </c:pt>
                <c:pt idx="9851">
                  <c:v>0.0</c:v>
                </c:pt>
                <c:pt idx="9852">
                  <c:v>0.0</c:v>
                </c:pt>
                <c:pt idx="9853">
                  <c:v>0.0</c:v>
                </c:pt>
                <c:pt idx="9854">
                  <c:v>0.0</c:v>
                </c:pt>
                <c:pt idx="9855">
                  <c:v>0.0</c:v>
                </c:pt>
                <c:pt idx="9856">
                  <c:v>0.0</c:v>
                </c:pt>
                <c:pt idx="9857">
                  <c:v>0.0</c:v>
                </c:pt>
                <c:pt idx="9858">
                  <c:v>0.0</c:v>
                </c:pt>
                <c:pt idx="9859">
                  <c:v>0.0</c:v>
                </c:pt>
                <c:pt idx="9860">
                  <c:v>6.01542379560932</c:v>
                </c:pt>
                <c:pt idx="9861">
                  <c:v>6.015463598115044</c:v>
                </c:pt>
                <c:pt idx="9862">
                  <c:v>6.015487466690087</c:v>
                </c:pt>
                <c:pt idx="9863">
                  <c:v>6.015739684650331</c:v>
                </c:pt>
                <c:pt idx="9864">
                  <c:v>6.015834304885539</c:v>
                </c:pt>
                <c:pt idx="9865">
                  <c:v>6.015968451831363</c:v>
                </c:pt>
                <c:pt idx="9866">
                  <c:v>6.01614209450355</c:v>
                </c:pt>
                <c:pt idx="9867">
                  <c:v>6.01624441690433</c:v>
                </c:pt>
                <c:pt idx="9868">
                  <c:v>6.016339224373792</c:v>
                </c:pt>
                <c:pt idx="9869">
                  <c:v>6.01646532485026</c:v>
                </c:pt>
                <c:pt idx="9870">
                  <c:v>0.0</c:v>
                </c:pt>
                <c:pt idx="9871">
                  <c:v>0.0</c:v>
                </c:pt>
                <c:pt idx="9872">
                  <c:v>0.0</c:v>
                </c:pt>
                <c:pt idx="9873">
                  <c:v>0.0</c:v>
                </c:pt>
                <c:pt idx="9874">
                  <c:v>0.0</c:v>
                </c:pt>
                <c:pt idx="9875">
                  <c:v>0.0</c:v>
                </c:pt>
                <c:pt idx="9876">
                  <c:v>0.0</c:v>
                </c:pt>
                <c:pt idx="9877">
                  <c:v>0.0</c:v>
                </c:pt>
                <c:pt idx="9878">
                  <c:v>0.0</c:v>
                </c:pt>
                <c:pt idx="9879">
                  <c:v>0.0</c:v>
                </c:pt>
                <c:pt idx="9880">
                  <c:v>6.01529030460217</c:v>
                </c:pt>
                <c:pt idx="9881">
                  <c:v>6.01546384085207</c:v>
                </c:pt>
                <c:pt idx="9882">
                  <c:v>6.015401152678097</c:v>
                </c:pt>
                <c:pt idx="9883">
                  <c:v>6.015629739754523</c:v>
                </c:pt>
                <c:pt idx="9884">
                  <c:v>6.015802900675344</c:v>
                </c:pt>
                <c:pt idx="9885">
                  <c:v>6.015842584468837</c:v>
                </c:pt>
                <c:pt idx="9886">
                  <c:v>6.01596870564018</c:v>
                </c:pt>
                <c:pt idx="9887">
                  <c:v>6.016047660621723</c:v>
                </c:pt>
                <c:pt idx="9888">
                  <c:v>6.016315537825583</c:v>
                </c:pt>
                <c:pt idx="9889">
                  <c:v>6.016331447787867</c:v>
                </c:pt>
                <c:pt idx="9890">
                  <c:v>0.0</c:v>
                </c:pt>
                <c:pt idx="9891">
                  <c:v>0.0</c:v>
                </c:pt>
                <c:pt idx="9892">
                  <c:v>0.0</c:v>
                </c:pt>
                <c:pt idx="9893">
                  <c:v>0.0</c:v>
                </c:pt>
                <c:pt idx="9894">
                  <c:v>0.0</c:v>
                </c:pt>
                <c:pt idx="9895">
                  <c:v>0.0</c:v>
                </c:pt>
                <c:pt idx="9896">
                  <c:v>0.0</c:v>
                </c:pt>
                <c:pt idx="9897">
                  <c:v>0.0</c:v>
                </c:pt>
                <c:pt idx="9898">
                  <c:v>0.0</c:v>
                </c:pt>
                <c:pt idx="9899">
                  <c:v>0.0</c:v>
                </c:pt>
                <c:pt idx="9900">
                  <c:v>6.015345160932552</c:v>
                </c:pt>
                <c:pt idx="9901">
                  <c:v>6.015479468378905</c:v>
                </c:pt>
                <c:pt idx="9902">
                  <c:v>6.015534730413176</c:v>
                </c:pt>
                <c:pt idx="9903">
                  <c:v>6.015747545719239</c:v>
                </c:pt>
                <c:pt idx="9904">
                  <c:v>6.015811083964337</c:v>
                </c:pt>
                <c:pt idx="9905">
                  <c:v>6.015866182406691</c:v>
                </c:pt>
                <c:pt idx="9906">
                  <c:v>6.016031868035926</c:v>
                </c:pt>
                <c:pt idx="9907">
                  <c:v>6.016157943972134</c:v>
                </c:pt>
                <c:pt idx="9908">
                  <c:v>6.016276267285074</c:v>
                </c:pt>
                <c:pt idx="9909">
                  <c:v>6.016347129414818</c:v>
                </c:pt>
                <c:pt idx="9910">
                  <c:v>0.0</c:v>
                </c:pt>
                <c:pt idx="9911">
                  <c:v>0.0</c:v>
                </c:pt>
                <c:pt idx="9912">
                  <c:v>0.0</c:v>
                </c:pt>
                <c:pt idx="9913">
                  <c:v>0.0</c:v>
                </c:pt>
                <c:pt idx="9914">
                  <c:v>0.0</c:v>
                </c:pt>
                <c:pt idx="9915">
                  <c:v>0.0</c:v>
                </c:pt>
                <c:pt idx="9916">
                  <c:v>0.0</c:v>
                </c:pt>
                <c:pt idx="9917">
                  <c:v>0.0</c:v>
                </c:pt>
                <c:pt idx="9918">
                  <c:v>0.0</c:v>
                </c:pt>
                <c:pt idx="9919">
                  <c:v>0.0</c:v>
                </c:pt>
                <c:pt idx="9920">
                  <c:v>6.015416260380079</c:v>
                </c:pt>
                <c:pt idx="9921">
                  <c:v>6.015455983128215</c:v>
                </c:pt>
                <c:pt idx="9922">
                  <c:v>6.015558650322204</c:v>
                </c:pt>
                <c:pt idx="9923">
                  <c:v>6.015598370563207</c:v>
                </c:pt>
                <c:pt idx="9924">
                  <c:v>6.015771690168078</c:v>
                </c:pt>
                <c:pt idx="9925">
                  <c:v>6.015976310063585</c:v>
                </c:pt>
                <c:pt idx="9926">
                  <c:v>6.016071186256144</c:v>
                </c:pt>
                <c:pt idx="9927">
                  <c:v>6.01608714015459</c:v>
                </c:pt>
                <c:pt idx="9928">
                  <c:v>6.016394317624428</c:v>
                </c:pt>
                <c:pt idx="9929">
                  <c:v>6.0163705875816</c:v>
                </c:pt>
                <c:pt idx="9930">
                  <c:v>0.0</c:v>
                </c:pt>
                <c:pt idx="9931">
                  <c:v>0.0</c:v>
                </c:pt>
                <c:pt idx="9932">
                  <c:v>0.0</c:v>
                </c:pt>
                <c:pt idx="9933">
                  <c:v>0.0</c:v>
                </c:pt>
                <c:pt idx="9934">
                  <c:v>0.0</c:v>
                </c:pt>
                <c:pt idx="9935">
                  <c:v>0.0</c:v>
                </c:pt>
                <c:pt idx="9936">
                  <c:v>0.0</c:v>
                </c:pt>
                <c:pt idx="9937">
                  <c:v>0.0</c:v>
                </c:pt>
                <c:pt idx="9938">
                  <c:v>0.0</c:v>
                </c:pt>
                <c:pt idx="9939">
                  <c:v>0.0</c:v>
                </c:pt>
                <c:pt idx="9940">
                  <c:v>6.01536084702365</c:v>
                </c:pt>
                <c:pt idx="9941">
                  <c:v>6.015432249439177</c:v>
                </c:pt>
                <c:pt idx="9942">
                  <c:v>6.015574335420284</c:v>
                </c:pt>
                <c:pt idx="9943">
                  <c:v>6.015613909918541</c:v>
                </c:pt>
                <c:pt idx="9944">
                  <c:v>6.015763718560922</c:v>
                </c:pt>
                <c:pt idx="9945">
                  <c:v>6.015834815815483</c:v>
                </c:pt>
                <c:pt idx="9946">
                  <c:v>6.01596870564018</c:v>
                </c:pt>
                <c:pt idx="9947">
                  <c:v>6.016244214032385</c:v>
                </c:pt>
                <c:pt idx="9948">
                  <c:v>6.016307537898346</c:v>
                </c:pt>
                <c:pt idx="9949">
                  <c:v>6.016354857128276</c:v>
                </c:pt>
                <c:pt idx="9950">
                  <c:v>0.0</c:v>
                </c:pt>
                <c:pt idx="9951">
                  <c:v>0.0</c:v>
                </c:pt>
                <c:pt idx="9952">
                  <c:v>0.0</c:v>
                </c:pt>
                <c:pt idx="9953">
                  <c:v>0.0</c:v>
                </c:pt>
                <c:pt idx="9954">
                  <c:v>0.0</c:v>
                </c:pt>
                <c:pt idx="9955">
                  <c:v>0.0</c:v>
                </c:pt>
                <c:pt idx="9956">
                  <c:v>0.0</c:v>
                </c:pt>
                <c:pt idx="9957">
                  <c:v>0.0</c:v>
                </c:pt>
                <c:pt idx="9958">
                  <c:v>0.0</c:v>
                </c:pt>
                <c:pt idx="9959">
                  <c:v>0.0</c:v>
                </c:pt>
                <c:pt idx="9960">
                  <c:v>6.015510625422428</c:v>
                </c:pt>
                <c:pt idx="9961">
                  <c:v>6.015487516291538</c:v>
                </c:pt>
                <c:pt idx="9962">
                  <c:v>6.015558418596986</c:v>
                </c:pt>
                <c:pt idx="9963">
                  <c:v>6.015574593168139</c:v>
                </c:pt>
                <c:pt idx="9964">
                  <c:v>6.015763718560922</c:v>
                </c:pt>
                <c:pt idx="9965">
                  <c:v>6.015803470426289</c:v>
                </c:pt>
                <c:pt idx="9966">
                  <c:v>6.016023819627838</c:v>
                </c:pt>
                <c:pt idx="9967">
                  <c:v>6.016142261754835</c:v>
                </c:pt>
                <c:pt idx="9968">
                  <c:v>6.01646523367472</c:v>
                </c:pt>
                <c:pt idx="9969">
                  <c:v>6.016426004850107</c:v>
                </c:pt>
                <c:pt idx="9970">
                  <c:v>0.0</c:v>
                </c:pt>
                <c:pt idx="9971">
                  <c:v>0.0</c:v>
                </c:pt>
                <c:pt idx="9972">
                  <c:v>0.0</c:v>
                </c:pt>
                <c:pt idx="9973">
                  <c:v>0.0</c:v>
                </c:pt>
                <c:pt idx="9974">
                  <c:v>0.0</c:v>
                </c:pt>
                <c:pt idx="9975">
                  <c:v>0.0</c:v>
                </c:pt>
                <c:pt idx="9976">
                  <c:v>0.0</c:v>
                </c:pt>
                <c:pt idx="9977">
                  <c:v>0.0</c:v>
                </c:pt>
                <c:pt idx="9978">
                  <c:v>0.0</c:v>
                </c:pt>
                <c:pt idx="9979">
                  <c:v>0.0</c:v>
                </c:pt>
                <c:pt idx="9980">
                  <c:v>6.015510625422428</c:v>
                </c:pt>
                <c:pt idx="9981">
                  <c:v>6.015542419238439</c:v>
                </c:pt>
                <c:pt idx="9982">
                  <c:v>6.015825857013166</c:v>
                </c:pt>
                <c:pt idx="9983">
                  <c:v>6.015708273850255</c:v>
                </c:pt>
                <c:pt idx="9984">
                  <c:v>6.015921054834877</c:v>
                </c:pt>
                <c:pt idx="9985">
                  <c:v>6.016054946426824</c:v>
                </c:pt>
                <c:pt idx="9986">
                  <c:v>6.016204801957624</c:v>
                </c:pt>
                <c:pt idx="9987">
                  <c:v>6.01634653608992</c:v>
                </c:pt>
                <c:pt idx="9988">
                  <c:v>6.016559275621356</c:v>
                </c:pt>
                <c:pt idx="9989">
                  <c:v>6.01662279441886</c:v>
                </c:pt>
                <c:pt idx="9990">
                  <c:v>0.0</c:v>
                </c:pt>
                <c:pt idx="9991">
                  <c:v>0.0</c:v>
                </c:pt>
                <c:pt idx="9992">
                  <c:v>0.0</c:v>
                </c:pt>
                <c:pt idx="9993">
                  <c:v>0.0</c:v>
                </c:pt>
                <c:pt idx="9994">
                  <c:v>0.0</c:v>
                </c:pt>
                <c:pt idx="9995">
                  <c:v>0.0</c:v>
                </c:pt>
                <c:pt idx="9996">
                  <c:v>0.0</c:v>
                </c:pt>
                <c:pt idx="9997">
                  <c:v>0.0</c:v>
                </c:pt>
                <c:pt idx="9998">
                  <c:v>0.0</c:v>
                </c:pt>
                <c:pt idx="9999">
                  <c:v>0.0</c:v>
                </c:pt>
                <c:pt idx="10000">
                  <c:v>6.015636381236511</c:v>
                </c:pt>
                <c:pt idx="10001">
                  <c:v>6.015644709603268</c:v>
                </c:pt>
                <c:pt idx="10002">
                  <c:v>6.015763019353967</c:v>
                </c:pt>
                <c:pt idx="10003">
                  <c:v>6.015786974357678</c:v>
                </c:pt>
                <c:pt idx="10004">
                  <c:v>6.016117721244551</c:v>
                </c:pt>
                <c:pt idx="10005">
                  <c:v>6.016165231337335</c:v>
                </c:pt>
                <c:pt idx="10006">
                  <c:v>6.016346118977514</c:v>
                </c:pt>
                <c:pt idx="10007">
                  <c:v>6.016362217317666</c:v>
                </c:pt>
                <c:pt idx="10008">
                  <c:v>6.016567285505044</c:v>
                </c:pt>
                <c:pt idx="10009">
                  <c:v>6.016669607163542</c:v>
                </c:pt>
                <c:pt idx="10010">
                  <c:v>0.0</c:v>
                </c:pt>
                <c:pt idx="10011">
                  <c:v>0.0</c:v>
                </c:pt>
                <c:pt idx="10012">
                  <c:v>0.0</c:v>
                </c:pt>
                <c:pt idx="10013">
                  <c:v>0.0</c:v>
                </c:pt>
                <c:pt idx="10014">
                  <c:v>0.0</c:v>
                </c:pt>
                <c:pt idx="10015">
                  <c:v>0.0</c:v>
                </c:pt>
                <c:pt idx="10016">
                  <c:v>0.0</c:v>
                </c:pt>
                <c:pt idx="10017">
                  <c:v>0.0</c:v>
                </c:pt>
                <c:pt idx="10018">
                  <c:v>0.0</c:v>
                </c:pt>
                <c:pt idx="10019">
                  <c:v>0.0</c:v>
                </c:pt>
                <c:pt idx="10020">
                  <c:v>6.01579379751835</c:v>
                </c:pt>
                <c:pt idx="10021">
                  <c:v>6.015951473155525</c:v>
                </c:pt>
                <c:pt idx="10022">
                  <c:v>6.015857503890609</c:v>
                </c:pt>
                <c:pt idx="10023">
                  <c:v>6.01609380948181</c:v>
                </c:pt>
                <c:pt idx="10024">
                  <c:v>6.01605459811852</c:v>
                </c:pt>
                <c:pt idx="10025">
                  <c:v>6.01617318610064</c:v>
                </c:pt>
                <c:pt idx="10026">
                  <c:v>6.016496027172995</c:v>
                </c:pt>
                <c:pt idx="10027">
                  <c:v>6.016527597026236</c:v>
                </c:pt>
                <c:pt idx="10028">
                  <c:v>6.01674834980148</c:v>
                </c:pt>
                <c:pt idx="10029">
                  <c:v>6.016795860403028</c:v>
                </c:pt>
                <c:pt idx="10030">
                  <c:v>0.0</c:v>
                </c:pt>
                <c:pt idx="10031">
                  <c:v>0.0</c:v>
                </c:pt>
                <c:pt idx="10032">
                  <c:v>0.0</c:v>
                </c:pt>
                <c:pt idx="10033">
                  <c:v>0.0</c:v>
                </c:pt>
                <c:pt idx="10034">
                  <c:v>0.0</c:v>
                </c:pt>
                <c:pt idx="10035">
                  <c:v>0.0</c:v>
                </c:pt>
                <c:pt idx="10036">
                  <c:v>0.0</c:v>
                </c:pt>
                <c:pt idx="10037">
                  <c:v>0.0</c:v>
                </c:pt>
                <c:pt idx="10038">
                  <c:v>0.0</c:v>
                </c:pt>
                <c:pt idx="10039">
                  <c:v>0.0</c:v>
                </c:pt>
                <c:pt idx="10040">
                  <c:v>6.015903706412324</c:v>
                </c:pt>
                <c:pt idx="10041">
                  <c:v>6.015896470535088</c:v>
                </c:pt>
                <c:pt idx="10042">
                  <c:v>6.01606221386836</c:v>
                </c:pt>
                <c:pt idx="10043">
                  <c:v>6.016125423304202</c:v>
                </c:pt>
                <c:pt idx="10044">
                  <c:v>6.016196595185082</c:v>
                </c:pt>
                <c:pt idx="10045">
                  <c:v>6.016503518296028</c:v>
                </c:pt>
                <c:pt idx="10046">
                  <c:v>6.016716412205648</c:v>
                </c:pt>
                <c:pt idx="10047">
                  <c:v>6.016606375733315</c:v>
                </c:pt>
                <c:pt idx="10048">
                  <c:v>6.016960728036187</c:v>
                </c:pt>
                <c:pt idx="10049">
                  <c:v>6.016882146346894</c:v>
                </c:pt>
                <c:pt idx="10050">
                  <c:v>0.0</c:v>
                </c:pt>
                <c:pt idx="10051">
                  <c:v>0.0</c:v>
                </c:pt>
                <c:pt idx="10052">
                  <c:v>0.0</c:v>
                </c:pt>
                <c:pt idx="10053">
                  <c:v>0.0</c:v>
                </c:pt>
                <c:pt idx="10054">
                  <c:v>0.0</c:v>
                </c:pt>
                <c:pt idx="10055">
                  <c:v>0.0</c:v>
                </c:pt>
                <c:pt idx="10056">
                  <c:v>0.0</c:v>
                </c:pt>
                <c:pt idx="10057">
                  <c:v>0.0</c:v>
                </c:pt>
                <c:pt idx="10058">
                  <c:v>0.0</c:v>
                </c:pt>
                <c:pt idx="10059">
                  <c:v>0.0</c:v>
                </c:pt>
                <c:pt idx="10060">
                  <c:v>6.016132111288345</c:v>
                </c:pt>
                <c:pt idx="10061">
                  <c:v>6.015975223229977</c:v>
                </c:pt>
                <c:pt idx="10062">
                  <c:v>6.016125123082501</c:v>
                </c:pt>
                <c:pt idx="10063">
                  <c:v>6.016282891970597</c:v>
                </c:pt>
                <c:pt idx="10064">
                  <c:v>6.016416904831381</c:v>
                </c:pt>
                <c:pt idx="10065">
                  <c:v>6.016479838052036</c:v>
                </c:pt>
                <c:pt idx="10066">
                  <c:v>6.016724158582342</c:v>
                </c:pt>
                <c:pt idx="10067">
                  <c:v>6.016858581219366</c:v>
                </c:pt>
                <c:pt idx="10068">
                  <c:v>6.016960493635851</c:v>
                </c:pt>
                <c:pt idx="10069">
                  <c:v>6.017071309377782</c:v>
                </c:pt>
                <c:pt idx="10070">
                  <c:v>0.0</c:v>
                </c:pt>
                <c:pt idx="10071">
                  <c:v>0.0</c:v>
                </c:pt>
                <c:pt idx="10072">
                  <c:v>0.0</c:v>
                </c:pt>
                <c:pt idx="10073">
                  <c:v>0.0</c:v>
                </c:pt>
                <c:pt idx="10074">
                  <c:v>0.0</c:v>
                </c:pt>
                <c:pt idx="10075">
                  <c:v>0.0</c:v>
                </c:pt>
                <c:pt idx="10076">
                  <c:v>0.0</c:v>
                </c:pt>
                <c:pt idx="10077">
                  <c:v>0.0</c:v>
                </c:pt>
                <c:pt idx="10078">
                  <c:v>0.0</c:v>
                </c:pt>
                <c:pt idx="10079">
                  <c:v>0.0</c:v>
                </c:pt>
                <c:pt idx="10080">
                  <c:v>6.01628156112672</c:v>
                </c:pt>
                <c:pt idx="10081">
                  <c:v>6.016203466989895</c:v>
                </c:pt>
                <c:pt idx="10082">
                  <c:v>6.016337644438011</c:v>
                </c:pt>
                <c:pt idx="10083">
                  <c:v>6.016432218232864</c:v>
                </c:pt>
                <c:pt idx="10084">
                  <c:v>6.016480075233367</c:v>
                </c:pt>
                <c:pt idx="10085">
                  <c:v>6.016598408161725</c:v>
                </c:pt>
                <c:pt idx="10086">
                  <c:v>6.016787123085257</c:v>
                </c:pt>
                <c:pt idx="10087">
                  <c:v>6.016929188898001</c:v>
                </c:pt>
                <c:pt idx="10088">
                  <c:v>6.017196856002229</c:v>
                </c:pt>
                <c:pt idx="10089">
                  <c:v>6.017315333991379</c:v>
                </c:pt>
                <c:pt idx="10090">
                  <c:v>0.0</c:v>
                </c:pt>
                <c:pt idx="10091">
                  <c:v>0.0</c:v>
                </c:pt>
                <c:pt idx="10092">
                  <c:v>0.0</c:v>
                </c:pt>
                <c:pt idx="10093">
                  <c:v>0.0</c:v>
                </c:pt>
                <c:pt idx="10094">
                  <c:v>0.0</c:v>
                </c:pt>
                <c:pt idx="10095">
                  <c:v>0.0</c:v>
                </c:pt>
                <c:pt idx="10096">
                  <c:v>0.0</c:v>
                </c:pt>
                <c:pt idx="10097">
                  <c:v>0.0</c:v>
                </c:pt>
                <c:pt idx="10098">
                  <c:v>0.0</c:v>
                </c:pt>
                <c:pt idx="10099">
                  <c:v>0.0</c:v>
                </c:pt>
                <c:pt idx="10100">
                  <c:v>6.016439338763996</c:v>
                </c:pt>
                <c:pt idx="10101">
                  <c:v>6.016533932438008</c:v>
                </c:pt>
                <c:pt idx="10102">
                  <c:v>6.016526321196181</c:v>
                </c:pt>
                <c:pt idx="10103">
                  <c:v>6.01664502594385</c:v>
                </c:pt>
                <c:pt idx="10104">
                  <c:v>6.016794724711743</c:v>
                </c:pt>
                <c:pt idx="10105">
                  <c:v>6.016905077468037</c:v>
                </c:pt>
                <c:pt idx="10106">
                  <c:v>6.017109946710304</c:v>
                </c:pt>
                <c:pt idx="10107">
                  <c:v>6.017204696894654</c:v>
                </c:pt>
                <c:pt idx="10108">
                  <c:v>6.017323041260567</c:v>
                </c:pt>
                <c:pt idx="10109">
                  <c:v>6.017441043238871</c:v>
                </c:pt>
                <c:pt idx="10110">
                  <c:v>0.0</c:v>
                </c:pt>
                <c:pt idx="10111">
                  <c:v>0.0</c:v>
                </c:pt>
                <c:pt idx="10112">
                  <c:v>0.0</c:v>
                </c:pt>
                <c:pt idx="10113">
                  <c:v>0.0</c:v>
                </c:pt>
                <c:pt idx="10114">
                  <c:v>0.0</c:v>
                </c:pt>
                <c:pt idx="10115">
                  <c:v>0.0</c:v>
                </c:pt>
                <c:pt idx="10116">
                  <c:v>0.0</c:v>
                </c:pt>
                <c:pt idx="10117">
                  <c:v>0.0</c:v>
                </c:pt>
                <c:pt idx="10118">
                  <c:v>0.0</c:v>
                </c:pt>
                <c:pt idx="10119">
                  <c:v>0.0</c:v>
                </c:pt>
                <c:pt idx="10120">
                  <c:v>6.016431198011016</c:v>
                </c:pt>
                <c:pt idx="10121">
                  <c:v>6.016573239376365</c:v>
                </c:pt>
                <c:pt idx="10122">
                  <c:v>6.016597456330905</c:v>
                </c:pt>
                <c:pt idx="10123">
                  <c:v>6.016778915149767</c:v>
                </c:pt>
                <c:pt idx="10124">
                  <c:v>6.016952135599566</c:v>
                </c:pt>
                <c:pt idx="10125">
                  <c:v>6.016983778136868</c:v>
                </c:pt>
                <c:pt idx="10126">
                  <c:v>6.017188541484899</c:v>
                </c:pt>
                <c:pt idx="10127">
                  <c:v>6.017322672492818</c:v>
                </c:pt>
                <c:pt idx="10128">
                  <c:v>6.017448698164186</c:v>
                </c:pt>
                <c:pt idx="10129">
                  <c:v>6.017370074014623</c:v>
                </c:pt>
                <c:pt idx="10130">
                  <c:v>0.0</c:v>
                </c:pt>
                <c:pt idx="10131">
                  <c:v>0.0</c:v>
                </c:pt>
                <c:pt idx="10132">
                  <c:v>0.0</c:v>
                </c:pt>
                <c:pt idx="10133">
                  <c:v>0.0</c:v>
                </c:pt>
                <c:pt idx="10134">
                  <c:v>0.0</c:v>
                </c:pt>
                <c:pt idx="10135">
                  <c:v>0.0</c:v>
                </c:pt>
                <c:pt idx="10136">
                  <c:v>0.0</c:v>
                </c:pt>
                <c:pt idx="10137">
                  <c:v>0.0</c:v>
                </c:pt>
                <c:pt idx="10138">
                  <c:v>0.0</c:v>
                </c:pt>
                <c:pt idx="10139">
                  <c:v>0.0</c:v>
                </c:pt>
                <c:pt idx="10140">
                  <c:v>6.016620044794318</c:v>
                </c:pt>
                <c:pt idx="10141">
                  <c:v>6.016604578736201</c:v>
                </c:pt>
                <c:pt idx="10142">
                  <c:v>6.01667610340915</c:v>
                </c:pt>
                <c:pt idx="10143">
                  <c:v>6.01692019584834</c:v>
                </c:pt>
                <c:pt idx="10144">
                  <c:v>6.017085914242575</c:v>
                </c:pt>
                <c:pt idx="10145">
                  <c:v>6.017007085728718</c:v>
                </c:pt>
                <c:pt idx="10146">
                  <c:v>6.017267319434254</c:v>
                </c:pt>
                <c:pt idx="10147">
                  <c:v>6.017440837451666</c:v>
                </c:pt>
                <c:pt idx="10148">
                  <c:v>6.017488024603223</c:v>
                </c:pt>
                <c:pt idx="10149">
                  <c:v>6.017582780389811</c:v>
                </c:pt>
                <c:pt idx="10150">
                  <c:v>0.0</c:v>
                </c:pt>
                <c:pt idx="10151">
                  <c:v>0.0</c:v>
                </c:pt>
                <c:pt idx="10152">
                  <c:v>0.0</c:v>
                </c:pt>
                <c:pt idx="10153">
                  <c:v>0.0</c:v>
                </c:pt>
                <c:pt idx="10154">
                  <c:v>0.0</c:v>
                </c:pt>
                <c:pt idx="10155">
                  <c:v>0.0</c:v>
                </c:pt>
                <c:pt idx="10156">
                  <c:v>0.0</c:v>
                </c:pt>
                <c:pt idx="10157">
                  <c:v>0.0</c:v>
                </c:pt>
                <c:pt idx="10158">
                  <c:v>0.0</c:v>
                </c:pt>
                <c:pt idx="10159">
                  <c:v>0.0</c:v>
                </c:pt>
                <c:pt idx="10160">
                  <c:v>6.016824720644278</c:v>
                </c:pt>
                <c:pt idx="10161">
                  <c:v>6.016958821666726</c:v>
                </c:pt>
                <c:pt idx="10162">
                  <c:v>6.016864861826848</c:v>
                </c:pt>
                <c:pt idx="10163">
                  <c:v>6.016936149340827</c:v>
                </c:pt>
                <c:pt idx="10164">
                  <c:v>6.017077554497037</c:v>
                </c:pt>
                <c:pt idx="10165">
                  <c:v>6.017219492296935</c:v>
                </c:pt>
                <c:pt idx="10166">
                  <c:v>6.01747168687718</c:v>
                </c:pt>
                <c:pt idx="10167">
                  <c:v>6.017724121265604</c:v>
                </c:pt>
                <c:pt idx="10168">
                  <c:v>6.01777919996163</c:v>
                </c:pt>
                <c:pt idx="10169">
                  <c:v>6.017842607724257</c:v>
                </c:pt>
                <c:pt idx="10170">
                  <c:v>0.0</c:v>
                </c:pt>
                <c:pt idx="10171">
                  <c:v>0.0</c:v>
                </c:pt>
                <c:pt idx="10172">
                  <c:v>0.0</c:v>
                </c:pt>
                <c:pt idx="10173">
                  <c:v>0.0</c:v>
                </c:pt>
                <c:pt idx="10174">
                  <c:v>0.0</c:v>
                </c:pt>
                <c:pt idx="10175">
                  <c:v>0.0</c:v>
                </c:pt>
                <c:pt idx="10176">
                  <c:v>0.0</c:v>
                </c:pt>
                <c:pt idx="10177">
                  <c:v>0.0</c:v>
                </c:pt>
                <c:pt idx="10178">
                  <c:v>0.0</c:v>
                </c:pt>
                <c:pt idx="10179">
                  <c:v>0.0</c:v>
                </c:pt>
                <c:pt idx="10180">
                  <c:v>6.016840453136387</c:v>
                </c:pt>
                <c:pt idx="10181">
                  <c:v>6.016919599365139</c:v>
                </c:pt>
                <c:pt idx="10182">
                  <c:v>6.016990473830927</c:v>
                </c:pt>
                <c:pt idx="10183">
                  <c:v>6.017179979215869</c:v>
                </c:pt>
                <c:pt idx="10184">
                  <c:v>6.017376983321458</c:v>
                </c:pt>
                <c:pt idx="10185">
                  <c:v>6.017330030521268</c:v>
                </c:pt>
                <c:pt idx="10186">
                  <c:v>6.017621555912636</c:v>
                </c:pt>
                <c:pt idx="10187">
                  <c:v>6.017645039521071</c:v>
                </c:pt>
                <c:pt idx="10188">
                  <c:v>6.017818934902136</c:v>
                </c:pt>
                <c:pt idx="10189">
                  <c:v>6.018078768755905</c:v>
                </c:pt>
                <c:pt idx="10190">
                  <c:v>0.0</c:v>
                </c:pt>
                <c:pt idx="10191">
                  <c:v>0.0</c:v>
                </c:pt>
                <c:pt idx="10192">
                  <c:v>0.0</c:v>
                </c:pt>
                <c:pt idx="10193">
                  <c:v>0.0</c:v>
                </c:pt>
                <c:pt idx="10194">
                  <c:v>0.0</c:v>
                </c:pt>
                <c:pt idx="10195">
                  <c:v>0.0</c:v>
                </c:pt>
                <c:pt idx="10196">
                  <c:v>0.0</c:v>
                </c:pt>
                <c:pt idx="10197">
                  <c:v>0.0</c:v>
                </c:pt>
                <c:pt idx="10198">
                  <c:v>0.0</c:v>
                </c:pt>
                <c:pt idx="10199">
                  <c:v>0.0</c:v>
                </c:pt>
                <c:pt idx="10200">
                  <c:v>6.01690328732758</c:v>
                </c:pt>
                <c:pt idx="10201">
                  <c:v>6.016951318631016</c:v>
                </c:pt>
                <c:pt idx="10202">
                  <c:v>6.017046178566329</c:v>
                </c:pt>
                <c:pt idx="10203">
                  <c:v>6.017132548388488</c:v>
                </c:pt>
                <c:pt idx="10204">
                  <c:v>6.01727460206996</c:v>
                </c:pt>
                <c:pt idx="10205">
                  <c:v>6.017172675753604</c:v>
                </c:pt>
                <c:pt idx="10206">
                  <c:v>6.01754271459408</c:v>
                </c:pt>
                <c:pt idx="10207">
                  <c:v>6.017637471593132</c:v>
                </c:pt>
                <c:pt idx="10208">
                  <c:v>6.01777931216513</c:v>
                </c:pt>
                <c:pt idx="10209">
                  <c:v>6.017803146786199</c:v>
                </c:pt>
                <c:pt idx="10210">
                  <c:v>0.0</c:v>
                </c:pt>
                <c:pt idx="10211">
                  <c:v>0.0</c:v>
                </c:pt>
                <c:pt idx="10212">
                  <c:v>0.0</c:v>
                </c:pt>
                <c:pt idx="10213">
                  <c:v>0.0</c:v>
                </c:pt>
                <c:pt idx="10214">
                  <c:v>0.0</c:v>
                </c:pt>
                <c:pt idx="10215">
                  <c:v>0.0</c:v>
                </c:pt>
                <c:pt idx="10216">
                  <c:v>0.0</c:v>
                </c:pt>
                <c:pt idx="10217">
                  <c:v>0.0</c:v>
                </c:pt>
                <c:pt idx="10218">
                  <c:v>0.0</c:v>
                </c:pt>
                <c:pt idx="10219">
                  <c:v>0.0</c:v>
                </c:pt>
                <c:pt idx="10220">
                  <c:v>6.01680098932603</c:v>
                </c:pt>
                <c:pt idx="10221">
                  <c:v>6.016833155043202</c:v>
                </c:pt>
                <c:pt idx="10222">
                  <c:v>6.017006936760676</c:v>
                </c:pt>
                <c:pt idx="10223">
                  <c:v>6.017053825260382</c:v>
                </c:pt>
                <c:pt idx="10224">
                  <c:v>6.017164488685631</c:v>
                </c:pt>
                <c:pt idx="10225">
                  <c:v>6.017361623189587</c:v>
                </c:pt>
                <c:pt idx="10226">
                  <c:v>6.017487441200403</c:v>
                </c:pt>
                <c:pt idx="10227">
                  <c:v>6.01759011367073</c:v>
                </c:pt>
                <c:pt idx="10228">
                  <c:v>6.017896859834122</c:v>
                </c:pt>
                <c:pt idx="10229">
                  <c:v>6.017913206036265</c:v>
                </c:pt>
                <c:pt idx="10230">
                  <c:v>0.0</c:v>
                </c:pt>
                <c:pt idx="10231">
                  <c:v>0.0</c:v>
                </c:pt>
                <c:pt idx="10232">
                  <c:v>0.0</c:v>
                </c:pt>
                <c:pt idx="10233">
                  <c:v>0.0</c:v>
                </c:pt>
                <c:pt idx="10234">
                  <c:v>0.0</c:v>
                </c:pt>
                <c:pt idx="10235">
                  <c:v>0.0</c:v>
                </c:pt>
                <c:pt idx="10236">
                  <c:v>0.0</c:v>
                </c:pt>
                <c:pt idx="10237">
                  <c:v>0.0</c:v>
                </c:pt>
                <c:pt idx="10238">
                  <c:v>0.0</c:v>
                </c:pt>
                <c:pt idx="10239">
                  <c:v>0.0</c:v>
                </c:pt>
                <c:pt idx="10240">
                  <c:v>6.016808682025747</c:v>
                </c:pt>
                <c:pt idx="10241">
                  <c:v>6.016864354675785</c:v>
                </c:pt>
                <c:pt idx="10242">
                  <c:v>6.016888539803448</c:v>
                </c:pt>
                <c:pt idx="10243">
                  <c:v>6.017046144184412</c:v>
                </c:pt>
                <c:pt idx="10244">
                  <c:v>6.017070235217274</c:v>
                </c:pt>
                <c:pt idx="10245">
                  <c:v>6.017243279867778</c:v>
                </c:pt>
                <c:pt idx="10246">
                  <c:v>6.017354021644124</c:v>
                </c:pt>
                <c:pt idx="10247">
                  <c:v>6.017511517423433</c:v>
                </c:pt>
                <c:pt idx="10248">
                  <c:v>6.01766919395162</c:v>
                </c:pt>
                <c:pt idx="10249">
                  <c:v>6.017881936100765</c:v>
                </c:pt>
                <c:pt idx="10250">
                  <c:v>0.0</c:v>
                </c:pt>
                <c:pt idx="10251">
                  <c:v>0.0</c:v>
                </c:pt>
                <c:pt idx="10252">
                  <c:v>0.0</c:v>
                </c:pt>
                <c:pt idx="10253">
                  <c:v>0.0</c:v>
                </c:pt>
                <c:pt idx="10254">
                  <c:v>0.0</c:v>
                </c:pt>
                <c:pt idx="10255">
                  <c:v>0.0</c:v>
                </c:pt>
                <c:pt idx="10256">
                  <c:v>0.0</c:v>
                </c:pt>
                <c:pt idx="10257">
                  <c:v>0.0</c:v>
                </c:pt>
                <c:pt idx="10258">
                  <c:v>0.0</c:v>
                </c:pt>
                <c:pt idx="10259">
                  <c:v>0.0</c:v>
                </c:pt>
                <c:pt idx="10260">
                  <c:v>6.016856058301406</c:v>
                </c:pt>
                <c:pt idx="10261">
                  <c:v>6.01690376464544</c:v>
                </c:pt>
                <c:pt idx="10262">
                  <c:v>6.017061579207893</c:v>
                </c:pt>
                <c:pt idx="10263">
                  <c:v>6.017109137866377</c:v>
                </c:pt>
                <c:pt idx="10264">
                  <c:v>6.017258817887087</c:v>
                </c:pt>
                <c:pt idx="10265">
                  <c:v>6.017267004567426</c:v>
                </c:pt>
                <c:pt idx="10266">
                  <c:v>6.017479603885528</c:v>
                </c:pt>
                <c:pt idx="10267">
                  <c:v>6.017724121265604</c:v>
                </c:pt>
                <c:pt idx="10268">
                  <c:v>6.017700469762138</c:v>
                </c:pt>
                <c:pt idx="10269">
                  <c:v>6.017850173731746</c:v>
                </c:pt>
                <c:pt idx="10270">
                  <c:v>0.0</c:v>
                </c:pt>
                <c:pt idx="10271">
                  <c:v>0.0</c:v>
                </c:pt>
                <c:pt idx="10272">
                  <c:v>0.0</c:v>
                </c:pt>
                <c:pt idx="10273">
                  <c:v>0.0</c:v>
                </c:pt>
                <c:pt idx="10274">
                  <c:v>0.0</c:v>
                </c:pt>
                <c:pt idx="10275">
                  <c:v>0.0</c:v>
                </c:pt>
                <c:pt idx="10276">
                  <c:v>0.0</c:v>
                </c:pt>
                <c:pt idx="10277">
                  <c:v>0.0</c:v>
                </c:pt>
                <c:pt idx="10278">
                  <c:v>0.0</c:v>
                </c:pt>
                <c:pt idx="10279">
                  <c:v>0.0</c:v>
                </c:pt>
                <c:pt idx="10280">
                  <c:v>6.016895521232619</c:v>
                </c:pt>
                <c:pt idx="10281">
                  <c:v>6.016943089543612</c:v>
                </c:pt>
                <c:pt idx="10282">
                  <c:v>6.016896452663964</c:v>
                </c:pt>
                <c:pt idx="10283">
                  <c:v>6.016983028290245</c:v>
                </c:pt>
                <c:pt idx="10284">
                  <c:v>6.017140841814235</c:v>
                </c:pt>
                <c:pt idx="10285">
                  <c:v>6.017337894302444</c:v>
                </c:pt>
                <c:pt idx="10286">
                  <c:v>6.017408945487444</c:v>
                </c:pt>
                <c:pt idx="10287">
                  <c:v>6.01750375750584</c:v>
                </c:pt>
                <c:pt idx="10288">
                  <c:v>6.017740224127229</c:v>
                </c:pt>
                <c:pt idx="10289">
                  <c:v>6.017810956208534</c:v>
                </c:pt>
                <c:pt idx="10290">
                  <c:v>0.0</c:v>
                </c:pt>
                <c:pt idx="10291">
                  <c:v>0.0</c:v>
                </c:pt>
                <c:pt idx="10292">
                  <c:v>0.0</c:v>
                </c:pt>
                <c:pt idx="10293">
                  <c:v>0.0</c:v>
                </c:pt>
                <c:pt idx="10294">
                  <c:v>0.0</c:v>
                </c:pt>
                <c:pt idx="10295">
                  <c:v>0.0</c:v>
                </c:pt>
                <c:pt idx="10296">
                  <c:v>0.0</c:v>
                </c:pt>
                <c:pt idx="10297">
                  <c:v>0.0</c:v>
                </c:pt>
                <c:pt idx="10298">
                  <c:v>0.0</c:v>
                </c:pt>
                <c:pt idx="10299">
                  <c:v>0.0</c:v>
                </c:pt>
                <c:pt idx="10300">
                  <c:v>6.016619923265871</c:v>
                </c:pt>
                <c:pt idx="10301">
                  <c:v>6.016542016415623</c:v>
                </c:pt>
                <c:pt idx="10302">
                  <c:v>6.016597354901965</c:v>
                </c:pt>
                <c:pt idx="10303">
                  <c:v>6.016770813214996</c:v>
                </c:pt>
                <c:pt idx="10304">
                  <c:v>6.016857334834694</c:v>
                </c:pt>
                <c:pt idx="10305">
                  <c:v>6.017086156806545</c:v>
                </c:pt>
                <c:pt idx="10306">
                  <c:v>6.017252013097078</c:v>
                </c:pt>
                <c:pt idx="10307">
                  <c:v>6.017314877387192</c:v>
                </c:pt>
                <c:pt idx="10308">
                  <c:v>6.017228371269737</c:v>
                </c:pt>
                <c:pt idx="10309">
                  <c:v>6.017504152543895</c:v>
                </c:pt>
                <c:pt idx="10310">
                  <c:v>0.0</c:v>
                </c:pt>
                <c:pt idx="10311">
                  <c:v>0.0</c:v>
                </c:pt>
                <c:pt idx="10312">
                  <c:v>0.0</c:v>
                </c:pt>
                <c:pt idx="10313">
                  <c:v>0.0</c:v>
                </c:pt>
                <c:pt idx="10314">
                  <c:v>0.0</c:v>
                </c:pt>
                <c:pt idx="10315">
                  <c:v>0.0</c:v>
                </c:pt>
                <c:pt idx="10316">
                  <c:v>0.0</c:v>
                </c:pt>
                <c:pt idx="10317">
                  <c:v>0.0</c:v>
                </c:pt>
                <c:pt idx="10318">
                  <c:v>0.0</c:v>
                </c:pt>
                <c:pt idx="10319">
                  <c:v>0.0</c:v>
                </c:pt>
                <c:pt idx="10320">
                  <c:v>6.016155595045066</c:v>
                </c:pt>
                <c:pt idx="10321">
                  <c:v>6.016179947906084</c:v>
                </c:pt>
                <c:pt idx="10322">
                  <c:v>6.016298552723356</c:v>
                </c:pt>
                <c:pt idx="10323">
                  <c:v>6.016298456606333</c:v>
                </c:pt>
                <c:pt idx="10324">
                  <c:v>6.016574259408734</c:v>
                </c:pt>
                <c:pt idx="10325">
                  <c:v>6.016574627271035</c:v>
                </c:pt>
                <c:pt idx="10326">
                  <c:v>6.016630000756424</c:v>
                </c:pt>
                <c:pt idx="10327">
                  <c:v>6.016779696388771</c:v>
                </c:pt>
                <c:pt idx="10328">
                  <c:v>6.01692131996454</c:v>
                </c:pt>
                <c:pt idx="10329">
                  <c:v>6.017134000298666</c:v>
                </c:pt>
                <c:pt idx="10330">
                  <c:v>0.0</c:v>
                </c:pt>
                <c:pt idx="10331">
                  <c:v>0.0</c:v>
                </c:pt>
                <c:pt idx="10332">
                  <c:v>0.0</c:v>
                </c:pt>
                <c:pt idx="10333">
                  <c:v>0.0</c:v>
                </c:pt>
                <c:pt idx="10334">
                  <c:v>0.0</c:v>
                </c:pt>
                <c:pt idx="10335">
                  <c:v>0.0</c:v>
                </c:pt>
                <c:pt idx="10336">
                  <c:v>0.0</c:v>
                </c:pt>
                <c:pt idx="10337">
                  <c:v>0.0</c:v>
                </c:pt>
                <c:pt idx="10338">
                  <c:v>0.0</c:v>
                </c:pt>
                <c:pt idx="10339">
                  <c:v>0.0</c:v>
                </c:pt>
                <c:pt idx="10340">
                  <c:v>6.015754402628406</c:v>
                </c:pt>
                <c:pt idx="10341">
                  <c:v>6.015881176361935</c:v>
                </c:pt>
                <c:pt idx="10342">
                  <c:v>6.015865431237017</c:v>
                </c:pt>
                <c:pt idx="10343">
                  <c:v>6.016149106885985</c:v>
                </c:pt>
                <c:pt idx="10344">
                  <c:v>6.016054671084905</c:v>
                </c:pt>
                <c:pt idx="10345">
                  <c:v>6.01629118972768</c:v>
                </c:pt>
                <c:pt idx="10346">
                  <c:v>6.016385927626079</c:v>
                </c:pt>
                <c:pt idx="10347">
                  <c:v>6.01649632552852</c:v>
                </c:pt>
                <c:pt idx="10348">
                  <c:v>6.01659864667042</c:v>
                </c:pt>
                <c:pt idx="10349">
                  <c:v>6.016764400376347</c:v>
                </c:pt>
                <c:pt idx="10350">
                  <c:v>0.0</c:v>
                </c:pt>
                <c:pt idx="10351">
                  <c:v>0.0</c:v>
                </c:pt>
                <c:pt idx="10352">
                  <c:v>0.0</c:v>
                </c:pt>
                <c:pt idx="10353">
                  <c:v>0.0</c:v>
                </c:pt>
                <c:pt idx="10354">
                  <c:v>0.0</c:v>
                </c:pt>
                <c:pt idx="10355">
                  <c:v>0.0</c:v>
                </c:pt>
                <c:pt idx="10356">
                  <c:v>0.0</c:v>
                </c:pt>
                <c:pt idx="10357">
                  <c:v>0.0</c:v>
                </c:pt>
                <c:pt idx="10358">
                  <c:v>0.0</c:v>
                </c:pt>
                <c:pt idx="10359">
                  <c:v>0.0</c:v>
                </c:pt>
                <c:pt idx="10360">
                  <c:v>6.015683626025345</c:v>
                </c:pt>
                <c:pt idx="10361">
                  <c:v>6.01563696060616</c:v>
                </c:pt>
                <c:pt idx="10362">
                  <c:v>6.015723587843961</c:v>
                </c:pt>
                <c:pt idx="10363">
                  <c:v>6.015913127552068</c:v>
                </c:pt>
                <c:pt idx="10364">
                  <c:v>6.016070768464684</c:v>
                </c:pt>
                <c:pt idx="10365">
                  <c:v>6.016133866638024</c:v>
                </c:pt>
                <c:pt idx="10366">
                  <c:v>6.01624412095319</c:v>
                </c:pt>
                <c:pt idx="10367">
                  <c:v>6.016433316179747</c:v>
                </c:pt>
                <c:pt idx="10368">
                  <c:v>6.016566972990748</c:v>
                </c:pt>
                <c:pt idx="10369">
                  <c:v>6.016701525182693</c:v>
                </c:pt>
                <c:pt idx="10370">
                  <c:v>0.0</c:v>
                </c:pt>
                <c:pt idx="10371">
                  <c:v>0.0</c:v>
                </c:pt>
                <c:pt idx="10372">
                  <c:v>0.0</c:v>
                </c:pt>
                <c:pt idx="10373">
                  <c:v>0.0</c:v>
                </c:pt>
                <c:pt idx="10374">
                  <c:v>0.0</c:v>
                </c:pt>
                <c:pt idx="10375">
                  <c:v>0.0</c:v>
                </c:pt>
                <c:pt idx="10376">
                  <c:v>0.0</c:v>
                </c:pt>
                <c:pt idx="10377">
                  <c:v>0.0</c:v>
                </c:pt>
                <c:pt idx="10378">
                  <c:v>0.0</c:v>
                </c:pt>
                <c:pt idx="10379">
                  <c:v>0.0</c:v>
                </c:pt>
                <c:pt idx="10380">
                  <c:v>6.015502510308067</c:v>
                </c:pt>
                <c:pt idx="10381">
                  <c:v>6.015676190844013</c:v>
                </c:pt>
                <c:pt idx="10382">
                  <c:v>6.01569236460269</c:v>
                </c:pt>
                <c:pt idx="10383">
                  <c:v>6.015881783057162</c:v>
                </c:pt>
                <c:pt idx="10384">
                  <c:v>6.015882106171206</c:v>
                </c:pt>
                <c:pt idx="10385">
                  <c:v>6.016086773619065</c:v>
                </c:pt>
                <c:pt idx="10386">
                  <c:v>6.016236510182956</c:v>
                </c:pt>
                <c:pt idx="10387">
                  <c:v>6.01626780272087</c:v>
                </c:pt>
                <c:pt idx="10388">
                  <c:v>6.016488497254802</c:v>
                </c:pt>
                <c:pt idx="10389">
                  <c:v>6.016536006557308</c:v>
                </c:pt>
                <c:pt idx="10390">
                  <c:v>0.0</c:v>
                </c:pt>
                <c:pt idx="10391">
                  <c:v>0.0</c:v>
                </c:pt>
                <c:pt idx="10392">
                  <c:v>0.0</c:v>
                </c:pt>
                <c:pt idx="10393">
                  <c:v>0.0</c:v>
                </c:pt>
                <c:pt idx="10394">
                  <c:v>0.0</c:v>
                </c:pt>
                <c:pt idx="10395">
                  <c:v>0.0</c:v>
                </c:pt>
                <c:pt idx="10396">
                  <c:v>0.0</c:v>
                </c:pt>
                <c:pt idx="10397">
                  <c:v>0.0</c:v>
                </c:pt>
                <c:pt idx="10398">
                  <c:v>0.0</c:v>
                </c:pt>
                <c:pt idx="10399">
                  <c:v>0.0</c:v>
                </c:pt>
                <c:pt idx="10400">
                  <c:v>6.015518606944242</c:v>
                </c:pt>
                <c:pt idx="10401">
                  <c:v>6.015432329545805</c:v>
                </c:pt>
                <c:pt idx="10402">
                  <c:v>6.015637240177024</c:v>
                </c:pt>
                <c:pt idx="10403">
                  <c:v>6.015637687469018</c:v>
                </c:pt>
                <c:pt idx="10404">
                  <c:v>6.015747912255041</c:v>
                </c:pt>
                <c:pt idx="10405">
                  <c:v>6.015873853279146</c:v>
                </c:pt>
                <c:pt idx="10406">
                  <c:v>6.015976453313855</c:v>
                </c:pt>
                <c:pt idx="10407">
                  <c:v>6.016315516117894</c:v>
                </c:pt>
                <c:pt idx="10408">
                  <c:v>6.016268170125377</c:v>
                </c:pt>
                <c:pt idx="10409">
                  <c:v>6.016449643518845</c:v>
                </c:pt>
                <c:pt idx="10410">
                  <c:v>0.0</c:v>
                </c:pt>
                <c:pt idx="10411">
                  <c:v>0.0</c:v>
                </c:pt>
                <c:pt idx="10412">
                  <c:v>0.0</c:v>
                </c:pt>
                <c:pt idx="10413">
                  <c:v>0.0</c:v>
                </c:pt>
                <c:pt idx="10414">
                  <c:v>0.0</c:v>
                </c:pt>
                <c:pt idx="10415">
                  <c:v>0.0</c:v>
                </c:pt>
                <c:pt idx="10416">
                  <c:v>0.0</c:v>
                </c:pt>
                <c:pt idx="10417">
                  <c:v>0.0</c:v>
                </c:pt>
                <c:pt idx="10418">
                  <c:v>0.0</c:v>
                </c:pt>
                <c:pt idx="10419">
                  <c:v>0.0</c:v>
                </c:pt>
                <c:pt idx="10420">
                  <c:v>6.01545514450368</c:v>
                </c:pt>
                <c:pt idx="10421">
                  <c:v>6.01539301310053</c:v>
                </c:pt>
                <c:pt idx="10422">
                  <c:v>6.015542879219645</c:v>
                </c:pt>
                <c:pt idx="10423">
                  <c:v>6.0155747387868</c:v>
                </c:pt>
                <c:pt idx="10424">
                  <c:v>6.015740085439414</c:v>
                </c:pt>
                <c:pt idx="10425">
                  <c:v>6.015929357223436</c:v>
                </c:pt>
                <c:pt idx="10426">
                  <c:v>6.015827045176191</c:v>
                </c:pt>
                <c:pt idx="10427">
                  <c:v>6.016086798744275</c:v>
                </c:pt>
                <c:pt idx="10428">
                  <c:v>6.016331268200584</c:v>
                </c:pt>
                <c:pt idx="10429">
                  <c:v>6.016276031522275</c:v>
                </c:pt>
                <c:pt idx="10430">
                  <c:v>0.0</c:v>
                </c:pt>
                <c:pt idx="10431">
                  <c:v>0.0</c:v>
                </c:pt>
                <c:pt idx="10432">
                  <c:v>0.0</c:v>
                </c:pt>
                <c:pt idx="10433">
                  <c:v>0.0</c:v>
                </c:pt>
                <c:pt idx="10434">
                  <c:v>0.0</c:v>
                </c:pt>
                <c:pt idx="10435">
                  <c:v>0.0</c:v>
                </c:pt>
                <c:pt idx="10436">
                  <c:v>0.0</c:v>
                </c:pt>
                <c:pt idx="10437">
                  <c:v>0.0</c:v>
                </c:pt>
                <c:pt idx="10438">
                  <c:v>0.0</c:v>
                </c:pt>
                <c:pt idx="10439">
                  <c:v>0.0</c:v>
                </c:pt>
                <c:pt idx="10440">
                  <c:v>6.015423977848894</c:v>
                </c:pt>
                <c:pt idx="10441">
                  <c:v>6.015204104430444</c:v>
                </c:pt>
                <c:pt idx="10442">
                  <c:v>6.015409200302075</c:v>
                </c:pt>
                <c:pt idx="10443">
                  <c:v>6.015425188786515</c:v>
                </c:pt>
                <c:pt idx="10444">
                  <c:v>6.015708584230243</c:v>
                </c:pt>
                <c:pt idx="10445">
                  <c:v>6.01571663222354</c:v>
                </c:pt>
                <c:pt idx="10446">
                  <c:v>6.015976707008926</c:v>
                </c:pt>
                <c:pt idx="10447">
                  <c:v>6.016024072747244</c:v>
                </c:pt>
                <c:pt idx="10448">
                  <c:v>6.016150489231292</c:v>
                </c:pt>
                <c:pt idx="10449">
                  <c:v>6.01632349183508</c:v>
                </c:pt>
                <c:pt idx="10450">
                  <c:v>0.0</c:v>
                </c:pt>
                <c:pt idx="10451">
                  <c:v>0.0</c:v>
                </c:pt>
                <c:pt idx="10452">
                  <c:v>0.0</c:v>
                </c:pt>
                <c:pt idx="10453">
                  <c:v>0.0</c:v>
                </c:pt>
                <c:pt idx="10454">
                  <c:v>0.0</c:v>
                </c:pt>
                <c:pt idx="10455">
                  <c:v>0.0</c:v>
                </c:pt>
                <c:pt idx="10456">
                  <c:v>0.0</c:v>
                </c:pt>
                <c:pt idx="10457">
                  <c:v>0.0</c:v>
                </c:pt>
                <c:pt idx="10458">
                  <c:v>0.0</c:v>
                </c:pt>
                <c:pt idx="10459">
                  <c:v>0.0</c:v>
                </c:pt>
                <c:pt idx="10460">
                  <c:v>6.015290199045655</c:v>
                </c:pt>
                <c:pt idx="10461">
                  <c:v>6.015306102637376</c:v>
                </c:pt>
                <c:pt idx="10462">
                  <c:v>6.015550594836176</c:v>
                </c:pt>
                <c:pt idx="10463">
                  <c:v>6.015566582132456</c:v>
                </c:pt>
                <c:pt idx="10464">
                  <c:v>6.015827058167675</c:v>
                </c:pt>
                <c:pt idx="10465">
                  <c:v>6.015826802674484</c:v>
                </c:pt>
                <c:pt idx="10466">
                  <c:v>6.016086798744275</c:v>
                </c:pt>
                <c:pt idx="10467">
                  <c:v>6.016205120877875</c:v>
                </c:pt>
                <c:pt idx="10468">
                  <c:v>6.016512226912075</c:v>
                </c:pt>
                <c:pt idx="10469">
                  <c:v>6.016425837254208</c:v>
                </c:pt>
                <c:pt idx="10470">
                  <c:v>0.0</c:v>
                </c:pt>
                <c:pt idx="10471">
                  <c:v>0.0</c:v>
                </c:pt>
                <c:pt idx="10472">
                  <c:v>0.0</c:v>
                </c:pt>
                <c:pt idx="10473">
                  <c:v>0.0</c:v>
                </c:pt>
                <c:pt idx="10474">
                  <c:v>0.0</c:v>
                </c:pt>
                <c:pt idx="10475">
                  <c:v>0.0</c:v>
                </c:pt>
                <c:pt idx="10476">
                  <c:v>0.0</c:v>
                </c:pt>
                <c:pt idx="10477">
                  <c:v>0.0</c:v>
                </c:pt>
                <c:pt idx="10478">
                  <c:v>0.0</c:v>
                </c:pt>
                <c:pt idx="10479">
                  <c:v>0.0</c:v>
                </c:pt>
                <c:pt idx="10480">
                  <c:v>6.015471241130362</c:v>
                </c:pt>
                <c:pt idx="10481">
                  <c:v>6.015613372703006</c:v>
                </c:pt>
                <c:pt idx="10482">
                  <c:v>6.015637240177024</c:v>
                </c:pt>
                <c:pt idx="10483">
                  <c:v>6.015645323991017</c:v>
                </c:pt>
                <c:pt idx="10484">
                  <c:v>6.015873989350762</c:v>
                </c:pt>
                <c:pt idx="10485">
                  <c:v>6.016015771147388</c:v>
                </c:pt>
                <c:pt idx="10486">
                  <c:v>6.015976679735913</c:v>
                </c:pt>
                <c:pt idx="10487">
                  <c:v>6.016354489791447</c:v>
                </c:pt>
                <c:pt idx="10488">
                  <c:v>6.016378636368183</c:v>
                </c:pt>
                <c:pt idx="10489">
                  <c:v>6.016496546289698</c:v>
                </c:pt>
                <c:pt idx="10490">
                  <c:v>0.0</c:v>
                </c:pt>
                <c:pt idx="10491">
                  <c:v>0.0</c:v>
                </c:pt>
                <c:pt idx="10492">
                  <c:v>0.0</c:v>
                </c:pt>
                <c:pt idx="10493">
                  <c:v>0.0</c:v>
                </c:pt>
                <c:pt idx="10494">
                  <c:v>0.0</c:v>
                </c:pt>
                <c:pt idx="10495">
                  <c:v>0.0</c:v>
                </c:pt>
                <c:pt idx="10496">
                  <c:v>0.0</c:v>
                </c:pt>
                <c:pt idx="10497">
                  <c:v>0.0</c:v>
                </c:pt>
                <c:pt idx="10498">
                  <c:v>0.0</c:v>
                </c:pt>
                <c:pt idx="10499">
                  <c:v>0.0</c:v>
                </c:pt>
                <c:pt idx="10500">
                  <c:v>6.015683702951291</c:v>
                </c:pt>
                <c:pt idx="10501">
                  <c:v>6.015684059227246</c:v>
                </c:pt>
                <c:pt idx="10502">
                  <c:v>6.015676702682372</c:v>
                </c:pt>
                <c:pt idx="10503">
                  <c:v>6.01577914637129</c:v>
                </c:pt>
                <c:pt idx="10504">
                  <c:v>6.01594472041443</c:v>
                </c:pt>
                <c:pt idx="10505">
                  <c:v>6.015960673755368</c:v>
                </c:pt>
                <c:pt idx="10506">
                  <c:v>6.016141846697669</c:v>
                </c:pt>
                <c:pt idx="10507">
                  <c:v>6.01637037671069</c:v>
                </c:pt>
                <c:pt idx="10508">
                  <c:v>6.01654359519989</c:v>
                </c:pt>
                <c:pt idx="10509">
                  <c:v>6.016536192977423</c:v>
                </c:pt>
                <c:pt idx="10510">
                  <c:v>0.0</c:v>
                </c:pt>
                <c:pt idx="10511">
                  <c:v>0.0</c:v>
                </c:pt>
                <c:pt idx="10512">
                  <c:v>0.0</c:v>
                </c:pt>
                <c:pt idx="10513">
                  <c:v>0.0</c:v>
                </c:pt>
                <c:pt idx="10514">
                  <c:v>0.0</c:v>
                </c:pt>
                <c:pt idx="10515">
                  <c:v>0.0</c:v>
                </c:pt>
                <c:pt idx="10516">
                  <c:v>0.0</c:v>
                </c:pt>
                <c:pt idx="10517">
                  <c:v>0.0</c:v>
                </c:pt>
                <c:pt idx="10518">
                  <c:v>0.0</c:v>
                </c:pt>
                <c:pt idx="10519">
                  <c:v>0.0</c:v>
                </c:pt>
                <c:pt idx="10520">
                  <c:v>6.0158098659373</c:v>
                </c:pt>
                <c:pt idx="10521">
                  <c:v>6.015692076234254</c:v>
                </c:pt>
                <c:pt idx="10522">
                  <c:v>6.015857796063699</c:v>
                </c:pt>
                <c:pt idx="10523">
                  <c:v>6.01602310341082</c:v>
                </c:pt>
                <c:pt idx="10524">
                  <c:v>6.01607845002337</c:v>
                </c:pt>
                <c:pt idx="10525">
                  <c:v>6.01622809102551</c:v>
                </c:pt>
                <c:pt idx="10526">
                  <c:v>6.016385927626079</c:v>
                </c:pt>
                <c:pt idx="10527">
                  <c:v>6.016488643718477</c:v>
                </c:pt>
                <c:pt idx="10528">
                  <c:v>6.01648068526802</c:v>
                </c:pt>
                <c:pt idx="10529">
                  <c:v>6.01675638716181</c:v>
                </c:pt>
                <c:pt idx="10530">
                  <c:v>0.0</c:v>
                </c:pt>
                <c:pt idx="10531">
                  <c:v>0.0</c:v>
                </c:pt>
                <c:pt idx="10532">
                  <c:v>0.0</c:v>
                </c:pt>
                <c:pt idx="10533">
                  <c:v>0.0</c:v>
                </c:pt>
                <c:pt idx="10534">
                  <c:v>0.0</c:v>
                </c:pt>
                <c:pt idx="10535">
                  <c:v>0.0</c:v>
                </c:pt>
                <c:pt idx="10536">
                  <c:v>0.0</c:v>
                </c:pt>
                <c:pt idx="10537">
                  <c:v>0.0</c:v>
                </c:pt>
                <c:pt idx="10538">
                  <c:v>0.0</c:v>
                </c:pt>
                <c:pt idx="10539">
                  <c:v>0.0</c:v>
                </c:pt>
                <c:pt idx="10540">
                  <c:v>6.015739088006987</c:v>
                </c:pt>
                <c:pt idx="10541">
                  <c:v>6.015809917700936</c:v>
                </c:pt>
                <c:pt idx="10542">
                  <c:v>6.015747289562314</c:v>
                </c:pt>
                <c:pt idx="10543">
                  <c:v>6.015983784721171</c:v>
                </c:pt>
                <c:pt idx="10544">
                  <c:v>6.016235914959588</c:v>
                </c:pt>
                <c:pt idx="10545">
                  <c:v>6.01628318949394</c:v>
                </c:pt>
                <c:pt idx="10546">
                  <c:v>6.016472617670055</c:v>
                </c:pt>
                <c:pt idx="10547">
                  <c:v>6.016488226388504</c:v>
                </c:pt>
                <c:pt idx="10548">
                  <c:v>6.016465004367454</c:v>
                </c:pt>
                <c:pt idx="10549">
                  <c:v>6.016725027299476</c:v>
                </c:pt>
                <c:pt idx="10550">
                  <c:v>0.0</c:v>
                </c:pt>
                <c:pt idx="10551">
                  <c:v>0.0</c:v>
                </c:pt>
                <c:pt idx="10552">
                  <c:v>0.0</c:v>
                </c:pt>
                <c:pt idx="10553">
                  <c:v>0.0</c:v>
                </c:pt>
                <c:pt idx="10554">
                  <c:v>0.0</c:v>
                </c:pt>
                <c:pt idx="10555">
                  <c:v>0.0</c:v>
                </c:pt>
                <c:pt idx="10556">
                  <c:v>0.0</c:v>
                </c:pt>
                <c:pt idx="10557">
                  <c:v>0.0</c:v>
                </c:pt>
                <c:pt idx="10558">
                  <c:v>0.0</c:v>
                </c:pt>
                <c:pt idx="10559">
                  <c:v>0.0</c:v>
                </c:pt>
                <c:pt idx="10560">
                  <c:v>6.015715018397464</c:v>
                </c:pt>
                <c:pt idx="10561">
                  <c:v>6.015699743168393</c:v>
                </c:pt>
                <c:pt idx="10562">
                  <c:v>6.015692242168112</c:v>
                </c:pt>
                <c:pt idx="10563">
                  <c:v>6.015865830047126</c:v>
                </c:pt>
                <c:pt idx="10564">
                  <c:v>6.015912893618466</c:v>
                </c:pt>
                <c:pt idx="10565">
                  <c:v>6.016117700243467</c:v>
                </c:pt>
                <c:pt idx="10566">
                  <c:v>6.01624418883511</c:v>
                </c:pt>
                <c:pt idx="10567">
                  <c:v>6.016480267294027</c:v>
                </c:pt>
                <c:pt idx="10568">
                  <c:v>6.016456858791121</c:v>
                </c:pt>
                <c:pt idx="10569">
                  <c:v>6.016654154963097</c:v>
                </c:pt>
                <c:pt idx="10570">
                  <c:v>0.0</c:v>
                </c:pt>
                <c:pt idx="10571">
                  <c:v>0.0</c:v>
                </c:pt>
                <c:pt idx="10572">
                  <c:v>0.0</c:v>
                </c:pt>
                <c:pt idx="10573">
                  <c:v>0.0</c:v>
                </c:pt>
                <c:pt idx="10574">
                  <c:v>0.0</c:v>
                </c:pt>
                <c:pt idx="10575">
                  <c:v>0.0</c:v>
                </c:pt>
                <c:pt idx="10576">
                  <c:v>0.0</c:v>
                </c:pt>
                <c:pt idx="10577">
                  <c:v>0.0</c:v>
                </c:pt>
                <c:pt idx="10578">
                  <c:v>0.0</c:v>
                </c:pt>
                <c:pt idx="10579">
                  <c:v>0.0</c:v>
                </c:pt>
                <c:pt idx="10580">
                  <c:v>6.015636335965278</c:v>
                </c:pt>
                <c:pt idx="10581">
                  <c:v>6.015739375190746</c:v>
                </c:pt>
                <c:pt idx="10582">
                  <c:v>6.015825857013166</c:v>
                </c:pt>
                <c:pt idx="10583">
                  <c:v>6.01593649151854</c:v>
                </c:pt>
                <c:pt idx="10584">
                  <c:v>6.015928576444264</c:v>
                </c:pt>
                <c:pt idx="10585">
                  <c:v>6.016244237301404</c:v>
                </c:pt>
                <c:pt idx="10586">
                  <c:v>6.016322851791071</c:v>
                </c:pt>
                <c:pt idx="10587">
                  <c:v>6.016551226287241</c:v>
                </c:pt>
                <c:pt idx="10588">
                  <c:v>6.01663028599983</c:v>
                </c:pt>
                <c:pt idx="10589">
                  <c:v>6.016788026944963</c:v>
                </c:pt>
                <c:pt idx="10590">
                  <c:v>0.0</c:v>
                </c:pt>
                <c:pt idx="10591">
                  <c:v>0.0</c:v>
                </c:pt>
                <c:pt idx="10592">
                  <c:v>0.0</c:v>
                </c:pt>
                <c:pt idx="10593">
                  <c:v>0.0</c:v>
                </c:pt>
                <c:pt idx="10594">
                  <c:v>0.0</c:v>
                </c:pt>
                <c:pt idx="10595">
                  <c:v>0.0</c:v>
                </c:pt>
                <c:pt idx="10596">
                  <c:v>0.0</c:v>
                </c:pt>
                <c:pt idx="10597">
                  <c:v>0.0</c:v>
                </c:pt>
                <c:pt idx="10598">
                  <c:v>0.0</c:v>
                </c:pt>
                <c:pt idx="10599">
                  <c:v>0.0</c:v>
                </c:pt>
                <c:pt idx="10600">
                  <c:v>6.015793843723076</c:v>
                </c:pt>
                <c:pt idx="10601">
                  <c:v>6.015825647750535</c:v>
                </c:pt>
                <c:pt idx="10602">
                  <c:v>6.015873336058315</c:v>
                </c:pt>
                <c:pt idx="10603">
                  <c:v>6.01587373467589</c:v>
                </c:pt>
                <c:pt idx="10604">
                  <c:v>6.016110014969683</c:v>
                </c:pt>
                <c:pt idx="10605">
                  <c:v>6.016275366502438</c:v>
                </c:pt>
                <c:pt idx="10606">
                  <c:v>6.016354564263014</c:v>
                </c:pt>
                <c:pt idx="10607">
                  <c:v>6.016512305688546</c:v>
                </c:pt>
                <c:pt idx="10608">
                  <c:v>6.01667728876783</c:v>
                </c:pt>
                <c:pt idx="10609">
                  <c:v>6.016795760268154</c:v>
                </c:pt>
                <c:pt idx="10610">
                  <c:v>0.0</c:v>
                </c:pt>
                <c:pt idx="10611">
                  <c:v>0.0</c:v>
                </c:pt>
                <c:pt idx="10612">
                  <c:v>0.0</c:v>
                </c:pt>
                <c:pt idx="10613">
                  <c:v>0.0</c:v>
                </c:pt>
                <c:pt idx="10614">
                  <c:v>0.0</c:v>
                </c:pt>
                <c:pt idx="10615">
                  <c:v>0.0</c:v>
                </c:pt>
                <c:pt idx="10616">
                  <c:v>0.0</c:v>
                </c:pt>
                <c:pt idx="10617">
                  <c:v>0.0</c:v>
                </c:pt>
                <c:pt idx="10618">
                  <c:v>0.0</c:v>
                </c:pt>
                <c:pt idx="10619">
                  <c:v>0.0</c:v>
                </c:pt>
                <c:pt idx="10620">
                  <c:v>6.015841090679436</c:v>
                </c:pt>
                <c:pt idx="10621">
                  <c:v>6.01580210234648</c:v>
                </c:pt>
                <c:pt idx="10622">
                  <c:v>6.01599129352463</c:v>
                </c:pt>
                <c:pt idx="10623">
                  <c:v>6.016211838347044</c:v>
                </c:pt>
                <c:pt idx="10624">
                  <c:v>6.016196595185082</c:v>
                </c:pt>
                <c:pt idx="10625">
                  <c:v>6.01628318949394</c:v>
                </c:pt>
                <c:pt idx="10626">
                  <c:v>6.01654372474438</c:v>
                </c:pt>
                <c:pt idx="10627">
                  <c:v>6.016582785624491</c:v>
                </c:pt>
                <c:pt idx="10628">
                  <c:v>6.01675647284283</c:v>
                </c:pt>
                <c:pt idx="10629">
                  <c:v>6.016740619547568</c:v>
                </c:pt>
                <c:pt idx="10630">
                  <c:v>0.0</c:v>
                </c:pt>
                <c:pt idx="10631">
                  <c:v>0.0</c:v>
                </c:pt>
                <c:pt idx="10632">
                  <c:v>0.0</c:v>
                </c:pt>
                <c:pt idx="10633">
                  <c:v>0.0</c:v>
                </c:pt>
                <c:pt idx="10634">
                  <c:v>0.0</c:v>
                </c:pt>
                <c:pt idx="10635">
                  <c:v>0.0</c:v>
                </c:pt>
                <c:pt idx="10636">
                  <c:v>0.0</c:v>
                </c:pt>
                <c:pt idx="10637">
                  <c:v>0.0</c:v>
                </c:pt>
                <c:pt idx="10638">
                  <c:v>0.0</c:v>
                </c:pt>
                <c:pt idx="10639">
                  <c:v>0.0</c:v>
                </c:pt>
                <c:pt idx="10640">
                  <c:v>6.015841090679436</c:v>
                </c:pt>
                <c:pt idx="10641">
                  <c:v>6.015857151374924</c:v>
                </c:pt>
                <c:pt idx="10642">
                  <c:v>6.015881017587903</c:v>
                </c:pt>
                <c:pt idx="10643">
                  <c:v>6.016070442848759</c:v>
                </c:pt>
                <c:pt idx="10644">
                  <c:v>6.016212135398744</c:v>
                </c:pt>
                <c:pt idx="10645">
                  <c:v>6.016424877123189</c:v>
                </c:pt>
                <c:pt idx="10646">
                  <c:v>6.016385786661277</c:v>
                </c:pt>
                <c:pt idx="10647">
                  <c:v>6.016519987714701</c:v>
                </c:pt>
                <c:pt idx="10648">
                  <c:v>6.016795389156337</c:v>
                </c:pt>
                <c:pt idx="10649">
                  <c:v>6.016827219800247</c:v>
                </c:pt>
                <c:pt idx="10650">
                  <c:v>0.0</c:v>
                </c:pt>
                <c:pt idx="10651">
                  <c:v>0.0</c:v>
                </c:pt>
                <c:pt idx="10652">
                  <c:v>0.0</c:v>
                </c:pt>
                <c:pt idx="10653">
                  <c:v>0.0</c:v>
                </c:pt>
                <c:pt idx="10654">
                  <c:v>0.0</c:v>
                </c:pt>
                <c:pt idx="10655">
                  <c:v>0.0</c:v>
                </c:pt>
                <c:pt idx="10656">
                  <c:v>0.0</c:v>
                </c:pt>
                <c:pt idx="10657">
                  <c:v>0.0</c:v>
                </c:pt>
                <c:pt idx="10658">
                  <c:v>0.0</c:v>
                </c:pt>
                <c:pt idx="10659">
                  <c:v>0.0</c:v>
                </c:pt>
                <c:pt idx="10660">
                  <c:v>6.015597017966629</c:v>
                </c:pt>
                <c:pt idx="10661">
                  <c:v>6.015747056707734</c:v>
                </c:pt>
                <c:pt idx="10662">
                  <c:v>6.015881092292154</c:v>
                </c:pt>
                <c:pt idx="10663">
                  <c:v>6.015897369350387</c:v>
                </c:pt>
                <c:pt idx="10664">
                  <c:v>6.016070911215976</c:v>
                </c:pt>
                <c:pt idx="10665">
                  <c:v>6.016220458027236</c:v>
                </c:pt>
                <c:pt idx="10666">
                  <c:v>6.016417126822683</c:v>
                </c:pt>
                <c:pt idx="10667">
                  <c:v>6.016511906129969</c:v>
                </c:pt>
                <c:pt idx="10668">
                  <c:v>6.016559743613021</c:v>
                </c:pt>
                <c:pt idx="10669">
                  <c:v>6.016670164764486</c:v>
                </c:pt>
                <c:pt idx="10670">
                  <c:v>0.0</c:v>
                </c:pt>
                <c:pt idx="10671">
                  <c:v>0.0</c:v>
                </c:pt>
                <c:pt idx="10672">
                  <c:v>0.0</c:v>
                </c:pt>
                <c:pt idx="10673">
                  <c:v>0.0</c:v>
                </c:pt>
                <c:pt idx="10674">
                  <c:v>0.0</c:v>
                </c:pt>
                <c:pt idx="10675">
                  <c:v>0.0</c:v>
                </c:pt>
                <c:pt idx="10676">
                  <c:v>0.0</c:v>
                </c:pt>
                <c:pt idx="10677">
                  <c:v>0.0</c:v>
                </c:pt>
                <c:pt idx="10678">
                  <c:v>0.0</c:v>
                </c:pt>
                <c:pt idx="10679">
                  <c:v>0.0</c:v>
                </c:pt>
                <c:pt idx="10680">
                  <c:v>6.015486932680432</c:v>
                </c:pt>
                <c:pt idx="10681">
                  <c:v>6.015762648816906</c:v>
                </c:pt>
                <c:pt idx="10682">
                  <c:v>6.015842022677126</c:v>
                </c:pt>
                <c:pt idx="10683">
                  <c:v>6.015818732671024</c:v>
                </c:pt>
                <c:pt idx="10684">
                  <c:v>6.015944833338668</c:v>
                </c:pt>
                <c:pt idx="10685">
                  <c:v>6.016157407653957</c:v>
                </c:pt>
                <c:pt idx="10686">
                  <c:v>6.016259802522592</c:v>
                </c:pt>
                <c:pt idx="10687">
                  <c:v>6.01654359519989</c:v>
                </c:pt>
                <c:pt idx="10688">
                  <c:v>6.01645727598183</c:v>
                </c:pt>
                <c:pt idx="10689">
                  <c:v>6.016551597162548</c:v>
                </c:pt>
                <c:pt idx="10690">
                  <c:v>0.0</c:v>
                </c:pt>
                <c:pt idx="10691">
                  <c:v>0.0</c:v>
                </c:pt>
                <c:pt idx="10692">
                  <c:v>0.0</c:v>
                </c:pt>
                <c:pt idx="10693">
                  <c:v>0.0</c:v>
                </c:pt>
                <c:pt idx="10694">
                  <c:v>0.0</c:v>
                </c:pt>
                <c:pt idx="10695">
                  <c:v>0.0</c:v>
                </c:pt>
                <c:pt idx="10696">
                  <c:v>0.0</c:v>
                </c:pt>
                <c:pt idx="10697">
                  <c:v>0.0</c:v>
                </c:pt>
                <c:pt idx="10698">
                  <c:v>0.0</c:v>
                </c:pt>
                <c:pt idx="10699">
                  <c:v>0.0</c:v>
                </c:pt>
                <c:pt idx="10700">
                  <c:v>6.015636381236511</c:v>
                </c:pt>
                <c:pt idx="10701">
                  <c:v>6.015660326481641</c:v>
                </c:pt>
                <c:pt idx="10702">
                  <c:v>6.015637018444095</c:v>
                </c:pt>
                <c:pt idx="10703">
                  <c:v>6.015842051782093</c:v>
                </c:pt>
                <c:pt idx="10704">
                  <c:v>6.015904941684376</c:v>
                </c:pt>
                <c:pt idx="10705">
                  <c:v>6.016054908870314</c:v>
                </c:pt>
                <c:pt idx="10706">
                  <c:v>6.01619670481163</c:v>
                </c:pt>
                <c:pt idx="10707">
                  <c:v>6.016354538946951</c:v>
                </c:pt>
                <c:pt idx="10708">
                  <c:v>6.016504324757205</c:v>
                </c:pt>
                <c:pt idx="10709">
                  <c:v>6.016591104869172</c:v>
                </c:pt>
                <c:pt idx="10710">
                  <c:v>0.0</c:v>
                </c:pt>
                <c:pt idx="10711">
                  <c:v>0.0</c:v>
                </c:pt>
                <c:pt idx="10712">
                  <c:v>0.0</c:v>
                </c:pt>
                <c:pt idx="10713">
                  <c:v>0.0</c:v>
                </c:pt>
                <c:pt idx="10714">
                  <c:v>0.0</c:v>
                </c:pt>
                <c:pt idx="10715">
                  <c:v>0.0</c:v>
                </c:pt>
                <c:pt idx="10716">
                  <c:v>0.0</c:v>
                </c:pt>
                <c:pt idx="10717">
                  <c:v>0.0</c:v>
                </c:pt>
                <c:pt idx="10718">
                  <c:v>0.0</c:v>
                </c:pt>
                <c:pt idx="10719">
                  <c:v>0.0</c:v>
                </c:pt>
                <c:pt idx="10720">
                  <c:v>6.015549796963187</c:v>
                </c:pt>
                <c:pt idx="10721">
                  <c:v>6.015707738401525</c:v>
                </c:pt>
                <c:pt idx="10722">
                  <c:v>6.015881045649226</c:v>
                </c:pt>
                <c:pt idx="10723">
                  <c:v>6.015842098076102</c:v>
                </c:pt>
                <c:pt idx="10724">
                  <c:v>6.01603908379137</c:v>
                </c:pt>
                <c:pt idx="10725">
                  <c:v>6.01610994726969</c:v>
                </c:pt>
                <c:pt idx="10726">
                  <c:v>6.016338628136947</c:v>
                </c:pt>
                <c:pt idx="10727">
                  <c:v>6.016354585059722</c:v>
                </c:pt>
                <c:pt idx="10728">
                  <c:v>6.016512233478132</c:v>
                </c:pt>
                <c:pt idx="10729">
                  <c:v>6.016693475817247</c:v>
                </c:pt>
                <c:pt idx="10730">
                  <c:v>0.0</c:v>
                </c:pt>
                <c:pt idx="10731">
                  <c:v>0.0</c:v>
                </c:pt>
                <c:pt idx="10732">
                  <c:v>0.0</c:v>
                </c:pt>
                <c:pt idx="10733">
                  <c:v>0.0</c:v>
                </c:pt>
                <c:pt idx="10734">
                  <c:v>0.0</c:v>
                </c:pt>
                <c:pt idx="10735">
                  <c:v>0.0</c:v>
                </c:pt>
                <c:pt idx="10736">
                  <c:v>0.0</c:v>
                </c:pt>
                <c:pt idx="10737">
                  <c:v>0.0</c:v>
                </c:pt>
                <c:pt idx="10738">
                  <c:v>0.0</c:v>
                </c:pt>
                <c:pt idx="10739">
                  <c:v>0.0</c:v>
                </c:pt>
                <c:pt idx="10740">
                  <c:v>6.015478986150081</c:v>
                </c:pt>
                <c:pt idx="10741">
                  <c:v>6.015723422650502</c:v>
                </c:pt>
                <c:pt idx="10742">
                  <c:v>6.01584970121215</c:v>
                </c:pt>
                <c:pt idx="10743">
                  <c:v>6.015826414355124</c:v>
                </c:pt>
                <c:pt idx="10744">
                  <c:v>6.015999992208618</c:v>
                </c:pt>
                <c:pt idx="10745">
                  <c:v>6.01614159448174</c:v>
                </c:pt>
                <c:pt idx="10746">
                  <c:v>6.01624412095319</c:v>
                </c:pt>
                <c:pt idx="10747">
                  <c:v>6.016496275609026</c:v>
                </c:pt>
                <c:pt idx="10748">
                  <c:v>6.01648859394156</c:v>
                </c:pt>
                <c:pt idx="10749">
                  <c:v>6.01667779584638</c:v>
                </c:pt>
                <c:pt idx="10750">
                  <c:v>0.0</c:v>
                </c:pt>
                <c:pt idx="10751">
                  <c:v>0.0</c:v>
                </c:pt>
                <c:pt idx="10752">
                  <c:v>0.0</c:v>
                </c:pt>
                <c:pt idx="10753">
                  <c:v>0.0</c:v>
                </c:pt>
                <c:pt idx="10754">
                  <c:v>0.0</c:v>
                </c:pt>
                <c:pt idx="10755">
                  <c:v>0.0</c:v>
                </c:pt>
                <c:pt idx="10756">
                  <c:v>0.0</c:v>
                </c:pt>
                <c:pt idx="10757">
                  <c:v>0.0</c:v>
                </c:pt>
                <c:pt idx="10758">
                  <c:v>0.0</c:v>
                </c:pt>
                <c:pt idx="10759">
                  <c:v>0.0</c:v>
                </c:pt>
                <c:pt idx="10760">
                  <c:v>6.015581333144008</c:v>
                </c:pt>
                <c:pt idx="10761">
                  <c:v>6.01562910248657</c:v>
                </c:pt>
                <c:pt idx="10762">
                  <c:v>6.015716020209944</c:v>
                </c:pt>
                <c:pt idx="10763">
                  <c:v>6.015771366472436</c:v>
                </c:pt>
                <c:pt idx="10764">
                  <c:v>6.015866009741692</c:v>
                </c:pt>
                <c:pt idx="10765">
                  <c:v>6.015960356290146</c:v>
                </c:pt>
                <c:pt idx="10766">
                  <c:v>6.016157434463506</c:v>
                </c:pt>
                <c:pt idx="10767">
                  <c:v>6.016338808517584</c:v>
                </c:pt>
                <c:pt idx="10768">
                  <c:v>6.016441178027984</c:v>
                </c:pt>
                <c:pt idx="10769">
                  <c:v>6.016583375846706</c:v>
                </c:pt>
                <c:pt idx="10770">
                  <c:v>0.0</c:v>
                </c:pt>
                <c:pt idx="10771">
                  <c:v>0.0</c:v>
                </c:pt>
                <c:pt idx="10772">
                  <c:v>0.0</c:v>
                </c:pt>
                <c:pt idx="10773">
                  <c:v>0.0</c:v>
                </c:pt>
                <c:pt idx="10774">
                  <c:v>0.0</c:v>
                </c:pt>
                <c:pt idx="10775">
                  <c:v>0.0</c:v>
                </c:pt>
                <c:pt idx="10776">
                  <c:v>0.0</c:v>
                </c:pt>
                <c:pt idx="10777">
                  <c:v>0.0</c:v>
                </c:pt>
                <c:pt idx="10778">
                  <c:v>0.0</c:v>
                </c:pt>
                <c:pt idx="10779">
                  <c:v>0.0</c:v>
                </c:pt>
                <c:pt idx="10780">
                  <c:v>6.015502510308067</c:v>
                </c:pt>
                <c:pt idx="10781">
                  <c:v>6.015605469591111</c:v>
                </c:pt>
                <c:pt idx="10782">
                  <c:v>6.015590065022113</c:v>
                </c:pt>
                <c:pt idx="10783">
                  <c:v>6.015558930476807</c:v>
                </c:pt>
                <c:pt idx="10784">
                  <c:v>6.015881284802035</c:v>
                </c:pt>
                <c:pt idx="10785">
                  <c:v>6.01606315635136</c:v>
                </c:pt>
                <c:pt idx="10786">
                  <c:v>6.016063137770946</c:v>
                </c:pt>
                <c:pt idx="10787">
                  <c:v>6.016252121229231</c:v>
                </c:pt>
                <c:pt idx="10788">
                  <c:v>6.01643354589321</c:v>
                </c:pt>
                <c:pt idx="10789">
                  <c:v>6.016409766313265</c:v>
                </c:pt>
                <c:pt idx="10790">
                  <c:v>0.0</c:v>
                </c:pt>
                <c:pt idx="10791">
                  <c:v>0.0</c:v>
                </c:pt>
                <c:pt idx="10792">
                  <c:v>0.0</c:v>
                </c:pt>
                <c:pt idx="10793">
                  <c:v>0.0</c:v>
                </c:pt>
                <c:pt idx="10794">
                  <c:v>0.0</c:v>
                </c:pt>
                <c:pt idx="10795">
                  <c:v>0.0</c:v>
                </c:pt>
                <c:pt idx="10796">
                  <c:v>0.0</c:v>
                </c:pt>
                <c:pt idx="10797">
                  <c:v>0.0</c:v>
                </c:pt>
                <c:pt idx="10798">
                  <c:v>0.0</c:v>
                </c:pt>
                <c:pt idx="10799">
                  <c:v>0.0</c:v>
                </c:pt>
                <c:pt idx="10800">
                  <c:v>6.015329578215264</c:v>
                </c:pt>
                <c:pt idx="10801">
                  <c:v>6.015408698588429</c:v>
                </c:pt>
                <c:pt idx="10802">
                  <c:v>6.01551113298217</c:v>
                </c:pt>
                <c:pt idx="10803">
                  <c:v>6.015574593168139</c:v>
                </c:pt>
                <c:pt idx="10804">
                  <c:v>6.015692945563013</c:v>
                </c:pt>
                <c:pt idx="10805">
                  <c:v>6.015787361607694</c:v>
                </c:pt>
                <c:pt idx="10806">
                  <c:v>6.015905535635824</c:v>
                </c:pt>
                <c:pt idx="10807">
                  <c:v>6.016142026704171</c:v>
                </c:pt>
                <c:pt idx="10808">
                  <c:v>6.01625221425363</c:v>
                </c:pt>
                <c:pt idx="10809">
                  <c:v>6.016221030639745</c:v>
                </c:pt>
                <c:pt idx="10810">
                  <c:v>0.0</c:v>
                </c:pt>
                <c:pt idx="10811">
                  <c:v>0.0</c:v>
                </c:pt>
                <c:pt idx="10812">
                  <c:v>0.0</c:v>
                </c:pt>
                <c:pt idx="10813">
                  <c:v>0.0</c:v>
                </c:pt>
                <c:pt idx="10814">
                  <c:v>0.0</c:v>
                </c:pt>
                <c:pt idx="10815">
                  <c:v>0.0</c:v>
                </c:pt>
                <c:pt idx="10816">
                  <c:v>0.0</c:v>
                </c:pt>
                <c:pt idx="10817">
                  <c:v>0.0</c:v>
                </c:pt>
                <c:pt idx="10818">
                  <c:v>0.0</c:v>
                </c:pt>
                <c:pt idx="10819">
                  <c:v>0.0</c:v>
                </c:pt>
                <c:pt idx="10820">
                  <c:v>6.01539234223807</c:v>
                </c:pt>
                <c:pt idx="10821">
                  <c:v>6.015361620259488</c:v>
                </c:pt>
                <c:pt idx="10822">
                  <c:v>6.015220011989327</c:v>
                </c:pt>
                <c:pt idx="10823">
                  <c:v>6.01554280514369</c:v>
                </c:pt>
                <c:pt idx="10824">
                  <c:v>6.015716265346304</c:v>
                </c:pt>
                <c:pt idx="10825">
                  <c:v>6.015818561346376</c:v>
                </c:pt>
                <c:pt idx="10826">
                  <c:v>6.015968658718975</c:v>
                </c:pt>
                <c:pt idx="10827">
                  <c:v>6.016016167494881</c:v>
                </c:pt>
                <c:pt idx="10828">
                  <c:v>6.016197299931884</c:v>
                </c:pt>
                <c:pt idx="10829">
                  <c:v>6.016339080760955</c:v>
                </c:pt>
                <c:pt idx="10830">
                  <c:v>0.0</c:v>
                </c:pt>
                <c:pt idx="10831">
                  <c:v>0.0</c:v>
                </c:pt>
                <c:pt idx="10832">
                  <c:v>0.0</c:v>
                </c:pt>
                <c:pt idx="10833">
                  <c:v>0.0</c:v>
                </c:pt>
                <c:pt idx="10834">
                  <c:v>0.0</c:v>
                </c:pt>
                <c:pt idx="10835">
                  <c:v>0.0</c:v>
                </c:pt>
                <c:pt idx="10836">
                  <c:v>0.0</c:v>
                </c:pt>
                <c:pt idx="10837">
                  <c:v>0.0</c:v>
                </c:pt>
                <c:pt idx="10838">
                  <c:v>0.0</c:v>
                </c:pt>
                <c:pt idx="10839">
                  <c:v>0.0</c:v>
                </c:pt>
                <c:pt idx="10840">
                  <c:v>6.01536084702365</c:v>
                </c:pt>
                <c:pt idx="10841">
                  <c:v>6.015400752936594</c:v>
                </c:pt>
                <c:pt idx="10842">
                  <c:v>6.015448150325406</c:v>
                </c:pt>
                <c:pt idx="10843">
                  <c:v>6.015551292755625</c:v>
                </c:pt>
                <c:pt idx="10844">
                  <c:v>6.015865699185269</c:v>
                </c:pt>
                <c:pt idx="10845">
                  <c:v>6.015999842631548</c:v>
                </c:pt>
                <c:pt idx="10846">
                  <c:v>6.01596858466465</c:v>
                </c:pt>
                <c:pt idx="10847">
                  <c:v>6.016071024394853</c:v>
                </c:pt>
                <c:pt idx="10848">
                  <c:v>6.016055708846465</c:v>
                </c:pt>
                <c:pt idx="10849">
                  <c:v>6.01644949810118</c:v>
                </c:pt>
                <c:pt idx="10850">
                  <c:v>0.0</c:v>
                </c:pt>
                <c:pt idx="10851">
                  <c:v>0.0</c:v>
                </c:pt>
                <c:pt idx="10852">
                  <c:v>0.0</c:v>
                </c:pt>
                <c:pt idx="10853">
                  <c:v>0.0</c:v>
                </c:pt>
                <c:pt idx="10854">
                  <c:v>0.0</c:v>
                </c:pt>
                <c:pt idx="10855">
                  <c:v>0.0</c:v>
                </c:pt>
                <c:pt idx="10856">
                  <c:v>0.0</c:v>
                </c:pt>
                <c:pt idx="10857">
                  <c:v>0.0</c:v>
                </c:pt>
                <c:pt idx="10858">
                  <c:v>0.0</c:v>
                </c:pt>
                <c:pt idx="10859">
                  <c:v>0.0</c:v>
                </c:pt>
                <c:pt idx="10860">
                  <c:v>6.015486926509864</c:v>
                </c:pt>
                <c:pt idx="10861">
                  <c:v>6.015416519797273</c:v>
                </c:pt>
                <c:pt idx="10862">
                  <c:v>6.015700290423982</c:v>
                </c:pt>
                <c:pt idx="10863">
                  <c:v>6.015598325855476</c:v>
                </c:pt>
                <c:pt idx="10864">
                  <c:v>6.01565350611933</c:v>
                </c:pt>
                <c:pt idx="10865">
                  <c:v>6.015818997081584</c:v>
                </c:pt>
                <c:pt idx="10866">
                  <c:v>6.016055729568897</c:v>
                </c:pt>
                <c:pt idx="10867">
                  <c:v>6.016197262502142</c:v>
                </c:pt>
                <c:pt idx="10868">
                  <c:v>6.016173663497136</c:v>
                </c:pt>
                <c:pt idx="10869">
                  <c:v>6.016386685082433</c:v>
                </c:pt>
                <c:pt idx="10870">
                  <c:v>0.0</c:v>
                </c:pt>
                <c:pt idx="10871">
                  <c:v>0.0</c:v>
                </c:pt>
                <c:pt idx="10872">
                  <c:v>0.0</c:v>
                </c:pt>
                <c:pt idx="10873">
                  <c:v>0.0</c:v>
                </c:pt>
                <c:pt idx="10874">
                  <c:v>0.0</c:v>
                </c:pt>
                <c:pt idx="10875">
                  <c:v>0.0</c:v>
                </c:pt>
                <c:pt idx="10876">
                  <c:v>0.0</c:v>
                </c:pt>
                <c:pt idx="10877">
                  <c:v>0.0</c:v>
                </c:pt>
                <c:pt idx="10878">
                  <c:v>0.0</c:v>
                </c:pt>
                <c:pt idx="10879">
                  <c:v>0.0</c:v>
                </c:pt>
                <c:pt idx="10880">
                  <c:v>6.015289976107436</c:v>
                </c:pt>
                <c:pt idx="10881">
                  <c:v>6.015243053495983</c:v>
                </c:pt>
                <c:pt idx="10882">
                  <c:v>6.015448150325406</c:v>
                </c:pt>
                <c:pt idx="10883">
                  <c:v>6.015440837622744</c:v>
                </c:pt>
                <c:pt idx="10884">
                  <c:v>6.015771452282467</c:v>
                </c:pt>
                <c:pt idx="10885">
                  <c:v>6.01599206635978</c:v>
                </c:pt>
                <c:pt idx="10886">
                  <c:v>6.015968658718975</c:v>
                </c:pt>
                <c:pt idx="10887">
                  <c:v>6.016283758787017</c:v>
                </c:pt>
                <c:pt idx="10888">
                  <c:v>6.016189808067921</c:v>
                </c:pt>
                <c:pt idx="10889">
                  <c:v>6.016575292705375</c:v>
                </c:pt>
                <c:pt idx="10890">
                  <c:v>0.0</c:v>
                </c:pt>
                <c:pt idx="10891">
                  <c:v>0.0</c:v>
                </c:pt>
                <c:pt idx="10892">
                  <c:v>0.0</c:v>
                </c:pt>
                <c:pt idx="10893">
                  <c:v>0.0</c:v>
                </c:pt>
                <c:pt idx="10894">
                  <c:v>0.0</c:v>
                </c:pt>
                <c:pt idx="10895">
                  <c:v>0.0</c:v>
                </c:pt>
                <c:pt idx="10896">
                  <c:v>0.0</c:v>
                </c:pt>
                <c:pt idx="10897">
                  <c:v>0.0</c:v>
                </c:pt>
                <c:pt idx="10898">
                  <c:v>0.0</c:v>
                </c:pt>
                <c:pt idx="10899">
                  <c:v>0.0</c:v>
                </c:pt>
                <c:pt idx="10900">
                  <c:v>6.015510225462577</c:v>
                </c:pt>
                <c:pt idx="10901">
                  <c:v>6.015424281514396</c:v>
                </c:pt>
                <c:pt idx="10902">
                  <c:v>6.015589685850023</c:v>
                </c:pt>
                <c:pt idx="10903">
                  <c:v>6.015582562177106</c:v>
                </c:pt>
                <c:pt idx="10904">
                  <c:v>6.015833988406754</c:v>
                </c:pt>
                <c:pt idx="10905">
                  <c:v>6.015960356290146</c:v>
                </c:pt>
                <c:pt idx="10906">
                  <c:v>6.015968244222467</c:v>
                </c:pt>
                <c:pt idx="10907">
                  <c:v>6.016535545957551</c:v>
                </c:pt>
                <c:pt idx="10908">
                  <c:v>6.016433219801979</c:v>
                </c:pt>
                <c:pt idx="10909">
                  <c:v>6.016630393304978</c:v>
                </c:pt>
                <c:pt idx="10910">
                  <c:v>0.0</c:v>
                </c:pt>
                <c:pt idx="10911">
                  <c:v>0.0</c:v>
                </c:pt>
                <c:pt idx="10912">
                  <c:v>0.0</c:v>
                </c:pt>
                <c:pt idx="10913">
                  <c:v>0.0</c:v>
                </c:pt>
                <c:pt idx="10914">
                  <c:v>0.0</c:v>
                </c:pt>
                <c:pt idx="10915">
                  <c:v>0.0</c:v>
                </c:pt>
                <c:pt idx="10916">
                  <c:v>0.0</c:v>
                </c:pt>
                <c:pt idx="10917">
                  <c:v>0.0</c:v>
                </c:pt>
                <c:pt idx="10918">
                  <c:v>0.0</c:v>
                </c:pt>
                <c:pt idx="10919">
                  <c:v>0.0</c:v>
                </c:pt>
                <c:pt idx="10920">
                  <c:v>6.01561282509619</c:v>
                </c:pt>
                <c:pt idx="10921">
                  <c:v>6.015408552197475</c:v>
                </c:pt>
                <c:pt idx="10922">
                  <c:v>6.015747701935806</c:v>
                </c:pt>
                <c:pt idx="10923">
                  <c:v>6.015606007317079</c:v>
                </c:pt>
                <c:pt idx="10924">
                  <c:v>6.01590540257969</c:v>
                </c:pt>
                <c:pt idx="10925">
                  <c:v>6.015890085669487</c:v>
                </c:pt>
                <c:pt idx="10926">
                  <c:v>6.01611843844517</c:v>
                </c:pt>
                <c:pt idx="10927">
                  <c:v>6.016354694744512</c:v>
                </c:pt>
                <c:pt idx="10928">
                  <c:v>6.016181874802736</c:v>
                </c:pt>
                <c:pt idx="10929">
                  <c:v>6.016520602270544</c:v>
                </c:pt>
                <c:pt idx="10930">
                  <c:v>0.0</c:v>
                </c:pt>
                <c:pt idx="10931">
                  <c:v>0.0</c:v>
                </c:pt>
                <c:pt idx="10932">
                  <c:v>0.0</c:v>
                </c:pt>
                <c:pt idx="10933">
                  <c:v>0.0</c:v>
                </c:pt>
                <c:pt idx="10934">
                  <c:v>0.0</c:v>
                </c:pt>
                <c:pt idx="10935">
                  <c:v>0.0</c:v>
                </c:pt>
                <c:pt idx="10936">
                  <c:v>0.0</c:v>
                </c:pt>
                <c:pt idx="10937">
                  <c:v>0.0</c:v>
                </c:pt>
                <c:pt idx="10938">
                  <c:v>0.0</c:v>
                </c:pt>
                <c:pt idx="10939">
                  <c:v>0.0</c:v>
                </c:pt>
                <c:pt idx="10940">
                  <c:v>6.015573718821057</c:v>
                </c:pt>
                <c:pt idx="10941">
                  <c:v>6.015589784877807</c:v>
                </c:pt>
                <c:pt idx="10942">
                  <c:v>6.015487612686774</c:v>
                </c:pt>
                <c:pt idx="10943">
                  <c:v>6.015676881889084</c:v>
                </c:pt>
                <c:pt idx="10944">
                  <c:v>6.015739864180158</c:v>
                </c:pt>
                <c:pt idx="10945">
                  <c:v>6.015976695704848</c:v>
                </c:pt>
                <c:pt idx="10946">
                  <c:v>6.016102456146529</c:v>
                </c:pt>
                <c:pt idx="10947">
                  <c:v>6.01608714015459</c:v>
                </c:pt>
                <c:pt idx="10948">
                  <c:v>6.016401858259082</c:v>
                </c:pt>
                <c:pt idx="10949">
                  <c:v>6.016465115270391</c:v>
                </c:pt>
                <c:pt idx="10950">
                  <c:v>0.0</c:v>
                </c:pt>
                <c:pt idx="10951">
                  <c:v>0.0</c:v>
                </c:pt>
                <c:pt idx="10952">
                  <c:v>0.0</c:v>
                </c:pt>
                <c:pt idx="10953">
                  <c:v>0.0</c:v>
                </c:pt>
                <c:pt idx="10954">
                  <c:v>0.0</c:v>
                </c:pt>
                <c:pt idx="10955">
                  <c:v>0.0</c:v>
                </c:pt>
                <c:pt idx="10956">
                  <c:v>0.0</c:v>
                </c:pt>
                <c:pt idx="10957">
                  <c:v>0.0</c:v>
                </c:pt>
                <c:pt idx="10958">
                  <c:v>0.0</c:v>
                </c:pt>
                <c:pt idx="10959">
                  <c:v>0.0</c:v>
                </c:pt>
                <c:pt idx="10960">
                  <c:v>6.01546292699216</c:v>
                </c:pt>
                <c:pt idx="10961">
                  <c:v>6.01545550573184</c:v>
                </c:pt>
                <c:pt idx="10962">
                  <c:v>6.015613652560591</c:v>
                </c:pt>
                <c:pt idx="10963">
                  <c:v>6.015755368419443</c:v>
                </c:pt>
                <c:pt idx="10964">
                  <c:v>6.016054813802031</c:v>
                </c:pt>
                <c:pt idx="10965">
                  <c:v>6.01602372373953</c:v>
                </c:pt>
                <c:pt idx="10966">
                  <c:v>6.01614218940475</c:v>
                </c:pt>
                <c:pt idx="10967">
                  <c:v>6.016174024466065</c:v>
                </c:pt>
                <c:pt idx="10968">
                  <c:v>6.016307833878244</c:v>
                </c:pt>
                <c:pt idx="10969">
                  <c:v>6.016402274664343</c:v>
                </c:pt>
                <c:pt idx="10970">
                  <c:v>0.0</c:v>
                </c:pt>
                <c:pt idx="10971">
                  <c:v>0.0</c:v>
                </c:pt>
                <c:pt idx="10972">
                  <c:v>0.0</c:v>
                </c:pt>
                <c:pt idx="10973">
                  <c:v>0.0</c:v>
                </c:pt>
                <c:pt idx="10974">
                  <c:v>0.0</c:v>
                </c:pt>
                <c:pt idx="10975">
                  <c:v>0.0</c:v>
                </c:pt>
                <c:pt idx="10976">
                  <c:v>0.0</c:v>
                </c:pt>
                <c:pt idx="10977">
                  <c:v>0.0</c:v>
                </c:pt>
                <c:pt idx="10978">
                  <c:v>0.0</c:v>
                </c:pt>
                <c:pt idx="10979">
                  <c:v>0.0</c:v>
                </c:pt>
                <c:pt idx="10980">
                  <c:v>6.015589004713978</c:v>
                </c:pt>
                <c:pt idx="10981">
                  <c:v>6.015684013678877</c:v>
                </c:pt>
                <c:pt idx="10982">
                  <c:v>6.015668843152767</c:v>
                </c:pt>
                <c:pt idx="10983">
                  <c:v>6.01577904800826</c:v>
                </c:pt>
                <c:pt idx="10984">
                  <c:v>6.016086451147224</c:v>
                </c:pt>
                <c:pt idx="10985">
                  <c:v>6.01610994726969</c:v>
                </c:pt>
                <c:pt idx="10986">
                  <c:v>6.016134412135707</c:v>
                </c:pt>
                <c:pt idx="10987">
                  <c:v>6.016346787385323</c:v>
                </c:pt>
                <c:pt idx="10988">
                  <c:v>6.01652805467063</c:v>
                </c:pt>
                <c:pt idx="10989">
                  <c:v>6.016748541246407</c:v>
                </c:pt>
                <c:pt idx="10990">
                  <c:v>0.0</c:v>
                </c:pt>
                <c:pt idx="10991">
                  <c:v>0.0</c:v>
                </c:pt>
                <c:pt idx="10992">
                  <c:v>0.0</c:v>
                </c:pt>
                <c:pt idx="10993">
                  <c:v>0.0</c:v>
                </c:pt>
                <c:pt idx="10994">
                  <c:v>0.0</c:v>
                </c:pt>
                <c:pt idx="10995">
                  <c:v>0.0</c:v>
                </c:pt>
                <c:pt idx="10996">
                  <c:v>0.0</c:v>
                </c:pt>
                <c:pt idx="10997">
                  <c:v>0.0</c:v>
                </c:pt>
                <c:pt idx="10998">
                  <c:v>0.0</c:v>
                </c:pt>
                <c:pt idx="10999">
                  <c:v>0.0</c:v>
                </c:pt>
                <c:pt idx="11000">
                  <c:v>6.015659701115653</c:v>
                </c:pt>
                <c:pt idx="11001">
                  <c:v>6.015817786161989</c:v>
                </c:pt>
                <c:pt idx="11002">
                  <c:v>6.015739653692262</c:v>
                </c:pt>
                <c:pt idx="11003">
                  <c:v>6.015826368230697</c:v>
                </c:pt>
                <c:pt idx="11004">
                  <c:v>6.015968421692705</c:v>
                </c:pt>
                <c:pt idx="11005">
                  <c:v>6.016086451147224</c:v>
                </c:pt>
                <c:pt idx="11006">
                  <c:v>6.016212779306808</c:v>
                </c:pt>
                <c:pt idx="11007">
                  <c:v>6.016480267294027</c:v>
                </c:pt>
                <c:pt idx="11008">
                  <c:v>6.016472912779421</c:v>
                </c:pt>
                <c:pt idx="11009">
                  <c:v>6.01677972554091</c:v>
                </c:pt>
                <c:pt idx="11010">
                  <c:v>0.0</c:v>
                </c:pt>
                <c:pt idx="11011">
                  <c:v>0.0</c:v>
                </c:pt>
                <c:pt idx="11012">
                  <c:v>0.0</c:v>
                </c:pt>
                <c:pt idx="11013">
                  <c:v>0.0</c:v>
                </c:pt>
                <c:pt idx="11014">
                  <c:v>0.0</c:v>
                </c:pt>
                <c:pt idx="11015">
                  <c:v>0.0</c:v>
                </c:pt>
                <c:pt idx="11016">
                  <c:v>0.0</c:v>
                </c:pt>
                <c:pt idx="11017">
                  <c:v>0.0</c:v>
                </c:pt>
                <c:pt idx="11018">
                  <c:v>0.0</c:v>
                </c:pt>
                <c:pt idx="11019">
                  <c:v>0.0</c:v>
                </c:pt>
                <c:pt idx="11020">
                  <c:v>6.015825481759195</c:v>
                </c:pt>
                <c:pt idx="11021">
                  <c:v>6.015825881250406</c:v>
                </c:pt>
                <c:pt idx="11022">
                  <c:v>6.01589697115352</c:v>
                </c:pt>
                <c:pt idx="11023">
                  <c:v>6.016078377273192</c:v>
                </c:pt>
                <c:pt idx="11024">
                  <c:v>6.016078544966097</c:v>
                </c:pt>
                <c:pt idx="11025">
                  <c:v>6.01639341889618</c:v>
                </c:pt>
                <c:pt idx="11026">
                  <c:v>6.016425247939743</c:v>
                </c:pt>
                <c:pt idx="11027">
                  <c:v>6.016511866156174</c:v>
                </c:pt>
                <c:pt idx="11028">
                  <c:v>6.016850810550435</c:v>
                </c:pt>
                <c:pt idx="11029">
                  <c:v>6.01692959307397</c:v>
                </c:pt>
                <c:pt idx="11030">
                  <c:v>0.0</c:v>
                </c:pt>
                <c:pt idx="11031">
                  <c:v>0.0</c:v>
                </c:pt>
                <c:pt idx="11032">
                  <c:v>0.0</c:v>
                </c:pt>
                <c:pt idx="11033">
                  <c:v>0.0</c:v>
                </c:pt>
                <c:pt idx="11034">
                  <c:v>0.0</c:v>
                </c:pt>
                <c:pt idx="11035">
                  <c:v>0.0</c:v>
                </c:pt>
                <c:pt idx="11036">
                  <c:v>0.0</c:v>
                </c:pt>
                <c:pt idx="11037">
                  <c:v>0.0</c:v>
                </c:pt>
                <c:pt idx="11038">
                  <c:v>0.0</c:v>
                </c:pt>
                <c:pt idx="11039">
                  <c:v>0.0</c:v>
                </c:pt>
                <c:pt idx="11040">
                  <c:v>6.015864604627624</c:v>
                </c:pt>
                <c:pt idx="11041">
                  <c:v>6.015810075369616</c:v>
                </c:pt>
                <c:pt idx="11042">
                  <c:v>6.015802380437052</c:v>
                </c:pt>
                <c:pt idx="11043">
                  <c:v>6.016023147746874</c:v>
                </c:pt>
                <c:pt idx="11044">
                  <c:v>6.01620417955446</c:v>
                </c:pt>
                <c:pt idx="11045">
                  <c:v>6.016196775198925</c:v>
                </c:pt>
                <c:pt idx="11046">
                  <c:v>6.016346168265929</c:v>
                </c:pt>
                <c:pt idx="11047">
                  <c:v>6.016488316620988</c:v>
                </c:pt>
                <c:pt idx="11048">
                  <c:v>6.016787759297196</c:v>
                </c:pt>
                <c:pt idx="11049">
                  <c:v>6.016772030983216</c:v>
                </c:pt>
                <c:pt idx="11050">
                  <c:v>0.0</c:v>
                </c:pt>
                <c:pt idx="11051">
                  <c:v>0.0</c:v>
                </c:pt>
                <c:pt idx="11052">
                  <c:v>0.0</c:v>
                </c:pt>
                <c:pt idx="11053">
                  <c:v>0.0</c:v>
                </c:pt>
                <c:pt idx="11054">
                  <c:v>0.0</c:v>
                </c:pt>
                <c:pt idx="11055">
                  <c:v>0.0</c:v>
                </c:pt>
                <c:pt idx="11056">
                  <c:v>0.0</c:v>
                </c:pt>
                <c:pt idx="11057">
                  <c:v>0.0</c:v>
                </c:pt>
                <c:pt idx="11058">
                  <c:v>0.0</c:v>
                </c:pt>
                <c:pt idx="11059">
                  <c:v>0.0</c:v>
                </c:pt>
                <c:pt idx="11060">
                  <c:v>6.01584926113917</c:v>
                </c:pt>
                <c:pt idx="11061">
                  <c:v>6.015692008461344</c:v>
                </c:pt>
                <c:pt idx="11062">
                  <c:v>6.015770923446587</c:v>
                </c:pt>
                <c:pt idx="11063">
                  <c:v>6.015976006959677</c:v>
                </c:pt>
                <c:pt idx="11064">
                  <c:v>6.016062719810967</c:v>
                </c:pt>
                <c:pt idx="11065">
                  <c:v>6.016062862545174</c:v>
                </c:pt>
                <c:pt idx="11066">
                  <c:v>6.016307287696235</c:v>
                </c:pt>
                <c:pt idx="11067">
                  <c:v>6.01640202561368</c:v>
                </c:pt>
                <c:pt idx="11068">
                  <c:v>6.016527914485486</c:v>
                </c:pt>
                <c:pt idx="11069">
                  <c:v>6.016520005502993</c:v>
                </c:pt>
                <c:pt idx="11070">
                  <c:v>0.0</c:v>
                </c:pt>
                <c:pt idx="11071">
                  <c:v>0.0</c:v>
                </c:pt>
                <c:pt idx="11072">
                  <c:v>0.0</c:v>
                </c:pt>
                <c:pt idx="11073">
                  <c:v>0.0</c:v>
                </c:pt>
                <c:pt idx="11074">
                  <c:v>0.0</c:v>
                </c:pt>
                <c:pt idx="11075">
                  <c:v>0.0</c:v>
                </c:pt>
                <c:pt idx="11076">
                  <c:v>0.0</c:v>
                </c:pt>
                <c:pt idx="11077">
                  <c:v>0.0</c:v>
                </c:pt>
                <c:pt idx="11078">
                  <c:v>0.0</c:v>
                </c:pt>
                <c:pt idx="11079">
                  <c:v>0.0</c:v>
                </c:pt>
                <c:pt idx="11080">
                  <c:v>6.015408109534706</c:v>
                </c:pt>
                <c:pt idx="11081">
                  <c:v>6.015676346170824</c:v>
                </c:pt>
                <c:pt idx="11082">
                  <c:v>6.01558256886725</c:v>
                </c:pt>
                <c:pt idx="11083">
                  <c:v>6.015715986326794</c:v>
                </c:pt>
                <c:pt idx="11084">
                  <c:v>6.015826593653946</c:v>
                </c:pt>
                <c:pt idx="11085">
                  <c:v>6.0160077698209</c:v>
                </c:pt>
                <c:pt idx="11086">
                  <c:v>6.016275758671449</c:v>
                </c:pt>
                <c:pt idx="11087">
                  <c:v>6.01627590025959</c:v>
                </c:pt>
                <c:pt idx="11088">
                  <c:v>6.016205418629056</c:v>
                </c:pt>
                <c:pt idx="11089">
                  <c:v>6.016583286245655</c:v>
                </c:pt>
                <c:pt idx="11090">
                  <c:v>0.0</c:v>
                </c:pt>
                <c:pt idx="11091">
                  <c:v>0.0</c:v>
                </c:pt>
                <c:pt idx="11092">
                  <c:v>0.0</c:v>
                </c:pt>
                <c:pt idx="11093">
                  <c:v>0.0</c:v>
                </c:pt>
                <c:pt idx="11094">
                  <c:v>0.0</c:v>
                </c:pt>
                <c:pt idx="11095">
                  <c:v>0.0</c:v>
                </c:pt>
                <c:pt idx="11096">
                  <c:v>0.0</c:v>
                </c:pt>
                <c:pt idx="11097">
                  <c:v>0.0</c:v>
                </c:pt>
                <c:pt idx="11098">
                  <c:v>0.0</c:v>
                </c:pt>
                <c:pt idx="11099">
                  <c:v>0.0</c:v>
                </c:pt>
                <c:pt idx="11100">
                  <c:v>6.015487078718325</c:v>
                </c:pt>
                <c:pt idx="11101">
                  <c:v>6.015739252950254</c:v>
                </c:pt>
                <c:pt idx="11102">
                  <c:v>6.015582237815811</c:v>
                </c:pt>
                <c:pt idx="11103">
                  <c:v>6.015755639581245</c:v>
                </c:pt>
                <c:pt idx="11104">
                  <c:v>6.01585789274267</c:v>
                </c:pt>
                <c:pt idx="11105">
                  <c:v>6.015929403734888</c:v>
                </c:pt>
                <c:pt idx="11106">
                  <c:v>6.016212779306808</c:v>
                </c:pt>
                <c:pt idx="11107">
                  <c:v>6.016315078130743</c:v>
                </c:pt>
                <c:pt idx="11108">
                  <c:v>6.01644126892153</c:v>
                </c:pt>
                <c:pt idx="11109">
                  <c:v>6.016418161154795</c:v>
                </c:pt>
                <c:pt idx="11110">
                  <c:v>0.0</c:v>
                </c:pt>
                <c:pt idx="11111">
                  <c:v>0.0</c:v>
                </c:pt>
                <c:pt idx="11112">
                  <c:v>0.0</c:v>
                </c:pt>
                <c:pt idx="11113">
                  <c:v>0.0</c:v>
                </c:pt>
                <c:pt idx="11114">
                  <c:v>0.0</c:v>
                </c:pt>
                <c:pt idx="11115">
                  <c:v>0.0</c:v>
                </c:pt>
                <c:pt idx="11116">
                  <c:v>0.0</c:v>
                </c:pt>
                <c:pt idx="11117">
                  <c:v>0.0</c:v>
                </c:pt>
                <c:pt idx="11118">
                  <c:v>0.0</c:v>
                </c:pt>
                <c:pt idx="11119">
                  <c:v>0.0</c:v>
                </c:pt>
                <c:pt idx="11120">
                  <c:v>6.015660069109668</c:v>
                </c:pt>
                <c:pt idx="11121">
                  <c:v>6.015660738813241</c:v>
                </c:pt>
                <c:pt idx="11122">
                  <c:v>6.015826000956578</c:v>
                </c:pt>
                <c:pt idx="11123">
                  <c:v>6.015763642090807</c:v>
                </c:pt>
                <c:pt idx="11124">
                  <c:v>6.015921085620441</c:v>
                </c:pt>
                <c:pt idx="11125">
                  <c:v>6.016125701075548</c:v>
                </c:pt>
                <c:pt idx="11126">
                  <c:v>6.01625975379914</c:v>
                </c:pt>
                <c:pt idx="11127">
                  <c:v>6.01635458158075</c:v>
                </c:pt>
                <c:pt idx="11128">
                  <c:v>6.016449227041071</c:v>
                </c:pt>
                <c:pt idx="11129">
                  <c:v>6.01642595548569</c:v>
                </c:pt>
                <c:pt idx="11130">
                  <c:v>0.0</c:v>
                </c:pt>
                <c:pt idx="11131">
                  <c:v>0.0</c:v>
                </c:pt>
                <c:pt idx="11132">
                  <c:v>0.0</c:v>
                </c:pt>
                <c:pt idx="11133">
                  <c:v>0.0</c:v>
                </c:pt>
                <c:pt idx="11134">
                  <c:v>0.0</c:v>
                </c:pt>
                <c:pt idx="11135">
                  <c:v>0.0</c:v>
                </c:pt>
                <c:pt idx="11136">
                  <c:v>0.0</c:v>
                </c:pt>
                <c:pt idx="11137">
                  <c:v>0.0</c:v>
                </c:pt>
                <c:pt idx="11138">
                  <c:v>0.0</c:v>
                </c:pt>
                <c:pt idx="11139">
                  <c:v>0.0</c:v>
                </c:pt>
                <c:pt idx="11140">
                  <c:v>6.015463005872295</c:v>
                </c:pt>
                <c:pt idx="11141">
                  <c:v>6.015455607412564</c:v>
                </c:pt>
                <c:pt idx="11142">
                  <c:v>6.015401012953403</c:v>
                </c:pt>
                <c:pt idx="11143">
                  <c:v>6.015708373179518</c:v>
                </c:pt>
                <c:pt idx="11144">
                  <c:v>6.015928576444264</c:v>
                </c:pt>
                <c:pt idx="11145">
                  <c:v>6.015976383921932</c:v>
                </c:pt>
                <c:pt idx="11146">
                  <c:v>6.016102528554319</c:v>
                </c:pt>
                <c:pt idx="11147">
                  <c:v>6.016181532386025</c:v>
                </c:pt>
                <c:pt idx="11148">
                  <c:v>6.016205075670978</c:v>
                </c:pt>
                <c:pt idx="11149">
                  <c:v>6.016418371991137</c:v>
                </c:pt>
                <c:pt idx="11150">
                  <c:v>0.0</c:v>
                </c:pt>
                <c:pt idx="11151">
                  <c:v>0.0</c:v>
                </c:pt>
                <c:pt idx="11152">
                  <c:v>0.0</c:v>
                </c:pt>
                <c:pt idx="11153">
                  <c:v>0.0</c:v>
                </c:pt>
                <c:pt idx="11154">
                  <c:v>0.0</c:v>
                </c:pt>
                <c:pt idx="11155">
                  <c:v>0.0</c:v>
                </c:pt>
                <c:pt idx="11156">
                  <c:v>0.0</c:v>
                </c:pt>
                <c:pt idx="11157">
                  <c:v>0.0</c:v>
                </c:pt>
                <c:pt idx="11158">
                  <c:v>0.0</c:v>
                </c:pt>
                <c:pt idx="11159">
                  <c:v>0.0</c:v>
                </c:pt>
                <c:pt idx="11160">
                  <c:v>6.015227170933101</c:v>
                </c:pt>
                <c:pt idx="11161">
                  <c:v>6.015440253535004</c:v>
                </c:pt>
                <c:pt idx="11162">
                  <c:v>6.015487546045761</c:v>
                </c:pt>
                <c:pt idx="11163">
                  <c:v>6.015519218449081</c:v>
                </c:pt>
                <c:pt idx="11164">
                  <c:v>6.01569263272464</c:v>
                </c:pt>
                <c:pt idx="11165">
                  <c:v>6.015811024509421</c:v>
                </c:pt>
                <c:pt idx="11166">
                  <c:v>6.015992389584701</c:v>
                </c:pt>
                <c:pt idx="11167">
                  <c:v>6.016086848838971</c:v>
                </c:pt>
                <c:pt idx="11168">
                  <c:v>6.016252165583791</c:v>
                </c:pt>
                <c:pt idx="11169">
                  <c:v>6.016496866621678</c:v>
                </c:pt>
                <c:pt idx="11170">
                  <c:v>0.0</c:v>
                </c:pt>
                <c:pt idx="11171">
                  <c:v>0.0</c:v>
                </c:pt>
                <c:pt idx="11172">
                  <c:v>0.0</c:v>
                </c:pt>
                <c:pt idx="11173">
                  <c:v>0.0</c:v>
                </c:pt>
                <c:pt idx="11174">
                  <c:v>0.0</c:v>
                </c:pt>
                <c:pt idx="11175">
                  <c:v>0.0</c:v>
                </c:pt>
                <c:pt idx="11176">
                  <c:v>0.0</c:v>
                </c:pt>
                <c:pt idx="11177">
                  <c:v>0.0</c:v>
                </c:pt>
                <c:pt idx="11178">
                  <c:v>0.0</c:v>
                </c:pt>
                <c:pt idx="11179">
                  <c:v>0.0</c:v>
                </c:pt>
                <c:pt idx="11180">
                  <c:v>6.015494563135504</c:v>
                </c:pt>
                <c:pt idx="11181">
                  <c:v>6.01529846453261</c:v>
                </c:pt>
                <c:pt idx="11182">
                  <c:v>6.01568460586803</c:v>
                </c:pt>
                <c:pt idx="11183">
                  <c:v>6.015684717978589</c:v>
                </c:pt>
                <c:pt idx="11184">
                  <c:v>6.015779257926064</c:v>
                </c:pt>
                <c:pt idx="11185">
                  <c:v>6.01582672146618</c:v>
                </c:pt>
                <c:pt idx="11186">
                  <c:v>6.016094339328927</c:v>
                </c:pt>
                <c:pt idx="11187">
                  <c:v>6.01606311848253</c:v>
                </c:pt>
                <c:pt idx="11188">
                  <c:v>6.016149932731041</c:v>
                </c:pt>
                <c:pt idx="11189">
                  <c:v>6.016354831564641</c:v>
                </c:pt>
                <c:pt idx="11190">
                  <c:v>0.0</c:v>
                </c:pt>
                <c:pt idx="11191">
                  <c:v>0.0</c:v>
                </c:pt>
                <c:pt idx="11192">
                  <c:v>0.0</c:v>
                </c:pt>
                <c:pt idx="11193">
                  <c:v>0.0</c:v>
                </c:pt>
                <c:pt idx="11194">
                  <c:v>0.0</c:v>
                </c:pt>
                <c:pt idx="11195">
                  <c:v>0.0</c:v>
                </c:pt>
                <c:pt idx="11196">
                  <c:v>0.0</c:v>
                </c:pt>
                <c:pt idx="11197">
                  <c:v>0.0</c:v>
                </c:pt>
                <c:pt idx="11198">
                  <c:v>0.0</c:v>
                </c:pt>
                <c:pt idx="11199">
                  <c:v>0.0</c:v>
                </c:pt>
                <c:pt idx="11200">
                  <c:v>6.015266570099556</c:v>
                </c:pt>
                <c:pt idx="11201">
                  <c:v>6.015518555291978</c:v>
                </c:pt>
                <c:pt idx="11202">
                  <c:v>6.015495594005107</c:v>
                </c:pt>
                <c:pt idx="11203">
                  <c:v>6.015487979106577</c:v>
                </c:pt>
                <c:pt idx="11204">
                  <c:v>6.01577940226718</c:v>
                </c:pt>
                <c:pt idx="11205">
                  <c:v>6.015881991250859</c:v>
                </c:pt>
                <c:pt idx="11206">
                  <c:v>6.016047312115204</c:v>
                </c:pt>
                <c:pt idx="11207">
                  <c:v>6.016142261754835</c:v>
                </c:pt>
                <c:pt idx="11208">
                  <c:v>6.016213217555437</c:v>
                </c:pt>
                <c:pt idx="11209">
                  <c:v>6.01638654393459</c:v>
                </c:pt>
                <c:pt idx="11210">
                  <c:v>0.0</c:v>
                </c:pt>
                <c:pt idx="11211">
                  <c:v>0.0</c:v>
                </c:pt>
                <c:pt idx="11212">
                  <c:v>0.0</c:v>
                </c:pt>
                <c:pt idx="11213">
                  <c:v>0.0</c:v>
                </c:pt>
                <c:pt idx="11214">
                  <c:v>0.0</c:v>
                </c:pt>
                <c:pt idx="11215">
                  <c:v>0.0</c:v>
                </c:pt>
                <c:pt idx="11216">
                  <c:v>0.0</c:v>
                </c:pt>
                <c:pt idx="11217">
                  <c:v>0.0</c:v>
                </c:pt>
                <c:pt idx="11218">
                  <c:v>0.0</c:v>
                </c:pt>
                <c:pt idx="11219">
                  <c:v>0.0</c:v>
                </c:pt>
                <c:pt idx="11220">
                  <c:v>6.015415827358375</c:v>
                </c:pt>
                <c:pt idx="11221">
                  <c:v>6.01532193768533</c:v>
                </c:pt>
                <c:pt idx="11222">
                  <c:v>6.015518814069477</c:v>
                </c:pt>
                <c:pt idx="11223">
                  <c:v>6.015613909918541</c:v>
                </c:pt>
                <c:pt idx="11224">
                  <c:v>6.01574772071727</c:v>
                </c:pt>
                <c:pt idx="11225">
                  <c:v>6.015905499544044</c:v>
                </c:pt>
                <c:pt idx="11226">
                  <c:v>6.01617346000191</c:v>
                </c:pt>
                <c:pt idx="11227">
                  <c:v>6.016236734744793</c:v>
                </c:pt>
                <c:pt idx="11228">
                  <c:v>6.016213097795183</c:v>
                </c:pt>
                <c:pt idx="11229">
                  <c:v>6.016409998587725</c:v>
                </c:pt>
                <c:pt idx="11230">
                  <c:v>0.0</c:v>
                </c:pt>
                <c:pt idx="11231">
                  <c:v>0.0</c:v>
                </c:pt>
                <c:pt idx="11232">
                  <c:v>0.0</c:v>
                </c:pt>
                <c:pt idx="11233">
                  <c:v>0.0</c:v>
                </c:pt>
                <c:pt idx="11234">
                  <c:v>0.0</c:v>
                </c:pt>
                <c:pt idx="11235">
                  <c:v>0.0</c:v>
                </c:pt>
                <c:pt idx="11236">
                  <c:v>0.0</c:v>
                </c:pt>
                <c:pt idx="11237">
                  <c:v>0.0</c:v>
                </c:pt>
                <c:pt idx="11238">
                  <c:v>0.0</c:v>
                </c:pt>
                <c:pt idx="11239">
                  <c:v>0.0</c:v>
                </c:pt>
                <c:pt idx="11240">
                  <c:v>6.015415973583508</c:v>
                </c:pt>
                <c:pt idx="11241">
                  <c:v>6.015479384666087</c:v>
                </c:pt>
                <c:pt idx="11242">
                  <c:v>6.015652779617207</c:v>
                </c:pt>
                <c:pt idx="11243">
                  <c:v>6.015818305624852</c:v>
                </c:pt>
                <c:pt idx="11244">
                  <c:v>6.015850016681894</c:v>
                </c:pt>
                <c:pt idx="11245">
                  <c:v>6.016062652745504</c:v>
                </c:pt>
                <c:pt idx="11246">
                  <c:v>6.016078750150354</c:v>
                </c:pt>
                <c:pt idx="11247">
                  <c:v>6.01622052830727</c:v>
                </c:pt>
                <c:pt idx="11248">
                  <c:v>6.016614393138333</c:v>
                </c:pt>
                <c:pt idx="11249">
                  <c:v>6.016527957428244</c:v>
                </c:pt>
                <c:pt idx="11250">
                  <c:v>0.0</c:v>
                </c:pt>
                <c:pt idx="11251">
                  <c:v>0.0</c:v>
                </c:pt>
                <c:pt idx="11252">
                  <c:v>0.0</c:v>
                </c:pt>
                <c:pt idx="11253">
                  <c:v>0.0</c:v>
                </c:pt>
                <c:pt idx="11254">
                  <c:v>0.0</c:v>
                </c:pt>
                <c:pt idx="11255">
                  <c:v>0.0</c:v>
                </c:pt>
                <c:pt idx="11256">
                  <c:v>0.0</c:v>
                </c:pt>
                <c:pt idx="11257">
                  <c:v>0.0</c:v>
                </c:pt>
                <c:pt idx="11258">
                  <c:v>0.0</c:v>
                </c:pt>
                <c:pt idx="11259">
                  <c:v>0.0</c:v>
                </c:pt>
                <c:pt idx="11260">
                  <c:v>6.015534299294265</c:v>
                </c:pt>
                <c:pt idx="11261">
                  <c:v>6.015597421159107</c:v>
                </c:pt>
                <c:pt idx="11262">
                  <c:v>6.01562113418203</c:v>
                </c:pt>
                <c:pt idx="11263">
                  <c:v>6.015826256475346</c:v>
                </c:pt>
                <c:pt idx="11264">
                  <c:v>6.015779356341734</c:v>
                </c:pt>
                <c:pt idx="11265">
                  <c:v>6.015976016342274</c:v>
                </c:pt>
                <c:pt idx="11266">
                  <c:v>6.016338628136947</c:v>
                </c:pt>
                <c:pt idx="11267">
                  <c:v>6.016543383573481</c:v>
                </c:pt>
                <c:pt idx="11268">
                  <c:v>6.016543564910122</c:v>
                </c:pt>
                <c:pt idx="11269">
                  <c:v>6.016614647100932</c:v>
                </c:pt>
                <c:pt idx="11270">
                  <c:v>0.0</c:v>
                </c:pt>
                <c:pt idx="11271">
                  <c:v>0.0</c:v>
                </c:pt>
                <c:pt idx="11272">
                  <c:v>0.0</c:v>
                </c:pt>
                <c:pt idx="11273">
                  <c:v>0.0</c:v>
                </c:pt>
                <c:pt idx="11274">
                  <c:v>0.0</c:v>
                </c:pt>
                <c:pt idx="11275">
                  <c:v>0.0</c:v>
                </c:pt>
                <c:pt idx="11276">
                  <c:v>0.0</c:v>
                </c:pt>
                <c:pt idx="11277">
                  <c:v>0.0</c:v>
                </c:pt>
                <c:pt idx="11278">
                  <c:v>0.0</c:v>
                </c:pt>
                <c:pt idx="11279">
                  <c:v>0.0</c:v>
                </c:pt>
                <c:pt idx="11280">
                  <c:v>6.015573617911825</c:v>
                </c:pt>
                <c:pt idx="11281">
                  <c:v>6.015676278523249</c:v>
                </c:pt>
                <c:pt idx="11282">
                  <c:v>6.015810195679496</c:v>
                </c:pt>
                <c:pt idx="11283">
                  <c:v>6.015787096362947</c:v>
                </c:pt>
                <c:pt idx="11284">
                  <c:v>6.015904988495691</c:v>
                </c:pt>
                <c:pt idx="11285">
                  <c:v>6.016015722413469</c:v>
                </c:pt>
                <c:pt idx="11286">
                  <c:v>6.016283302853278</c:v>
                </c:pt>
                <c:pt idx="11287">
                  <c:v>6.016338857503547</c:v>
                </c:pt>
                <c:pt idx="11288">
                  <c:v>6.016472907144403</c:v>
                </c:pt>
                <c:pt idx="11289">
                  <c:v>6.01646532485026</c:v>
                </c:pt>
                <c:pt idx="11290">
                  <c:v>0.0</c:v>
                </c:pt>
                <c:pt idx="11291">
                  <c:v>0.0</c:v>
                </c:pt>
                <c:pt idx="11292">
                  <c:v>0.0</c:v>
                </c:pt>
                <c:pt idx="11293">
                  <c:v>0.0</c:v>
                </c:pt>
                <c:pt idx="11294">
                  <c:v>0.0</c:v>
                </c:pt>
                <c:pt idx="11295">
                  <c:v>0.0</c:v>
                </c:pt>
                <c:pt idx="11296">
                  <c:v>0.0</c:v>
                </c:pt>
                <c:pt idx="11297">
                  <c:v>0.0</c:v>
                </c:pt>
                <c:pt idx="11298">
                  <c:v>0.0</c:v>
                </c:pt>
                <c:pt idx="11299">
                  <c:v>0.0</c:v>
                </c:pt>
                <c:pt idx="11300">
                  <c:v>6.015596795120903</c:v>
                </c:pt>
                <c:pt idx="11301">
                  <c:v>6.015565694970048</c:v>
                </c:pt>
                <c:pt idx="11302">
                  <c:v>6.015865362390528</c:v>
                </c:pt>
                <c:pt idx="11303">
                  <c:v>6.015991643192979</c:v>
                </c:pt>
                <c:pt idx="11304">
                  <c:v>6.016094084699482</c:v>
                </c:pt>
                <c:pt idx="11305">
                  <c:v>6.016204502097541</c:v>
                </c:pt>
                <c:pt idx="11306">
                  <c:v>6.016291118471701</c:v>
                </c:pt>
                <c:pt idx="11307">
                  <c:v>6.016323198137908</c:v>
                </c:pt>
                <c:pt idx="11308">
                  <c:v>6.016543316692252</c:v>
                </c:pt>
                <c:pt idx="11309">
                  <c:v>6.016717065920997</c:v>
                </c:pt>
                <c:pt idx="11310">
                  <c:v>0.0</c:v>
                </c:pt>
                <c:pt idx="11311">
                  <c:v>0.0</c:v>
                </c:pt>
                <c:pt idx="11312">
                  <c:v>0.0</c:v>
                </c:pt>
                <c:pt idx="11313">
                  <c:v>0.0</c:v>
                </c:pt>
                <c:pt idx="11314">
                  <c:v>0.0</c:v>
                </c:pt>
                <c:pt idx="11315">
                  <c:v>0.0</c:v>
                </c:pt>
                <c:pt idx="11316">
                  <c:v>0.0</c:v>
                </c:pt>
                <c:pt idx="11317">
                  <c:v>0.0</c:v>
                </c:pt>
                <c:pt idx="11318">
                  <c:v>0.0</c:v>
                </c:pt>
                <c:pt idx="11319">
                  <c:v>0.0</c:v>
                </c:pt>
                <c:pt idx="11320">
                  <c:v>6.015856849436184</c:v>
                </c:pt>
                <c:pt idx="11321">
                  <c:v>6.015857489685771</c:v>
                </c:pt>
                <c:pt idx="11322">
                  <c:v>6.015975753298775</c:v>
                </c:pt>
                <c:pt idx="11323">
                  <c:v>6.016038914987587</c:v>
                </c:pt>
                <c:pt idx="11324">
                  <c:v>6.015999812568945</c:v>
                </c:pt>
                <c:pt idx="11325">
                  <c:v>6.01628323530967</c:v>
                </c:pt>
                <c:pt idx="11326">
                  <c:v>6.016322827989163</c:v>
                </c:pt>
                <c:pt idx="11327">
                  <c:v>6.016511866156174</c:v>
                </c:pt>
                <c:pt idx="11328">
                  <c:v>6.016708928559754</c:v>
                </c:pt>
                <c:pt idx="11329">
                  <c:v>6.016874352279244</c:v>
                </c:pt>
                <c:pt idx="11330">
                  <c:v>0.0</c:v>
                </c:pt>
                <c:pt idx="11331">
                  <c:v>0.0</c:v>
                </c:pt>
                <c:pt idx="11332">
                  <c:v>0.0</c:v>
                </c:pt>
                <c:pt idx="11333">
                  <c:v>0.0</c:v>
                </c:pt>
                <c:pt idx="11334">
                  <c:v>0.0</c:v>
                </c:pt>
                <c:pt idx="11335">
                  <c:v>0.0</c:v>
                </c:pt>
                <c:pt idx="11336">
                  <c:v>0.0</c:v>
                </c:pt>
                <c:pt idx="11337">
                  <c:v>0.0</c:v>
                </c:pt>
                <c:pt idx="11338">
                  <c:v>0.0</c:v>
                </c:pt>
                <c:pt idx="11339">
                  <c:v>0.0</c:v>
                </c:pt>
                <c:pt idx="11340">
                  <c:v>6.015943169233964</c:v>
                </c:pt>
                <c:pt idx="11341">
                  <c:v>6.015833854492143</c:v>
                </c:pt>
                <c:pt idx="11342">
                  <c:v>6.015857652075779</c:v>
                </c:pt>
                <c:pt idx="11343">
                  <c:v>6.01605490244488</c:v>
                </c:pt>
                <c:pt idx="11344">
                  <c:v>6.016385655709364</c:v>
                </c:pt>
                <c:pt idx="11345">
                  <c:v>6.016369875657924</c:v>
                </c:pt>
                <c:pt idx="11346">
                  <c:v>6.016614409036714</c:v>
                </c:pt>
                <c:pt idx="11347">
                  <c:v>6.016638066102141</c:v>
                </c:pt>
                <c:pt idx="11348">
                  <c:v>6.016795389156337</c:v>
                </c:pt>
                <c:pt idx="11349">
                  <c:v>6.01674838906155</c:v>
                </c:pt>
                <c:pt idx="11350">
                  <c:v>0.0</c:v>
                </c:pt>
                <c:pt idx="11351">
                  <c:v>0.0</c:v>
                </c:pt>
                <c:pt idx="11352">
                  <c:v>0.0</c:v>
                </c:pt>
                <c:pt idx="11353">
                  <c:v>0.0</c:v>
                </c:pt>
                <c:pt idx="11354">
                  <c:v>0.0</c:v>
                </c:pt>
                <c:pt idx="11355">
                  <c:v>0.0</c:v>
                </c:pt>
                <c:pt idx="11356">
                  <c:v>0.0</c:v>
                </c:pt>
                <c:pt idx="11357">
                  <c:v>0.0</c:v>
                </c:pt>
                <c:pt idx="11358">
                  <c:v>0.0</c:v>
                </c:pt>
                <c:pt idx="11359">
                  <c:v>0.0</c:v>
                </c:pt>
                <c:pt idx="11360">
                  <c:v>6.015880485216025</c:v>
                </c:pt>
                <c:pt idx="11361">
                  <c:v>6.015959548598984</c:v>
                </c:pt>
                <c:pt idx="11362">
                  <c:v>6.015991436647115</c:v>
                </c:pt>
                <c:pt idx="11363">
                  <c:v>6.016133128560056</c:v>
                </c:pt>
                <c:pt idx="11364">
                  <c:v>6.016220232245796</c:v>
                </c:pt>
                <c:pt idx="11365">
                  <c:v>6.016401613138706</c:v>
                </c:pt>
                <c:pt idx="11366">
                  <c:v>6.01654332489865</c:v>
                </c:pt>
                <c:pt idx="11367">
                  <c:v>6.016763748770463</c:v>
                </c:pt>
                <c:pt idx="11368">
                  <c:v>6.016945134200472</c:v>
                </c:pt>
                <c:pt idx="11369">
                  <c:v>6.01700830017465</c:v>
                </c:pt>
                <c:pt idx="11370">
                  <c:v>0.0</c:v>
                </c:pt>
                <c:pt idx="11371">
                  <c:v>0.0</c:v>
                </c:pt>
                <c:pt idx="11372">
                  <c:v>0.0</c:v>
                </c:pt>
                <c:pt idx="11373">
                  <c:v>0.0</c:v>
                </c:pt>
                <c:pt idx="11374">
                  <c:v>0.0</c:v>
                </c:pt>
                <c:pt idx="11375">
                  <c:v>0.0</c:v>
                </c:pt>
                <c:pt idx="11376">
                  <c:v>0.0</c:v>
                </c:pt>
                <c:pt idx="11377">
                  <c:v>0.0</c:v>
                </c:pt>
                <c:pt idx="11378">
                  <c:v>0.0</c:v>
                </c:pt>
                <c:pt idx="11379">
                  <c:v>0.0</c:v>
                </c:pt>
                <c:pt idx="11380">
                  <c:v>6.015927826677644</c:v>
                </c:pt>
                <c:pt idx="11381">
                  <c:v>6.015967588511811</c:v>
                </c:pt>
                <c:pt idx="11382">
                  <c:v>6.016125123082501</c:v>
                </c:pt>
                <c:pt idx="11383">
                  <c:v>6.01636953419732</c:v>
                </c:pt>
                <c:pt idx="11384">
                  <c:v>6.016345777065744</c:v>
                </c:pt>
                <c:pt idx="11385">
                  <c:v>6.016534856575613</c:v>
                </c:pt>
                <c:pt idx="11386">
                  <c:v>6.01674778747333</c:v>
                </c:pt>
                <c:pt idx="11387">
                  <c:v>6.016795440905221</c:v>
                </c:pt>
                <c:pt idx="11388">
                  <c:v>6.016795302361353</c:v>
                </c:pt>
                <c:pt idx="11389">
                  <c:v>6.017102486559531</c:v>
                </c:pt>
                <c:pt idx="11390">
                  <c:v>0.0</c:v>
                </c:pt>
                <c:pt idx="11391">
                  <c:v>0.0</c:v>
                </c:pt>
                <c:pt idx="11392">
                  <c:v>0.0</c:v>
                </c:pt>
                <c:pt idx="11393">
                  <c:v>0.0</c:v>
                </c:pt>
                <c:pt idx="11394">
                  <c:v>0.0</c:v>
                </c:pt>
                <c:pt idx="11395">
                  <c:v>0.0</c:v>
                </c:pt>
                <c:pt idx="11396">
                  <c:v>0.0</c:v>
                </c:pt>
                <c:pt idx="11397">
                  <c:v>0.0</c:v>
                </c:pt>
                <c:pt idx="11398">
                  <c:v>0.0</c:v>
                </c:pt>
                <c:pt idx="11399">
                  <c:v>0.0</c:v>
                </c:pt>
                <c:pt idx="11400">
                  <c:v>6.016069223777722</c:v>
                </c:pt>
                <c:pt idx="11401">
                  <c:v>6.016156261281405</c:v>
                </c:pt>
                <c:pt idx="11402">
                  <c:v>6.016227472780597</c:v>
                </c:pt>
                <c:pt idx="11403">
                  <c:v>6.016274866978044</c:v>
                </c:pt>
                <c:pt idx="11404">
                  <c:v>6.016416877408169</c:v>
                </c:pt>
                <c:pt idx="11405">
                  <c:v>6.01657466927583</c:v>
                </c:pt>
                <c:pt idx="11406">
                  <c:v>6.016724274679124</c:v>
                </c:pt>
                <c:pt idx="11407">
                  <c:v>6.016755837429644</c:v>
                </c:pt>
                <c:pt idx="11408">
                  <c:v>6.016952740393004</c:v>
                </c:pt>
                <c:pt idx="11409">
                  <c:v>6.017039879594734</c:v>
                </c:pt>
                <c:pt idx="11410">
                  <c:v>0.0</c:v>
                </c:pt>
                <c:pt idx="11411">
                  <c:v>0.0</c:v>
                </c:pt>
                <c:pt idx="11412">
                  <c:v>0.0</c:v>
                </c:pt>
                <c:pt idx="11413">
                  <c:v>0.0</c:v>
                </c:pt>
                <c:pt idx="11414">
                  <c:v>0.0</c:v>
                </c:pt>
                <c:pt idx="11415">
                  <c:v>0.0</c:v>
                </c:pt>
                <c:pt idx="11416">
                  <c:v>0.0</c:v>
                </c:pt>
                <c:pt idx="11417">
                  <c:v>0.0</c:v>
                </c:pt>
                <c:pt idx="11418">
                  <c:v>0.0</c:v>
                </c:pt>
                <c:pt idx="11419">
                  <c:v>0.0</c:v>
                </c:pt>
                <c:pt idx="11420">
                  <c:v>6.015927646397136</c:v>
                </c:pt>
                <c:pt idx="11421">
                  <c:v>6.015920128780269</c:v>
                </c:pt>
                <c:pt idx="11422">
                  <c:v>6.016298064611906</c:v>
                </c:pt>
                <c:pt idx="11423">
                  <c:v>6.016353923755281</c:v>
                </c:pt>
                <c:pt idx="11424">
                  <c:v>6.016400778427064</c:v>
                </c:pt>
                <c:pt idx="11425">
                  <c:v>6.01674773610313</c:v>
                </c:pt>
                <c:pt idx="11426">
                  <c:v>6.016480296328774</c:v>
                </c:pt>
                <c:pt idx="11427">
                  <c:v>6.016952917936527</c:v>
                </c:pt>
                <c:pt idx="11428">
                  <c:v>6.017008256453424</c:v>
                </c:pt>
                <c:pt idx="11429">
                  <c:v>6.017181600046831</c:v>
                </c:pt>
                <c:pt idx="11430">
                  <c:v>0.0</c:v>
                </c:pt>
                <c:pt idx="11431">
                  <c:v>0.0</c:v>
                </c:pt>
                <c:pt idx="11432">
                  <c:v>0.0</c:v>
                </c:pt>
                <c:pt idx="11433">
                  <c:v>0.0</c:v>
                </c:pt>
                <c:pt idx="11434">
                  <c:v>0.0</c:v>
                </c:pt>
                <c:pt idx="11435">
                  <c:v>0.0</c:v>
                </c:pt>
                <c:pt idx="11436">
                  <c:v>0.0</c:v>
                </c:pt>
                <c:pt idx="11437">
                  <c:v>0.0</c:v>
                </c:pt>
                <c:pt idx="11438">
                  <c:v>0.0</c:v>
                </c:pt>
                <c:pt idx="11439">
                  <c:v>0.0</c:v>
                </c:pt>
                <c:pt idx="11440">
                  <c:v>6.016045742030095</c:v>
                </c:pt>
                <c:pt idx="11441">
                  <c:v>6.016070256288174</c:v>
                </c:pt>
                <c:pt idx="11442">
                  <c:v>6.016258836401123</c:v>
                </c:pt>
                <c:pt idx="11443">
                  <c:v>6.016384965770444</c:v>
                </c:pt>
                <c:pt idx="11444">
                  <c:v>6.016590308155085</c:v>
                </c:pt>
                <c:pt idx="11445">
                  <c:v>6.016794752264115</c:v>
                </c:pt>
                <c:pt idx="11446">
                  <c:v>6.016913509655187</c:v>
                </c:pt>
                <c:pt idx="11447">
                  <c:v>6.01692122394204</c:v>
                </c:pt>
                <c:pt idx="11448">
                  <c:v>6.016992422042417</c:v>
                </c:pt>
                <c:pt idx="11449">
                  <c:v>6.017110580000105</c:v>
                </c:pt>
                <c:pt idx="11450">
                  <c:v>0.0</c:v>
                </c:pt>
                <c:pt idx="11451">
                  <c:v>0.0</c:v>
                </c:pt>
                <c:pt idx="11452">
                  <c:v>0.0</c:v>
                </c:pt>
                <c:pt idx="11453">
                  <c:v>0.0</c:v>
                </c:pt>
                <c:pt idx="11454">
                  <c:v>0.0</c:v>
                </c:pt>
                <c:pt idx="11455">
                  <c:v>0.0</c:v>
                </c:pt>
                <c:pt idx="11456">
                  <c:v>0.0</c:v>
                </c:pt>
                <c:pt idx="11457">
                  <c:v>0.0</c:v>
                </c:pt>
                <c:pt idx="11458">
                  <c:v>0.0</c:v>
                </c:pt>
                <c:pt idx="11459">
                  <c:v>0.0</c:v>
                </c:pt>
                <c:pt idx="11460">
                  <c:v>6.0162033347941</c:v>
                </c:pt>
                <c:pt idx="11461">
                  <c:v>6.016187673795947</c:v>
                </c:pt>
                <c:pt idx="11462">
                  <c:v>6.016329775718832</c:v>
                </c:pt>
                <c:pt idx="11463">
                  <c:v>6.016314137960689</c:v>
                </c:pt>
                <c:pt idx="11464">
                  <c:v>6.016558570082635</c:v>
                </c:pt>
                <c:pt idx="11465">
                  <c:v>6.01657466927583</c:v>
                </c:pt>
                <c:pt idx="11466">
                  <c:v>6.016819258036946</c:v>
                </c:pt>
                <c:pt idx="11467">
                  <c:v>6.017031511074747</c:v>
                </c:pt>
                <c:pt idx="11468">
                  <c:v>6.016945101566376</c:v>
                </c:pt>
                <c:pt idx="11469">
                  <c:v>6.01722874835285</c:v>
                </c:pt>
                <c:pt idx="11470">
                  <c:v>0.0</c:v>
                </c:pt>
                <c:pt idx="11471">
                  <c:v>0.0</c:v>
                </c:pt>
                <c:pt idx="11472">
                  <c:v>0.0</c:v>
                </c:pt>
                <c:pt idx="11473">
                  <c:v>0.0</c:v>
                </c:pt>
                <c:pt idx="11474">
                  <c:v>0.0</c:v>
                </c:pt>
                <c:pt idx="11475">
                  <c:v>0.0</c:v>
                </c:pt>
                <c:pt idx="11476">
                  <c:v>0.0</c:v>
                </c:pt>
                <c:pt idx="11477">
                  <c:v>0.0</c:v>
                </c:pt>
                <c:pt idx="11478">
                  <c:v>0.0</c:v>
                </c:pt>
                <c:pt idx="11479">
                  <c:v>0.0</c:v>
                </c:pt>
                <c:pt idx="11480">
                  <c:v>6.016195378286585</c:v>
                </c:pt>
                <c:pt idx="11481">
                  <c:v>6.016431577385045</c:v>
                </c:pt>
                <c:pt idx="11482">
                  <c:v>6.016266864491838</c:v>
                </c:pt>
                <c:pt idx="11483">
                  <c:v>6.01629070515868</c:v>
                </c:pt>
                <c:pt idx="11484">
                  <c:v>6.016377537231664</c:v>
                </c:pt>
                <c:pt idx="11485">
                  <c:v>6.016637326681741</c:v>
                </c:pt>
                <c:pt idx="11486">
                  <c:v>6.016700683893255</c:v>
                </c:pt>
                <c:pt idx="11487">
                  <c:v>6.016882453244278</c:v>
                </c:pt>
                <c:pt idx="11488">
                  <c:v>8.596147331681473</c:v>
                </c:pt>
                <c:pt idx="11489">
                  <c:v>6.017181374168568</c:v>
                </c:pt>
                <c:pt idx="11490">
                  <c:v>0.0</c:v>
                </c:pt>
                <c:pt idx="11491">
                  <c:v>0.0</c:v>
                </c:pt>
                <c:pt idx="11492">
                  <c:v>0.0</c:v>
                </c:pt>
                <c:pt idx="11493">
                  <c:v>0.0</c:v>
                </c:pt>
                <c:pt idx="11494">
                  <c:v>0.0</c:v>
                </c:pt>
                <c:pt idx="11495">
                  <c:v>0.0</c:v>
                </c:pt>
                <c:pt idx="11496">
                  <c:v>0.0</c:v>
                </c:pt>
                <c:pt idx="11497">
                  <c:v>0.0</c:v>
                </c:pt>
                <c:pt idx="11498">
                  <c:v>0.0</c:v>
                </c:pt>
                <c:pt idx="11499">
                  <c:v>0.0</c:v>
                </c:pt>
                <c:pt idx="11500">
                  <c:v>6.016061517635761</c:v>
                </c:pt>
                <c:pt idx="11501">
                  <c:v>6.016242810590022</c:v>
                </c:pt>
                <c:pt idx="11502">
                  <c:v>6.016195762732345</c:v>
                </c:pt>
                <c:pt idx="11503">
                  <c:v>6.016503179770994</c:v>
                </c:pt>
                <c:pt idx="11504">
                  <c:v>6.016361855417792</c:v>
                </c:pt>
                <c:pt idx="11505">
                  <c:v>6.01665341111293</c:v>
                </c:pt>
                <c:pt idx="11506">
                  <c:v>6.01678730427555</c:v>
                </c:pt>
                <c:pt idx="11507">
                  <c:v>6.01678765853433</c:v>
                </c:pt>
                <c:pt idx="11508">
                  <c:v>6.017095038241477</c:v>
                </c:pt>
                <c:pt idx="11509">
                  <c:v>6.017047760725448</c:v>
                </c:pt>
                <c:pt idx="11510">
                  <c:v>0.0</c:v>
                </c:pt>
                <c:pt idx="11511">
                  <c:v>0.0</c:v>
                </c:pt>
                <c:pt idx="11512">
                  <c:v>0.0</c:v>
                </c:pt>
                <c:pt idx="11513">
                  <c:v>0.0</c:v>
                </c:pt>
                <c:pt idx="11514">
                  <c:v>0.0</c:v>
                </c:pt>
                <c:pt idx="11515">
                  <c:v>0.0</c:v>
                </c:pt>
                <c:pt idx="11516">
                  <c:v>0.0</c:v>
                </c:pt>
                <c:pt idx="11517">
                  <c:v>0.0</c:v>
                </c:pt>
                <c:pt idx="11518">
                  <c:v>0.0</c:v>
                </c:pt>
                <c:pt idx="11519">
                  <c:v>0.0</c:v>
                </c:pt>
                <c:pt idx="11520">
                  <c:v>6.016219220930313</c:v>
                </c:pt>
                <c:pt idx="11521">
                  <c:v>6.016227362866057</c:v>
                </c:pt>
                <c:pt idx="11522">
                  <c:v>6.016337595584904</c:v>
                </c:pt>
                <c:pt idx="11523">
                  <c:v>6.016353757017572</c:v>
                </c:pt>
                <c:pt idx="11524">
                  <c:v>6.01669231392235</c:v>
                </c:pt>
                <c:pt idx="11525">
                  <c:v>6.016590210034006</c:v>
                </c:pt>
                <c:pt idx="11526">
                  <c:v>6.016858123389615</c:v>
                </c:pt>
                <c:pt idx="11527">
                  <c:v>6.016811336995735</c:v>
                </c:pt>
                <c:pt idx="11528">
                  <c:v>6.017110716801104</c:v>
                </c:pt>
                <c:pt idx="11529">
                  <c:v>6.017110716801104</c:v>
                </c:pt>
                <c:pt idx="11530">
                  <c:v>0.0</c:v>
                </c:pt>
                <c:pt idx="11531">
                  <c:v>0.0</c:v>
                </c:pt>
                <c:pt idx="11532">
                  <c:v>0.0</c:v>
                </c:pt>
                <c:pt idx="11533">
                  <c:v>0.0</c:v>
                </c:pt>
                <c:pt idx="11534">
                  <c:v>0.0</c:v>
                </c:pt>
                <c:pt idx="11535">
                  <c:v>0.0</c:v>
                </c:pt>
                <c:pt idx="11536">
                  <c:v>0.0</c:v>
                </c:pt>
                <c:pt idx="11537">
                  <c:v>0.0</c:v>
                </c:pt>
                <c:pt idx="11538">
                  <c:v>0.0</c:v>
                </c:pt>
                <c:pt idx="1153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1276264"/>
        <c:axId val="-2111270568"/>
      </c:scatterChart>
      <c:valAx>
        <c:axId val="-21112762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(h)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372403799130899"/>
              <c:y val="0.9177269091157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1270568"/>
        <c:crosses val="autoZero"/>
        <c:crossBetween val="midCat"/>
        <c:majorUnit val="7200.0"/>
      </c:valAx>
      <c:valAx>
        <c:axId val="-2111270568"/>
        <c:scaling>
          <c:orientation val="minMax"/>
          <c:max val="6.3"/>
          <c:min val="5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pF</a:t>
                </a:r>
              </a:p>
            </c:rich>
          </c:tx>
          <c:layout/>
          <c:overlay val="0"/>
        </c:title>
        <c:numFmt formatCode="0.00" sourceLinked="0"/>
        <c:majorTickMark val="out"/>
        <c:minorTickMark val="none"/>
        <c:tickLblPos val="nextTo"/>
        <c:crossAx val="-211127626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-60°C, </a:t>
            </a:r>
            <a:r>
              <a:rPr lang="en-US" dirty="0" smtClean="0"/>
              <a:t>9.5 </a:t>
            </a:r>
            <a:r>
              <a:rPr lang="en-US" dirty="0" err="1" smtClean="0"/>
              <a:t>hPa</a:t>
            </a:r>
            <a:r>
              <a:rPr lang="en-US" dirty="0" smtClean="0"/>
              <a:t>, </a:t>
            </a:r>
            <a:r>
              <a:rPr lang="en-US" dirty="0"/>
              <a:t>switch to dry CO2</a:t>
            </a:r>
          </a:p>
        </c:rich>
      </c:tx>
      <c:layout>
        <c:manualLayout>
          <c:xMode val="edge"/>
          <c:yMode val="edge"/>
          <c:x val="0.242264543466195"/>
          <c:y val="0.046805868097908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783176496315265"/>
          <c:y val="0.144434546756826"/>
          <c:w val="0.880739129809935"/>
          <c:h val="0.745449708198304"/>
        </c:manualLayout>
      </c:layout>
      <c:scatterChart>
        <c:scatterStyle val="lineMarker"/>
        <c:varyColors val="0"/>
        <c:ser>
          <c:idx val="0"/>
          <c:order val="0"/>
          <c:tx>
            <c:v>Humicap</c:v>
          </c:tx>
          <c:spPr>
            <a:ln w="28575">
              <a:noFill/>
            </a:ln>
          </c:spPr>
          <c:xVal>
            <c:numRef>
              <c:f>'[REMSH-REF_MEDAH_EM-01_saturaatio?_60C_CO2_tyhjiö_20170316T103952.xlsx]matrix-REMSH-REF_MEDAH_EM-01_20'!$B$9:$B$12818</c:f>
              <c:numCache>
                <c:formatCode>General</c:formatCode>
                <c:ptCount val="12810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8.01</c:v>
                </c:pt>
                <c:pt idx="9">
                  <c:v>9.01</c:v>
                </c:pt>
                <c:pt idx="10">
                  <c:v>13.72</c:v>
                </c:pt>
                <c:pt idx="11">
                  <c:v>14.72</c:v>
                </c:pt>
                <c:pt idx="12">
                  <c:v>15.72</c:v>
                </c:pt>
                <c:pt idx="13">
                  <c:v>16.72</c:v>
                </c:pt>
                <c:pt idx="14">
                  <c:v>17.72</c:v>
                </c:pt>
                <c:pt idx="15">
                  <c:v>18.72</c:v>
                </c:pt>
                <c:pt idx="16">
                  <c:v>19.72</c:v>
                </c:pt>
                <c:pt idx="17">
                  <c:v>20.72</c:v>
                </c:pt>
                <c:pt idx="18">
                  <c:v>21.72</c:v>
                </c:pt>
                <c:pt idx="19">
                  <c:v>22.72</c:v>
                </c:pt>
                <c:pt idx="20">
                  <c:v>146.83</c:v>
                </c:pt>
                <c:pt idx="21">
                  <c:v>147.83</c:v>
                </c:pt>
                <c:pt idx="22">
                  <c:v>148.83</c:v>
                </c:pt>
                <c:pt idx="23">
                  <c:v>149.83</c:v>
                </c:pt>
                <c:pt idx="24">
                  <c:v>150.83</c:v>
                </c:pt>
                <c:pt idx="25">
                  <c:v>151.83</c:v>
                </c:pt>
                <c:pt idx="26">
                  <c:v>152.83</c:v>
                </c:pt>
                <c:pt idx="27">
                  <c:v>153.83</c:v>
                </c:pt>
                <c:pt idx="28">
                  <c:v>154.83</c:v>
                </c:pt>
                <c:pt idx="29">
                  <c:v>155.83</c:v>
                </c:pt>
                <c:pt idx="30">
                  <c:v>160.54</c:v>
                </c:pt>
                <c:pt idx="31">
                  <c:v>161.54</c:v>
                </c:pt>
                <c:pt idx="32">
                  <c:v>162.54</c:v>
                </c:pt>
                <c:pt idx="33">
                  <c:v>163.54</c:v>
                </c:pt>
                <c:pt idx="34">
                  <c:v>164.55</c:v>
                </c:pt>
                <c:pt idx="35">
                  <c:v>165.55</c:v>
                </c:pt>
                <c:pt idx="36">
                  <c:v>166.55</c:v>
                </c:pt>
                <c:pt idx="37">
                  <c:v>167.55</c:v>
                </c:pt>
                <c:pt idx="38">
                  <c:v>168.55</c:v>
                </c:pt>
                <c:pt idx="39">
                  <c:v>169.55</c:v>
                </c:pt>
                <c:pt idx="40">
                  <c:v>293.66</c:v>
                </c:pt>
                <c:pt idx="41">
                  <c:v>294.66</c:v>
                </c:pt>
                <c:pt idx="42">
                  <c:v>295.66</c:v>
                </c:pt>
                <c:pt idx="43">
                  <c:v>296.66</c:v>
                </c:pt>
                <c:pt idx="44">
                  <c:v>297.66</c:v>
                </c:pt>
                <c:pt idx="45">
                  <c:v>298.66</c:v>
                </c:pt>
                <c:pt idx="46">
                  <c:v>299.66</c:v>
                </c:pt>
                <c:pt idx="47">
                  <c:v>300.66</c:v>
                </c:pt>
                <c:pt idx="48">
                  <c:v>301.66</c:v>
                </c:pt>
                <c:pt idx="49">
                  <c:v>302.66</c:v>
                </c:pt>
                <c:pt idx="50">
                  <c:v>307.37</c:v>
                </c:pt>
                <c:pt idx="51">
                  <c:v>308.37</c:v>
                </c:pt>
                <c:pt idx="52">
                  <c:v>309.37</c:v>
                </c:pt>
                <c:pt idx="53">
                  <c:v>310.37</c:v>
                </c:pt>
                <c:pt idx="54">
                  <c:v>311.37</c:v>
                </c:pt>
                <c:pt idx="55">
                  <c:v>312.37</c:v>
                </c:pt>
                <c:pt idx="56">
                  <c:v>313.37</c:v>
                </c:pt>
                <c:pt idx="57">
                  <c:v>314.37</c:v>
                </c:pt>
                <c:pt idx="58">
                  <c:v>315.37</c:v>
                </c:pt>
                <c:pt idx="59">
                  <c:v>316.37</c:v>
                </c:pt>
                <c:pt idx="60">
                  <c:v>440.48</c:v>
                </c:pt>
                <c:pt idx="61">
                  <c:v>441.48</c:v>
                </c:pt>
                <c:pt idx="62">
                  <c:v>442.48</c:v>
                </c:pt>
                <c:pt idx="63">
                  <c:v>443.48</c:v>
                </c:pt>
                <c:pt idx="64">
                  <c:v>444.48</c:v>
                </c:pt>
                <c:pt idx="65">
                  <c:v>445.48</c:v>
                </c:pt>
                <c:pt idx="66">
                  <c:v>446.48</c:v>
                </c:pt>
                <c:pt idx="67">
                  <c:v>447.49</c:v>
                </c:pt>
                <c:pt idx="68">
                  <c:v>448.49</c:v>
                </c:pt>
                <c:pt idx="69">
                  <c:v>449.49</c:v>
                </c:pt>
                <c:pt idx="70">
                  <c:v>454.2</c:v>
                </c:pt>
                <c:pt idx="71">
                  <c:v>455.2</c:v>
                </c:pt>
                <c:pt idx="72">
                  <c:v>456.2</c:v>
                </c:pt>
                <c:pt idx="73">
                  <c:v>457.2</c:v>
                </c:pt>
                <c:pt idx="74">
                  <c:v>458.2</c:v>
                </c:pt>
                <c:pt idx="75">
                  <c:v>459.2</c:v>
                </c:pt>
                <c:pt idx="76">
                  <c:v>460.2</c:v>
                </c:pt>
                <c:pt idx="77">
                  <c:v>461.2</c:v>
                </c:pt>
                <c:pt idx="78">
                  <c:v>462.2</c:v>
                </c:pt>
                <c:pt idx="79">
                  <c:v>463.2</c:v>
                </c:pt>
                <c:pt idx="80">
                  <c:v>587.25</c:v>
                </c:pt>
                <c:pt idx="81">
                  <c:v>588.25</c:v>
                </c:pt>
                <c:pt idx="82">
                  <c:v>589.25</c:v>
                </c:pt>
                <c:pt idx="83">
                  <c:v>590.25</c:v>
                </c:pt>
                <c:pt idx="84">
                  <c:v>591.25</c:v>
                </c:pt>
                <c:pt idx="85">
                  <c:v>592.25</c:v>
                </c:pt>
                <c:pt idx="86">
                  <c:v>593.26</c:v>
                </c:pt>
                <c:pt idx="87">
                  <c:v>594.26</c:v>
                </c:pt>
                <c:pt idx="88">
                  <c:v>595.26</c:v>
                </c:pt>
                <c:pt idx="89">
                  <c:v>596.26</c:v>
                </c:pt>
                <c:pt idx="90">
                  <c:v>600.97</c:v>
                </c:pt>
                <c:pt idx="91">
                  <c:v>601.97</c:v>
                </c:pt>
                <c:pt idx="92">
                  <c:v>602.97</c:v>
                </c:pt>
                <c:pt idx="93">
                  <c:v>603.97</c:v>
                </c:pt>
                <c:pt idx="94">
                  <c:v>604.97</c:v>
                </c:pt>
                <c:pt idx="95">
                  <c:v>605.97</c:v>
                </c:pt>
                <c:pt idx="96">
                  <c:v>606.97</c:v>
                </c:pt>
                <c:pt idx="97">
                  <c:v>607.97</c:v>
                </c:pt>
                <c:pt idx="98">
                  <c:v>608.97</c:v>
                </c:pt>
                <c:pt idx="99">
                  <c:v>609.97</c:v>
                </c:pt>
                <c:pt idx="100">
                  <c:v>734.07</c:v>
                </c:pt>
                <c:pt idx="101">
                  <c:v>735.07</c:v>
                </c:pt>
                <c:pt idx="102">
                  <c:v>736.07</c:v>
                </c:pt>
                <c:pt idx="103">
                  <c:v>737.07</c:v>
                </c:pt>
                <c:pt idx="104">
                  <c:v>738.08</c:v>
                </c:pt>
                <c:pt idx="105">
                  <c:v>739.08</c:v>
                </c:pt>
                <c:pt idx="106">
                  <c:v>740.08</c:v>
                </c:pt>
                <c:pt idx="107">
                  <c:v>741.08</c:v>
                </c:pt>
                <c:pt idx="108">
                  <c:v>742.08</c:v>
                </c:pt>
                <c:pt idx="109">
                  <c:v>743.08</c:v>
                </c:pt>
                <c:pt idx="110">
                  <c:v>747.79</c:v>
                </c:pt>
                <c:pt idx="111">
                  <c:v>748.79</c:v>
                </c:pt>
                <c:pt idx="112">
                  <c:v>749.79</c:v>
                </c:pt>
                <c:pt idx="113">
                  <c:v>750.79</c:v>
                </c:pt>
                <c:pt idx="114">
                  <c:v>751.79</c:v>
                </c:pt>
                <c:pt idx="115">
                  <c:v>752.79</c:v>
                </c:pt>
                <c:pt idx="116">
                  <c:v>753.79</c:v>
                </c:pt>
                <c:pt idx="117">
                  <c:v>754.79</c:v>
                </c:pt>
                <c:pt idx="118">
                  <c:v>755.79</c:v>
                </c:pt>
                <c:pt idx="119">
                  <c:v>756.8</c:v>
                </c:pt>
                <c:pt idx="120">
                  <c:v>880.9</c:v>
                </c:pt>
                <c:pt idx="121">
                  <c:v>881.9</c:v>
                </c:pt>
                <c:pt idx="122">
                  <c:v>882.9</c:v>
                </c:pt>
                <c:pt idx="123">
                  <c:v>883.9</c:v>
                </c:pt>
                <c:pt idx="124">
                  <c:v>884.9</c:v>
                </c:pt>
                <c:pt idx="125">
                  <c:v>885.9</c:v>
                </c:pt>
                <c:pt idx="126">
                  <c:v>886.91</c:v>
                </c:pt>
                <c:pt idx="127">
                  <c:v>887.91</c:v>
                </c:pt>
                <c:pt idx="128">
                  <c:v>888.91</c:v>
                </c:pt>
                <c:pt idx="129">
                  <c:v>889.91</c:v>
                </c:pt>
                <c:pt idx="130">
                  <c:v>894.62</c:v>
                </c:pt>
                <c:pt idx="131">
                  <c:v>895.62</c:v>
                </c:pt>
                <c:pt idx="132">
                  <c:v>896.62</c:v>
                </c:pt>
                <c:pt idx="133">
                  <c:v>897.62</c:v>
                </c:pt>
                <c:pt idx="134">
                  <c:v>898.62</c:v>
                </c:pt>
                <c:pt idx="135">
                  <c:v>899.62</c:v>
                </c:pt>
                <c:pt idx="136">
                  <c:v>900.62</c:v>
                </c:pt>
                <c:pt idx="137">
                  <c:v>901.62</c:v>
                </c:pt>
                <c:pt idx="138">
                  <c:v>902.62</c:v>
                </c:pt>
                <c:pt idx="139">
                  <c:v>903.62</c:v>
                </c:pt>
                <c:pt idx="140">
                  <c:v>1027.73</c:v>
                </c:pt>
                <c:pt idx="141">
                  <c:v>1028.73</c:v>
                </c:pt>
                <c:pt idx="142">
                  <c:v>1029.73</c:v>
                </c:pt>
                <c:pt idx="143">
                  <c:v>1030.73</c:v>
                </c:pt>
                <c:pt idx="144">
                  <c:v>1031.73</c:v>
                </c:pt>
                <c:pt idx="145">
                  <c:v>1032.73</c:v>
                </c:pt>
                <c:pt idx="146">
                  <c:v>1033.73</c:v>
                </c:pt>
                <c:pt idx="147">
                  <c:v>1034.73</c:v>
                </c:pt>
                <c:pt idx="148">
                  <c:v>1035.73</c:v>
                </c:pt>
                <c:pt idx="149">
                  <c:v>1036.73</c:v>
                </c:pt>
                <c:pt idx="150">
                  <c:v>1041.44</c:v>
                </c:pt>
                <c:pt idx="151">
                  <c:v>1042.44</c:v>
                </c:pt>
                <c:pt idx="152">
                  <c:v>1043.44</c:v>
                </c:pt>
                <c:pt idx="153">
                  <c:v>1044.44</c:v>
                </c:pt>
                <c:pt idx="154">
                  <c:v>1045.44</c:v>
                </c:pt>
                <c:pt idx="155">
                  <c:v>1046.44</c:v>
                </c:pt>
                <c:pt idx="156">
                  <c:v>1047.44</c:v>
                </c:pt>
                <c:pt idx="157">
                  <c:v>1048.44</c:v>
                </c:pt>
                <c:pt idx="158">
                  <c:v>1049.44</c:v>
                </c:pt>
                <c:pt idx="159">
                  <c:v>1050.44</c:v>
                </c:pt>
                <c:pt idx="160">
                  <c:v>1174.55</c:v>
                </c:pt>
                <c:pt idx="161">
                  <c:v>1175.55</c:v>
                </c:pt>
                <c:pt idx="162">
                  <c:v>1176.55</c:v>
                </c:pt>
                <c:pt idx="163">
                  <c:v>1177.55</c:v>
                </c:pt>
                <c:pt idx="164">
                  <c:v>1178.55</c:v>
                </c:pt>
                <c:pt idx="165">
                  <c:v>1179.56</c:v>
                </c:pt>
                <c:pt idx="166">
                  <c:v>1180.56</c:v>
                </c:pt>
                <c:pt idx="167">
                  <c:v>1181.56</c:v>
                </c:pt>
                <c:pt idx="168">
                  <c:v>1182.56</c:v>
                </c:pt>
                <c:pt idx="169">
                  <c:v>1183.56</c:v>
                </c:pt>
                <c:pt idx="170">
                  <c:v>1188.27</c:v>
                </c:pt>
                <c:pt idx="171">
                  <c:v>1189.27</c:v>
                </c:pt>
                <c:pt idx="172">
                  <c:v>1190.27</c:v>
                </c:pt>
                <c:pt idx="173">
                  <c:v>1191.27</c:v>
                </c:pt>
                <c:pt idx="174">
                  <c:v>1192.27</c:v>
                </c:pt>
                <c:pt idx="175">
                  <c:v>1193.27</c:v>
                </c:pt>
                <c:pt idx="176">
                  <c:v>1194.27</c:v>
                </c:pt>
                <c:pt idx="177">
                  <c:v>1195.27</c:v>
                </c:pt>
                <c:pt idx="178">
                  <c:v>1196.27</c:v>
                </c:pt>
                <c:pt idx="179">
                  <c:v>1197.28</c:v>
                </c:pt>
                <c:pt idx="180">
                  <c:v>1321.38</c:v>
                </c:pt>
                <c:pt idx="181">
                  <c:v>1322.38</c:v>
                </c:pt>
                <c:pt idx="182">
                  <c:v>1323.38</c:v>
                </c:pt>
                <c:pt idx="183">
                  <c:v>1324.38</c:v>
                </c:pt>
                <c:pt idx="184">
                  <c:v>1325.38</c:v>
                </c:pt>
                <c:pt idx="185">
                  <c:v>1326.39</c:v>
                </c:pt>
                <c:pt idx="186">
                  <c:v>1327.39</c:v>
                </c:pt>
                <c:pt idx="187">
                  <c:v>1328.39</c:v>
                </c:pt>
                <c:pt idx="188">
                  <c:v>1329.39</c:v>
                </c:pt>
                <c:pt idx="189">
                  <c:v>1330.39</c:v>
                </c:pt>
                <c:pt idx="190">
                  <c:v>1335.1</c:v>
                </c:pt>
                <c:pt idx="191">
                  <c:v>1336.1</c:v>
                </c:pt>
                <c:pt idx="192">
                  <c:v>1337.1</c:v>
                </c:pt>
                <c:pt idx="193">
                  <c:v>1338.1</c:v>
                </c:pt>
                <c:pt idx="194">
                  <c:v>1339.1</c:v>
                </c:pt>
                <c:pt idx="195">
                  <c:v>1340.1</c:v>
                </c:pt>
                <c:pt idx="196">
                  <c:v>1341.1</c:v>
                </c:pt>
                <c:pt idx="197">
                  <c:v>1342.1</c:v>
                </c:pt>
                <c:pt idx="198">
                  <c:v>1343.1</c:v>
                </c:pt>
                <c:pt idx="199">
                  <c:v>1344.1</c:v>
                </c:pt>
                <c:pt idx="200">
                  <c:v>1468.21</c:v>
                </c:pt>
                <c:pt idx="201">
                  <c:v>1469.21</c:v>
                </c:pt>
                <c:pt idx="202">
                  <c:v>1470.21</c:v>
                </c:pt>
                <c:pt idx="203">
                  <c:v>1471.21</c:v>
                </c:pt>
                <c:pt idx="204">
                  <c:v>1472.21</c:v>
                </c:pt>
                <c:pt idx="205">
                  <c:v>1473.21</c:v>
                </c:pt>
                <c:pt idx="206">
                  <c:v>1474.21</c:v>
                </c:pt>
                <c:pt idx="207">
                  <c:v>1475.21</c:v>
                </c:pt>
                <c:pt idx="208">
                  <c:v>1476.21</c:v>
                </c:pt>
                <c:pt idx="209">
                  <c:v>1477.21</c:v>
                </c:pt>
                <c:pt idx="210">
                  <c:v>1481.92</c:v>
                </c:pt>
                <c:pt idx="211">
                  <c:v>1482.92</c:v>
                </c:pt>
                <c:pt idx="212">
                  <c:v>1483.93</c:v>
                </c:pt>
                <c:pt idx="213">
                  <c:v>1484.93</c:v>
                </c:pt>
                <c:pt idx="214">
                  <c:v>1485.93</c:v>
                </c:pt>
                <c:pt idx="215">
                  <c:v>1486.93</c:v>
                </c:pt>
                <c:pt idx="216">
                  <c:v>1487.93</c:v>
                </c:pt>
                <c:pt idx="217">
                  <c:v>1488.93</c:v>
                </c:pt>
                <c:pt idx="218">
                  <c:v>1489.93</c:v>
                </c:pt>
                <c:pt idx="219">
                  <c:v>1490.93</c:v>
                </c:pt>
                <c:pt idx="220">
                  <c:v>1615.04</c:v>
                </c:pt>
                <c:pt idx="221">
                  <c:v>1616.04</c:v>
                </c:pt>
                <c:pt idx="222">
                  <c:v>1617.04</c:v>
                </c:pt>
                <c:pt idx="223">
                  <c:v>1618.04</c:v>
                </c:pt>
                <c:pt idx="224">
                  <c:v>1619.04</c:v>
                </c:pt>
                <c:pt idx="225">
                  <c:v>1620.04</c:v>
                </c:pt>
                <c:pt idx="226">
                  <c:v>1621.04</c:v>
                </c:pt>
                <c:pt idx="227">
                  <c:v>1622.04</c:v>
                </c:pt>
                <c:pt idx="228">
                  <c:v>1623.05</c:v>
                </c:pt>
                <c:pt idx="229">
                  <c:v>1624.05</c:v>
                </c:pt>
                <c:pt idx="230">
                  <c:v>1628.75</c:v>
                </c:pt>
                <c:pt idx="231">
                  <c:v>1629.75</c:v>
                </c:pt>
                <c:pt idx="232">
                  <c:v>1630.75</c:v>
                </c:pt>
                <c:pt idx="233">
                  <c:v>1631.76</c:v>
                </c:pt>
                <c:pt idx="234">
                  <c:v>1632.76</c:v>
                </c:pt>
                <c:pt idx="235">
                  <c:v>1633.76</c:v>
                </c:pt>
                <c:pt idx="236">
                  <c:v>1634.76</c:v>
                </c:pt>
                <c:pt idx="237">
                  <c:v>1635.76</c:v>
                </c:pt>
                <c:pt idx="238">
                  <c:v>1636.76</c:v>
                </c:pt>
                <c:pt idx="239">
                  <c:v>1637.76</c:v>
                </c:pt>
                <c:pt idx="240">
                  <c:v>1761.86</c:v>
                </c:pt>
                <c:pt idx="241">
                  <c:v>1762.86</c:v>
                </c:pt>
                <c:pt idx="242">
                  <c:v>1763.87</c:v>
                </c:pt>
                <c:pt idx="243">
                  <c:v>1764.87</c:v>
                </c:pt>
                <c:pt idx="244">
                  <c:v>1765.87</c:v>
                </c:pt>
                <c:pt idx="245">
                  <c:v>1766.87</c:v>
                </c:pt>
                <c:pt idx="246">
                  <c:v>1767.87</c:v>
                </c:pt>
                <c:pt idx="247">
                  <c:v>1768.87</c:v>
                </c:pt>
                <c:pt idx="248">
                  <c:v>1769.87</c:v>
                </c:pt>
                <c:pt idx="249">
                  <c:v>1770.87</c:v>
                </c:pt>
                <c:pt idx="250">
                  <c:v>1775.58</c:v>
                </c:pt>
                <c:pt idx="251">
                  <c:v>1776.58</c:v>
                </c:pt>
                <c:pt idx="252">
                  <c:v>1777.58</c:v>
                </c:pt>
                <c:pt idx="253">
                  <c:v>1778.58</c:v>
                </c:pt>
                <c:pt idx="254">
                  <c:v>1779.58</c:v>
                </c:pt>
                <c:pt idx="255">
                  <c:v>1780.58</c:v>
                </c:pt>
                <c:pt idx="256">
                  <c:v>1781.58</c:v>
                </c:pt>
                <c:pt idx="257">
                  <c:v>1782.58</c:v>
                </c:pt>
                <c:pt idx="258">
                  <c:v>1783.58</c:v>
                </c:pt>
                <c:pt idx="259">
                  <c:v>1784.58</c:v>
                </c:pt>
                <c:pt idx="260">
                  <c:v>1908.63</c:v>
                </c:pt>
                <c:pt idx="261">
                  <c:v>1909.63</c:v>
                </c:pt>
                <c:pt idx="262">
                  <c:v>1910.63</c:v>
                </c:pt>
                <c:pt idx="263">
                  <c:v>1911.63</c:v>
                </c:pt>
                <c:pt idx="264">
                  <c:v>1912.63</c:v>
                </c:pt>
                <c:pt idx="265">
                  <c:v>1913.64</c:v>
                </c:pt>
                <c:pt idx="266">
                  <c:v>1914.64</c:v>
                </c:pt>
                <c:pt idx="267">
                  <c:v>1915.64</c:v>
                </c:pt>
                <c:pt idx="268">
                  <c:v>1916.64</c:v>
                </c:pt>
                <c:pt idx="269">
                  <c:v>1917.64</c:v>
                </c:pt>
                <c:pt idx="270">
                  <c:v>1922.35</c:v>
                </c:pt>
                <c:pt idx="271">
                  <c:v>1923.35</c:v>
                </c:pt>
                <c:pt idx="272">
                  <c:v>1924.35</c:v>
                </c:pt>
                <c:pt idx="273">
                  <c:v>1925.35</c:v>
                </c:pt>
                <c:pt idx="274">
                  <c:v>1926.35</c:v>
                </c:pt>
                <c:pt idx="275">
                  <c:v>1927.35</c:v>
                </c:pt>
                <c:pt idx="276">
                  <c:v>1928.35</c:v>
                </c:pt>
                <c:pt idx="277">
                  <c:v>1929.35</c:v>
                </c:pt>
                <c:pt idx="278">
                  <c:v>1930.35</c:v>
                </c:pt>
                <c:pt idx="279">
                  <c:v>1931.35</c:v>
                </c:pt>
                <c:pt idx="280">
                  <c:v>2055.46</c:v>
                </c:pt>
                <c:pt idx="281">
                  <c:v>2056.46</c:v>
                </c:pt>
                <c:pt idx="282">
                  <c:v>2057.46</c:v>
                </c:pt>
                <c:pt idx="283">
                  <c:v>2058.46</c:v>
                </c:pt>
                <c:pt idx="284">
                  <c:v>2059.46</c:v>
                </c:pt>
                <c:pt idx="285">
                  <c:v>2060.46</c:v>
                </c:pt>
                <c:pt idx="286">
                  <c:v>2061.46</c:v>
                </c:pt>
                <c:pt idx="287">
                  <c:v>2062.46</c:v>
                </c:pt>
                <c:pt idx="288">
                  <c:v>2063.46</c:v>
                </c:pt>
                <c:pt idx="289">
                  <c:v>2064.46</c:v>
                </c:pt>
                <c:pt idx="290">
                  <c:v>2069.17</c:v>
                </c:pt>
                <c:pt idx="291">
                  <c:v>2070.17</c:v>
                </c:pt>
                <c:pt idx="292">
                  <c:v>2071.17</c:v>
                </c:pt>
                <c:pt idx="293">
                  <c:v>2072.17</c:v>
                </c:pt>
                <c:pt idx="294">
                  <c:v>2073.17</c:v>
                </c:pt>
                <c:pt idx="295">
                  <c:v>2074.17</c:v>
                </c:pt>
                <c:pt idx="296">
                  <c:v>2075.17</c:v>
                </c:pt>
                <c:pt idx="297">
                  <c:v>2076.17</c:v>
                </c:pt>
                <c:pt idx="298">
                  <c:v>2077.18</c:v>
                </c:pt>
                <c:pt idx="299">
                  <c:v>2078.18</c:v>
                </c:pt>
                <c:pt idx="300">
                  <c:v>2202.19</c:v>
                </c:pt>
                <c:pt idx="301">
                  <c:v>2203.19</c:v>
                </c:pt>
                <c:pt idx="302">
                  <c:v>2204.19</c:v>
                </c:pt>
                <c:pt idx="303">
                  <c:v>2205.19</c:v>
                </c:pt>
                <c:pt idx="304">
                  <c:v>2206.19</c:v>
                </c:pt>
                <c:pt idx="305">
                  <c:v>2207.19</c:v>
                </c:pt>
                <c:pt idx="306">
                  <c:v>2208.2</c:v>
                </c:pt>
                <c:pt idx="307">
                  <c:v>2209.2</c:v>
                </c:pt>
                <c:pt idx="308">
                  <c:v>2210.2</c:v>
                </c:pt>
                <c:pt idx="309">
                  <c:v>2211.2</c:v>
                </c:pt>
                <c:pt idx="310">
                  <c:v>2215.91</c:v>
                </c:pt>
                <c:pt idx="311">
                  <c:v>2216.91</c:v>
                </c:pt>
                <c:pt idx="312">
                  <c:v>2217.91</c:v>
                </c:pt>
                <c:pt idx="313">
                  <c:v>2218.91</c:v>
                </c:pt>
                <c:pt idx="314">
                  <c:v>2219.91</c:v>
                </c:pt>
                <c:pt idx="315">
                  <c:v>2220.91</c:v>
                </c:pt>
                <c:pt idx="316">
                  <c:v>2221.91</c:v>
                </c:pt>
                <c:pt idx="317">
                  <c:v>2222.91</c:v>
                </c:pt>
                <c:pt idx="318">
                  <c:v>2223.91</c:v>
                </c:pt>
                <c:pt idx="319">
                  <c:v>2224.91</c:v>
                </c:pt>
                <c:pt idx="320">
                  <c:v>2349.02</c:v>
                </c:pt>
                <c:pt idx="321">
                  <c:v>2350.02</c:v>
                </c:pt>
                <c:pt idx="322">
                  <c:v>2351.02</c:v>
                </c:pt>
                <c:pt idx="323">
                  <c:v>2352.02</c:v>
                </c:pt>
                <c:pt idx="324">
                  <c:v>2353.02</c:v>
                </c:pt>
                <c:pt idx="325">
                  <c:v>2354.02</c:v>
                </c:pt>
                <c:pt idx="326">
                  <c:v>2355.02</c:v>
                </c:pt>
                <c:pt idx="327">
                  <c:v>2356.02</c:v>
                </c:pt>
                <c:pt idx="328">
                  <c:v>2357.02</c:v>
                </c:pt>
                <c:pt idx="329">
                  <c:v>2358.02</c:v>
                </c:pt>
                <c:pt idx="330">
                  <c:v>2362.73</c:v>
                </c:pt>
                <c:pt idx="331">
                  <c:v>2363.73</c:v>
                </c:pt>
                <c:pt idx="332">
                  <c:v>2364.73</c:v>
                </c:pt>
                <c:pt idx="333">
                  <c:v>2365.73</c:v>
                </c:pt>
                <c:pt idx="334">
                  <c:v>2366.73</c:v>
                </c:pt>
                <c:pt idx="335">
                  <c:v>2367.73</c:v>
                </c:pt>
                <c:pt idx="336">
                  <c:v>2368.73</c:v>
                </c:pt>
                <c:pt idx="337">
                  <c:v>2369.73</c:v>
                </c:pt>
                <c:pt idx="338">
                  <c:v>2370.73</c:v>
                </c:pt>
                <c:pt idx="339">
                  <c:v>2371.73</c:v>
                </c:pt>
                <c:pt idx="340">
                  <c:v>2495.76</c:v>
                </c:pt>
                <c:pt idx="341">
                  <c:v>2496.76</c:v>
                </c:pt>
                <c:pt idx="342">
                  <c:v>2497.76</c:v>
                </c:pt>
                <c:pt idx="343">
                  <c:v>2498.76</c:v>
                </c:pt>
                <c:pt idx="344">
                  <c:v>2499.76</c:v>
                </c:pt>
                <c:pt idx="345">
                  <c:v>2500.76</c:v>
                </c:pt>
                <c:pt idx="346">
                  <c:v>2501.76</c:v>
                </c:pt>
                <c:pt idx="347">
                  <c:v>2502.77</c:v>
                </c:pt>
                <c:pt idx="348">
                  <c:v>2503.77</c:v>
                </c:pt>
                <c:pt idx="349">
                  <c:v>2504.77</c:v>
                </c:pt>
                <c:pt idx="350">
                  <c:v>2509.47</c:v>
                </c:pt>
                <c:pt idx="351">
                  <c:v>2510.47</c:v>
                </c:pt>
                <c:pt idx="352">
                  <c:v>2511.48</c:v>
                </c:pt>
                <c:pt idx="353">
                  <c:v>2512.48</c:v>
                </c:pt>
                <c:pt idx="354">
                  <c:v>2513.48</c:v>
                </c:pt>
                <c:pt idx="355">
                  <c:v>2514.48</c:v>
                </c:pt>
                <c:pt idx="356">
                  <c:v>2515.48</c:v>
                </c:pt>
                <c:pt idx="357">
                  <c:v>2516.48</c:v>
                </c:pt>
                <c:pt idx="358">
                  <c:v>2517.48</c:v>
                </c:pt>
                <c:pt idx="359">
                  <c:v>2518.48</c:v>
                </c:pt>
                <c:pt idx="360">
                  <c:v>2642.59</c:v>
                </c:pt>
                <c:pt idx="361">
                  <c:v>2643.59</c:v>
                </c:pt>
                <c:pt idx="362">
                  <c:v>2644.59</c:v>
                </c:pt>
                <c:pt idx="363">
                  <c:v>2645.59</c:v>
                </c:pt>
                <c:pt idx="364">
                  <c:v>2646.59</c:v>
                </c:pt>
                <c:pt idx="365">
                  <c:v>2647.59</c:v>
                </c:pt>
                <c:pt idx="366">
                  <c:v>2648.59</c:v>
                </c:pt>
                <c:pt idx="367">
                  <c:v>2649.59</c:v>
                </c:pt>
                <c:pt idx="368">
                  <c:v>2650.6</c:v>
                </c:pt>
                <c:pt idx="369">
                  <c:v>2651.6</c:v>
                </c:pt>
                <c:pt idx="370">
                  <c:v>2656.3</c:v>
                </c:pt>
                <c:pt idx="371">
                  <c:v>2657.31</c:v>
                </c:pt>
                <c:pt idx="372">
                  <c:v>2658.31</c:v>
                </c:pt>
                <c:pt idx="373">
                  <c:v>2659.31</c:v>
                </c:pt>
                <c:pt idx="374">
                  <c:v>2660.31</c:v>
                </c:pt>
                <c:pt idx="375">
                  <c:v>2661.31</c:v>
                </c:pt>
                <c:pt idx="376">
                  <c:v>2662.31</c:v>
                </c:pt>
                <c:pt idx="377">
                  <c:v>2663.31</c:v>
                </c:pt>
                <c:pt idx="378">
                  <c:v>2664.31</c:v>
                </c:pt>
                <c:pt idx="379">
                  <c:v>2665.31</c:v>
                </c:pt>
                <c:pt idx="380">
                  <c:v>2789.42</c:v>
                </c:pt>
                <c:pt idx="381">
                  <c:v>2790.42</c:v>
                </c:pt>
                <c:pt idx="382">
                  <c:v>2791.42</c:v>
                </c:pt>
                <c:pt idx="383">
                  <c:v>2792.42</c:v>
                </c:pt>
                <c:pt idx="384">
                  <c:v>2793.42</c:v>
                </c:pt>
                <c:pt idx="385">
                  <c:v>2794.42</c:v>
                </c:pt>
                <c:pt idx="386">
                  <c:v>2795.42</c:v>
                </c:pt>
                <c:pt idx="387">
                  <c:v>2796.42</c:v>
                </c:pt>
                <c:pt idx="388">
                  <c:v>2797.42</c:v>
                </c:pt>
                <c:pt idx="389">
                  <c:v>2798.42</c:v>
                </c:pt>
                <c:pt idx="390">
                  <c:v>2803.13</c:v>
                </c:pt>
                <c:pt idx="391">
                  <c:v>2804.13</c:v>
                </c:pt>
                <c:pt idx="392">
                  <c:v>2805.13</c:v>
                </c:pt>
                <c:pt idx="393">
                  <c:v>2806.13</c:v>
                </c:pt>
                <c:pt idx="394">
                  <c:v>2807.13</c:v>
                </c:pt>
                <c:pt idx="395">
                  <c:v>2808.14</c:v>
                </c:pt>
                <c:pt idx="396">
                  <c:v>2809.14</c:v>
                </c:pt>
                <c:pt idx="397">
                  <c:v>2810.14</c:v>
                </c:pt>
                <c:pt idx="398">
                  <c:v>2811.14</c:v>
                </c:pt>
                <c:pt idx="399">
                  <c:v>2812.14</c:v>
                </c:pt>
                <c:pt idx="400">
                  <c:v>2936.18</c:v>
                </c:pt>
                <c:pt idx="401">
                  <c:v>2937.18</c:v>
                </c:pt>
                <c:pt idx="402">
                  <c:v>2938.18</c:v>
                </c:pt>
                <c:pt idx="403">
                  <c:v>2939.18</c:v>
                </c:pt>
                <c:pt idx="404">
                  <c:v>2940.19</c:v>
                </c:pt>
                <c:pt idx="405">
                  <c:v>2941.19</c:v>
                </c:pt>
                <c:pt idx="406">
                  <c:v>2942.19</c:v>
                </c:pt>
                <c:pt idx="407">
                  <c:v>2943.19</c:v>
                </c:pt>
                <c:pt idx="408">
                  <c:v>2944.19</c:v>
                </c:pt>
                <c:pt idx="409">
                  <c:v>2945.19</c:v>
                </c:pt>
                <c:pt idx="410">
                  <c:v>2949.9</c:v>
                </c:pt>
                <c:pt idx="411">
                  <c:v>2950.9</c:v>
                </c:pt>
                <c:pt idx="412">
                  <c:v>2951.9</c:v>
                </c:pt>
                <c:pt idx="413">
                  <c:v>2952.9</c:v>
                </c:pt>
                <c:pt idx="414">
                  <c:v>2953.9</c:v>
                </c:pt>
                <c:pt idx="415">
                  <c:v>2954.9</c:v>
                </c:pt>
                <c:pt idx="416">
                  <c:v>2955.9</c:v>
                </c:pt>
                <c:pt idx="417">
                  <c:v>2956.9</c:v>
                </c:pt>
                <c:pt idx="418">
                  <c:v>2957.9</c:v>
                </c:pt>
                <c:pt idx="419">
                  <c:v>2958.9</c:v>
                </c:pt>
                <c:pt idx="420">
                  <c:v>3083.01</c:v>
                </c:pt>
                <c:pt idx="421">
                  <c:v>3084.01</c:v>
                </c:pt>
                <c:pt idx="422">
                  <c:v>3085.01</c:v>
                </c:pt>
                <c:pt idx="423">
                  <c:v>3086.01</c:v>
                </c:pt>
                <c:pt idx="424">
                  <c:v>3087.01</c:v>
                </c:pt>
                <c:pt idx="425">
                  <c:v>3088.01</c:v>
                </c:pt>
                <c:pt idx="426">
                  <c:v>3089.01</c:v>
                </c:pt>
                <c:pt idx="427">
                  <c:v>3090.01</c:v>
                </c:pt>
                <c:pt idx="428">
                  <c:v>3091.01</c:v>
                </c:pt>
                <c:pt idx="429">
                  <c:v>3092.01</c:v>
                </c:pt>
                <c:pt idx="430">
                  <c:v>3096.72</c:v>
                </c:pt>
                <c:pt idx="431">
                  <c:v>3097.72</c:v>
                </c:pt>
                <c:pt idx="432">
                  <c:v>3098.72</c:v>
                </c:pt>
                <c:pt idx="433">
                  <c:v>3099.72</c:v>
                </c:pt>
                <c:pt idx="434">
                  <c:v>3100.72</c:v>
                </c:pt>
                <c:pt idx="435">
                  <c:v>3101.72</c:v>
                </c:pt>
                <c:pt idx="436">
                  <c:v>3102.72</c:v>
                </c:pt>
                <c:pt idx="437">
                  <c:v>3103.72</c:v>
                </c:pt>
                <c:pt idx="438">
                  <c:v>3104.72</c:v>
                </c:pt>
                <c:pt idx="439">
                  <c:v>3105.72</c:v>
                </c:pt>
                <c:pt idx="440">
                  <c:v>3229.83</c:v>
                </c:pt>
                <c:pt idx="441">
                  <c:v>3230.83</c:v>
                </c:pt>
                <c:pt idx="442">
                  <c:v>3231.83</c:v>
                </c:pt>
                <c:pt idx="443">
                  <c:v>3232.83</c:v>
                </c:pt>
                <c:pt idx="444">
                  <c:v>3233.83</c:v>
                </c:pt>
                <c:pt idx="445">
                  <c:v>3234.83</c:v>
                </c:pt>
                <c:pt idx="446">
                  <c:v>3235.84</c:v>
                </c:pt>
                <c:pt idx="447">
                  <c:v>3236.84</c:v>
                </c:pt>
                <c:pt idx="448">
                  <c:v>3237.84</c:v>
                </c:pt>
                <c:pt idx="449">
                  <c:v>3238.84</c:v>
                </c:pt>
                <c:pt idx="450">
                  <c:v>3243.55</c:v>
                </c:pt>
                <c:pt idx="451">
                  <c:v>3244.55</c:v>
                </c:pt>
                <c:pt idx="452">
                  <c:v>3245.55</c:v>
                </c:pt>
                <c:pt idx="453">
                  <c:v>3246.55</c:v>
                </c:pt>
                <c:pt idx="454">
                  <c:v>3247.55</c:v>
                </c:pt>
                <c:pt idx="455">
                  <c:v>3248.55</c:v>
                </c:pt>
                <c:pt idx="456">
                  <c:v>3249.55</c:v>
                </c:pt>
                <c:pt idx="457">
                  <c:v>3250.55</c:v>
                </c:pt>
                <c:pt idx="458">
                  <c:v>3251.55</c:v>
                </c:pt>
                <c:pt idx="459">
                  <c:v>3252.55</c:v>
                </c:pt>
                <c:pt idx="460">
                  <c:v>3376.66</c:v>
                </c:pt>
                <c:pt idx="461">
                  <c:v>3377.66</c:v>
                </c:pt>
                <c:pt idx="462">
                  <c:v>3378.66</c:v>
                </c:pt>
                <c:pt idx="463">
                  <c:v>3379.66</c:v>
                </c:pt>
                <c:pt idx="464">
                  <c:v>3380.66</c:v>
                </c:pt>
                <c:pt idx="465">
                  <c:v>3381.66</c:v>
                </c:pt>
                <c:pt idx="466">
                  <c:v>3382.66</c:v>
                </c:pt>
                <c:pt idx="467">
                  <c:v>3383.66</c:v>
                </c:pt>
                <c:pt idx="468">
                  <c:v>3384.66</c:v>
                </c:pt>
                <c:pt idx="469">
                  <c:v>3385.67</c:v>
                </c:pt>
                <c:pt idx="470">
                  <c:v>3390.38</c:v>
                </c:pt>
                <c:pt idx="471">
                  <c:v>3391.38</c:v>
                </c:pt>
                <c:pt idx="472">
                  <c:v>3392.38</c:v>
                </c:pt>
                <c:pt idx="473">
                  <c:v>3393.38</c:v>
                </c:pt>
                <c:pt idx="474">
                  <c:v>3394.38</c:v>
                </c:pt>
                <c:pt idx="475">
                  <c:v>3395.38</c:v>
                </c:pt>
                <c:pt idx="476">
                  <c:v>3396.38</c:v>
                </c:pt>
                <c:pt idx="477">
                  <c:v>3397.38</c:v>
                </c:pt>
                <c:pt idx="478">
                  <c:v>3398.38</c:v>
                </c:pt>
                <c:pt idx="479">
                  <c:v>3399.38</c:v>
                </c:pt>
                <c:pt idx="480">
                  <c:v>3523.49</c:v>
                </c:pt>
                <c:pt idx="481">
                  <c:v>3524.49</c:v>
                </c:pt>
                <c:pt idx="482">
                  <c:v>3525.49</c:v>
                </c:pt>
                <c:pt idx="483">
                  <c:v>3526.49</c:v>
                </c:pt>
                <c:pt idx="484">
                  <c:v>3527.49</c:v>
                </c:pt>
                <c:pt idx="485">
                  <c:v>3528.49</c:v>
                </c:pt>
                <c:pt idx="486">
                  <c:v>3529.49</c:v>
                </c:pt>
                <c:pt idx="487">
                  <c:v>3530.49</c:v>
                </c:pt>
                <c:pt idx="488">
                  <c:v>3531.5</c:v>
                </c:pt>
                <c:pt idx="489">
                  <c:v>3532.5</c:v>
                </c:pt>
                <c:pt idx="490">
                  <c:v>3537.2</c:v>
                </c:pt>
                <c:pt idx="491">
                  <c:v>3538.2</c:v>
                </c:pt>
                <c:pt idx="492">
                  <c:v>3539.21</c:v>
                </c:pt>
                <c:pt idx="493">
                  <c:v>3540.21</c:v>
                </c:pt>
                <c:pt idx="494">
                  <c:v>3541.21</c:v>
                </c:pt>
                <c:pt idx="495">
                  <c:v>3542.21</c:v>
                </c:pt>
                <c:pt idx="496">
                  <c:v>3543.21</c:v>
                </c:pt>
                <c:pt idx="497">
                  <c:v>3544.21</c:v>
                </c:pt>
                <c:pt idx="498">
                  <c:v>3545.21</c:v>
                </c:pt>
                <c:pt idx="499">
                  <c:v>3546.21</c:v>
                </c:pt>
                <c:pt idx="500">
                  <c:v>3670.32</c:v>
                </c:pt>
                <c:pt idx="501">
                  <c:v>3671.32</c:v>
                </c:pt>
                <c:pt idx="502">
                  <c:v>3672.32</c:v>
                </c:pt>
                <c:pt idx="503">
                  <c:v>3673.32</c:v>
                </c:pt>
                <c:pt idx="504">
                  <c:v>3674.32</c:v>
                </c:pt>
                <c:pt idx="505">
                  <c:v>3675.32</c:v>
                </c:pt>
                <c:pt idx="506">
                  <c:v>3676.32</c:v>
                </c:pt>
                <c:pt idx="507">
                  <c:v>3677.32</c:v>
                </c:pt>
                <c:pt idx="508">
                  <c:v>3678.32</c:v>
                </c:pt>
                <c:pt idx="509">
                  <c:v>3679.32</c:v>
                </c:pt>
                <c:pt idx="510">
                  <c:v>3684.03</c:v>
                </c:pt>
                <c:pt idx="511">
                  <c:v>3685.03</c:v>
                </c:pt>
                <c:pt idx="512">
                  <c:v>3686.03</c:v>
                </c:pt>
                <c:pt idx="513">
                  <c:v>3687.03</c:v>
                </c:pt>
                <c:pt idx="514">
                  <c:v>3688.03</c:v>
                </c:pt>
                <c:pt idx="515">
                  <c:v>3689.03</c:v>
                </c:pt>
                <c:pt idx="516">
                  <c:v>3690.03</c:v>
                </c:pt>
                <c:pt idx="517">
                  <c:v>3691.03</c:v>
                </c:pt>
                <c:pt idx="518">
                  <c:v>3692.03</c:v>
                </c:pt>
                <c:pt idx="519">
                  <c:v>3693.04</c:v>
                </c:pt>
                <c:pt idx="520">
                  <c:v>3817.14</c:v>
                </c:pt>
                <c:pt idx="521">
                  <c:v>3818.14</c:v>
                </c:pt>
                <c:pt idx="522">
                  <c:v>3819.14</c:v>
                </c:pt>
                <c:pt idx="523">
                  <c:v>3820.14</c:v>
                </c:pt>
                <c:pt idx="524">
                  <c:v>3821.14</c:v>
                </c:pt>
                <c:pt idx="525">
                  <c:v>3822.15</c:v>
                </c:pt>
                <c:pt idx="526">
                  <c:v>3823.15</c:v>
                </c:pt>
                <c:pt idx="527">
                  <c:v>3824.15</c:v>
                </c:pt>
                <c:pt idx="528">
                  <c:v>3825.15</c:v>
                </c:pt>
                <c:pt idx="529">
                  <c:v>3826.15</c:v>
                </c:pt>
                <c:pt idx="530">
                  <c:v>3830.86</c:v>
                </c:pt>
                <c:pt idx="531">
                  <c:v>3831.86</c:v>
                </c:pt>
                <c:pt idx="532">
                  <c:v>3832.86</c:v>
                </c:pt>
                <c:pt idx="533">
                  <c:v>3833.86</c:v>
                </c:pt>
                <c:pt idx="534">
                  <c:v>3834.86</c:v>
                </c:pt>
                <c:pt idx="535">
                  <c:v>3835.86</c:v>
                </c:pt>
                <c:pt idx="536">
                  <c:v>3836.86</c:v>
                </c:pt>
                <c:pt idx="537">
                  <c:v>3837.86</c:v>
                </c:pt>
                <c:pt idx="538">
                  <c:v>3838.86</c:v>
                </c:pt>
                <c:pt idx="539">
                  <c:v>3839.86</c:v>
                </c:pt>
                <c:pt idx="540">
                  <c:v>3963.97</c:v>
                </c:pt>
                <c:pt idx="541">
                  <c:v>3964.97</c:v>
                </c:pt>
                <c:pt idx="542">
                  <c:v>3965.97</c:v>
                </c:pt>
                <c:pt idx="543">
                  <c:v>3966.97</c:v>
                </c:pt>
                <c:pt idx="544">
                  <c:v>3967.97</c:v>
                </c:pt>
                <c:pt idx="545">
                  <c:v>3968.97</c:v>
                </c:pt>
                <c:pt idx="546">
                  <c:v>3969.97</c:v>
                </c:pt>
                <c:pt idx="547">
                  <c:v>3970.97</c:v>
                </c:pt>
                <c:pt idx="548">
                  <c:v>3971.97</c:v>
                </c:pt>
                <c:pt idx="549">
                  <c:v>3972.97</c:v>
                </c:pt>
                <c:pt idx="550">
                  <c:v>3977.68</c:v>
                </c:pt>
                <c:pt idx="551">
                  <c:v>3978.68</c:v>
                </c:pt>
                <c:pt idx="552">
                  <c:v>3979.68</c:v>
                </c:pt>
                <c:pt idx="553">
                  <c:v>3980.69</c:v>
                </c:pt>
                <c:pt idx="554">
                  <c:v>3981.69</c:v>
                </c:pt>
                <c:pt idx="555">
                  <c:v>3982.69</c:v>
                </c:pt>
                <c:pt idx="556">
                  <c:v>3983.69</c:v>
                </c:pt>
                <c:pt idx="557">
                  <c:v>3984.69</c:v>
                </c:pt>
                <c:pt idx="558">
                  <c:v>3985.69</c:v>
                </c:pt>
                <c:pt idx="559">
                  <c:v>3986.69</c:v>
                </c:pt>
                <c:pt idx="560">
                  <c:v>4110.8</c:v>
                </c:pt>
                <c:pt idx="561">
                  <c:v>4111.8</c:v>
                </c:pt>
                <c:pt idx="562">
                  <c:v>4112.8</c:v>
                </c:pt>
                <c:pt idx="563">
                  <c:v>4113.8</c:v>
                </c:pt>
                <c:pt idx="564">
                  <c:v>4114.8</c:v>
                </c:pt>
                <c:pt idx="565">
                  <c:v>4115.8</c:v>
                </c:pt>
                <c:pt idx="566">
                  <c:v>4116.8</c:v>
                </c:pt>
                <c:pt idx="567">
                  <c:v>4117.8</c:v>
                </c:pt>
                <c:pt idx="568">
                  <c:v>4118.8</c:v>
                </c:pt>
                <c:pt idx="569">
                  <c:v>4119.8</c:v>
                </c:pt>
                <c:pt idx="570">
                  <c:v>4124.51</c:v>
                </c:pt>
                <c:pt idx="571">
                  <c:v>4125.51</c:v>
                </c:pt>
                <c:pt idx="572">
                  <c:v>4126.51</c:v>
                </c:pt>
                <c:pt idx="573">
                  <c:v>4127.51</c:v>
                </c:pt>
                <c:pt idx="574">
                  <c:v>4128.51</c:v>
                </c:pt>
                <c:pt idx="575">
                  <c:v>4129.51</c:v>
                </c:pt>
                <c:pt idx="576">
                  <c:v>4130.52</c:v>
                </c:pt>
                <c:pt idx="577">
                  <c:v>4131.52</c:v>
                </c:pt>
                <c:pt idx="578">
                  <c:v>4132.52</c:v>
                </c:pt>
                <c:pt idx="579">
                  <c:v>4133.52</c:v>
                </c:pt>
                <c:pt idx="580">
                  <c:v>4257.62</c:v>
                </c:pt>
                <c:pt idx="581">
                  <c:v>4258.62</c:v>
                </c:pt>
                <c:pt idx="582">
                  <c:v>4259.63</c:v>
                </c:pt>
                <c:pt idx="583">
                  <c:v>4260.63</c:v>
                </c:pt>
                <c:pt idx="584">
                  <c:v>4261.63</c:v>
                </c:pt>
                <c:pt idx="585">
                  <c:v>4262.63</c:v>
                </c:pt>
                <c:pt idx="586">
                  <c:v>4263.63</c:v>
                </c:pt>
                <c:pt idx="587">
                  <c:v>4264.63</c:v>
                </c:pt>
                <c:pt idx="588">
                  <c:v>4265.63</c:v>
                </c:pt>
                <c:pt idx="589">
                  <c:v>4266.63</c:v>
                </c:pt>
                <c:pt idx="590">
                  <c:v>4271.34</c:v>
                </c:pt>
                <c:pt idx="591">
                  <c:v>4272.34</c:v>
                </c:pt>
                <c:pt idx="592">
                  <c:v>4273.34</c:v>
                </c:pt>
                <c:pt idx="593">
                  <c:v>4274.34</c:v>
                </c:pt>
                <c:pt idx="594">
                  <c:v>4275.34</c:v>
                </c:pt>
                <c:pt idx="595">
                  <c:v>4276.34</c:v>
                </c:pt>
                <c:pt idx="596">
                  <c:v>4277.35</c:v>
                </c:pt>
                <c:pt idx="597">
                  <c:v>4278.35</c:v>
                </c:pt>
                <c:pt idx="598">
                  <c:v>4279.35</c:v>
                </c:pt>
                <c:pt idx="599">
                  <c:v>4280.35</c:v>
                </c:pt>
                <c:pt idx="600">
                  <c:v>4404.45</c:v>
                </c:pt>
                <c:pt idx="601">
                  <c:v>4405.45</c:v>
                </c:pt>
                <c:pt idx="602">
                  <c:v>4406.45</c:v>
                </c:pt>
                <c:pt idx="603">
                  <c:v>4407.46</c:v>
                </c:pt>
                <c:pt idx="604">
                  <c:v>4408.46</c:v>
                </c:pt>
                <c:pt idx="605">
                  <c:v>4409.46</c:v>
                </c:pt>
                <c:pt idx="606">
                  <c:v>4410.46</c:v>
                </c:pt>
                <c:pt idx="607">
                  <c:v>4411.46</c:v>
                </c:pt>
                <c:pt idx="608">
                  <c:v>4412.46</c:v>
                </c:pt>
                <c:pt idx="609">
                  <c:v>4413.46</c:v>
                </c:pt>
                <c:pt idx="610">
                  <c:v>4418.17</c:v>
                </c:pt>
                <c:pt idx="611">
                  <c:v>4419.17</c:v>
                </c:pt>
                <c:pt idx="612">
                  <c:v>4420.17</c:v>
                </c:pt>
                <c:pt idx="613">
                  <c:v>4421.17</c:v>
                </c:pt>
                <c:pt idx="614">
                  <c:v>4422.17</c:v>
                </c:pt>
                <c:pt idx="615">
                  <c:v>4423.17</c:v>
                </c:pt>
                <c:pt idx="616">
                  <c:v>4424.17</c:v>
                </c:pt>
                <c:pt idx="617">
                  <c:v>4425.17</c:v>
                </c:pt>
                <c:pt idx="618">
                  <c:v>4426.17</c:v>
                </c:pt>
                <c:pt idx="619">
                  <c:v>4427.17</c:v>
                </c:pt>
                <c:pt idx="620">
                  <c:v>4551.25</c:v>
                </c:pt>
                <c:pt idx="621">
                  <c:v>4552.25</c:v>
                </c:pt>
                <c:pt idx="622">
                  <c:v>4553.25</c:v>
                </c:pt>
                <c:pt idx="623">
                  <c:v>4554.25</c:v>
                </c:pt>
                <c:pt idx="624">
                  <c:v>4555.25</c:v>
                </c:pt>
                <c:pt idx="625">
                  <c:v>4556.25</c:v>
                </c:pt>
                <c:pt idx="626">
                  <c:v>4557.25</c:v>
                </c:pt>
                <c:pt idx="627">
                  <c:v>4558.25</c:v>
                </c:pt>
                <c:pt idx="628">
                  <c:v>4559.26</c:v>
                </c:pt>
                <c:pt idx="629">
                  <c:v>4560.26</c:v>
                </c:pt>
                <c:pt idx="630">
                  <c:v>4564.96</c:v>
                </c:pt>
                <c:pt idx="631">
                  <c:v>4565.97</c:v>
                </c:pt>
                <c:pt idx="632">
                  <c:v>4566.97</c:v>
                </c:pt>
                <c:pt idx="633">
                  <c:v>4567.97</c:v>
                </c:pt>
                <c:pt idx="634">
                  <c:v>4568.97</c:v>
                </c:pt>
                <c:pt idx="635">
                  <c:v>4569.97</c:v>
                </c:pt>
                <c:pt idx="636">
                  <c:v>4570.97</c:v>
                </c:pt>
                <c:pt idx="637">
                  <c:v>4571.97</c:v>
                </c:pt>
                <c:pt idx="638">
                  <c:v>4572.97</c:v>
                </c:pt>
                <c:pt idx="639">
                  <c:v>4573.97</c:v>
                </c:pt>
                <c:pt idx="640">
                  <c:v>4698.02</c:v>
                </c:pt>
                <c:pt idx="641">
                  <c:v>4699.02</c:v>
                </c:pt>
                <c:pt idx="642">
                  <c:v>4700.02</c:v>
                </c:pt>
                <c:pt idx="643">
                  <c:v>4701.03</c:v>
                </c:pt>
                <c:pt idx="644">
                  <c:v>4702.03</c:v>
                </c:pt>
                <c:pt idx="645">
                  <c:v>4703.03</c:v>
                </c:pt>
                <c:pt idx="646">
                  <c:v>4704.03</c:v>
                </c:pt>
                <c:pt idx="647">
                  <c:v>4705.03</c:v>
                </c:pt>
                <c:pt idx="648">
                  <c:v>4706.03</c:v>
                </c:pt>
                <c:pt idx="649">
                  <c:v>4707.03</c:v>
                </c:pt>
                <c:pt idx="650">
                  <c:v>4711.74</c:v>
                </c:pt>
                <c:pt idx="651">
                  <c:v>4712.74</c:v>
                </c:pt>
                <c:pt idx="652">
                  <c:v>4713.74</c:v>
                </c:pt>
                <c:pt idx="653">
                  <c:v>4714.74</c:v>
                </c:pt>
                <c:pt idx="654">
                  <c:v>4715.74</c:v>
                </c:pt>
                <c:pt idx="655">
                  <c:v>4716.74</c:v>
                </c:pt>
                <c:pt idx="656">
                  <c:v>4717.74</c:v>
                </c:pt>
                <c:pt idx="657">
                  <c:v>4718.74</c:v>
                </c:pt>
                <c:pt idx="658">
                  <c:v>4719.74</c:v>
                </c:pt>
                <c:pt idx="659">
                  <c:v>4720.74</c:v>
                </c:pt>
                <c:pt idx="660">
                  <c:v>4844.85</c:v>
                </c:pt>
                <c:pt idx="661">
                  <c:v>4845.85</c:v>
                </c:pt>
                <c:pt idx="662">
                  <c:v>4846.85</c:v>
                </c:pt>
                <c:pt idx="663">
                  <c:v>4847.85</c:v>
                </c:pt>
                <c:pt idx="664">
                  <c:v>4848.85</c:v>
                </c:pt>
                <c:pt idx="665">
                  <c:v>4849.85</c:v>
                </c:pt>
                <c:pt idx="666">
                  <c:v>4850.85</c:v>
                </c:pt>
                <c:pt idx="667">
                  <c:v>4851.85</c:v>
                </c:pt>
                <c:pt idx="668">
                  <c:v>4852.85</c:v>
                </c:pt>
                <c:pt idx="669">
                  <c:v>4853.85</c:v>
                </c:pt>
                <c:pt idx="670">
                  <c:v>4858.56</c:v>
                </c:pt>
                <c:pt idx="671">
                  <c:v>4859.56</c:v>
                </c:pt>
                <c:pt idx="672">
                  <c:v>4860.56</c:v>
                </c:pt>
                <c:pt idx="673">
                  <c:v>4861.56</c:v>
                </c:pt>
                <c:pt idx="674">
                  <c:v>4862.56</c:v>
                </c:pt>
                <c:pt idx="675">
                  <c:v>4863.56</c:v>
                </c:pt>
                <c:pt idx="676">
                  <c:v>4864.56</c:v>
                </c:pt>
                <c:pt idx="677">
                  <c:v>4865.57</c:v>
                </c:pt>
                <c:pt idx="678">
                  <c:v>4866.57</c:v>
                </c:pt>
                <c:pt idx="679">
                  <c:v>4867.57</c:v>
                </c:pt>
                <c:pt idx="680">
                  <c:v>4991.67</c:v>
                </c:pt>
                <c:pt idx="681">
                  <c:v>4992.67</c:v>
                </c:pt>
                <c:pt idx="682">
                  <c:v>4993.67</c:v>
                </c:pt>
                <c:pt idx="683">
                  <c:v>4994.67</c:v>
                </c:pt>
                <c:pt idx="684">
                  <c:v>4995.67</c:v>
                </c:pt>
                <c:pt idx="685">
                  <c:v>4996.67</c:v>
                </c:pt>
                <c:pt idx="686">
                  <c:v>4997.67</c:v>
                </c:pt>
                <c:pt idx="687">
                  <c:v>4998.68</c:v>
                </c:pt>
                <c:pt idx="688">
                  <c:v>4999.68</c:v>
                </c:pt>
                <c:pt idx="689">
                  <c:v>5000.68</c:v>
                </c:pt>
                <c:pt idx="690">
                  <c:v>5005.39</c:v>
                </c:pt>
                <c:pt idx="691">
                  <c:v>5006.39</c:v>
                </c:pt>
                <c:pt idx="692">
                  <c:v>5007.39</c:v>
                </c:pt>
                <c:pt idx="693">
                  <c:v>5008.39</c:v>
                </c:pt>
                <c:pt idx="694">
                  <c:v>5009.39</c:v>
                </c:pt>
                <c:pt idx="695">
                  <c:v>5010.39</c:v>
                </c:pt>
                <c:pt idx="696">
                  <c:v>5011.39</c:v>
                </c:pt>
                <c:pt idx="697">
                  <c:v>5012.39</c:v>
                </c:pt>
                <c:pt idx="698">
                  <c:v>5013.39</c:v>
                </c:pt>
                <c:pt idx="699">
                  <c:v>5014.39</c:v>
                </c:pt>
                <c:pt idx="700">
                  <c:v>5138.5</c:v>
                </c:pt>
                <c:pt idx="701">
                  <c:v>5139.5</c:v>
                </c:pt>
                <c:pt idx="702">
                  <c:v>5140.5</c:v>
                </c:pt>
                <c:pt idx="703">
                  <c:v>5141.5</c:v>
                </c:pt>
                <c:pt idx="704">
                  <c:v>5142.5</c:v>
                </c:pt>
                <c:pt idx="705">
                  <c:v>5143.5</c:v>
                </c:pt>
                <c:pt idx="706">
                  <c:v>5144.5</c:v>
                </c:pt>
                <c:pt idx="707">
                  <c:v>5145.5</c:v>
                </c:pt>
                <c:pt idx="708">
                  <c:v>5146.51</c:v>
                </c:pt>
                <c:pt idx="709">
                  <c:v>5147.51</c:v>
                </c:pt>
                <c:pt idx="710">
                  <c:v>5152.21</c:v>
                </c:pt>
                <c:pt idx="711">
                  <c:v>5153.21</c:v>
                </c:pt>
                <c:pt idx="712">
                  <c:v>5154.22</c:v>
                </c:pt>
                <c:pt idx="713">
                  <c:v>5155.22</c:v>
                </c:pt>
                <c:pt idx="714">
                  <c:v>5156.22</c:v>
                </c:pt>
                <c:pt idx="715">
                  <c:v>5157.22</c:v>
                </c:pt>
                <c:pt idx="716">
                  <c:v>5158.22</c:v>
                </c:pt>
                <c:pt idx="717">
                  <c:v>5159.22</c:v>
                </c:pt>
                <c:pt idx="718">
                  <c:v>5160.22</c:v>
                </c:pt>
                <c:pt idx="719">
                  <c:v>5161.22</c:v>
                </c:pt>
                <c:pt idx="720">
                  <c:v>5285.32</c:v>
                </c:pt>
                <c:pt idx="721">
                  <c:v>5286.33</c:v>
                </c:pt>
                <c:pt idx="722">
                  <c:v>5287.33</c:v>
                </c:pt>
                <c:pt idx="723">
                  <c:v>5288.33</c:v>
                </c:pt>
                <c:pt idx="724">
                  <c:v>5289.33</c:v>
                </c:pt>
                <c:pt idx="725">
                  <c:v>5290.33</c:v>
                </c:pt>
                <c:pt idx="726">
                  <c:v>5291.33</c:v>
                </c:pt>
                <c:pt idx="727">
                  <c:v>5292.33</c:v>
                </c:pt>
                <c:pt idx="728">
                  <c:v>5293.33</c:v>
                </c:pt>
                <c:pt idx="729">
                  <c:v>5294.33</c:v>
                </c:pt>
                <c:pt idx="730">
                  <c:v>5299.04</c:v>
                </c:pt>
                <c:pt idx="731">
                  <c:v>5300.04</c:v>
                </c:pt>
                <c:pt idx="732">
                  <c:v>5301.04</c:v>
                </c:pt>
                <c:pt idx="733">
                  <c:v>5302.04</c:v>
                </c:pt>
                <c:pt idx="734">
                  <c:v>5303.04</c:v>
                </c:pt>
                <c:pt idx="735">
                  <c:v>5304.04</c:v>
                </c:pt>
                <c:pt idx="736">
                  <c:v>5305.04</c:v>
                </c:pt>
                <c:pt idx="737">
                  <c:v>5306.04</c:v>
                </c:pt>
                <c:pt idx="738">
                  <c:v>5307.04</c:v>
                </c:pt>
                <c:pt idx="739">
                  <c:v>5308.04</c:v>
                </c:pt>
                <c:pt idx="740">
                  <c:v>5432.09</c:v>
                </c:pt>
                <c:pt idx="741">
                  <c:v>5433.09</c:v>
                </c:pt>
                <c:pt idx="742">
                  <c:v>5434.09</c:v>
                </c:pt>
                <c:pt idx="743">
                  <c:v>5435.09</c:v>
                </c:pt>
                <c:pt idx="744">
                  <c:v>5436.09</c:v>
                </c:pt>
                <c:pt idx="745">
                  <c:v>5437.09</c:v>
                </c:pt>
                <c:pt idx="746">
                  <c:v>5438.09</c:v>
                </c:pt>
                <c:pt idx="747">
                  <c:v>5439.09</c:v>
                </c:pt>
                <c:pt idx="748">
                  <c:v>5440.1</c:v>
                </c:pt>
                <c:pt idx="749">
                  <c:v>5441.1</c:v>
                </c:pt>
                <c:pt idx="750">
                  <c:v>5445.8</c:v>
                </c:pt>
                <c:pt idx="751">
                  <c:v>5446.8</c:v>
                </c:pt>
                <c:pt idx="752">
                  <c:v>5447.8</c:v>
                </c:pt>
                <c:pt idx="753">
                  <c:v>5448.81</c:v>
                </c:pt>
                <c:pt idx="754">
                  <c:v>5449.81</c:v>
                </c:pt>
                <c:pt idx="755">
                  <c:v>5450.81</c:v>
                </c:pt>
                <c:pt idx="756">
                  <c:v>5451.81</c:v>
                </c:pt>
                <c:pt idx="757">
                  <c:v>5452.81</c:v>
                </c:pt>
                <c:pt idx="758">
                  <c:v>5453.81</c:v>
                </c:pt>
                <c:pt idx="759">
                  <c:v>5454.81</c:v>
                </c:pt>
                <c:pt idx="760">
                  <c:v>5578.91</c:v>
                </c:pt>
                <c:pt idx="761">
                  <c:v>5579.91</c:v>
                </c:pt>
                <c:pt idx="762">
                  <c:v>5580.92</c:v>
                </c:pt>
                <c:pt idx="763">
                  <c:v>5581.92</c:v>
                </c:pt>
                <c:pt idx="764">
                  <c:v>5582.92</c:v>
                </c:pt>
                <c:pt idx="765">
                  <c:v>5583.92</c:v>
                </c:pt>
                <c:pt idx="766">
                  <c:v>5584.92</c:v>
                </c:pt>
                <c:pt idx="767">
                  <c:v>5585.92</c:v>
                </c:pt>
                <c:pt idx="768">
                  <c:v>5586.92</c:v>
                </c:pt>
                <c:pt idx="769">
                  <c:v>5587.92</c:v>
                </c:pt>
                <c:pt idx="770">
                  <c:v>5592.63</c:v>
                </c:pt>
                <c:pt idx="771">
                  <c:v>5593.63</c:v>
                </c:pt>
                <c:pt idx="772">
                  <c:v>5594.63</c:v>
                </c:pt>
                <c:pt idx="773">
                  <c:v>5595.63</c:v>
                </c:pt>
                <c:pt idx="774">
                  <c:v>5596.63</c:v>
                </c:pt>
                <c:pt idx="775">
                  <c:v>5597.63</c:v>
                </c:pt>
                <c:pt idx="776">
                  <c:v>5598.64</c:v>
                </c:pt>
                <c:pt idx="777">
                  <c:v>5599.64</c:v>
                </c:pt>
                <c:pt idx="778">
                  <c:v>5600.64</c:v>
                </c:pt>
                <c:pt idx="779">
                  <c:v>5601.64</c:v>
                </c:pt>
                <c:pt idx="780">
                  <c:v>5725.74</c:v>
                </c:pt>
                <c:pt idx="781">
                  <c:v>5726.74</c:v>
                </c:pt>
                <c:pt idx="782">
                  <c:v>5727.74</c:v>
                </c:pt>
                <c:pt idx="783">
                  <c:v>5728.74</c:v>
                </c:pt>
                <c:pt idx="784">
                  <c:v>5729.74</c:v>
                </c:pt>
                <c:pt idx="785">
                  <c:v>5730.74</c:v>
                </c:pt>
                <c:pt idx="786">
                  <c:v>5731.75</c:v>
                </c:pt>
                <c:pt idx="787">
                  <c:v>5732.75</c:v>
                </c:pt>
                <c:pt idx="788">
                  <c:v>5733.75</c:v>
                </c:pt>
                <c:pt idx="789">
                  <c:v>5734.75</c:v>
                </c:pt>
                <c:pt idx="790">
                  <c:v>5739.46</c:v>
                </c:pt>
                <c:pt idx="791">
                  <c:v>5740.46</c:v>
                </c:pt>
                <c:pt idx="792">
                  <c:v>5741.46</c:v>
                </c:pt>
                <c:pt idx="793">
                  <c:v>5742.46</c:v>
                </c:pt>
                <c:pt idx="794">
                  <c:v>5743.46</c:v>
                </c:pt>
                <c:pt idx="795">
                  <c:v>5744.46</c:v>
                </c:pt>
                <c:pt idx="796">
                  <c:v>5745.46</c:v>
                </c:pt>
                <c:pt idx="797">
                  <c:v>5746.46</c:v>
                </c:pt>
                <c:pt idx="798">
                  <c:v>5747.46</c:v>
                </c:pt>
                <c:pt idx="799">
                  <c:v>5748.46</c:v>
                </c:pt>
                <c:pt idx="800">
                  <c:v>5872.57</c:v>
                </c:pt>
                <c:pt idx="801">
                  <c:v>5873.57</c:v>
                </c:pt>
                <c:pt idx="802">
                  <c:v>5874.57</c:v>
                </c:pt>
                <c:pt idx="803">
                  <c:v>5875.57</c:v>
                </c:pt>
                <c:pt idx="804">
                  <c:v>5876.57</c:v>
                </c:pt>
                <c:pt idx="805">
                  <c:v>5877.57</c:v>
                </c:pt>
                <c:pt idx="806">
                  <c:v>5878.57</c:v>
                </c:pt>
                <c:pt idx="807">
                  <c:v>5879.57</c:v>
                </c:pt>
                <c:pt idx="808">
                  <c:v>5880.57</c:v>
                </c:pt>
                <c:pt idx="809">
                  <c:v>5881.58</c:v>
                </c:pt>
                <c:pt idx="810">
                  <c:v>5886.28</c:v>
                </c:pt>
                <c:pt idx="811">
                  <c:v>5887.28</c:v>
                </c:pt>
                <c:pt idx="812">
                  <c:v>5888.29</c:v>
                </c:pt>
                <c:pt idx="813">
                  <c:v>5889.29</c:v>
                </c:pt>
                <c:pt idx="814">
                  <c:v>5890.29</c:v>
                </c:pt>
                <c:pt idx="815">
                  <c:v>5891.29</c:v>
                </c:pt>
                <c:pt idx="816">
                  <c:v>5892.29</c:v>
                </c:pt>
                <c:pt idx="817">
                  <c:v>5893.29</c:v>
                </c:pt>
                <c:pt idx="818">
                  <c:v>5894.29</c:v>
                </c:pt>
                <c:pt idx="819">
                  <c:v>5895.29</c:v>
                </c:pt>
                <c:pt idx="820">
                  <c:v>6019.39</c:v>
                </c:pt>
                <c:pt idx="821">
                  <c:v>6020.39</c:v>
                </c:pt>
                <c:pt idx="822">
                  <c:v>6021.4</c:v>
                </c:pt>
                <c:pt idx="823">
                  <c:v>6022.4</c:v>
                </c:pt>
                <c:pt idx="824">
                  <c:v>6023.4</c:v>
                </c:pt>
                <c:pt idx="825">
                  <c:v>6024.4</c:v>
                </c:pt>
                <c:pt idx="826">
                  <c:v>6025.4</c:v>
                </c:pt>
                <c:pt idx="827">
                  <c:v>6026.4</c:v>
                </c:pt>
                <c:pt idx="828">
                  <c:v>6027.4</c:v>
                </c:pt>
                <c:pt idx="829">
                  <c:v>6028.4</c:v>
                </c:pt>
                <c:pt idx="830">
                  <c:v>6033.11</c:v>
                </c:pt>
                <c:pt idx="831">
                  <c:v>6034.11</c:v>
                </c:pt>
                <c:pt idx="832">
                  <c:v>6035.11</c:v>
                </c:pt>
                <c:pt idx="833">
                  <c:v>6036.11</c:v>
                </c:pt>
                <c:pt idx="834">
                  <c:v>6037.11</c:v>
                </c:pt>
                <c:pt idx="835">
                  <c:v>6038.12</c:v>
                </c:pt>
                <c:pt idx="836">
                  <c:v>6039.12</c:v>
                </c:pt>
                <c:pt idx="837">
                  <c:v>6040.12</c:v>
                </c:pt>
                <c:pt idx="838">
                  <c:v>6041.12</c:v>
                </c:pt>
                <c:pt idx="839">
                  <c:v>6042.12</c:v>
                </c:pt>
                <c:pt idx="840">
                  <c:v>6166.16</c:v>
                </c:pt>
                <c:pt idx="841">
                  <c:v>6167.16</c:v>
                </c:pt>
                <c:pt idx="842">
                  <c:v>6168.16</c:v>
                </c:pt>
                <c:pt idx="843">
                  <c:v>6169.16</c:v>
                </c:pt>
                <c:pt idx="844">
                  <c:v>6170.16</c:v>
                </c:pt>
                <c:pt idx="845">
                  <c:v>6171.16</c:v>
                </c:pt>
                <c:pt idx="846">
                  <c:v>6172.16</c:v>
                </c:pt>
                <c:pt idx="847">
                  <c:v>6173.16</c:v>
                </c:pt>
                <c:pt idx="848">
                  <c:v>6174.16</c:v>
                </c:pt>
                <c:pt idx="849">
                  <c:v>6175.17</c:v>
                </c:pt>
                <c:pt idx="850">
                  <c:v>6179.87</c:v>
                </c:pt>
                <c:pt idx="851">
                  <c:v>6180.87</c:v>
                </c:pt>
                <c:pt idx="852">
                  <c:v>6181.88</c:v>
                </c:pt>
                <c:pt idx="853">
                  <c:v>6182.88</c:v>
                </c:pt>
                <c:pt idx="854">
                  <c:v>6183.88</c:v>
                </c:pt>
                <c:pt idx="855">
                  <c:v>6184.88</c:v>
                </c:pt>
                <c:pt idx="856">
                  <c:v>6185.88</c:v>
                </c:pt>
                <c:pt idx="857">
                  <c:v>6186.88</c:v>
                </c:pt>
                <c:pt idx="858">
                  <c:v>6187.88</c:v>
                </c:pt>
                <c:pt idx="859">
                  <c:v>6188.88</c:v>
                </c:pt>
                <c:pt idx="860">
                  <c:v>6312.99</c:v>
                </c:pt>
                <c:pt idx="861">
                  <c:v>6313.99</c:v>
                </c:pt>
                <c:pt idx="862">
                  <c:v>6314.99</c:v>
                </c:pt>
                <c:pt idx="863">
                  <c:v>6315.99</c:v>
                </c:pt>
                <c:pt idx="864">
                  <c:v>6316.99</c:v>
                </c:pt>
                <c:pt idx="865">
                  <c:v>6317.99</c:v>
                </c:pt>
                <c:pt idx="866">
                  <c:v>6318.99</c:v>
                </c:pt>
                <c:pt idx="867">
                  <c:v>6319.99</c:v>
                </c:pt>
                <c:pt idx="868">
                  <c:v>6320.99</c:v>
                </c:pt>
                <c:pt idx="869">
                  <c:v>6321.99</c:v>
                </c:pt>
                <c:pt idx="870">
                  <c:v>6326.7</c:v>
                </c:pt>
                <c:pt idx="871">
                  <c:v>6327.7</c:v>
                </c:pt>
                <c:pt idx="872">
                  <c:v>6328.7</c:v>
                </c:pt>
                <c:pt idx="873">
                  <c:v>6329.7</c:v>
                </c:pt>
                <c:pt idx="874">
                  <c:v>6330.7</c:v>
                </c:pt>
                <c:pt idx="875">
                  <c:v>6331.7</c:v>
                </c:pt>
                <c:pt idx="876">
                  <c:v>6332.7</c:v>
                </c:pt>
                <c:pt idx="877">
                  <c:v>6333.7</c:v>
                </c:pt>
                <c:pt idx="878">
                  <c:v>6334.7</c:v>
                </c:pt>
                <c:pt idx="879">
                  <c:v>6335.7</c:v>
                </c:pt>
                <c:pt idx="880">
                  <c:v>6459.75</c:v>
                </c:pt>
                <c:pt idx="881">
                  <c:v>6460.75</c:v>
                </c:pt>
                <c:pt idx="882">
                  <c:v>6461.75</c:v>
                </c:pt>
                <c:pt idx="883">
                  <c:v>6462.75</c:v>
                </c:pt>
                <c:pt idx="884">
                  <c:v>6463.75</c:v>
                </c:pt>
                <c:pt idx="885">
                  <c:v>6464.75</c:v>
                </c:pt>
                <c:pt idx="886">
                  <c:v>6465.75</c:v>
                </c:pt>
                <c:pt idx="887">
                  <c:v>6466.75</c:v>
                </c:pt>
                <c:pt idx="888">
                  <c:v>6467.75</c:v>
                </c:pt>
                <c:pt idx="889">
                  <c:v>6468.76</c:v>
                </c:pt>
                <c:pt idx="890">
                  <c:v>6473.46</c:v>
                </c:pt>
                <c:pt idx="891">
                  <c:v>6474.46</c:v>
                </c:pt>
                <c:pt idx="892">
                  <c:v>6475.46</c:v>
                </c:pt>
                <c:pt idx="893">
                  <c:v>6476.46</c:v>
                </c:pt>
                <c:pt idx="894">
                  <c:v>6477.47</c:v>
                </c:pt>
                <c:pt idx="895">
                  <c:v>6478.47</c:v>
                </c:pt>
                <c:pt idx="896">
                  <c:v>6479.47</c:v>
                </c:pt>
                <c:pt idx="897">
                  <c:v>6480.47</c:v>
                </c:pt>
                <c:pt idx="898">
                  <c:v>6481.47</c:v>
                </c:pt>
                <c:pt idx="899">
                  <c:v>6482.47</c:v>
                </c:pt>
                <c:pt idx="900">
                  <c:v>6606.51</c:v>
                </c:pt>
                <c:pt idx="901">
                  <c:v>6607.51</c:v>
                </c:pt>
                <c:pt idx="902">
                  <c:v>6608.51</c:v>
                </c:pt>
                <c:pt idx="903">
                  <c:v>6609.51</c:v>
                </c:pt>
                <c:pt idx="904">
                  <c:v>6610.51</c:v>
                </c:pt>
                <c:pt idx="905">
                  <c:v>6611.51</c:v>
                </c:pt>
                <c:pt idx="906">
                  <c:v>6612.51</c:v>
                </c:pt>
                <c:pt idx="907">
                  <c:v>6613.51</c:v>
                </c:pt>
                <c:pt idx="908">
                  <c:v>6614.51</c:v>
                </c:pt>
                <c:pt idx="909">
                  <c:v>6615.51</c:v>
                </c:pt>
                <c:pt idx="910">
                  <c:v>6620.22</c:v>
                </c:pt>
                <c:pt idx="911">
                  <c:v>6621.22</c:v>
                </c:pt>
                <c:pt idx="912">
                  <c:v>6622.22</c:v>
                </c:pt>
                <c:pt idx="913">
                  <c:v>6623.22</c:v>
                </c:pt>
                <c:pt idx="914">
                  <c:v>6624.22</c:v>
                </c:pt>
                <c:pt idx="915">
                  <c:v>6625.22</c:v>
                </c:pt>
                <c:pt idx="916">
                  <c:v>6626.22</c:v>
                </c:pt>
                <c:pt idx="917">
                  <c:v>6627.23</c:v>
                </c:pt>
                <c:pt idx="918">
                  <c:v>6628.23</c:v>
                </c:pt>
                <c:pt idx="919">
                  <c:v>6629.23</c:v>
                </c:pt>
                <c:pt idx="920">
                  <c:v>6753.29</c:v>
                </c:pt>
                <c:pt idx="921">
                  <c:v>6754.29</c:v>
                </c:pt>
                <c:pt idx="922">
                  <c:v>6755.29</c:v>
                </c:pt>
                <c:pt idx="923">
                  <c:v>6756.29</c:v>
                </c:pt>
                <c:pt idx="924">
                  <c:v>6757.29</c:v>
                </c:pt>
                <c:pt idx="925">
                  <c:v>6758.29</c:v>
                </c:pt>
                <c:pt idx="926">
                  <c:v>6759.29</c:v>
                </c:pt>
                <c:pt idx="927">
                  <c:v>6760.29</c:v>
                </c:pt>
                <c:pt idx="928">
                  <c:v>6761.29</c:v>
                </c:pt>
                <c:pt idx="929">
                  <c:v>6762.29</c:v>
                </c:pt>
                <c:pt idx="930">
                  <c:v>6767.0</c:v>
                </c:pt>
                <c:pt idx="931">
                  <c:v>6768.0</c:v>
                </c:pt>
                <c:pt idx="932">
                  <c:v>6769.0</c:v>
                </c:pt>
                <c:pt idx="933">
                  <c:v>6770.0</c:v>
                </c:pt>
                <c:pt idx="934">
                  <c:v>6771.0</c:v>
                </c:pt>
                <c:pt idx="935">
                  <c:v>6772.0</c:v>
                </c:pt>
                <c:pt idx="936">
                  <c:v>6773.0</c:v>
                </c:pt>
                <c:pt idx="937">
                  <c:v>6774.0</c:v>
                </c:pt>
                <c:pt idx="938">
                  <c:v>6775.0</c:v>
                </c:pt>
                <c:pt idx="939">
                  <c:v>6776.0</c:v>
                </c:pt>
                <c:pt idx="940">
                  <c:v>6900.11</c:v>
                </c:pt>
                <c:pt idx="941">
                  <c:v>6901.11</c:v>
                </c:pt>
                <c:pt idx="942">
                  <c:v>6902.11</c:v>
                </c:pt>
                <c:pt idx="943">
                  <c:v>6903.11</c:v>
                </c:pt>
                <c:pt idx="944">
                  <c:v>6904.11</c:v>
                </c:pt>
                <c:pt idx="945">
                  <c:v>6905.11</c:v>
                </c:pt>
                <c:pt idx="946">
                  <c:v>6906.11</c:v>
                </c:pt>
                <c:pt idx="947">
                  <c:v>6907.12</c:v>
                </c:pt>
                <c:pt idx="948">
                  <c:v>6908.12</c:v>
                </c:pt>
                <c:pt idx="949">
                  <c:v>6909.12</c:v>
                </c:pt>
                <c:pt idx="950">
                  <c:v>6913.83</c:v>
                </c:pt>
                <c:pt idx="951">
                  <c:v>6914.83</c:v>
                </c:pt>
                <c:pt idx="952">
                  <c:v>6915.83</c:v>
                </c:pt>
                <c:pt idx="953">
                  <c:v>6916.83</c:v>
                </c:pt>
                <c:pt idx="954">
                  <c:v>6917.83</c:v>
                </c:pt>
                <c:pt idx="955">
                  <c:v>6918.83</c:v>
                </c:pt>
                <c:pt idx="956">
                  <c:v>6919.83</c:v>
                </c:pt>
                <c:pt idx="957">
                  <c:v>6920.83</c:v>
                </c:pt>
                <c:pt idx="958">
                  <c:v>6921.83</c:v>
                </c:pt>
                <c:pt idx="959">
                  <c:v>6922.83</c:v>
                </c:pt>
                <c:pt idx="960">
                  <c:v>7046.9</c:v>
                </c:pt>
                <c:pt idx="961">
                  <c:v>7047.9</c:v>
                </c:pt>
                <c:pt idx="962">
                  <c:v>7048.9</c:v>
                </c:pt>
                <c:pt idx="963">
                  <c:v>7049.9</c:v>
                </c:pt>
                <c:pt idx="964">
                  <c:v>7050.9</c:v>
                </c:pt>
                <c:pt idx="965">
                  <c:v>7051.9</c:v>
                </c:pt>
                <c:pt idx="966">
                  <c:v>7052.91</c:v>
                </c:pt>
                <c:pt idx="967">
                  <c:v>7053.91</c:v>
                </c:pt>
                <c:pt idx="968">
                  <c:v>7054.91</c:v>
                </c:pt>
                <c:pt idx="969">
                  <c:v>7055.91</c:v>
                </c:pt>
                <c:pt idx="970">
                  <c:v>7060.62</c:v>
                </c:pt>
                <c:pt idx="971">
                  <c:v>7061.62</c:v>
                </c:pt>
                <c:pt idx="972">
                  <c:v>7062.62</c:v>
                </c:pt>
                <c:pt idx="973">
                  <c:v>7063.62</c:v>
                </c:pt>
                <c:pt idx="974">
                  <c:v>7064.62</c:v>
                </c:pt>
                <c:pt idx="975">
                  <c:v>7065.62</c:v>
                </c:pt>
                <c:pt idx="976">
                  <c:v>7066.62</c:v>
                </c:pt>
                <c:pt idx="977">
                  <c:v>7067.62</c:v>
                </c:pt>
                <c:pt idx="978">
                  <c:v>7068.62</c:v>
                </c:pt>
                <c:pt idx="979">
                  <c:v>7069.62</c:v>
                </c:pt>
                <c:pt idx="980">
                  <c:v>7193.73</c:v>
                </c:pt>
                <c:pt idx="981">
                  <c:v>7194.73</c:v>
                </c:pt>
                <c:pt idx="982">
                  <c:v>7195.73</c:v>
                </c:pt>
                <c:pt idx="983">
                  <c:v>7196.73</c:v>
                </c:pt>
                <c:pt idx="984">
                  <c:v>7197.73</c:v>
                </c:pt>
                <c:pt idx="985">
                  <c:v>7198.73</c:v>
                </c:pt>
                <c:pt idx="986">
                  <c:v>7199.73</c:v>
                </c:pt>
                <c:pt idx="987">
                  <c:v>7200.73</c:v>
                </c:pt>
                <c:pt idx="988">
                  <c:v>7201.73</c:v>
                </c:pt>
                <c:pt idx="989">
                  <c:v>7202.73</c:v>
                </c:pt>
                <c:pt idx="990">
                  <c:v>7207.44</c:v>
                </c:pt>
                <c:pt idx="991">
                  <c:v>7208.44</c:v>
                </c:pt>
                <c:pt idx="992">
                  <c:v>7209.44</c:v>
                </c:pt>
                <c:pt idx="993">
                  <c:v>7210.44</c:v>
                </c:pt>
                <c:pt idx="994">
                  <c:v>7211.44</c:v>
                </c:pt>
                <c:pt idx="995">
                  <c:v>7212.44</c:v>
                </c:pt>
                <c:pt idx="996">
                  <c:v>7213.44</c:v>
                </c:pt>
                <c:pt idx="997">
                  <c:v>7214.44</c:v>
                </c:pt>
                <c:pt idx="998">
                  <c:v>7215.44</c:v>
                </c:pt>
                <c:pt idx="999">
                  <c:v>7216.45</c:v>
                </c:pt>
                <c:pt idx="1000">
                  <c:v>7340.55</c:v>
                </c:pt>
                <c:pt idx="1001">
                  <c:v>7341.55</c:v>
                </c:pt>
                <c:pt idx="1002">
                  <c:v>7342.55</c:v>
                </c:pt>
                <c:pt idx="1003">
                  <c:v>7343.55</c:v>
                </c:pt>
                <c:pt idx="1004">
                  <c:v>7344.56</c:v>
                </c:pt>
                <c:pt idx="1005">
                  <c:v>7345.56</c:v>
                </c:pt>
                <c:pt idx="1006">
                  <c:v>7346.56</c:v>
                </c:pt>
                <c:pt idx="1007">
                  <c:v>7347.56</c:v>
                </c:pt>
                <c:pt idx="1008">
                  <c:v>7348.56</c:v>
                </c:pt>
                <c:pt idx="1009">
                  <c:v>7349.56</c:v>
                </c:pt>
                <c:pt idx="1010">
                  <c:v>7354.27</c:v>
                </c:pt>
                <c:pt idx="1011">
                  <c:v>7355.27</c:v>
                </c:pt>
                <c:pt idx="1012">
                  <c:v>7356.27</c:v>
                </c:pt>
                <c:pt idx="1013">
                  <c:v>7357.27</c:v>
                </c:pt>
                <c:pt idx="1014">
                  <c:v>7358.27</c:v>
                </c:pt>
                <c:pt idx="1015">
                  <c:v>7359.27</c:v>
                </c:pt>
                <c:pt idx="1016">
                  <c:v>7360.27</c:v>
                </c:pt>
                <c:pt idx="1017">
                  <c:v>7361.27</c:v>
                </c:pt>
                <c:pt idx="1018">
                  <c:v>7362.27</c:v>
                </c:pt>
                <c:pt idx="1019">
                  <c:v>7363.27</c:v>
                </c:pt>
                <c:pt idx="1020">
                  <c:v>7487.38</c:v>
                </c:pt>
                <c:pt idx="1021">
                  <c:v>7488.38</c:v>
                </c:pt>
                <c:pt idx="1022">
                  <c:v>7489.38</c:v>
                </c:pt>
                <c:pt idx="1023">
                  <c:v>7490.38</c:v>
                </c:pt>
                <c:pt idx="1024">
                  <c:v>7491.38</c:v>
                </c:pt>
                <c:pt idx="1025">
                  <c:v>7492.38</c:v>
                </c:pt>
                <c:pt idx="1026">
                  <c:v>7493.38</c:v>
                </c:pt>
                <c:pt idx="1027">
                  <c:v>7494.39</c:v>
                </c:pt>
                <c:pt idx="1028">
                  <c:v>7495.39</c:v>
                </c:pt>
                <c:pt idx="1029">
                  <c:v>7496.39</c:v>
                </c:pt>
                <c:pt idx="1030">
                  <c:v>7501.1</c:v>
                </c:pt>
                <c:pt idx="1031">
                  <c:v>7502.1</c:v>
                </c:pt>
                <c:pt idx="1032">
                  <c:v>7503.1</c:v>
                </c:pt>
                <c:pt idx="1033">
                  <c:v>7504.1</c:v>
                </c:pt>
                <c:pt idx="1034">
                  <c:v>7505.1</c:v>
                </c:pt>
                <c:pt idx="1035">
                  <c:v>7506.1</c:v>
                </c:pt>
                <c:pt idx="1036">
                  <c:v>7507.1</c:v>
                </c:pt>
                <c:pt idx="1037">
                  <c:v>7508.1</c:v>
                </c:pt>
                <c:pt idx="1038">
                  <c:v>7509.1</c:v>
                </c:pt>
                <c:pt idx="1039">
                  <c:v>7510.1</c:v>
                </c:pt>
                <c:pt idx="1040">
                  <c:v>7634.21</c:v>
                </c:pt>
                <c:pt idx="1041">
                  <c:v>7635.21</c:v>
                </c:pt>
                <c:pt idx="1042">
                  <c:v>7636.21</c:v>
                </c:pt>
                <c:pt idx="1043">
                  <c:v>7637.21</c:v>
                </c:pt>
                <c:pt idx="1044">
                  <c:v>7638.21</c:v>
                </c:pt>
                <c:pt idx="1045">
                  <c:v>7639.21</c:v>
                </c:pt>
                <c:pt idx="1046">
                  <c:v>7640.21</c:v>
                </c:pt>
                <c:pt idx="1047">
                  <c:v>7641.21</c:v>
                </c:pt>
                <c:pt idx="1048">
                  <c:v>7642.21</c:v>
                </c:pt>
                <c:pt idx="1049">
                  <c:v>7643.22</c:v>
                </c:pt>
                <c:pt idx="1050">
                  <c:v>7647.92</c:v>
                </c:pt>
                <c:pt idx="1051">
                  <c:v>7648.93</c:v>
                </c:pt>
                <c:pt idx="1052">
                  <c:v>7649.93</c:v>
                </c:pt>
                <c:pt idx="1053">
                  <c:v>7650.93</c:v>
                </c:pt>
                <c:pt idx="1054">
                  <c:v>7651.93</c:v>
                </c:pt>
                <c:pt idx="1055">
                  <c:v>7652.93</c:v>
                </c:pt>
                <c:pt idx="1056">
                  <c:v>7653.93</c:v>
                </c:pt>
                <c:pt idx="1057">
                  <c:v>7654.93</c:v>
                </c:pt>
                <c:pt idx="1058">
                  <c:v>7655.93</c:v>
                </c:pt>
                <c:pt idx="1059">
                  <c:v>7656.93</c:v>
                </c:pt>
                <c:pt idx="1060">
                  <c:v>7781.04</c:v>
                </c:pt>
                <c:pt idx="1061">
                  <c:v>7782.04</c:v>
                </c:pt>
                <c:pt idx="1062">
                  <c:v>7783.04</c:v>
                </c:pt>
                <c:pt idx="1063">
                  <c:v>7784.04</c:v>
                </c:pt>
                <c:pt idx="1064">
                  <c:v>7785.04</c:v>
                </c:pt>
                <c:pt idx="1065">
                  <c:v>7786.04</c:v>
                </c:pt>
                <c:pt idx="1066">
                  <c:v>7787.04</c:v>
                </c:pt>
                <c:pt idx="1067">
                  <c:v>7788.04</c:v>
                </c:pt>
                <c:pt idx="1068">
                  <c:v>7789.04</c:v>
                </c:pt>
                <c:pt idx="1069">
                  <c:v>7790.04</c:v>
                </c:pt>
                <c:pt idx="1070">
                  <c:v>7794.75</c:v>
                </c:pt>
                <c:pt idx="1071">
                  <c:v>7795.75</c:v>
                </c:pt>
                <c:pt idx="1072">
                  <c:v>7796.75</c:v>
                </c:pt>
                <c:pt idx="1073">
                  <c:v>7797.75</c:v>
                </c:pt>
                <c:pt idx="1074">
                  <c:v>7798.75</c:v>
                </c:pt>
                <c:pt idx="1075">
                  <c:v>7799.75</c:v>
                </c:pt>
                <c:pt idx="1076">
                  <c:v>7800.75</c:v>
                </c:pt>
                <c:pt idx="1077">
                  <c:v>7801.75</c:v>
                </c:pt>
                <c:pt idx="1078">
                  <c:v>7802.75</c:v>
                </c:pt>
                <c:pt idx="1079">
                  <c:v>7803.75</c:v>
                </c:pt>
                <c:pt idx="1080">
                  <c:v>7927.86</c:v>
                </c:pt>
                <c:pt idx="1081">
                  <c:v>7928.86</c:v>
                </c:pt>
                <c:pt idx="1082">
                  <c:v>7929.86</c:v>
                </c:pt>
                <c:pt idx="1083">
                  <c:v>7930.86</c:v>
                </c:pt>
                <c:pt idx="1084">
                  <c:v>7931.86</c:v>
                </c:pt>
                <c:pt idx="1085">
                  <c:v>7932.86</c:v>
                </c:pt>
                <c:pt idx="1086">
                  <c:v>7933.86</c:v>
                </c:pt>
                <c:pt idx="1087">
                  <c:v>7934.87</c:v>
                </c:pt>
                <c:pt idx="1088">
                  <c:v>7935.87</c:v>
                </c:pt>
                <c:pt idx="1089">
                  <c:v>7936.87</c:v>
                </c:pt>
                <c:pt idx="1090">
                  <c:v>7941.58</c:v>
                </c:pt>
                <c:pt idx="1091">
                  <c:v>7942.58</c:v>
                </c:pt>
                <c:pt idx="1092">
                  <c:v>7943.58</c:v>
                </c:pt>
                <c:pt idx="1093">
                  <c:v>7944.58</c:v>
                </c:pt>
                <c:pt idx="1094">
                  <c:v>7945.58</c:v>
                </c:pt>
                <c:pt idx="1095">
                  <c:v>7946.58</c:v>
                </c:pt>
                <c:pt idx="1096">
                  <c:v>7947.58</c:v>
                </c:pt>
                <c:pt idx="1097">
                  <c:v>7948.58</c:v>
                </c:pt>
                <c:pt idx="1098">
                  <c:v>7949.58</c:v>
                </c:pt>
                <c:pt idx="1099">
                  <c:v>7950.58</c:v>
                </c:pt>
                <c:pt idx="1100">
                  <c:v>8074.69</c:v>
                </c:pt>
                <c:pt idx="1101">
                  <c:v>8075.69</c:v>
                </c:pt>
                <c:pt idx="1102">
                  <c:v>8076.69</c:v>
                </c:pt>
                <c:pt idx="1103">
                  <c:v>8077.69</c:v>
                </c:pt>
                <c:pt idx="1104">
                  <c:v>8078.69</c:v>
                </c:pt>
                <c:pt idx="1105">
                  <c:v>8079.69</c:v>
                </c:pt>
                <c:pt idx="1106">
                  <c:v>8080.69</c:v>
                </c:pt>
                <c:pt idx="1107">
                  <c:v>8081.69</c:v>
                </c:pt>
                <c:pt idx="1108">
                  <c:v>8082.69</c:v>
                </c:pt>
                <c:pt idx="1109">
                  <c:v>8083.7</c:v>
                </c:pt>
                <c:pt idx="1110">
                  <c:v>8088.4</c:v>
                </c:pt>
                <c:pt idx="1111">
                  <c:v>8089.4</c:v>
                </c:pt>
                <c:pt idx="1112">
                  <c:v>8090.41</c:v>
                </c:pt>
                <c:pt idx="1113">
                  <c:v>8091.41</c:v>
                </c:pt>
                <c:pt idx="1114">
                  <c:v>8092.41</c:v>
                </c:pt>
                <c:pt idx="1115">
                  <c:v>8093.41</c:v>
                </c:pt>
                <c:pt idx="1116">
                  <c:v>8094.41</c:v>
                </c:pt>
                <c:pt idx="1117">
                  <c:v>8095.41</c:v>
                </c:pt>
                <c:pt idx="1118">
                  <c:v>8096.41</c:v>
                </c:pt>
                <c:pt idx="1119">
                  <c:v>8097.41</c:v>
                </c:pt>
                <c:pt idx="1120">
                  <c:v>8221.52</c:v>
                </c:pt>
                <c:pt idx="1121">
                  <c:v>8222.52</c:v>
                </c:pt>
                <c:pt idx="1122">
                  <c:v>8223.52</c:v>
                </c:pt>
                <c:pt idx="1123">
                  <c:v>8224.52</c:v>
                </c:pt>
                <c:pt idx="1124">
                  <c:v>8225.52</c:v>
                </c:pt>
                <c:pt idx="1125">
                  <c:v>8226.52</c:v>
                </c:pt>
                <c:pt idx="1126">
                  <c:v>8227.52</c:v>
                </c:pt>
                <c:pt idx="1127">
                  <c:v>8228.52</c:v>
                </c:pt>
                <c:pt idx="1128">
                  <c:v>8229.52</c:v>
                </c:pt>
                <c:pt idx="1129">
                  <c:v>8230.52</c:v>
                </c:pt>
                <c:pt idx="1130">
                  <c:v>8235.23</c:v>
                </c:pt>
                <c:pt idx="1131">
                  <c:v>8236.23</c:v>
                </c:pt>
                <c:pt idx="1132">
                  <c:v>8237.23</c:v>
                </c:pt>
                <c:pt idx="1133">
                  <c:v>8238.23</c:v>
                </c:pt>
                <c:pt idx="1134">
                  <c:v>8239.23</c:v>
                </c:pt>
                <c:pt idx="1135">
                  <c:v>8240.23</c:v>
                </c:pt>
                <c:pt idx="1136">
                  <c:v>8241.23</c:v>
                </c:pt>
                <c:pt idx="1137">
                  <c:v>8242.24</c:v>
                </c:pt>
                <c:pt idx="1138">
                  <c:v>8243.24</c:v>
                </c:pt>
                <c:pt idx="1139">
                  <c:v>8244.24</c:v>
                </c:pt>
                <c:pt idx="1140">
                  <c:v>8368.34</c:v>
                </c:pt>
                <c:pt idx="1141">
                  <c:v>8369.34</c:v>
                </c:pt>
                <c:pt idx="1142">
                  <c:v>8370.349999999986</c:v>
                </c:pt>
                <c:pt idx="1143">
                  <c:v>8371.349999999986</c:v>
                </c:pt>
                <c:pt idx="1144">
                  <c:v>8372.349999999986</c:v>
                </c:pt>
                <c:pt idx="1145">
                  <c:v>8373.349999999986</c:v>
                </c:pt>
                <c:pt idx="1146">
                  <c:v>8374.349999999986</c:v>
                </c:pt>
                <c:pt idx="1147">
                  <c:v>8375.349999999986</c:v>
                </c:pt>
                <c:pt idx="1148">
                  <c:v>8376.349999999986</c:v>
                </c:pt>
                <c:pt idx="1149">
                  <c:v>8377.349999999986</c:v>
                </c:pt>
                <c:pt idx="1150">
                  <c:v>8382.059999999979</c:v>
                </c:pt>
                <c:pt idx="1151">
                  <c:v>8383.059999999979</c:v>
                </c:pt>
                <c:pt idx="1152">
                  <c:v>8384.059999999979</c:v>
                </c:pt>
                <c:pt idx="1153">
                  <c:v>8385.059999999979</c:v>
                </c:pt>
                <c:pt idx="1154">
                  <c:v>8386.059999999979</c:v>
                </c:pt>
                <c:pt idx="1155">
                  <c:v>8387.059999999979</c:v>
                </c:pt>
                <c:pt idx="1156">
                  <c:v>8388.059999999979</c:v>
                </c:pt>
                <c:pt idx="1157">
                  <c:v>8389.059999999979</c:v>
                </c:pt>
                <c:pt idx="1158">
                  <c:v>8390.059999999979</c:v>
                </c:pt>
                <c:pt idx="1159">
                  <c:v>8391.07</c:v>
                </c:pt>
                <c:pt idx="1160">
                  <c:v>8515.1</c:v>
                </c:pt>
                <c:pt idx="1161">
                  <c:v>8516.1</c:v>
                </c:pt>
                <c:pt idx="1162">
                  <c:v>8517.11</c:v>
                </c:pt>
                <c:pt idx="1163">
                  <c:v>8518.11</c:v>
                </c:pt>
                <c:pt idx="1164">
                  <c:v>8519.11</c:v>
                </c:pt>
                <c:pt idx="1165">
                  <c:v>8520.11</c:v>
                </c:pt>
                <c:pt idx="1166">
                  <c:v>8521.11</c:v>
                </c:pt>
                <c:pt idx="1167">
                  <c:v>8522.11</c:v>
                </c:pt>
                <c:pt idx="1168">
                  <c:v>8523.11</c:v>
                </c:pt>
                <c:pt idx="1169">
                  <c:v>8524.11</c:v>
                </c:pt>
                <c:pt idx="1170">
                  <c:v>8528.82</c:v>
                </c:pt>
                <c:pt idx="1171">
                  <c:v>8529.82</c:v>
                </c:pt>
                <c:pt idx="1172">
                  <c:v>8530.82</c:v>
                </c:pt>
                <c:pt idx="1173">
                  <c:v>8531.82</c:v>
                </c:pt>
                <c:pt idx="1174">
                  <c:v>8532.82</c:v>
                </c:pt>
                <c:pt idx="1175">
                  <c:v>8533.82</c:v>
                </c:pt>
                <c:pt idx="1176">
                  <c:v>8534.82</c:v>
                </c:pt>
                <c:pt idx="1177">
                  <c:v>8535.82</c:v>
                </c:pt>
                <c:pt idx="1178">
                  <c:v>8536.83</c:v>
                </c:pt>
                <c:pt idx="1179">
                  <c:v>8537.83</c:v>
                </c:pt>
                <c:pt idx="1180">
                  <c:v>8661.93</c:v>
                </c:pt>
                <c:pt idx="1181">
                  <c:v>8662.93</c:v>
                </c:pt>
                <c:pt idx="1182">
                  <c:v>8663.93</c:v>
                </c:pt>
                <c:pt idx="1183">
                  <c:v>8664.93</c:v>
                </c:pt>
                <c:pt idx="1184">
                  <c:v>8665.93</c:v>
                </c:pt>
                <c:pt idx="1185">
                  <c:v>8666.93</c:v>
                </c:pt>
                <c:pt idx="1186">
                  <c:v>8667.93</c:v>
                </c:pt>
                <c:pt idx="1187">
                  <c:v>8668.93</c:v>
                </c:pt>
                <c:pt idx="1188">
                  <c:v>8669.93</c:v>
                </c:pt>
                <c:pt idx="1189">
                  <c:v>8670.93</c:v>
                </c:pt>
                <c:pt idx="1190">
                  <c:v>8675.639999999989</c:v>
                </c:pt>
                <c:pt idx="1191">
                  <c:v>8676.639999999989</c:v>
                </c:pt>
                <c:pt idx="1192">
                  <c:v>8677.639999999989</c:v>
                </c:pt>
                <c:pt idx="1193">
                  <c:v>8678.65</c:v>
                </c:pt>
                <c:pt idx="1194">
                  <c:v>8679.65</c:v>
                </c:pt>
                <c:pt idx="1195">
                  <c:v>8680.65</c:v>
                </c:pt>
                <c:pt idx="1196">
                  <c:v>8681.65</c:v>
                </c:pt>
                <c:pt idx="1197">
                  <c:v>8682.65</c:v>
                </c:pt>
                <c:pt idx="1198">
                  <c:v>8683.65</c:v>
                </c:pt>
                <c:pt idx="1199">
                  <c:v>8684.65</c:v>
                </c:pt>
                <c:pt idx="1200">
                  <c:v>8808.75</c:v>
                </c:pt>
                <c:pt idx="1201">
                  <c:v>8809.75</c:v>
                </c:pt>
                <c:pt idx="1202">
                  <c:v>8810.75</c:v>
                </c:pt>
                <c:pt idx="1203">
                  <c:v>8811.75</c:v>
                </c:pt>
                <c:pt idx="1204">
                  <c:v>8812.76</c:v>
                </c:pt>
                <c:pt idx="1205">
                  <c:v>8813.76</c:v>
                </c:pt>
                <c:pt idx="1206">
                  <c:v>8814.76</c:v>
                </c:pt>
                <c:pt idx="1207">
                  <c:v>8815.76</c:v>
                </c:pt>
                <c:pt idx="1208">
                  <c:v>8816.76</c:v>
                </c:pt>
                <c:pt idx="1209">
                  <c:v>8817.76</c:v>
                </c:pt>
                <c:pt idx="1210">
                  <c:v>8822.469999999976</c:v>
                </c:pt>
                <c:pt idx="1211">
                  <c:v>8823.469999999976</c:v>
                </c:pt>
                <c:pt idx="1212">
                  <c:v>8824.469999999976</c:v>
                </c:pt>
                <c:pt idx="1213">
                  <c:v>8825.469999999976</c:v>
                </c:pt>
                <c:pt idx="1214">
                  <c:v>8826.469999999976</c:v>
                </c:pt>
                <c:pt idx="1215">
                  <c:v>8827.469999999976</c:v>
                </c:pt>
                <c:pt idx="1216">
                  <c:v>8828.469999999976</c:v>
                </c:pt>
                <c:pt idx="1217">
                  <c:v>8829.469999999976</c:v>
                </c:pt>
                <c:pt idx="1218">
                  <c:v>8830.469999999976</c:v>
                </c:pt>
                <c:pt idx="1219">
                  <c:v>8831.469999999976</c:v>
                </c:pt>
                <c:pt idx="1220">
                  <c:v>8955.58</c:v>
                </c:pt>
                <c:pt idx="1221">
                  <c:v>8956.58</c:v>
                </c:pt>
                <c:pt idx="1222">
                  <c:v>8957.58</c:v>
                </c:pt>
                <c:pt idx="1223">
                  <c:v>8958.58</c:v>
                </c:pt>
                <c:pt idx="1224">
                  <c:v>8959.58</c:v>
                </c:pt>
                <c:pt idx="1225">
                  <c:v>8960.58</c:v>
                </c:pt>
                <c:pt idx="1226">
                  <c:v>8961.58</c:v>
                </c:pt>
                <c:pt idx="1227">
                  <c:v>8962.58</c:v>
                </c:pt>
                <c:pt idx="1228">
                  <c:v>8963.58</c:v>
                </c:pt>
                <c:pt idx="1229">
                  <c:v>8964.59</c:v>
                </c:pt>
                <c:pt idx="1230">
                  <c:v>8969.29</c:v>
                </c:pt>
                <c:pt idx="1231">
                  <c:v>8970.299999999987</c:v>
                </c:pt>
                <c:pt idx="1232">
                  <c:v>8971.299999999987</c:v>
                </c:pt>
                <c:pt idx="1233">
                  <c:v>8972.299999999987</c:v>
                </c:pt>
                <c:pt idx="1234">
                  <c:v>8973.299999999987</c:v>
                </c:pt>
                <c:pt idx="1235">
                  <c:v>8974.299999999987</c:v>
                </c:pt>
                <c:pt idx="1236">
                  <c:v>8975.299999999987</c:v>
                </c:pt>
                <c:pt idx="1237">
                  <c:v>8976.299999999987</c:v>
                </c:pt>
                <c:pt idx="1238">
                  <c:v>8977.299999999987</c:v>
                </c:pt>
                <c:pt idx="1239">
                  <c:v>8978.299999999987</c:v>
                </c:pt>
                <c:pt idx="1240">
                  <c:v>9102.41</c:v>
                </c:pt>
                <c:pt idx="1241">
                  <c:v>9103.41</c:v>
                </c:pt>
                <c:pt idx="1242">
                  <c:v>9104.41</c:v>
                </c:pt>
                <c:pt idx="1243">
                  <c:v>9105.41</c:v>
                </c:pt>
                <c:pt idx="1244">
                  <c:v>9106.41</c:v>
                </c:pt>
                <c:pt idx="1245">
                  <c:v>9107.41</c:v>
                </c:pt>
                <c:pt idx="1246">
                  <c:v>9108.41</c:v>
                </c:pt>
                <c:pt idx="1247">
                  <c:v>9109.41</c:v>
                </c:pt>
                <c:pt idx="1248">
                  <c:v>9110.41</c:v>
                </c:pt>
                <c:pt idx="1249">
                  <c:v>9111.41</c:v>
                </c:pt>
                <c:pt idx="1250">
                  <c:v>9116.12</c:v>
                </c:pt>
                <c:pt idx="1251">
                  <c:v>9117.12</c:v>
                </c:pt>
                <c:pt idx="1252">
                  <c:v>9118.12</c:v>
                </c:pt>
                <c:pt idx="1253">
                  <c:v>9119.12</c:v>
                </c:pt>
                <c:pt idx="1254">
                  <c:v>9120.129999999985</c:v>
                </c:pt>
                <c:pt idx="1255">
                  <c:v>9121.129999999985</c:v>
                </c:pt>
                <c:pt idx="1256">
                  <c:v>9122.129999999985</c:v>
                </c:pt>
                <c:pt idx="1257">
                  <c:v>9123.129999999985</c:v>
                </c:pt>
                <c:pt idx="1258">
                  <c:v>9124.129999999985</c:v>
                </c:pt>
                <c:pt idx="1259">
                  <c:v>9125.129999999985</c:v>
                </c:pt>
                <c:pt idx="1260">
                  <c:v>9249.18</c:v>
                </c:pt>
                <c:pt idx="1261">
                  <c:v>9250.18</c:v>
                </c:pt>
                <c:pt idx="1262">
                  <c:v>9251.18</c:v>
                </c:pt>
                <c:pt idx="1263">
                  <c:v>9252.19</c:v>
                </c:pt>
                <c:pt idx="1264">
                  <c:v>9253.19</c:v>
                </c:pt>
                <c:pt idx="1265">
                  <c:v>9254.19</c:v>
                </c:pt>
                <c:pt idx="1266">
                  <c:v>9255.19</c:v>
                </c:pt>
                <c:pt idx="1267">
                  <c:v>9256.19</c:v>
                </c:pt>
                <c:pt idx="1268">
                  <c:v>9257.19</c:v>
                </c:pt>
                <c:pt idx="1269">
                  <c:v>9258.19</c:v>
                </c:pt>
                <c:pt idx="1270">
                  <c:v>9262.9</c:v>
                </c:pt>
                <c:pt idx="1271">
                  <c:v>9263.9</c:v>
                </c:pt>
                <c:pt idx="1272">
                  <c:v>9264.9</c:v>
                </c:pt>
                <c:pt idx="1273">
                  <c:v>9265.9</c:v>
                </c:pt>
                <c:pt idx="1274">
                  <c:v>9266.9</c:v>
                </c:pt>
                <c:pt idx="1275">
                  <c:v>9267.9</c:v>
                </c:pt>
                <c:pt idx="1276">
                  <c:v>9268.9</c:v>
                </c:pt>
                <c:pt idx="1277">
                  <c:v>9269.9</c:v>
                </c:pt>
                <c:pt idx="1278">
                  <c:v>9270.9</c:v>
                </c:pt>
                <c:pt idx="1279">
                  <c:v>9271.9</c:v>
                </c:pt>
                <c:pt idx="1280">
                  <c:v>9396.01</c:v>
                </c:pt>
                <c:pt idx="1281">
                  <c:v>9397.01</c:v>
                </c:pt>
                <c:pt idx="1282">
                  <c:v>9398.01</c:v>
                </c:pt>
                <c:pt idx="1283">
                  <c:v>9399.01</c:v>
                </c:pt>
                <c:pt idx="1284">
                  <c:v>9400.01</c:v>
                </c:pt>
                <c:pt idx="1285">
                  <c:v>9401.01</c:v>
                </c:pt>
                <c:pt idx="1286">
                  <c:v>9402.01</c:v>
                </c:pt>
                <c:pt idx="1287">
                  <c:v>9403.02</c:v>
                </c:pt>
                <c:pt idx="1288">
                  <c:v>9404.02</c:v>
                </c:pt>
                <c:pt idx="1289">
                  <c:v>9405.02</c:v>
                </c:pt>
                <c:pt idx="1290">
                  <c:v>9409.719999999987</c:v>
                </c:pt>
                <c:pt idx="1291">
                  <c:v>9410.719999999987</c:v>
                </c:pt>
                <c:pt idx="1292">
                  <c:v>9411.73</c:v>
                </c:pt>
                <c:pt idx="1293">
                  <c:v>9412.73</c:v>
                </c:pt>
                <c:pt idx="1294">
                  <c:v>9413.73</c:v>
                </c:pt>
                <c:pt idx="1295">
                  <c:v>9414.73</c:v>
                </c:pt>
                <c:pt idx="1296">
                  <c:v>9415.73</c:v>
                </c:pt>
                <c:pt idx="1297">
                  <c:v>9416.73</c:v>
                </c:pt>
                <c:pt idx="1298">
                  <c:v>9417.73</c:v>
                </c:pt>
                <c:pt idx="1299">
                  <c:v>9418.73</c:v>
                </c:pt>
                <c:pt idx="1300">
                  <c:v>9542.74</c:v>
                </c:pt>
                <c:pt idx="1301">
                  <c:v>9543.75</c:v>
                </c:pt>
                <c:pt idx="1302">
                  <c:v>9544.75</c:v>
                </c:pt>
                <c:pt idx="1303">
                  <c:v>9545.75</c:v>
                </c:pt>
                <c:pt idx="1304">
                  <c:v>9546.75</c:v>
                </c:pt>
                <c:pt idx="1305">
                  <c:v>9547.75</c:v>
                </c:pt>
                <c:pt idx="1306">
                  <c:v>9548.75</c:v>
                </c:pt>
                <c:pt idx="1307">
                  <c:v>9549.75</c:v>
                </c:pt>
                <c:pt idx="1308">
                  <c:v>9550.75</c:v>
                </c:pt>
                <c:pt idx="1309">
                  <c:v>9551.75</c:v>
                </c:pt>
                <c:pt idx="1310">
                  <c:v>9556.459999999975</c:v>
                </c:pt>
                <c:pt idx="1311">
                  <c:v>9557.459999999975</c:v>
                </c:pt>
                <c:pt idx="1312">
                  <c:v>9558.459999999975</c:v>
                </c:pt>
                <c:pt idx="1313">
                  <c:v>9559.459999999975</c:v>
                </c:pt>
                <c:pt idx="1314">
                  <c:v>9560.459999999975</c:v>
                </c:pt>
                <c:pt idx="1315">
                  <c:v>9561.459999999975</c:v>
                </c:pt>
                <c:pt idx="1316">
                  <c:v>9562.459999999975</c:v>
                </c:pt>
                <c:pt idx="1317">
                  <c:v>9563.459999999975</c:v>
                </c:pt>
                <c:pt idx="1318">
                  <c:v>9564.459999999975</c:v>
                </c:pt>
                <c:pt idx="1319">
                  <c:v>9565.459999999975</c:v>
                </c:pt>
                <c:pt idx="1320">
                  <c:v>9689.57</c:v>
                </c:pt>
                <c:pt idx="1321">
                  <c:v>9690.57</c:v>
                </c:pt>
                <c:pt idx="1322">
                  <c:v>9691.57</c:v>
                </c:pt>
                <c:pt idx="1323">
                  <c:v>9692.57</c:v>
                </c:pt>
                <c:pt idx="1324">
                  <c:v>9693.58</c:v>
                </c:pt>
                <c:pt idx="1325">
                  <c:v>9694.58</c:v>
                </c:pt>
                <c:pt idx="1326">
                  <c:v>9695.58</c:v>
                </c:pt>
                <c:pt idx="1327">
                  <c:v>9696.58</c:v>
                </c:pt>
                <c:pt idx="1328">
                  <c:v>9697.58</c:v>
                </c:pt>
                <c:pt idx="1329">
                  <c:v>9698.58</c:v>
                </c:pt>
                <c:pt idx="1330">
                  <c:v>9703.29</c:v>
                </c:pt>
                <c:pt idx="1331">
                  <c:v>9704.29</c:v>
                </c:pt>
                <c:pt idx="1332">
                  <c:v>9705.29</c:v>
                </c:pt>
                <c:pt idx="1333">
                  <c:v>9706.29</c:v>
                </c:pt>
                <c:pt idx="1334">
                  <c:v>9707.29</c:v>
                </c:pt>
                <c:pt idx="1335">
                  <c:v>9708.29</c:v>
                </c:pt>
                <c:pt idx="1336">
                  <c:v>9709.29</c:v>
                </c:pt>
                <c:pt idx="1337">
                  <c:v>9710.29</c:v>
                </c:pt>
                <c:pt idx="1338">
                  <c:v>9711.29</c:v>
                </c:pt>
                <c:pt idx="1339">
                  <c:v>9712.29</c:v>
                </c:pt>
                <c:pt idx="1340">
                  <c:v>9836.4</c:v>
                </c:pt>
                <c:pt idx="1341">
                  <c:v>9837.4</c:v>
                </c:pt>
                <c:pt idx="1342">
                  <c:v>9838.4</c:v>
                </c:pt>
                <c:pt idx="1343">
                  <c:v>9839.4</c:v>
                </c:pt>
                <c:pt idx="1344">
                  <c:v>9840.4</c:v>
                </c:pt>
                <c:pt idx="1345">
                  <c:v>9841.4</c:v>
                </c:pt>
                <c:pt idx="1346">
                  <c:v>9842.4</c:v>
                </c:pt>
                <c:pt idx="1347">
                  <c:v>9843.4</c:v>
                </c:pt>
                <c:pt idx="1348">
                  <c:v>9844.4</c:v>
                </c:pt>
                <c:pt idx="1349">
                  <c:v>9845.41</c:v>
                </c:pt>
                <c:pt idx="1350">
                  <c:v>9850.11</c:v>
                </c:pt>
                <c:pt idx="1351">
                  <c:v>9851.12</c:v>
                </c:pt>
                <c:pt idx="1352">
                  <c:v>9852.12</c:v>
                </c:pt>
                <c:pt idx="1353">
                  <c:v>9853.12</c:v>
                </c:pt>
                <c:pt idx="1354">
                  <c:v>9854.12</c:v>
                </c:pt>
                <c:pt idx="1355">
                  <c:v>9855.12</c:v>
                </c:pt>
                <c:pt idx="1356">
                  <c:v>9856.12</c:v>
                </c:pt>
                <c:pt idx="1357">
                  <c:v>9857.12</c:v>
                </c:pt>
                <c:pt idx="1358">
                  <c:v>9858.12</c:v>
                </c:pt>
                <c:pt idx="1359">
                  <c:v>9859.12</c:v>
                </c:pt>
                <c:pt idx="1360">
                  <c:v>9983.19</c:v>
                </c:pt>
                <c:pt idx="1361">
                  <c:v>9984.19</c:v>
                </c:pt>
                <c:pt idx="1362">
                  <c:v>9985.19</c:v>
                </c:pt>
                <c:pt idx="1363">
                  <c:v>9986.19</c:v>
                </c:pt>
                <c:pt idx="1364">
                  <c:v>9987.19</c:v>
                </c:pt>
                <c:pt idx="1365">
                  <c:v>9988.19</c:v>
                </c:pt>
                <c:pt idx="1366">
                  <c:v>9989.2</c:v>
                </c:pt>
                <c:pt idx="1367">
                  <c:v>9990.2</c:v>
                </c:pt>
                <c:pt idx="1368">
                  <c:v>9991.2</c:v>
                </c:pt>
                <c:pt idx="1369">
                  <c:v>9992.2</c:v>
                </c:pt>
                <c:pt idx="1370">
                  <c:v>9996.91</c:v>
                </c:pt>
                <c:pt idx="1371">
                  <c:v>9997.91</c:v>
                </c:pt>
                <c:pt idx="1372">
                  <c:v>9998.91</c:v>
                </c:pt>
                <c:pt idx="1373">
                  <c:v>9999.91</c:v>
                </c:pt>
                <c:pt idx="1374">
                  <c:v>10000.91</c:v>
                </c:pt>
                <c:pt idx="1375">
                  <c:v>10001.91</c:v>
                </c:pt>
                <c:pt idx="1376">
                  <c:v>10002.91</c:v>
                </c:pt>
                <c:pt idx="1377">
                  <c:v>10003.91</c:v>
                </c:pt>
                <c:pt idx="1378">
                  <c:v>10004.91</c:v>
                </c:pt>
                <c:pt idx="1379">
                  <c:v>10005.91</c:v>
                </c:pt>
                <c:pt idx="1380">
                  <c:v>10130.02</c:v>
                </c:pt>
                <c:pt idx="1381">
                  <c:v>10131.02</c:v>
                </c:pt>
                <c:pt idx="1382">
                  <c:v>10132.02</c:v>
                </c:pt>
                <c:pt idx="1383">
                  <c:v>10133.02</c:v>
                </c:pt>
                <c:pt idx="1384">
                  <c:v>10134.02</c:v>
                </c:pt>
                <c:pt idx="1385">
                  <c:v>10135.02</c:v>
                </c:pt>
                <c:pt idx="1386">
                  <c:v>10136.02</c:v>
                </c:pt>
                <c:pt idx="1387">
                  <c:v>10137.02</c:v>
                </c:pt>
                <c:pt idx="1388">
                  <c:v>10138.03</c:v>
                </c:pt>
                <c:pt idx="1389">
                  <c:v>10139.03</c:v>
                </c:pt>
                <c:pt idx="1390">
                  <c:v>10143.73</c:v>
                </c:pt>
                <c:pt idx="1391">
                  <c:v>10144.73</c:v>
                </c:pt>
                <c:pt idx="1392">
                  <c:v>10145.73</c:v>
                </c:pt>
                <c:pt idx="1393">
                  <c:v>10146.73</c:v>
                </c:pt>
                <c:pt idx="1394">
                  <c:v>10147.74</c:v>
                </c:pt>
                <c:pt idx="1395">
                  <c:v>10148.74</c:v>
                </c:pt>
                <c:pt idx="1396">
                  <c:v>10149.74</c:v>
                </c:pt>
                <c:pt idx="1397">
                  <c:v>10150.74</c:v>
                </c:pt>
                <c:pt idx="1398">
                  <c:v>10151.74</c:v>
                </c:pt>
                <c:pt idx="1399">
                  <c:v>10152.74</c:v>
                </c:pt>
                <c:pt idx="1400">
                  <c:v>10276.81</c:v>
                </c:pt>
                <c:pt idx="1401">
                  <c:v>10277.81</c:v>
                </c:pt>
                <c:pt idx="1402">
                  <c:v>10278.81</c:v>
                </c:pt>
                <c:pt idx="1403">
                  <c:v>10279.81</c:v>
                </c:pt>
                <c:pt idx="1404">
                  <c:v>10280.81</c:v>
                </c:pt>
                <c:pt idx="1405">
                  <c:v>10281.81</c:v>
                </c:pt>
                <c:pt idx="1406">
                  <c:v>10282.82</c:v>
                </c:pt>
                <c:pt idx="1407">
                  <c:v>10283.82</c:v>
                </c:pt>
                <c:pt idx="1408">
                  <c:v>10284.82</c:v>
                </c:pt>
                <c:pt idx="1409">
                  <c:v>10285.82</c:v>
                </c:pt>
                <c:pt idx="1410">
                  <c:v>10290.53</c:v>
                </c:pt>
                <c:pt idx="1411">
                  <c:v>10291.53</c:v>
                </c:pt>
                <c:pt idx="1412">
                  <c:v>10292.53</c:v>
                </c:pt>
                <c:pt idx="1413">
                  <c:v>10293.53</c:v>
                </c:pt>
                <c:pt idx="1414">
                  <c:v>10294.53</c:v>
                </c:pt>
                <c:pt idx="1415">
                  <c:v>10295.53</c:v>
                </c:pt>
                <c:pt idx="1416">
                  <c:v>10296.53</c:v>
                </c:pt>
                <c:pt idx="1417">
                  <c:v>10297.53</c:v>
                </c:pt>
                <c:pt idx="1418">
                  <c:v>10298.53</c:v>
                </c:pt>
                <c:pt idx="1419">
                  <c:v>10299.53</c:v>
                </c:pt>
                <c:pt idx="1420">
                  <c:v>10423.6</c:v>
                </c:pt>
                <c:pt idx="1421">
                  <c:v>10424.6</c:v>
                </c:pt>
                <c:pt idx="1422">
                  <c:v>10425.6</c:v>
                </c:pt>
                <c:pt idx="1423">
                  <c:v>10426.61</c:v>
                </c:pt>
                <c:pt idx="1424">
                  <c:v>10427.61</c:v>
                </c:pt>
                <c:pt idx="1425">
                  <c:v>10428.61</c:v>
                </c:pt>
                <c:pt idx="1426">
                  <c:v>10429.61</c:v>
                </c:pt>
                <c:pt idx="1427">
                  <c:v>10430.61</c:v>
                </c:pt>
                <c:pt idx="1428">
                  <c:v>10431.61</c:v>
                </c:pt>
                <c:pt idx="1429">
                  <c:v>10432.61</c:v>
                </c:pt>
                <c:pt idx="1430">
                  <c:v>10437.32</c:v>
                </c:pt>
                <c:pt idx="1431">
                  <c:v>10438.32</c:v>
                </c:pt>
                <c:pt idx="1432">
                  <c:v>10439.32</c:v>
                </c:pt>
                <c:pt idx="1433">
                  <c:v>10440.32</c:v>
                </c:pt>
                <c:pt idx="1434">
                  <c:v>10441.32</c:v>
                </c:pt>
                <c:pt idx="1435">
                  <c:v>10442.32</c:v>
                </c:pt>
                <c:pt idx="1436">
                  <c:v>10443.32</c:v>
                </c:pt>
                <c:pt idx="1437">
                  <c:v>10444.32</c:v>
                </c:pt>
                <c:pt idx="1438">
                  <c:v>10445.32</c:v>
                </c:pt>
                <c:pt idx="1439">
                  <c:v>10446.32</c:v>
                </c:pt>
                <c:pt idx="1440">
                  <c:v>10570.43</c:v>
                </c:pt>
                <c:pt idx="1441">
                  <c:v>10571.43</c:v>
                </c:pt>
                <c:pt idx="1442">
                  <c:v>10572.43</c:v>
                </c:pt>
                <c:pt idx="1443">
                  <c:v>10573.43</c:v>
                </c:pt>
                <c:pt idx="1444">
                  <c:v>10574.43</c:v>
                </c:pt>
                <c:pt idx="1445">
                  <c:v>10575.43</c:v>
                </c:pt>
                <c:pt idx="1446">
                  <c:v>10576.43</c:v>
                </c:pt>
                <c:pt idx="1447">
                  <c:v>10577.43</c:v>
                </c:pt>
                <c:pt idx="1448">
                  <c:v>10578.44</c:v>
                </c:pt>
                <c:pt idx="1449">
                  <c:v>10579.44</c:v>
                </c:pt>
                <c:pt idx="1450">
                  <c:v>10584.15</c:v>
                </c:pt>
                <c:pt idx="1451">
                  <c:v>10585.15</c:v>
                </c:pt>
                <c:pt idx="1452">
                  <c:v>10586.15</c:v>
                </c:pt>
                <c:pt idx="1453">
                  <c:v>10587.15</c:v>
                </c:pt>
                <c:pt idx="1454">
                  <c:v>10588.15</c:v>
                </c:pt>
                <c:pt idx="1455">
                  <c:v>10589.15</c:v>
                </c:pt>
                <c:pt idx="1456">
                  <c:v>10590.15</c:v>
                </c:pt>
                <c:pt idx="1457">
                  <c:v>10591.15</c:v>
                </c:pt>
                <c:pt idx="1458">
                  <c:v>10592.15</c:v>
                </c:pt>
                <c:pt idx="1459">
                  <c:v>10593.15</c:v>
                </c:pt>
                <c:pt idx="1460">
                  <c:v>10717.18</c:v>
                </c:pt>
                <c:pt idx="1461">
                  <c:v>10718.18</c:v>
                </c:pt>
                <c:pt idx="1462">
                  <c:v>10719.19</c:v>
                </c:pt>
                <c:pt idx="1463">
                  <c:v>10720.19</c:v>
                </c:pt>
                <c:pt idx="1464">
                  <c:v>10721.19</c:v>
                </c:pt>
                <c:pt idx="1465">
                  <c:v>10722.19</c:v>
                </c:pt>
                <c:pt idx="1466">
                  <c:v>10723.19</c:v>
                </c:pt>
                <c:pt idx="1467">
                  <c:v>10724.19</c:v>
                </c:pt>
                <c:pt idx="1468">
                  <c:v>10725.19</c:v>
                </c:pt>
                <c:pt idx="1469">
                  <c:v>10726.19</c:v>
                </c:pt>
                <c:pt idx="1470">
                  <c:v>10730.9</c:v>
                </c:pt>
                <c:pt idx="1471">
                  <c:v>10731.9</c:v>
                </c:pt>
                <c:pt idx="1472">
                  <c:v>10732.9</c:v>
                </c:pt>
                <c:pt idx="1473">
                  <c:v>10733.9</c:v>
                </c:pt>
                <c:pt idx="1474">
                  <c:v>10734.9</c:v>
                </c:pt>
                <c:pt idx="1475">
                  <c:v>10735.9</c:v>
                </c:pt>
                <c:pt idx="1476">
                  <c:v>10736.9</c:v>
                </c:pt>
                <c:pt idx="1477">
                  <c:v>10737.9</c:v>
                </c:pt>
                <c:pt idx="1478">
                  <c:v>10738.9</c:v>
                </c:pt>
                <c:pt idx="1479">
                  <c:v>10739.9</c:v>
                </c:pt>
                <c:pt idx="1480">
                  <c:v>10864.01</c:v>
                </c:pt>
                <c:pt idx="1481">
                  <c:v>10865.01</c:v>
                </c:pt>
                <c:pt idx="1482">
                  <c:v>10866.01</c:v>
                </c:pt>
                <c:pt idx="1483">
                  <c:v>10867.01</c:v>
                </c:pt>
                <c:pt idx="1484">
                  <c:v>10868.01</c:v>
                </c:pt>
                <c:pt idx="1485">
                  <c:v>10869.01</c:v>
                </c:pt>
                <c:pt idx="1486">
                  <c:v>10870.01</c:v>
                </c:pt>
                <c:pt idx="1487">
                  <c:v>10871.01</c:v>
                </c:pt>
                <c:pt idx="1488">
                  <c:v>10872.01</c:v>
                </c:pt>
                <c:pt idx="1489">
                  <c:v>10873.01</c:v>
                </c:pt>
                <c:pt idx="1490">
                  <c:v>10877.72</c:v>
                </c:pt>
                <c:pt idx="1491">
                  <c:v>10878.72</c:v>
                </c:pt>
                <c:pt idx="1492">
                  <c:v>10879.72</c:v>
                </c:pt>
                <c:pt idx="1493">
                  <c:v>10880.73</c:v>
                </c:pt>
                <c:pt idx="1494">
                  <c:v>10881.73</c:v>
                </c:pt>
                <c:pt idx="1495">
                  <c:v>10882.73</c:v>
                </c:pt>
                <c:pt idx="1496">
                  <c:v>10883.73</c:v>
                </c:pt>
                <c:pt idx="1497">
                  <c:v>10884.73</c:v>
                </c:pt>
                <c:pt idx="1498">
                  <c:v>10885.73</c:v>
                </c:pt>
                <c:pt idx="1499">
                  <c:v>10886.73</c:v>
                </c:pt>
                <c:pt idx="1500">
                  <c:v>11010.83</c:v>
                </c:pt>
                <c:pt idx="1501">
                  <c:v>11011.84</c:v>
                </c:pt>
                <c:pt idx="1502">
                  <c:v>11012.84</c:v>
                </c:pt>
                <c:pt idx="1503">
                  <c:v>11013.84</c:v>
                </c:pt>
                <c:pt idx="1504">
                  <c:v>11014.84</c:v>
                </c:pt>
                <c:pt idx="1505">
                  <c:v>11015.84</c:v>
                </c:pt>
                <c:pt idx="1506">
                  <c:v>11016.84</c:v>
                </c:pt>
                <c:pt idx="1507">
                  <c:v>11017.84</c:v>
                </c:pt>
                <c:pt idx="1508">
                  <c:v>11018.84</c:v>
                </c:pt>
                <c:pt idx="1509">
                  <c:v>11019.84</c:v>
                </c:pt>
                <c:pt idx="1510">
                  <c:v>11024.55</c:v>
                </c:pt>
                <c:pt idx="1511">
                  <c:v>11025.55</c:v>
                </c:pt>
                <c:pt idx="1512">
                  <c:v>11026.55</c:v>
                </c:pt>
                <c:pt idx="1513">
                  <c:v>11027.55</c:v>
                </c:pt>
                <c:pt idx="1514">
                  <c:v>11028.55</c:v>
                </c:pt>
                <c:pt idx="1515">
                  <c:v>11029.55</c:v>
                </c:pt>
                <c:pt idx="1516">
                  <c:v>11030.55</c:v>
                </c:pt>
                <c:pt idx="1517">
                  <c:v>11031.55</c:v>
                </c:pt>
                <c:pt idx="1518">
                  <c:v>11032.55</c:v>
                </c:pt>
                <c:pt idx="1519">
                  <c:v>11033.55</c:v>
                </c:pt>
                <c:pt idx="1520">
                  <c:v>11157.65</c:v>
                </c:pt>
                <c:pt idx="1521">
                  <c:v>11158.66</c:v>
                </c:pt>
                <c:pt idx="1522">
                  <c:v>11159.66</c:v>
                </c:pt>
                <c:pt idx="1523">
                  <c:v>11160.66</c:v>
                </c:pt>
                <c:pt idx="1524">
                  <c:v>11161.66</c:v>
                </c:pt>
                <c:pt idx="1525">
                  <c:v>11162.66</c:v>
                </c:pt>
                <c:pt idx="1526">
                  <c:v>11163.66</c:v>
                </c:pt>
                <c:pt idx="1527">
                  <c:v>11164.66</c:v>
                </c:pt>
                <c:pt idx="1528">
                  <c:v>11165.66</c:v>
                </c:pt>
                <c:pt idx="1529">
                  <c:v>11166.66</c:v>
                </c:pt>
                <c:pt idx="1530">
                  <c:v>11171.37</c:v>
                </c:pt>
                <c:pt idx="1531">
                  <c:v>11172.37</c:v>
                </c:pt>
                <c:pt idx="1532">
                  <c:v>11173.37</c:v>
                </c:pt>
                <c:pt idx="1533">
                  <c:v>11174.37</c:v>
                </c:pt>
                <c:pt idx="1534">
                  <c:v>11175.37</c:v>
                </c:pt>
                <c:pt idx="1535">
                  <c:v>11176.37</c:v>
                </c:pt>
                <c:pt idx="1536">
                  <c:v>11177.37</c:v>
                </c:pt>
                <c:pt idx="1537">
                  <c:v>11178.37</c:v>
                </c:pt>
                <c:pt idx="1538">
                  <c:v>11179.37</c:v>
                </c:pt>
                <c:pt idx="1539">
                  <c:v>11180.37</c:v>
                </c:pt>
                <c:pt idx="1540">
                  <c:v>11304.48</c:v>
                </c:pt>
                <c:pt idx="1541">
                  <c:v>11305.48</c:v>
                </c:pt>
                <c:pt idx="1542">
                  <c:v>11306.48</c:v>
                </c:pt>
                <c:pt idx="1543">
                  <c:v>11307.48</c:v>
                </c:pt>
                <c:pt idx="1544">
                  <c:v>11308.48</c:v>
                </c:pt>
                <c:pt idx="1545">
                  <c:v>11309.48</c:v>
                </c:pt>
                <c:pt idx="1546">
                  <c:v>11310.48</c:v>
                </c:pt>
                <c:pt idx="1547">
                  <c:v>11311.49</c:v>
                </c:pt>
                <c:pt idx="1548">
                  <c:v>11312.49</c:v>
                </c:pt>
                <c:pt idx="1549">
                  <c:v>11313.49</c:v>
                </c:pt>
                <c:pt idx="1550">
                  <c:v>11318.2</c:v>
                </c:pt>
                <c:pt idx="1551">
                  <c:v>11319.2</c:v>
                </c:pt>
                <c:pt idx="1552">
                  <c:v>11320.2</c:v>
                </c:pt>
                <c:pt idx="1553">
                  <c:v>11321.2</c:v>
                </c:pt>
                <c:pt idx="1554">
                  <c:v>11322.2</c:v>
                </c:pt>
                <c:pt idx="1555">
                  <c:v>11323.2</c:v>
                </c:pt>
                <c:pt idx="1556">
                  <c:v>11324.2</c:v>
                </c:pt>
                <c:pt idx="1557">
                  <c:v>11325.2</c:v>
                </c:pt>
                <c:pt idx="1558">
                  <c:v>11326.2</c:v>
                </c:pt>
                <c:pt idx="1559">
                  <c:v>11327.2</c:v>
                </c:pt>
                <c:pt idx="1560">
                  <c:v>11451.23</c:v>
                </c:pt>
                <c:pt idx="1561">
                  <c:v>11452.23</c:v>
                </c:pt>
                <c:pt idx="1562">
                  <c:v>11453.23</c:v>
                </c:pt>
                <c:pt idx="1563">
                  <c:v>11454.23</c:v>
                </c:pt>
                <c:pt idx="1564">
                  <c:v>11455.24</c:v>
                </c:pt>
                <c:pt idx="1565">
                  <c:v>11456.23</c:v>
                </c:pt>
                <c:pt idx="1566">
                  <c:v>11457.24</c:v>
                </c:pt>
                <c:pt idx="1567">
                  <c:v>11458.24</c:v>
                </c:pt>
                <c:pt idx="1568">
                  <c:v>11459.24</c:v>
                </c:pt>
                <c:pt idx="1569">
                  <c:v>11460.24</c:v>
                </c:pt>
                <c:pt idx="1570">
                  <c:v>11464.95</c:v>
                </c:pt>
                <c:pt idx="1571">
                  <c:v>11465.95</c:v>
                </c:pt>
                <c:pt idx="1572">
                  <c:v>11466.95</c:v>
                </c:pt>
                <c:pt idx="1573">
                  <c:v>11467.95</c:v>
                </c:pt>
                <c:pt idx="1574">
                  <c:v>11468.95</c:v>
                </c:pt>
                <c:pt idx="1575">
                  <c:v>11469.95</c:v>
                </c:pt>
                <c:pt idx="1576">
                  <c:v>11470.95</c:v>
                </c:pt>
                <c:pt idx="1577">
                  <c:v>11471.95</c:v>
                </c:pt>
                <c:pt idx="1578">
                  <c:v>11472.95</c:v>
                </c:pt>
                <c:pt idx="1579">
                  <c:v>11473.95</c:v>
                </c:pt>
                <c:pt idx="1580">
                  <c:v>11598.06</c:v>
                </c:pt>
                <c:pt idx="1581">
                  <c:v>11599.06</c:v>
                </c:pt>
                <c:pt idx="1582">
                  <c:v>11600.06</c:v>
                </c:pt>
                <c:pt idx="1583">
                  <c:v>11601.06</c:v>
                </c:pt>
                <c:pt idx="1584">
                  <c:v>11602.06</c:v>
                </c:pt>
                <c:pt idx="1585">
                  <c:v>11603.06</c:v>
                </c:pt>
                <c:pt idx="1586">
                  <c:v>11604.06</c:v>
                </c:pt>
                <c:pt idx="1587">
                  <c:v>11605.06</c:v>
                </c:pt>
                <c:pt idx="1588">
                  <c:v>11606.06</c:v>
                </c:pt>
                <c:pt idx="1589">
                  <c:v>11607.06</c:v>
                </c:pt>
                <c:pt idx="1590">
                  <c:v>11611.77</c:v>
                </c:pt>
                <c:pt idx="1591">
                  <c:v>11612.77</c:v>
                </c:pt>
                <c:pt idx="1592">
                  <c:v>11613.77</c:v>
                </c:pt>
                <c:pt idx="1593">
                  <c:v>11614.77</c:v>
                </c:pt>
                <c:pt idx="1594">
                  <c:v>11615.78</c:v>
                </c:pt>
                <c:pt idx="1595">
                  <c:v>11616.78</c:v>
                </c:pt>
                <c:pt idx="1596">
                  <c:v>11617.78</c:v>
                </c:pt>
                <c:pt idx="1597">
                  <c:v>11618.78</c:v>
                </c:pt>
                <c:pt idx="1598">
                  <c:v>11619.78</c:v>
                </c:pt>
                <c:pt idx="1599">
                  <c:v>11620.78</c:v>
                </c:pt>
                <c:pt idx="1600">
                  <c:v>11744.88</c:v>
                </c:pt>
                <c:pt idx="1601">
                  <c:v>11745.88</c:v>
                </c:pt>
                <c:pt idx="1602">
                  <c:v>11746.88</c:v>
                </c:pt>
                <c:pt idx="1603">
                  <c:v>11747.88</c:v>
                </c:pt>
                <c:pt idx="1604">
                  <c:v>11748.89</c:v>
                </c:pt>
                <c:pt idx="1605">
                  <c:v>11749.89</c:v>
                </c:pt>
                <c:pt idx="1606">
                  <c:v>11750.89</c:v>
                </c:pt>
                <c:pt idx="1607">
                  <c:v>11751.89</c:v>
                </c:pt>
                <c:pt idx="1608">
                  <c:v>11752.89</c:v>
                </c:pt>
                <c:pt idx="1609">
                  <c:v>11753.89</c:v>
                </c:pt>
                <c:pt idx="1610">
                  <c:v>11758.6</c:v>
                </c:pt>
                <c:pt idx="1611">
                  <c:v>11759.6</c:v>
                </c:pt>
                <c:pt idx="1612">
                  <c:v>11760.6</c:v>
                </c:pt>
                <c:pt idx="1613">
                  <c:v>11761.6</c:v>
                </c:pt>
                <c:pt idx="1614">
                  <c:v>11762.6</c:v>
                </c:pt>
                <c:pt idx="1615">
                  <c:v>11763.6</c:v>
                </c:pt>
                <c:pt idx="1616">
                  <c:v>11764.6</c:v>
                </c:pt>
                <c:pt idx="1617">
                  <c:v>11765.6</c:v>
                </c:pt>
                <c:pt idx="1618">
                  <c:v>11766.6</c:v>
                </c:pt>
                <c:pt idx="1619">
                  <c:v>11767.6</c:v>
                </c:pt>
                <c:pt idx="1620">
                  <c:v>11891.71</c:v>
                </c:pt>
                <c:pt idx="1621">
                  <c:v>11892.71</c:v>
                </c:pt>
                <c:pt idx="1622">
                  <c:v>11893.71</c:v>
                </c:pt>
                <c:pt idx="1623">
                  <c:v>11894.71</c:v>
                </c:pt>
                <c:pt idx="1624">
                  <c:v>11895.71</c:v>
                </c:pt>
                <c:pt idx="1625">
                  <c:v>11896.71</c:v>
                </c:pt>
                <c:pt idx="1626">
                  <c:v>11897.71</c:v>
                </c:pt>
                <c:pt idx="1627">
                  <c:v>11898.72</c:v>
                </c:pt>
                <c:pt idx="1628">
                  <c:v>11899.72</c:v>
                </c:pt>
                <c:pt idx="1629">
                  <c:v>11900.72</c:v>
                </c:pt>
                <c:pt idx="1630">
                  <c:v>11905.43</c:v>
                </c:pt>
                <c:pt idx="1631">
                  <c:v>11906.43</c:v>
                </c:pt>
                <c:pt idx="1632">
                  <c:v>11907.43</c:v>
                </c:pt>
                <c:pt idx="1633">
                  <c:v>11908.43</c:v>
                </c:pt>
                <c:pt idx="1634">
                  <c:v>11909.43</c:v>
                </c:pt>
                <c:pt idx="1635">
                  <c:v>11910.43</c:v>
                </c:pt>
                <c:pt idx="1636">
                  <c:v>11911.43</c:v>
                </c:pt>
                <c:pt idx="1637">
                  <c:v>11912.43</c:v>
                </c:pt>
                <c:pt idx="1638">
                  <c:v>11913.43</c:v>
                </c:pt>
                <c:pt idx="1639">
                  <c:v>11914.43</c:v>
                </c:pt>
                <c:pt idx="1640">
                  <c:v>12038.54</c:v>
                </c:pt>
                <c:pt idx="1641">
                  <c:v>12039.54</c:v>
                </c:pt>
                <c:pt idx="1642">
                  <c:v>12040.54</c:v>
                </c:pt>
                <c:pt idx="1643">
                  <c:v>12041.54</c:v>
                </c:pt>
                <c:pt idx="1644">
                  <c:v>12042.54</c:v>
                </c:pt>
                <c:pt idx="1645">
                  <c:v>12043.54</c:v>
                </c:pt>
                <c:pt idx="1646">
                  <c:v>12044.54</c:v>
                </c:pt>
                <c:pt idx="1647">
                  <c:v>12045.54</c:v>
                </c:pt>
                <c:pt idx="1648">
                  <c:v>12046.54</c:v>
                </c:pt>
                <c:pt idx="1649">
                  <c:v>12047.55</c:v>
                </c:pt>
                <c:pt idx="1650">
                  <c:v>12052.25</c:v>
                </c:pt>
                <c:pt idx="1651">
                  <c:v>12053.26</c:v>
                </c:pt>
                <c:pt idx="1652">
                  <c:v>12054.26</c:v>
                </c:pt>
                <c:pt idx="1653">
                  <c:v>12055.26</c:v>
                </c:pt>
                <c:pt idx="1654">
                  <c:v>12056.26</c:v>
                </c:pt>
                <c:pt idx="1655">
                  <c:v>12057.26</c:v>
                </c:pt>
                <c:pt idx="1656">
                  <c:v>12058.26</c:v>
                </c:pt>
                <c:pt idx="1657">
                  <c:v>12059.26</c:v>
                </c:pt>
                <c:pt idx="1658">
                  <c:v>12060.26</c:v>
                </c:pt>
                <c:pt idx="1659">
                  <c:v>12061.26</c:v>
                </c:pt>
                <c:pt idx="1660">
                  <c:v>12185.37</c:v>
                </c:pt>
                <c:pt idx="1661">
                  <c:v>12186.37</c:v>
                </c:pt>
                <c:pt idx="1662">
                  <c:v>12187.37</c:v>
                </c:pt>
                <c:pt idx="1663">
                  <c:v>12188.37</c:v>
                </c:pt>
                <c:pt idx="1664">
                  <c:v>12189.37</c:v>
                </c:pt>
                <c:pt idx="1665">
                  <c:v>12190.37</c:v>
                </c:pt>
                <c:pt idx="1666">
                  <c:v>12191.37</c:v>
                </c:pt>
                <c:pt idx="1667">
                  <c:v>12192.37</c:v>
                </c:pt>
                <c:pt idx="1668">
                  <c:v>12193.37</c:v>
                </c:pt>
                <c:pt idx="1669">
                  <c:v>12194.38</c:v>
                </c:pt>
                <c:pt idx="1670">
                  <c:v>12199.08</c:v>
                </c:pt>
                <c:pt idx="1671">
                  <c:v>12200.08</c:v>
                </c:pt>
                <c:pt idx="1672">
                  <c:v>12201.09</c:v>
                </c:pt>
                <c:pt idx="1673">
                  <c:v>12202.09</c:v>
                </c:pt>
                <c:pt idx="1674">
                  <c:v>12203.09</c:v>
                </c:pt>
                <c:pt idx="1675">
                  <c:v>12204.09</c:v>
                </c:pt>
                <c:pt idx="1676">
                  <c:v>12205.09</c:v>
                </c:pt>
                <c:pt idx="1677">
                  <c:v>12206.09</c:v>
                </c:pt>
                <c:pt idx="1678">
                  <c:v>12207.09</c:v>
                </c:pt>
                <c:pt idx="1679">
                  <c:v>12208.09</c:v>
                </c:pt>
                <c:pt idx="1680">
                  <c:v>12332.1</c:v>
                </c:pt>
                <c:pt idx="1681">
                  <c:v>12333.1</c:v>
                </c:pt>
                <c:pt idx="1682">
                  <c:v>12334.1</c:v>
                </c:pt>
                <c:pt idx="1683">
                  <c:v>12335.11</c:v>
                </c:pt>
                <c:pt idx="1684">
                  <c:v>12336.11</c:v>
                </c:pt>
                <c:pt idx="1685">
                  <c:v>12337.11</c:v>
                </c:pt>
                <c:pt idx="1686">
                  <c:v>12338.11</c:v>
                </c:pt>
                <c:pt idx="1687">
                  <c:v>12339.11</c:v>
                </c:pt>
                <c:pt idx="1688">
                  <c:v>12340.11</c:v>
                </c:pt>
                <c:pt idx="1689">
                  <c:v>12341.11</c:v>
                </c:pt>
                <c:pt idx="1690">
                  <c:v>12345.82</c:v>
                </c:pt>
                <c:pt idx="1691">
                  <c:v>12346.82</c:v>
                </c:pt>
                <c:pt idx="1692">
                  <c:v>12347.82</c:v>
                </c:pt>
                <c:pt idx="1693">
                  <c:v>12348.82</c:v>
                </c:pt>
                <c:pt idx="1694">
                  <c:v>12349.82</c:v>
                </c:pt>
                <c:pt idx="1695">
                  <c:v>12350.82</c:v>
                </c:pt>
                <c:pt idx="1696">
                  <c:v>12351.82</c:v>
                </c:pt>
                <c:pt idx="1697">
                  <c:v>12352.82</c:v>
                </c:pt>
                <c:pt idx="1698">
                  <c:v>12353.82</c:v>
                </c:pt>
                <c:pt idx="1699">
                  <c:v>12354.82</c:v>
                </c:pt>
                <c:pt idx="1700">
                  <c:v>12478.93</c:v>
                </c:pt>
                <c:pt idx="1701">
                  <c:v>12479.93</c:v>
                </c:pt>
                <c:pt idx="1702">
                  <c:v>12480.93</c:v>
                </c:pt>
                <c:pt idx="1703">
                  <c:v>12481.93</c:v>
                </c:pt>
                <c:pt idx="1704">
                  <c:v>12482.93</c:v>
                </c:pt>
                <c:pt idx="1705">
                  <c:v>12483.93</c:v>
                </c:pt>
                <c:pt idx="1706">
                  <c:v>12484.94</c:v>
                </c:pt>
                <c:pt idx="1707">
                  <c:v>12485.94</c:v>
                </c:pt>
                <c:pt idx="1708">
                  <c:v>12486.94</c:v>
                </c:pt>
                <c:pt idx="1709">
                  <c:v>12487.94</c:v>
                </c:pt>
                <c:pt idx="1710">
                  <c:v>12492.65</c:v>
                </c:pt>
                <c:pt idx="1711">
                  <c:v>12493.65</c:v>
                </c:pt>
                <c:pt idx="1712">
                  <c:v>12494.65</c:v>
                </c:pt>
                <c:pt idx="1713">
                  <c:v>12495.65</c:v>
                </c:pt>
                <c:pt idx="1714">
                  <c:v>12496.65</c:v>
                </c:pt>
                <c:pt idx="1715">
                  <c:v>12497.65</c:v>
                </c:pt>
                <c:pt idx="1716">
                  <c:v>12498.65</c:v>
                </c:pt>
                <c:pt idx="1717">
                  <c:v>12499.65</c:v>
                </c:pt>
                <c:pt idx="1718">
                  <c:v>12500.65</c:v>
                </c:pt>
                <c:pt idx="1719">
                  <c:v>12501.65</c:v>
                </c:pt>
                <c:pt idx="1720">
                  <c:v>12625.76</c:v>
                </c:pt>
                <c:pt idx="1721">
                  <c:v>12626.76</c:v>
                </c:pt>
                <c:pt idx="1722">
                  <c:v>12627.76</c:v>
                </c:pt>
                <c:pt idx="1723">
                  <c:v>12628.76</c:v>
                </c:pt>
                <c:pt idx="1724">
                  <c:v>12629.76</c:v>
                </c:pt>
                <c:pt idx="1725">
                  <c:v>12630.76</c:v>
                </c:pt>
                <c:pt idx="1726">
                  <c:v>12631.76</c:v>
                </c:pt>
                <c:pt idx="1727">
                  <c:v>12632.76</c:v>
                </c:pt>
                <c:pt idx="1728">
                  <c:v>12633.76</c:v>
                </c:pt>
                <c:pt idx="1729">
                  <c:v>12634.76</c:v>
                </c:pt>
                <c:pt idx="1730">
                  <c:v>12639.47</c:v>
                </c:pt>
                <c:pt idx="1731">
                  <c:v>12640.47</c:v>
                </c:pt>
                <c:pt idx="1732">
                  <c:v>12641.47</c:v>
                </c:pt>
                <c:pt idx="1733">
                  <c:v>12642.47</c:v>
                </c:pt>
                <c:pt idx="1734">
                  <c:v>12643.47</c:v>
                </c:pt>
                <c:pt idx="1735">
                  <c:v>12644.47</c:v>
                </c:pt>
                <c:pt idx="1736">
                  <c:v>12645.47</c:v>
                </c:pt>
                <c:pt idx="1737">
                  <c:v>12646.48</c:v>
                </c:pt>
                <c:pt idx="1738">
                  <c:v>12647.48</c:v>
                </c:pt>
                <c:pt idx="1739">
                  <c:v>12648.48</c:v>
                </c:pt>
                <c:pt idx="1740">
                  <c:v>12772.52</c:v>
                </c:pt>
                <c:pt idx="1741">
                  <c:v>12773.52</c:v>
                </c:pt>
                <c:pt idx="1742">
                  <c:v>12774.53</c:v>
                </c:pt>
                <c:pt idx="1743">
                  <c:v>12775.53</c:v>
                </c:pt>
                <c:pt idx="1744">
                  <c:v>12776.53</c:v>
                </c:pt>
                <c:pt idx="1745">
                  <c:v>12777.53</c:v>
                </c:pt>
                <c:pt idx="1746">
                  <c:v>12778.53</c:v>
                </c:pt>
                <c:pt idx="1747">
                  <c:v>12779.53</c:v>
                </c:pt>
                <c:pt idx="1748">
                  <c:v>12780.53</c:v>
                </c:pt>
                <c:pt idx="1749">
                  <c:v>12781.53</c:v>
                </c:pt>
                <c:pt idx="1750">
                  <c:v>12786.24</c:v>
                </c:pt>
                <c:pt idx="1751">
                  <c:v>12787.24</c:v>
                </c:pt>
                <c:pt idx="1752">
                  <c:v>12788.24</c:v>
                </c:pt>
                <c:pt idx="1753">
                  <c:v>12789.24</c:v>
                </c:pt>
                <c:pt idx="1754">
                  <c:v>12790.24</c:v>
                </c:pt>
                <c:pt idx="1755">
                  <c:v>12791.24</c:v>
                </c:pt>
                <c:pt idx="1756">
                  <c:v>12792.24</c:v>
                </c:pt>
                <c:pt idx="1757">
                  <c:v>12793.24</c:v>
                </c:pt>
                <c:pt idx="1758">
                  <c:v>12794.24</c:v>
                </c:pt>
                <c:pt idx="1759">
                  <c:v>12795.25</c:v>
                </c:pt>
                <c:pt idx="1760">
                  <c:v>12919.26</c:v>
                </c:pt>
                <c:pt idx="1761">
                  <c:v>12920.26</c:v>
                </c:pt>
                <c:pt idx="1762">
                  <c:v>12921.26</c:v>
                </c:pt>
                <c:pt idx="1763">
                  <c:v>12922.26</c:v>
                </c:pt>
                <c:pt idx="1764">
                  <c:v>12923.27</c:v>
                </c:pt>
                <c:pt idx="1765">
                  <c:v>12924.27</c:v>
                </c:pt>
                <c:pt idx="1766">
                  <c:v>12925.27</c:v>
                </c:pt>
                <c:pt idx="1767">
                  <c:v>12926.27</c:v>
                </c:pt>
                <c:pt idx="1768">
                  <c:v>12927.27</c:v>
                </c:pt>
                <c:pt idx="1769">
                  <c:v>12928.27</c:v>
                </c:pt>
                <c:pt idx="1770">
                  <c:v>12932.98</c:v>
                </c:pt>
                <c:pt idx="1771">
                  <c:v>12933.98</c:v>
                </c:pt>
                <c:pt idx="1772">
                  <c:v>12934.98</c:v>
                </c:pt>
                <c:pt idx="1773">
                  <c:v>12935.98</c:v>
                </c:pt>
                <c:pt idx="1774">
                  <c:v>12936.98</c:v>
                </c:pt>
                <c:pt idx="1775">
                  <c:v>12937.98</c:v>
                </c:pt>
                <c:pt idx="1776">
                  <c:v>12938.98</c:v>
                </c:pt>
                <c:pt idx="1777">
                  <c:v>12939.98</c:v>
                </c:pt>
                <c:pt idx="1778">
                  <c:v>12940.98</c:v>
                </c:pt>
                <c:pt idx="1779">
                  <c:v>12941.98</c:v>
                </c:pt>
                <c:pt idx="1780">
                  <c:v>13066.09</c:v>
                </c:pt>
                <c:pt idx="1781">
                  <c:v>13067.09</c:v>
                </c:pt>
                <c:pt idx="1782">
                  <c:v>13068.09</c:v>
                </c:pt>
                <c:pt idx="1783">
                  <c:v>13069.09</c:v>
                </c:pt>
                <c:pt idx="1784">
                  <c:v>13070.09</c:v>
                </c:pt>
                <c:pt idx="1785">
                  <c:v>13071.09</c:v>
                </c:pt>
                <c:pt idx="1786">
                  <c:v>13072.09</c:v>
                </c:pt>
                <c:pt idx="1787">
                  <c:v>13073.09</c:v>
                </c:pt>
                <c:pt idx="1788">
                  <c:v>13074.09</c:v>
                </c:pt>
                <c:pt idx="1789">
                  <c:v>13075.1</c:v>
                </c:pt>
                <c:pt idx="1790">
                  <c:v>13079.8</c:v>
                </c:pt>
                <c:pt idx="1791">
                  <c:v>13080.8</c:v>
                </c:pt>
                <c:pt idx="1792">
                  <c:v>13081.8</c:v>
                </c:pt>
                <c:pt idx="1793">
                  <c:v>13082.8</c:v>
                </c:pt>
                <c:pt idx="1794">
                  <c:v>13083.8</c:v>
                </c:pt>
                <c:pt idx="1795">
                  <c:v>13084.8</c:v>
                </c:pt>
                <c:pt idx="1796">
                  <c:v>13085.81</c:v>
                </c:pt>
                <c:pt idx="1797">
                  <c:v>13086.81</c:v>
                </c:pt>
                <c:pt idx="1798">
                  <c:v>13087.81</c:v>
                </c:pt>
                <c:pt idx="1799">
                  <c:v>13088.81</c:v>
                </c:pt>
                <c:pt idx="1800">
                  <c:v>13212.91</c:v>
                </c:pt>
                <c:pt idx="1801">
                  <c:v>13213.91</c:v>
                </c:pt>
                <c:pt idx="1802">
                  <c:v>13214.92</c:v>
                </c:pt>
                <c:pt idx="1803">
                  <c:v>13215.92</c:v>
                </c:pt>
                <c:pt idx="1804">
                  <c:v>13216.92</c:v>
                </c:pt>
                <c:pt idx="1805">
                  <c:v>13217.92</c:v>
                </c:pt>
                <c:pt idx="1806">
                  <c:v>13218.92</c:v>
                </c:pt>
                <c:pt idx="1807">
                  <c:v>13219.92</c:v>
                </c:pt>
                <c:pt idx="1808">
                  <c:v>13220.92</c:v>
                </c:pt>
                <c:pt idx="1809">
                  <c:v>13221.92</c:v>
                </c:pt>
                <c:pt idx="1810">
                  <c:v>13226.63</c:v>
                </c:pt>
                <c:pt idx="1811">
                  <c:v>13227.63</c:v>
                </c:pt>
                <c:pt idx="1812">
                  <c:v>13228.63</c:v>
                </c:pt>
                <c:pt idx="1813">
                  <c:v>13229.63</c:v>
                </c:pt>
                <c:pt idx="1814">
                  <c:v>13230.63</c:v>
                </c:pt>
                <c:pt idx="1815">
                  <c:v>13231.64</c:v>
                </c:pt>
                <c:pt idx="1816">
                  <c:v>13232.64</c:v>
                </c:pt>
                <c:pt idx="1817">
                  <c:v>13233.64</c:v>
                </c:pt>
                <c:pt idx="1818">
                  <c:v>13234.64</c:v>
                </c:pt>
                <c:pt idx="1819">
                  <c:v>13235.64</c:v>
                </c:pt>
                <c:pt idx="1820">
                  <c:v>13359.74</c:v>
                </c:pt>
                <c:pt idx="1821">
                  <c:v>13360.74</c:v>
                </c:pt>
                <c:pt idx="1822">
                  <c:v>13361.75</c:v>
                </c:pt>
                <c:pt idx="1823">
                  <c:v>13362.75</c:v>
                </c:pt>
                <c:pt idx="1824">
                  <c:v>13363.75</c:v>
                </c:pt>
                <c:pt idx="1825">
                  <c:v>13364.75</c:v>
                </c:pt>
                <c:pt idx="1826">
                  <c:v>13365.75</c:v>
                </c:pt>
                <c:pt idx="1827">
                  <c:v>13366.75</c:v>
                </c:pt>
                <c:pt idx="1828">
                  <c:v>13367.75</c:v>
                </c:pt>
                <c:pt idx="1829">
                  <c:v>13368.75</c:v>
                </c:pt>
                <c:pt idx="1830">
                  <c:v>13373.46</c:v>
                </c:pt>
                <c:pt idx="1831">
                  <c:v>13374.46</c:v>
                </c:pt>
                <c:pt idx="1832">
                  <c:v>13375.46</c:v>
                </c:pt>
                <c:pt idx="1833">
                  <c:v>13376.46</c:v>
                </c:pt>
                <c:pt idx="1834">
                  <c:v>13377.46</c:v>
                </c:pt>
                <c:pt idx="1835">
                  <c:v>13378.46</c:v>
                </c:pt>
                <c:pt idx="1836">
                  <c:v>13379.46</c:v>
                </c:pt>
                <c:pt idx="1837">
                  <c:v>13380.47</c:v>
                </c:pt>
                <c:pt idx="1838">
                  <c:v>13381.47</c:v>
                </c:pt>
                <c:pt idx="1839">
                  <c:v>13382.47</c:v>
                </c:pt>
                <c:pt idx="1840">
                  <c:v>13506.54</c:v>
                </c:pt>
                <c:pt idx="1841">
                  <c:v>13507.54</c:v>
                </c:pt>
                <c:pt idx="1842">
                  <c:v>13508.54</c:v>
                </c:pt>
                <c:pt idx="1843">
                  <c:v>13509.54</c:v>
                </c:pt>
                <c:pt idx="1844">
                  <c:v>13510.54</c:v>
                </c:pt>
                <c:pt idx="1845">
                  <c:v>13511.54</c:v>
                </c:pt>
                <c:pt idx="1846">
                  <c:v>13512.54</c:v>
                </c:pt>
                <c:pt idx="1847">
                  <c:v>13513.54</c:v>
                </c:pt>
                <c:pt idx="1848">
                  <c:v>13514.54</c:v>
                </c:pt>
                <c:pt idx="1849">
                  <c:v>13515.55</c:v>
                </c:pt>
                <c:pt idx="1850">
                  <c:v>13520.25</c:v>
                </c:pt>
                <c:pt idx="1851">
                  <c:v>13521.26</c:v>
                </c:pt>
                <c:pt idx="1852">
                  <c:v>13522.26</c:v>
                </c:pt>
                <c:pt idx="1853">
                  <c:v>13523.26</c:v>
                </c:pt>
                <c:pt idx="1854">
                  <c:v>13524.26</c:v>
                </c:pt>
                <c:pt idx="1855">
                  <c:v>13525.26</c:v>
                </c:pt>
                <c:pt idx="1856">
                  <c:v>13526.26</c:v>
                </c:pt>
                <c:pt idx="1857">
                  <c:v>13527.26</c:v>
                </c:pt>
                <c:pt idx="1858">
                  <c:v>13528.26</c:v>
                </c:pt>
                <c:pt idx="1859">
                  <c:v>13529.26</c:v>
                </c:pt>
                <c:pt idx="1860">
                  <c:v>13653.37</c:v>
                </c:pt>
                <c:pt idx="1861">
                  <c:v>13654.37</c:v>
                </c:pt>
                <c:pt idx="1862">
                  <c:v>13655.37</c:v>
                </c:pt>
                <c:pt idx="1863">
                  <c:v>13656.37</c:v>
                </c:pt>
                <c:pt idx="1864">
                  <c:v>13657.37</c:v>
                </c:pt>
                <c:pt idx="1865">
                  <c:v>13658.37</c:v>
                </c:pt>
                <c:pt idx="1866">
                  <c:v>13659.37</c:v>
                </c:pt>
                <c:pt idx="1867">
                  <c:v>13660.37</c:v>
                </c:pt>
                <c:pt idx="1868">
                  <c:v>13661.37</c:v>
                </c:pt>
                <c:pt idx="1869">
                  <c:v>13662.37</c:v>
                </c:pt>
                <c:pt idx="1870">
                  <c:v>13667.08</c:v>
                </c:pt>
                <c:pt idx="1871">
                  <c:v>13668.08</c:v>
                </c:pt>
                <c:pt idx="1872">
                  <c:v>13669.08</c:v>
                </c:pt>
                <c:pt idx="1873">
                  <c:v>13670.08</c:v>
                </c:pt>
                <c:pt idx="1874">
                  <c:v>13671.08</c:v>
                </c:pt>
                <c:pt idx="1875">
                  <c:v>13672.08</c:v>
                </c:pt>
                <c:pt idx="1876">
                  <c:v>13673.08</c:v>
                </c:pt>
                <c:pt idx="1877">
                  <c:v>13674.08</c:v>
                </c:pt>
                <c:pt idx="1878">
                  <c:v>13675.08</c:v>
                </c:pt>
                <c:pt idx="1879">
                  <c:v>13676.08</c:v>
                </c:pt>
                <c:pt idx="1880">
                  <c:v>13800.1</c:v>
                </c:pt>
                <c:pt idx="1881">
                  <c:v>13801.1</c:v>
                </c:pt>
                <c:pt idx="1882">
                  <c:v>13802.1</c:v>
                </c:pt>
                <c:pt idx="1883">
                  <c:v>13803.11</c:v>
                </c:pt>
                <c:pt idx="1884">
                  <c:v>13804.11</c:v>
                </c:pt>
                <c:pt idx="1885">
                  <c:v>13805.11</c:v>
                </c:pt>
                <c:pt idx="1886">
                  <c:v>13806.11</c:v>
                </c:pt>
                <c:pt idx="1887">
                  <c:v>13807.11</c:v>
                </c:pt>
                <c:pt idx="1888">
                  <c:v>13808.11</c:v>
                </c:pt>
                <c:pt idx="1889">
                  <c:v>13809.11</c:v>
                </c:pt>
                <c:pt idx="1890">
                  <c:v>13813.82</c:v>
                </c:pt>
                <c:pt idx="1891">
                  <c:v>13814.82</c:v>
                </c:pt>
                <c:pt idx="1892">
                  <c:v>13815.82</c:v>
                </c:pt>
                <c:pt idx="1893">
                  <c:v>13816.82</c:v>
                </c:pt>
                <c:pt idx="1894">
                  <c:v>13817.82</c:v>
                </c:pt>
                <c:pt idx="1895">
                  <c:v>13818.82</c:v>
                </c:pt>
                <c:pt idx="1896">
                  <c:v>13819.82</c:v>
                </c:pt>
                <c:pt idx="1897">
                  <c:v>13820.82</c:v>
                </c:pt>
                <c:pt idx="1898">
                  <c:v>13821.82</c:v>
                </c:pt>
                <c:pt idx="1899">
                  <c:v>13822.82</c:v>
                </c:pt>
                <c:pt idx="1900">
                  <c:v>13946.93</c:v>
                </c:pt>
                <c:pt idx="1901">
                  <c:v>13947.93</c:v>
                </c:pt>
                <c:pt idx="1902">
                  <c:v>13948.93</c:v>
                </c:pt>
                <c:pt idx="1903">
                  <c:v>13949.93</c:v>
                </c:pt>
                <c:pt idx="1904">
                  <c:v>13950.93</c:v>
                </c:pt>
                <c:pt idx="1905">
                  <c:v>13951.93</c:v>
                </c:pt>
                <c:pt idx="1906">
                  <c:v>13952.93</c:v>
                </c:pt>
                <c:pt idx="1907">
                  <c:v>13953.94</c:v>
                </c:pt>
                <c:pt idx="1908">
                  <c:v>13954.94</c:v>
                </c:pt>
                <c:pt idx="1909">
                  <c:v>13955.94</c:v>
                </c:pt>
                <c:pt idx="1910">
                  <c:v>13960.65</c:v>
                </c:pt>
                <c:pt idx="1911">
                  <c:v>13961.65</c:v>
                </c:pt>
                <c:pt idx="1912">
                  <c:v>13962.65</c:v>
                </c:pt>
                <c:pt idx="1913">
                  <c:v>13963.65</c:v>
                </c:pt>
                <c:pt idx="1914">
                  <c:v>13964.65</c:v>
                </c:pt>
                <c:pt idx="1915">
                  <c:v>13965.65</c:v>
                </c:pt>
                <c:pt idx="1916">
                  <c:v>13966.65</c:v>
                </c:pt>
                <c:pt idx="1917">
                  <c:v>13967.65</c:v>
                </c:pt>
                <c:pt idx="1918">
                  <c:v>13968.65</c:v>
                </c:pt>
                <c:pt idx="1919">
                  <c:v>13969.65</c:v>
                </c:pt>
                <c:pt idx="1920">
                  <c:v>14093.76</c:v>
                </c:pt>
                <c:pt idx="1921">
                  <c:v>14094.76</c:v>
                </c:pt>
                <c:pt idx="1922">
                  <c:v>14095.76</c:v>
                </c:pt>
                <c:pt idx="1923">
                  <c:v>14096.76</c:v>
                </c:pt>
                <c:pt idx="1924">
                  <c:v>14097.76</c:v>
                </c:pt>
                <c:pt idx="1925">
                  <c:v>14098.76</c:v>
                </c:pt>
                <c:pt idx="1926">
                  <c:v>14099.76</c:v>
                </c:pt>
                <c:pt idx="1927">
                  <c:v>14100.76</c:v>
                </c:pt>
                <c:pt idx="1928">
                  <c:v>14101.76</c:v>
                </c:pt>
                <c:pt idx="1929">
                  <c:v>14102.76</c:v>
                </c:pt>
                <c:pt idx="1930">
                  <c:v>14107.47</c:v>
                </c:pt>
                <c:pt idx="1931">
                  <c:v>14108.47</c:v>
                </c:pt>
                <c:pt idx="1932">
                  <c:v>14109.47</c:v>
                </c:pt>
                <c:pt idx="1933">
                  <c:v>14110.47</c:v>
                </c:pt>
                <c:pt idx="1934">
                  <c:v>14111.47</c:v>
                </c:pt>
                <c:pt idx="1935">
                  <c:v>14112.47</c:v>
                </c:pt>
                <c:pt idx="1936">
                  <c:v>14113.48</c:v>
                </c:pt>
                <c:pt idx="1937">
                  <c:v>14114.48</c:v>
                </c:pt>
                <c:pt idx="1938">
                  <c:v>14115.48</c:v>
                </c:pt>
                <c:pt idx="1939">
                  <c:v>14116.48</c:v>
                </c:pt>
                <c:pt idx="1940">
                  <c:v>14240.59</c:v>
                </c:pt>
                <c:pt idx="1941">
                  <c:v>14241.59</c:v>
                </c:pt>
                <c:pt idx="1942">
                  <c:v>14242.59</c:v>
                </c:pt>
                <c:pt idx="1943">
                  <c:v>14243.59</c:v>
                </c:pt>
                <c:pt idx="1944">
                  <c:v>14244.59</c:v>
                </c:pt>
                <c:pt idx="1945">
                  <c:v>14245.59</c:v>
                </c:pt>
                <c:pt idx="1946">
                  <c:v>14246.59</c:v>
                </c:pt>
                <c:pt idx="1947">
                  <c:v>14247.59</c:v>
                </c:pt>
                <c:pt idx="1948">
                  <c:v>14248.59</c:v>
                </c:pt>
                <c:pt idx="1949">
                  <c:v>14249.59</c:v>
                </c:pt>
                <c:pt idx="1950">
                  <c:v>14254.3</c:v>
                </c:pt>
                <c:pt idx="1951">
                  <c:v>14255.3</c:v>
                </c:pt>
                <c:pt idx="1952">
                  <c:v>14256.3</c:v>
                </c:pt>
                <c:pt idx="1953">
                  <c:v>14257.3</c:v>
                </c:pt>
                <c:pt idx="1954">
                  <c:v>14258.3</c:v>
                </c:pt>
                <c:pt idx="1955">
                  <c:v>14259.31</c:v>
                </c:pt>
                <c:pt idx="1956">
                  <c:v>14260.31</c:v>
                </c:pt>
                <c:pt idx="1957">
                  <c:v>14261.31</c:v>
                </c:pt>
                <c:pt idx="1958">
                  <c:v>14262.31</c:v>
                </c:pt>
                <c:pt idx="1959">
                  <c:v>14263.31</c:v>
                </c:pt>
                <c:pt idx="1960">
                  <c:v>14387.41</c:v>
                </c:pt>
                <c:pt idx="1961">
                  <c:v>14388.41</c:v>
                </c:pt>
                <c:pt idx="1962">
                  <c:v>14389.42</c:v>
                </c:pt>
                <c:pt idx="1963">
                  <c:v>14390.42</c:v>
                </c:pt>
                <c:pt idx="1964">
                  <c:v>14391.42</c:v>
                </c:pt>
                <c:pt idx="1965">
                  <c:v>14392.42</c:v>
                </c:pt>
                <c:pt idx="1966">
                  <c:v>14393.42</c:v>
                </c:pt>
                <c:pt idx="1967">
                  <c:v>14394.42</c:v>
                </c:pt>
                <c:pt idx="1968">
                  <c:v>14395.42</c:v>
                </c:pt>
                <c:pt idx="1969">
                  <c:v>14396.42</c:v>
                </c:pt>
                <c:pt idx="1970">
                  <c:v>14401.13</c:v>
                </c:pt>
                <c:pt idx="1971">
                  <c:v>14402.13</c:v>
                </c:pt>
                <c:pt idx="1972">
                  <c:v>14403.13</c:v>
                </c:pt>
                <c:pt idx="1973">
                  <c:v>14404.13</c:v>
                </c:pt>
                <c:pt idx="1974">
                  <c:v>14405.13</c:v>
                </c:pt>
                <c:pt idx="1975">
                  <c:v>14406.13</c:v>
                </c:pt>
                <c:pt idx="1976">
                  <c:v>14407.13</c:v>
                </c:pt>
                <c:pt idx="1977">
                  <c:v>14408.13</c:v>
                </c:pt>
                <c:pt idx="1978">
                  <c:v>14409.13</c:v>
                </c:pt>
                <c:pt idx="1979">
                  <c:v>14410.14</c:v>
                </c:pt>
                <c:pt idx="1980">
                  <c:v>14534.21</c:v>
                </c:pt>
                <c:pt idx="1981">
                  <c:v>14535.21</c:v>
                </c:pt>
                <c:pt idx="1982">
                  <c:v>14536.21</c:v>
                </c:pt>
                <c:pt idx="1983">
                  <c:v>14537.21</c:v>
                </c:pt>
                <c:pt idx="1984">
                  <c:v>14538.22</c:v>
                </c:pt>
                <c:pt idx="1985">
                  <c:v>14539.22</c:v>
                </c:pt>
                <c:pt idx="1986">
                  <c:v>14540.22</c:v>
                </c:pt>
                <c:pt idx="1987">
                  <c:v>14541.22</c:v>
                </c:pt>
                <c:pt idx="1988">
                  <c:v>14542.22</c:v>
                </c:pt>
                <c:pt idx="1989">
                  <c:v>14543.22</c:v>
                </c:pt>
                <c:pt idx="1990">
                  <c:v>14547.93</c:v>
                </c:pt>
                <c:pt idx="1991">
                  <c:v>14548.93</c:v>
                </c:pt>
                <c:pt idx="1992">
                  <c:v>14549.93</c:v>
                </c:pt>
                <c:pt idx="1993">
                  <c:v>14550.93</c:v>
                </c:pt>
                <c:pt idx="1994">
                  <c:v>14551.93</c:v>
                </c:pt>
                <c:pt idx="1995">
                  <c:v>14552.93</c:v>
                </c:pt>
                <c:pt idx="1996">
                  <c:v>14553.93</c:v>
                </c:pt>
                <c:pt idx="1997">
                  <c:v>14554.93</c:v>
                </c:pt>
                <c:pt idx="1998">
                  <c:v>14555.93</c:v>
                </c:pt>
                <c:pt idx="1999">
                  <c:v>14556.93</c:v>
                </c:pt>
                <c:pt idx="2000">
                  <c:v>14681.04</c:v>
                </c:pt>
                <c:pt idx="2001">
                  <c:v>14682.04</c:v>
                </c:pt>
                <c:pt idx="2002">
                  <c:v>14683.04</c:v>
                </c:pt>
                <c:pt idx="2003">
                  <c:v>14684.04</c:v>
                </c:pt>
                <c:pt idx="2004">
                  <c:v>14685.04</c:v>
                </c:pt>
                <c:pt idx="2005">
                  <c:v>14686.04</c:v>
                </c:pt>
                <c:pt idx="2006">
                  <c:v>14687.04</c:v>
                </c:pt>
                <c:pt idx="2007">
                  <c:v>14688.05</c:v>
                </c:pt>
                <c:pt idx="2008">
                  <c:v>14689.05</c:v>
                </c:pt>
                <c:pt idx="2009">
                  <c:v>14690.05</c:v>
                </c:pt>
                <c:pt idx="2010">
                  <c:v>14694.76</c:v>
                </c:pt>
                <c:pt idx="2011">
                  <c:v>14695.76</c:v>
                </c:pt>
                <c:pt idx="2012">
                  <c:v>14696.76</c:v>
                </c:pt>
                <c:pt idx="2013">
                  <c:v>14697.76</c:v>
                </c:pt>
                <c:pt idx="2014">
                  <c:v>14698.76</c:v>
                </c:pt>
                <c:pt idx="2015">
                  <c:v>14699.76</c:v>
                </c:pt>
                <c:pt idx="2016">
                  <c:v>14700.76</c:v>
                </c:pt>
                <c:pt idx="2017">
                  <c:v>14701.76</c:v>
                </c:pt>
                <c:pt idx="2018">
                  <c:v>14702.76</c:v>
                </c:pt>
                <c:pt idx="2019">
                  <c:v>14703.76</c:v>
                </c:pt>
                <c:pt idx="2020">
                  <c:v>14827.86</c:v>
                </c:pt>
                <c:pt idx="2021">
                  <c:v>14828.87</c:v>
                </c:pt>
                <c:pt idx="2022">
                  <c:v>14829.87</c:v>
                </c:pt>
                <c:pt idx="2023">
                  <c:v>14830.87</c:v>
                </c:pt>
                <c:pt idx="2024">
                  <c:v>14831.87</c:v>
                </c:pt>
                <c:pt idx="2025">
                  <c:v>14832.87</c:v>
                </c:pt>
                <c:pt idx="2026">
                  <c:v>14833.87</c:v>
                </c:pt>
                <c:pt idx="2027">
                  <c:v>14834.87</c:v>
                </c:pt>
                <c:pt idx="2028">
                  <c:v>14835.87</c:v>
                </c:pt>
                <c:pt idx="2029">
                  <c:v>14836.87</c:v>
                </c:pt>
                <c:pt idx="2030">
                  <c:v>14841.58</c:v>
                </c:pt>
                <c:pt idx="2031">
                  <c:v>14842.58</c:v>
                </c:pt>
                <c:pt idx="2032">
                  <c:v>14843.58</c:v>
                </c:pt>
                <c:pt idx="2033">
                  <c:v>14844.58</c:v>
                </c:pt>
                <c:pt idx="2034">
                  <c:v>14845.59</c:v>
                </c:pt>
                <c:pt idx="2035">
                  <c:v>14846.59</c:v>
                </c:pt>
                <c:pt idx="2036">
                  <c:v>14847.59</c:v>
                </c:pt>
                <c:pt idx="2037">
                  <c:v>14848.59</c:v>
                </c:pt>
                <c:pt idx="2038">
                  <c:v>14849.59</c:v>
                </c:pt>
                <c:pt idx="2039">
                  <c:v>14850.59</c:v>
                </c:pt>
                <c:pt idx="2040">
                  <c:v>14974.69</c:v>
                </c:pt>
                <c:pt idx="2041">
                  <c:v>14975.69</c:v>
                </c:pt>
                <c:pt idx="2042">
                  <c:v>14976.69</c:v>
                </c:pt>
                <c:pt idx="2043">
                  <c:v>14977.69</c:v>
                </c:pt>
                <c:pt idx="2044">
                  <c:v>14978.69</c:v>
                </c:pt>
                <c:pt idx="2045">
                  <c:v>14979.7</c:v>
                </c:pt>
                <c:pt idx="2046">
                  <c:v>14980.7</c:v>
                </c:pt>
                <c:pt idx="2047">
                  <c:v>14981.7</c:v>
                </c:pt>
                <c:pt idx="2048">
                  <c:v>14982.7</c:v>
                </c:pt>
                <c:pt idx="2049">
                  <c:v>14983.7</c:v>
                </c:pt>
                <c:pt idx="2050">
                  <c:v>14988.41</c:v>
                </c:pt>
                <c:pt idx="2051">
                  <c:v>14989.41</c:v>
                </c:pt>
                <c:pt idx="2052">
                  <c:v>14990.41</c:v>
                </c:pt>
                <c:pt idx="2053">
                  <c:v>14991.41</c:v>
                </c:pt>
                <c:pt idx="2054">
                  <c:v>14992.41</c:v>
                </c:pt>
                <c:pt idx="2055">
                  <c:v>14993.41</c:v>
                </c:pt>
                <c:pt idx="2056">
                  <c:v>14994.41</c:v>
                </c:pt>
                <c:pt idx="2057">
                  <c:v>14995.41</c:v>
                </c:pt>
                <c:pt idx="2058">
                  <c:v>14996.41</c:v>
                </c:pt>
                <c:pt idx="2059">
                  <c:v>14997.42</c:v>
                </c:pt>
                <c:pt idx="2060">
                  <c:v>15121.52</c:v>
                </c:pt>
                <c:pt idx="2061">
                  <c:v>15122.52</c:v>
                </c:pt>
                <c:pt idx="2062">
                  <c:v>15123.52</c:v>
                </c:pt>
                <c:pt idx="2063">
                  <c:v>15124.52</c:v>
                </c:pt>
                <c:pt idx="2064">
                  <c:v>15125.53</c:v>
                </c:pt>
                <c:pt idx="2065">
                  <c:v>15126.53</c:v>
                </c:pt>
                <c:pt idx="2066">
                  <c:v>15127.53</c:v>
                </c:pt>
                <c:pt idx="2067">
                  <c:v>15128.53</c:v>
                </c:pt>
                <c:pt idx="2068">
                  <c:v>15129.53</c:v>
                </c:pt>
                <c:pt idx="2069">
                  <c:v>15130.53</c:v>
                </c:pt>
                <c:pt idx="2070">
                  <c:v>15135.24</c:v>
                </c:pt>
                <c:pt idx="2071">
                  <c:v>15136.24</c:v>
                </c:pt>
                <c:pt idx="2072">
                  <c:v>15137.24</c:v>
                </c:pt>
                <c:pt idx="2073">
                  <c:v>15138.24</c:v>
                </c:pt>
                <c:pt idx="2074">
                  <c:v>15139.24</c:v>
                </c:pt>
                <c:pt idx="2075">
                  <c:v>15140.24</c:v>
                </c:pt>
                <c:pt idx="2076">
                  <c:v>15141.24</c:v>
                </c:pt>
                <c:pt idx="2077">
                  <c:v>15142.24</c:v>
                </c:pt>
                <c:pt idx="2078">
                  <c:v>15143.24</c:v>
                </c:pt>
                <c:pt idx="2079">
                  <c:v>15144.24</c:v>
                </c:pt>
                <c:pt idx="2080">
                  <c:v>15268.35</c:v>
                </c:pt>
                <c:pt idx="2081">
                  <c:v>15269.35</c:v>
                </c:pt>
                <c:pt idx="2082">
                  <c:v>15270.35</c:v>
                </c:pt>
                <c:pt idx="2083">
                  <c:v>15271.35</c:v>
                </c:pt>
                <c:pt idx="2084">
                  <c:v>15272.35</c:v>
                </c:pt>
                <c:pt idx="2085">
                  <c:v>15273.35</c:v>
                </c:pt>
                <c:pt idx="2086">
                  <c:v>15274.36</c:v>
                </c:pt>
                <c:pt idx="2087">
                  <c:v>15275.36</c:v>
                </c:pt>
                <c:pt idx="2088">
                  <c:v>15276.36</c:v>
                </c:pt>
                <c:pt idx="2089">
                  <c:v>15277.36</c:v>
                </c:pt>
                <c:pt idx="2090">
                  <c:v>15282.07</c:v>
                </c:pt>
                <c:pt idx="2091">
                  <c:v>15283.07</c:v>
                </c:pt>
                <c:pt idx="2092">
                  <c:v>15284.07</c:v>
                </c:pt>
                <c:pt idx="2093">
                  <c:v>15285.07</c:v>
                </c:pt>
                <c:pt idx="2094">
                  <c:v>15286.07</c:v>
                </c:pt>
                <c:pt idx="2095">
                  <c:v>15287.07</c:v>
                </c:pt>
                <c:pt idx="2096">
                  <c:v>15288.07</c:v>
                </c:pt>
                <c:pt idx="2097">
                  <c:v>15289.07</c:v>
                </c:pt>
                <c:pt idx="2098">
                  <c:v>15290.07</c:v>
                </c:pt>
                <c:pt idx="2099">
                  <c:v>15291.07</c:v>
                </c:pt>
                <c:pt idx="2100">
                  <c:v>15415.1</c:v>
                </c:pt>
                <c:pt idx="2101">
                  <c:v>15416.1</c:v>
                </c:pt>
                <c:pt idx="2102">
                  <c:v>15417.1</c:v>
                </c:pt>
                <c:pt idx="2103">
                  <c:v>15418.11</c:v>
                </c:pt>
                <c:pt idx="2104">
                  <c:v>15419.11</c:v>
                </c:pt>
                <c:pt idx="2105">
                  <c:v>15420.11</c:v>
                </c:pt>
                <c:pt idx="2106">
                  <c:v>15421.11</c:v>
                </c:pt>
                <c:pt idx="2107">
                  <c:v>15422.11</c:v>
                </c:pt>
                <c:pt idx="2108">
                  <c:v>15423.11</c:v>
                </c:pt>
                <c:pt idx="2109">
                  <c:v>15424.11</c:v>
                </c:pt>
                <c:pt idx="2110">
                  <c:v>15428.82</c:v>
                </c:pt>
                <c:pt idx="2111">
                  <c:v>15429.82</c:v>
                </c:pt>
                <c:pt idx="2112">
                  <c:v>15430.82</c:v>
                </c:pt>
                <c:pt idx="2113">
                  <c:v>15431.82</c:v>
                </c:pt>
                <c:pt idx="2114">
                  <c:v>15432.82</c:v>
                </c:pt>
                <c:pt idx="2115">
                  <c:v>15433.82</c:v>
                </c:pt>
                <c:pt idx="2116">
                  <c:v>15434.82</c:v>
                </c:pt>
                <c:pt idx="2117">
                  <c:v>15435.82</c:v>
                </c:pt>
                <c:pt idx="2118">
                  <c:v>15436.82</c:v>
                </c:pt>
                <c:pt idx="2119">
                  <c:v>15437.82</c:v>
                </c:pt>
                <c:pt idx="2120">
                  <c:v>15561.93</c:v>
                </c:pt>
                <c:pt idx="2121">
                  <c:v>15562.93</c:v>
                </c:pt>
                <c:pt idx="2122">
                  <c:v>15563.93</c:v>
                </c:pt>
                <c:pt idx="2123">
                  <c:v>15564.93</c:v>
                </c:pt>
                <c:pt idx="2124">
                  <c:v>15565.93</c:v>
                </c:pt>
                <c:pt idx="2125">
                  <c:v>15566.93</c:v>
                </c:pt>
                <c:pt idx="2126">
                  <c:v>15567.93</c:v>
                </c:pt>
                <c:pt idx="2127">
                  <c:v>15568.93</c:v>
                </c:pt>
                <c:pt idx="2128">
                  <c:v>15569.93</c:v>
                </c:pt>
                <c:pt idx="2129">
                  <c:v>15570.93</c:v>
                </c:pt>
                <c:pt idx="2130">
                  <c:v>15575.64</c:v>
                </c:pt>
                <c:pt idx="2131">
                  <c:v>15576.64</c:v>
                </c:pt>
                <c:pt idx="2132">
                  <c:v>15577.64</c:v>
                </c:pt>
                <c:pt idx="2133">
                  <c:v>15578.64</c:v>
                </c:pt>
                <c:pt idx="2134">
                  <c:v>15579.64</c:v>
                </c:pt>
                <c:pt idx="2135">
                  <c:v>15580.65</c:v>
                </c:pt>
                <c:pt idx="2136">
                  <c:v>15581.65</c:v>
                </c:pt>
                <c:pt idx="2137">
                  <c:v>15582.65</c:v>
                </c:pt>
                <c:pt idx="2138">
                  <c:v>15583.65</c:v>
                </c:pt>
                <c:pt idx="2139">
                  <c:v>15584.65</c:v>
                </c:pt>
                <c:pt idx="2140">
                  <c:v>15708.76</c:v>
                </c:pt>
                <c:pt idx="2141">
                  <c:v>15709.76</c:v>
                </c:pt>
                <c:pt idx="2142">
                  <c:v>15710.76</c:v>
                </c:pt>
                <c:pt idx="2143">
                  <c:v>15711.76</c:v>
                </c:pt>
                <c:pt idx="2144">
                  <c:v>15712.76</c:v>
                </c:pt>
                <c:pt idx="2145">
                  <c:v>15713.76</c:v>
                </c:pt>
                <c:pt idx="2146">
                  <c:v>15714.76</c:v>
                </c:pt>
                <c:pt idx="2147">
                  <c:v>15715.76</c:v>
                </c:pt>
                <c:pt idx="2148">
                  <c:v>15716.76</c:v>
                </c:pt>
                <c:pt idx="2149">
                  <c:v>15717.76</c:v>
                </c:pt>
                <c:pt idx="2150">
                  <c:v>15722.47</c:v>
                </c:pt>
                <c:pt idx="2151">
                  <c:v>15723.47</c:v>
                </c:pt>
                <c:pt idx="2152">
                  <c:v>15724.47</c:v>
                </c:pt>
                <c:pt idx="2153">
                  <c:v>15725.47</c:v>
                </c:pt>
                <c:pt idx="2154">
                  <c:v>15726.47</c:v>
                </c:pt>
                <c:pt idx="2155">
                  <c:v>15727.47</c:v>
                </c:pt>
                <c:pt idx="2156">
                  <c:v>15728.47</c:v>
                </c:pt>
                <c:pt idx="2157">
                  <c:v>15729.48</c:v>
                </c:pt>
                <c:pt idx="2158">
                  <c:v>15730.48</c:v>
                </c:pt>
                <c:pt idx="2159">
                  <c:v>15731.48</c:v>
                </c:pt>
                <c:pt idx="2160">
                  <c:v>15855.58</c:v>
                </c:pt>
                <c:pt idx="2161">
                  <c:v>15856.59</c:v>
                </c:pt>
                <c:pt idx="2162">
                  <c:v>15857.59</c:v>
                </c:pt>
                <c:pt idx="2163">
                  <c:v>15858.59</c:v>
                </c:pt>
                <c:pt idx="2164">
                  <c:v>15859.59</c:v>
                </c:pt>
                <c:pt idx="2165">
                  <c:v>15860.59</c:v>
                </c:pt>
                <c:pt idx="2166">
                  <c:v>15861.59</c:v>
                </c:pt>
                <c:pt idx="2167">
                  <c:v>15862.59</c:v>
                </c:pt>
                <c:pt idx="2168">
                  <c:v>15863.59</c:v>
                </c:pt>
                <c:pt idx="2169">
                  <c:v>15864.59</c:v>
                </c:pt>
                <c:pt idx="2170">
                  <c:v>15869.3</c:v>
                </c:pt>
                <c:pt idx="2171">
                  <c:v>15870.3</c:v>
                </c:pt>
                <c:pt idx="2172">
                  <c:v>15871.3</c:v>
                </c:pt>
                <c:pt idx="2173">
                  <c:v>15872.3</c:v>
                </c:pt>
                <c:pt idx="2174">
                  <c:v>15873.3</c:v>
                </c:pt>
                <c:pt idx="2175">
                  <c:v>15874.3</c:v>
                </c:pt>
                <c:pt idx="2176">
                  <c:v>15875.31</c:v>
                </c:pt>
                <c:pt idx="2177">
                  <c:v>15876.3</c:v>
                </c:pt>
                <c:pt idx="2178">
                  <c:v>15877.31</c:v>
                </c:pt>
                <c:pt idx="2179">
                  <c:v>15878.31</c:v>
                </c:pt>
                <c:pt idx="2180">
                  <c:v>16002.41</c:v>
                </c:pt>
                <c:pt idx="2181">
                  <c:v>16003.41</c:v>
                </c:pt>
                <c:pt idx="2182">
                  <c:v>16004.41</c:v>
                </c:pt>
                <c:pt idx="2183">
                  <c:v>16005.41</c:v>
                </c:pt>
                <c:pt idx="2184">
                  <c:v>16006.42</c:v>
                </c:pt>
                <c:pt idx="2185">
                  <c:v>16007.42</c:v>
                </c:pt>
                <c:pt idx="2186">
                  <c:v>16008.42</c:v>
                </c:pt>
                <c:pt idx="2187">
                  <c:v>16009.42</c:v>
                </c:pt>
                <c:pt idx="2188">
                  <c:v>16010.42</c:v>
                </c:pt>
                <c:pt idx="2189">
                  <c:v>16011.42</c:v>
                </c:pt>
                <c:pt idx="2190">
                  <c:v>16016.13</c:v>
                </c:pt>
                <c:pt idx="2191">
                  <c:v>16017.13</c:v>
                </c:pt>
                <c:pt idx="2192">
                  <c:v>16018.13</c:v>
                </c:pt>
                <c:pt idx="2193">
                  <c:v>16019.13</c:v>
                </c:pt>
                <c:pt idx="2194">
                  <c:v>16020.13</c:v>
                </c:pt>
                <c:pt idx="2195">
                  <c:v>16021.13</c:v>
                </c:pt>
                <c:pt idx="2196">
                  <c:v>16022.13</c:v>
                </c:pt>
                <c:pt idx="2197">
                  <c:v>16023.13</c:v>
                </c:pt>
                <c:pt idx="2198">
                  <c:v>16024.13</c:v>
                </c:pt>
                <c:pt idx="2199">
                  <c:v>16025.13</c:v>
                </c:pt>
                <c:pt idx="2200">
                  <c:v>16149.18</c:v>
                </c:pt>
                <c:pt idx="2201">
                  <c:v>16150.18</c:v>
                </c:pt>
                <c:pt idx="2202">
                  <c:v>16151.18</c:v>
                </c:pt>
                <c:pt idx="2203">
                  <c:v>16152.18</c:v>
                </c:pt>
                <c:pt idx="2204">
                  <c:v>16153.18</c:v>
                </c:pt>
                <c:pt idx="2205">
                  <c:v>16154.18</c:v>
                </c:pt>
                <c:pt idx="2206">
                  <c:v>16155.19</c:v>
                </c:pt>
                <c:pt idx="2207">
                  <c:v>16156.19</c:v>
                </c:pt>
                <c:pt idx="2208">
                  <c:v>16157.19</c:v>
                </c:pt>
                <c:pt idx="2209">
                  <c:v>16158.19</c:v>
                </c:pt>
                <c:pt idx="2210">
                  <c:v>16162.9</c:v>
                </c:pt>
                <c:pt idx="2211">
                  <c:v>16163.9</c:v>
                </c:pt>
                <c:pt idx="2212">
                  <c:v>16164.9</c:v>
                </c:pt>
                <c:pt idx="2213">
                  <c:v>16165.9</c:v>
                </c:pt>
                <c:pt idx="2214">
                  <c:v>16166.9</c:v>
                </c:pt>
                <c:pt idx="2215">
                  <c:v>16167.9</c:v>
                </c:pt>
                <c:pt idx="2216">
                  <c:v>16168.9</c:v>
                </c:pt>
                <c:pt idx="2217">
                  <c:v>16169.9</c:v>
                </c:pt>
                <c:pt idx="2218">
                  <c:v>16170.9</c:v>
                </c:pt>
                <c:pt idx="2219">
                  <c:v>16171.9</c:v>
                </c:pt>
                <c:pt idx="2220">
                  <c:v>16296.01</c:v>
                </c:pt>
                <c:pt idx="2221">
                  <c:v>16297.01</c:v>
                </c:pt>
                <c:pt idx="2222">
                  <c:v>16298.01</c:v>
                </c:pt>
                <c:pt idx="2223">
                  <c:v>16299.01</c:v>
                </c:pt>
                <c:pt idx="2224">
                  <c:v>16300.01</c:v>
                </c:pt>
                <c:pt idx="2225">
                  <c:v>16301.01</c:v>
                </c:pt>
                <c:pt idx="2226">
                  <c:v>16302.01</c:v>
                </c:pt>
                <c:pt idx="2227">
                  <c:v>16303.02</c:v>
                </c:pt>
                <c:pt idx="2228">
                  <c:v>16304.02</c:v>
                </c:pt>
                <c:pt idx="2229">
                  <c:v>16305.02</c:v>
                </c:pt>
                <c:pt idx="2230">
                  <c:v>16309.72</c:v>
                </c:pt>
                <c:pt idx="2231">
                  <c:v>16310.72</c:v>
                </c:pt>
                <c:pt idx="2232">
                  <c:v>16311.72</c:v>
                </c:pt>
                <c:pt idx="2233">
                  <c:v>16312.72</c:v>
                </c:pt>
                <c:pt idx="2234">
                  <c:v>16313.72</c:v>
                </c:pt>
                <c:pt idx="2235">
                  <c:v>16314.72</c:v>
                </c:pt>
                <c:pt idx="2236">
                  <c:v>16315.73</c:v>
                </c:pt>
                <c:pt idx="2237">
                  <c:v>16316.73</c:v>
                </c:pt>
                <c:pt idx="2238">
                  <c:v>16317.73</c:v>
                </c:pt>
                <c:pt idx="2239">
                  <c:v>16318.73</c:v>
                </c:pt>
                <c:pt idx="2240">
                  <c:v>16442.75</c:v>
                </c:pt>
                <c:pt idx="2241">
                  <c:v>16443.75</c:v>
                </c:pt>
                <c:pt idx="2242">
                  <c:v>16444.75</c:v>
                </c:pt>
                <c:pt idx="2243">
                  <c:v>16445.75</c:v>
                </c:pt>
                <c:pt idx="2244">
                  <c:v>16446.75</c:v>
                </c:pt>
                <c:pt idx="2245">
                  <c:v>16447.75</c:v>
                </c:pt>
                <c:pt idx="2246">
                  <c:v>16448.76</c:v>
                </c:pt>
                <c:pt idx="2247">
                  <c:v>16449.76</c:v>
                </c:pt>
                <c:pt idx="2248">
                  <c:v>16450.76</c:v>
                </c:pt>
                <c:pt idx="2249">
                  <c:v>16451.76</c:v>
                </c:pt>
                <c:pt idx="2250">
                  <c:v>16456.46</c:v>
                </c:pt>
                <c:pt idx="2251">
                  <c:v>16457.47</c:v>
                </c:pt>
                <c:pt idx="2252">
                  <c:v>16458.47</c:v>
                </c:pt>
                <c:pt idx="2253">
                  <c:v>16459.47</c:v>
                </c:pt>
                <c:pt idx="2254">
                  <c:v>16460.47</c:v>
                </c:pt>
                <c:pt idx="2255">
                  <c:v>16461.47</c:v>
                </c:pt>
                <c:pt idx="2256">
                  <c:v>16462.47</c:v>
                </c:pt>
                <c:pt idx="2257">
                  <c:v>16463.47</c:v>
                </c:pt>
                <c:pt idx="2258">
                  <c:v>16464.47</c:v>
                </c:pt>
                <c:pt idx="2259">
                  <c:v>16465.47</c:v>
                </c:pt>
                <c:pt idx="2260">
                  <c:v>16589.58</c:v>
                </c:pt>
                <c:pt idx="2261">
                  <c:v>16590.58</c:v>
                </c:pt>
                <c:pt idx="2262">
                  <c:v>16591.58</c:v>
                </c:pt>
                <c:pt idx="2263">
                  <c:v>16592.58</c:v>
                </c:pt>
                <c:pt idx="2264">
                  <c:v>16593.58</c:v>
                </c:pt>
                <c:pt idx="2265">
                  <c:v>16594.58</c:v>
                </c:pt>
                <c:pt idx="2266">
                  <c:v>16595.58</c:v>
                </c:pt>
                <c:pt idx="2267">
                  <c:v>16596.59</c:v>
                </c:pt>
                <c:pt idx="2268">
                  <c:v>16597.59</c:v>
                </c:pt>
                <c:pt idx="2269">
                  <c:v>16598.59</c:v>
                </c:pt>
                <c:pt idx="2270">
                  <c:v>16603.3</c:v>
                </c:pt>
                <c:pt idx="2271">
                  <c:v>16604.3</c:v>
                </c:pt>
                <c:pt idx="2272">
                  <c:v>16605.3</c:v>
                </c:pt>
                <c:pt idx="2273">
                  <c:v>16606.3</c:v>
                </c:pt>
                <c:pt idx="2274">
                  <c:v>16607.3</c:v>
                </c:pt>
                <c:pt idx="2275">
                  <c:v>16608.3</c:v>
                </c:pt>
                <c:pt idx="2276">
                  <c:v>16609.3</c:v>
                </c:pt>
                <c:pt idx="2277">
                  <c:v>16610.3</c:v>
                </c:pt>
                <c:pt idx="2278">
                  <c:v>16611.3</c:v>
                </c:pt>
                <c:pt idx="2279">
                  <c:v>16612.3</c:v>
                </c:pt>
                <c:pt idx="2280">
                  <c:v>16736.33</c:v>
                </c:pt>
                <c:pt idx="2281">
                  <c:v>16737.33</c:v>
                </c:pt>
                <c:pt idx="2282">
                  <c:v>16738.33</c:v>
                </c:pt>
                <c:pt idx="2283">
                  <c:v>16739.33</c:v>
                </c:pt>
                <c:pt idx="2284">
                  <c:v>16740.33</c:v>
                </c:pt>
                <c:pt idx="2285">
                  <c:v>16741.33</c:v>
                </c:pt>
                <c:pt idx="2286">
                  <c:v>16742.33</c:v>
                </c:pt>
                <c:pt idx="2287">
                  <c:v>16743.33</c:v>
                </c:pt>
                <c:pt idx="2288">
                  <c:v>16744.33</c:v>
                </c:pt>
                <c:pt idx="2289">
                  <c:v>16745.33</c:v>
                </c:pt>
                <c:pt idx="2290">
                  <c:v>16750.04</c:v>
                </c:pt>
                <c:pt idx="2291">
                  <c:v>16751.04</c:v>
                </c:pt>
                <c:pt idx="2292">
                  <c:v>16752.04</c:v>
                </c:pt>
                <c:pt idx="2293">
                  <c:v>16753.04</c:v>
                </c:pt>
                <c:pt idx="2294">
                  <c:v>16754.04</c:v>
                </c:pt>
                <c:pt idx="2295">
                  <c:v>16755.05</c:v>
                </c:pt>
                <c:pt idx="2296">
                  <c:v>16756.05</c:v>
                </c:pt>
                <c:pt idx="2297">
                  <c:v>16757.05</c:v>
                </c:pt>
                <c:pt idx="2298">
                  <c:v>16758.05</c:v>
                </c:pt>
                <c:pt idx="2299">
                  <c:v>16759.05</c:v>
                </c:pt>
                <c:pt idx="2300">
                  <c:v>16883.15</c:v>
                </c:pt>
                <c:pt idx="2301">
                  <c:v>16884.15</c:v>
                </c:pt>
                <c:pt idx="2302">
                  <c:v>16885.15</c:v>
                </c:pt>
                <c:pt idx="2303">
                  <c:v>16886.15</c:v>
                </c:pt>
                <c:pt idx="2304">
                  <c:v>16887.16</c:v>
                </c:pt>
                <c:pt idx="2305">
                  <c:v>16888.16</c:v>
                </c:pt>
                <c:pt idx="2306">
                  <c:v>16889.16</c:v>
                </c:pt>
                <c:pt idx="2307">
                  <c:v>16890.16</c:v>
                </c:pt>
                <c:pt idx="2308">
                  <c:v>16891.16</c:v>
                </c:pt>
                <c:pt idx="2309">
                  <c:v>16892.16</c:v>
                </c:pt>
                <c:pt idx="2310">
                  <c:v>16896.87</c:v>
                </c:pt>
                <c:pt idx="2311">
                  <c:v>16897.87</c:v>
                </c:pt>
                <c:pt idx="2312">
                  <c:v>16898.87</c:v>
                </c:pt>
                <c:pt idx="2313">
                  <c:v>16899.87</c:v>
                </c:pt>
                <c:pt idx="2314">
                  <c:v>16900.87</c:v>
                </c:pt>
                <c:pt idx="2315">
                  <c:v>16901.87</c:v>
                </c:pt>
                <c:pt idx="2316">
                  <c:v>16902.87</c:v>
                </c:pt>
                <c:pt idx="2317">
                  <c:v>16903.87</c:v>
                </c:pt>
                <c:pt idx="2318">
                  <c:v>16904.87</c:v>
                </c:pt>
                <c:pt idx="2319">
                  <c:v>16905.88</c:v>
                </c:pt>
                <c:pt idx="2320">
                  <c:v>17029.98</c:v>
                </c:pt>
                <c:pt idx="2321">
                  <c:v>17030.98</c:v>
                </c:pt>
                <c:pt idx="2322">
                  <c:v>17031.98</c:v>
                </c:pt>
                <c:pt idx="2323">
                  <c:v>17032.98</c:v>
                </c:pt>
                <c:pt idx="2324">
                  <c:v>17033.98</c:v>
                </c:pt>
                <c:pt idx="2325">
                  <c:v>17034.99</c:v>
                </c:pt>
                <c:pt idx="2326">
                  <c:v>17035.99</c:v>
                </c:pt>
                <c:pt idx="2327">
                  <c:v>17036.99</c:v>
                </c:pt>
                <c:pt idx="2328">
                  <c:v>17037.99</c:v>
                </c:pt>
                <c:pt idx="2329">
                  <c:v>17038.99</c:v>
                </c:pt>
                <c:pt idx="2330">
                  <c:v>17043.7</c:v>
                </c:pt>
                <c:pt idx="2331">
                  <c:v>17044.7</c:v>
                </c:pt>
                <c:pt idx="2332">
                  <c:v>17045.7</c:v>
                </c:pt>
                <c:pt idx="2333">
                  <c:v>17046.7</c:v>
                </c:pt>
                <c:pt idx="2334">
                  <c:v>17047.7</c:v>
                </c:pt>
                <c:pt idx="2335">
                  <c:v>17048.7</c:v>
                </c:pt>
                <c:pt idx="2336">
                  <c:v>17049.7</c:v>
                </c:pt>
                <c:pt idx="2337">
                  <c:v>17050.7</c:v>
                </c:pt>
                <c:pt idx="2338">
                  <c:v>17051.7</c:v>
                </c:pt>
                <c:pt idx="2339">
                  <c:v>17052.7</c:v>
                </c:pt>
                <c:pt idx="2340">
                  <c:v>17176.81</c:v>
                </c:pt>
                <c:pt idx="2341">
                  <c:v>17177.81</c:v>
                </c:pt>
                <c:pt idx="2342">
                  <c:v>17178.81</c:v>
                </c:pt>
                <c:pt idx="2343">
                  <c:v>17179.81</c:v>
                </c:pt>
                <c:pt idx="2344">
                  <c:v>17180.82</c:v>
                </c:pt>
                <c:pt idx="2345">
                  <c:v>17181.82</c:v>
                </c:pt>
                <c:pt idx="2346">
                  <c:v>17182.82</c:v>
                </c:pt>
                <c:pt idx="2347">
                  <c:v>17183.82</c:v>
                </c:pt>
                <c:pt idx="2348">
                  <c:v>17184.82</c:v>
                </c:pt>
                <c:pt idx="2349">
                  <c:v>17185.82</c:v>
                </c:pt>
                <c:pt idx="2350">
                  <c:v>17190.53</c:v>
                </c:pt>
                <c:pt idx="2351">
                  <c:v>17191.53</c:v>
                </c:pt>
                <c:pt idx="2352">
                  <c:v>17192.53</c:v>
                </c:pt>
                <c:pt idx="2353">
                  <c:v>17193.53</c:v>
                </c:pt>
                <c:pt idx="2354">
                  <c:v>17194.53</c:v>
                </c:pt>
                <c:pt idx="2355">
                  <c:v>17195.53</c:v>
                </c:pt>
                <c:pt idx="2356">
                  <c:v>17196.53</c:v>
                </c:pt>
                <c:pt idx="2357">
                  <c:v>17197.53</c:v>
                </c:pt>
                <c:pt idx="2358">
                  <c:v>17198.53</c:v>
                </c:pt>
                <c:pt idx="2359">
                  <c:v>17199.53</c:v>
                </c:pt>
                <c:pt idx="2360">
                  <c:v>17323.64</c:v>
                </c:pt>
                <c:pt idx="2361">
                  <c:v>17324.64</c:v>
                </c:pt>
                <c:pt idx="2362">
                  <c:v>17325.64</c:v>
                </c:pt>
                <c:pt idx="2363">
                  <c:v>17326.64</c:v>
                </c:pt>
                <c:pt idx="2364">
                  <c:v>17327.64</c:v>
                </c:pt>
                <c:pt idx="2365">
                  <c:v>17328.64</c:v>
                </c:pt>
                <c:pt idx="2366">
                  <c:v>17329.64</c:v>
                </c:pt>
                <c:pt idx="2367">
                  <c:v>17330.64</c:v>
                </c:pt>
                <c:pt idx="2368">
                  <c:v>17331.64</c:v>
                </c:pt>
                <c:pt idx="2369">
                  <c:v>17332.64</c:v>
                </c:pt>
                <c:pt idx="2370">
                  <c:v>17337.35</c:v>
                </c:pt>
                <c:pt idx="2371">
                  <c:v>17338.35</c:v>
                </c:pt>
                <c:pt idx="2372">
                  <c:v>17339.35</c:v>
                </c:pt>
                <c:pt idx="2373">
                  <c:v>17340.35</c:v>
                </c:pt>
                <c:pt idx="2374">
                  <c:v>17341.35</c:v>
                </c:pt>
                <c:pt idx="2375">
                  <c:v>17342.35</c:v>
                </c:pt>
                <c:pt idx="2376">
                  <c:v>17343.35</c:v>
                </c:pt>
                <c:pt idx="2377">
                  <c:v>17344.35</c:v>
                </c:pt>
                <c:pt idx="2378">
                  <c:v>17345.36</c:v>
                </c:pt>
                <c:pt idx="2379">
                  <c:v>17346.36</c:v>
                </c:pt>
                <c:pt idx="2380">
                  <c:v>17470.37</c:v>
                </c:pt>
                <c:pt idx="2381">
                  <c:v>17471.38</c:v>
                </c:pt>
                <c:pt idx="2382">
                  <c:v>17472.38</c:v>
                </c:pt>
                <c:pt idx="2383">
                  <c:v>17473.38</c:v>
                </c:pt>
                <c:pt idx="2384">
                  <c:v>17474.38</c:v>
                </c:pt>
                <c:pt idx="2385">
                  <c:v>17475.38</c:v>
                </c:pt>
                <c:pt idx="2386">
                  <c:v>17476.38</c:v>
                </c:pt>
                <c:pt idx="2387">
                  <c:v>17477.38</c:v>
                </c:pt>
                <c:pt idx="2388">
                  <c:v>17478.38</c:v>
                </c:pt>
                <c:pt idx="2389">
                  <c:v>17479.38</c:v>
                </c:pt>
                <c:pt idx="2390">
                  <c:v>17484.09</c:v>
                </c:pt>
                <c:pt idx="2391">
                  <c:v>17485.09</c:v>
                </c:pt>
                <c:pt idx="2392">
                  <c:v>17486.09</c:v>
                </c:pt>
                <c:pt idx="2393">
                  <c:v>17487.09</c:v>
                </c:pt>
                <c:pt idx="2394">
                  <c:v>17488.09</c:v>
                </c:pt>
                <c:pt idx="2395">
                  <c:v>17489.09</c:v>
                </c:pt>
                <c:pt idx="2396">
                  <c:v>17490.1</c:v>
                </c:pt>
                <c:pt idx="2397">
                  <c:v>17491.1</c:v>
                </c:pt>
                <c:pt idx="2398">
                  <c:v>17492.1</c:v>
                </c:pt>
                <c:pt idx="2399">
                  <c:v>17493.1</c:v>
                </c:pt>
                <c:pt idx="2400">
                  <c:v>17617.18</c:v>
                </c:pt>
                <c:pt idx="2401">
                  <c:v>17618.18</c:v>
                </c:pt>
                <c:pt idx="2402">
                  <c:v>17619.19</c:v>
                </c:pt>
                <c:pt idx="2403">
                  <c:v>17620.19</c:v>
                </c:pt>
                <c:pt idx="2404">
                  <c:v>17621.19</c:v>
                </c:pt>
                <c:pt idx="2405">
                  <c:v>17622.19</c:v>
                </c:pt>
                <c:pt idx="2406">
                  <c:v>17623.19</c:v>
                </c:pt>
                <c:pt idx="2407">
                  <c:v>17624.19</c:v>
                </c:pt>
                <c:pt idx="2408">
                  <c:v>17625.19</c:v>
                </c:pt>
                <c:pt idx="2409">
                  <c:v>17626.19</c:v>
                </c:pt>
                <c:pt idx="2410">
                  <c:v>17630.9</c:v>
                </c:pt>
                <c:pt idx="2411">
                  <c:v>17631.9</c:v>
                </c:pt>
                <c:pt idx="2412">
                  <c:v>17632.9</c:v>
                </c:pt>
                <c:pt idx="2413">
                  <c:v>17633.9</c:v>
                </c:pt>
                <c:pt idx="2414">
                  <c:v>17634.9</c:v>
                </c:pt>
                <c:pt idx="2415">
                  <c:v>17635.9</c:v>
                </c:pt>
                <c:pt idx="2416">
                  <c:v>17636.9</c:v>
                </c:pt>
                <c:pt idx="2417">
                  <c:v>17637.91</c:v>
                </c:pt>
                <c:pt idx="2418">
                  <c:v>17638.91</c:v>
                </c:pt>
                <c:pt idx="2419">
                  <c:v>17639.91</c:v>
                </c:pt>
                <c:pt idx="2420">
                  <c:v>17764.01</c:v>
                </c:pt>
                <c:pt idx="2421">
                  <c:v>17765.01</c:v>
                </c:pt>
                <c:pt idx="2422">
                  <c:v>17766.02</c:v>
                </c:pt>
                <c:pt idx="2423">
                  <c:v>17767.02</c:v>
                </c:pt>
                <c:pt idx="2424">
                  <c:v>17768.02</c:v>
                </c:pt>
                <c:pt idx="2425">
                  <c:v>17769.02</c:v>
                </c:pt>
                <c:pt idx="2426">
                  <c:v>17770.02</c:v>
                </c:pt>
                <c:pt idx="2427">
                  <c:v>17771.02</c:v>
                </c:pt>
                <c:pt idx="2428">
                  <c:v>17772.02</c:v>
                </c:pt>
                <c:pt idx="2429">
                  <c:v>17773.02</c:v>
                </c:pt>
                <c:pt idx="2430">
                  <c:v>17777.73</c:v>
                </c:pt>
                <c:pt idx="2431">
                  <c:v>17778.73</c:v>
                </c:pt>
                <c:pt idx="2432">
                  <c:v>17779.73</c:v>
                </c:pt>
                <c:pt idx="2433">
                  <c:v>17780.73</c:v>
                </c:pt>
                <c:pt idx="2434">
                  <c:v>17781.73</c:v>
                </c:pt>
                <c:pt idx="2435">
                  <c:v>17782.73</c:v>
                </c:pt>
                <c:pt idx="2436">
                  <c:v>17783.73</c:v>
                </c:pt>
                <c:pt idx="2437">
                  <c:v>17784.73</c:v>
                </c:pt>
                <c:pt idx="2438">
                  <c:v>17785.73</c:v>
                </c:pt>
                <c:pt idx="2439">
                  <c:v>17786.73</c:v>
                </c:pt>
                <c:pt idx="2440">
                  <c:v>17910.84</c:v>
                </c:pt>
                <c:pt idx="2441">
                  <c:v>17911.84</c:v>
                </c:pt>
                <c:pt idx="2442">
                  <c:v>17912.84</c:v>
                </c:pt>
                <c:pt idx="2443">
                  <c:v>17913.84</c:v>
                </c:pt>
                <c:pt idx="2444">
                  <c:v>17914.84</c:v>
                </c:pt>
                <c:pt idx="2445">
                  <c:v>17915.85</c:v>
                </c:pt>
                <c:pt idx="2446">
                  <c:v>17916.85</c:v>
                </c:pt>
                <c:pt idx="2447">
                  <c:v>17917.85</c:v>
                </c:pt>
                <c:pt idx="2448">
                  <c:v>17918.85</c:v>
                </c:pt>
                <c:pt idx="2449">
                  <c:v>17919.85</c:v>
                </c:pt>
                <c:pt idx="2450">
                  <c:v>17924.56</c:v>
                </c:pt>
                <c:pt idx="2451">
                  <c:v>17925.56</c:v>
                </c:pt>
                <c:pt idx="2452">
                  <c:v>17926.56</c:v>
                </c:pt>
                <c:pt idx="2453">
                  <c:v>17927.56</c:v>
                </c:pt>
                <c:pt idx="2454">
                  <c:v>17928.56</c:v>
                </c:pt>
                <c:pt idx="2455">
                  <c:v>17929.56</c:v>
                </c:pt>
                <c:pt idx="2456">
                  <c:v>17930.56</c:v>
                </c:pt>
                <c:pt idx="2457">
                  <c:v>17931.56</c:v>
                </c:pt>
                <c:pt idx="2458">
                  <c:v>17932.56</c:v>
                </c:pt>
                <c:pt idx="2459">
                  <c:v>17933.56</c:v>
                </c:pt>
                <c:pt idx="2460">
                  <c:v>18057.63</c:v>
                </c:pt>
                <c:pt idx="2461">
                  <c:v>18058.63</c:v>
                </c:pt>
                <c:pt idx="2462">
                  <c:v>18059.63</c:v>
                </c:pt>
                <c:pt idx="2463">
                  <c:v>18060.63</c:v>
                </c:pt>
                <c:pt idx="2464">
                  <c:v>18061.63</c:v>
                </c:pt>
                <c:pt idx="2465">
                  <c:v>18062.63</c:v>
                </c:pt>
                <c:pt idx="2466">
                  <c:v>18063.63</c:v>
                </c:pt>
                <c:pt idx="2467">
                  <c:v>18064.63</c:v>
                </c:pt>
                <c:pt idx="2468">
                  <c:v>18065.64</c:v>
                </c:pt>
                <c:pt idx="2469">
                  <c:v>18066.64</c:v>
                </c:pt>
                <c:pt idx="2470">
                  <c:v>18071.35</c:v>
                </c:pt>
                <c:pt idx="2471">
                  <c:v>18072.35</c:v>
                </c:pt>
                <c:pt idx="2472">
                  <c:v>18073.35</c:v>
                </c:pt>
                <c:pt idx="2473">
                  <c:v>18074.35</c:v>
                </c:pt>
                <c:pt idx="2474">
                  <c:v>18075.35</c:v>
                </c:pt>
                <c:pt idx="2475">
                  <c:v>18076.35</c:v>
                </c:pt>
                <c:pt idx="2476">
                  <c:v>18077.35</c:v>
                </c:pt>
                <c:pt idx="2477">
                  <c:v>18078.35</c:v>
                </c:pt>
                <c:pt idx="2478">
                  <c:v>18079.35</c:v>
                </c:pt>
                <c:pt idx="2479">
                  <c:v>18080.35</c:v>
                </c:pt>
                <c:pt idx="2480">
                  <c:v>18204.45</c:v>
                </c:pt>
                <c:pt idx="2481">
                  <c:v>18205.46</c:v>
                </c:pt>
                <c:pt idx="2482">
                  <c:v>18206.46</c:v>
                </c:pt>
                <c:pt idx="2483">
                  <c:v>18207.46</c:v>
                </c:pt>
                <c:pt idx="2484">
                  <c:v>18208.46</c:v>
                </c:pt>
                <c:pt idx="2485">
                  <c:v>18209.46</c:v>
                </c:pt>
                <c:pt idx="2486">
                  <c:v>18210.46</c:v>
                </c:pt>
                <c:pt idx="2487">
                  <c:v>18211.46</c:v>
                </c:pt>
                <c:pt idx="2488">
                  <c:v>18212.46</c:v>
                </c:pt>
                <c:pt idx="2489">
                  <c:v>18213.46</c:v>
                </c:pt>
                <c:pt idx="2490">
                  <c:v>18218.17</c:v>
                </c:pt>
                <c:pt idx="2491">
                  <c:v>18219.17</c:v>
                </c:pt>
                <c:pt idx="2492">
                  <c:v>18220.17</c:v>
                </c:pt>
                <c:pt idx="2493">
                  <c:v>18221.17</c:v>
                </c:pt>
                <c:pt idx="2494">
                  <c:v>18222.17</c:v>
                </c:pt>
                <c:pt idx="2495">
                  <c:v>18223.17</c:v>
                </c:pt>
                <c:pt idx="2496">
                  <c:v>18224.18</c:v>
                </c:pt>
                <c:pt idx="2497">
                  <c:v>18225.18</c:v>
                </c:pt>
                <c:pt idx="2498">
                  <c:v>18226.18</c:v>
                </c:pt>
                <c:pt idx="2499">
                  <c:v>18227.18</c:v>
                </c:pt>
                <c:pt idx="2500">
                  <c:v>18351.23</c:v>
                </c:pt>
                <c:pt idx="2501">
                  <c:v>18352.23</c:v>
                </c:pt>
                <c:pt idx="2502">
                  <c:v>18353.23</c:v>
                </c:pt>
                <c:pt idx="2503">
                  <c:v>18354.24</c:v>
                </c:pt>
                <c:pt idx="2504">
                  <c:v>18355.24</c:v>
                </c:pt>
                <c:pt idx="2505">
                  <c:v>18356.24</c:v>
                </c:pt>
                <c:pt idx="2506">
                  <c:v>18357.24</c:v>
                </c:pt>
                <c:pt idx="2507">
                  <c:v>18358.24</c:v>
                </c:pt>
                <c:pt idx="2508">
                  <c:v>18359.24</c:v>
                </c:pt>
                <c:pt idx="2509">
                  <c:v>18360.24</c:v>
                </c:pt>
                <c:pt idx="2510">
                  <c:v>18364.95</c:v>
                </c:pt>
                <c:pt idx="2511">
                  <c:v>18365.95</c:v>
                </c:pt>
                <c:pt idx="2512">
                  <c:v>18366.95</c:v>
                </c:pt>
                <c:pt idx="2513">
                  <c:v>18367.95</c:v>
                </c:pt>
                <c:pt idx="2514">
                  <c:v>18368.95</c:v>
                </c:pt>
                <c:pt idx="2515">
                  <c:v>18369.95</c:v>
                </c:pt>
                <c:pt idx="2516">
                  <c:v>18370.95</c:v>
                </c:pt>
                <c:pt idx="2517">
                  <c:v>18371.95</c:v>
                </c:pt>
                <c:pt idx="2518">
                  <c:v>18372.95</c:v>
                </c:pt>
                <c:pt idx="2519">
                  <c:v>18373.95</c:v>
                </c:pt>
                <c:pt idx="2520">
                  <c:v>18498.06</c:v>
                </c:pt>
                <c:pt idx="2521">
                  <c:v>18499.06</c:v>
                </c:pt>
                <c:pt idx="2522">
                  <c:v>18500.06</c:v>
                </c:pt>
                <c:pt idx="2523">
                  <c:v>18501.06</c:v>
                </c:pt>
                <c:pt idx="2524">
                  <c:v>18502.06</c:v>
                </c:pt>
                <c:pt idx="2525">
                  <c:v>18503.07</c:v>
                </c:pt>
                <c:pt idx="2526">
                  <c:v>18504.07</c:v>
                </c:pt>
                <c:pt idx="2527">
                  <c:v>18505.07</c:v>
                </c:pt>
                <c:pt idx="2528">
                  <c:v>18506.07</c:v>
                </c:pt>
                <c:pt idx="2529">
                  <c:v>18507.07</c:v>
                </c:pt>
                <c:pt idx="2530">
                  <c:v>18511.78</c:v>
                </c:pt>
                <c:pt idx="2531">
                  <c:v>18512.78</c:v>
                </c:pt>
                <c:pt idx="2532">
                  <c:v>18513.78</c:v>
                </c:pt>
                <c:pt idx="2533">
                  <c:v>18514.78</c:v>
                </c:pt>
                <c:pt idx="2534">
                  <c:v>18515.78</c:v>
                </c:pt>
                <c:pt idx="2535">
                  <c:v>18516.78</c:v>
                </c:pt>
                <c:pt idx="2536">
                  <c:v>18517.78</c:v>
                </c:pt>
                <c:pt idx="2537">
                  <c:v>18518.78</c:v>
                </c:pt>
                <c:pt idx="2538">
                  <c:v>18519.78</c:v>
                </c:pt>
                <c:pt idx="2539">
                  <c:v>18520.78</c:v>
                </c:pt>
                <c:pt idx="2540">
                  <c:v>18644.89</c:v>
                </c:pt>
                <c:pt idx="2541">
                  <c:v>18645.89</c:v>
                </c:pt>
                <c:pt idx="2542">
                  <c:v>18646.89</c:v>
                </c:pt>
                <c:pt idx="2543">
                  <c:v>18647.89</c:v>
                </c:pt>
                <c:pt idx="2544">
                  <c:v>18648.89</c:v>
                </c:pt>
                <c:pt idx="2545">
                  <c:v>18649.89</c:v>
                </c:pt>
                <c:pt idx="2546">
                  <c:v>18650.89</c:v>
                </c:pt>
                <c:pt idx="2547">
                  <c:v>18651.89</c:v>
                </c:pt>
                <c:pt idx="2548">
                  <c:v>18652.89</c:v>
                </c:pt>
                <c:pt idx="2549">
                  <c:v>18653.9</c:v>
                </c:pt>
                <c:pt idx="2550">
                  <c:v>18658.6</c:v>
                </c:pt>
                <c:pt idx="2551">
                  <c:v>18659.6</c:v>
                </c:pt>
                <c:pt idx="2552">
                  <c:v>18660.6</c:v>
                </c:pt>
                <c:pt idx="2553">
                  <c:v>18661.61</c:v>
                </c:pt>
                <c:pt idx="2554">
                  <c:v>18662.61</c:v>
                </c:pt>
                <c:pt idx="2555">
                  <c:v>18663.61</c:v>
                </c:pt>
                <c:pt idx="2556">
                  <c:v>18664.61</c:v>
                </c:pt>
                <c:pt idx="2557">
                  <c:v>18665.61</c:v>
                </c:pt>
                <c:pt idx="2558">
                  <c:v>18666.61</c:v>
                </c:pt>
                <c:pt idx="2559">
                  <c:v>18667.61</c:v>
                </c:pt>
                <c:pt idx="2560">
                  <c:v>18791.63</c:v>
                </c:pt>
                <c:pt idx="2561">
                  <c:v>18792.63</c:v>
                </c:pt>
                <c:pt idx="2562">
                  <c:v>18793.64</c:v>
                </c:pt>
                <c:pt idx="2563">
                  <c:v>18794.64</c:v>
                </c:pt>
                <c:pt idx="2564">
                  <c:v>18795.64</c:v>
                </c:pt>
                <c:pt idx="2565">
                  <c:v>18796.64</c:v>
                </c:pt>
                <c:pt idx="2566">
                  <c:v>18797.64</c:v>
                </c:pt>
                <c:pt idx="2567">
                  <c:v>18798.64</c:v>
                </c:pt>
                <c:pt idx="2568">
                  <c:v>18799.64</c:v>
                </c:pt>
                <c:pt idx="2569">
                  <c:v>18800.64</c:v>
                </c:pt>
                <c:pt idx="2570">
                  <c:v>18805.35</c:v>
                </c:pt>
                <c:pt idx="2571">
                  <c:v>18806.35</c:v>
                </c:pt>
                <c:pt idx="2572">
                  <c:v>18807.35</c:v>
                </c:pt>
                <c:pt idx="2573">
                  <c:v>18808.35</c:v>
                </c:pt>
                <c:pt idx="2574">
                  <c:v>18809.35</c:v>
                </c:pt>
                <c:pt idx="2575">
                  <c:v>18810.35</c:v>
                </c:pt>
                <c:pt idx="2576">
                  <c:v>18811.36</c:v>
                </c:pt>
                <c:pt idx="2577">
                  <c:v>18812.36</c:v>
                </c:pt>
                <c:pt idx="2578">
                  <c:v>18813.36</c:v>
                </c:pt>
                <c:pt idx="2579">
                  <c:v>18814.36</c:v>
                </c:pt>
                <c:pt idx="2580">
                  <c:v>18938.46</c:v>
                </c:pt>
                <c:pt idx="2581">
                  <c:v>18939.46</c:v>
                </c:pt>
                <c:pt idx="2582">
                  <c:v>18940.46</c:v>
                </c:pt>
                <c:pt idx="2583">
                  <c:v>18941.46</c:v>
                </c:pt>
                <c:pt idx="2584">
                  <c:v>18942.47</c:v>
                </c:pt>
                <c:pt idx="2585">
                  <c:v>18943.47</c:v>
                </c:pt>
                <c:pt idx="2586">
                  <c:v>18944.47</c:v>
                </c:pt>
                <c:pt idx="2587">
                  <c:v>18945.47</c:v>
                </c:pt>
                <c:pt idx="2588">
                  <c:v>18946.47</c:v>
                </c:pt>
                <c:pt idx="2589">
                  <c:v>18947.47</c:v>
                </c:pt>
                <c:pt idx="2590">
                  <c:v>18952.18</c:v>
                </c:pt>
                <c:pt idx="2591">
                  <c:v>18953.18</c:v>
                </c:pt>
                <c:pt idx="2592">
                  <c:v>18954.18</c:v>
                </c:pt>
                <c:pt idx="2593">
                  <c:v>18955.18</c:v>
                </c:pt>
                <c:pt idx="2594">
                  <c:v>18956.18</c:v>
                </c:pt>
                <c:pt idx="2595">
                  <c:v>18957.18</c:v>
                </c:pt>
                <c:pt idx="2596">
                  <c:v>18958.18</c:v>
                </c:pt>
                <c:pt idx="2597">
                  <c:v>18959.18</c:v>
                </c:pt>
                <c:pt idx="2598">
                  <c:v>18960.18</c:v>
                </c:pt>
                <c:pt idx="2599">
                  <c:v>18961.19</c:v>
                </c:pt>
                <c:pt idx="2600">
                  <c:v>19085.29</c:v>
                </c:pt>
                <c:pt idx="2601">
                  <c:v>19086.29</c:v>
                </c:pt>
                <c:pt idx="2602">
                  <c:v>19087.29</c:v>
                </c:pt>
                <c:pt idx="2603">
                  <c:v>19088.3</c:v>
                </c:pt>
                <c:pt idx="2604">
                  <c:v>19089.3</c:v>
                </c:pt>
                <c:pt idx="2605">
                  <c:v>19090.3</c:v>
                </c:pt>
                <c:pt idx="2606">
                  <c:v>19091.3</c:v>
                </c:pt>
                <c:pt idx="2607">
                  <c:v>19092.3</c:v>
                </c:pt>
                <c:pt idx="2608">
                  <c:v>19093.3</c:v>
                </c:pt>
                <c:pt idx="2609">
                  <c:v>19094.3</c:v>
                </c:pt>
                <c:pt idx="2610">
                  <c:v>19099.01</c:v>
                </c:pt>
                <c:pt idx="2611">
                  <c:v>19100.01</c:v>
                </c:pt>
                <c:pt idx="2612">
                  <c:v>19101.01</c:v>
                </c:pt>
                <c:pt idx="2613">
                  <c:v>19102.01</c:v>
                </c:pt>
                <c:pt idx="2614">
                  <c:v>19103.01</c:v>
                </c:pt>
                <c:pt idx="2615">
                  <c:v>19104.01</c:v>
                </c:pt>
                <c:pt idx="2616">
                  <c:v>19105.01</c:v>
                </c:pt>
                <c:pt idx="2617">
                  <c:v>19106.02</c:v>
                </c:pt>
                <c:pt idx="2618">
                  <c:v>19107.02</c:v>
                </c:pt>
                <c:pt idx="2619">
                  <c:v>19108.02</c:v>
                </c:pt>
                <c:pt idx="2620">
                  <c:v>19232.1</c:v>
                </c:pt>
                <c:pt idx="2621">
                  <c:v>19233.1</c:v>
                </c:pt>
                <c:pt idx="2622">
                  <c:v>19234.1</c:v>
                </c:pt>
                <c:pt idx="2623">
                  <c:v>19235.1</c:v>
                </c:pt>
                <c:pt idx="2624">
                  <c:v>19236.11</c:v>
                </c:pt>
                <c:pt idx="2625">
                  <c:v>19237.11</c:v>
                </c:pt>
                <c:pt idx="2626">
                  <c:v>19238.11</c:v>
                </c:pt>
                <c:pt idx="2627">
                  <c:v>19239.11</c:v>
                </c:pt>
                <c:pt idx="2628">
                  <c:v>19240.11</c:v>
                </c:pt>
                <c:pt idx="2629">
                  <c:v>19241.11</c:v>
                </c:pt>
                <c:pt idx="2630">
                  <c:v>19245.82</c:v>
                </c:pt>
                <c:pt idx="2631">
                  <c:v>19246.82</c:v>
                </c:pt>
                <c:pt idx="2632">
                  <c:v>19247.82</c:v>
                </c:pt>
                <c:pt idx="2633">
                  <c:v>19248.82</c:v>
                </c:pt>
                <c:pt idx="2634">
                  <c:v>19249.82</c:v>
                </c:pt>
                <c:pt idx="2635">
                  <c:v>19250.82</c:v>
                </c:pt>
                <c:pt idx="2636">
                  <c:v>19251.82</c:v>
                </c:pt>
                <c:pt idx="2637">
                  <c:v>19252.82</c:v>
                </c:pt>
                <c:pt idx="2638">
                  <c:v>19253.82</c:v>
                </c:pt>
                <c:pt idx="2639">
                  <c:v>19254.82</c:v>
                </c:pt>
                <c:pt idx="2640">
                  <c:v>19378.93</c:v>
                </c:pt>
                <c:pt idx="2641">
                  <c:v>19379.93</c:v>
                </c:pt>
                <c:pt idx="2642">
                  <c:v>19380.93</c:v>
                </c:pt>
                <c:pt idx="2643">
                  <c:v>19381.93</c:v>
                </c:pt>
                <c:pt idx="2644">
                  <c:v>19382.93</c:v>
                </c:pt>
                <c:pt idx="2645">
                  <c:v>19383.93</c:v>
                </c:pt>
                <c:pt idx="2646">
                  <c:v>19384.93</c:v>
                </c:pt>
                <c:pt idx="2647">
                  <c:v>19385.93</c:v>
                </c:pt>
                <c:pt idx="2648">
                  <c:v>19386.93</c:v>
                </c:pt>
                <c:pt idx="2649">
                  <c:v>19387.93</c:v>
                </c:pt>
                <c:pt idx="2650">
                  <c:v>19392.64</c:v>
                </c:pt>
                <c:pt idx="2651">
                  <c:v>19393.64</c:v>
                </c:pt>
                <c:pt idx="2652">
                  <c:v>19394.64</c:v>
                </c:pt>
                <c:pt idx="2653">
                  <c:v>19395.64</c:v>
                </c:pt>
                <c:pt idx="2654">
                  <c:v>19396.64</c:v>
                </c:pt>
                <c:pt idx="2655">
                  <c:v>19397.64</c:v>
                </c:pt>
                <c:pt idx="2656">
                  <c:v>19398.65</c:v>
                </c:pt>
                <c:pt idx="2657">
                  <c:v>19399.65</c:v>
                </c:pt>
                <c:pt idx="2658">
                  <c:v>19400.65</c:v>
                </c:pt>
                <c:pt idx="2659">
                  <c:v>19401.65</c:v>
                </c:pt>
                <c:pt idx="2660">
                  <c:v>19525.75</c:v>
                </c:pt>
                <c:pt idx="2661">
                  <c:v>19526.75</c:v>
                </c:pt>
                <c:pt idx="2662">
                  <c:v>19527.75</c:v>
                </c:pt>
                <c:pt idx="2663">
                  <c:v>19528.76</c:v>
                </c:pt>
                <c:pt idx="2664">
                  <c:v>19529.76</c:v>
                </c:pt>
                <c:pt idx="2665">
                  <c:v>19530.76</c:v>
                </c:pt>
                <c:pt idx="2666">
                  <c:v>19531.76</c:v>
                </c:pt>
                <c:pt idx="2667">
                  <c:v>19532.76</c:v>
                </c:pt>
                <c:pt idx="2668">
                  <c:v>19533.76</c:v>
                </c:pt>
                <c:pt idx="2669">
                  <c:v>19534.76</c:v>
                </c:pt>
                <c:pt idx="2670">
                  <c:v>19539.47</c:v>
                </c:pt>
                <c:pt idx="2671">
                  <c:v>19540.47</c:v>
                </c:pt>
                <c:pt idx="2672">
                  <c:v>19541.47</c:v>
                </c:pt>
                <c:pt idx="2673">
                  <c:v>19542.47</c:v>
                </c:pt>
                <c:pt idx="2674">
                  <c:v>19543.47</c:v>
                </c:pt>
                <c:pt idx="2675">
                  <c:v>19544.47</c:v>
                </c:pt>
                <c:pt idx="2676">
                  <c:v>19545.47</c:v>
                </c:pt>
                <c:pt idx="2677">
                  <c:v>19546.47</c:v>
                </c:pt>
                <c:pt idx="2678">
                  <c:v>19547.47</c:v>
                </c:pt>
                <c:pt idx="2679">
                  <c:v>19548.47</c:v>
                </c:pt>
                <c:pt idx="2680">
                  <c:v>19672.58</c:v>
                </c:pt>
                <c:pt idx="2681">
                  <c:v>19673.58</c:v>
                </c:pt>
                <c:pt idx="2682">
                  <c:v>19674.58</c:v>
                </c:pt>
                <c:pt idx="2683">
                  <c:v>19675.58</c:v>
                </c:pt>
                <c:pt idx="2684">
                  <c:v>19676.58</c:v>
                </c:pt>
                <c:pt idx="2685">
                  <c:v>19677.58</c:v>
                </c:pt>
                <c:pt idx="2686">
                  <c:v>19678.59</c:v>
                </c:pt>
                <c:pt idx="2687">
                  <c:v>19679.59</c:v>
                </c:pt>
                <c:pt idx="2688">
                  <c:v>19680.59</c:v>
                </c:pt>
                <c:pt idx="2689">
                  <c:v>19681.59</c:v>
                </c:pt>
                <c:pt idx="2690">
                  <c:v>19686.3</c:v>
                </c:pt>
                <c:pt idx="2691">
                  <c:v>19687.3</c:v>
                </c:pt>
                <c:pt idx="2692">
                  <c:v>19688.3</c:v>
                </c:pt>
                <c:pt idx="2693">
                  <c:v>19689.3</c:v>
                </c:pt>
                <c:pt idx="2694">
                  <c:v>19690.3</c:v>
                </c:pt>
                <c:pt idx="2695">
                  <c:v>19691.3</c:v>
                </c:pt>
                <c:pt idx="2696">
                  <c:v>19692.3</c:v>
                </c:pt>
                <c:pt idx="2697">
                  <c:v>19693.3</c:v>
                </c:pt>
                <c:pt idx="2698">
                  <c:v>19694.3</c:v>
                </c:pt>
                <c:pt idx="2699">
                  <c:v>19695.3</c:v>
                </c:pt>
                <c:pt idx="2700">
                  <c:v>19819.4</c:v>
                </c:pt>
                <c:pt idx="2701">
                  <c:v>19820.4</c:v>
                </c:pt>
                <c:pt idx="2702">
                  <c:v>19821.41</c:v>
                </c:pt>
                <c:pt idx="2703">
                  <c:v>19822.41</c:v>
                </c:pt>
                <c:pt idx="2704">
                  <c:v>19823.41</c:v>
                </c:pt>
                <c:pt idx="2705">
                  <c:v>19824.41</c:v>
                </c:pt>
                <c:pt idx="2706">
                  <c:v>19825.41</c:v>
                </c:pt>
                <c:pt idx="2707">
                  <c:v>19826.41</c:v>
                </c:pt>
                <c:pt idx="2708">
                  <c:v>19827.41</c:v>
                </c:pt>
                <c:pt idx="2709">
                  <c:v>19828.41</c:v>
                </c:pt>
                <c:pt idx="2710">
                  <c:v>19833.12</c:v>
                </c:pt>
                <c:pt idx="2711">
                  <c:v>19834.12</c:v>
                </c:pt>
                <c:pt idx="2712">
                  <c:v>19835.12</c:v>
                </c:pt>
                <c:pt idx="2713">
                  <c:v>19836.12</c:v>
                </c:pt>
                <c:pt idx="2714">
                  <c:v>19837.12</c:v>
                </c:pt>
                <c:pt idx="2715">
                  <c:v>19838.12</c:v>
                </c:pt>
                <c:pt idx="2716">
                  <c:v>19839.12</c:v>
                </c:pt>
                <c:pt idx="2717">
                  <c:v>19840.12</c:v>
                </c:pt>
                <c:pt idx="2718">
                  <c:v>19841.12</c:v>
                </c:pt>
                <c:pt idx="2719">
                  <c:v>19842.13</c:v>
                </c:pt>
                <c:pt idx="2720">
                  <c:v>19966.23</c:v>
                </c:pt>
                <c:pt idx="2721">
                  <c:v>19967.23</c:v>
                </c:pt>
                <c:pt idx="2722">
                  <c:v>19968.23</c:v>
                </c:pt>
                <c:pt idx="2723">
                  <c:v>19969.24</c:v>
                </c:pt>
                <c:pt idx="2724">
                  <c:v>19970.24</c:v>
                </c:pt>
                <c:pt idx="2725">
                  <c:v>19971.24</c:v>
                </c:pt>
                <c:pt idx="2726">
                  <c:v>19972.24</c:v>
                </c:pt>
                <c:pt idx="2727">
                  <c:v>19973.24</c:v>
                </c:pt>
                <c:pt idx="2728">
                  <c:v>19974.24</c:v>
                </c:pt>
                <c:pt idx="2729">
                  <c:v>19975.24</c:v>
                </c:pt>
                <c:pt idx="2730">
                  <c:v>19979.95</c:v>
                </c:pt>
                <c:pt idx="2731">
                  <c:v>19980.95</c:v>
                </c:pt>
                <c:pt idx="2732">
                  <c:v>19981.95</c:v>
                </c:pt>
                <c:pt idx="2733">
                  <c:v>19982.95</c:v>
                </c:pt>
                <c:pt idx="2734">
                  <c:v>19983.95</c:v>
                </c:pt>
                <c:pt idx="2735">
                  <c:v>19984.95</c:v>
                </c:pt>
                <c:pt idx="2736">
                  <c:v>19985.95</c:v>
                </c:pt>
                <c:pt idx="2737">
                  <c:v>19986.96</c:v>
                </c:pt>
                <c:pt idx="2738">
                  <c:v>19987.96</c:v>
                </c:pt>
                <c:pt idx="2739">
                  <c:v>19988.96</c:v>
                </c:pt>
                <c:pt idx="2740">
                  <c:v>20113.06</c:v>
                </c:pt>
                <c:pt idx="2741">
                  <c:v>20114.07</c:v>
                </c:pt>
                <c:pt idx="2742">
                  <c:v>20115.07</c:v>
                </c:pt>
                <c:pt idx="2743">
                  <c:v>20116.07</c:v>
                </c:pt>
                <c:pt idx="2744">
                  <c:v>20117.07</c:v>
                </c:pt>
                <c:pt idx="2745">
                  <c:v>20118.07</c:v>
                </c:pt>
                <c:pt idx="2746">
                  <c:v>20119.07</c:v>
                </c:pt>
                <c:pt idx="2747">
                  <c:v>20120.07</c:v>
                </c:pt>
                <c:pt idx="2748">
                  <c:v>20121.07</c:v>
                </c:pt>
                <c:pt idx="2749">
                  <c:v>20122.07</c:v>
                </c:pt>
                <c:pt idx="2750">
                  <c:v>20126.78</c:v>
                </c:pt>
                <c:pt idx="2751">
                  <c:v>20127.78</c:v>
                </c:pt>
                <c:pt idx="2752">
                  <c:v>20128.78</c:v>
                </c:pt>
                <c:pt idx="2753">
                  <c:v>20129.78</c:v>
                </c:pt>
                <c:pt idx="2754">
                  <c:v>20130.78</c:v>
                </c:pt>
                <c:pt idx="2755">
                  <c:v>20131.78</c:v>
                </c:pt>
                <c:pt idx="2756">
                  <c:v>20132.78</c:v>
                </c:pt>
                <c:pt idx="2757">
                  <c:v>20133.78</c:v>
                </c:pt>
                <c:pt idx="2758">
                  <c:v>20134.78</c:v>
                </c:pt>
                <c:pt idx="2759">
                  <c:v>20135.78</c:v>
                </c:pt>
                <c:pt idx="2760">
                  <c:v>20259.89</c:v>
                </c:pt>
                <c:pt idx="2761">
                  <c:v>20260.89</c:v>
                </c:pt>
                <c:pt idx="2762">
                  <c:v>20261.89</c:v>
                </c:pt>
                <c:pt idx="2763">
                  <c:v>20262.89</c:v>
                </c:pt>
                <c:pt idx="2764">
                  <c:v>20263.89</c:v>
                </c:pt>
                <c:pt idx="2765">
                  <c:v>20264.89</c:v>
                </c:pt>
                <c:pt idx="2766">
                  <c:v>20265.89</c:v>
                </c:pt>
                <c:pt idx="2767">
                  <c:v>20266.89</c:v>
                </c:pt>
                <c:pt idx="2768">
                  <c:v>20267.89</c:v>
                </c:pt>
                <c:pt idx="2769">
                  <c:v>20268.9</c:v>
                </c:pt>
                <c:pt idx="2770">
                  <c:v>20273.61</c:v>
                </c:pt>
                <c:pt idx="2771">
                  <c:v>20274.61</c:v>
                </c:pt>
                <c:pt idx="2772">
                  <c:v>20275.61</c:v>
                </c:pt>
                <c:pt idx="2773">
                  <c:v>20276.61</c:v>
                </c:pt>
                <c:pt idx="2774">
                  <c:v>20277.61</c:v>
                </c:pt>
                <c:pt idx="2775">
                  <c:v>20278.61</c:v>
                </c:pt>
                <c:pt idx="2776">
                  <c:v>20279.61</c:v>
                </c:pt>
                <c:pt idx="2777">
                  <c:v>20280.61</c:v>
                </c:pt>
                <c:pt idx="2778">
                  <c:v>20281.61</c:v>
                </c:pt>
                <c:pt idx="2779">
                  <c:v>20282.61</c:v>
                </c:pt>
                <c:pt idx="2780">
                  <c:v>20406.72</c:v>
                </c:pt>
                <c:pt idx="2781">
                  <c:v>20407.72</c:v>
                </c:pt>
                <c:pt idx="2782">
                  <c:v>20408.72</c:v>
                </c:pt>
                <c:pt idx="2783">
                  <c:v>20409.72</c:v>
                </c:pt>
                <c:pt idx="2784">
                  <c:v>20410.72</c:v>
                </c:pt>
                <c:pt idx="2785">
                  <c:v>20411.72</c:v>
                </c:pt>
                <c:pt idx="2786">
                  <c:v>20412.72</c:v>
                </c:pt>
                <c:pt idx="2787">
                  <c:v>20413.72</c:v>
                </c:pt>
                <c:pt idx="2788">
                  <c:v>20414.72</c:v>
                </c:pt>
                <c:pt idx="2789">
                  <c:v>20415.72</c:v>
                </c:pt>
                <c:pt idx="2790">
                  <c:v>20420.43</c:v>
                </c:pt>
                <c:pt idx="2791">
                  <c:v>20421.43</c:v>
                </c:pt>
                <c:pt idx="2792">
                  <c:v>20422.43</c:v>
                </c:pt>
                <c:pt idx="2793">
                  <c:v>20423.43</c:v>
                </c:pt>
                <c:pt idx="2794">
                  <c:v>20424.43</c:v>
                </c:pt>
                <c:pt idx="2795">
                  <c:v>20425.43</c:v>
                </c:pt>
                <c:pt idx="2796">
                  <c:v>20426.43</c:v>
                </c:pt>
                <c:pt idx="2797">
                  <c:v>20427.43</c:v>
                </c:pt>
                <c:pt idx="2798">
                  <c:v>20428.44</c:v>
                </c:pt>
                <c:pt idx="2799">
                  <c:v>20429.44</c:v>
                </c:pt>
                <c:pt idx="2800">
                  <c:v>20553.54</c:v>
                </c:pt>
                <c:pt idx="2801">
                  <c:v>20554.54</c:v>
                </c:pt>
                <c:pt idx="2802">
                  <c:v>20555.54</c:v>
                </c:pt>
                <c:pt idx="2803">
                  <c:v>20556.55</c:v>
                </c:pt>
                <c:pt idx="2804">
                  <c:v>20557.55</c:v>
                </c:pt>
                <c:pt idx="2805">
                  <c:v>20558.55</c:v>
                </c:pt>
                <c:pt idx="2806">
                  <c:v>20559.55</c:v>
                </c:pt>
                <c:pt idx="2807">
                  <c:v>20560.55</c:v>
                </c:pt>
                <c:pt idx="2808">
                  <c:v>20561.55</c:v>
                </c:pt>
                <c:pt idx="2809">
                  <c:v>20562.55</c:v>
                </c:pt>
                <c:pt idx="2810">
                  <c:v>20567.26</c:v>
                </c:pt>
                <c:pt idx="2811">
                  <c:v>20568.26</c:v>
                </c:pt>
                <c:pt idx="2812">
                  <c:v>20569.26</c:v>
                </c:pt>
                <c:pt idx="2813">
                  <c:v>20570.26</c:v>
                </c:pt>
                <c:pt idx="2814">
                  <c:v>20571.26</c:v>
                </c:pt>
                <c:pt idx="2815">
                  <c:v>20572.26</c:v>
                </c:pt>
                <c:pt idx="2816">
                  <c:v>20573.26</c:v>
                </c:pt>
                <c:pt idx="2817">
                  <c:v>20574.27</c:v>
                </c:pt>
                <c:pt idx="2818">
                  <c:v>20575.27</c:v>
                </c:pt>
                <c:pt idx="2819">
                  <c:v>20576.27</c:v>
                </c:pt>
                <c:pt idx="2820">
                  <c:v>20700.37</c:v>
                </c:pt>
                <c:pt idx="2821">
                  <c:v>20701.37</c:v>
                </c:pt>
                <c:pt idx="2822">
                  <c:v>20702.37</c:v>
                </c:pt>
                <c:pt idx="2823">
                  <c:v>20703.38</c:v>
                </c:pt>
                <c:pt idx="2824">
                  <c:v>20704.38</c:v>
                </c:pt>
                <c:pt idx="2825">
                  <c:v>20705.38</c:v>
                </c:pt>
                <c:pt idx="2826">
                  <c:v>20706.38</c:v>
                </c:pt>
                <c:pt idx="2827">
                  <c:v>20707.38</c:v>
                </c:pt>
                <c:pt idx="2828">
                  <c:v>20708.38</c:v>
                </c:pt>
                <c:pt idx="2829">
                  <c:v>20709.38</c:v>
                </c:pt>
                <c:pt idx="2830">
                  <c:v>20714.09</c:v>
                </c:pt>
                <c:pt idx="2831">
                  <c:v>20715.09</c:v>
                </c:pt>
                <c:pt idx="2832">
                  <c:v>20716.09</c:v>
                </c:pt>
                <c:pt idx="2833">
                  <c:v>20717.09</c:v>
                </c:pt>
                <c:pt idx="2834">
                  <c:v>20718.09</c:v>
                </c:pt>
                <c:pt idx="2835">
                  <c:v>20719.09</c:v>
                </c:pt>
                <c:pt idx="2836">
                  <c:v>20720.09</c:v>
                </c:pt>
                <c:pt idx="2837">
                  <c:v>20721.1</c:v>
                </c:pt>
                <c:pt idx="2838">
                  <c:v>20722.1</c:v>
                </c:pt>
                <c:pt idx="2839">
                  <c:v>20723.1</c:v>
                </c:pt>
                <c:pt idx="2840">
                  <c:v>20847.2</c:v>
                </c:pt>
                <c:pt idx="2841">
                  <c:v>20848.2</c:v>
                </c:pt>
                <c:pt idx="2842">
                  <c:v>20849.2</c:v>
                </c:pt>
                <c:pt idx="2843">
                  <c:v>20850.2</c:v>
                </c:pt>
                <c:pt idx="2844">
                  <c:v>20851.2</c:v>
                </c:pt>
                <c:pt idx="2845">
                  <c:v>20852.21</c:v>
                </c:pt>
                <c:pt idx="2846">
                  <c:v>20853.21</c:v>
                </c:pt>
                <c:pt idx="2847">
                  <c:v>20854.21</c:v>
                </c:pt>
                <c:pt idx="2848">
                  <c:v>20855.21</c:v>
                </c:pt>
                <c:pt idx="2849">
                  <c:v>20856.21</c:v>
                </c:pt>
                <c:pt idx="2850">
                  <c:v>20860.92</c:v>
                </c:pt>
                <c:pt idx="2851">
                  <c:v>20861.92</c:v>
                </c:pt>
                <c:pt idx="2852">
                  <c:v>20862.92</c:v>
                </c:pt>
                <c:pt idx="2853">
                  <c:v>20863.92</c:v>
                </c:pt>
                <c:pt idx="2854">
                  <c:v>20864.92</c:v>
                </c:pt>
                <c:pt idx="2855">
                  <c:v>20865.92</c:v>
                </c:pt>
                <c:pt idx="2856">
                  <c:v>20866.92</c:v>
                </c:pt>
                <c:pt idx="2857">
                  <c:v>20867.92</c:v>
                </c:pt>
                <c:pt idx="2858">
                  <c:v>20868.92</c:v>
                </c:pt>
                <c:pt idx="2859">
                  <c:v>20869.92</c:v>
                </c:pt>
                <c:pt idx="2860">
                  <c:v>20994.03</c:v>
                </c:pt>
                <c:pt idx="2861">
                  <c:v>20995.03</c:v>
                </c:pt>
                <c:pt idx="2862">
                  <c:v>20996.03</c:v>
                </c:pt>
                <c:pt idx="2863">
                  <c:v>20997.03</c:v>
                </c:pt>
                <c:pt idx="2864">
                  <c:v>20998.03</c:v>
                </c:pt>
                <c:pt idx="2865">
                  <c:v>20999.03</c:v>
                </c:pt>
                <c:pt idx="2866">
                  <c:v>21000.03</c:v>
                </c:pt>
                <c:pt idx="2867">
                  <c:v>21001.03</c:v>
                </c:pt>
                <c:pt idx="2868">
                  <c:v>21002.03</c:v>
                </c:pt>
                <c:pt idx="2869">
                  <c:v>21003.03</c:v>
                </c:pt>
                <c:pt idx="2870">
                  <c:v>21007.74</c:v>
                </c:pt>
                <c:pt idx="2871">
                  <c:v>21008.74</c:v>
                </c:pt>
                <c:pt idx="2872">
                  <c:v>21009.74</c:v>
                </c:pt>
                <c:pt idx="2873">
                  <c:v>21010.74</c:v>
                </c:pt>
                <c:pt idx="2874">
                  <c:v>21011.74</c:v>
                </c:pt>
                <c:pt idx="2875">
                  <c:v>21012.74</c:v>
                </c:pt>
                <c:pt idx="2876">
                  <c:v>21013.74</c:v>
                </c:pt>
                <c:pt idx="2877">
                  <c:v>21014.74</c:v>
                </c:pt>
                <c:pt idx="2878">
                  <c:v>21015.75</c:v>
                </c:pt>
                <c:pt idx="2879">
                  <c:v>21016.75</c:v>
                </c:pt>
                <c:pt idx="2880">
                  <c:v>21140.85</c:v>
                </c:pt>
                <c:pt idx="2881">
                  <c:v>21141.85</c:v>
                </c:pt>
                <c:pt idx="2882">
                  <c:v>21142.86</c:v>
                </c:pt>
                <c:pt idx="2883">
                  <c:v>21143.86</c:v>
                </c:pt>
                <c:pt idx="2884">
                  <c:v>21144.86</c:v>
                </c:pt>
                <c:pt idx="2885">
                  <c:v>21145.86</c:v>
                </c:pt>
                <c:pt idx="2886">
                  <c:v>21146.86</c:v>
                </c:pt>
                <c:pt idx="2887">
                  <c:v>21147.86</c:v>
                </c:pt>
                <c:pt idx="2888">
                  <c:v>21148.86</c:v>
                </c:pt>
                <c:pt idx="2889">
                  <c:v>21149.86</c:v>
                </c:pt>
                <c:pt idx="2890">
                  <c:v>21154.57</c:v>
                </c:pt>
                <c:pt idx="2891">
                  <c:v>21155.57</c:v>
                </c:pt>
                <c:pt idx="2892">
                  <c:v>21156.57</c:v>
                </c:pt>
                <c:pt idx="2893">
                  <c:v>21157.57</c:v>
                </c:pt>
                <c:pt idx="2894">
                  <c:v>21158.57</c:v>
                </c:pt>
                <c:pt idx="2895">
                  <c:v>21159.57</c:v>
                </c:pt>
                <c:pt idx="2896">
                  <c:v>21160.57</c:v>
                </c:pt>
                <c:pt idx="2897">
                  <c:v>21161.57</c:v>
                </c:pt>
                <c:pt idx="2898">
                  <c:v>21162.57</c:v>
                </c:pt>
                <c:pt idx="2899">
                  <c:v>21163.57</c:v>
                </c:pt>
                <c:pt idx="2900">
                  <c:v>21287.68</c:v>
                </c:pt>
                <c:pt idx="2901">
                  <c:v>21288.68</c:v>
                </c:pt>
                <c:pt idx="2902">
                  <c:v>21289.68</c:v>
                </c:pt>
                <c:pt idx="2903">
                  <c:v>21290.68</c:v>
                </c:pt>
                <c:pt idx="2904">
                  <c:v>21291.68</c:v>
                </c:pt>
                <c:pt idx="2905">
                  <c:v>21292.68</c:v>
                </c:pt>
                <c:pt idx="2906">
                  <c:v>21293.68</c:v>
                </c:pt>
                <c:pt idx="2907">
                  <c:v>21294.68</c:v>
                </c:pt>
                <c:pt idx="2908">
                  <c:v>21295.69</c:v>
                </c:pt>
                <c:pt idx="2909">
                  <c:v>21296.69</c:v>
                </c:pt>
                <c:pt idx="2910">
                  <c:v>21301.4</c:v>
                </c:pt>
                <c:pt idx="2911">
                  <c:v>21302.4</c:v>
                </c:pt>
                <c:pt idx="2912">
                  <c:v>21303.4</c:v>
                </c:pt>
                <c:pt idx="2913">
                  <c:v>21304.4</c:v>
                </c:pt>
                <c:pt idx="2914">
                  <c:v>21305.4</c:v>
                </c:pt>
                <c:pt idx="2915">
                  <c:v>21306.4</c:v>
                </c:pt>
                <c:pt idx="2916">
                  <c:v>21307.4</c:v>
                </c:pt>
                <c:pt idx="2917">
                  <c:v>21308.4</c:v>
                </c:pt>
                <c:pt idx="2918">
                  <c:v>21309.4</c:v>
                </c:pt>
                <c:pt idx="2919">
                  <c:v>21310.4</c:v>
                </c:pt>
                <c:pt idx="2920">
                  <c:v>21434.51</c:v>
                </c:pt>
                <c:pt idx="2921">
                  <c:v>21435.51</c:v>
                </c:pt>
                <c:pt idx="2922">
                  <c:v>21436.51</c:v>
                </c:pt>
                <c:pt idx="2923">
                  <c:v>21437.51</c:v>
                </c:pt>
                <c:pt idx="2924">
                  <c:v>21438.51</c:v>
                </c:pt>
                <c:pt idx="2925">
                  <c:v>21439.51</c:v>
                </c:pt>
                <c:pt idx="2926">
                  <c:v>21440.51</c:v>
                </c:pt>
                <c:pt idx="2927">
                  <c:v>21441.51</c:v>
                </c:pt>
                <c:pt idx="2928">
                  <c:v>21442.51</c:v>
                </c:pt>
                <c:pt idx="2929">
                  <c:v>21443.51</c:v>
                </c:pt>
                <c:pt idx="2930">
                  <c:v>21448.22</c:v>
                </c:pt>
                <c:pt idx="2931">
                  <c:v>21449.22</c:v>
                </c:pt>
                <c:pt idx="2932">
                  <c:v>21450.22</c:v>
                </c:pt>
                <c:pt idx="2933">
                  <c:v>21451.22</c:v>
                </c:pt>
                <c:pt idx="2934">
                  <c:v>21452.22</c:v>
                </c:pt>
                <c:pt idx="2935">
                  <c:v>21453.22</c:v>
                </c:pt>
                <c:pt idx="2936">
                  <c:v>21454.22</c:v>
                </c:pt>
                <c:pt idx="2937">
                  <c:v>21455.23</c:v>
                </c:pt>
                <c:pt idx="2938">
                  <c:v>21456.22</c:v>
                </c:pt>
                <c:pt idx="2939">
                  <c:v>21457.22</c:v>
                </c:pt>
                <c:pt idx="2940">
                  <c:v>21581.32</c:v>
                </c:pt>
                <c:pt idx="2941">
                  <c:v>21582.32</c:v>
                </c:pt>
                <c:pt idx="2942">
                  <c:v>21583.32</c:v>
                </c:pt>
                <c:pt idx="2943">
                  <c:v>21584.32</c:v>
                </c:pt>
                <c:pt idx="2944">
                  <c:v>21585.32</c:v>
                </c:pt>
                <c:pt idx="2945">
                  <c:v>21586.32</c:v>
                </c:pt>
                <c:pt idx="2946">
                  <c:v>21587.32</c:v>
                </c:pt>
                <c:pt idx="2947">
                  <c:v>21588.32</c:v>
                </c:pt>
                <c:pt idx="2948">
                  <c:v>21589.32</c:v>
                </c:pt>
                <c:pt idx="2949">
                  <c:v>21590.32</c:v>
                </c:pt>
                <c:pt idx="2950">
                  <c:v>21595.03</c:v>
                </c:pt>
                <c:pt idx="2951">
                  <c:v>21596.03</c:v>
                </c:pt>
                <c:pt idx="2952">
                  <c:v>21597.04</c:v>
                </c:pt>
                <c:pt idx="2953">
                  <c:v>21598.04</c:v>
                </c:pt>
                <c:pt idx="2954">
                  <c:v>21599.04</c:v>
                </c:pt>
                <c:pt idx="2955">
                  <c:v>21600.04</c:v>
                </c:pt>
                <c:pt idx="2956">
                  <c:v>21601.04</c:v>
                </c:pt>
                <c:pt idx="2957">
                  <c:v>21602.04</c:v>
                </c:pt>
                <c:pt idx="2958">
                  <c:v>21603.04</c:v>
                </c:pt>
                <c:pt idx="2959">
                  <c:v>21604.04</c:v>
                </c:pt>
                <c:pt idx="2960">
                  <c:v>21728.15</c:v>
                </c:pt>
                <c:pt idx="2961">
                  <c:v>21729.15</c:v>
                </c:pt>
                <c:pt idx="2962">
                  <c:v>21730.15</c:v>
                </c:pt>
                <c:pt idx="2963">
                  <c:v>21731.15</c:v>
                </c:pt>
                <c:pt idx="2964">
                  <c:v>21732.15</c:v>
                </c:pt>
                <c:pt idx="2965">
                  <c:v>21733.15</c:v>
                </c:pt>
                <c:pt idx="2966">
                  <c:v>21734.15</c:v>
                </c:pt>
                <c:pt idx="2967">
                  <c:v>21735.15</c:v>
                </c:pt>
                <c:pt idx="2968">
                  <c:v>21736.15</c:v>
                </c:pt>
                <c:pt idx="2969">
                  <c:v>21737.15</c:v>
                </c:pt>
                <c:pt idx="2970">
                  <c:v>21741.86</c:v>
                </c:pt>
                <c:pt idx="2971">
                  <c:v>21742.87</c:v>
                </c:pt>
                <c:pt idx="2972">
                  <c:v>21743.87</c:v>
                </c:pt>
                <c:pt idx="2973">
                  <c:v>21744.87</c:v>
                </c:pt>
                <c:pt idx="2974">
                  <c:v>21745.87</c:v>
                </c:pt>
                <c:pt idx="2975">
                  <c:v>21746.87</c:v>
                </c:pt>
                <c:pt idx="2976">
                  <c:v>21747.87</c:v>
                </c:pt>
                <c:pt idx="2977">
                  <c:v>21748.87</c:v>
                </c:pt>
                <c:pt idx="2978">
                  <c:v>21749.87</c:v>
                </c:pt>
                <c:pt idx="2979">
                  <c:v>21750.87</c:v>
                </c:pt>
                <c:pt idx="2980">
                  <c:v>21874.97</c:v>
                </c:pt>
                <c:pt idx="2981">
                  <c:v>21875.98</c:v>
                </c:pt>
                <c:pt idx="2982">
                  <c:v>21876.98</c:v>
                </c:pt>
                <c:pt idx="2983">
                  <c:v>21877.98</c:v>
                </c:pt>
                <c:pt idx="2984">
                  <c:v>21878.98</c:v>
                </c:pt>
                <c:pt idx="2985">
                  <c:v>21879.98</c:v>
                </c:pt>
                <c:pt idx="2986">
                  <c:v>21880.98</c:v>
                </c:pt>
                <c:pt idx="2987">
                  <c:v>21881.98</c:v>
                </c:pt>
                <c:pt idx="2988">
                  <c:v>21882.98</c:v>
                </c:pt>
                <c:pt idx="2989">
                  <c:v>21883.98</c:v>
                </c:pt>
                <c:pt idx="2990">
                  <c:v>21888.69</c:v>
                </c:pt>
                <c:pt idx="2991">
                  <c:v>21889.69</c:v>
                </c:pt>
                <c:pt idx="2992">
                  <c:v>21890.69</c:v>
                </c:pt>
                <c:pt idx="2993">
                  <c:v>21891.69</c:v>
                </c:pt>
                <c:pt idx="2994">
                  <c:v>21892.69</c:v>
                </c:pt>
                <c:pt idx="2995">
                  <c:v>21893.69</c:v>
                </c:pt>
                <c:pt idx="2996">
                  <c:v>21894.69</c:v>
                </c:pt>
                <c:pt idx="2997">
                  <c:v>21895.69</c:v>
                </c:pt>
                <c:pt idx="2998">
                  <c:v>21896.7</c:v>
                </c:pt>
                <c:pt idx="2999">
                  <c:v>21897.7</c:v>
                </c:pt>
                <c:pt idx="3000">
                  <c:v>22021.76</c:v>
                </c:pt>
                <c:pt idx="3001">
                  <c:v>22022.76</c:v>
                </c:pt>
                <c:pt idx="3002">
                  <c:v>22023.76</c:v>
                </c:pt>
                <c:pt idx="3003">
                  <c:v>22024.76</c:v>
                </c:pt>
                <c:pt idx="3004">
                  <c:v>22025.76</c:v>
                </c:pt>
                <c:pt idx="3005">
                  <c:v>22026.76</c:v>
                </c:pt>
                <c:pt idx="3006">
                  <c:v>22027.76</c:v>
                </c:pt>
                <c:pt idx="3007">
                  <c:v>22028.76</c:v>
                </c:pt>
                <c:pt idx="3008">
                  <c:v>22029.77</c:v>
                </c:pt>
                <c:pt idx="3009">
                  <c:v>22030.77</c:v>
                </c:pt>
                <c:pt idx="3010">
                  <c:v>22035.47</c:v>
                </c:pt>
                <c:pt idx="3011">
                  <c:v>22036.47</c:v>
                </c:pt>
                <c:pt idx="3012">
                  <c:v>22037.47</c:v>
                </c:pt>
                <c:pt idx="3013">
                  <c:v>22038.48</c:v>
                </c:pt>
                <c:pt idx="3014">
                  <c:v>22039.48</c:v>
                </c:pt>
                <c:pt idx="3015">
                  <c:v>22040.48</c:v>
                </c:pt>
                <c:pt idx="3016">
                  <c:v>22041.48</c:v>
                </c:pt>
                <c:pt idx="3017">
                  <c:v>22042.48</c:v>
                </c:pt>
                <c:pt idx="3018">
                  <c:v>22043.48</c:v>
                </c:pt>
                <c:pt idx="3019">
                  <c:v>22044.48</c:v>
                </c:pt>
                <c:pt idx="3020">
                  <c:v>22168.59</c:v>
                </c:pt>
                <c:pt idx="3021">
                  <c:v>22169.59</c:v>
                </c:pt>
                <c:pt idx="3022">
                  <c:v>22170.59</c:v>
                </c:pt>
                <c:pt idx="3023">
                  <c:v>22171.59</c:v>
                </c:pt>
                <c:pt idx="3024">
                  <c:v>22172.59</c:v>
                </c:pt>
                <c:pt idx="3025">
                  <c:v>22173.59</c:v>
                </c:pt>
                <c:pt idx="3026">
                  <c:v>22174.59</c:v>
                </c:pt>
                <c:pt idx="3027">
                  <c:v>22175.59</c:v>
                </c:pt>
                <c:pt idx="3028">
                  <c:v>22176.59</c:v>
                </c:pt>
                <c:pt idx="3029">
                  <c:v>22177.59</c:v>
                </c:pt>
                <c:pt idx="3030">
                  <c:v>22182.3</c:v>
                </c:pt>
                <c:pt idx="3031">
                  <c:v>22183.3</c:v>
                </c:pt>
                <c:pt idx="3032">
                  <c:v>22184.3</c:v>
                </c:pt>
                <c:pt idx="3033">
                  <c:v>22185.3</c:v>
                </c:pt>
                <c:pt idx="3034">
                  <c:v>22186.3</c:v>
                </c:pt>
                <c:pt idx="3035">
                  <c:v>22187.31</c:v>
                </c:pt>
                <c:pt idx="3036">
                  <c:v>22188.31</c:v>
                </c:pt>
                <c:pt idx="3037">
                  <c:v>22189.31</c:v>
                </c:pt>
                <c:pt idx="3038">
                  <c:v>22190.31</c:v>
                </c:pt>
                <c:pt idx="3039">
                  <c:v>22191.31</c:v>
                </c:pt>
                <c:pt idx="3040">
                  <c:v>22315.41</c:v>
                </c:pt>
                <c:pt idx="3041">
                  <c:v>22316.41</c:v>
                </c:pt>
                <c:pt idx="3042">
                  <c:v>22317.42</c:v>
                </c:pt>
                <c:pt idx="3043">
                  <c:v>22318.42</c:v>
                </c:pt>
                <c:pt idx="3044">
                  <c:v>22319.42</c:v>
                </c:pt>
                <c:pt idx="3045">
                  <c:v>22320.42</c:v>
                </c:pt>
                <c:pt idx="3046">
                  <c:v>22321.42</c:v>
                </c:pt>
                <c:pt idx="3047">
                  <c:v>22322.42</c:v>
                </c:pt>
                <c:pt idx="3048">
                  <c:v>22323.42</c:v>
                </c:pt>
                <c:pt idx="3049">
                  <c:v>22324.42</c:v>
                </c:pt>
                <c:pt idx="3050">
                  <c:v>22329.13</c:v>
                </c:pt>
                <c:pt idx="3051">
                  <c:v>22330.13</c:v>
                </c:pt>
                <c:pt idx="3052">
                  <c:v>22331.13</c:v>
                </c:pt>
                <c:pt idx="3053">
                  <c:v>22332.13</c:v>
                </c:pt>
                <c:pt idx="3054">
                  <c:v>22333.13</c:v>
                </c:pt>
                <c:pt idx="3055">
                  <c:v>22334.13</c:v>
                </c:pt>
                <c:pt idx="3056">
                  <c:v>22335.14</c:v>
                </c:pt>
                <c:pt idx="3057">
                  <c:v>22336.13</c:v>
                </c:pt>
                <c:pt idx="3058">
                  <c:v>22337.14</c:v>
                </c:pt>
                <c:pt idx="3059">
                  <c:v>22338.14</c:v>
                </c:pt>
                <c:pt idx="3060">
                  <c:v>22462.21</c:v>
                </c:pt>
                <c:pt idx="3061">
                  <c:v>22463.21</c:v>
                </c:pt>
                <c:pt idx="3062">
                  <c:v>22464.21</c:v>
                </c:pt>
                <c:pt idx="3063">
                  <c:v>22465.21</c:v>
                </c:pt>
                <c:pt idx="3064">
                  <c:v>22466.21</c:v>
                </c:pt>
                <c:pt idx="3065">
                  <c:v>22467.22</c:v>
                </c:pt>
                <c:pt idx="3066">
                  <c:v>22468.22</c:v>
                </c:pt>
                <c:pt idx="3067">
                  <c:v>22469.22</c:v>
                </c:pt>
                <c:pt idx="3068">
                  <c:v>22470.22</c:v>
                </c:pt>
                <c:pt idx="3069">
                  <c:v>22471.22</c:v>
                </c:pt>
                <c:pt idx="3070">
                  <c:v>22475.93</c:v>
                </c:pt>
                <c:pt idx="3071">
                  <c:v>22476.93</c:v>
                </c:pt>
                <c:pt idx="3072">
                  <c:v>22477.93</c:v>
                </c:pt>
                <c:pt idx="3073">
                  <c:v>22478.93</c:v>
                </c:pt>
                <c:pt idx="3074">
                  <c:v>22479.93</c:v>
                </c:pt>
                <c:pt idx="3075">
                  <c:v>22480.93</c:v>
                </c:pt>
                <c:pt idx="3076">
                  <c:v>22481.93</c:v>
                </c:pt>
                <c:pt idx="3077">
                  <c:v>22482.93</c:v>
                </c:pt>
                <c:pt idx="3078">
                  <c:v>22483.93</c:v>
                </c:pt>
                <c:pt idx="3079">
                  <c:v>22484.93</c:v>
                </c:pt>
                <c:pt idx="3080">
                  <c:v>22609.04</c:v>
                </c:pt>
                <c:pt idx="3081">
                  <c:v>22610.04</c:v>
                </c:pt>
                <c:pt idx="3082">
                  <c:v>22611.04</c:v>
                </c:pt>
                <c:pt idx="3083">
                  <c:v>22612.05</c:v>
                </c:pt>
                <c:pt idx="3084">
                  <c:v>22613.05</c:v>
                </c:pt>
                <c:pt idx="3085">
                  <c:v>22614.05</c:v>
                </c:pt>
                <c:pt idx="3086">
                  <c:v>22615.05</c:v>
                </c:pt>
                <c:pt idx="3087">
                  <c:v>22616.05</c:v>
                </c:pt>
                <c:pt idx="3088">
                  <c:v>22617.05</c:v>
                </c:pt>
                <c:pt idx="3089">
                  <c:v>22618.05</c:v>
                </c:pt>
                <c:pt idx="3090">
                  <c:v>22622.76</c:v>
                </c:pt>
                <c:pt idx="3091">
                  <c:v>22623.76</c:v>
                </c:pt>
                <c:pt idx="3092">
                  <c:v>22624.76</c:v>
                </c:pt>
                <c:pt idx="3093">
                  <c:v>22625.76</c:v>
                </c:pt>
                <c:pt idx="3094">
                  <c:v>22626.76</c:v>
                </c:pt>
                <c:pt idx="3095">
                  <c:v>22627.76</c:v>
                </c:pt>
                <c:pt idx="3096">
                  <c:v>22628.76</c:v>
                </c:pt>
                <c:pt idx="3097">
                  <c:v>22629.76</c:v>
                </c:pt>
                <c:pt idx="3098">
                  <c:v>22630.76</c:v>
                </c:pt>
                <c:pt idx="3099">
                  <c:v>22631.76</c:v>
                </c:pt>
                <c:pt idx="3100">
                  <c:v>22755.84</c:v>
                </c:pt>
                <c:pt idx="3101">
                  <c:v>22756.84</c:v>
                </c:pt>
                <c:pt idx="3102">
                  <c:v>22757.84</c:v>
                </c:pt>
                <c:pt idx="3103">
                  <c:v>22758.84</c:v>
                </c:pt>
                <c:pt idx="3104">
                  <c:v>22759.84</c:v>
                </c:pt>
                <c:pt idx="3105">
                  <c:v>22760.84</c:v>
                </c:pt>
                <c:pt idx="3106">
                  <c:v>22761.84</c:v>
                </c:pt>
                <c:pt idx="3107">
                  <c:v>22762.84</c:v>
                </c:pt>
                <c:pt idx="3108">
                  <c:v>22763.84</c:v>
                </c:pt>
                <c:pt idx="3109">
                  <c:v>22764.85</c:v>
                </c:pt>
                <c:pt idx="3110">
                  <c:v>22769.55</c:v>
                </c:pt>
                <c:pt idx="3111">
                  <c:v>22770.55</c:v>
                </c:pt>
                <c:pt idx="3112">
                  <c:v>22771.55</c:v>
                </c:pt>
                <c:pt idx="3113">
                  <c:v>22772.55</c:v>
                </c:pt>
                <c:pt idx="3114">
                  <c:v>22773.56</c:v>
                </c:pt>
                <c:pt idx="3115">
                  <c:v>22774.56</c:v>
                </c:pt>
                <c:pt idx="3116">
                  <c:v>22775.56</c:v>
                </c:pt>
                <c:pt idx="3117">
                  <c:v>22776.56</c:v>
                </c:pt>
                <c:pt idx="3118">
                  <c:v>22777.56</c:v>
                </c:pt>
                <c:pt idx="3119">
                  <c:v>22778.56</c:v>
                </c:pt>
                <c:pt idx="3120">
                  <c:v>22902.66</c:v>
                </c:pt>
                <c:pt idx="3121">
                  <c:v>22903.66</c:v>
                </c:pt>
                <c:pt idx="3122">
                  <c:v>22904.66</c:v>
                </c:pt>
                <c:pt idx="3123">
                  <c:v>22905.67</c:v>
                </c:pt>
                <c:pt idx="3124">
                  <c:v>22906.67</c:v>
                </c:pt>
                <c:pt idx="3125">
                  <c:v>22907.67</c:v>
                </c:pt>
                <c:pt idx="3126">
                  <c:v>22908.67</c:v>
                </c:pt>
                <c:pt idx="3127">
                  <c:v>22909.67</c:v>
                </c:pt>
                <c:pt idx="3128">
                  <c:v>22910.67</c:v>
                </c:pt>
                <c:pt idx="3129">
                  <c:v>22911.67</c:v>
                </c:pt>
                <c:pt idx="3130">
                  <c:v>22916.38</c:v>
                </c:pt>
                <c:pt idx="3131">
                  <c:v>22917.38</c:v>
                </c:pt>
                <c:pt idx="3132">
                  <c:v>22918.38</c:v>
                </c:pt>
                <c:pt idx="3133">
                  <c:v>22919.38</c:v>
                </c:pt>
                <c:pt idx="3134">
                  <c:v>22920.38</c:v>
                </c:pt>
                <c:pt idx="3135">
                  <c:v>22921.38</c:v>
                </c:pt>
                <c:pt idx="3136">
                  <c:v>22922.38</c:v>
                </c:pt>
                <c:pt idx="3137">
                  <c:v>22923.38</c:v>
                </c:pt>
                <c:pt idx="3138">
                  <c:v>22924.38</c:v>
                </c:pt>
                <c:pt idx="3139">
                  <c:v>22925.38</c:v>
                </c:pt>
                <c:pt idx="3140">
                  <c:v>23049.49</c:v>
                </c:pt>
                <c:pt idx="3141">
                  <c:v>23050.49</c:v>
                </c:pt>
                <c:pt idx="3142">
                  <c:v>23051.49</c:v>
                </c:pt>
                <c:pt idx="3143">
                  <c:v>23052.49</c:v>
                </c:pt>
                <c:pt idx="3144">
                  <c:v>23053.49</c:v>
                </c:pt>
                <c:pt idx="3145">
                  <c:v>23054.49</c:v>
                </c:pt>
                <c:pt idx="3146">
                  <c:v>23055.49</c:v>
                </c:pt>
                <c:pt idx="3147">
                  <c:v>23056.49</c:v>
                </c:pt>
                <c:pt idx="3148">
                  <c:v>23057.5</c:v>
                </c:pt>
                <c:pt idx="3149">
                  <c:v>23058.5</c:v>
                </c:pt>
                <c:pt idx="3150">
                  <c:v>23063.21</c:v>
                </c:pt>
                <c:pt idx="3151">
                  <c:v>23064.21</c:v>
                </c:pt>
                <c:pt idx="3152">
                  <c:v>23065.21</c:v>
                </c:pt>
                <c:pt idx="3153">
                  <c:v>23066.21</c:v>
                </c:pt>
                <c:pt idx="3154">
                  <c:v>23067.21</c:v>
                </c:pt>
                <c:pt idx="3155">
                  <c:v>23068.21</c:v>
                </c:pt>
                <c:pt idx="3156">
                  <c:v>23069.21</c:v>
                </c:pt>
                <c:pt idx="3157">
                  <c:v>23070.21</c:v>
                </c:pt>
                <c:pt idx="3158">
                  <c:v>23071.21</c:v>
                </c:pt>
                <c:pt idx="3159">
                  <c:v>23072.21</c:v>
                </c:pt>
                <c:pt idx="3160">
                  <c:v>23196.32</c:v>
                </c:pt>
                <c:pt idx="3161">
                  <c:v>23197.32</c:v>
                </c:pt>
                <c:pt idx="3162">
                  <c:v>23198.32</c:v>
                </c:pt>
                <c:pt idx="3163">
                  <c:v>23199.32</c:v>
                </c:pt>
                <c:pt idx="3164">
                  <c:v>23200.32</c:v>
                </c:pt>
                <c:pt idx="3165">
                  <c:v>23201.32</c:v>
                </c:pt>
                <c:pt idx="3166">
                  <c:v>23202.32</c:v>
                </c:pt>
                <c:pt idx="3167">
                  <c:v>23203.32</c:v>
                </c:pt>
                <c:pt idx="3168">
                  <c:v>23204.33</c:v>
                </c:pt>
                <c:pt idx="3169">
                  <c:v>23205.33</c:v>
                </c:pt>
                <c:pt idx="3170">
                  <c:v>23210.03</c:v>
                </c:pt>
                <c:pt idx="3171">
                  <c:v>23211.04</c:v>
                </c:pt>
                <c:pt idx="3172">
                  <c:v>23212.04</c:v>
                </c:pt>
                <c:pt idx="3173">
                  <c:v>23213.04</c:v>
                </c:pt>
                <c:pt idx="3174">
                  <c:v>23214.04</c:v>
                </c:pt>
                <c:pt idx="3175">
                  <c:v>23215.04</c:v>
                </c:pt>
                <c:pt idx="3176">
                  <c:v>23216.04</c:v>
                </c:pt>
                <c:pt idx="3177">
                  <c:v>23217.04</c:v>
                </c:pt>
                <c:pt idx="3178">
                  <c:v>23218.04</c:v>
                </c:pt>
                <c:pt idx="3179">
                  <c:v>23219.04</c:v>
                </c:pt>
                <c:pt idx="3180">
                  <c:v>23343.15</c:v>
                </c:pt>
                <c:pt idx="3181">
                  <c:v>23344.15</c:v>
                </c:pt>
                <c:pt idx="3182">
                  <c:v>23345.15</c:v>
                </c:pt>
                <c:pt idx="3183">
                  <c:v>23346.15</c:v>
                </c:pt>
                <c:pt idx="3184">
                  <c:v>23347.15</c:v>
                </c:pt>
                <c:pt idx="3185">
                  <c:v>23348.15</c:v>
                </c:pt>
                <c:pt idx="3186">
                  <c:v>23349.15</c:v>
                </c:pt>
                <c:pt idx="3187">
                  <c:v>23350.15</c:v>
                </c:pt>
                <c:pt idx="3188">
                  <c:v>23351.15</c:v>
                </c:pt>
                <c:pt idx="3189">
                  <c:v>23352.16</c:v>
                </c:pt>
                <c:pt idx="3190">
                  <c:v>23356.87</c:v>
                </c:pt>
                <c:pt idx="3191">
                  <c:v>23357.87</c:v>
                </c:pt>
                <c:pt idx="3192">
                  <c:v>23358.87</c:v>
                </c:pt>
                <c:pt idx="3193">
                  <c:v>23359.87</c:v>
                </c:pt>
                <c:pt idx="3194">
                  <c:v>23360.87</c:v>
                </c:pt>
                <c:pt idx="3195">
                  <c:v>23361.87</c:v>
                </c:pt>
                <c:pt idx="3196">
                  <c:v>23362.87</c:v>
                </c:pt>
                <c:pt idx="3197">
                  <c:v>23363.87</c:v>
                </c:pt>
                <c:pt idx="3198">
                  <c:v>23364.87</c:v>
                </c:pt>
                <c:pt idx="3199">
                  <c:v>23365.87</c:v>
                </c:pt>
                <c:pt idx="3200">
                  <c:v>23489.98</c:v>
                </c:pt>
                <c:pt idx="3201">
                  <c:v>23490.98</c:v>
                </c:pt>
                <c:pt idx="3202">
                  <c:v>23491.98</c:v>
                </c:pt>
                <c:pt idx="3203">
                  <c:v>23492.98</c:v>
                </c:pt>
                <c:pt idx="3204">
                  <c:v>23493.98</c:v>
                </c:pt>
                <c:pt idx="3205">
                  <c:v>23494.98</c:v>
                </c:pt>
                <c:pt idx="3206">
                  <c:v>23495.98</c:v>
                </c:pt>
                <c:pt idx="3207">
                  <c:v>23496.98</c:v>
                </c:pt>
                <c:pt idx="3208">
                  <c:v>23497.98</c:v>
                </c:pt>
                <c:pt idx="3209">
                  <c:v>23498.98</c:v>
                </c:pt>
                <c:pt idx="3210">
                  <c:v>23503.69</c:v>
                </c:pt>
                <c:pt idx="3211">
                  <c:v>23504.69</c:v>
                </c:pt>
                <c:pt idx="3212">
                  <c:v>23505.69</c:v>
                </c:pt>
                <c:pt idx="3213">
                  <c:v>23506.69</c:v>
                </c:pt>
                <c:pt idx="3214">
                  <c:v>23507.69</c:v>
                </c:pt>
                <c:pt idx="3215">
                  <c:v>23508.69</c:v>
                </c:pt>
                <c:pt idx="3216">
                  <c:v>23509.69</c:v>
                </c:pt>
                <c:pt idx="3217">
                  <c:v>23510.69</c:v>
                </c:pt>
                <c:pt idx="3218">
                  <c:v>23511.69</c:v>
                </c:pt>
                <c:pt idx="3219">
                  <c:v>23512.69</c:v>
                </c:pt>
                <c:pt idx="3220">
                  <c:v>23636.8</c:v>
                </c:pt>
                <c:pt idx="3221">
                  <c:v>23637.8</c:v>
                </c:pt>
                <c:pt idx="3222">
                  <c:v>23638.8</c:v>
                </c:pt>
                <c:pt idx="3223">
                  <c:v>23639.8</c:v>
                </c:pt>
                <c:pt idx="3224">
                  <c:v>23640.81</c:v>
                </c:pt>
                <c:pt idx="3225">
                  <c:v>23641.81</c:v>
                </c:pt>
                <c:pt idx="3226">
                  <c:v>23642.81</c:v>
                </c:pt>
                <c:pt idx="3227">
                  <c:v>23643.81</c:v>
                </c:pt>
                <c:pt idx="3228">
                  <c:v>23644.81</c:v>
                </c:pt>
                <c:pt idx="3229">
                  <c:v>23645.81</c:v>
                </c:pt>
                <c:pt idx="3230">
                  <c:v>23650.52</c:v>
                </c:pt>
                <c:pt idx="3231">
                  <c:v>23651.52</c:v>
                </c:pt>
                <c:pt idx="3232">
                  <c:v>23652.52</c:v>
                </c:pt>
                <c:pt idx="3233">
                  <c:v>23653.52</c:v>
                </c:pt>
                <c:pt idx="3234">
                  <c:v>23654.52</c:v>
                </c:pt>
                <c:pt idx="3235">
                  <c:v>23655.52</c:v>
                </c:pt>
                <c:pt idx="3236">
                  <c:v>23656.52</c:v>
                </c:pt>
                <c:pt idx="3237">
                  <c:v>23657.52</c:v>
                </c:pt>
                <c:pt idx="3238">
                  <c:v>23658.52</c:v>
                </c:pt>
                <c:pt idx="3239">
                  <c:v>23659.53</c:v>
                </c:pt>
                <c:pt idx="3240">
                  <c:v>23783.63</c:v>
                </c:pt>
                <c:pt idx="3241">
                  <c:v>23784.63</c:v>
                </c:pt>
                <c:pt idx="3242">
                  <c:v>23785.63</c:v>
                </c:pt>
                <c:pt idx="3243">
                  <c:v>23786.63</c:v>
                </c:pt>
                <c:pt idx="3244">
                  <c:v>23787.63</c:v>
                </c:pt>
                <c:pt idx="3245">
                  <c:v>23788.63</c:v>
                </c:pt>
                <c:pt idx="3246">
                  <c:v>23789.63</c:v>
                </c:pt>
                <c:pt idx="3247">
                  <c:v>23790.63</c:v>
                </c:pt>
                <c:pt idx="3248">
                  <c:v>23791.64</c:v>
                </c:pt>
                <c:pt idx="3249">
                  <c:v>23792.64</c:v>
                </c:pt>
                <c:pt idx="3250">
                  <c:v>23797.35</c:v>
                </c:pt>
                <c:pt idx="3251">
                  <c:v>23798.35</c:v>
                </c:pt>
                <c:pt idx="3252">
                  <c:v>23799.35</c:v>
                </c:pt>
                <c:pt idx="3253">
                  <c:v>23800.35</c:v>
                </c:pt>
                <c:pt idx="3254">
                  <c:v>23801.35</c:v>
                </c:pt>
                <c:pt idx="3255">
                  <c:v>23802.35</c:v>
                </c:pt>
                <c:pt idx="3256">
                  <c:v>23803.35</c:v>
                </c:pt>
                <c:pt idx="3257">
                  <c:v>23804.35</c:v>
                </c:pt>
                <c:pt idx="3258">
                  <c:v>23805.35</c:v>
                </c:pt>
                <c:pt idx="3259">
                  <c:v>23806.35</c:v>
                </c:pt>
                <c:pt idx="3260">
                  <c:v>23930.46</c:v>
                </c:pt>
                <c:pt idx="3261">
                  <c:v>23931.46</c:v>
                </c:pt>
                <c:pt idx="3262">
                  <c:v>23932.46</c:v>
                </c:pt>
                <c:pt idx="3263">
                  <c:v>23933.46</c:v>
                </c:pt>
                <c:pt idx="3264">
                  <c:v>23934.46</c:v>
                </c:pt>
                <c:pt idx="3265">
                  <c:v>23935.46</c:v>
                </c:pt>
                <c:pt idx="3266">
                  <c:v>23936.46</c:v>
                </c:pt>
                <c:pt idx="3267">
                  <c:v>23937.46</c:v>
                </c:pt>
                <c:pt idx="3268">
                  <c:v>23938.46</c:v>
                </c:pt>
                <c:pt idx="3269">
                  <c:v>23939.46</c:v>
                </c:pt>
                <c:pt idx="3270">
                  <c:v>23944.17</c:v>
                </c:pt>
                <c:pt idx="3271">
                  <c:v>23945.17</c:v>
                </c:pt>
                <c:pt idx="3272">
                  <c:v>23946.17</c:v>
                </c:pt>
                <c:pt idx="3273">
                  <c:v>23947.17</c:v>
                </c:pt>
                <c:pt idx="3274">
                  <c:v>23948.18</c:v>
                </c:pt>
                <c:pt idx="3275">
                  <c:v>23949.18</c:v>
                </c:pt>
                <c:pt idx="3276">
                  <c:v>23950.18</c:v>
                </c:pt>
                <c:pt idx="3277">
                  <c:v>23951.18</c:v>
                </c:pt>
                <c:pt idx="3278">
                  <c:v>23952.18</c:v>
                </c:pt>
                <c:pt idx="3279">
                  <c:v>23953.18</c:v>
                </c:pt>
                <c:pt idx="3280">
                  <c:v>24077.29</c:v>
                </c:pt>
                <c:pt idx="3281">
                  <c:v>24078.29</c:v>
                </c:pt>
                <c:pt idx="3282">
                  <c:v>24079.29</c:v>
                </c:pt>
                <c:pt idx="3283">
                  <c:v>24080.29</c:v>
                </c:pt>
                <c:pt idx="3284">
                  <c:v>24081.29</c:v>
                </c:pt>
                <c:pt idx="3285">
                  <c:v>24082.29</c:v>
                </c:pt>
                <c:pt idx="3286">
                  <c:v>24083.29</c:v>
                </c:pt>
                <c:pt idx="3287">
                  <c:v>24084.29</c:v>
                </c:pt>
                <c:pt idx="3288">
                  <c:v>24085.29</c:v>
                </c:pt>
                <c:pt idx="3289">
                  <c:v>24086.29</c:v>
                </c:pt>
                <c:pt idx="3290">
                  <c:v>24091.0</c:v>
                </c:pt>
                <c:pt idx="3291">
                  <c:v>24092.0</c:v>
                </c:pt>
                <c:pt idx="3292">
                  <c:v>24093.0</c:v>
                </c:pt>
                <c:pt idx="3293">
                  <c:v>24094.0</c:v>
                </c:pt>
                <c:pt idx="3294">
                  <c:v>24095.0</c:v>
                </c:pt>
                <c:pt idx="3295">
                  <c:v>24096.0</c:v>
                </c:pt>
                <c:pt idx="3296">
                  <c:v>24097.0</c:v>
                </c:pt>
                <c:pt idx="3297">
                  <c:v>24098.0</c:v>
                </c:pt>
                <c:pt idx="3298">
                  <c:v>24099.0</c:v>
                </c:pt>
                <c:pt idx="3299">
                  <c:v>24100.0</c:v>
                </c:pt>
                <c:pt idx="3300">
                  <c:v>24224.11</c:v>
                </c:pt>
                <c:pt idx="3301">
                  <c:v>24225.11</c:v>
                </c:pt>
                <c:pt idx="3302">
                  <c:v>24226.11</c:v>
                </c:pt>
                <c:pt idx="3303">
                  <c:v>24227.11</c:v>
                </c:pt>
                <c:pt idx="3304">
                  <c:v>24228.11</c:v>
                </c:pt>
                <c:pt idx="3305">
                  <c:v>24229.12</c:v>
                </c:pt>
                <c:pt idx="3306">
                  <c:v>24230.12</c:v>
                </c:pt>
                <c:pt idx="3307">
                  <c:v>24231.12</c:v>
                </c:pt>
                <c:pt idx="3308">
                  <c:v>24232.12</c:v>
                </c:pt>
                <c:pt idx="3309">
                  <c:v>24233.12</c:v>
                </c:pt>
                <c:pt idx="3310">
                  <c:v>24237.82</c:v>
                </c:pt>
                <c:pt idx="3311">
                  <c:v>24238.83</c:v>
                </c:pt>
                <c:pt idx="3312">
                  <c:v>24239.83</c:v>
                </c:pt>
                <c:pt idx="3313">
                  <c:v>24240.83</c:v>
                </c:pt>
                <c:pt idx="3314">
                  <c:v>24241.83</c:v>
                </c:pt>
                <c:pt idx="3315">
                  <c:v>24242.83</c:v>
                </c:pt>
                <c:pt idx="3316">
                  <c:v>24243.83</c:v>
                </c:pt>
                <c:pt idx="3317">
                  <c:v>24244.83</c:v>
                </c:pt>
                <c:pt idx="3318">
                  <c:v>24245.83</c:v>
                </c:pt>
                <c:pt idx="3319">
                  <c:v>24246.83</c:v>
                </c:pt>
                <c:pt idx="3320">
                  <c:v>24370.92</c:v>
                </c:pt>
                <c:pt idx="3321">
                  <c:v>24371.92</c:v>
                </c:pt>
                <c:pt idx="3322">
                  <c:v>24372.92</c:v>
                </c:pt>
                <c:pt idx="3323">
                  <c:v>24373.92</c:v>
                </c:pt>
                <c:pt idx="3324">
                  <c:v>24374.92</c:v>
                </c:pt>
                <c:pt idx="3325">
                  <c:v>24375.92</c:v>
                </c:pt>
                <c:pt idx="3326">
                  <c:v>24376.92</c:v>
                </c:pt>
                <c:pt idx="3327">
                  <c:v>24377.92</c:v>
                </c:pt>
                <c:pt idx="3328">
                  <c:v>24378.93</c:v>
                </c:pt>
                <c:pt idx="3329">
                  <c:v>24379.93</c:v>
                </c:pt>
                <c:pt idx="3330">
                  <c:v>24384.63</c:v>
                </c:pt>
                <c:pt idx="3331">
                  <c:v>24385.63</c:v>
                </c:pt>
                <c:pt idx="3332">
                  <c:v>24386.63</c:v>
                </c:pt>
                <c:pt idx="3333">
                  <c:v>24387.64</c:v>
                </c:pt>
                <c:pt idx="3334">
                  <c:v>24388.64</c:v>
                </c:pt>
                <c:pt idx="3335">
                  <c:v>24389.64</c:v>
                </c:pt>
                <c:pt idx="3336">
                  <c:v>24390.64</c:v>
                </c:pt>
                <c:pt idx="3337">
                  <c:v>24391.64</c:v>
                </c:pt>
                <c:pt idx="3338">
                  <c:v>24392.64</c:v>
                </c:pt>
                <c:pt idx="3339">
                  <c:v>24393.64</c:v>
                </c:pt>
                <c:pt idx="3340">
                  <c:v>24517.75</c:v>
                </c:pt>
                <c:pt idx="3341">
                  <c:v>24518.75</c:v>
                </c:pt>
                <c:pt idx="3342">
                  <c:v>24519.75</c:v>
                </c:pt>
                <c:pt idx="3343">
                  <c:v>24520.75</c:v>
                </c:pt>
                <c:pt idx="3344">
                  <c:v>24521.75</c:v>
                </c:pt>
                <c:pt idx="3345">
                  <c:v>24522.75</c:v>
                </c:pt>
                <c:pt idx="3346">
                  <c:v>24523.75</c:v>
                </c:pt>
                <c:pt idx="3347">
                  <c:v>24524.75</c:v>
                </c:pt>
                <c:pt idx="3348">
                  <c:v>24525.75</c:v>
                </c:pt>
                <c:pt idx="3349">
                  <c:v>24526.75</c:v>
                </c:pt>
                <c:pt idx="3350">
                  <c:v>24531.46</c:v>
                </c:pt>
                <c:pt idx="3351">
                  <c:v>24532.46</c:v>
                </c:pt>
                <c:pt idx="3352">
                  <c:v>24533.46</c:v>
                </c:pt>
                <c:pt idx="3353">
                  <c:v>24534.46</c:v>
                </c:pt>
                <c:pt idx="3354">
                  <c:v>24535.46</c:v>
                </c:pt>
                <c:pt idx="3355">
                  <c:v>24536.46</c:v>
                </c:pt>
                <c:pt idx="3356">
                  <c:v>24537.46</c:v>
                </c:pt>
                <c:pt idx="3357">
                  <c:v>24538.46</c:v>
                </c:pt>
                <c:pt idx="3358">
                  <c:v>24539.46</c:v>
                </c:pt>
                <c:pt idx="3359">
                  <c:v>24540.47</c:v>
                </c:pt>
                <c:pt idx="3360">
                  <c:v>24664.57</c:v>
                </c:pt>
                <c:pt idx="3361">
                  <c:v>24665.57</c:v>
                </c:pt>
                <c:pt idx="3362">
                  <c:v>24666.57</c:v>
                </c:pt>
                <c:pt idx="3363">
                  <c:v>24667.58</c:v>
                </c:pt>
                <c:pt idx="3364">
                  <c:v>24668.58</c:v>
                </c:pt>
                <c:pt idx="3365">
                  <c:v>24669.58</c:v>
                </c:pt>
                <c:pt idx="3366">
                  <c:v>24670.58</c:v>
                </c:pt>
                <c:pt idx="3367">
                  <c:v>24671.58</c:v>
                </c:pt>
                <c:pt idx="3368">
                  <c:v>24672.58</c:v>
                </c:pt>
                <c:pt idx="3369">
                  <c:v>24673.58</c:v>
                </c:pt>
                <c:pt idx="3370">
                  <c:v>24678.29</c:v>
                </c:pt>
                <c:pt idx="3371">
                  <c:v>24679.29</c:v>
                </c:pt>
                <c:pt idx="3372">
                  <c:v>24680.29</c:v>
                </c:pt>
                <c:pt idx="3373">
                  <c:v>24681.29</c:v>
                </c:pt>
                <c:pt idx="3374">
                  <c:v>24682.29</c:v>
                </c:pt>
                <c:pt idx="3375">
                  <c:v>24683.29</c:v>
                </c:pt>
                <c:pt idx="3376">
                  <c:v>24684.3</c:v>
                </c:pt>
                <c:pt idx="3377">
                  <c:v>24685.3</c:v>
                </c:pt>
                <c:pt idx="3378">
                  <c:v>24686.3</c:v>
                </c:pt>
                <c:pt idx="3379">
                  <c:v>24687.3</c:v>
                </c:pt>
                <c:pt idx="3380">
                  <c:v>24811.4</c:v>
                </c:pt>
                <c:pt idx="3381">
                  <c:v>24812.4</c:v>
                </c:pt>
                <c:pt idx="3382">
                  <c:v>24813.4</c:v>
                </c:pt>
                <c:pt idx="3383">
                  <c:v>24814.4</c:v>
                </c:pt>
                <c:pt idx="3384">
                  <c:v>24815.41</c:v>
                </c:pt>
                <c:pt idx="3385">
                  <c:v>24816.41</c:v>
                </c:pt>
                <c:pt idx="3386">
                  <c:v>24817.41</c:v>
                </c:pt>
                <c:pt idx="3387">
                  <c:v>24818.41</c:v>
                </c:pt>
                <c:pt idx="3388">
                  <c:v>24819.41</c:v>
                </c:pt>
                <c:pt idx="3389">
                  <c:v>24820.41</c:v>
                </c:pt>
                <c:pt idx="3390">
                  <c:v>24825.12</c:v>
                </c:pt>
                <c:pt idx="3391">
                  <c:v>24826.12</c:v>
                </c:pt>
                <c:pt idx="3392">
                  <c:v>24827.12</c:v>
                </c:pt>
                <c:pt idx="3393">
                  <c:v>24828.12</c:v>
                </c:pt>
                <c:pt idx="3394">
                  <c:v>24829.12</c:v>
                </c:pt>
                <c:pt idx="3395">
                  <c:v>24830.12</c:v>
                </c:pt>
                <c:pt idx="3396">
                  <c:v>24831.12</c:v>
                </c:pt>
                <c:pt idx="3397">
                  <c:v>24832.12</c:v>
                </c:pt>
                <c:pt idx="3398">
                  <c:v>24833.12</c:v>
                </c:pt>
                <c:pt idx="3399">
                  <c:v>24834.12</c:v>
                </c:pt>
                <c:pt idx="3400">
                  <c:v>24958.21</c:v>
                </c:pt>
                <c:pt idx="3401">
                  <c:v>24959.21</c:v>
                </c:pt>
                <c:pt idx="3402">
                  <c:v>24960.21</c:v>
                </c:pt>
                <c:pt idx="3403">
                  <c:v>24961.21</c:v>
                </c:pt>
                <c:pt idx="3404">
                  <c:v>24962.22</c:v>
                </c:pt>
                <c:pt idx="3405">
                  <c:v>24963.22</c:v>
                </c:pt>
                <c:pt idx="3406">
                  <c:v>24964.22</c:v>
                </c:pt>
                <c:pt idx="3407">
                  <c:v>24965.22</c:v>
                </c:pt>
                <c:pt idx="3408">
                  <c:v>24966.22</c:v>
                </c:pt>
                <c:pt idx="3409">
                  <c:v>24967.22</c:v>
                </c:pt>
                <c:pt idx="3410">
                  <c:v>24971.93</c:v>
                </c:pt>
                <c:pt idx="3411">
                  <c:v>24972.93</c:v>
                </c:pt>
                <c:pt idx="3412">
                  <c:v>24973.93</c:v>
                </c:pt>
                <c:pt idx="3413">
                  <c:v>24974.93</c:v>
                </c:pt>
                <c:pt idx="3414">
                  <c:v>24975.93</c:v>
                </c:pt>
                <c:pt idx="3415">
                  <c:v>24976.93</c:v>
                </c:pt>
                <c:pt idx="3416">
                  <c:v>24977.93</c:v>
                </c:pt>
                <c:pt idx="3417">
                  <c:v>24978.93</c:v>
                </c:pt>
                <c:pt idx="3418">
                  <c:v>24979.93</c:v>
                </c:pt>
                <c:pt idx="3419">
                  <c:v>24980.93</c:v>
                </c:pt>
                <c:pt idx="3420">
                  <c:v>25105.04</c:v>
                </c:pt>
                <c:pt idx="3421">
                  <c:v>25106.04</c:v>
                </c:pt>
                <c:pt idx="3422">
                  <c:v>25107.04</c:v>
                </c:pt>
                <c:pt idx="3423">
                  <c:v>25108.04</c:v>
                </c:pt>
                <c:pt idx="3424">
                  <c:v>25109.04</c:v>
                </c:pt>
                <c:pt idx="3425">
                  <c:v>25110.04</c:v>
                </c:pt>
                <c:pt idx="3426">
                  <c:v>25111.04</c:v>
                </c:pt>
                <c:pt idx="3427">
                  <c:v>25112.04</c:v>
                </c:pt>
                <c:pt idx="3428">
                  <c:v>25113.04</c:v>
                </c:pt>
                <c:pt idx="3429">
                  <c:v>25114.04</c:v>
                </c:pt>
                <c:pt idx="3430">
                  <c:v>25118.75</c:v>
                </c:pt>
                <c:pt idx="3431">
                  <c:v>25119.75</c:v>
                </c:pt>
                <c:pt idx="3432">
                  <c:v>25120.76</c:v>
                </c:pt>
                <c:pt idx="3433">
                  <c:v>25121.76</c:v>
                </c:pt>
                <c:pt idx="3434">
                  <c:v>25122.76</c:v>
                </c:pt>
                <c:pt idx="3435">
                  <c:v>25123.76</c:v>
                </c:pt>
                <c:pt idx="3436">
                  <c:v>25124.76</c:v>
                </c:pt>
                <c:pt idx="3437">
                  <c:v>25125.76</c:v>
                </c:pt>
                <c:pt idx="3438">
                  <c:v>25126.76</c:v>
                </c:pt>
                <c:pt idx="3439">
                  <c:v>25127.76</c:v>
                </c:pt>
                <c:pt idx="3440">
                  <c:v>25251.8</c:v>
                </c:pt>
                <c:pt idx="3441">
                  <c:v>25252.8</c:v>
                </c:pt>
                <c:pt idx="3442">
                  <c:v>25253.8</c:v>
                </c:pt>
                <c:pt idx="3443">
                  <c:v>25254.8</c:v>
                </c:pt>
                <c:pt idx="3444">
                  <c:v>25255.8</c:v>
                </c:pt>
                <c:pt idx="3445">
                  <c:v>25256.8</c:v>
                </c:pt>
                <c:pt idx="3446">
                  <c:v>25257.8</c:v>
                </c:pt>
                <c:pt idx="3447">
                  <c:v>25258.8</c:v>
                </c:pt>
                <c:pt idx="3448">
                  <c:v>25259.81</c:v>
                </c:pt>
                <c:pt idx="3449">
                  <c:v>25260.81</c:v>
                </c:pt>
                <c:pt idx="3450">
                  <c:v>25265.51</c:v>
                </c:pt>
                <c:pt idx="3451">
                  <c:v>25266.51</c:v>
                </c:pt>
                <c:pt idx="3452">
                  <c:v>25267.52</c:v>
                </c:pt>
                <c:pt idx="3453">
                  <c:v>25268.52</c:v>
                </c:pt>
                <c:pt idx="3454">
                  <c:v>25269.52</c:v>
                </c:pt>
                <c:pt idx="3455">
                  <c:v>25270.52</c:v>
                </c:pt>
                <c:pt idx="3456">
                  <c:v>25271.52</c:v>
                </c:pt>
                <c:pt idx="3457">
                  <c:v>25272.52</c:v>
                </c:pt>
                <c:pt idx="3458">
                  <c:v>25273.52</c:v>
                </c:pt>
                <c:pt idx="3459">
                  <c:v>25274.52</c:v>
                </c:pt>
                <c:pt idx="3460">
                  <c:v>25398.62</c:v>
                </c:pt>
                <c:pt idx="3461">
                  <c:v>25399.63</c:v>
                </c:pt>
                <c:pt idx="3462">
                  <c:v>25400.63</c:v>
                </c:pt>
                <c:pt idx="3463">
                  <c:v>25401.63</c:v>
                </c:pt>
                <c:pt idx="3464">
                  <c:v>25402.63</c:v>
                </c:pt>
                <c:pt idx="3465">
                  <c:v>25403.63</c:v>
                </c:pt>
                <c:pt idx="3466">
                  <c:v>25404.63</c:v>
                </c:pt>
                <c:pt idx="3467">
                  <c:v>25405.63</c:v>
                </c:pt>
                <c:pt idx="3468">
                  <c:v>25406.63</c:v>
                </c:pt>
                <c:pt idx="3469">
                  <c:v>25407.63</c:v>
                </c:pt>
                <c:pt idx="3470">
                  <c:v>25412.34</c:v>
                </c:pt>
                <c:pt idx="3471">
                  <c:v>25413.34</c:v>
                </c:pt>
                <c:pt idx="3472">
                  <c:v>25414.34</c:v>
                </c:pt>
                <c:pt idx="3473">
                  <c:v>25415.34</c:v>
                </c:pt>
                <c:pt idx="3474">
                  <c:v>25416.34</c:v>
                </c:pt>
                <c:pt idx="3475">
                  <c:v>25417.34</c:v>
                </c:pt>
                <c:pt idx="3476">
                  <c:v>25418.35</c:v>
                </c:pt>
                <c:pt idx="3477">
                  <c:v>25419.35</c:v>
                </c:pt>
                <c:pt idx="3478">
                  <c:v>25420.35</c:v>
                </c:pt>
                <c:pt idx="3479">
                  <c:v>25421.35</c:v>
                </c:pt>
                <c:pt idx="3480">
                  <c:v>25545.42</c:v>
                </c:pt>
                <c:pt idx="3481">
                  <c:v>25546.42</c:v>
                </c:pt>
                <c:pt idx="3482">
                  <c:v>25547.42</c:v>
                </c:pt>
                <c:pt idx="3483">
                  <c:v>25548.42</c:v>
                </c:pt>
                <c:pt idx="3484">
                  <c:v>25549.42</c:v>
                </c:pt>
                <c:pt idx="3485">
                  <c:v>25550.42</c:v>
                </c:pt>
                <c:pt idx="3486">
                  <c:v>25551.43</c:v>
                </c:pt>
                <c:pt idx="3487">
                  <c:v>25552.43</c:v>
                </c:pt>
                <c:pt idx="3488">
                  <c:v>25553.43</c:v>
                </c:pt>
                <c:pt idx="3489">
                  <c:v>25554.43</c:v>
                </c:pt>
                <c:pt idx="3490">
                  <c:v>25559.14</c:v>
                </c:pt>
                <c:pt idx="3491">
                  <c:v>25560.14</c:v>
                </c:pt>
                <c:pt idx="3492">
                  <c:v>25561.14</c:v>
                </c:pt>
                <c:pt idx="3493">
                  <c:v>25562.14</c:v>
                </c:pt>
                <c:pt idx="3494">
                  <c:v>25563.14</c:v>
                </c:pt>
                <c:pt idx="3495">
                  <c:v>25564.14</c:v>
                </c:pt>
                <c:pt idx="3496">
                  <c:v>25565.14</c:v>
                </c:pt>
                <c:pt idx="3497">
                  <c:v>25566.14</c:v>
                </c:pt>
                <c:pt idx="3498">
                  <c:v>25567.14</c:v>
                </c:pt>
                <c:pt idx="3499">
                  <c:v>25568.14</c:v>
                </c:pt>
                <c:pt idx="3500">
                  <c:v>25692.15</c:v>
                </c:pt>
                <c:pt idx="3501">
                  <c:v>25693.15</c:v>
                </c:pt>
                <c:pt idx="3502">
                  <c:v>25694.15</c:v>
                </c:pt>
                <c:pt idx="3503">
                  <c:v>25695.15</c:v>
                </c:pt>
                <c:pt idx="3504">
                  <c:v>25696.16</c:v>
                </c:pt>
                <c:pt idx="3505">
                  <c:v>25697.16</c:v>
                </c:pt>
                <c:pt idx="3506">
                  <c:v>25698.16</c:v>
                </c:pt>
                <c:pt idx="3507">
                  <c:v>25699.16</c:v>
                </c:pt>
                <c:pt idx="3508">
                  <c:v>25700.16</c:v>
                </c:pt>
                <c:pt idx="3509">
                  <c:v>25701.16</c:v>
                </c:pt>
                <c:pt idx="3510">
                  <c:v>25705.87</c:v>
                </c:pt>
                <c:pt idx="3511">
                  <c:v>25706.87</c:v>
                </c:pt>
                <c:pt idx="3512">
                  <c:v>25707.87</c:v>
                </c:pt>
                <c:pt idx="3513">
                  <c:v>25708.87</c:v>
                </c:pt>
                <c:pt idx="3514">
                  <c:v>25709.87</c:v>
                </c:pt>
                <c:pt idx="3515">
                  <c:v>25710.87</c:v>
                </c:pt>
                <c:pt idx="3516">
                  <c:v>25711.87</c:v>
                </c:pt>
                <c:pt idx="3517">
                  <c:v>25712.87</c:v>
                </c:pt>
                <c:pt idx="3518">
                  <c:v>25713.88</c:v>
                </c:pt>
                <c:pt idx="3519">
                  <c:v>25714.88</c:v>
                </c:pt>
                <c:pt idx="3520">
                  <c:v>25838.98</c:v>
                </c:pt>
                <c:pt idx="3521">
                  <c:v>25839.98</c:v>
                </c:pt>
                <c:pt idx="3522">
                  <c:v>25840.98</c:v>
                </c:pt>
                <c:pt idx="3523">
                  <c:v>25841.98</c:v>
                </c:pt>
                <c:pt idx="3524">
                  <c:v>25842.98</c:v>
                </c:pt>
                <c:pt idx="3525">
                  <c:v>25843.99</c:v>
                </c:pt>
                <c:pt idx="3526">
                  <c:v>25844.99</c:v>
                </c:pt>
                <c:pt idx="3527">
                  <c:v>25845.99</c:v>
                </c:pt>
                <c:pt idx="3528">
                  <c:v>25846.99</c:v>
                </c:pt>
                <c:pt idx="3529">
                  <c:v>25847.99</c:v>
                </c:pt>
                <c:pt idx="3530">
                  <c:v>25852.7</c:v>
                </c:pt>
                <c:pt idx="3531">
                  <c:v>25853.7</c:v>
                </c:pt>
                <c:pt idx="3532">
                  <c:v>25854.7</c:v>
                </c:pt>
                <c:pt idx="3533">
                  <c:v>25855.7</c:v>
                </c:pt>
                <c:pt idx="3534">
                  <c:v>25856.7</c:v>
                </c:pt>
                <c:pt idx="3535">
                  <c:v>25857.7</c:v>
                </c:pt>
                <c:pt idx="3536">
                  <c:v>25858.7</c:v>
                </c:pt>
                <c:pt idx="3537">
                  <c:v>25859.7</c:v>
                </c:pt>
                <c:pt idx="3538">
                  <c:v>25860.7</c:v>
                </c:pt>
                <c:pt idx="3539">
                  <c:v>25861.7</c:v>
                </c:pt>
                <c:pt idx="3540">
                  <c:v>25985.81</c:v>
                </c:pt>
                <c:pt idx="3541">
                  <c:v>25986.81</c:v>
                </c:pt>
                <c:pt idx="3542">
                  <c:v>25987.81</c:v>
                </c:pt>
                <c:pt idx="3543">
                  <c:v>25988.81</c:v>
                </c:pt>
                <c:pt idx="3544">
                  <c:v>25989.81</c:v>
                </c:pt>
                <c:pt idx="3545">
                  <c:v>25990.81</c:v>
                </c:pt>
                <c:pt idx="3546">
                  <c:v>25991.82</c:v>
                </c:pt>
                <c:pt idx="3547">
                  <c:v>25992.82</c:v>
                </c:pt>
                <c:pt idx="3548">
                  <c:v>25993.82</c:v>
                </c:pt>
                <c:pt idx="3549">
                  <c:v>25994.82</c:v>
                </c:pt>
                <c:pt idx="3550">
                  <c:v>25999.53</c:v>
                </c:pt>
                <c:pt idx="3551">
                  <c:v>26000.53</c:v>
                </c:pt>
                <c:pt idx="3552">
                  <c:v>26001.53</c:v>
                </c:pt>
                <c:pt idx="3553">
                  <c:v>26002.53</c:v>
                </c:pt>
                <c:pt idx="3554">
                  <c:v>26003.53</c:v>
                </c:pt>
                <c:pt idx="3555">
                  <c:v>26004.53</c:v>
                </c:pt>
                <c:pt idx="3556">
                  <c:v>26005.53</c:v>
                </c:pt>
                <c:pt idx="3557">
                  <c:v>26006.53</c:v>
                </c:pt>
                <c:pt idx="3558">
                  <c:v>26007.53</c:v>
                </c:pt>
                <c:pt idx="3559">
                  <c:v>26008.53</c:v>
                </c:pt>
                <c:pt idx="3560">
                  <c:v>26132.64</c:v>
                </c:pt>
                <c:pt idx="3561">
                  <c:v>26133.64</c:v>
                </c:pt>
                <c:pt idx="3562">
                  <c:v>26134.64</c:v>
                </c:pt>
                <c:pt idx="3563">
                  <c:v>26135.64</c:v>
                </c:pt>
                <c:pt idx="3564">
                  <c:v>26136.64</c:v>
                </c:pt>
                <c:pt idx="3565">
                  <c:v>26137.64</c:v>
                </c:pt>
                <c:pt idx="3566">
                  <c:v>26138.64</c:v>
                </c:pt>
                <c:pt idx="3567">
                  <c:v>26139.64</c:v>
                </c:pt>
                <c:pt idx="3568">
                  <c:v>26140.64</c:v>
                </c:pt>
                <c:pt idx="3569">
                  <c:v>26141.64</c:v>
                </c:pt>
                <c:pt idx="3570">
                  <c:v>26146.35</c:v>
                </c:pt>
                <c:pt idx="3571">
                  <c:v>26147.35</c:v>
                </c:pt>
                <c:pt idx="3572">
                  <c:v>26148.35</c:v>
                </c:pt>
                <c:pt idx="3573">
                  <c:v>26149.35</c:v>
                </c:pt>
                <c:pt idx="3574">
                  <c:v>26150.36</c:v>
                </c:pt>
                <c:pt idx="3575">
                  <c:v>26151.36</c:v>
                </c:pt>
                <c:pt idx="3576">
                  <c:v>26152.35</c:v>
                </c:pt>
                <c:pt idx="3577">
                  <c:v>26153.36</c:v>
                </c:pt>
                <c:pt idx="3578">
                  <c:v>26154.36</c:v>
                </c:pt>
                <c:pt idx="3579">
                  <c:v>26155.36</c:v>
                </c:pt>
                <c:pt idx="3580">
                  <c:v>26279.46</c:v>
                </c:pt>
                <c:pt idx="3581">
                  <c:v>26280.46</c:v>
                </c:pt>
                <c:pt idx="3582">
                  <c:v>26281.46</c:v>
                </c:pt>
                <c:pt idx="3583">
                  <c:v>26282.46</c:v>
                </c:pt>
                <c:pt idx="3584">
                  <c:v>26283.46</c:v>
                </c:pt>
                <c:pt idx="3585">
                  <c:v>26284.46</c:v>
                </c:pt>
                <c:pt idx="3586">
                  <c:v>26285.46</c:v>
                </c:pt>
                <c:pt idx="3587">
                  <c:v>26286.47</c:v>
                </c:pt>
                <c:pt idx="3588">
                  <c:v>26287.47</c:v>
                </c:pt>
                <c:pt idx="3589">
                  <c:v>26288.47</c:v>
                </c:pt>
                <c:pt idx="3590">
                  <c:v>26293.18</c:v>
                </c:pt>
                <c:pt idx="3591">
                  <c:v>26294.18</c:v>
                </c:pt>
                <c:pt idx="3592">
                  <c:v>26295.18</c:v>
                </c:pt>
                <c:pt idx="3593">
                  <c:v>26296.18</c:v>
                </c:pt>
                <c:pt idx="3594">
                  <c:v>26297.18</c:v>
                </c:pt>
                <c:pt idx="3595">
                  <c:v>26298.18</c:v>
                </c:pt>
                <c:pt idx="3596">
                  <c:v>26299.18</c:v>
                </c:pt>
                <c:pt idx="3597">
                  <c:v>26300.18</c:v>
                </c:pt>
                <c:pt idx="3598">
                  <c:v>26301.18</c:v>
                </c:pt>
                <c:pt idx="3599">
                  <c:v>26302.18</c:v>
                </c:pt>
                <c:pt idx="3600">
                  <c:v>26426.2</c:v>
                </c:pt>
                <c:pt idx="3601">
                  <c:v>26427.21</c:v>
                </c:pt>
                <c:pt idx="3602">
                  <c:v>26428.21</c:v>
                </c:pt>
                <c:pt idx="3603">
                  <c:v>26429.21</c:v>
                </c:pt>
                <c:pt idx="3604">
                  <c:v>26430.21</c:v>
                </c:pt>
                <c:pt idx="3605">
                  <c:v>26431.21</c:v>
                </c:pt>
                <c:pt idx="3606">
                  <c:v>26432.21</c:v>
                </c:pt>
                <c:pt idx="3607">
                  <c:v>26433.21</c:v>
                </c:pt>
                <c:pt idx="3608">
                  <c:v>26434.21</c:v>
                </c:pt>
                <c:pt idx="3609">
                  <c:v>26435.21</c:v>
                </c:pt>
                <c:pt idx="3610">
                  <c:v>26439.92</c:v>
                </c:pt>
                <c:pt idx="3611">
                  <c:v>26440.92</c:v>
                </c:pt>
                <c:pt idx="3612">
                  <c:v>26441.92</c:v>
                </c:pt>
                <c:pt idx="3613">
                  <c:v>26442.92</c:v>
                </c:pt>
                <c:pt idx="3614">
                  <c:v>26443.92</c:v>
                </c:pt>
                <c:pt idx="3615">
                  <c:v>26444.92</c:v>
                </c:pt>
                <c:pt idx="3616">
                  <c:v>26445.92</c:v>
                </c:pt>
                <c:pt idx="3617">
                  <c:v>26446.92</c:v>
                </c:pt>
                <c:pt idx="3618">
                  <c:v>26447.92</c:v>
                </c:pt>
                <c:pt idx="3619">
                  <c:v>26448.92</c:v>
                </c:pt>
                <c:pt idx="3620">
                  <c:v>26573.03</c:v>
                </c:pt>
                <c:pt idx="3621">
                  <c:v>26574.03</c:v>
                </c:pt>
                <c:pt idx="3622">
                  <c:v>26575.03</c:v>
                </c:pt>
                <c:pt idx="3623">
                  <c:v>26576.03</c:v>
                </c:pt>
                <c:pt idx="3624">
                  <c:v>26577.03</c:v>
                </c:pt>
                <c:pt idx="3625">
                  <c:v>26578.03</c:v>
                </c:pt>
                <c:pt idx="3626">
                  <c:v>26579.03</c:v>
                </c:pt>
                <c:pt idx="3627">
                  <c:v>26580.03</c:v>
                </c:pt>
                <c:pt idx="3628">
                  <c:v>26581.03</c:v>
                </c:pt>
                <c:pt idx="3629">
                  <c:v>26582.04</c:v>
                </c:pt>
                <c:pt idx="3630">
                  <c:v>26586.74</c:v>
                </c:pt>
                <c:pt idx="3631">
                  <c:v>26587.74</c:v>
                </c:pt>
                <c:pt idx="3632">
                  <c:v>26588.74</c:v>
                </c:pt>
                <c:pt idx="3633">
                  <c:v>26589.74</c:v>
                </c:pt>
                <c:pt idx="3634">
                  <c:v>26590.74</c:v>
                </c:pt>
                <c:pt idx="3635">
                  <c:v>26591.75</c:v>
                </c:pt>
                <c:pt idx="3636">
                  <c:v>26592.75</c:v>
                </c:pt>
                <c:pt idx="3637">
                  <c:v>26593.75</c:v>
                </c:pt>
                <c:pt idx="3638">
                  <c:v>26594.75</c:v>
                </c:pt>
                <c:pt idx="3639">
                  <c:v>26595.75</c:v>
                </c:pt>
                <c:pt idx="3640">
                  <c:v>26719.85</c:v>
                </c:pt>
                <c:pt idx="3641">
                  <c:v>26720.86</c:v>
                </c:pt>
                <c:pt idx="3642">
                  <c:v>26721.86</c:v>
                </c:pt>
                <c:pt idx="3643">
                  <c:v>26722.86</c:v>
                </c:pt>
                <c:pt idx="3644">
                  <c:v>26723.86</c:v>
                </c:pt>
                <c:pt idx="3645">
                  <c:v>26724.86</c:v>
                </c:pt>
                <c:pt idx="3646">
                  <c:v>26725.86</c:v>
                </c:pt>
                <c:pt idx="3647">
                  <c:v>26726.86</c:v>
                </c:pt>
                <c:pt idx="3648">
                  <c:v>26727.86</c:v>
                </c:pt>
                <c:pt idx="3649">
                  <c:v>26728.86</c:v>
                </c:pt>
                <c:pt idx="3650">
                  <c:v>26733.57</c:v>
                </c:pt>
                <c:pt idx="3651">
                  <c:v>26734.57</c:v>
                </c:pt>
                <c:pt idx="3652">
                  <c:v>26735.57</c:v>
                </c:pt>
                <c:pt idx="3653">
                  <c:v>26736.57</c:v>
                </c:pt>
                <c:pt idx="3654">
                  <c:v>26737.57</c:v>
                </c:pt>
                <c:pt idx="3655">
                  <c:v>26738.57</c:v>
                </c:pt>
                <c:pt idx="3656">
                  <c:v>26739.57</c:v>
                </c:pt>
                <c:pt idx="3657">
                  <c:v>26740.57</c:v>
                </c:pt>
                <c:pt idx="3658">
                  <c:v>26741.57</c:v>
                </c:pt>
                <c:pt idx="3659">
                  <c:v>26742.57</c:v>
                </c:pt>
                <c:pt idx="3660">
                  <c:v>26866.68</c:v>
                </c:pt>
                <c:pt idx="3661">
                  <c:v>26867.68</c:v>
                </c:pt>
                <c:pt idx="3662">
                  <c:v>26868.68</c:v>
                </c:pt>
                <c:pt idx="3663">
                  <c:v>26869.68</c:v>
                </c:pt>
                <c:pt idx="3664">
                  <c:v>26870.68</c:v>
                </c:pt>
                <c:pt idx="3665">
                  <c:v>26871.68</c:v>
                </c:pt>
                <c:pt idx="3666">
                  <c:v>26872.68</c:v>
                </c:pt>
                <c:pt idx="3667">
                  <c:v>26873.69</c:v>
                </c:pt>
                <c:pt idx="3668">
                  <c:v>26874.69</c:v>
                </c:pt>
                <c:pt idx="3669">
                  <c:v>26875.69</c:v>
                </c:pt>
                <c:pt idx="3670">
                  <c:v>26880.4</c:v>
                </c:pt>
                <c:pt idx="3671">
                  <c:v>26881.4</c:v>
                </c:pt>
                <c:pt idx="3672">
                  <c:v>26882.4</c:v>
                </c:pt>
                <c:pt idx="3673">
                  <c:v>26883.4</c:v>
                </c:pt>
                <c:pt idx="3674">
                  <c:v>26884.4</c:v>
                </c:pt>
                <c:pt idx="3675">
                  <c:v>26885.4</c:v>
                </c:pt>
                <c:pt idx="3676">
                  <c:v>26886.4</c:v>
                </c:pt>
                <c:pt idx="3677">
                  <c:v>26887.4</c:v>
                </c:pt>
                <c:pt idx="3678">
                  <c:v>26888.4</c:v>
                </c:pt>
                <c:pt idx="3679">
                  <c:v>26889.4</c:v>
                </c:pt>
                <c:pt idx="3680">
                  <c:v>27013.51</c:v>
                </c:pt>
                <c:pt idx="3681">
                  <c:v>27014.51</c:v>
                </c:pt>
                <c:pt idx="3682">
                  <c:v>27015.51</c:v>
                </c:pt>
                <c:pt idx="3683">
                  <c:v>27016.51</c:v>
                </c:pt>
                <c:pt idx="3684">
                  <c:v>27017.51</c:v>
                </c:pt>
                <c:pt idx="3685">
                  <c:v>27018.51</c:v>
                </c:pt>
                <c:pt idx="3686">
                  <c:v>27019.51</c:v>
                </c:pt>
                <c:pt idx="3687">
                  <c:v>27020.52</c:v>
                </c:pt>
                <c:pt idx="3688">
                  <c:v>27021.52</c:v>
                </c:pt>
                <c:pt idx="3689">
                  <c:v>27022.52</c:v>
                </c:pt>
                <c:pt idx="3690">
                  <c:v>27027.23</c:v>
                </c:pt>
                <c:pt idx="3691">
                  <c:v>27028.23</c:v>
                </c:pt>
                <c:pt idx="3692">
                  <c:v>27029.23</c:v>
                </c:pt>
                <c:pt idx="3693">
                  <c:v>27030.23</c:v>
                </c:pt>
                <c:pt idx="3694">
                  <c:v>27031.23</c:v>
                </c:pt>
                <c:pt idx="3695">
                  <c:v>27032.23</c:v>
                </c:pt>
                <c:pt idx="3696">
                  <c:v>27033.23</c:v>
                </c:pt>
                <c:pt idx="3697">
                  <c:v>27034.23</c:v>
                </c:pt>
                <c:pt idx="3698">
                  <c:v>27035.23</c:v>
                </c:pt>
                <c:pt idx="3699">
                  <c:v>27036.23</c:v>
                </c:pt>
                <c:pt idx="3700">
                  <c:v>27160.34</c:v>
                </c:pt>
                <c:pt idx="3701">
                  <c:v>27161.34</c:v>
                </c:pt>
                <c:pt idx="3702">
                  <c:v>27162.34</c:v>
                </c:pt>
                <c:pt idx="3703">
                  <c:v>27163.34</c:v>
                </c:pt>
                <c:pt idx="3704">
                  <c:v>27164.34</c:v>
                </c:pt>
                <c:pt idx="3705">
                  <c:v>27165.34</c:v>
                </c:pt>
                <c:pt idx="3706">
                  <c:v>27166.34</c:v>
                </c:pt>
                <c:pt idx="3707">
                  <c:v>27167.35</c:v>
                </c:pt>
                <c:pt idx="3708">
                  <c:v>27168.35</c:v>
                </c:pt>
                <c:pt idx="3709">
                  <c:v>27169.35</c:v>
                </c:pt>
                <c:pt idx="3710">
                  <c:v>27174.06</c:v>
                </c:pt>
                <c:pt idx="3711">
                  <c:v>27175.06</c:v>
                </c:pt>
                <c:pt idx="3712">
                  <c:v>27176.06</c:v>
                </c:pt>
                <c:pt idx="3713">
                  <c:v>27177.06</c:v>
                </c:pt>
                <c:pt idx="3714">
                  <c:v>27178.06</c:v>
                </c:pt>
                <c:pt idx="3715">
                  <c:v>27179.06</c:v>
                </c:pt>
                <c:pt idx="3716">
                  <c:v>27180.06</c:v>
                </c:pt>
                <c:pt idx="3717">
                  <c:v>27181.06</c:v>
                </c:pt>
                <c:pt idx="3718">
                  <c:v>27182.06</c:v>
                </c:pt>
                <c:pt idx="3719">
                  <c:v>27183.06</c:v>
                </c:pt>
                <c:pt idx="3720">
                  <c:v>27307.17</c:v>
                </c:pt>
                <c:pt idx="3721">
                  <c:v>27308.17</c:v>
                </c:pt>
                <c:pt idx="3722">
                  <c:v>27309.17</c:v>
                </c:pt>
                <c:pt idx="3723">
                  <c:v>27310.17</c:v>
                </c:pt>
                <c:pt idx="3724">
                  <c:v>27311.17</c:v>
                </c:pt>
                <c:pt idx="3725">
                  <c:v>27312.17</c:v>
                </c:pt>
                <c:pt idx="3726">
                  <c:v>27313.17</c:v>
                </c:pt>
                <c:pt idx="3727">
                  <c:v>27314.17</c:v>
                </c:pt>
                <c:pt idx="3728">
                  <c:v>27315.17</c:v>
                </c:pt>
                <c:pt idx="3729">
                  <c:v>27316.18</c:v>
                </c:pt>
                <c:pt idx="3730">
                  <c:v>27320.88</c:v>
                </c:pt>
                <c:pt idx="3731">
                  <c:v>27321.88</c:v>
                </c:pt>
                <c:pt idx="3732">
                  <c:v>27322.89</c:v>
                </c:pt>
                <c:pt idx="3733">
                  <c:v>27323.89</c:v>
                </c:pt>
                <c:pt idx="3734">
                  <c:v>27324.89</c:v>
                </c:pt>
                <c:pt idx="3735">
                  <c:v>27325.89</c:v>
                </c:pt>
                <c:pt idx="3736">
                  <c:v>27326.89</c:v>
                </c:pt>
                <c:pt idx="3737">
                  <c:v>27327.89</c:v>
                </c:pt>
                <c:pt idx="3738">
                  <c:v>27328.89</c:v>
                </c:pt>
                <c:pt idx="3739">
                  <c:v>27329.89</c:v>
                </c:pt>
                <c:pt idx="3740">
                  <c:v>27453.99</c:v>
                </c:pt>
                <c:pt idx="3741">
                  <c:v>27454.99</c:v>
                </c:pt>
                <c:pt idx="3742">
                  <c:v>27456.0</c:v>
                </c:pt>
                <c:pt idx="3743">
                  <c:v>27457.0</c:v>
                </c:pt>
                <c:pt idx="3744">
                  <c:v>27458.0</c:v>
                </c:pt>
                <c:pt idx="3745">
                  <c:v>27459.0</c:v>
                </c:pt>
                <c:pt idx="3746">
                  <c:v>27460.0</c:v>
                </c:pt>
                <c:pt idx="3747">
                  <c:v>27461.0</c:v>
                </c:pt>
                <c:pt idx="3748">
                  <c:v>27462.0</c:v>
                </c:pt>
                <c:pt idx="3749">
                  <c:v>27463.0</c:v>
                </c:pt>
                <c:pt idx="3750">
                  <c:v>27467.71</c:v>
                </c:pt>
                <c:pt idx="3751">
                  <c:v>27468.71</c:v>
                </c:pt>
                <c:pt idx="3752">
                  <c:v>27469.71</c:v>
                </c:pt>
                <c:pt idx="3753">
                  <c:v>27470.71</c:v>
                </c:pt>
                <c:pt idx="3754">
                  <c:v>27471.71</c:v>
                </c:pt>
                <c:pt idx="3755">
                  <c:v>27472.71</c:v>
                </c:pt>
                <c:pt idx="3756">
                  <c:v>27473.71</c:v>
                </c:pt>
                <c:pt idx="3757">
                  <c:v>27474.71</c:v>
                </c:pt>
                <c:pt idx="3758">
                  <c:v>27475.71</c:v>
                </c:pt>
                <c:pt idx="3759">
                  <c:v>27476.72</c:v>
                </c:pt>
                <c:pt idx="3760">
                  <c:v>27600.82</c:v>
                </c:pt>
                <c:pt idx="3761">
                  <c:v>27601.82</c:v>
                </c:pt>
                <c:pt idx="3762">
                  <c:v>27602.82</c:v>
                </c:pt>
                <c:pt idx="3763">
                  <c:v>27603.83</c:v>
                </c:pt>
                <c:pt idx="3764">
                  <c:v>27604.83</c:v>
                </c:pt>
                <c:pt idx="3765">
                  <c:v>27605.83</c:v>
                </c:pt>
                <c:pt idx="3766">
                  <c:v>27606.83</c:v>
                </c:pt>
                <c:pt idx="3767">
                  <c:v>27607.83</c:v>
                </c:pt>
                <c:pt idx="3768">
                  <c:v>27608.83</c:v>
                </c:pt>
                <c:pt idx="3769">
                  <c:v>27609.83</c:v>
                </c:pt>
                <c:pt idx="3770">
                  <c:v>27614.54</c:v>
                </c:pt>
                <c:pt idx="3771">
                  <c:v>27615.54</c:v>
                </c:pt>
                <c:pt idx="3772">
                  <c:v>27616.54</c:v>
                </c:pt>
                <c:pt idx="3773">
                  <c:v>27617.54</c:v>
                </c:pt>
                <c:pt idx="3774">
                  <c:v>27618.54</c:v>
                </c:pt>
                <c:pt idx="3775">
                  <c:v>27619.54</c:v>
                </c:pt>
                <c:pt idx="3776">
                  <c:v>27620.54</c:v>
                </c:pt>
                <c:pt idx="3777">
                  <c:v>27621.54</c:v>
                </c:pt>
                <c:pt idx="3778">
                  <c:v>27622.54</c:v>
                </c:pt>
                <c:pt idx="3779">
                  <c:v>27623.54</c:v>
                </c:pt>
                <c:pt idx="3780">
                  <c:v>27747.61</c:v>
                </c:pt>
                <c:pt idx="3781">
                  <c:v>27748.61</c:v>
                </c:pt>
                <c:pt idx="3782">
                  <c:v>27749.61</c:v>
                </c:pt>
                <c:pt idx="3783">
                  <c:v>27750.61</c:v>
                </c:pt>
                <c:pt idx="3784">
                  <c:v>27751.61</c:v>
                </c:pt>
                <c:pt idx="3785">
                  <c:v>27752.61</c:v>
                </c:pt>
                <c:pt idx="3786">
                  <c:v>27753.62</c:v>
                </c:pt>
                <c:pt idx="3787">
                  <c:v>27754.62</c:v>
                </c:pt>
                <c:pt idx="3788">
                  <c:v>27755.62</c:v>
                </c:pt>
                <c:pt idx="3789">
                  <c:v>27756.62</c:v>
                </c:pt>
                <c:pt idx="3790">
                  <c:v>27761.33</c:v>
                </c:pt>
                <c:pt idx="3791">
                  <c:v>27762.33</c:v>
                </c:pt>
                <c:pt idx="3792">
                  <c:v>27763.33</c:v>
                </c:pt>
                <c:pt idx="3793">
                  <c:v>27764.33</c:v>
                </c:pt>
                <c:pt idx="3794">
                  <c:v>27765.33</c:v>
                </c:pt>
                <c:pt idx="3795">
                  <c:v>27766.33</c:v>
                </c:pt>
                <c:pt idx="3796">
                  <c:v>27767.33</c:v>
                </c:pt>
                <c:pt idx="3797">
                  <c:v>27768.33</c:v>
                </c:pt>
                <c:pt idx="3798">
                  <c:v>27769.33</c:v>
                </c:pt>
                <c:pt idx="3799">
                  <c:v>27770.33</c:v>
                </c:pt>
                <c:pt idx="3800">
                  <c:v>27894.44</c:v>
                </c:pt>
                <c:pt idx="3801">
                  <c:v>27895.44</c:v>
                </c:pt>
                <c:pt idx="3802">
                  <c:v>27896.44</c:v>
                </c:pt>
                <c:pt idx="3803">
                  <c:v>27897.44</c:v>
                </c:pt>
                <c:pt idx="3804">
                  <c:v>27898.44</c:v>
                </c:pt>
                <c:pt idx="3805">
                  <c:v>27899.44</c:v>
                </c:pt>
                <c:pt idx="3806">
                  <c:v>27900.44</c:v>
                </c:pt>
                <c:pt idx="3807">
                  <c:v>27901.44</c:v>
                </c:pt>
                <c:pt idx="3808">
                  <c:v>27902.44</c:v>
                </c:pt>
                <c:pt idx="3809">
                  <c:v>27903.45</c:v>
                </c:pt>
                <c:pt idx="3810">
                  <c:v>27908.15</c:v>
                </c:pt>
                <c:pt idx="3811">
                  <c:v>27909.16</c:v>
                </c:pt>
                <c:pt idx="3812">
                  <c:v>27910.16</c:v>
                </c:pt>
                <c:pt idx="3813">
                  <c:v>27911.16</c:v>
                </c:pt>
                <c:pt idx="3814">
                  <c:v>27912.16</c:v>
                </c:pt>
                <c:pt idx="3815">
                  <c:v>27913.16</c:v>
                </c:pt>
                <c:pt idx="3816">
                  <c:v>27914.16</c:v>
                </c:pt>
                <c:pt idx="3817">
                  <c:v>27915.16</c:v>
                </c:pt>
                <c:pt idx="3818">
                  <c:v>27916.16</c:v>
                </c:pt>
                <c:pt idx="3819">
                  <c:v>27917.16</c:v>
                </c:pt>
                <c:pt idx="3820">
                  <c:v>28041.27</c:v>
                </c:pt>
                <c:pt idx="3821">
                  <c:v>28042.27</c:v>
                </c:pt>
                <c:pt idx="3822">
                  <c:v>28043.27</c:v>
                </c:pt>
                <c:pt idx="3823">
                  <c:v>28044.27</c:v>
                </c:pt>
                <c:pt idx="3824">
                  <c:v>28045.27</c:v>
                </c:pt>
                <c:pt idx="3825">
                  <c:v>28046.28</c:v>
                </c:pt>
                <c:pt idx="3826">
                  <c:v>28047.28</c:v>
                </c:pt>
                <c:pt idx="3827">
                  <c:v>28048.28</c:v>
                </c:pt>
                <c:pt idx="3828">
                  <c:v>28049.28</c:v>
                </c:pt>
                <c:pt idx="3829">
                  <c:v>28050.28</c:v>
                </c:pt>
                <c:pt idx="3830">
                  <c:v>28054.99</c:v>
                </c:pt>
                <c:pt idx="3831">
                  <c:v>28055.99</c:v>
                </c:pt>
                <c:pt idx="3832">
                  <c:v>28056.99</c:v>
                </c:pt>
                <c:pt idx="3833">
                  <c:v>28057.99</c:v>
                </c:pt>
                <c:pt idx="3834">
                  <c:v>28058.99</c:v>
                </c:pt>
                <c:pt idx="3835">
                  <c:v>28059.99</c:v>
                </c:pt>
                <c:pt idx="3836">
                  <c:v>28060.99</c:v>
                </c:pt>
                <c:pt idx="3837">
                  <c:v>28061.99</c:v>
                </c:pt>
                <c:pt idx="3838">
                  <c:v>28062.99</c:v>
                </c:pt>
                <c:pt idx="3839">
                  <c:v>28063.99</c:v>
                </c:pt>
                <c:pt idx="3840">
                  <c:v>28188.1</c:v>
                </c:pt>
                <c:pt idx="3841">
                  <c:v>28189.1</c:v>
                </c:pt>
                <c:pt idx="3842">
                  <c:v>28190.1</c:v>
                </c:pt>
                <c:pt idx="3843">
                  <c:v>28191.1</c:v>
                </c:pt>
                <c:pt idx="3844">
                  <c:v>28192.1</c:v>
                </c:pt>
                <c:pt idx="3845">
                  <c:v>28193.1</c:v>
                </c:pt>
                <c:pt idx="3846">
                  <c:v>28194.1</c:v>
                </c:pt>
                <c:pt idx="3847">
                  <c:v>28195.1</c:v>
                </c:pt>
                <c:pt idx="3848">
                  <c:v>28196.11</c:v>
                </c:pt>
                <c:pt idx="3849">
                  <c:v>28197.11</c:v>
                </c:pt>
                <c:pt idx="3850">
                  <c:v>28201.81</c:v>
                </c:pt>
                <c:pt idx="3851">
                  <c:v>28202.82</c:v>
                </c:pt>
                <c:pt idx="3852">
                  <c:v>28203.82</c:v>
                </c:pt>
                <c:pt idx="3853">
                  <c:v>28204.82</c:v>
                </c:pt>
                <c:pt idx="3854">
                  <c:v>28205.82</c:v>
                </c:pt>
                <c:pt idx="3855">
                  <c:v>28206.82</c:v>
                </c:pt>
                <c:pt idx="3856">
                  <c:v>28207.82</c:v>
                </c:pt>
                <c:pt idx="3857">
                  <c:v>28208.82</c:v>
                </c:pt>
                <c:pt idx="3858">
                  <c:v>28209.82</c:v>
                </c:pt>
                <c:pt idx="3859">
                  <c:v>28210.82</c:v>
                </c:pt>
                <c:pt idx="3860">
                  <c:v>28334.89</c:v>
                </c:pt>
                <c:pt idx="3861">
                  <c:v>28335.89</c:v>
                </c:pt>
                <c:pt idx="3862">
                  <c:v>28336.89</c:v>
                </c:pt>
                <c:pt idx="3863">
                  <c:v>28337.89</c:v>
                </c:pt>
                <c:pt idx="3864">
                  <c:v>28338.89</c:v>
                </c:pt>
                <c:pt idx="3865">
                  <c:v>28339.89</c:v>
                </c:pt>
                <c:pt idx="3866">
                  <c:v>28340.9</c:v>
                </c:pt>
                <c:pt idx="3867">
                  <c:v>28341.9</c:v>
                </c:pt>
                <c:pt idx="3868">
                  <c:v>28342.9</c:v>
                </c:pt>
                <c:pt idx="3869">
                  <c:v>28343.9</c:v>
                </c:pt>
                <c:pt idx="3870">
                  <c:v>28348.61</c:v>
                </c:pt>
                <c:pt idx="3871">
                  <c:v>28349.61</c:v>
                </c:pt>
                <c:pt idx="3872">
                  <c:v>28350.61</c:v>
                </c:pt>
                <c:pt idx="3873">
                  <c:v>28351.61</c:v>
                </c:pt>
                <c:pt idx="3874">
                  <c:v>28352.61</c:v>
                </c:pt>
                <c:pt idx="3875">
                  <c:v>28353.61</c:v>
                </c:pt>
                <c:pt idx="3876">
                  <c:v>28354.61</c:v>
                </c:pt>
                <c:pt idx="3877">
                  <c:v>28355.61</c:v>
                </c:pt>
                <c:pt idx="3878">
                  <c:v>28356.61</c:v>
                </c:pt>
                <c:pt idx="3879">
                  <c:v>28357.61</c:v>
                </c:pt>
                <c:pt idx="3880">
                  <c:v>28481.72</c:v>
                </c:pt>
                <c:pt idx="3881">
                  <c:v>28482.72</c:v>
                </c:pt>
                <c:pt idx="3882">
                  <c:v>28483.72</c:v>
                </c:pt>
                <c:pt idx="3883">
                  <c:v>28484.72</c:v>
                </c:pt>
                <c:pt idx="3884">
                  <c:v>28485.72</c:v>
                </c:pt>
                <c:pt idx="3885">
                  <c:v>28486.72</c:v>
                </c:pt>
                <c:pt idx="3886">
                  <c:v>28487.72</c:v>
                </c:pt>
                <c:pt idx="3887">
                  <c:v>28488.72</c:v>
                </c:pt>
                <c:pt idx="3888">
                  <c:v>28489.72</c:v>
                </c:pt>
                <c:pt idx="3889">
                  <c:v>28490.73</c:v>
                </c:pt>
                <c:pt idx="3890">
                  <c:v>28495.43</c:v>
                </c:pt>
                <c:pt idx="3891">
                  <c:v>28496.44</c:v>
                </c:pt>
                <c:pt idx="3892">
                  <c:v>28497.44</c:v>
                </c:pt>
                <c:pt idx="3893">
                  <c:v>28498.44</c:v>
                </c:pt>
                <c:pt idx="3894">
                  <c:v>28499.44</c:v>
                </c:pt>
                <c:pt idx="3895">
                  <c:v>28500.44</c:v>
                </c:pt>
                <c:pt idx="3896">
                  <c:v>28501.44</c:v>
                </c:pt>
                <c:pt idx="3897">
                  <c:v>28502.44</c:v>
                </c:pt>
                <c:pt idx="3898">
                  <c:v>28503.44</c:v>
                </c:pt>
                <c:pt idx="3899">
                  <c:v>28504.44</c:v>
                </c:pt>
                <c:pt idx="3900">
                  <c:v>28628.54</c:v>
                </c:pt>
                <c:pt idx="3901">
                  <c:v>28629.55</c:v>
                </c:pt>
                <c:pt idx="3902">
                  <c:v>28630.55</c:v>
                </c:pt>
                <c:pt idx="3903">
                  <c:v>28631.55</c:v>
                </c:pt>
                <c:pt idx="3904">
                  <c:v>28632.55</c:v>
                </c:pt>
                <c:pt idx="3905">
                  <c:v>28633.55</c:v>
                </c:pt>
                <c:pt idx="3906">
                  <c:v>28634.55</c:v>
                </c:pt>
                <c:pt idx="3907">
                  <c:v>28635.55</c:v>
                </c:pt>
                <c:pt idx="3908">
                  <c:v>28636.55</c:v>
                </c:pt>
                <c:pt idx="3909">
                  <c:v>28637.55</c:v>
                </c:pt>
                <c:pt idx="3910">
                  <c:v>28642.26</c:v>
                </c:pt>
                <c:pt idx="3911">
                  <c:v>28643.26</c:v>
                </c:pt>
                <c:pt idx="3912">
                  <c:v>28644.26</c:v>
                </c:pt>
                <c:pt idx="3913">
                  <c:v>28645.26</c:v>
                </c:pt>
                <c:pt idx="3914">
                  <c:v>28646.26</c:v>
                </c:pt>
                <c:pt idx="3915">
                  <c:v>28647.26</c:v>
                </c:pt>
                <c:pt idx="3916">
                  <c:v>28648.26</c:v>
                </c:pt>
                <c:pt idx="3917">
                  <c:v>28649.26</c:v>
                </c:pt>
                <c:pt idx="3918">
                  <c:v>28650.27</c:v>
                </c:pt>
                <c:pt idx="3919">
                  <c:v>28651.26</c:v>
                </c:pt>
                <c:pt idx="3920">
                  <c:v>28775.33</c:v>
                </c:pt>
                <c:pt idx="3921">
                  <c:v>28776.33</c:v>
                </c:pt>
                <c:pt idx="3922">
                  <c:v>28777.33</c:v>
                </c:pt>
                <c:pt idx="3923">
                  <c:v>28778.33</c:v>
                </c:pt>
                <c:pt idx="3924">
                  <c:v>28779.33</c:v>
                </c:pt>
                <c:pt idx="3925">
                  <c:v>28780.33</c:v>
                </c:pt>
                <c:pt idx="3926">
                  <c:v>28781.33</c:v>
                </c:pt>
                <c:pt idx="3927">
                  <c:v>28782.33</c:v>
                </c:pt>
                <c:pt idx="3928">
                  <c:v>28783.33</c:v>
                </c:pt>
                <c:pt idx="3929">
                  <c:v>28784.34</c:v>
                </c:pt>
                <c:pt idx="3930">
                  <c:v>28789.04</c:v>
                </c:pt>
                <c:pt idx="3931">
                  <c:v>28790.05</c:v>
                </c:pt>
                <c:pt idx="3932">
                  <c:v>28791.05</c:v>
                </c:pt>
                <c:pt idx="3933">
                  <c:v>28792.05</c:v>
                </c:pt>
                <c:pt idx="3934">
                  <c:v>28793.05</c:v>
                </c:pt>
                <c:pt idx="3935">
                  <c:v>28794.05</c:v>
                </c:pt>
                <c:pt idx="3936">
                  <c:v>28795.05</c:v>
                </c:pt>
                <c:pt idx="3937">
                  <c:v>28796.05</c:v>
                </c:pt>
                <c:pt idx="3938">
                  <c:v>28797.05</c:v>
                </c:pt>
                <c:pt idx="3939">
                  <c:v>28798.05</c:v>
                </c:pt>
                <c:pt idx="3940">
                  <c:v>28922.15</c:v>
                </c:pt>
                <c:pt idx="3941">
                  <c:v>28923.16</c:v>
                </c:pt>
                <c:pt idx="3942">
                  <c:v>28924.16</c:v>
                </c:pt>
                <c:pt idx="3943">
                  <c:v>28925.16</c:v>
                </c:pt>
                <c:pt idx="3944">
                  <c:v>28926.16</c:v>
                </c:pt>
                <c:pt idx="3945">
                  <c:v>28927.16</c:v>
                </c:pt>
                <c:pt idx="3946">
                  <c:v>28928.16</c:v>
                </c:pt>
                <c:pt idx="3947">
                  <c:v>28929.16</c:v>
                </c:pt>
                <c:pt idx="3948">
                  <c:v>28930.16</c:v>
                </c:pt>
                <c:pt idx="3949">
                  <c:v>28931.16</c:v>
                </c:pt>
                <c:pt idx="3950">
                  <c:v>28935.87</c:v>
                </c:pt>
                <c:pt idx="3951">
                  <c:v>28936.87</c:v>
                </c:pt>
                <c:pt idx="3952">
                  <c:v>28937.87</c:v>
                </c:pt>
                <c:pt idx="3953">
                  <c:v>28938.87</c:v>
                </c:pt>
                <c:pt idx="3954">
                  <c:v>28939.87</c:v>
                </c:pt>
                <c:pt idx="3955">
                  <c:v>28940.87</c:v>
                </c:pt>
                <c:pt idx="3956">
                  <c:v>28941.87</c:v>
                </c:pt>
                <c:pt idx="3957">
                  <c:v>28942.87</c:v>
                </c:pt>
                <c:pt idx="3958">
                  <c:v>28943.87</c:v>
                </c:pt>
                <c:pt idx="3959">
                  <c:v>28944.88</c:v>
                </c:pt>
                <c:pt idx="3960">
                  <c:v>29068.98</c:v>
                </c:pt>
                <c:pt idx="3961">
                  <c:v>29069.98</c:v>
                </c:pt>
                <c:pt idx="3962">
                  <c:v>29070.98</c:v>
                </c:pt>
                <c:pt idx="3963">
                  <c:v>29071.98</c:v>
                </c:pt>
                <c:pt idx="3964">
                  <c:v>29072.98</c:v>
                </c:pt>
                <c:pt idx="3965">
                  <c:v>29073.98</c:v>
                </c:pt>
                <c:pt idx="3966">
                  <c:v>29074.98</c:v>
                </c:pt>
                <c:pt idx="3967">
                  <c:v>29075.99</c:v>
                </c:pt>
                <c:pt idx="3968">
                  <c:v>29076.99</c:v>
                </c:pt>
                <c:pt idx="3969">
                  <c:v>29077.99</c:v>
                </c:pt>
                <c:pt idx="3970">
                  <c:v>29082.7</c:v>
                </c:pt>
                <c:pt idx="3971">
                  <c:v>29083.7</c:v>
                </c:pt>
                <c:pt idx="3972">
                  <c:v>29084.7</c:v>
                </c:pt>
                <c:pt idx="3973">
                  <c:v>29085.7</c:v>
                </c:pt>
                <c:pt idx="3974">
                  <c:v>29086.7</c:v>
                </c:pt>
                <c:pt idx="3975">
                  <c:v>29087.7</c:v>
                </c:pt>
                <c:pt idx="3976">
                  <c:v>29088.7</c:v>
                </c:pt>
                <c:pt idx="3977">
                  <c:v>29089.7</c:v>
                </c:pt>
                <c:pt idx="3978">
                  <c:v>29090.7</c:v>
                </c:pt>
                <c:pt idx="3979">
                  <c:v>29091.7</c:v>
                </c:pt>
                <c:pt idx="3980">
                  <c:v>29215.81</c:v>
                </c:pt>
                <c:pt idx="3981">
                  <c:v>29216.81</c:v>
                </c:pt>
                <c:pt idx="3982">
                  <c:v>29217.81</c:v>
                </c:pt>
                <c:pt idx="3983">
                  <c:v>29218.81</c:v>
                </c:pt>
                <c:pt idx="3984">
                  <c:v>29219.81</c:v>
                </c:pt>
                <c:pt idx="3985">
                  <c:v>29220.81</c:v>
                </c:pt>
                <c:pt idx="3986">
                  <c:v>29221.81</c:v>
                </c:pt>
                <c:pt idx="3987">
                  <c:v>29222.81</c:v>
                </c:pt>
                <c:pt idx="3988">
                  <c:v>29223.81</c:v>
                </c:pt>
                <c:pt idx="3989">
                  <c:v>29224.81</c:v>
                </c:pt>
                <c:pt idx="3990">
                  <c:v>29229.52</c:v>
                </c:pt>
                <c:pt idx="3991">
                  <c:v>29230.52</c:v>
                </c:pt>
                <c:pt idx="3992">
                  <c:v>29231.52</c:v>
                </c:pt>
                <c:pt idx="3993">
                  <c:v>29232.52</c:v>
                </c:pt>
                <c:pt idx="3994">
                  <c:v>29233.52</c:v>
                </c:pt>
                <c:pt idx="3995">
                  <c:v>29234.52</c:v>
                </c:pt>
                <c:pt idx="3996">
                  <c:v>29235.52</c:v>
                </c:pt>
                <c:pt idx="3997">
                  <c:v>29236.52</c:v>
                </c:pt>
                <c:pt idx="3998">
                  <c:v>29237.52</c:v>
                </c:pt>
                <c:pt idx="3999">
                  <c:v>29238.53</c:v>
                </c:pt>
                <c:pt idx="4000">
                  <c:v>29362.63</c:v>
                </c:pt>
                <c:pt idx="4001">
                  <c:v>29363.63</c:v>
                </c:pt>
                <c:pt idx="4002">
                  <c:v>29364.63</c:v>
                </c:pt>
                <c:pt idx="4003">
                  <c:v>29365.63</c:v>
                </c:pt>
                <c:pt idx="4004">
                  <c:v>29366.63</c:v>
                </c:pt>
                <c:pt idx="4005">
                  <c:v>29367.63</c:v>
                </c:pt>
                <c:pt idx="4006">
                  <c:v>29368.64</c:v>
                </c:pt>
                <c:pt idx="4007">
                  <c:v>29369.64</c:v>
                </c:pt>
                <c:pt idx="4008">
                  <c:v>29370.64</c:v>
                </c:pt>
                <c:pt idx="4009">
                  <c:v>29371.64</c:v>
                </c:pt>
                <c:pt idx="4010">
                  <c:v>29376.35</c:v>
                </c:pt>
                <c:pt idx="4011">
                  <c:v>29377.35</c:v>
                </c:pt>
                <c:pt idx="4012">
                  <c:v>29378.35</c:v>
                </c:pt>
                <c:pt idx="4013">
                  <c:v>29379.35</c:v>
                </c:pt>
                <c:pt idx="4014">
                  <c:v>29380.35</c:v>
                </c:pt>
                <c:pt idx="4015">
                  <c:v>29381.35</c:v>
                </c:pt>
                <c:pt idx="4016">
                  <c:v>29382.35</c:v>
                </c:pt>
                <c:pt idx="4017">
                  <c:v>29383.35</c:v>
                </c:pt>
                <c:pt idx="4018">
                  <c:v>29384.35</c:v>
                </c:pt>
                <c:pt idx="4019">
                  <c:v>29385.36</c:v>
                </c:pt>
                <c:pt idx="4020">
                  <c:v>29509.46</c:v>
                </c:pt>
                <c:pt idx="4021">
                  <c:v>29510.46</c:v>
                </c:pt>
                <c:pt idx="4022">
                  <c:v>29511.46</c:v>
                </c:pt>
                <c:pt idx="4023">
                  <c:v>29512.46</c:v>
                </c:pt>
                <c:pt idx="4024">
                  <c:v>29513.46</c:v>
                </c:pt>
                <c:pt idx="4025">
                  <c:v>29514.46</c:v>
                </c:pt>
                <c:pt idx="4026">
                  <c:v>29515.47</c:v>
                </c:pt>
                <c:pt idx="4027">
                  <c:v>29516.47</c:v>
                </c:pt>
                <c:pt idx="4028">
                  <c:v>29517.47</c:v>
                </c:pt>
                <c:pt idx="4029">
                  <c:v>29518.47</c:v>
                </c:pt>
                <c:pt idx="4030">
                  <c:v>29523.18</c:v>
                </c:pt>
                <c:pt idx="4031">
                  <c:v>29524.18</c:v>
                </c:pt>
                <c:pt idx="4032">
                  <c:v>29525.18</c:v>
                </c:pt>
                <c:pt idx="4033">
                  <c:v>29526.18</c:v>
                </c:pt>
                <c:pt idx="4034">
                  <c:v>29527.18</c:v>
                </c:pt>
                <c:pt idx="4035">
                  <c:v>29528.18</c:v>
                </c:pt>
                <c:pt idx="4036">
                  <c:v>29529.18</c:v>
                </c:pt>
                <c:pt idx="4037">
                  <c:v>29530.18</c:v>
                </c:pt>
                <c:pt idx="4038">
                  <c:v>29531.18</c:v>
                </c:pt>
                <c:pt idx="4039">
                  <c:v>29532.18</c:v>
                </c:pt>
                <c:pt idx="4040">
                  <c:v>29656.22</c:v>
                </c:pt>
                <c:pt idx="4041">
                  <c:v>29657.22</c:v>
                </c:pt>
                <c:pt idx="4042">
                  <c:v>29658.22</c:v>
                </c:pt>
                <c:pt idx="4043">
                  <c:v>29659.23</c:v>
                </c:pt>
                <c:pt idx="4044">
                  <c:v>29660.23</c:v>
                </c:pt>
                <c:pt idx="4045">
                  <c:v>29661.23</c:v>
                </c:pt>
                <c:pt idx="4046">
                  <c:v>29662.23</c:v>
                </c:pt>
                <c:pt idx="4047">
                  <c:v>29663.23</c:v>
                </c:pt>
                <c:pt idx="4048">
                  <c:v>29664.23</c:v>
                </c:pt>
                <c:pt idx="4049">
                  <c:v>29665.23</c:v>
                </c:pt>
                <c:pt idx="4050">
                  <c:v>29669.94</c:v>
                </c:pt>
                <c:pt idx="4051">
                  <c:v>29670.94</c:v>
                </c:pt>
                <c:pt idx="4052">
                  <c:v>29671.94</c:v>
                </c:pt>
                <c:pt idx="4053">
                  <c:v>29672.94</c:v>
                </c:pt>
                <c:pt idx="4054">
                  <c:v>29673.94</c:v>
                </c:pt>
                <c:pt idx="4055">
                  <c:v>29674.94</c:v>
                </c:pt>
                <c:pt idx="4056">
                  <c:v>29675.94</c:v>
                </c:pt>
                <c:pt idx="4057">
                  <c:v>29676.94</c:v>
                </c:pt>
                <c:pt idx="4058">
                  <c:v>29677.95</c:v>
                </c:pt>
                <c:pt idx="4059">
                  <c:v>29678.94</c:v>
                </c:pt>
                <c:pt idx="4060">
                  <c:v>29803.05</c:v>
                </c:pt>
                <c:pt idx="4061">
                  <c:v>29804.05</c:v>
                </c:pt>
                <c:pt idx="4062">
                  <c:v>29805.05</c:v>
                </c:pt>
                <c:pt idx="4063">
                  <c:v>29806.05</c:v>
                </c:pt>
                <c:pt idx="4064">
                  <c:v>29807.06</c:v>
                </c:pt>
                <c:pt idx="4065">
                  <c:v>29808.06</c:v>
                </c:pt>
                <c:pt idx="4066">
                  <c:v>29809.06</c:v>
                </c:pt>
                <c:pt idx="4067">
                  <c:v>29810.06</c:v>
                </c:pt>
                <c:pt idx="4068">
                  <c:v>29811.06</c:v>
                </c:pt>
                <c:pt idx="4069">
                  <c:v>29812.06</c:v>
                </c:pt>
                <c:pt idx="4070">
                  <c:v>29816.77</c:v>
                </c:pt>
                <c:pt idx="4071">
                  <c:v>29817.77</c:v>
                </c:pt>
                <c:pt idx="4072">
                  <c:v>29818.77</c:v>
                </c:pt>
                <c:pt idx="4073">
                  <c:v>29819.77</c:v>
                </c:pt>
                <c:pt idx="4074">
                  <c:v>29820.77</c:v>
                </c:pt>
                <c:pt idx="4075">
                  <c:v>29821.77</c:v>
                </c:pt>
                <c:pt idx="4076">
                  <c:v>29822.77</c:v>
                </c:pt>
                <c:pt idx="4077">
                  <c:v>29823.77</c:v>
                </c:pt>
                <c:pt idx="4078">
                  <c:v>29824.77</c:v>
                </c:pt>
                <c:pt idx="4079">
                  <c:v>29825.78</c:v>
                </c:pt>
                <c:pt idx="4080">
                  <c:v>29949.88</c:v>
                </c:pt>
                <c:pt idx="4081">
                  <c:v>29950.88</c:v>
                </c:pt>
                <c:pt idx="4082">
                  <c:v>29951.88</c:v>
                </c:pt>
                <c:pt idx="4083">
                  <c:v>29952.88</c:v>
                </c:pt>
                <c:pt idx="4084">
                  <c:v>29953.88</c:v>
                </c:pt>
                <c:pt idx="4085">
                  <c:v>29954.88</c:v>
                </c:pt>
                <c:pt idx="4086">
                  <c:v>29955.89</c:v>
                </c:pt>
                <c:pt idx="4087">
                  <c:v>29956.89</c:v>
                </c:pt>
                <c:pt idx="4088">
                  <c:v>29957.89</c:v>
                </c:pt>
                <c:pt idx="4089">
                  <c:v>29958.89</c:v>
                </c:pt>
                <c:pt idx="4090">
                  <c:v>29963.6</c:v>
                </c:pt>
                <c:pt idx="4091">
                  <c:v>29964.6</c:v>
                </c:pt>
                <c:pt idx="4092">
                  <c:v>29965.6</c:v>
                </c:pt>
                <c:pt idx="4093">
                  <c:v>29966.6</c:v>
                </c:pt>
                <c:pt idx="4094">
                  <c:v>29967.6</c:v>
                </c:pt>
                <c:pt idx="4095">
                  <c:v>29968.6</c:v>
                </c:pt>
                <c:pt idx="4096">
                  <c:v>29969.6</c:v>
                </c:pt>
                <c:pt idx="4097">
                  <c:v>29970.6</c:v>
                </c:pt>
                <c:pt idx="4098">
                  <c:v>29971.6</c:v>
                </c:pt>
                <c:pt idx="4099">
                  <c:v>29972.6</c:v>
                </c:pt>
                <c:pt idx="4100">
                  <c:v>30096.71</c:v>
                </c:pt>
                <c:pt idx="4101">
                  <c:v>30097.71</c:v>
                </c:pt>
                <c:pt idx="4102">
                  <c:v>30098.71</c:v>
                </c:pt>
                <c:pt idx="4103">
                  <c:v>30099.71</c:v>
                </c:pt>
                <c:pt idx="4104">
                  <c:v>30100.71</c:v>
                </c:pt>
                <c:pt idx="4105">
                  <c:v>30101.71</c:v>
                </c:pt>
                <c:pt idx="4106">
                  <c:v>30102.71</c:v>
                </c:pt>
                <c:pt idx="4107">
                  <c:v>30103.71</c:v>
                </c:pt>
                <c:pt idx="4108">
                  <c:v>30104.71</c:v>
                </c:pt>
                <c:pt idx="4109">
                  <c:v>30105.71</c:v>
                </c:pt>
                <c:pt idx="4110">
                  <c:v>30110.42</c:v>
                </c:pt>
                <c:pt idx="4111">
                  <c:v>30111.42</c:v>
                </c:pt>
                <c:pt idx="4112">
                  <c:v>30112.42</c:v>
                </c:pt>
                <c:pt idx="4113">
                  <c:v>30113.42</c:v>
                </c:pt>
                <c:pt idx="4114">
                  <c:v>30114.43</c:v>
                </c:pt>
                <c:pt idx="4115">
                  <c:v>30115.43</c:v>
                </c:pt>
                <c:pt idx="4116">
                  <c:v>30116.43</c:v>
                </c:pt>
                <c:pt idx="4117">
                  <c:v>30117.43</c:v>
                </c:pt>
                <c:pt idx="4118">
                  <c:v>30118.43</c:v>
                </c:pt>
                <c:pt idx="4119">
                  <c:v>30119.43</c:v>
                </c:pt>
                <c:pt idx="4120">
                  <c:v>30243.53</c:v>
                </c:pt>
                <c:pt idx="4121">
                  <c:v>30244.54</c:v>
                </c:pt>
                <c:pt idx="4122">
                  <c:v>30245.54</c:v>
                </c:pt>
                <c:pt idx="4123">
                  <c:v>30246.54</c:v>
                </c:pt>
                <c:pt idx="4124">
                  <c:v>30247.54</c:v>
                </c:pt>
                <c:pt idx="4125">
                  <c:v>30248.54</c:v>
                </c:pt>
                <c:pt idx="4126">
                  <c:v>30249.54</c:v>
                </c:pt>
                <c:pt idx="4127">
                  <c:v>30250.54</c:v>
                </c:pt>
                <c:pt idx="4128">
                  <c:v>30251.54</c:v>
                </c:pt>
                <c:pt idx="4129">
                  <c:v>30252.54</c:v>
                </c:pt>
                <c:pt idx="4130">
                  <c:v>30257.25</c:v>
                </c:pt>
                <c:pt idx="4131">
                  <c:v>30258.25</c:v>
                </c:pt>
                <c:pt idx="4132">
                  <c:v>30259.25</c:v>
                </c:pt>
                <c:pt idx="4133">
                  <c:v>30260.25</c:v>
                </c:pt>
                <c:pt idx="4134">
                  <c:v>30261.25</c:v>
                </c:pt>
                <c:pt idx="4135">
                  <c:v>30262.26</c:v>
                </c:pt>
                <c:pt idx="4136">
                  <c:v>30263.26</c:v>
                </c:pt>
                <c:pt idx="4137">
                  <c:v>30264.26</c:v>
                </c:pt>
                <c:pt idx="4138">
                  <c:v>30265.26</c:v>
                </c:pt>
                <c:pt idx="4139">
                  <c:v>30266.26</c:v>
                </c:pt>
                <c:pt idx="4140">
                  <c:v>30390.36</c:v>
                </c:pt>
                <c:pt idx="4141">
                  <c:v>30391.36</c:v>
                </c:pt>
                <c:pt idx="4142">
                  <c:v>30392.37</c:v>
                </c:pt>
                <c:pt idx="4143">
                  <c:v>30393.37</c:v>
                </c:pt>
                <c:pt idx="4144">
                  <c:v>30394.37</c:v>
                </c:pt>
                <c:pt idx="4145">
                  <c:v>30395.37</c:v>
                </c:pt>
                <c:pt idx="4146">
                  <c:v>30396.37</c:v>
                </c:pt>
                <c:pt idx="4147">
                  <c:v>30397.37</c:v>
                </c:pt>
                <c:pt idx="4148">
                  <c:v>30398.37</c:v>
                </c:pt>
                <c:pt idx="4149">
                  <c:v>30399.37</c:v>
                </c:pt>
                <c:pt idx="4150">
                  <c:v>30404.08</c:v>
                </c:pt>
                <c:pt idx="4151">
                  <c:v>30405.08</c:v>
                </c:pt>
                <c:pt idx="4152">
                  <c:v>30406.08</c:v>
                </c:pt>
                <c:pt idx="4153">
                  <c:v>30407.08</c:v>
                </c:pt>
                <c:pt idx="4154">
                  <c:v>30408.08</c:v>
                </c:pt>
                <c:pt idx="4155">
                  <c:v>30409.08</c:v>
                </c:pt>
                <c:pt idx="4156">
                  <c:v>30410.09</c:v>
                </c:pt>
                <c:pt idx="4157">
                  <c:v>30411.09</c:v>
                </c:pt>
                <c:pt idx="4158">
                  <c:v>30412.09</c:v>
                </c:pt>
                <c:pt idx="4159">
                  <c:v>30413.09</c:v>
                </c:pt>
                <c:pt idx="4160">
                  <c:v>30537.1</c:v>
                </c:pt>
                <c:pt idx="4161">
                  <c:v>30538.1</c:v>
                </c:pt>
                <c:pt idx="4162">
                  <c:v>30539.1</c:v>
                </c:pt>
                <c:pt idx="4163">
                  <c:v>30540.11</c:v>
                </c:pt>
                <c:pt idx="4164">
                  <c:v>30541.11</c:v>
                </c:pt>
                <c:pt idx="4165">
                  <c:v>30542.11</c:v>
                </c:pt>
                <c:pt idx="4166">
                  <c:v>30543.11</c:v>
                </c:pt>
                <c:pt idx="4167">
                  <c:v>30544.11</c:v>
                </c:pt>
                <c:pt idx="4168">
                  <c:v>30545.11</c:v>
                </c:pt>
                <c:pt idx="4169">
                  <c:v>30546.11</c:v>
                </c:pt>
                <c:pt idx="4170">
                  <c:v>30550.82</c:v>
                </c:pt>
                <c:pt idx="4171">
                  <c:v>30551.82</c:v>
                </c:pt>
                <c:pt idx="4172">
                  <c:v>30552.82</c:v>
                </c:pt>
                <c:pt idx="4173">
                  <c:v>30553.82</c:v>
                </c:pt>
                <c:pt idx="4174">
                  <c:v>30554.82</c:v>
                </c:pt>
                <c:pt idx="4175">
                  <c:v>30555.82</c:v>
                </c:pt>
                <c:pt idx="4176">
                  <c:v>30556.82</c:v>
                </c:pt>
                <c:pt idx="4177">
                  <c:v>30557.82</c:v>
                </c:pt>
                <c:pt idx="4178">
                  <c:v>30558.82</c:v>
                </c:pt>
                <c:pt idx="4179">
                  <c:v>30559.82</c:v>
                </c:pt>
                <c:pt idx="4180">
                  <c:v>30683.93</c:v>
                </c:pt>
                <c:pt idx="4181">
                  <c:v>30684.93</c:v>
                </c:pt>
                <c:pt idx="4182">
                  <c:v>30685.93</c:v>
                </c:pt>
                <c:pt idx="4183">
                  <c:v>30686.93</c:v>
                </c:pt>
                <c:pt idx="4184">
                  <c:v>30687.93</c:v>
                </c:pt>
                <c:pt idx="4185">
                  <c:v>30688.93</c:v>
                </c:pt>
                <c:pt idx="4186">
                  <c:v>30689.93</c:v>
                </c:pt>
                <c:pt idx="4187">
                  <c:v>30690.93</c:v>
                </c:pt>
                <c:pt idx="4188">
                  <c:v>30691.93</c:v>
                </c:pt>
                <c:pt idx="4189">
                  <c:v>30692.94</c:v>
                </c:pt>
                <c:pt idx="4190">
                  <c:v>30697.64</c:v>
                </c:pt>
                <c:pt idx="4191">
                  <c:v>30698.65</c:v>
                </c:pt>
                <c:pt idx="4192">
                  <c:v>30699.65</c:v>
                </c:pt>
                <c:pt idx="4193">
                  <c:v>30700.65</c:v>
                </c:pt>
                <c:pt idx="4194">
                  <c:v>30701.65</c:v>
                </c:pt>
                <c:pt idx="4195">
                  <c:v>30702.65</c:v>
                </c:pt>
                <c:pt idx="4196">
                  <c:v>30703.65</c:v>
                </c:pt>
                <c:pt idx="4197">
                  <c:v>30704.65</c:v>
                </c:pt>
                <c:pt idx="4198">
                  <c:v>30705.65</c:v>
                </c:pt>
                <c:pt idx="4199">
                  <c:v>30706.65</c:v>
                </c:pt>
                <c:pt idx="4200">
                  <c:v>30830.76</c:v>
                </c:pt>
                <c:pt idx="4201">
                  <c:v>30831.76</c:v>
                </c:pt>
                <c:pt idx="4202">
                  <c:v>30832.76</c:v>
                </c:pt>
                <c:pt idx="4203">
                  <c:v>30833.76</c:v>
                </c:pt>
                <c:pt idx="4204">
                  <c:v>30834.76</c:v>
                </c:pt>
                <c:pt idx="4205">
                  <c:v>30835.76</c:v>
                </c:pt>
                <c:pt idx="4206">
                  <c:v>30836.76</c:v>
                </c:pt>
                <c:pt idx="4207">
                  <c:v>30837.76</c:v>
                </c:pt>
                <c:pt idx="4208">
                  <c:v>30838.76</c:v>
                </c:pt>
                <c:pt idx="4209">
                  <c:v>30839.76</c:v>
                </c:pt>
                <c:pt idx="4210">
                  <c:v>30844.47</c:v>
                </c:pt>
                <c:pt idx="4211">
                  <c:v>30845.47</c:v>
                </c:pt>
                <c:pt idx="4212">
                  <c:v>30846.47</c:v>
                </c:pt>
                <c:pt idx="4213">
                  <c:v>30847.47</c:v>
                </c:pt>
                <c:pt idx="4214">
                  <c:v>30848.47</c:v>
                </c:pt>
                <c:pt idx="4215">
                  <c:v>30849.47</c:v>
                </c:pt>
                <c:pt idx="4216">
                  <c:v>30850.47</c:v>
                </c:pt>
                <c:pt idx="4217">
                  <c:v>30851.47</c:v>
                </c:pt>
                <c:pt idx="4218">
                  <c:v>30852.47</c:v>
                </c:pt>
                <c:pt idx="4219">
                  <c:v>30853.47</c:v>
                </c:pt>
                <c:pt idx="4220">
                  <c:v>30977.5</c:v>
                </c:pt>
                <c:pt idx="4221">
                  <c:v>30978.5</c:v>
                </c:pt>
                <c:pt idx="4222">
                  <c:v>30979.5</c:v>
                </c:pt>
                <c:pt idx="4223">
                  <c:v>30980.5</c:v>
                </c:pt>
                <c:pt idx="4224">
                  <c:v>30981.5</c:v>
                </c:pt>
                <c:pt idx="4225">
                  <c:v>30982.5</c:v>
                </c:pt>
                <c:pt idx="4226">
                  <c:v>30983.5</c:v>
                </c:pt>
                <c:pt idx="4227">
                  <c:v>30984.5</c:v>
                </c:pt>
                <c:pt idx="4228">
                  <c:v>30985.5</c:v>
                </c:pt>
                <c:pt idx="4229">
                  <c:v>30986.51</c:v>
                </c:pt>
                <c:pt idx="4230">
                  <c:v>30991.21</c:v>
                </c:pt>
                <c:pt idx="4231">
                  <c:v>30992.21</c:v>
                </c:pt>
                <c:pt idx="4232">
                  <c:v>30993.21</c:v>
                </c:pt>
                <c:pt idx="4233">
                  <c:v>30994.21</c:v>
                </c:pt>
                <c:pt idx="4234">
                  <c:v>30995.21</c:v>
                </c:pt>
                <c:pt idx="4235">
                  <c:v>30996.21</c:v>
                </c:pt>
                <c:pt idx="4236">
                  <c:v>30997.21</c:v>
                </c:pt>
                <c:pt idx="4237">
                  <c:v>30998.21</c:v>
                </c:pt>
                <c:pt idx="4238">
                  <c:v>30999.21</c:v>
                </c:pt>
                <c:pt idx="4239">
                  <c:v>31000.21</c:v>
                </c:pt>
                <c:pt idx="4240">
                  <c:v>31124.32</c:v>
                </c:pt>
                <c:pt idx="4241">
                  <c:v>31125.32</c:v>
                </c:pt>
                <c:pt idx="4242">
                  <c:v>31126.32</c:v>
                </c:pt>
                <c:pt idx="4243">
                  <c:v>31127.32</c:v>
                </c:pt>
                <c:pt idx="4244">
                  <c:v>31128.33</c:v>
                </c:pt>
                <c:pt idx="4245">
                  <c:v>31129.33</c:v>
                </c:pt>
                <c:pt idx="4246">
                  <c:v>31130.33</c:v>
                </c:pt>
                <c:pt idx="4247">
                  <c:v>31131.33</c:v>
                </c:pt>
                <c:pt idx="4248">
                  <c:v>31132.33</c:v>
                </c:pt>
                <c:pt idx="4249">
                  <c:v>31133.33</c:v>
                </c:pt>
                <c:pt idx="4250">
                  <c:v>31138.04</c:v>
                </c:pt>
                <c:pt idx="4251">
                  <c:v>31139.04</c:v>
                </c:pt>
                <c:pt idx="4252">
                  <c:v>31140.04</c:v>
                </c:pt>
                <c:pt idx="4253">
                  <c:v>31141.04</c:v>
                </c:pt>
                <c:pt idx="4254">
                  <c:v>31142.04</c:v>
                </c:pt>
                <c:pt idx="4255">
                  <c:v>31143.04</c:v>
                </c:pt>
                <c:pt idx="4256">
                  <c:v>31144.04</c:v>
                </c:pt>
                <c:pt idx="4257">
                  <c:v>31145.04</c:v>
                </c:pt>
                <c:pt idx="4258">
                  <c:v>31146.04</c:v>
                </c:pt>
                <c:pt idx="4259">
                  <c:v>31147.04</c:v>
                </c:pt>
                <c:pt idx="4260">
                  <c:v>31271.1</c:v>
                </c:pt>
                <c:pt idx="4261">
                  <c:v>31272.1</c:v>
                </c:pt>
                <c:pt idx="4262">
                  <c:v>31273.1</c:v>
                </c:pt>
                <c:pt idx="4263">
                  <c:v>31274.1</c:v>
                </c:pt>
                <c:pt idx="4264">
                  <c:v>31275.11</c:v>
                </c:pt>
                <c:pt idx="4265">
                  <c:v>31276.11</c:v>
                </c:pt>
                <c:pt idx="4266">
                  <c:v>31277.11</c:v>
                </c:pt>
                <c:pt idx="4267">
                  <c:v>31278.11</c:v>
                </c:pt>
                <c:pt idx="4268">
                  <c:v>31279.11</c:v>
                </c:pt>
                <c:pt idx="4269">
                  <c:v>31280.11</c:v>
                </c:pt>
                <c:pt idx="4270">
                  <c:v>31284.82</c:v>
                </c:pt>
                <c:pt idx="4271">
                  <c:v>31285.82</c:v>
                </c:pt>
                <c:pt idx="4272">
                  <c:v>31286.82</c:v>
                </c:pt>
                <c:pt idx="4273">
                  <c:v>31287.82</c:v>
                </c:pt>
                <c:pt idx="4274">
                  <c:v>31288.82</c:v>
                </c:pt>
                <c:pt idx="4275">
                  <c:v>31289.82</c:v>
                </c:pt>
                <c:pt idx="4276">
                  <c:v>31290.82</c:v>
                </c:pt>
                <c:pt idx="4277">
                  <c:v>31291.82</c:v>
                </c:pt>
                <c:pt idx="4278">
                  <c:v>31292.82</c:v>
                </c:pt>
                <c:pt idx="4279">
                  <c:v>31293.82</c:v>
                </c:pt>
                <c:pt idx="4280">
                  <c:v>31417.93</c:v>
                </c:pt>
                <c:pt idx="4281">
                  <c:v>31418.93</c:v>
                </c:pt>
                <c:pt idx="4282">
                  <c:v>31419.93</c:v>
                </c:pt>
                <c:pt idx="4283">
                  <c:v>31420.93</c:v>
                </c:pt>
                <c:pt idx="4284">
                  <c:v>31421.93</c:v>
                </c:pt>
                <c:pt idx="4285">
                  <c:v>31422.93</c:v>
                </c:pt>
                <c:pt idx="4286">
                  <c:v>31423.93</c:v>
                </c:pt>
                <c:pt idx="4287">
                  <c:v>31424.93</c:v>
                </c:pt>
                <c:pt idx="4288">
                  <c:v>31425.94</c:v>
                </c:pt>
                <c:pt idx="4289">
                  <c:v>31426.94</c:v>
                </c:pt>
                <c:pt idx="4290">
                  <c:v>31431.64</c:v>
                </c:pt>
                <c:pt idx="4291">
                  <c:v>31432.64</c:v>
                </c:pt>
                <c:pt idx="4292">
                  <c:v>31433.65</c:v>
                </c:pt>
                <c:pt idx="4293">
                  <c:v>31434.65</c:v>
                </c:pt>
                <c:pt idx="4294">
                  <c:v>31435.65</c:v>
                </c:pt>
                <c:pt idx="4295">
                  <c:v>31436.65</c:v>
                </c:pt>
                <c:pt idx="4296">
                  <c:v>31437.65</c:v>
                </c:pt>
                <c:pt idx="4297">
                  <c:v>31438.65</c:v>
                </c:pt>
                <c:pt idx="4298">
                  <c:v>31439.65</c:v>
                </c:pt>
                <c:pt idx="4299">
                  <c:v>31440.65</c:v>
                </c:pt>
                <c:pt idx="4300">
                  <c:v>31564.75</c:v>
                </c:pt>
                <c:pt idx="4301">
                  <c:v>31565.75</c:v>
                </c:pt>
                <c:pt idx="4302">
                  <c:v>31566.76</c:v>
                </c:pt>
                <c:pt idx="4303">
                  <c:v>31567.76</c:v>
                </c:pt>
                <c:pt idx="4304">
                  <c:v>31568.76</c:v>
                </c:pt>
                <c:pt idx="4305">
                  <c:v>31569.76</c:v>
                </c:pt>
                <c:pt idx="4306">
                  <c:v>31570.76</c:v>
                </c:pt>
                <c:pt idx="4307">
                  <c:v>31571.76</c:v>
                </c:pt>
                <c:pt idx="4308">
                  <c:v>31572.76</c:v>
                </c:pt>
                <c:pt idx="4309">
                  <c:v>31573.76</c:v>
                </c:pt>
                <c:pt idx="4310">
                  <c:v>31578.47</c:v>
                </c:pt>
                <c:pt idx="4311">
                  <c:v>31579.47</c:v>
                </c:pt>
                <c:pt idx="4312">
                  <c:v>31580.47</c:v>
                </c:pt>
                <c:pt idx="4313">
                  <c:v>31581.47</c:v>
                </c:pt>
                <c:pt idx="4314">
                  <c:v>31582.47</c:v>
                </c:pt>
                <c:pt idx="4315">
                  <c:v>31583.47</c:v>
                </c:pt>
                <c:pt idx="4316">
                  <c:v>31584.47</c:v>
                </c:pt>
                <c:pt idx="4317">
                  <c:v>31585.47</c:v>
                </c:pt>
                <c:pt idx="4318">
                  <c:v>31586.47</c:v>
                </c:pt>
                <c:pt idx="4319">
                  <c:v>31587.47</c:v>
                </c:pt>
                <c:pt idx="4320">
                  <c:v>31711.58</c:v>
                </c:pt>
                <c:pt idx="4321">
                  <c:v>31712.58</c:v>
                </c:pt>
                <c:pt idx="4322">
                  <c:v>31713.58</c:v>
                </c:pt>
                <c:pt idx="4323">
                  <c:v>31714.58</c:v>
                </c:pt>
                <c:pt idx="4324">
                  <c:v>31715.59</c:v>
                </c:pt>
                <c:pt idx="4325">
                  <c:v>31716.59</c:v>
                </c:pt>
                <c:pt idx="4326">
                  <c:v>31717.59</c:v>
                </c:pt>
                <c:pt idx="4327">
                  <c:v>31718.59</c:v>
                </c:pt>
                <c:pt idx="4328">
                  <c:v>31719.59</c:v>
                </c:pt>
                <c:pt idx="4329">
                  <c:v>31720.59</c:v>
                </c:pt>
                <c:pt idx="4330">
                  <c:v>31725.3</c:v>
                </c:pt>
                <c:pt idx="4331">
                  <c:v>31726.3</c:v>
                </c:pt>
                <c:pt idx="4332">
                  <c:v>31727.3</c:v>
                </c:pt>
                <c:pt idx="4333">
                  <c:v>31728.3</c:v>
                </c:pt>
                <c:pt idx="4334">
                  <c:v>31729.3</c:v>
                </c:pt>
                <c:pt idx="4335">
                  <c:v>31730.3</c:v>
                </c:pt>
                <c:pt idx="4336">
                  <c:v>31731.3</c:v>
                </c:pt>
                <c:pt idx="4337">
                  <c:v>31732.3</c:v>
                </c:pt>
                <c:pt idx="4338">
                  <c:v>31733.3</c:v>
                </c:pt>
                <c:pt idx="4339">
                  <c:v>31734.3</c:v>
                </c:pt>
                <c:pt idx="4340">
                  <c:v>31858.41</c:v>
                </c:pt>
                <c:pt idx="4341">
                  <c:v>31859.41</c:v>
                </c:pt>
                <c:pt idx="4342">
                  <c:v>31860.41</c:v>
                </c:pt>
                <c:pt idx="4343">
                  <c:v>31861.41</c:v>
                </c:pt>
                <c:pt idx="4344">
                  <c:v>31862.41</c:v>
                </c:pt>
                <c:pt idx="4345">
                  <c:v>31863.41</c:v>
                </c:pt>
                <c:pt idx="4346">
                  <c:v>31864.41</c:v>
                </c:pt>
                <c:pt idx="4347">
                  <c:v>31865.41</c:v>
                </c:pt>
                <c:pt idx="4348">
                  <c:v>31866.41</c:v>
                </c:pt>
                <c:pt idx="4349">
                  <c:v>31867.42</c:v>
                </c:pt>
                <c:pt idx="4350">
                  <c:v>31872.12</c:v>
                </c:pt>
                <c:pt idx="4351">
                  <c:v>31873.13</c:v>
                </c:pt>
                <c:pt idx="4352">
                  <c:v>31874.13</c:v>
                </c:pt>
                <c:pt idx="4353">
                  <c:v>31875.13</c:v>
                </c:pt>
                <c:pt idx="4354">
                  <c:v>31876.13</c:v>
                </c:pt>
                <c:pt idx="4355">
                  <c:v>31877.13</c:v>
                </c:pt>
                <c:pt idx="4356">
                  <c:v>31878.13</c:v>
                </c:pt>
                <c:pt idx="4357">
                  <c:v>31879.13</c:v>
                </c:pt>
                <c:pt idx="4358">
                  <c:v>31880.13</c:v>
                </c:pt>
                <c:pt idx="4359">
                  <c:v>31881.13</c:v>
                </c:pt>
                <c:pt idx="4360">
                  <c:v>32005.24</c:v>
                </c:pt>
                <c:pt idx="4361">
                  <c:v>32006.24</c:v>
                </c:pt>
                <c:pt idx="4362">
                  <c:v>32007.24</c:v>
                </c:pt>
                <c:pt idx="4363">
                  <c:v>32008.24</c:v>
                </c:pt>
                <c:pt idx="4364">
                  <c:v>32009.24</c:v>
                </c:pt>
                <c:pt idx="4365">
                  <c:v>32010.24</c:v>
                </c:pt>
                <c:pt idx="4366">
                  <c:v>32011.24</c:v>
                </c:pt>
                <c:pt idx="4367">
                  <c:v>32012.24</c:v>
                </c:pt>
                <c:pt idx="4368">
                  <c:v>32013.24</c:v>
                </c:pt>
                <c:pt idx="4369">
                  <c:v>32014.25</c:v>
                </c:pt>
                <c:pt idx="4370">
                  <c:v>32018.95</c:v>
                </c:pt>
                <c:pt idx="4371">
                  <c:v>32019.95</c:v>
                </c:pt>
                <c:pt idx="4372">
                  <c:v>32020.95</c:v>
                </c:pt>
                <c:pt idx="4373">
                  <c:v>32021.95</c:v>
                </c:pt>
                <c:pt idx="4374">
                  <c:v>32022.95</c:v>
                </c:pt>
                <c:pt idx="4375">
                  <c:v>32023.95</c:v>
                </c:pt>
                <c:pt idx="4376">
                  <c:v>32024.95</c:v>
                </c:pt>
                <c:pt idx="4377">
                  <c:v>32025.95</c:v>
                </c:pt>
                <c:pt idx="4378">
                  <c:v>32026.96</c:v>
                </c:pt>
                <c:pt idx="4379">
                  <c:v>32027.96</c:v>
                </c:pt>
                <c:pt idx="4380">
                  <c:v>32152.06</c:v>
                </c:pt>
                <c:pt idx="4381">
                  <c:v>32153.06</c:v>
                </c:pt>
                <c:pt idx="4382">
                  <c:v>32154.07</c:v>
                </c:pt>
                <c:pt idx="4383">
                  <c:v>32155.07</c:v>
                </c:pt>
                <c:pt idx="4384">
                  <c:v>32156.07</c:v>
                </c:pt>
                <c:pt idx="4385">
                  <c:v>32157.07</c:v>
                </c:pt>
                <c:pt idx="4386">
                  <c:v>32158.07</c:v>
                </c:pt>
                <c:pt idx="4387">
                  <c:v>32159.07</c:v>
                </c:pt>
                <c:pt idx="4388">
                  <c:v>32160.07</c:v>
                </c:pt>
                <c:pt idx="4389">
                  <c:v>32161.07</c:v>
                </c:pt>
                <c:pt idx="4390">
                  <c:v>32165.78</c:v>
                </c:pt>
                <c:pt idx="4391">
                  <c:v>32166.78</c:v>
                </c:pt>
                <c:pt idx="4392">
                  <c:v>32167.78</c:v>
                </c:pt>
                <c:pt idx="4393">
                  <c:v>32168.78</c:v>
                </c:pt>
                <c:pt idx="4394">
                  <c:v>32169.78</c:v>
                </c:pt>
                <c:pt idx="4395">
                  <c:v>32170.78</c:v>
                </c:pt>
                <c:pt idx="4396">
                  <c:v>32171.78</c:v>
                </c:pt>
                <c:pt idx="4397">
                  <c:v>32172.78</c:v>
                </c:pt>
                <c:pt idx="4398">
                  <c:v>32173.78</c:v>
                </c:pt>
                <c:pt idx="4399">
                  <c:v>32174.78</c:v>
                </c:pt>
                <c:pt idx="4400">
                  <c:v>32298.87</c:v>
                </c:pt>
                <c:pt idx="4401">
                  <c:v>32299.87</c:v>
                </c:pt>
                <c:pt idx="4402">
                  <c:v>32300.87</c:v>
                </c:pt>
                <c:pt idx="4403">
                  <c:v>32301.87</c:v>
                </c:pt>
                <c:pt idx="4404">
                  <c:v>32302.87</c:v>
                </c:pt>
                <c:pt idx="4405">
                  <c:v>32303.88</c:v>
                </c:pt>
                <c:pt idx="4406">
                  <c:v>32304.88</c:v>
                </c:pt>
                <c:pt idx="4407">
                  <c:v>32305.88</c:v>
                </c:pt>
                <c:pt idx="4408">
                  <c:v>32306.88</c:v>
                </c:pt>
                <c:pt idx="4409">
                  <c:v>32307.88</c:v>
                </c:pt>
                <c:pt idx="4410">
                  <c:v>32312.59</c:v>
                </c:pt>
                <c:pt idx="4411">
                  <c:v>32313.59</c:v>
                </c:pt>
                <c:pt idx="4412">
                  <c:v>32314.59</c:v>
                </c:pt>
                <c:pt idx="4413">
                  <c:v>32315.59</c:v>
                </c:pt>
                <c:pt idx="4414">
                  <c:v>32316.59</c:v>
                </c:pt>
                <c:pt idx="4415">
                  <c:v>32317.59</c:v>
                </c:pt>
                <c:pt idx="4416">
                  <c:v>32318.59</c:v>
                </c:pt>
                <c:pt idx="4417">
                  <c:v>32319.59</c:v>
                </c:pt>
                <c:pt idx="4418">
                  <c:v>32320.59</c:v>
                </c:pt>
                <c:pt idx="4419">
                  <c:v>32321.59</c:v>
                </c:pt>
                <c:pt idx="4420">
                  <c:v>32445.7</c:v>
                </c:pt>
                <c:pt idx="4421">
                  <c:v>32446.7</c:v>
                </c:pt>
                <c:pt idx="4422">
                  <c:v>32447.7</c:v>
                </c:pt>
                <c:pt idx="4423">
                  <c:v>32448.7</c:v>
                </c:pt>
                <c:pt idx="4424">
                  <c:v>32449.7</c:v>
                </c:pt>
                <c:pt idx="4425">
                  <c:v>32450.7</c:v>
                </c:pt>
                <c:pt idx="4426">
                  <c:v>32451.7</c:v>
                </c:pt>
                <c:pt idx="4427">
                  <c:v>32452.7</c:v>
                </c:pt>
                <c:pt idx="4428">
                  <c:v>32453.7</c:v>
                </c:pt>
                <c:pt idx="4429">
                  <c:v>32454.7</c:v>
                </c:pt>
                <c:pt idx="4430">
                  <c:v>32459.41</c:v>
                </c:pt>
                <c:pt idx="4431">
                  <c:v>32460.41</c:v>
                </c:pt>
                <c:pt idx="4432">
                  <c:v>32461.41</c:v>
                </c:pt>
                <c:pt idx="4433">
                  <c:v>32462.41</c:v>
                </c:pt>
                <c:pt idx="4434">
                  <c:v>32463.41</c:v>
                </c:pt>
                <c:pt idx="4435">
                  <c:v>32464.41</c:v>
                </c:pt>
                <c:pt idx="4436">
                  <c:v>32465.42</c:v>
                </c:pt>
                <c:pt idx="4437">
                  <c:v>32466.42</c:v>
                </c:pt>
                <c:pt idx="4438">
                  <c:v>32467.42</c:v>
                </c:pt>
                <c:pt idx="4439">
                  <c:v>32468.42</c:v>
                </c:pt>
                <c:pt idx="4440">
                  <c:v>32592.52</c:v>
                </c:pt>
                <c:pt idx="4441">
                  <c:v>32593.53</c:v>
                </c:pt>
                <c:pt idx="4442">
                  <c:v>32594.53</c:v>
                </c:pt>
                <c:pt idx="4443">
                  <c:v>32595.53</c:v>
                </c:pt>
                <c:pt idx="4444">
                  <c:v>32596.53</c:v>
                </c:pt>
                <c:pt idx="4445">
                  <c:v>32597.53</c:v>
                </c:pt>
                <c:pt idx="4446">
                  <c:v>32598.53</c:v>
                </c:pt>
                <c:pt idx="4447">
                  <c:v>32599.53</c:v>
                </c:pt>
                <c:pt idx="4448">
                  <c:v>32600.53</c:v>
                </c:pt>
                <c:pt idx="4449">
                  <c:v>32601.53</c:v>
                </c:pt>
                <c:pt idx="4450">
                  <c:v>32606.24</c:v>
                </c:pt>
                <c:pt idx="4451">
                  <c:v>32607.24</c:v>
                </c:pt>
                <c:pt idx="4452">
                  <c:v>32608.24</c:v>
                </c:pt>
                <c:pt idx="4453">
                  <c:v>32609.24</c:v>
                </c:pt>
                <c:pt idx="4454">
                  <c:v>32610.24</c:v>
                </c:pt>
                <c:pt idx="4455">
                  <c:v>32611.24</c:v>
                </c:pt>
                <c:pt idx="4456">
                  <c:v>32612.24</c:v>
                </c:pt>
                <c:pt idx="4457">
                  <c:v>32613.24</c:v>
                </c:pt>
                <c:pt idx="4458">
                  <c:v>32614.25</c:v>
                </c:pt>
                <c:pt idx="4459">
                  <c:v>32615.25</c:v>
                </c:pt>
                <c:pt idx="4460">
                  <c:v>32739.27</c:v>
                </c:pt>
                <c:pt idx="4461">
                  <c:v>32740.27</c:v>
                </c:pt>
                <c:pt idx="4462">
                  <c:v>32741.28</c:v>
                </c:pt>
                <c:pt idx="4463">
                  <c:v>32742.28</c:v>
                </c:pt>
                <c:pt idx="4464">
                  <c:v>32743.28</c:v>
                </c:pt>
                <c:pt idx="4465">
                  <c:v>32744.28</c:v>
                </c:pt>
                <c:pt idx="4466">
                  <c:v>32745.28</c:v>
                </c:pt>
                <c:pt idx="4467">
                  <c:v>32746.28</c:v>
                </c:pt>
                <c:pt idx="4468">
                  <c:v>32747.28</c:v>
                </c:pt>
                <c:pt idx="4469">
                  <c:v>32748.28</c:v>
                </c:pt>
                <c:pt idx="4470">
                  <c:v>32752.99</c:v>
                </c:pt>
                <c:pt idx="4471">
                  <c:v>32753.99</c:v>
                </c:pt>
                <c:pt idx="4472">
                  <c:v>32754.99</c:v>
                </c:pt>
                <c:pt idx="4473">
                  <c:v>32755.99</c:v>
                </c:pt>
                <c:pt idx="4474">
                  <c:v>32756.99</c:v>
                </c:pt>
                <c:pt idx="4475">
                  <c:v>32757.99</c:v>
                </c:pt>
                <c:pt idx="4476">
                  <c:v>32758.99</c:v>
                </c:pt>
                <c:pt idx="4477">
                  <c:v>32759.99</c:v>
                </c:pt>
                <c:pt idx="4478">
                  <c:v>32760.99</c:v>
                </c:pt>
                <c:pt idx="4479">
                  <c:v>32761.99</c:v>
                </c:pt>
                <c:pt idx="4480">
                  <c:v>32886.06</c:v>
                </c:pt>
                <c:pt idx="4481">
                  <c:v>32887.06</c:v>
                </c:pt>
                <c:pt idx="4482">
                  <c:v>32888.06</c:v>
                </c:pt>
                <c:pt idx="4483">
                  <c:v>32889.07</c:v>
                </c:pt>
                <c:pt idx="4484">
                  <c:v>32890.07</c:v>
                </c:pt>
                <c:pt idx="4485">
                  <c:v>32891.07</c:v>
                </c:pt>
                <c:pt idx="4486">
                  <c:v>32892.07</c:v>
                </c:pt>
                <c:pt idx="4487">
                  <c:v>32893.07</c:v>
                </c:pt>
                <c:pt idx="4488">
                  <c:v>32894.07</c:v>
                </c:pt>
                <c:pt idx="4489">
                  <c:v>32895.07</c:v>
                </c:pt>
                <c:pt idx="4490">
                  <c:v>32899.78</c:v>
                </c:pt>
                <c:pt idx="4491">
                  <c:v>32900.78</c:v>
                </c:pt>
                <c:pt idx="4492">
                  <c:v>32901.78</c:v>
                </c:pt>
                <c:pt idx="4493">
                  <c:v>32902.78</c:v>
                </c:pt>
                <c:pt idx="4494">
                  <c:v>32903.78</c:v>
                </c:pt>
                <c:pt idx="4495">
                  <c:v>32904.78</c:v>
                </c:pt>
                <c:pt idx="4496">
                  <c:v>32905.79</c:v>
                </c:pt>
                <c:pt idx="4497">
                  <c:v>32906.79</c:v>
                </c:pt>
                <c:pt idx="4498">
                  <c:v>32907.79</c:v>
                </c:pt>
                <c:pt idx="4499">
                  <c:v>32908.79</c:v>
                </c:pt>
                <c:pt idx="4500">
                  <c:v>33032.89</c:v>
                </c:pt>
                <c:pt idx="4501">
                  <c:v>33033.89</c:v>
                </c:pt>
                <c:pt idx="4502">
                  <c:v>33034.89</c:v>
                </c:pt>
                <c:pt idx="4503">
                  <c:v>33035.89</c:v>
                </c:pt>
                <c:pt idx="4504">
                  <c:v>33036.89</c:v>
                </c:pt>
                <c:pt idx="4505">
                  <c:v>33037.89</c:v>
                </c:pt>
                <c:pt idx="4506">
                  <c:v>33038.9</c:v>
                </c:pt>
                <c:pt idx="4507">
                  <c:v>33039.9</c:v>
                </c:pt>
                <c:pt idx="4508">
                  <c:v>33040.9</c:v>
                </c:pt>
                <c:pt idx="4509">
                  <c:v>33041.9</c:v>
                </c:pt>
                <c:pt idx="4510">
                  <c:v>33046.61</c:v>
                </c:pt>
                <c:pt idx="4511">
                  <c:v>33047.61</c:v>
                </c:pt>
                <c:pt idx="4512">
                  <c:v>33048.61</c:v>
                </c:pt>
                <c:pt idx="4513">
                  <c:v>33049.61</c:v>
                </c:pt>
                <c:pt idx="4514">
                  <c:v>33050.61</c:v>
                </c:pt>
                <c:pt idx="4515">
                  <c:v>33051.61</c:v>
                </c:pt>
                <c:pt idx="4516">
                  <c:v>33052.61</c:v>
                </c:pt>
                <c:pt idx="4517">
                  <c:v>33053.61</c:v>
                </c:pt>
                <c:pt idx="4518">
                  <c:v>33054.61</c:v>
                </c:pt>
                <c:pt idx="4519">
                  <c:v>33055.61</c:v>
                </c:pt>
                <c:pt idx="4520">
                  <c:v>33179.72</c:v>
                </c:pt>
                <c:pt idx="4521">
                  <c:v>33180.72</c:v>
                </c:pt>
                <c:pt idx="4522">
                  <c:v>33181.72</c:v>
                </c:pt>
                <c:pt idx="4523">
                  <c:v>33182.72</c:v>
                </c:pt>
                <c:pt idx="4524">
                  <c:v>33183.72</c:v>
                </c:pt>
                <c:pt idx="4525">
                  <c:v>33184.72</c:v>
                </c:pt>
                <c:pt idx="4526">
                  <c:v>33185.72</c:v>
                </c:pt>
                <c:pt idx="4527">
                  <c:v>33186.73</c:v>
                </c:pt>
                <c:pt idx="4528">
                  <c:v>33187.73</c:v>
                </c:pt>
                <c:pt idx="4529">
                  <c:v>33188.73</c:v>
                </c:pt>
                <c:pt idx="4530">
                  <c:v>33193.43</c:v>
                </c:pt>
                <c:pt idx="4531">
                  <c:v>33194.44</c:v>
                </c:pt>
                <c:pt idx="4532">
                  <c:v>33195.44</c:v>
                </c:pt>
                <c:pt idx="4533">
                  <c:v>33196.44</c:v>
                </c:pt>
                <c:pt idx="4534">
                  <c:v>33197.44</c:v>
                </c:pt>
                <c:pt idx="4535">
                  <c:v>33198.44</c:v>
                </c:pt>
                <c:pt idx="4536">
                  <c:v>33199.44</c:v>
                </c:pt>
                <c:pt idx="4537">
                  <c:v>33200.44</c:v>
                </c:pt>
                <c:pt idx="4538">
                  <c:v>33201.44</c:v>
                </c:pt>
                <c:pt idx="4539">
                  <c:v>33202.44</c:v>
                </c:pt>
                <c:pt idx="4540">
                  <c:v>33326.55</c:v>
                </c:pt>
                <c:pt idx="4541">
                  <c:v>33327.55</c:v>
                </c:pt>
                <c:pt idx="4542">
                  <c:v>33328.55</c:v>
                </c:pt>
                <c:pt idx="4543">
                  <c:v>33329.55</c:v>
                </c:pt>
                <c:pt idx="4544">
                  <c:v>33330.55</c:v>
                </c:pt>
                <c:pt idx="4545">
                  <c:v>33331.55</c:v>
                </c:pt>
                <c:pt idx="4546">
                  <c:v>33332.55</c:v>
                </c:pt>
                <c:pt idx="4547">
                  <c:v>33333.55</c:v>
                </c:pt>
                <c:pt idx="4548">
                  <c:v>33334.56</c:v>
                </c:pt>
                <c:pt idx="4549">
                  <c:v>33335.56</c:v>
                </c:pt>
                <c:pt idx="4550">
                  <c:v>33340.26</c:v>
                </c:pt>
                <c:pt idx="4551">
                  <c:v>33341.26</c:v>
                </c:pt>
                <c:pt idx="4552">
                  <c:v>33342.26</c:v>
                </c:pt>
                <c:pt idx="4553">
                  <c:v>33343.27</c:v>
                </c:pt>
                <c:pt idx="4554">
                  <c:v>33344.27</c:v>
                </c:pt>
                <c:pt idx="4555">
                  <c:v>33345.27</c:v>
                </c:pt>
                <c:pt idx="4556">
                  <c:v>33346.27</c:v>
                </c:pt>
                <c:pt idx="4557">
                  <c:v>33347.27</c:v>
                </c:pt>
                <c:pt idx="4558">
                  <c:v>33348.27</c:v>
                </c:pt>
                <c:pt idx="4559">
                  <c:v>33349.27</c:v>
                </c:pt>
                <c:pt idx="4560">
                  <c:v>33473.29</c:v>
                </c:pt>
                <c:pt idx="4561">
                  <c:v>33474.29</c:v>
                </c:pt>
                <c:pt idx="4562">
                  <c:v>33475.29</c:v>
                </c:pt>
                <c:pt idx="4563">
                  <c:v>33476.29</c:v>
                </c:pt>
                <c:pt idx="4564">
                  <c:v>33477.29</c:v>
                </c:pt>
                <c:pt idx="4565">
                  <c:v>33478.29</c:v>
                </c:pt>
                <c:pt idx="4566">
                  <c:v>33479.29</c:v>
                </c:pt>
                <c:pt idx="4567">
                  <c:v>33480.29</c:v>
                </c:pt>
                <c:pt idx="4568">
                  <c:v>33481.3</c:v>
                </c:pt>
                <c:pt idx="4569">
                  <c:v>33482.3</c:v>
                </c:pt>
                <c:pt idx="4570">
                  <c:v>33487.01</c:v>
                </c:pt>
                <c:pt idx="4571">
                  <c:v>33488.0</c:v>
                </c:pt>
                <c:pt idx="4572">
                  <c:v>33489.0</c:v>
                </c:pt>
                <c:pt idx="4573">
                  <c:v>33490.01</c:v>
                </c:pt>
                <c:pt idx="4574">
                  <c:v>33491.01</c:v>
                </c:pt>
                <c:pt idx="4575">
                  <c:v>33492.01</c:v>
                </c:pt>
                <c:pt idx="4576">
                  <c:v>33493.01</c:v>
                </c:pt>
                <c:pt idx="4577">
                  <c:v>33494.01</c:v>
                </c:pt>
                <c:pt idx="4578">
                  <c:v>33495.01</c:v>
                </c:pt>
                <c:pt idx="4579">
                  <c:v>33496.01</c:v>
                </c:pt>
                <c:pt idx="4580">
                  <c:v>33620.07</c:v>
                </c:pt>
                <c:pt idx="4581">
                  <c:v>33621.07</c:v>
                </c:pt>
                <c:pt idx="4582">
                  <c:v>33622.08</c:v>
                </c:pt>
                <c:pt idx="4583">
                  <c:v>33623.08</c:v>
                </c:pt>
                <c:pt idx="4584">
                  <c:v>33624.08</c:v>
                </c:pt>
                <c:pt idx="4585">
                  <c:v>33625.08</c:v>
                </c:pt>
                <c:pt idx="4586">
                  <c:v>33626.08</c:v>
                </c:pt>
                <c:pt idx="4587">
                  <c:v>33627.08</c:v>
                </c:pt>
                <c:pt idx="4588">
                  <c:v>33628.08</c:v>
                </c:pt>
                <c:pt idx="4589">
                  <c:v>33629.08</c:v>
                </c:pt>
                <c:pt idx="4590">
                  <c:v>33633.79</c:v>
                </c:pt>
                <c:pt idx="4591">
                  <c:v>33634.79</c:v>
                </c:pt>
                <c:pt idx="4592">
                  <c:v>33635.79</c:v>
                </c:pt>
                <c:pt idx="4593">
                  <c:v>33636.79</c:v>
                </c:pt>
                <c:pt idx="4594">
                  <c:v>33637.79</c:v>
                </c:pt>
                <c:pt idx="4595">
                  <c:v>33638.8</c:v>
                </c:pt>
                <c:pt idx="4596">
                  <c:v>33639.8</c:v>
                </c:pt>
                <c:pt idx="4597">
                  <c:v>33640.8</c:v>
                </c:pt>
                <c:pt idx="4598">
                  <c:v>33641.8</c:v>
                </c:pt>
                <c:pt idx="4599">
                  <c:v>33642.8</c:v>
                </c:pt>
                <c:pt idx="4600">
                  <c:v>33766.9</c:v>
                </c:pt>
                <c:pt idx="4601">
                  <c:v>33767.9</c:v>
                </c:pt>
                <c:pt idx="4602">
                  <c:v>33768.9</c:v>
                </c:pt>
                <c:pt idx="4603">
                  <c:v>33769.91</c:v>
                </c:pt>
                <c:pt idx="4604">
                  <c:v>33770.91</c:v>
                </c:pt>
                <c:pt idx="4605">
                  <c:v>33771.91</c:v>
                </c:pt>
                <c:pt idx="4606">
                  <c:v>33772.91</c:v>
                </c:pt>
                <c:pt idx="4607">
                  <c:v>33773.91</c:v>
                </c:pt>
                <c:pt idx="4608">
                  <c:v>33774.91</c:v>
                </c:pt>
                <c:pt idx="4609">
                  <c:v>33775.91</c:v>
                </c:pt>
                <c:pt idx="4610">
                  <c:v>33780.62</c:v>
                </c:pt>
                <c:pt idx="4611">
                  <c:v>33781.62</c:v>
                </c:pt>
                <c:pt idx="4612">
                  <c:v>33782.62</c:v>
                </c:pt>
                <c:pt idx="4613">
                  <c:v>33783.62</c:v>
                </c:pt>
                <c:pt idx="4614">
                  <c:v>33784.62</c:v>
                </c:pt>
                <c:pt idx="4615">
                  <c:v>33785.62</c:v>
                </c:pt>
                <c:pt idx="4616">
                  <c:v>33786.62</c:v>
                </c:pt>
                <c:pt idx="4617">
                  <c:v>33787.62</c:v>
                </c:pt>
                <c:pt idx="4618">
                  <c:v>33788.62</c:v>
                </c:pt>
                <c:pt idx="4619">
                  <c:v>33789.62</c:v>
                </c:pt>
                <c:pt idx="4620">
                  <c:v>33913.73</c:v>
                </c:pt>
                <c:pt idx="4621">
                  <c:v>33914.73</c:v>
                </c:pt>
                <c:pt idx="4622">
                  <c:v>33915.73</c:v>
                </c:pt>
                <c:pt idx="4623">
                  <c:v>33916.73</c:v>
                </c:pt>
                <c:pt idx="4624">
                  <c:v>33917.73</c:v>
                </c:pt>
                <c:pt idx="4625">
                  <c:v>33918.73</c:v>
                </c:pt>
                <c:pt idx="4626">
                  <c:v>33919.74</c:v>
                </c:pt>
                <c:pt idx="4627">
                  <c:v>33920.74</c:v>
                </c:pt>
                <c:pt idx="4628">
                  <c:v>33921.74</c:v>
                </c:pt>
                <c:pt idx="4629">
                  <c:v>33922.74</c:v>
                </c:pt>
                <c:pt idx="4630">
                  <c:v>33927.45</c:v>
                </c:pt>
                <c:pt idx="4631">
                  <c:v>33928.45</c:v>
                </c:pt>
                <c:pt idx="4632">
                  <c:v>33929.45</c:v>
                </c:pt>
                <c:pt idx="4633">
                  <c:v>33930.45</c:v>
                </c:pt>
                <c:pt idx="4634">
                  <c:v>33931.45</c:v>
                </c:pt>
                <c:pt idx="4635">
                  <c:v>33932.45</c:v>
                </c:pt>
                <c:pt idx="4636">
                  <c:v>33933.45</c:v>
                </c:pt>
                <c:pt idx="4637">
                  <c:v>33934.45</c:v>
                </c:pt>
                <c:pt idx="4638">
                  <c:v>33935.45</c:v>
                </c:pt>
                <c:pt idx="4639">
                  <c:v>33936.45</c:v>
                </c:pt>
                <c:pt idx="4640">
                  <c:v>34060.56</c:v>
                </c:pt>
                <c:pt idx="4641">
                  <c:v>34061.56</c:v>
                </c:pt>
                <c:pt idx="4642">
                  <c:v>34062.56</c:v>
                </c:pt>
                <c:pt idx="4643">
                  <c:v>34063.56</c:v>
                </c:pt>
                <c:pt idx="4644">
                  <c:v>34064.56</c:v>
                </c:pt>
                <c:pt idx="4645">
                  <c:v>34065.56</c:v>
                </c:pt>
                <c:pt idx="4646">
                  <c:v>34066.56</c:v>
                </c:pt>
                <c:pt idx="4647">
                  <c:v>34067.56</c:v>
                </c:pt>
                <c:pt idx="4648">
                  <c:v>34068.57</c:v>
                </c:pt>
                <c:pt idx="4649">
                  <c:v>34069.57</c:v>
                </c:pt>
                <c:pt idx="4650">
                  <c:v>34074.27</c:v>
                </c:pt>
                <c:pt idx="4651">
                  <c:v>34075.27</c:v>
                </c:pt>
                <c:pt idx="4652">
                  <c:v>34076.28</c:v>
                </c:pt>
                <c:pt idx="4653">
                  <c:v>34077.28</c:v>
                </c:pt>
                <c:pt idx="4654">
                  <c:v>34078.28</c:v>
                </c:pt>
                <c:pt idx="4655">
                  <c:v>34079.28</c:v>
                </c:pt>
                <c:pt idx="4656">
                  <c:v>34080.28</c:v>
                </c:pt>
                <c:pt idx="4657">
                  <c:v>34081.28</c:v>
                </c:pt>
                <c:pt idx="4658">
                  <c:v>34082.28</c:v>
                </c:pt>
                <c:pt idx="4659">
                  <c:v>34083.28</c:v>
                </c:pt>
                <c:pt idx="4660">
                  <c:v>34207.38</c:v>
                </c:pt>
                <c:pt idx="4661">
                  <c:v>34208.38</c:v>
                </c:pt>
                <c:pt idx="4662">
                  <c:v>34209.39</c:v>
                </c:pt>
                <c:pt idx="4663">
                  <c:v>34210.39</c:v>
                </c:pt>
                <c:pt idx="4664">
                  <c:v>34211.39</c:v>
                </c:pt>
                <c:pt idx="4665">
                  <c:v>34212.39</c:v>
                </c:pt>
                <c:pt idx="4666">
                  <c:v>34213.39</c:v>
                </c:pt>
                <c:pt idx="4667">
                  <c:v>34214.39</c:v>
                </c:pt>
                <c:pt idx="4668">
                  <c:v>34215.39</c:v>
                </c:pt>
                <c:pt idx="4669">
                  <c:v>34216.39</c:v>
                </c:pt>
                <c:pt idx="4670">
                  <c:v>34221.1</c:v>
                </c:pt>
                <c:pt idx="4671">
                  <c:v>34222.1</c:v>
                </c:pt>
                <c:pt idx="4672">
                  <c:v>34223.1</c:v>
                </c:pt>
                <c:pt idx="4673">
                  <c:v>34224.1</c:v>
                </c:pt>
                <c:pt idx="4674">
                  <c:v>34225.1</c:v>
                </c:pt>
                <c:pt idx="4675">
                  <c:v>34226.1</c:v>
                </c:pt>
                <c:pt idx="4676">
                  <c:v>34227.1</c:v>
                </c:pt>
                <c:pt idx="4677">
                  <c:v>34228.1</c:v>
                </c:pt>
                <c:pt idx="4678">
                  <c:v>34229.1</c:v>
                </c:pt>
                <c:pt idx="4679">
                  <c:v>34230.1</c:v>
                </c:pt>
                <c:pt idx="4680">
                  <c:v>34354.21</c:v>
                </c:pt>
                <c:pt idx="4681">
                  <c:v>34355.21</c:v>
                </c:pt>
                <c:pt idx="4682">
                  <c:v>34356.21</c:v>
                </c:pt>
                <c:pt idx="4683">
                  <c:v>34357.21</c:v>
                </c:pt>
                <c:pt idx="4684">
                  <c:v>34358.21</c:v>
                </c:pt>
                <c:pt idx="4685">
                  <c:v>34359.21</c:v>
                </c:pt>
                <c:pt idx="4686">
                  <c:v>34360.21</c:v>
                </c:pt>
                <c:pt idx="4687">
                  <c:v>34361.22</c:v>
                </c:pt>
                <c:pt idx="4688">
                  <c:v>34362.22</c:v>
                </c:pt>
                <c:pt idx="4689">
                  <c:v>34363.22</c:v>
                </c:pt>
                <c:pt idx="4690">
                  <c:v>34367.93</c:v>
                </c:pt>
                <c:pt idx="4691">
                  <c:v>34368.93</c:v>
                </c:pt>
                <c:pt idx="4692">
                  <c:v>34369.93</c:v>
                </c:pt>
                <c:pt idx="4693">
                  <c:v>34370.93</c:v>
                </c:pt>
                <c:pt idx="4694">
                  <c:v>34371.93</c:v>
                </c:pt>
                <c:pt idx="4695">
                  <c:v>34372.93</c:v>
                </c:pt>
                <c:pt idx="4696">
                  <c:v>34373.93</c:v>
                </c:pt>
                <c:pt idx="4697">
                  <c:v>34374.93</c:v>
                </c:pt>
                <c:pt idx="4698">
                  <c:v>34375.93</c:v>
                </c:pt>
                <c:pt idx="4699">
                  <c:v>34376.93</c:v>
                </c:pt>
                <c:pt idx="4700">
                  <c:v>34501.04</c:v>
                </c:pt>
                <c:pt idx="4701">
                  <c:v>34502.04</c:v>
                </c:pt>
                <c:pt idx="4702">
                  <c:v>34503.04</c:v>
                </c:pt>
                <c:pt idx="4703">
                  <c:v>34504.04</c:v>
                </c:pt>
                <c:pt idx="4704">
                  <c:v>34505.04</c:v>
                </c:pt>
                <c:pt idx="4705">
                  <c:v>34506.04</c:v>
                </c:pt>
                <c:pt idx="4706">
                  <c:v>34507.04</c:v>
                </c:pt>
                <c:pt idx="4707">
                  <c:v>34508.04</c:v>
                </c:pt>
                <c:pt idx="4708">
                  <c:v>34509.04</c:v>
                </c:pt>
                <c:pt idx="4709">
                  <c:v>34510.04</c:v>
                </c:pt>
                <c:pt idx="4710">
                  <c:v>34514.75</c:v>
                </c:pt>
                <c:pt idx="4711">
                  <c:v>34515.75</c:v>
                </c:pt>
                <c:pt idx="4712">
                  <c:v>34516.75</c:v>
                </c:pt>
                <c:pt idx="4713">
                  <c:v>34517.75</c:v>
                </c:pt>
                <c:pt idx="4714">
                  <c:v>34518.75</c:v>
                </c:pt>
                <c:pt idx="4715">
                  <c:v>34519.75</c:v>
                </c:pt>
                <c:pt idx="4716">
                  <c:v>34520.75</c:v>
                </c:pt>
                <c:pt idx="4717">
                  <c:v>34521.75</c:v>
                </c:pt>
                <c:pt idx="4718">
                  <c:v>34522.75</c:v>
                </c:pt>
                <c:pt idx="4719">
                  <c:v>34523.76</c:v>
                </c:pt>
                <c:pt idx="4720">
                  <c:v>34647.86</c:v>
                </c:pt>
                <c:pt idx="4721">
                  <c:v>34648.86</c:v>
                </c:pt>
                <c:pt idx="4722">
                  <c:v>34649.86</c:v>
                </c:pt>
                <c:pt idx="4723">
                  <c:v>34650.86</c:v>
                </c:pt>
                <c:pt idx="4724">
                  <c:v>34651.86</c:v>
                </c:pt>
                <c:pt idx="4725">
                  <c:v>34652.86</c:v>
                </c:pt>
                <c:pt idx="4726">
                  <c:v>34653.86</c:v>
                </c:pt>
                <c:pt idx="4727">
                  <c:v>34654.87</c:v>
                </c:pt>
                <c:pt idx="4728">
                  <c:v>34655.87</c:v>
                </c:pt>
                <c:pt idx="4729">
                  <c:v>34656.87</c:v>
                </c:pt>
                <c:pt idx="4730">
                  <c:v>34661.58</c:v>
                </c:pt>
                <c:pt idx="4731">
                  <c:v>34662.58</c:v>
                </c:pt>
                <c:pt idx="4732">
                  <c:v>34663.58</c:v>
                </c:pt>
                <c:pt idx="4733">
                  <c:v>34664.58</c:v>
                </c:pt>
                <c:pt idx="4734">
                  <c:v>34665.58</c:v>
                </c:pt>
                <c:pt idx="4735">
                  <c:v>34666.58</c:v>
                </c:pt>
                <c:pt idx="4736">
                  <c:v>34667.58</c:v>
                </c:pt>
                <c:pt idx="4737">
                  <c:v>34668.58</c:v>
                </c:pt>
                <c:pt idx="4738">
                  <c:v>34669.58</c:v>
                </c:pt>
                <c:pt idx="4739">
                  <c:v>34670.58</c:v>
                </c:pt>
                <c:pt idx="4740">
                  <c:v>34794.68</c:v>
                </c:pt>
                <c:pt idx="4741">
                  <c:v>34795.68</c:v>
                </c:pt>
                <c:pt idx="4742">
                  <c:v>34796.69</c:v>
                </c:pt>
                <c:pt idx="4743">
                  <c:v>34797.68</c:v>
                </c:pt>
                <c:pt idx="4744">
                  <c:v>34798.69</c:v>
                </c:pt>
                <c:pt idx="4745">
                  <c:v>34799.69</c:v>
                </c:pt>
                <c:pt idx="4746">
                  <c:v>34800.69</c:v>
                </c:pt>
                <c:pt idx="4747">
                  <c:v>34801.69</c:v>
                </c:pt>
                <c:pt idx="4748">
                  <c:v>34802.69</c:v>
                </c:pt>
                <c:pt idx="4749">
                  <c:v>34803.69</c:v>
                </c:pt>
                <c:pt idx="4750">
                  <c:v>34808.4</c:v>
                </c:pt>
                <c:pt idx="4751">
                  <c:v>34809.4</c:v>
                </c:pt>
                <c:pt idx="4752">
                  <c:v>34810.4</c:v>
                </c:pt>
                <c:pt idx="4753">
                  <c:v>34811.4</c:v>
                </c:pt>
                <c:pt idx="4754">
                  <c:v>34812.4</c:v>
                </c:pt>
                <c:pt idx="4755">
                  <c:v>34813.4</c:v>
                </c:pt>
                <c:pt idx="4756">
                  <c:v>34814.4</c:v>
                </c:pt>
                <c:pt idx="4757">
                  <c:v>34815.4</c:v>
                </c:pt>
                <c:pt idx="4758">
                  <c:v>34816.4</c:v>
                </c:pt>
                <c:pt idx="4759">
                  <c:v>34817.4</c:v>
                </c:pt>
                <c:pt idx="4760">
                  <c:v>34941.49</c:v>
                </c:pt>
                <c:pt idx="4761">
                  <c:v>34942.49</c:v>
                </c:pt>
                <c:pt idx="4762">
                  <c:v>34943.49</c:v>
                </c:pt>
                <c:pt idx="4763">
                  <c:v>34944.49</c:v>
                </c:pt>
                <c:pt idx="4764">
                  <c:v>34945.49</c:v>
                </c:pt>
                <c:pt idx="4765">
                  <c:v>34946.49</c:v>
                </c:pt>
                <c:pt idx="4766">
                  <c:v>34947.49</c:v>
                </c:pt>
                <c:pt idx="4767">
                  <c:v>34948.49</c:v>
                </c:pt>
                <c:pt idx="4768">
                  <c:v>34949.49</c:v>
                </c:pt>
                <c:pt idx="4769">
                  <c:v>34950.49</c:v>
                </c:pt>
                <c:pt idx="4770">
                  <c:v>34955.2</c:v>
                </c:pt>
                <c:pt idx="4771">
                  <c:v>34956.2</c:v>
                </c:pt>
                <c:pt idx="4772">
                  <c:v>34957.2</c:v>
                </c:pt>
                <c:pt idx="4773">
                  <c:v>34958.2</c:v>
                </c:pt>
                <c:pt idx="4774">
                  <c:v>34959.2</c:v>
                </c:pt>
                <c:pt idx="4775">
                  <c:v>34960.21</c:v>
                </c:pt>
                <c:pt idx="4776">
                  <c:v>34961.21</c:v>
                </c:pt>
                <c:pt idx="4777">
                  <c:v>34962.21</c:v>
                </c:pt>
                <c:pt idx="4778">
                  <c:v>34963.21</c:v>
                </c:pt>
                <c:pt idx="4779">
                  <c:v>34964.21</c:v>
                </c:pt>
                <c:pt idx="4780">
                  <c:v>35088.32</c:v>
                </c:pt>
                <c:pt idx="4781">
                  <c:v>35089.32</c:v>
                </c:pt>
                <c:pt idx="4782">
                  <c:v>35090.32</c:v>
                </c:pt>
                <c:pt idx="4783">
                  <c:v>35091.32</c:v>
                </c:pt>
                <c:pt idx="4784">
                  <c:v>35092.32</c:v>
                </c:pt>
                <c:pt idx="4785">
                  <c:v>35093.32</c:v>
                </c:pt>
                <c:pt idx="4786">
                  <c:v>35094.32</c:v>
                </c:pt>
                <c:pt idx="4787">
                  <c:v>35095.32</c:v>
                </c:pt>
                <c:pt idx="4788">
                  <c:v>35096.32</c:v>
                </c:pt>
                <c:pt idx="4789">
                  <c:v>35097.32</c:v>
                </c:pt>
                <c:pt idx="4790">
                  <c:v>35102.03</c:v>
                </c:pt>
                <c:pt idx="4791">
                  <c:v>35103.03</c:v>
                </c:pt>
                <c:pt idx="4792">
                  <c:v>35104.03</c:v>
                </c:pt>
                <c:pt idx="4793">
                  <c:v>35105.03</c:v>
                </c:pt>
                <c:pt idx="4794">
                  <c:v>35106.03</c:v>
                </c:pt>
                <c:pt idx="4795">
                  <c:v>35107.03</c:v>
                </c:pt>
                <c:pt idx="4796">
                  <c:v>35108.03</c:v>
                </c:pt>
                <c:pt idx="4797">
                  <c:v>35109.03</c:v>
                </c:pt>
                <c:pt idx="4798">
                  <c:v>35110.04</c:v>
                </c:pt>
                <c:pt idx="4799">
                  <c:v>35111.04</c:v>
                </c:pt>
                <c:pt idx="4800">
                  <c:v>35235.14</c:v>
                </c:pt>
                <c:pt idx="4801">
                  <c:v>35236.14</c:v>
                </c:pt>
                <c:pt idx="4802">
                  <c:v>35237.14</c:v>
                </c:pt>
                <c:pt idx="4803">
                  <c:v>35238.14</c:v>
                </c:pt>
                <c:pt idx="4804">
                  <c:v>35239.14</c:v>
                </c:pt>
                <c:pt idx="4805">
                  <c:v>35240.15</c:v>
                </c:pt>
                <c:pt idx="4806">
                  <c:v>35241.15</c:v>
                </c:pt>
                <c:pt idx="4807">
                  <c:v>35242.15</c:v>
                </c:pt>
                <c:pt idx="4808">
                  <c:v>35243.15</c:v>
                </c:pt>
                <c:pt idx="4809">
                  <c:v>35244.15</c:v>
                </c:pt>
                <c:pt idx="4810">
                  <c:v>35248.86</c:v>
                </c:pt>
                <c:pt idx="4811">
                  <c:v>35249.86</c:v>
                </c:pt>
                <c:pt idx="4812">
                  <c:v>35250.86</c:v>
                </c:pt>
                <c:pt idx="4813">
                  <c:v>35251.86</c:v>
                </c:pt>
                <c:pt idx="4814">
                  <c:v>35252.86</c:v>
                </c:pt>
                <c:pt idx="4815">
                  <c:v>35253.86</c:v>
                </c:pt>
                <c:pt idx="4816">
                  <c:v>35254.86</c:v>
                </c:pt>
                <c:pt idx="4817">
                  <c:v>35255.86</c:v>
                </c:pt>
                <c:pt idx="4818">
                  <c:v>35256.86</c:v>
                </c:pt>
                <c:pt idx="4819">
                  <c:v>35257.86</c:v>
                </c:pt>
                <c:pt idx="4820">
                  <c:v>35381.94</c:v>
                </c:pt>
                <c:pt idx="4821">
                  <c:v>35382.95</c:v>
                </c:pt>
                <c:pt idx="4822">
                  <c:v>35383.95</c:v>
                </c:pt>
                <c:pt idx="4823">
                  <c:v>35384.95</c:v>
                </c:pt>
                <c:pt idx="4824">
                  <c:v>35385.95</c:v>
                </c:pt>
                <c:pt idx="4825">
                  <c:v>35386.95</c:v>
                </c:pt>
                <c:pt idx="4826">
                  <c:v>35387.95</c:v>
                </c:pt>
                <c:pt idx="4827">
                  <c:v>35388.95</c:v>
                </c:pt>
                <c:pt idx="4828">
                  <c:v>35389.95</c:v>
                </c:pt>
                <c:pt idx="4829">
                  <c:v>35390.95</c:v>
                </c:pt>
                <c:pt idx="4830">
                  <c:v>35395.66</c:v>
                </c:pt>
                <c:pt idx="4831">
                  <c:v>35396.66</c:v>
                </c:pt>
                <c:pt idx="4832">
                  <c:v>35397.66</c:v>
                </c:pt>
                <c:pt idx="4833">
                  <c:v>35398.66</c:v>
                </c:pt>
                <c:pt idx="4834">
                  <c:v>35399.66</c:v>
                </c:pt>
                <c:pt idx="4835">
                  <c:v>35400.66</c:v>
                </c:pt>
                <c:pt idx="4836">
                  <c:v>35401.66</c:v>
                </c:pt>
                <c:pt idx="4837">
                  <c:v>35402.66</c:v>
                </c:pt>
                <c:pt idx="4838">
                  <c:v>35403.67</c:v>
                </c:pt>
                <c:pt idx="4839">
                  <c:v>35404.67</c:v>
                </c:pt>
                <c:pt idx="4840">
                  <c:v>35528.77</c:v>
                </c:pt>
                <c:pt idx="4841">
                  <c:v>35529.77</c:v>
                </c:pt>
                <c:pt idx="4842">
                  <c:v>35530.77</c:v>
                </c:pt>
                <c:pt idx="4843">
                  <c:v>35531.78</c:v>
                </c:pt>
                <c:pt idx="4844">
                  <c:v>35532.78</c:v>
                </c:pt>
                <c:pt idx="4845">
                  <c:v>35533.78</c:v>
                </c:pt>
                <c:pt idx="4846">
                  <c:v>35534.78</c:v>
                </c:pt>
                <c:pt idx="4847">
                  <c:v>35535.78</c:v>
                </c:pt>
                <c:pt idx="4848">
                  <c:v>35536.78</c:v>
                </c:pt>
                <c:pt idx="4849">
                  <c:v>35537.78</c:v>
                </c:pt>
                <c:pt idx="4850">
                  <c:v>35542.49</c:v>
                </c:pt>
                <c:pt idx="4851">
                  <c:v>35543.49</c:v>
                </c:pt>
                <c:pt idx="4852">
                  <c:v>35544.49</c:v>
                </c:pt>
                <c:pt idx="4853">
                  <c:v>35545.49</c:v>
                </c:pt>
                <c:pt idx="4854">
                  <c:v>35546.49</c:v>
                </c:pt>
                <c:pt idx="4855">
                  <c:v>35547.49</c:v>
                </c:pt>
                <c:pt idx="4856">
                  <c:v>35548.49</c:v>
                </c:pt>
                <c:pt idx="4857">
                  <c:v>35549.49</c:v>
                </c:pt>
                <c:pt idx="4858">
                  <c:v>35550.49</c:v>
                </c:pt>
                <c:pt idx="4859">
                  <c:v>35551.49</c:v>
                </c:pt>
                <c:pt idx="4860">
                  <c:v>35675.6</c:v>
                </c:pt>
                <c:pt idx="4861">
                  <c:v>35676.6</c:v>
                </c:pt>
                <c:pt idx="4862">
                  <c:v>35677.6</c:v>
                </c:pt>
                <c:pt idx="4863">
                  <c:v>35678.6</c:v>
                </c:pt>
                <c:pt idx="4864">
                  <c:v>35679.61</c:v>
                </c:pt>
                <c:pt idx="4865">
                  <c:v>35680.61</c:v>
                </c:pt>
                <c:pt idx="4866">
                  <c:v>35681.61</c:v>
                </c:pt>
                <c:pt idx="4867">
                  <c:v>35682.61</c:v>
                </c:pt>
                <c:pt idx="4868">
                  <c:v>35683.61</c:v>
                </c:pt>
                <c:pt idx="4869">
                  <c:v>35684.61</c:v>
                </c:pt>
                <c:pt idx="4870">
                  <c:v>35689.32</c:v>
                </c:pt>
                <c:pt idx="4871">
                  <c:v>35690.32</c:v>
                </c:pt>
                <c:pt idx="4872">
                  <c:v>35691.32</c:v>
                </c:pt>
                <c:pt idx="4873">
                  <c:v>35692.32</c:v>
                </c:pt>
                <c:pt idx="4874">
                  <c:v>35693.32</c:v>
                </c:pt>
                <c:pt idx="4875">
                  <c:v>35694.32</c:v>
                </c:pt>
                <c:pt idx="4876">
                  <c:v>35695.32</c:v>
                </c:pt>
                <c:pt idx="4877">
                  <c:v>35696.32</c:v>
                </c:pt>
                <c:pt idx="4878">
                  <c:v>35697.32</c:v>
                </c:pt>
                <c:pt idx="4879">
                  <c:v>35698.32</c:v>
                </c:pt>
                <c:pt idx="4880">
                  <c:v>35822.38</c:v>
                </c:pt>
                <c:pt idx="4881">
                  <c:v>35823.39</c:v>
                </c:pt>
                <c:pt idx="4882">
                  <c:v>35824.39</c:v>
                </c:pt>
                <c:pt idx="4883">
                  <c:v>35825.39</c:v>
                </c:pt>
                <c:pt idx="4884">
                  <c:v>35826.39</c:v>
                </c:pt>
                <c:pt idx="4885">
                  <c:v>35827.39</c:v>
                </c:pt>
                <c:pt idx="4886">
                  <c:v>35828.39</c:v>
                </c:pt>
                <c:pt idx="4887">
                  <c:v>35829.39</c:v>
                </c:pt>
                <c:pt idx="4888">
                  <c:v>35830.39</c:v>
                </c:pt>
                <c:pt idx="4889">
                  <c:v>35831.39</c:v>
                </c:pt>
                <c:pt idx="4890">
                  <c:v>35836.1</c:v>
                </c:pt>
                <c:pt idx="4891">
                  <c:v>35837.1</c:v>
                </c:pt>
                <c:pt idx="4892">
                  <c:v>35838.1</c:v>
                </c:pt>
                <c:pt idx="4893">
                  <c:v>35839.11</c:v>
                </c:pt>
                <c:pt idx="4894">
                  <c:v>35840.11</c:v>
                </c:pt>
                <c:pt idx="4895">
                  <c:v>35841.11</c:v>
                </c:pt>
                <c:pt idx="4896">
                  <c:v>35842.11</c:v>
                </c:pt>
                <c:pt idx="4897">
                  <c:v>35843.11</c:v>
                </c:pt>
                <c:pt idx="4898">
                  <c:v>35844.11</c:v>
                </c:pt>
                <c:pt idx="4899">
                  <c:v>35845.11</c:v>
                </c:pt>
                <c:pt idx="4900">
                  <c:v>35969.21</c:v>
                </c:pt>
                <c:pt idx="4901">
                  <c:v>35970.21</c:v>
                </c:pt>
                <c:pt idx="4902">
                  <c:v>35971.22</c:v>
                </c:pt>
                <c:pt idx="4903">
                  <c:v>35972.22</c:v>
                </c:pt>
                <c:pt idx="4904">
                  <c:v>35973.22</c:v>
                </c:pt>
                <c:pt idx="4905">
                  <c:v>35974.22</c:v>
                </c:pt>
                <c:pt idx="4906">
                  <c:v>35975.22</c:v>
                </c:pt>
                <c:pt idx="4907">
                  <c:v>35976.22</c:v>
                </c:pt>
                <c:pt idx="4908">
                  <c:v>35977.22</c:v>
                </c:pt>
                <c:pt idx="4909">
                  <c:v>35978.22</c:v>
                </c:pt>
                <c:pt idx="4910">
                  <c:v>35982.93</c:v>
                </c:pt>
                <c:pt idx="4911">
                  <c:v>35983.93</c:v>
                </c:pt>
                <c:pt idx="4912">
                  <c:v>35984.93</c:v>
                </c:pt>
                <c:pt idx="4913">
                  <c:v>35985.93</c:v>
                </c:pt>
                <c:pt idx="4914">
                  <c:v>35986.93</c:v>
                </c:pt>
                <c:pt idx="4915">
                  <c:v>35987.93</c:v>
                </c:pt>
                <c:pt idx="4916">
                  <c:v>35988.94</c:v>
                </c:pt>
                <c:pt idx="4917">
                  <c:v>35989.94</c:v>
                </c:pt>
                <c:pt idx="4918">
                  <c:v>35990.94</c:v>
                </c:pt>
                <c:pt idx="4919">
                  <c:v>35991.94</c:v>
                </c:pt>
                <c:pt idx="4920">
                  <c:v>36116.04</c:v>
                </c:pt>
                <c:pt idx="4921">
                  <c:v>36117.05</c:v>
                </c:pt>
                <c:pt idx="4922">
                  <c:v>36118.05</c:v>
                </c:pt>
                <c:pt idx="4923">
                  <c:v>36119.05</c:v>
                </c:pt>
                <c:pt idx="4924">
                  <c:v>36120.05</c:v>
                </c:pt>
                <c:pt idx="4925">
                  <c:v>36121.05</c:v>
                </c:pt>
                <c:pt idx="4926">
                  <c:v>36122.05</c:v>
                </c:pt>
                <c:pt idx="4927">
                  <c:v>36123.05</c:v>
                </c:pt>
                <c:pt idx="4928">
                  <c:v>36124.05</c:v>
                </c:pt>
                <c:pt idx="4929">
                  <c:v>36125.05</c:v>
                </c:pt>
                <c:pt idx="4930">
                  <c:v>36129.76</c:v>
                </c:pt>
                <c:pt idx="4931">
                  <c:v>36130.76</c:v>
                </c:pt>
                <c:pt idx="4932">
                  <c:v>36131.76</c:v>
                </c:pt>
                <c:pt idx="4933">
                  <c:v>36132.76</c:v>
                </c:pt>
                <c:pt idx="4934">
                  <c:v>36133.76</c:v>
                </c:pt>
                <c:pt idx="4935">
                  <c:v>36134.76</c:v>
                </c:pt>
                <c:pt idx="4936">
                  <c:v>36135.76</c:v>
                </c:pt>
                <c:pt idx="4937">
                  <c:v>36136.76</c:v>
                </c:pt>
                <c:pt idx="4938">
                  <c:v>36137.77</c:v>
                </c:pt>
                <c:pt idx="4939">
                  <c:v>36138.77</c:v>
                </c:pt>
                <c:pt idx="4940">
                  <c:v>36262.87</c:v>
                </c:pt>
                <c:pt idx="4941">
                  <c:v>36263.87</c:v>
                </c:pt>
                <c:pt idx="4942">
                  <c:v>36264.87</c:v>
                </c:pt>
                <c:pt idx="4943">
                  <c:v>36265.87</c:v>
                </c:pt>
                <c:pt idx="4944">
                  <c:v>36266.88</c:v>
                </c:pt>
                <c:pt idx="4945">
                  <c:v>36267.88</c:v>
                </c:pt>
                <c:pt idx="4946">
                  <c:v>36268.88</c:v>
                </c:pt>
                <c:pt idx="4947">
                  <c:v>36269.88</c:v>
                </c:pt>
                <c:pt idx="4948">
                  <c:v>36270.88</c:v>
                </c:pt>
                <c:pt idx="4949">
                  <c:v>36271.88</c:v>
                </c:pt>
                <c:pt idx="4950">
                  <c:v>36276.59</c:v>
                </c:pt>
                <c:pt idx="4951">
                  <c:v>36277.59</c:v>
                </c:pt>
                <c:pt idx="4952">
                  <c:v>36278.59</c:v>
                </c:pt>
                <c:pt idx="4953">
                  <c:v>36279.59</c:v>
                </c:pt>
                <c:pt idx="4954">
                  <c:v>36280.59</c:v>
                </c:pt>
                <c:pt idx="4955">
                  <c:v>36281.59</c:v>
                </c:pt>
                <c:pt idx="4956">
                  <c:v>36282.59</c:v>
                </c:pt>
                <c:pt idx="4957">
                  <c:v>36283.59</c:v>
                </c:pt>
                <c:pt idx="4958">
                  <c:v>36284.59</c:v>
                </c:pt>
                <c:pt idx="4959">
                  <c:v>36285.59</c:v>
                </c:pt>
                <c:pt idx="4960">
                  <c:v>36409.7</c:v>
                </c:pt>
                <c:pt idx="4961">
                  <c:v>36410.7</c:v>
                </c:pt>
                <c:pt idx="4962">
                  <c:v>36411.7</c:v>
                </c:pt>
                <c:pt idx="4963">
                  <c:v>36412.7</c:v>
                </c:pt>
                <c:pt idx="4964">
                  <c:v>36413.7</c:v>
                </c:pt>
                <c:pt idx="4965">
                  <c:v>36414.7</c:v>
                </c:pt>
                <c:pt idx="4966">
                  <c:v>36415.7</c:v>
                </c:pt>
                <c:pt idx="4967">
                  <c:v>36416.7</c:v>
                </c:pt>
                <c:pt idx="4968">
                  <c:v>36417.7</c:v>
                </c:pt>
                <c:pt idx="4969">
                  <c:v>36418.71</c:v>
                </c:pt>
                <c:pt idx="4970">
                  <c:v>36423.41</c:v>
                </c:pt>
                <c:pt idx="4971">
                  <c:v>36424.41</c:v>
                </c:pt>
                <c:pt idx="4972">
                  <c:v>36425.42</c:v>
                </c:pt>
                <c:pt idx="4973">
                  <c:v>36426.42</c:v>
                </c:pt>
                <c:pt idx="4974">
                  <c:v>36427.42</c:v>
                </c:pt>
                <c:pt idx="4975">
                  <c:v>36428.42</c:v>
                </c:pt>
                <c:pt idx="4976">
                  <c:v>36429.42</c:v>
                </c:pt>
                <c:pt idx="4977">
                  <c:v>36430.42</c:v>
                </c:pt>
                <c:pt idx="4978">
                  <c:v>36431.42</c:v>
                </c:pt>
                <c:pt idx="4979">
                  <c:v>36432.42</c:v>
                </c:pt>
                <c:pt idx="4980">
                  <c:v>36556.53</c:v>
                </c:pt>
                <c:pt idx="4981">
                  <c:v>36557.53</c:v>
                </c:pt>
                <c:pt idx="4982">
                  <c:v>36558.53</c:v>
                </c:pt>
                <c:pt idx="4983">
                  <c:v>36559.53</c:v>
                </c:pt>
                <c:pt idx="4984">
                  <c:v>36560.53</c:v>
                </c:pt>
                <c:pt idx="4985">
                  <c:v>36561.53</c:v>
                </c:pt>
                <c:pt idx="4986">
                  <c:v>36562.53</c:v>
                </c:pt>
                <c:pt idx="4987">
                  <c:v>36563.53</c:v>
                </c:pt>
                <c:pt idx="4988">
                  <c:v>36564.53</c:v>
                </c:pt>
                <c:pt idx="4989">
                  <c:v>36565.53</c:v>
                </c:pt>
                <c:pt idx="4990">
                  <c:v>36570.24</c:v>
                </c:pt>
                <c:pt idx="4991">
                  <c:v>36571.24</c:v>
                </c:pt>
                <c:pt idx="4992">
                  <c:v>36572.24</c:v>
                </c:pt>
                <c:pt idx="4993">
                  <c:v>36573.24</c:v>
                </c:pt>
                <c:pt idx="4994">
                  <c:v>36574.24</c:v>
                </c:pt>
                <c:pt idx="4995">
                  <c:v>36575.24</c:v>
                </c:pt>
                <c:pt idx="4996">
                  <c:v>36576.24</c:v>
                </c:pt>
                <c:pt idx="4997">
                  <c:v>36577.25</c:v>
                </c:pt>
                <c:pt idx="4998">
                  <c:v>36578.25</c:v>
                </c:pt>
                <c:pt idx="4999">
                  <c:v>36579.25</c:v>
                </c:pt>
                <c:pt idx="5000">
                  <c:v>36703.35</c:v>
                </c:pt>
                <c:pt idx="5001">
                  <c:v>36704.35</c:v>
                </c:pt>
                <c:pt idx="5002">
                  <c:v>36705.35</c:v>
                </c:pt>
                <c:pt idx="5003">
                  <c:v>36706.36</c:v>
                </c:pt>
                <c:pt idx="5004">
                  <c:v>36707.36</c:v>
                </c:pt>
                <c:pt idx="5005">
                  <c:v>36708.36</c:v>
                </c:pt>
                <c:pt idx="5006">
                  <c:v>36709.36</c:v>
                </c:pt>
                <c:pt idx="5007">
                  <c:v>36710.36</c:v>
                </c:pt>
                <c:pt idx="5008">
                  <c:v>36711.36</c:v>
                </c:pt>
                <c:pt idx="5009">
                  <c:v>36712.36</c:v>
                </c:pt>
                <c:pt idx="5010">
                  <c:v>36717.07</c:v>
                </c:pt>
                <c:pt idx="5011">
                  <c:v>36718.07</c:v>
                </c:pt>
                <c:pt idx="5012">
                  <c:v>36719.07</c:v>
                </c:pt>
                <c:pt idx="5013">
                  <c:v>36720.07</c:v>
                </c:pt>
                <c:pt idx="5014">
                  <c:v>36721.07</c:v>
                </c:pt>
                <c:pt idx="5015">
                  <c:v>36722.07</c:v>
                </c:pt>
                <c:pt idx="5016">
                  <c:v>36723.07</c:v>
                </c:pt>
                <c:pt idx="5017">
                  <c:v>36724.07</c:v>
                </c:pt>
                <c:pt idx="5018">
                  <c:v>36725.07</c:v>
                </c:pt>
                <c:pt idx="5019">
                  <c:v>36726.08</c:v>
                </c:pt>
                <c:pt idx="5020">
                  <c:v>36850.16</c:v>
                </c:pt>
                <c:pt idx="5021">
                  <c:v>36851.16</c:v>
                </c:pt>
                <c:pt idx="5022">
                  <c:v>36852.16</c:v>
                </c:pt>
                <c:pt idx="5023">
                  <c:v>36853.16</c:v>
                </c:pt>
                <c:pt idx="5024">
                  <c:v>36854.16</c:v>
                </c:pt>
                <c:pt idx="5025">
                  <c:v>36855.16</c:v>
                </c:pt>
                <c:pt idx="5026">
                  <c:v>36856.16</c:v>
                </c:pt>
                <c:pt idx="5027">
                  <c:v>36857.16</c:v>
                </c:pt>
                <c:pt idx="5028">
                  <c:v>36858.16</c:v>
                </c:pt>
                <c:pt idx="5029">
                  <c:v>36859.16</c:v>
                </c:pt>
                <c:pt idx="5030">
                  <c:v>36863.87</c:v>
                </c:pt>
                <c:pt idx="5031">
                  <c:v>36864.87</c:v>
                </c:pt>
                <c:pt idx="5032">
                  <c:v>36865.87</c:v>
                </c:pt>
                <c:pt idx="5033">
                  <c:v>36866.87</c:v>
                </c:pt>
                <c:pt idx="5034">
                  <c:v>36867.87</c:v>
                </c:pt>
                <c:pt idx="5035">
                  <c:v>36868.88</c:v>
                </c:pt>
                <c:pt idx="5036">
                  <c:v>36869.88</c:v>
                </c:pt>
                <c:pt idx="5037">
                  <c:v>36870.88</c:v>
                </c:pt>
                <c:pt idx="5038">
                  <c:v>36871.88</c:v>
                </c:pt>
                <c:pt idx="5039">
                  <c:v>36872.88</c:v>
                </c:pt>
                <c:pt idx="5040">
                  <c:v>36996.98</c:v>
                </c:pt>
                <c:pt idx="5041">
                  <c:v>36997.98</c:v>
                </c:pt>
                <c:pt idx="5042">
                  <c:v>36998.99</c:v>
                </c:pt>
                <c:pt idx="5043">
                  <c:v>36999.99</c:v>
                </c:pt>
                <c:pt idx="5044">
                  <c:v>37000.99</c:v>
                </c:pt>
                <c:pt idx="5045">
                  <c:v>37001.99</c:v>
                </c:pt>
                <c:pt idx="5046">
                  <c:v>37002.99</c:v>
                </c:pt>
                <c:pt idx="5047">
                  <c:v>37003.99</c:v>
                </c:pt>
                <c:pt idx="5048">
                  <c:v>37004.99</c:v>
                </c:pt>
                <c:pt idx="5049">
                  <c:v>37005.99</c:v>
                </c:pt>
                <c:pt idx="5050">
                  <c:v>37010.7</c:v>
                </c:pt>
                <c:pt idx="5051">
                  <c:v>37011.7</c:v>
                </c:pt>
                <c:pt idx="5052">
                  <c:v>37012.7</c:v>
                </c:pt>
                <c:pt idx="5053">
                  <c:v>37013.7</c:v>
                </c:pt>
                <c:pt idx="5054">
                  <c:v>37014.7</c:v>
                </c:pt>
                <c:pt idx="5055">
                  <c:v>37015.7</c:v>
                </c:pt>
                <c:pt idx="5056">
                  <c:v>37016.7</c:v>
                </c:pt>
                <c:pt idx="5057">
                  <c:v>37017.7</c:v>
                </c:pt>
                <c:pt idx="5058">
                  <c:v>37018.7</c:v>
                </c:pt>
                <c:pt idx="5059">
                  <c:v>37019.7</c:v>
                </c:pt>
                <c:pt idx="5060">
                  <c:v>37143.73</c:v>
                </c:pt>
                <c:pt idx="5061">
                  <c:v>37144.74</c:v>
                </c:pt>
                <c:pt idx="5062">
                  <c:v>37145.74</c:v>
                </c:pt>
                <c:pt idx="5063">
                  <c:v>37146.74</c:v>
                </c:pt>
                <c:pt idx="5064">
                  <c:v>37147.74</c:v>
                </c:pt>
                <c:pt idx="5065">
                  <c:v>37148.74</c:v>
                </c:pt>
                <c:pt idx="5066">
                  <c:v>37149.74</c:v>
                </c:pt>
                <c:pt idx="5067">
                  <c:v>37150.74</c:v>
                </c:pt>
                <c:pt idx="5068">
                  <c:v>37151.74</c:v>
                </c:pt>
                <c:pt idx="5069">
                  <c:v>37152.74</c:v>
                </c:pt>
                <c:pt idx="5070">
                  <c:v>37157.45</c:v>
                </c:pt>
                <c:pt idx="5071">
                  <c:v>37158.45</c:v>
                </c:pt>
                <c:pt idx="5072">
                  <c:v>37159.45</c:v>
                </c:pt>
                <c:pt idx="5073">
                  <c:v>37160.45</c:v>
                </c:pt>
                <c:pt idx="5074">
                  <c:v>37161.45</c:v>
                </c:pt>
                <c:pt idx="5075">
                  <c:v>37162.45</c:v>
                </c:pt>
                <c:pt idx="5076">
                  <c:v>37163.45</c:v>
                </c:pt>
                <c:pt idx="5077">
                  <c:v>37164.45</c:v>
                </c:pt>
                <c:pt idx="5078">
                  <c:v>37165.46</c:v>
                </c:pt>
                <c:pt idx="5079">
                  <c:v>37166.46</c:v>
                </c:pt>
                <c:pt idx="5080">
                  <c:v>37290.56</c:v>
                </c:pt>
                <c:pt idx="5081">
                  <c:v>37291.56</c:v>
                </c:pt>
                <c:pt idx="5082">
                  <c:v>37292.56</c:v>
                </c:pt>
                <c:pt idx="5083">
                  <c:v>37293.57</c:v>
                </c:pt>
                <c:pt idx="5084">
                  <c:v>37294.57</c:v>
                </c:pt>
                <c:pt idx="5085">
                  <c:v>37295.57</c:v>
                </c:pt>
                <c:pt idx="5086">
                  <c:v>37296.57</c:v>
                </c:pt>
                <c:pt idx="5087">
                  <c:v>37297.57</c:v>
                </c:pt>
                <c:pt idx="5088">
                  <c:v>37298.57</c:v>
                </c:pt>
                <c:pt idx="5089">
                  <c:v>37299.57</c:v>
                </c:pt>
                <c:pt idx="5090">
                  <c:v>37304.28</c:v>
                </c:pt>
                <c:pt idx="5091">
                  <c:v>37305.28</c:v>
                </c:pt>
                <c:pt idx="5092">
                  <c:v>37306.28</c:v>
                </c:pt>
                <c:pt idx="5093">
                  <c:v>37307.28</c:v>
                </c:pt>
                <c:pt idx="5094">
                  <c:v>37308.28</c:v>
                </c:pt>
                <c:pt idx="5095">
                  <c:v>37309.28</c:v>
                </c:pt>
                <c:pt idx="5096">
                  <c:v>37310.28</c:v>
                </c:pt>
                <c:pt idx="5097">
                  <c:v>37311.29</c:v>
                </c:pt>
                <c:pt idx="5098">
                  <c:v>37312.29</c:v>
                </c:pt>
                <c:pt idx="5099">
                  <c:v>37313.29</c:v>
                </c:pt>
                <c:pt idx="5100">
                  <c:v>37437.39</c:v>
                </c:pt>
                <c:pt idx="5101">
                  <c:v>37438.39</c:v>
                </c:pt>
                <c:pt idx="5102">
                  <c:v>37439.39</c:v>
                </c:pt>
                <c:pt idx="5103">
                  <c:v>37440.39</c:v>
                </c:pt>
                <c:pt idx="5104">
                  <c:v>37441.4</c:v>
                </c:pt>
                <c:pt idx="5105">
                  <c:v>37442.4</c:v>
                </c:pt>
                <c:pt idx="5106">
                  <c:v>37443.4</c:v>
                </c:pt>
                <c:pt idx="5107">
                  <c:v>37444.4</c:v>
                </c:pt>
                <c:pt idx="5108">
                  <c:v>37445.4</c:v>
                </c:pt>
                <c:pt idx="5109">
                  <c:v>37446.4</c:v>
                </c:pt>
                <c:pt idx="5110">
                  <c:v>37451.11</c:v>
                </c:pt>
                <c:pt idx="5111">
                  <c:v>37452.11</c:v>
                </c:pt>
                <c:pt idx="5112">
                  <c:v>37453.11</c:v>
                </c:pt>
                <c:pt idx="5113">
                  <c:v>37454.11</c:v>
                </c:pt>
                <c:pt idx="5114">
                  <c:v>37455.11</c:v>
                </c:pt>
                <c:pt idx="5115">
                  <c:v>37456.11</c:v>
                </c:pt>
                <c:pt idx="5116">
                  <c:v>37457.11</c:v>
                </c:pt>
                <c:pt idx="5117">
                  <c:v>37458.11</c:v>
                </c:pt>
                <c:pt idx="5118">
                  <c:v>37459.11</c:v>
                </c:pt>
                <c:pt idx="5119">
                  <c:v>37460.12</c:v>
                </c:pt>
                <c:pt idx="5120">
                  <c:v>37584.15</c:v>
                </c:pt>
                <c:pt idx="5121">
                  <c:v>37585.15</c:v>
                </c:pt>
                <c:pt idx="5122">
                  <c:v>37586.15</c:v>
                </c:pt>
                <c:pt idx="5123">
                  <c:v>37587.16</c:v>
                </c:pt>
                <c:pt idx="5124">
                  <c:v>37588.16</c:v>
                </c:pt>
                <c:pt idx="5125">
                  <c:v>37589.16</c:v>
                </c:pt>
                <c:pt idx="5126">
                  <c:v>37590.16</c:v>
                </c:pt>
                <c:pt idx="5127">
                  <c:v>37591.16</c:v>
                </c:pt>
                <c:pt idx="5128">
                  <c:v>37592.16</c:v>
                </c:pt>
                <c:pt idx="5129">
                  <c:v>37593.16</c:v>
                </c:pt>
                <c:pt idx="5130">
                  <c:v>37597.87</c:v>
                </c:pt>
                <c:pt idx="5131">
                  <c:v>37598.87</c:v>
                </c:pt>
                <c:pt idx="5132">
                  <c:v>37599.87</c:v>
                </c:pt>
                <c:pt idx="5133">
                  <c:v>37600.87</c:v>
                </c:pt>
                <c:pt idx="5134">
                  <c:v>37601.87</c:v>
                </c:pt>
                <c:pt idx="5135">
                  <c:v>37602.87</c:v>
                </c:pt>
                <c:pt idx="5136">
                  <c:v>37603.87</c:v>
                </c:pt>
                <c:pt idx="5137">
                  <c:v>37604.88</c:v>
                </c:pt>
                <c:pt idx="5138">
                  <c:v>37605.88</c:v>
                </c:pt>
                <c:pt idx="5139">
                  <c:v>37606.88</c:v>
                </c:pt>
                <c:pt idx="5140">
                  <c:v>37730.98</c:v>
                </c:pt>
                <c:pt idx="5141">
                  <c:v>37731.98</c:v>
                </c:pt>
                <c:pt idx="5142">
                  <c:v>37732.98</c:v>
                </c:pt>
                <c:pt idx="5143">
                  <c:v>37733.98</c:v>
                </c:pt>
                <c:pt idx="5144">
                  <c:v>37734.99</c:v>
                </c:pt>
                <c:pt idx="5145">
                  <c:v>37735.99</c:v>
                </c:pt>
                <c:pt idx="5146">
                  <c:v>37736.99</c:v>
                </c:pt>
                <c:pt idx="5147">
                  <c:v>37737.99</c:v>
                </c:pt>
                <c:pt idx="5148">
                  <c:v>37738.99</c:v>
                </c:pt>
                <c:pt idx="5149">
                  <c:v>37739.99</c:v>
                </c:pt>
                <c:pt idx="5150">
                  <c:v>37744.7</c:v>
                </c:pt>
                <c:pt idx="5151">
                  <c:v>37745.7</c:v>
                </c:pt>
                <c:pt idx="5152">
                  <c:v>37746.7</c:v>
                </c:pt>
                <c:pt idx="5153">
                  <c:v>37747.7</c:v>
                </c:pt>
                <c:pt idx="5154">
                  <c:v>37748.7</c:v>
                </c:pt>
                <c:pt idx="5155">
                  <c:v>37749.7</c:v>
                </c:pt>
                <c:pt idx="5156">
                  <c:v>37750.7</c:v>
                </c:pt>
                <c:pt idx="5157">
                  <c:v>37751.7</c:v>
                </c:pt>
                <c:pt idx="5158">
                  <c:v>37752.7</c:v>
                </c:pt>
                <c:pt idx="5159">
                  <c:v>37753.7</c:v>
                </c:pt>
                <c:pt idx="5160">
                  <c:v>37877.81</c:v>
                </c:pt>
                <c:pt idx="5161">
                  <c:v>37878.81</c:v>
                </c:pt>
                <c:pt idx="5162">
                  <c:v>37879.81</c:v>
                </c:pt>
                <c:pt idx="5163">
                  <c:v>37880.81</c:v>
                </c:pt>
                <c:pt idx="5164">
                  <c:v>37881.81</c:v>
                </c:pt>
                <c:pt idx="5165">
                  <c:v>37882.81</c:v>
                </c:pt>
                <c:pt idx="5166">
                  <c:v>37883.81</c:v>
                </c:pt>
                <c:pt idx="5167">
                  <c:v>37884.81</c:v>
                </c:pt>
                <c:pt idx="5168">
                  <c:v>37885.81</c:v>
                </c:pt>
                <c:pt idx="5169">
                  <c:v>37886.81</c:v>
                </c:pt>
                <c:pt idx="5170">
                  <c:v>37891.52</c:v>
                </c:pt>
                <c:pt idx="5171">
                  <c:v>37892.52</c:v>
                </c:pt>
                <c:pt idx="5172">
                  <c:v>37893.52</c:v>
                </c:pt>
                <c:pt idx="5173">
                  <c:v>37894.52</c:v>
                </c:pt>
                <c:pt idx="5174">
                  <c:v>37895.53</c:v>
                </c:pt>
                <c:pt idx="5175">
                  <c:v>37896.53</c:v>
                </c:pt>
                <c:pt idx="5176">
                  <c:v>37897.53</c:v>
                </c:pt>
                <c:pt idx="5177">
                  <c:v>37898.53</c:v>
                </c:pt>
                <c:pt idx="5178">
                  <c:v>37899.53</c:v>
                </c:pt>
                <c:pt idx="5179">
                  <c:v>37900.53</c:v>
                </c:pt>
                <c:pt idx="5180">
                  <c:v>38024.56</c:v>
                </c:pt>
                <c:pt idx="5181">
                  <c:v>38025.57</c:v>
                </c:pt>
                <c:pt idx="5182">
                  <c:v>38026.57</c:v>
                </c:pt>
                <c:pt idx="5183">
                  <c:v>38027.57</c:v>
                </c:pt>
                <c:pt idx="5184">
                  <c:v>38028.57</c:v>
                </c:pt>
                <c:pt idx="5185">
                  <c:v>38029.57</c:v>
                </c:pt>
                <c:pt idx="5186">
                  <c:v>38030.57</c:v>
                </c:pt>
                <c:pt idx="5187">
                  <c:v>38031.57</c:v>
                </c:pt>
                <c:pt idx="5188">
                  <c:v>38032.57</c:v>
                </c:pt>
                <c:pt idx="5189">
                  <c:v>38033.57</c:v>
                </c:pt>
                <c:pt idx="5190">
                  <c:v>38038.28</c:v>
                </c:pt>
                <c:pt idx="5191">
                  <c:v>38039.28</c:v>
                </c:pt>
                <c:pt idx="5192">
                  <c:v>38040.28</c:v>
                </c:pt>
                <c:pt idx="5193">
                  <c:v>38041.28</c:v>
                </c:pt>
                <c:pt idx="5194">
                  <c:v>38042.28</c:v>
                </c:pt>
                <c:pt idx="5195">
                  <c:v>38043.28</c:v>
                </c:pt>
                <c:pt idx="5196">
                  <c:v>38044.28</c:v>
                </c:pt>
                <c:pt idx="5197">
                  <c:v>38045.29</c:v>
                </c:pt>
                <c:pt idx="5198">
                  <c:v>38046.29</c:v>
                </c:pt>
                <c:pt idx="5199">
                  <c:v>38047.29</c:v>
                </c:pt>
                <c:pt idx="5200">
                  <c:v>38171.39</c:v>
                </c:pt>
                <c:pt idx="5201">
                  <c:v>38172.39</c:v>
                </c:pt>
                <c:pt idx="5202">
                  <c:v>38173.39</c:v>
                </c:pt>
                <c:pt idx="5203">
                  <c:v>38174.39</c:v>
                </c:pt>
                <c:pt idx="5204">
                  <c:v>38175.39</c:v>
                </c:pt>
                <c:pt idx="5205">
                  <c:v>38176.4</c:v>
                </c:pt>
                <c:pt idx="5206">
                  <c:v>38177.4</c:v>
                </c:pt>
                <c:pt idx="5207">
                  <c:v>38178.4</c:v>
                </c:pt>
                <c:pt idx="5208">
                  <c:v>38179.4</c:v>
                </c:pt>
                <c:pt idx="5209">
                  <c:v>38180.4</c:v>
                </c:pt>
                <c:pt idx="5210">
                  <c:v>38185.11</c:v>
                </c:pt>
                <c:pt idx="5211">
                  <c:v>38186.11</c:v>
                </c:pt>
                <c:pt idx="5212">
                  <c:v>38187.11</c:v>
                </c:pt>
                <c:pt idx="5213">
                  <c:v>38188.11</c:v>
                </c:pt>
                <c:pt idx="5214">
                  <c:v>38189.11</c:v>
                </c:pt>
                <c:pt idx="5215">
                  <c:v>38190.11</c:v>
                </c:pt>
                <c:pt idx="5216">
                  <c:v>38191.11</c:v>
                </c:pt>
                <c:pt idx="5217">
                  <c:v>38192.11</c:v>
                </c:pt>
                <c:pt idx="5218">
                  <c:v>38193.11</c:v>
                </c:pt>
                <c:pt idx="5219">
                  <c:v>38194.11</c:v>
                </c:pt>
                <c:pt idx="5220">
                  <c:v>38318.13</c:v>
                </c:pt>
                <c:pt idx="5221">
                  <c:v>38319.13</c:v>
                </c:pt>
                <c:pt idx="5222">
                  <c:v>38320.13</c:v>
                </c:pt>
                <c:pt idx="5223">
                  <c:v>38321.13</c:v>
                </c:pt>
                <c:pt idx="5224">
                  <c:v>38322.13</c:v>
                </c:pt>
                <c:pt idx="5225">
                  <c:v>38323.13</c:v>
                </c:pt>
                <c:pt idx="5226">
                  <c:v>38324.14</c:v>
                </c:pt>
                <c:pt idx="5227">
                  <c:v>38325.14</c:v>
                </c:pt>
                <c:pt idx="5228">
                  <c:v>38326.14</c:v>
                </c:pt>
                <c:pt idx="5229">
                  <c:v>38327.14</c:v>
                </c:pt>
                <c:pt idx="5230">
                  <c:v>38331.85</c:v>
                </c:pt>
                <c:pt idx="5231">
                  <c:v>38332.85</c:v>
                </c:pt>
                <c:pt idx="5232">
                  <c:v>38333.85</c:v>
                </c:pt>
                <c:pt idx="5233">
                  <c:v>38334.85</c:v>
                </c:pt>
                <c:pt idx="5234">
                  <c:v>38335.85</c:v>
                </c:pt>
                <c:pt idx="5235">
                  <c:v>38336.85</c:v>
                </c:pt>
                <c:pt idx="5236">
                  <c:v>38337.85</c:v>
                </c:pt>
                <c:pt idx="5237">
                  <c:v>38338.85</c:v>
                </c:pt>
                <c:pt idx="5238">
                  <c:v>38339.85</c:v>
                </c:pt>
                <c:pt idx="5239">
                  <c:v>38340.86</c:v>
                </c:pt>
                <c:pt idx="5240">
                  <c:v>38464.96</c:v>
                </c:pt>
                <c:pt idx="5241">
                  <c:v>38465.96</c:v>
                </c:pt>
                <c:pt idx="5242">
                  <c:v>38466.96</c:v>
                </c:pt>
                <c:pt idx="5243">
                  <c:v>38467.96</c:v>
                </c:pt>
                <c:pt idx="5244">
                  <c:v>38468.96</c:v>
                </c:pt>
                <c:pt idx="5245">
                  <c:v>38469.96</c:v>
                </c:pt>
                <c:pt idx="5246">
                  <c:v>38470.96</c:v>
                </c:pt>
                <c:pt idx="5247">
                  <c:v>38471.96</c:v>
                </c:pt>
                <c:pt idx="5248">
                  <c:v>38472.97</c:v>
                </c:pt>
                <c:pt idx="5249">
                  <c:v>38473.97</c:v>
                </c:pt>
                <c:pt idx="5250">
                  <c:v>38478.67</c:v>
                </c:pt>
                <c:pt idx="5251">
                  <c:v>38479.67</c:v>
                </c:pt>
                <c:pt idx="5252">
                  <c:v>38480.68</c:v>
                </c:pt>
                <c:pt idx="5253">
                  <c:v>38481.68</c:v>
                </c:pt>
                <c:pt idx="5254">
                  <c:v>38482.68</c:v>
                </c:pt>
                <c:pt idx="5255">
                  <c:v>38483.68</c:v>
                </c:pt>
                <c:pt idx="5256">
                  <c:v>38484.68</c:v>
                </c:pt>
                <c:pt idx="5257">
                  <c:v>38485.68</c:v>
                </c:pt>
                <c:pt idx="5258">
                  <c:v>38486.68</c:v>
                </c:pt>
                <c:pt idx="5259">
                  <c:v>38487.68</c:v>
                </c:pt>
                <c:pt idx="5260">
                  <c:v>38611.7</c:v>
                </c:pt>
                <c:pt idx="5261">
                  <c:v>38612.7</c:v>
                </c:pt>
                <c:pt idx="5262">
                  <c:v>38613.7</c:v>
                </c:pt>
                <c:pt idx="5263">
                  <c:v>38614.7</c:v>
                </c:pt>
                <c:pt idx="5264">
                  <c:v>38615.7</c:v>
                </c:pt>
                <c:pt idx="5265">
                  <c:v>38616.7</c:v>
                </c:pt>
                <c:pt idx="5266">
                  <c:v>38617.7</c:v>
                </c:pt>
                <c:pt idx="5267">
                  <c:v>38618.7</c:v>
                </c:pt>
                <c:pt idx="5268">
                  <c:v>38619.7</c:v>
                </c:pt>
                <c:pt idx="5269">
                  <c:v>38620.71</c:v>
                </c:pt>
                <c:pt idx="5270">
                  <c:v>38625.41</c:v>
                </c:pt>
                <c:pt idx="5271">
                  <c:v>38626.41</c:v>
                </c:pt>
                <c:pt idx="5272">
                  <c:v>38627.41</c:v>
                </c:pt>
                <c:pt idx="5273">
                  <c:v>38628.41</c:v>
                </c:pt>
                <c:pt idx="5274">
                  <c:v>38629.41</c:v>
                </c:pt>
                <c:pt idx="5275">
                  <c:v>38630.41</c:v>
                </c:pt>
                <c:pt idx="5276">
                  <c:v>38631.42</c:v>
                </c:pt>
                <c:pt idx="5277">
                  <c:v>38632.42</c:v>
                </c:pt>
                <c:pt idx="5278">
                  <c:v>38633.42</c:v>
                </c:pt>
                <c:pt idx="5279">
                  <c:v>38634.42</c:v>
                </c:pt>
                <c:pt idx="5280">
                  <c:v>38758.52</c:v>
                </c:pt>
                <c:pt idx="5281">
                  <c:v>38759.52</c:v>
                </c:pt>
                <c:pt idx="5282">
                  <c:v>38760.53</c:v>
                </c:pt>
                <c:pt idx="5283">
                  <c:v>38761.53</c:v>
                </c:pt>
                <c:pt idx="5284">
                  <c:v>38762.53</c:v>
                </c:pt>
                <c:pt idx="5285">
                  <c:v>38763.53</c:v>
                </c:pt>
                <c:pt idx="5286">
                  <c:v>38764.53</c:v>
                </c:pt>
                <c:pt idx="5287">
                  <c:v>38765.53</c:v>
                </c:pt>
                <c:pt idx="5288">
                  <c:v>38766.53</c:v>
                </c:pt>
                <c:pt idx="5289">
                  <c:v>38767.53</c:v>
                </c:pt>
                <c:pt idx="5290">
                  <c:v>38772.24</c:v>
                </c:pt>
                <c:pt idx="5291">
                  <c:v>38773.24</c:v>
                </c:pt>
                <c:pt idx="5292">
                  <c:v>38774.24</c:v>
                </c:pt>
                <c:pt idx="5293">
                  <c:v>38775.24</c:v>
                </c:pt>
                <c:pt idx="5294">
                  <c:v>38776.24</c:v>
                </c:pt>
                <c:pt idx="5295">
                  <c:v>38777.24</c:v>
                </c:pt>
                <c:pt idx="5296">
                  <c:v>38778.24</c:v>
                </c:pt>
                <c:pt idx="5297">
                  <c:v>38779.24</c:v>
                </c:pt>
                <c:pt idx="5298">
                  <c:v>38780.24</c:v>
                </c:pt>
                <c:pt idx="5299">
                  <c:v>38781.25</c:v>
                </c:pt>
                <c:pt idx="5300">
                  <c:v>38905.35</c:v>
                </c:pt>
                <c:pt idx="5301">
                  <c:v>38906.35</c:v>
                </c:pt>
                <c:pt idx="5302">
                  <c:v>38907.35</c:v>
                </c:pt>
                <c:pt idx="5303">
                  <c:v>38908.35</c:v>
                </c:pt>
                <c:pt idx="5304">
                  <c:v>38909.36</c:v>
                </c:pt>
                <c:pt idx="5305">
                  <c:v>38910.36</c:v>
                </c:pt>
                <c:pt idx="5306">
                  <c:v>38911.36</c:v>
                </c:pt>
                <c:pt idx="5307">
                  <c:v>38912.36</c:v>
                </c:pt>
                <c:pt idx="5308">
                  <c:v>38913.36</c:v>
                </c:pt>
                <c:pt idx="5309">
                  <c:v>38914.36</c:v>
                </c:pt>
                <c:pt idx="5310">
                  <c:v>38919.07</c:v>
                </c:pt>
                <c:pt idx="5311">
                  <c:v>38920.07</c:v>
                </c:pt>
                <c:pt idx="5312">
                  <c:v>38921.07</c:v>
                </c:pt>
                <c:pt idx="5313">
                  <c:v>38922.07</c:v>
                </c:pt>
                <c:pt idx="5314">
                  <c:v>38923.07</c:v>
                </c:pt>
                <c:pt idx="5315">
                  <c:v>38924.07</c:v>
                </c:pt>
                <c:pt idx="5316">
                  <c:v>38925.07</c:v>
                </c:pt>
                <c:pt idx="5317">
                  <c:v>38926.07</c:v>
                </c:pt>
                <c:pt idx="5318">
                  <c:v>38927.07</c:v>
                </c:pt>
                <c:pt idx="5319">
                  <c:v>38928.07</c:v>
                </c:pt>
                <c:pt idx="5320">
                  <c:v>39052.1</c:v>
                </c:pt>
                <c:pt idx="5321">
                  <c:v>39053.1</c:v>
                </c:pt>
                <c:pt idx="5322">
                  <c:v>39054.1</c:v>
                </c:pt>
                <c:pt idx="5323">
                  <c:v>39055.11</c:v>
                </c:pt>
                <c:pt idx="5324">
                  <c:v>39056.11</c:v>
                </c:pt>
                <c:pt idx="5325">
                  <c:v>39057.11</c:v>
                </c:pt>
                <c:pt idx="5326">
                  <c:v>39058.11</c:v>
                </c:pt>
                <c:pt idx="5327">
                  <c:v>39059.11</c:v>
                </c:pt>
                <c:pt idx="5328">
                  <c:v>39060.11</c:v>
                </c:pt>
                <c:pt idx="5329">
                  <c:v>39061.11</c:v>
                </c:pt>
                <c:pt idx="5330">
                  <c:v>39065.82</c:v>
                </c:pt>
                <c:pt idx="5331">
                  <c:v>39066.82</c:v>
                </c:pt>
                <c:pt idx="5332">
                  <c:v>39067.82</c:v>
                </c:pt>
                <c:pt idx="5333">
                  <c:v>39068.82</c:v>
                </c:pt>
                <c:pt idx="5334">
                  <c:v>39069.82</c:v>
                </c:pt>
                <c:pt idx="5335">
                  <c:v>39070.82</c:v>
                </c:pt>
                <c:pt idx="5336">
                  <c:v>39071.82</c:v>
                </c:pt>
                <c:pt idx="5337">
                  <c:v>39072.82</c:v>
                </c:pt>
                <c:pt idx="5338">
                  <c:v>39073.82</c:v>
                </c:pt>
                <c:pt idx="5339">
                  <c:v>39074.82</c:v>
                </c:pt>
                <c:pt idx="5340">
                  <c:v>39198.84</c:v>
                </c:pt>
                <c:pt idx="5341">
                  <c:v>39199.84</c:v>
                </c:pt>
                <c:pt idx="5342">
                  <c:v>39200.84</c:v>
                </c:pt>
                <c:pt idx="5343">
                  <c:v>39201.84</c:v>
                </c:pt>
                <c:pt idx="5344">
                  <c:v>39202.84</c:v>
                </c:pt>
                <c:pt idx="5345">
                  <c:v>39203.85</c:v>
                </c:pt>
                <c:pt idx="5346">
                  <c:v>39204.85</c:v>
                </c:pt>
                <c:pt idx="5347">
                  <c:v>39205.85</c:v>
                </c:pt>
                <c:pt idx="5348">
                  <c:v>39206.85</c:v>
                </c:pt>
                <c:pt idx="5349">
                  <c:v>39207.85</c:v>
                </c:pt>
                <c:pt idx="5350">
                  <c:v>39212.56</c:v>
                </c:pt>
                <c:pt idx="5351">
                  <c:v>39213.56</c:v>
                </c:pt>
                <c:pt idx="5352">
                  <c:v>39214.56</c:v>
                </c:pt>
                <c:pt idx="5353">
                  <c:v>39215.56</c:v>
                </c:pt>
                <c:pt idx="5354">
                  <c:v>39216.56</c:v>
                </c:pt>
                <c:pt idx="5355">
                  <c:v>39217.56</c:v>
                </c:pt>
                <c:pt idx="5356">
                  <c:v>39218.56</c:v>
                </c:pt>
                <c:pt idx="5357">
                  <c:v>39219.56</c:v>
                </c:pt>
                <c:pt idx="5358">
                  <c:v>39220.56</c:v>
                </c:pt>
                <c:pt idx="5359">
                  <c:v>39221.56</c:v>
                </c:pt>
                <c:pt idx="5360">
                  <c:v>39345.66</c:v>
                </c:pt>
                <c:pt idx="5361">
                  <c:v>39346.67</c:v>
                </c:pt>
                <c:pt idx="5362">
                  <c:v>39347.67</c:v>
                </c:pt>
                <c:pt idx="5363">
                  <c:v>39348.67</c:v>
                </c:pt>
                <c:pt idx="5364">
                  <c:v>39349.67</c:v>
                </c:pt>
                <c:pt idx="5365">
                  <c:v>39350.67</c:v>
                </c:pt>
                <c:pt idx="5366">
                  <c:v>39351.67</c:v>
                </c:pt>
                <c:pt idx="5367">
                  <c:v>39352.67</c:v>
                </c:pt>
                <c:pt idx="5368">
                  <c:v>39353.67</c:v>
                </c:pt>
                <c:pt idx="5369">
                  <c:v>39354.67</c:v>
                </c:pt>
                <c:pt idx="5370">
                  <c:v>39359.38</c:v>
                </c:pt>
                <c:pt idx="5371">
                  <c:v>39360.38</c:v>
                </c:pt>
                <c:pt idx="5372">
                  <c:v>39361.38</c:v>
                </c:pt>
                <c:pt idx="5373">
                  <c:v>39362.38</c:v>
                </c:pt>
                <c:pt idx="5374">
                  <c:v>39363.38</c:v>
                </c:pt>
                <c:pt idx="5375">
                  <c:v>39364.39</c:v>
                </c:pt>
                <c:pt idx="5376">
                  <c:v>39365.39</c:v>
                </c:pt>
                <c:pt idx="5377">
                  <c:v>39366.39</c:v>
                </c:pt>
                <c:pt idx="5378">
                  <c:v>39367.39</c:v>
                </c:pt>
                <c:pt idx="5379">
                  <c:v>39368.39</c:v>
                </c:pt>
                <c:pt idx="5380">
                  <c:v>39492.5</c:v>
                </c:pt>
                <c:pt idx="5381">
                  <c:v>39493.5</c:v>
                </c:pt>
                <c:pt idx="5382">
                  <c:v>39494.5</c:v>
                </c:pt>
                <c:pt idx="5383">
                  <c:v>39495.5</c:v>
                </c:pt>
                <c:pt idx="5384">
                  <c:v>39496.5</c:v>
                </c:pt>
                <c:pt idx="5385">
                  <c:v>39497.5</c:v>
                </c:pt>
                <c:pt idx="5386">
                  <c:v>39498.5</c:v>
                </c:pt>
                <c:pt idx="5387">
                  <c:v>39499.5</c:v>
                </c:pt>
                <c:pt idx="5388">
                  <c:v>39500.5</c:v>
                </c:pt>
                <c:pt idx="5389">
                  <c:v>39501.5</c:v>
                </c:pt>
                <c:pt idx="5390">
                  <c:v>39506.21</c:v>
                </c:pt>
                <c:pt idx="5391">
                  <c:v>39507.21</c:v>
                </c:pt>
                <c:pt idx="5392">
                  <c:v>39508.21</c:v>
                </c:pt>
                <c:pt idx="5393">
                  <c:v>39509.21</c:v>
                </c:pt>
                <c:pt idx="5394">
                  <c:v>39510.21</c:v>
                </c:pt>
                <c:pt idx="5395">
                  <c:v>39511.21</c:v>
                </c:pt>
                <c:pt idx="5396">
                  <c:v>39512.21</c:v>
                </c:pt>
                <c:pt idx="5397">
                  <c:v>39513.21</c:v>
                </c:pt>
                <c:pt idx="5398">
                  <c:v>39514.21</c:v>
                </c:pt>
                <c:pt idx="5399">
                  <c:v>39515.21</c:v>
                </c:pt>
                <c:pt idx="5400">
                  <c:v>39639.26</c:v>
                </c:pt>
                <c:pt idx="5401">
                  <c:v>39640.26</c:v>
                </c:pt>
                <c:pt idx="5402">
                  <c:v>39641.26</c:v>
                </c:pt>
                <c:pt idx="5403">
                  <c:v>39642.26</c:v>
                </c:pt>
                <c:pt idx="5404">
                  <c:v>39643.26</c:v>
                </c:pt>
                <c:pt idx="5405">
                  <c:v>39644.26</c:v>
                </c:pt>
                <c:pt idx="5406">
                  <c:v>39645.27</c:v>
                </c:pt>
                <c:pt idx="5407">
                  <c:v>39646.27</c:v>
                </c:pt>
                <c:pt idx="5408">
                  <c:v>39647.27</c:v>
                </c:pt>
                <c:pt idx="5409">
                  <c:v>39648.27</c:v>
                </c:pt>
                <c:pt idx="5410">
                  <c:v>39652.97</c:v>
                </c:pt>
                <c:pt idx="5411">
                  <c:v>39653.97</c:v>
                </c:pt>
                <c:pt idx="5412">
                  <c:v>39654.97</c:v>
                </c:pt>
                <c:pt idx="5413">
                  <c:v>39655.98</c:v>
                </c:pt>
                <c:pt idx="5414">
                  <c:v>39656.98</c:v>
                </c:pt>
                <c:pt idx="5415">
                  <c:v>39657.98</c:v>
                </c:pt>
                <c:pt idx="5416">
                  <c:v>39658.98</c:v>
                </c:pt>
                <c:pt idx="5417">
                  <c:v>39659.98</c:v>
                </c:pt>
                <c:pt idx="5418">
                  <c:v>39660.98</c:v>
                </c:pt>
                <c:pt idx="5419">
                  <c:v>39661.98</c:v>
                </c:pt>
                <c:pt idx="5420">
                  <c:v>39786.08</c:v>
                </c:pt>
                <c:pt idx="5421">
                  <c:v>39787.08</c:v>
                </c:pt>
                <c:pt idx="5422">
                  <c:v>39788.08</c:v>
                </c:pt>
                <c:pt idx="5423">
                  <c:v>39789.09</c:v>
                </c:pt>
                <c:pt idx="5424">
                  <c:v>39790.09</c:v>
                </c:pt>
                <c:pt idx="5425">
                  <c:v>39791.09</c:v>
                </c:pt>
                <c:pt idx="5426">
                  <c:v>39792.09</c:v>
                </c:pt>
                <c:pt idx="5427">
                  <c:v>39793.09</c:v>
                </c:pt>
                <c:pt idx="5428">
                  <c:v>39794.09</c:v>
                </c:pt>
                <c:pt idx="5429">
                  <c:v>39795.09</c:v>
                </c:pt>
                <c:pt idx="5430">
                  <c:v>39799.8</c:v>
                </c:pt>
                <c:pt idx="5431">
                  <c:v>39800.8</c:v>
                </c:pt>
                <c:pt idx="5432">
                  <c:v>39801.8</c:v>
                </c:pt>
                <c:pt idx="5433">
                  <c:v>39802.8</c:v>
                </c:pt>
                <c:pt idx="5434">
                  <c:v>39803.8</c:v>
                </c:pt>
                <c:pt idx="5435">
                  <c:v>39804.8</c:v>
                </c:pt>
                <c:pt idx="5436">
                  <c:v>39805.8</c:v>
                </c:pt>
                <c:pt idx="5437">
                  <c:v>39806.8</c:v>
                </c:pt>
                <c:pt idx="5438">
                  <c:v>39807.8</c:v>
                </c:pt>
                <c:pt idx="5439">
                  <c:v>39808.8</c:v>
                </c:pt>
                <c:pt idx="5440">
                  <c:v>39932.91</c:v>
                </c:pt>
                <c:pt idx="5441">
                  <c:v>39933.91</c:v>
                </c:pt>
                <c:pt idx="5442">
                  <c:v>39934.91</c:v>
                </c:pt>
                <c:pt idx="5443">
                  <c:v>39935.91</c:v>
                </c:pt>
                <c:pt idx="5444">
                  <c:v>39936.91</c:v>
                </c:pt>
                <c:pt idx="5445">
                  <c:v>39937.91</c:v>
                </c:pt>
                <c:pt idx="5446">
                  <c:v>39938.91</c:v>
                </c:pt>
                <c:pt idx="5447">
                  <c:v>39939.92</c:v>
                </c:pt>
                <c:pt idx="5448">
                  <c:v>39940.92</c:v>
                </c:pt>
                <c:pt idx="5449">
                  <c:v>39941.92</c:v>
                </c:pt>
                <c:pt idx="5450">
                  <c:v>39946.62</c:v>
                </c:pt>
                <c:pt idx="5451">
                  <c:v>39947.63</c:v>
                </c:pt>
                <c:pt idx="5452">
                  <c:v>39948.63</c:v>
                </c:pt>
                <c:pt idx="5453">
                  <c:v>39949.63</c:v>
                </c:pt>
                <c:pt idx="5454">
                  <c:v>39950.63</c:v>
                </c:pt>
                <c:pt idx="5455">
                  <c:v>39951.63</c:v>
                </c:pt>
                <c:pt idx="5456">
                  <c:v>39952.63</c:v>
                </c:pt>
                <c:pt idx="5457">
                  <c:v>39953.63</c:v>
                </c:pt>
                <c:pt idx="5458">
                  <c:v>39954.63</c:v>
                </c:pt>
                <c:pt idx="5459">
                  <c:v>39955.63</c:v>
                </c:pt>
                <c:pt idx="5460">
                  <c:v>40079.74</c:v>
                </c:pt>
                <c:pt idx="5461">
                  <c:v>40080.74</c:v>
                </c:pt>
                <c:pt idx="5462">
                  <c:v>40081.74</c:v>
                </c:pt>
                <c:pt idx="5463">
                  <c:v>40082.74</c:v>
                </c:pt>
                <c:pt idx="5464">
                  <c:v>40083.74</c:v>
                </c:pt>
                <c:pt idx="5465">
                  <c:v>40084.74</c:v>
                </c:pt>
                <c:pt idx="5466">
                  <c:v>40085.75</c:v>
                </c:pt>
                <c:pt idx="5467">
                  <c:v>40086.75</c:v>
                </c:pt>
                <c:pt idx="5468">
                  <c:v>40087.75</c:v>
                </c:pt>
                <c:pt idx="5469">
                  <c:v>40088.75</c:v>
                </c:pt>
                <c:pt idx="5470">
                  <c:v>40093.46</c:v>
                </c:pt>
                <c:pt idx="5471">
                  <c:v>40094.46</c:v>
                </c:pt>
                <c:pt idx="5472">
                  <c:v>40095.46</c:v>
                </c:pt>
                <c:pt idx="5473">
                  <c:v>40096.46</c:v>
                </c:pt>
                <c:pt idx="5474">
                  <c:v>40097.46</c:v>
                </c:pt>
                <c:pt idx="5475">
                  <c:v>40098.46</c:v>
                </c:pt>
                <c:pt idx="5476">
                  <c:v>40099.46</c:v>
                </c:pt>
                <c:pt idx="5477">
                  <c:v>40100.46</c:v>
                </c:pt>
                <c:pt idx="5478">
                  <c:v>40101.46</c:v>
                </c:pt>
                <c:pt idx="5479">
                  <c:v>40102.46</c:v>
                </c:pt>
                <c:pt idx="5480">
                  <c:v>40226.57</c:v>
                </c:pt>
                <c:pt idx="5481">
                  <c:v>40227.57</c:v>
                </c:pt>
                <c:pt idx="5482">
                  <c:v>40228.57</c:v>
                </c:pt>
                <c:pt idx="5483">
                  <c:v>40229.57</c:v>
                </c:pt>
                <c:pt idx="5484">
                  <c:v>40230.57</c:v>
                </c:pt>
                <c:pt idx="5485">
                  <c:v>40231.58</c:v>
                </c:pt>
                <c:pt idx="5486">
                  <c:v>40232.58</c:v>
                </c:pt>
                <c:pt idx="5487">
                  <c:v>40233.58</c:v>
                </c:pt>
                <c:pt idx="5488">
                  <c:v>40234.58</c:v>
                </c:pt>
                <c:pt idx="5489">
                  <c:v>40235.58</c:v>
                </c:pt>
                <c:pt idx="5490">
                  <c:v>40240.29</c:v>
                </c:pt>
                <c:pt idx="5491">
                  <c:v>40241.29</c:v>
                </c:pt>
                <c:pt idx="5492">
                  <c:v>40242.29</c:v>
                </c:pt>
                <c:pt idx="5493">
                  <c:v>40243.29</c:v>
                </c:pt>
                <c:pt idx="5494">
                  <c:v>40244.29</c:v>
                </c:pt>
                <c:pt idx="5495">
                  <c:v>40245.29</c:v>
                </c:pt>
                <c:pt idx="5496">
                  <c:v>40246.29</c:v>
                </c:pt>
                <c:pt idx="5497">
                  <c:v>40247.29</c:v>
                </c:pt>
                <c:pt idx="5498">
                  <c:v>40248.29</c:v>
                </c:pt>
                <c:pt idx="5499">
                  <c:v>40249.29</c:v>
                </c:pt>
                <c:pt idx="5500">
                  <c:v>40373.4</c:v>
                </c:pt>
                <c:pt idx="5501">
                  <c:v>40374.4</c:v>
                </c:pt>
                <c:pt idx="5502">
                  <c:v>40375.4</c:v>
                </c:pt>
                <c:pt idx="5503">
                  <c:v>40376.4</c:v>
                </c:pt>
                <c:pt idx="5504">
                  <c:v>40377.4</c:v>
                </c:pt>
                <c:pt idx="5505">
                  <c:v>40378.4</c:v>
                </c:pt>
                <c:pt idx="5506">
                  <c:v>40379.4</c:v>
                </c:pt>
                <c:pt idx="5507">
                  <c:v>40380.41</c:v>
                </c:pt>
                <c:pt idx="5508">
                  <c:v>40381.41</c:v>
                </c:pt>
                <c:pt idx="5509">
                  <c:v>40382.41</c:v>
                </c:pt>
                <c:pt idx="5510">
                  <c:v>40387.12</c:v>
                </c:pt>
                <c:pt idx="5511">
                  <c:v>40388.12</c:v>
                </c:pt>
                <c:pt idx="5512">
                  <c:v>40389.12</c:v>
                </c:pt>
                <c:pt idx="5513">
                  <c:v>40390.12</c:v>
                </c:pt>
                <c:pt idx="5514">
                  <c:v>40391.12</c:v>
                </c:pt>
                <c:pt idx="5515">
                  <c:v>40392.12</c:v>
                </c:pt>
                <c:pt idx="5516">
                  <c:v>40393.12</c:v>
                </c:pt>
                <c:pt idx="5517">
                  <c:v>40394.12</c:v>
                </c:pt>
                <c:pt idx="5518">
                  <c:v>40395.12</c:v>
                </c:pt>
                <c:pt idx="5519">
                  <c:v>40396.12</c:v>
                </c:pt>
                <c:pt idx="5520">
                  <c:v>40520.23</c:v>
                </c:pt>
                <c:pt idx="5521">
                  <c:v>40521.23</c:v>
                </c:pt>
                <c:pt idx="5522">
                  <c:v>40522.23</c:v>
                </c:pt>
                <c:pt idx="5523">
                  <c:v>40523.23</c:v>
                </c:pt>
                <c:pt idx="5524">
                  <c:v>40524.23</c:v>
                </c:pt>
                <c:pt idx="5525">
                  <c:v>40525.23</c:v>
                </c:pt>
                <c:pt idx="5526">
                  <c:v>40526.23</c:v>
                </c:pt>
                <c:pt idx="5527">
                  <c:v>40527.23</c:v>
                </c:pt>
                <c:pt idx="5528">
                  <c:v>40528.23</c:v>
                </c:pt>
                <c:pt idx="5529">
                  <c:v>40529.23</c:v>
                </c:pt>
                <c:pt idx="5530">
                  <c:v>40533.94</c:v>
                </c:pt>
                <c:pt idx="5531">
                  <c:v>40534.94</c:v>
                </c:pt>
                <c:pt idx="5532">
                  <c:v>40535.94</c:v>
                </c:pt>
                <c:pt idx="5533">
                  <c:v>40536.94</c:v>
                </c:pt>
                <c:pt idx="5534">
                  <c:v>40537.94</c:v>
                </c:pt>
                <c:pt idx="5535">
                  <c:v>40538.94</c:v>
                </c:pt>
                <c:pt idx="5536">
                  <c:v>40539.94</c:v>
                </c:pt>
                <c:pt idx="5537">
                  <c:v>40540.94</c:v>
                </c:pt>
                <c:pt idx="5538">
                  <c:v>40541.94</c:v>
                </c:pt>
                <c:pt idx="5539">
                  <c:v>40542.94</c:v>
                </c:pt>
                <c:pt idx="5540">
                  <c:v>40667.05</c:v>
                </c:pt>
                <c:pt idx="5541">
                  <c:v>40668.05</c:v>
                </c:pt>
                <c:pt idx="5542">
                  <c:v>40669.05</c:v>
                </c:pt>
                <c:pt idx="5543">
                  <c:v>40670.05</c:v>
                </c:pt>
                <c:pt idx="5544">
                  <c:v>40671.05</c:v>
                </c:pt>
                <c:pt idx="5545">
                  <c:v>40672.06</c:v>
                </c:pt>
                <c:pt idx="5546">
                  <c:v>40673.06</c:v>
                </c:pt>
                <c:pt idx="5547">
                  <c:v>40674.06</c:v>
                </c:pt>
                <c:pt idx="5548">
                  <c:v>40675.06</c:v>
                </c:pt>
                <c:pt idx="5549">
                  <c:v>40676.06</c:v>
                </c:pt>
                <c:pt idx="5550">
                  <c:v>40680.77</c:v>
                </c:pt>
                <c:pt idx="5551">
                  <c:v>40681.77</c:v>
                </c:pt>
                <c:pt idx="5552">
                  <c:v>40682.77</c:v>
                </c:pt>
                <c:pt idx="5553">
                  <c:v>40683.77</c:v>
                </c:pt>
                <c:pt idx="5554">
                  <c:v>40684.77</c:v>
                </c:pt>
                <c:pt idx="5555">
                  <c:v>40685.77</c:v>
                </c:pt>
                <c:pt idx="5556">
                  <c:v>40686.77</c:v>
                </c:pt>
                <c:pt idx="5557">
                  <c:v>40687.77</c:v>
                </c:pt>
                <c:pt idx="5558">
                  <c:v>40688.77</c:v>
                </c:pt>
                <c:pt idx="5559">
                  <c:v>40689.77</c:v>
                </c:pt>
                <c:pt idx="5560">
                  <c:v>40813.88</c:v>
                </c:pt>
                <c:pt idx="5561">
                  <c:v>40814.88</c:v>
                </c:pt>
                <c:pt idx="5562">
                  <c:v>40815.88</c:v>
                </c:pt>
                <c:pt idx="5563">
                  <c:v>40816.88</c:v>
                </c:pt>
                <c:pt idx="5564">
                  <c:v>40817.88</c:v>
                </c:pt>
                <c:pt idx="5565">
                  <c:v>40818.88</c:v>
                </c:pt>
                <c:pt idx="5566">
                  <c:v>40819.88</c:v>
                </c:pt>
                <c:pt idx="5567">
                  <c:v>40820.88</c:v>
                </c:pt>
                <c:pt idx="5568">
                  <c:v>40821.88</c:v>
                </c:pt>
                <c:pt idx="5569">
                  <c:v>40822.89</c:v>
                </c:pt>
                <c:pt idx="5570">
                  <c:v>40827.59</c:v>
                </c:pt>
                <c:pt idx="5571">
                  <c:v>40828.6</c:v>
                </c:pt>
                <c:pt idx="5572">
                  <c:v>40829.6</c:v>
                </c:pt>
                <c:pt idx="5573">
                  <c:v>40830.6</c:v>
                </c:pt>
                <c:pt idx="5574">
                  <c:v>40831.6</c:v>
                </c:pt>
                <c:pt idx="5575">
                  <c:v>40832.6</c:v>
                </c:pt>
                <c:pt idx="5576">
                  <c:v>40833.6</c:v>
                </c:pt>
                <c:pt idx="5577">
                  <c:v>40834.6</c:v>
                </c:pt>
                <c:pt idx="5578">
                  <c:v>40835.6</c:v>
                </c:pt>
                <c:pt idx="5579">
                  <c:v>40836.6</c:v>
                </c:pt>
                <c:pt idx="5580">
                  <c:v>40960.71</c:v>
                </c:pt>
                <c:pt idx="5581">
                  <c:v>40961.71</c:v>
                </c:pt>
                <c:pt idx="5582">
                  <c:v>40962.71</c:v>
                </c:pt>
                <c:pt idx="5583">
                  <c:v>40963.71</c:v>
                </c:pt>
                <c:pt idx="5584">
                  <c:v>40964.71</c:v>
                </c:pt>
                <c:pt idx="5585">
                  <c:v>40965.71</c:v>
                </c:pt>
                <c:pt idx="5586">
                  <c:v>40966.71</c:v>
                </c:pt>
                <c:pt idx="5587">
                  <c:v>40967.71</c:v>
                </c:pt>
                <c:pt idx="5588">
                  <c:v>40968.71</c:v>
                </c:pt>
                <c:pt idx="5589">
                  <c:v>40969.71</c:v>
                </c:pt>
                <c:pt idx="5590">
                  <c:v>40974.42</c:v>
                </c:pt>
                <c:pt idx="5591">
                  <c:v>40975.42</c:v>
                </c:pt>
                <c:pt idx="5592">
                  <c:v>40976.42</c:v>
                </c:pt>
                <c:pt idx="5593">
                  <c:v>40977.42</c:v>
                </c:pt>
                <c:pt idx="5594">
                  <c:v>40978.42</c:v>
                </c:pt>
                <c:pt idx="5595">
                  <c:v>40979.42</c:v>
                </c:pt>
                <c:pt idx="5596">
                  <c:v>40980.42</c:v>
                </c:pt>
                <c:pt idx="5597">
                  <c:v>40981.42</c:v>
                </c:pt>
                <c:pt idx="5598">
                  <c:v>40982.43</c:v>
                </c:pt>
                <c:pt idx="5599">
                  <c:v>40983.43</c:v>
                </c:pt>
                <c:pt idx="5600">
                  <c:v>41107.53</c:v>
                </c:pt>
                <c:pt idx="5601">
                  <c:v>41108.53</c:v>
                </c:pt>
                <c:pt idx="5602">
                  <c:v>41109.54</c:v>
                </c:pt>
                <c:pt idx="5603">
                  <c:v>41110.54</c:v>
                </c:pt>
                <c:pt idx="5604">
                  <c:v>41111.54</c:v>
                </c:pt>
                <c:pt idx="5605">
                  <c:v>41112.54</c:v>
                </c:pt>
                <c:pt idx="5606">
                  <c:v>41113.54</c:v>
                </c:pt>
                <c:pt idx="5607">
                  <c:v>41114.54</c:v>
                </c:pt>
                <c:pt idx="5608">
                  <c:v>41115.54</c:v>
                </c:pt>
                <c:pt idx="5609">
                  <c:v>41116.54</c:v>
                </c:pt>
                <c:pt idx="5610">
                  <c:v>41121.25</c:v>
                </c:pt>
                <c:pt idx="5611">
                  <c:v>41122.25</c:v>
                </c:pt>
                <c:pt idx="5612">
                  <c:v>41123.25</c:v>
                </c:pt>
                <c:pt idx="5613">
                  <c:v>41124.25</c:v>
                </c:pt>
                <c:pt idx="5614">
                  <c:v>41125.25</c:v>
                </c:pt>
                <c:pt idx="5615">
                  <c:v>41126.25</c:v>
                </c:pt>
                <c:pt idx="5616">
                  <c:v>41127.25</c:v>
                </c:pt>
                <c:pt idx="5617">
                  <c:v>41128.25</c:v>
                </c:pt>
                <c:pt idx="5618">
                  <c:v>41129.25</c:v>
                </c:pt>
                <c:pt idx="5619">
                  <c:v>41130.25</c:v>
                </c:pt>
                <c:pt idx="5620">
                  <c:v>41254.36</c:v>
                </c:pt>
                <c:pt idx="5621">
                  <c:v>41255.36</c:v>
                </c:pt>
                <c:pt idx="5622">
                  <c:v>41256.36</c:v>
                </c:pt>
                <c:pt idx="5623">
                  <c:v>41257.36</c:v>
                </c:pt>
                <c:pt idx="5624">
                  <c:v>41258.36</c:v>
                </c:pt>
                <c:pt idx="5625">
                  <c:v>41259.36</c:v>
                </c:pt>
                <c:pt idx="5626">
                  <c:v>41260.36</c:v>
                </c:pt>
                <c:pt idx="5627">
                  <c:v>41261.37</c:v>
                </c:pt>
                <c:pt idx="5628">
                  <c:v>41262.37</c:v>
                </c:pt>
                <c:pt idx="5629">
                  <c:v>41263.37</c:v>
                </c:pt>
                <c:pt idx="5630">
                  <c:v>41268.08</c:v>
                </c:pt>
                <c:pt idx="5631">
                  <c:v>41269.08</c:v>
                </c:pt>
                <c:pt idx="5632">
                  <c:v>41270.08</c:v>
                </c:pt>
                <c:pt idx="5633">
                  <c:v>41271.08</c:v>
                </c:pt>
                <c:pt idx="5634">
                  <c:v>41272.08</c:v>
                </c:pt>
                <c:pt idx="5635">
                  <c:v>41273.08</c:v>
                </c:pt>
                <c:pt idx="5636">
                  <c:v>41274.08</c:v>
                </c:pt>
                <c:pt idx="5637">
                  <c:v>41275.08</c:v>
                </c:pt>
                <c:pt idx="5638">
                  <c:v>41276.08</c:v>
                </c:pt>
                <c:pt idx="5639">
                  <c:v>41277.08</c:v>
                </c:pt>
                <c:pt idx="5640">
                  <c:v>41401.1</c:v>
                </c:pt>
                <c:pt idx="5641">
                  <c:v>41402.1</c:v>
                </c:pt>
                <c:pt idx="5642">
                  <c:v>41403.1</c:v>
                </c:pt>
                <c:pt idx="5643">
                  <c:v>41404.1</c:v>
                </c:pt>
                <c:pt idx="5644">
                  <c:v>41405.1</c:v>
                </c:pt>
                <c:pt idx="5645">
                  <c:v>41406.11</c:v>
                </c:pt>
                <c:pt idx="5646">
                  <c:v>41407.11</c:v>
                </c:pt>
                <c:pt idx="5647">
                  <c:v>41408.11</c:v>
                </c:pt>
                <c:pt idx="5648">
                  <c:v>41409.11</c:v>
                </c:pt>
                <c:pt idx="5649">
                  <c:v>41410.11</c:v>
                </c:pt>
                <c:pt idx="5650">
                  <c:v>41414.82</c:v>
                </c:pt>
                <c:pt idx="5651">
                  <c:v>41415.82</c:v>
                </c:pt>
                <c:pt idx="5652">
                  <c:v>41416.82</c:v>
                </c:pt>
                <c:pt idx="5653">
                  <c:v>41417.82</c:v>
                </c:pt>
                <c:pt idx="5654">
                  <c:v>41418.82</c:v>
                </c:pt>
                <c:pt idx="5655">
                  <c:v>41419.82</c:v>
                </c:pt>
                <c:pt idx="5656">
                  <c:v>41420.82</c:v>
                </c:pt>
                <c:pt idx="5657">
                  <c:v>41421.82</c:v>
                </c:pt>
                <c:pt idx="5658">
                  <c:v>41422.82</c:v>
                </c:pt>
                <c:pt idx="5659">
                  <c:v>41423.82</c:v>
                </c:pt>
                <c:pt idx="5660">
                  <c:v>41547.93</c:v>
                </c:pt>
                <c:pt idx="5661">
                  <c:v>41548.93</c:v>
                </c:pt>
                <c:pt idx="5662">
                  <c:v>41549.93</c:v>
                </c:pt>
                <c:pt idx="5663">
                  <c:v>41550.93</c:v>
                </c:pt>
                <c:pt idx="5664">
                  <c:v>41551.93</c:v>
                </c:pt>
                <c:pt idx="5665">
                  <c:v>41552.93</c:v>
                </c:pt>
                <c:pt idx="5666">
                  <c:v>41553.93</c:v>
                </c:pt>
                <c:pt idx="5667">
                  <c:v>41554.94</c:v>
                </c:pt>
                <c:pt idx="5668">
                  <c:v>41555.94</c:v>
                </c:pt>
                <c:pt idx="5669">
                  <c:v>41556.94</c:v>
                </c:pt>
                <c:pt idx="5670">
                  <c:v>41561.65</c:v>
                </c:pt>
                <c:pt idx="5671">
                  <c:v>41562.65</c:v>
                </c:pt>
                <c:pt idx="5672">
                  <c:v>41563.65</c:v>
                </c:pt>
                <c:pt idx="5673">
                  <c:v>41564.65</c:v>
                </c:pt>
                <c:pt idx="5674">
                  <c:v>41565.65</c:v>
                </c:pt>
                <c:pt idx="5675">
                  <c:v>41566.65</c:v>
                </c:pt>
                <c:pt idx="5676">
                  <c:v>41567.65</c:v>
                </c:pt>
                <c:pt idx="5677">
                  <c:v>41568.65</c:v>
                </c:pt>
                <c:pt idx="5678">
                  <c:v>41569.65</c:v>
                </c:pt>
                <c:pt idx="5679">
                  <c:v>41570.65</c:v>
                </c:pt>
                <c:pt idx="5680">
                  <c:v>41694.74</c:v>
                </c:pt>
                <c:pt idx="5681">
                  <c:v>41695.74</c:v>
                </c:pt>
                <c:pt idx="5682">
                  <c:v>41696.74</c:v>
                </c:pt>
                <c:pt idx="5683">
                  <c:v>41697.74</c:v>
                </c:pt>
                <c:pt idx="5684">
                  <c:v>41698.74</c:v>
                </c:pt>
                <c:pt idx="5685">
                  <c:v>41699.74</c:v>
                </c:pt>
                <c:pt idx="5686">
                  <c:v>41700.74</c:v>
                </c:pt>
                <c:pt idx="5687">
                  <c:v>41701.74</c:v>
                </c:pt>
                <c:pt idx="5688">
                  <c:v>41702.74</c:v>
                </c:pt>
                <c:pt idx="5689">
                  <c:v>41703.74</c:v>
                </c:pt>
                <c:pt idx="5690">
                  <c:v>41708.45</c:v>
                </c:pt>
                <c:pt idx="5691">
                  <c:v>41709.45</c:v>
                </c:pt>
                <c:pt idx="5692">
                  <c:v>41710.45</c:v>
                </c:pt>
                <c:pt idx="5693">
                  <c:v>41711.45</c:v>
                </c:pt>
                <c:pt idx="5694">
                  <c:v>41712.45</c:v>
                </c:pt>
                <c:pt idx="5695">
                  <c:v>41713.45</c:v>
                </c:pt>
                <c:pt idx="5696">
                  <c:v>41714.46</c:v>
                </c:pt>
                <c:pt idx="5697">
                  <c:v>41715.46</c:v>
                </c:pt>
                <c:pt idx="5698">
                  <c:v>41716.46</c:v>
                </c:pt>
                <c:pt idx="5699">
                  <c:v>41717.46</c:v>
                </c:pt>
                <c:pt idx="5700">
                  <c:v>41841.56</c:v>
                </c:pt>
                <c:pt idx="5701">
                  <c:v>41842.56</c:v>
                </c:pt>
                <c:pt idx="5702">
                  <c:v>41843.56</c:v>
                </c:pt>
                <c:pt idx="5703">
                  <c:v>41844.56</c:v>
                </c:pt>
                <c:pt idx="5704">
                  <c:v>41845.57</c:v>
                </c:pt>
                <c:pt idx="5705">
                  <c:v>41846.57</c:v>
                </c:pt>
                <c:pt idx="5706">
                  <c:v>41847.57</c:v>
                </c:pt>
                <c:pt idx="5707">
                  <c:v>41848.57</c:v>
                </c:pt>
                <c:pt idx="5708">
                  <c:v>41849.57</c:v>
                </c:pt>
                <c:pt idx="5709">
                  <c:v>41850.57</c:v>
                </c:pt>
                <c:pt idx="5710">
                  <c:v>41855.28</c:v>
                </c:pt>
                <c:pt idx="5711">
                  <c:v>41856.28</c:v>
                </c:pt>
                <c:pt idx="5712">
                  <c:v>41857.28</c:v>
                </c:pt>
                <c:pt idx="5713">
                  <c:v>41858.28</c:v>
                </c:pt>
                <c:pt idx="5714">
                  <c:v>41859.28</c:v>
                </c:pt>
                <c:pt idx="5715">
                  <c:v>41860.28</c:v>
                </c:pt>
                <c:pt idx="5716">
                  <c:v>41861.28</c:v>
                </c:pt>
                <c:pt idx="5717">
                  <c:v>41862.28</c:v>
                </c:pt>
                <c:pt idx="5718">
                  <c:v>41863.28</c:v>
                </c:pt>
                <c:pt idx="5719">
                  <c:v>41864.28</c:v>
                </c:pt>
                <c:pt idx="5720">
                  <c:v>41988.39</c:v>
                </c:pt>
                <c:pt idx="5721">
                  <c:v>41989.39</c:v>
                </c:pt>
                <c:pt idx="5722">
                  <c:v>41990.39</c:v>
                </c:pt>
                <c:pt idx="5723">
                  <c:v>41991.39</c:v>
                </c:pt>
                <c:pt idx="5724">
                  <c:v>41992.39</c:v>
                </c:pt>
                <c:pt idx="5725">
                  <c:v>41993.39</c:v>
                </c:pt>
                <c:pt idx="5726">
                  <c:v>41994.39</c:v>
                </c:pt>
                <c:pt idx="5727">
                  <c:v>41995.39</c:v>
                </c:pt>
                <c:pt idx="5728">
                  <c:v>41996.39</c:v>
                </c:pt>
                <c:pt idx="5729">
                  <c:v>41997.4</c:v>
                </c:pt>
                <c:pt idx="5730">
                  <c:v>42002.11</c:v>
                </c:pt>
                <c:pt idx="5731">
                  <c:v>42003.11</c:v>
                </c:pt>
                <c:pt idx="5732">
                  <c:v>42004.11</c:v>
                </c:pt>
                <c:pt idx="5733">
                  <c:v>42005.11</c:v>
                </c:pt>
                <c:pt idx="5734">
                  <c:v>42006.11</c:v>
                </c:pt>
                <c:pt idx="5735">
                  <c:v>42007.11</c:v>
                </c:pt>
                <c:pt idx="5736">
                  <c:v>42008.11</c:v>
                </c:pt>
                <c:pt idx="5737">
                  <c:v>42009.11</c:v>
                </c:pt>
                <c:pt idx="5738">
                  <c:v>42010.11</c:v>
                </c:pt>
                <c:pt idx="5739">
                  <c:v>42011.11</c:v>
                </c:pt>
                <c:pt idx="5740">
                  <c:v>42135.22</c:v>
                </c:pt>
                <c:pt idx="5741">
                  <c:v>42136.22</c:v>
                </c:pt>
                <c:pt idx="5742">
                  <c:v>42137.22</c:v>
                </c:pt>
                <c:pt idx="5743">
                  <c:v>42138.22</c:v>
                </c:pt>
                <c:pt idx="5744">
                  <c:v>42139.22</c:v>
                </c:pt>
                <c:pt idx="5745">
                  <c:v>42140.22</c:v>
                </c:pt>
                <c:pt idx="5746">
                  <c:v>42141.22</c:v>
                </c:pt>
                <c:pt idx="5747">
                  <c:v>42142.22</c:v>
                </c:pt>
                <c:pt idx="5748">
                  <c:v>42143.23</c:v>
                </c:pt>
                <c:pt idx="5749">
                  <c:v>42144.23</c:v>
                </c:pt>
                <c:pt idx="5750">
                  <c:v>42148.94</c:v>
                </c:pt>
                <c:pt idx="5751">
                  <c:v>42149.94</c:v>
                </c:pt>
                <c:pt idx="5752">
                  <c:v>42150.94</c:v>
                </c:pt>
                <c:pt idx="5753">
                  <c:v>42151.94</c:v>
                </c:pt>
                <c:pt idx="5754">
                  <c:v>42152.94</c:v>
                </c:pt>
                <c:pt idx="5755">
                  <c:v>42153.94</c:v>
                </c:pt>
                <c:pt idx="5756">
                  <c:v>42154.94</c:v>
                </c:pt>
                <c:pt idx="5757">
                  <c:v>42155.94</c:v>
                </c:pt>
                <c:pt idx="5758">
                  <c:v>42156.94</c:v>
                </c:pt>
                <c:pt idx="5759">
                  <c:v>42157.94</c:v>
                </c:pt>
                <c:pt idx="5760">
                  <c:v>42282.05</c:v>
                </c:pt>
                <c:pt idx="5761">
                  <c:v>42283.05</c:v>
                </c:pt>
                <c:pt idx="5762">
                  <c:v>42284.05</c:v>
                </c:pt>
                <c:pt idx="5763">
                  <c:v>42285.05</c:v>
                </c:pt>
                <c:pt idx="5764">
                  <c:v>42286.05</c:v>
                </c:pt>
                <c:pt idx="5765">
                  <c:v>42287.05</c:v>
                </c:pt>
                <c:pt idx="5766">
                  <c:v>42288.06</c:v>
                </c:pt>
                <c:pt idx="5767">
                  <c:v>42289.06</c:v>
                </c:pt>
                <c:pt idx="5768">
                  <c:v>42290.06</c:v>
                </c:pt>
                <c:pt idx="5769">
                  <c:v>42291.06</c:v>
                </c:pt>
                <c:pt idx="5770">
                  <c:v>42295.77</c:v>
                </c:pt>
                <c:pt idx="5771">
                  <c:v>42296.77</c:v>
                </c:pt>
                <c:pt idx="5772">
                  <c:v>42297.77</c:v>
                </c:pt>
                <c:pt idx="5773">
                  <c:v>42298.77</c:v>
                </c:pt>
                <c:pt idx="5774">
                  <c:v>42299.77</c:v>
                </c:pt>
                <c:pt idx="5775">
                  <c:v>42300.77</c:v>
                </c:pt>
                <c:pt idx="5776">
                  <c:v>42301.77</c:v>
                </c:pt>
                <c:pt idx="5777">
                  <c:v>42302.77</c:v>
                </c:pt>
                <c:pt idx="5778">
                  <c:v>42303.77</c:v>
                </c:pt>
                <c:pt idx="5779">
                  <c:v>42304.77</c:v>
                </c:pt>
                <c:pt idx="5780">
                  <c:v>42428.88</c:v>
                </c:pt>
                <c:pt idx="5781">
                  <c:v>42429.88</c:v>
                </c:pt>
                <c:pt idx="5782">
                  <c:v>42430.88</c:v>
                </c:pt>
                <c:pt idx="5783">
                  <c:v>42431.88</c:v>
                </c:pt>
                <c:pt idx="5784">
                  <c:v>42432.88</c:v>
                </c:pt>
                <c:pt idx="5785">
                  <c:v>42433.88</c:v>
                </c:pt>
                <c:pt idx="5786">
                  <c:v>42434.88</c:v>
                </c:pt>
                <c:pt idx="5787">
                  <c:v>42435.88</c:v>
                </c:pt>
                <c:pt idx="5788">
                  <c:v>42436.88</c:v>
                </c:pt>
                <c:pt idx="5789">
                  <c:v>42437.88</c:v>
                </c:pt>
                <c:pt idx="5790">
                  <c:v>42442.59</c:v>
                </c:pt>
                <c:pt idx="5791">
                  <c:v>42443.59</c:v>
                </c:pt>
                <c:pt idx="5792">
                  <c:v>42444.59</c:v>
                </c:pt>
                <c:pt idx="5793">
                  <c:v>42445.59</c:v>
                </c:pt>
                <c:pt idx="5794">
                  <c:v>42446.59</c:v>
                </c:pt>
                <c:pt idx="5795">
                  <c:v>42447.6</c:v>
                </c:pt>
                <c:pt idx="5796">
                  <c:v>42448.6</c:v>
                </c:pt>
                <c:pt idx="5797">
                  <c:v>42449.6</c:v>
                </c:pt>
                <c:pt idx="5798">
                  <c:v>42450.6</c:v>
                </c:pt>
                <c:pt idx="5799">
                  <c:v>42451.6</c:v>
                </c:pt>
                <c:pt idx="5800">
                  <c:v>42575.7</c:v>
                </c:pt>
                <c:pt idx="5801">
                  <c:v>42576.7</c:v>
                </c:pt>
                <c:pt idx="5802">
                  <c:v>42577.7</c:v>
                </c:pt>
                <c:pt idx="5803">
                  <c:v>42578.71</c:v>
                </c:pt>
                <c:pt idx="5804">
                  <c:v>42579.71</c:v>
                </c:pt>
                <c:pt idx="5805">
                  <c:v>42580.71</c:v>
                </c:pt>
                <c:pt idx="5806">
                  <c:v>42581.71</c:v>
                </c:pt>
                <c:pt idx="5807">
                  <c:v>42582.71</c:v>
                </c:pt>
                <c:pt idx="5808">
                  <c:v>42583.71</c:v>
                </c:pt>
                <c:pt idx="5809">
                  <c:v>42584.71</c:v>
                </c:pt>
                <c:pt idx="5810">
                  <c:v>42589.42</c:v>
                </c:pt>
                <c:pt idx="5811">
                  <c:v>42590.42</c:v>
                </c:pt>
                <c:pt idx="5812">
                  <c:v>42591.42</c:v>
                </c:pt>
                <c:pt idx="5813">
                  <c:v>42592.42</c:v>
                </c:pt>
                <c:pt idx="5814">
                  <c:v>42593.42</c:v>
                </c:pt>
                <c:pt idx="5815">
                  <c:v>42594.42</c:v>
                </c:pt>
                <c:pt idx="5816">
                  <c:v>42595.42</c:v>
                </c:pt>
                <c:pt idx="5817">
                  <c:v>42596.42</c:v>
                </c:pt>
                <c:pt idx="5818">
                  <c:v>42597.42</c:v>
                </c:pt>
                <c:pt idx="5819">
                  <c:v>42598.42</c:v>
                </c:pt>
                <c:pt idx="5820">
                  <c:v>42722.53</c:v>
                </c:pt>
                <c:pt idx="5821">
                  <c:v>42723.53</c:v>
                </c:pt>
                <c:pt idx="5822">
                  <c:v>42724.53</c:v>
                </c:pt>
                <c:pt idx="5823">
                  <c:v>42725.53</c:v>
                </c:pt>
                <c:pt idx="5824">
                  <c:v>42726.53</c:v>
                </c:pt>
                <c:pt idx="5825">
                  <c:v>42727.53</c:v>
                </c:pt>
                <c:pt idx="5826">
                  <c:v>42728.54</c:v>
                </c:pt>
                <c:pt idx="5827">
                  <c:v>42729.54</c:v>
                </c:pt>
                <c:pt idx="5828">
                  <c:v>42730.54</c:v>
                </c:pt>
                <c:pt idx="5829">
                  <c:v>42731.54</c:v>
                </c:pt>
                <c:pt idx="5830">
                  <c:v>42736.25</c:v>
                </c:pt>
                <c:pt idx="5831">
                  <c:v>42737.25</c:v>
                </c:pt>
                <c:pt idx="5832">
                  <c:v>42738.25</c:v>
                </c:pt>
                <c:pt idx="5833">
                  <c:v>42739.25</c:v>
                </c:pt>
                <c:pt idx="5834">
                  <c:v>42740.25</c:v>
                </c:pt>
                <c:pt idx="5835">
                  <c:v>42741.25</c:v>
                </c:pt>
                <c:pt idx="5836">
                  <c:v>42742.25</c:v>
                </c:pt>
                <c:pt idx="5837">
                  <c:v>42743.25</c:v>
                </c:pt>
                <c:pt idx="5838">
                  <c:v>42744.25</c:v>
                </c:pt>
                <c:pt idx="5839">
                  <c:v>42745.25</c:v>
                </c:pt>
                <c:pt idx="5840">
                  <c:v>42869.36</c:v>
                </c:pt>
                <c:pt idx="5841">
                  <c:v>42870.36</c:v>
                </c:pt>
                <c:pt idx="5842">
                  <c:v>42871.36</c:v>
                </c:pt>
                <c:pt idx="5843">
                  <c:v>42872.36</c:v>
                </c:pt>
                <c:pt idx="5844">
                  <c:v>42873.36</c:v>
                </c:pt>
                <c:pt idx="5845">
                  <c:v>42874.36</c:v>
                </c:pt>
                <c:pt idx="5846">
                  <c:v>42875.36</c:v>
                </c:pt>
                <c:pt idx="5847">
                  <c:v>42876.36</c:v>
                </c:pt>
                <c:pt idx="5848">
                  <c:v>42877.36</c:v>
                </c:pt>
                <c:pt idx="5849">
                  <c:v>42878.36</c:v>
                </c:pt>
                <c:pt idx="5850">
                  <c:v>42883.07</c:v>
                </c:pt>
                <c:pt idx="5851">
                  <c:v>42884.07</c:v>
                </c:pt>
                <c:pt idx="5852">
                  <c:v>42885.07</c:v>
                </c:pt>
                <c:pt idx="5853">
                  <c:v>42886.07</c:v>
                </c:pt>
                <c:pt idx="5854">
                  <c:v>42887.07</c:v>
                </c:pt>
                <c:pt idx="5855">
                  <c:v>42888.07</c:v>
                </c:pt>
                <c:pt idx="5856">
                  <c:v>42889.07</c:v>
                </c:pt>
                <c:pt idx="5857">
                  <c:v>42890.07</c:v>
                </c:pt>
                <c:pt idx="5858">
                  <c:v>42891.08</c:v>
                </c:pt>
                <c:pt idx="5859">
                  <c:v>42892.08</c:v>
                </c:pt>
                <c:pt idx="5860">
                  <c:v>43016.15</c:v>
                </c:pt>
                <c:pt idx="5861">
                  <c:v>43017.15</c:v>
                </c:pt>
                <c:pt idx="5862">
                  <c:v>43018.15</c:v>
                </c:pt>
                <c:pt idx="5863">
                  <c:v>43019.16</c:v>
                </c:pt>
                <c:pt idx="5864">
                  <c:v>43020.16</c:v>
                </c:pt>
                <c:pt idx="5865">
                  <c:v>43021.16</c:v>
                </c:pt>
                <c:pt idx="5866">
                  <c:v>43022.16</c:v>
                </c:pt>
                <c:pt idx="5867">
                  <c:v>43023.16</c:v>
                </c:pt>
                <c:pt idx="5868">
                  <c:v>43024.16</c:v>
                </c:pt>
                <c:pt idx="5869">
                  <c:v>43025.16</c:v>
                </c:pt>
                <c:pt idx="5870">
                  <c:v>43029.87</c:v>
                </c:pt>
                <c:pt idx="5871">
                  <c:v>43030.87</c:v>
                </c:pt>
                <c:pt idx="5872">
                  <c:v>43031.87</c:v>
                </c:pt>
                <c:pt idx="5873">
                  <c:v>43032.87</c:v>
                </c:pt>
                <c:pt idx="5874">
                  <c:v>43033.87</c:v>
                </c:pt>
                <c:pt idx="5875">
                  <c:v>43034.87</c:v>
                </c:pt>
                <c:pt idx="5876">
                  <c:v>43035.87</c:v>
                </c:pt>
                <c:pt idx="5877">
                  <c:v>43036.88</c:v>
                </c:pt>
                <c:pt idx="5878">
                  <c:v>43037.87</c:v>
                </c:pt>
                <c:pt idx="5879">
                  <c:v>43038.88</c:v>
                </c:pt>
                <c:pt idx="5880">
                  <c:v>43162.98</c:v>
                </c:pt>
                <c:pt idx="5881">
                  <c:v>43163.98</c:v>
                </c:pt>
                <c:pt idx="5882">
                  <c:v>43164.98</c:v>
                </c:pt>
                <c:pt idx="5883">
                  <c:v>43165.98</c:v>
                </c:pt>
                <c:pt idx="5884">
                  <c:v>43166.98</c:v>
                </c:pt>
                <c:pt idx="5885">
                  <c:v>43167.98</c:v>
                </c:pt>
                <c:pt idx="5886">
                  <c:v>43168.98</c:v>
                </c:pt>
                <c:pt idx="5887">
                  <c:v>43169.98</c:v>
                </c:pt>
                <c:pt idx="5888">
                  <c:v>43170.99</c:v>
                </c:pt>
                <c:pt idx="5889">
                  <c:v>43171.99</c:v>
                </c:pt>
                <c:pt idx="5890">
                  <c:v>43176.69</c:v>
                </c:pt>
                <c:pt idx="5891">
                  <c:v>43177.69</c:v>
                </c:pt>
                <c:pt idx="5892">
                  <c:v>43178.69</c:v>
                </c:pt>
                <c:pt idx="5893">
                  <c:v>43179.7</c:v>
                </c:pt>
                <c:pt idx="5894">
                  <c:v>43180.7</c:v>
                </c:pt>
                <c:pt idx="5895">
                  <c:v>43181.7</c:v>
                </c:pt>
                <c:pt idx="5896">
                  <c:v>43182.7</c:v>
                </c:pt>
                <c:pt idx="5897">
                  <c:v>43183.7</c:v>
                </c:pt>
                <c:pt idx="5898">
                  <c:v>43184.7</c:v>
                </c:pt>
                <c:pt idx="5899">
                  <c:v>43185.7</c:v>
                </c:pt>
                <c:pt idx="5900">
                  <c:v>43309.81</c:v>
                </c:pt>
                <c:pt idx="5901">
                  <c:v>43310.81</c:v>
                </c:pt>
                <c:pt idx="5902">
                  <c:v>43311.81</c:v>
                </c:pt>
                <c:pt idx="5903">
                  <c:v>43312.81</c:v>
                </c:pt>
                <c:pt idx="5904">
                  <c:v>43313.81</c:v>
                </c:pt>
                <c:pt idx="5905">
                  <c:v>43314.81</c:v>
                </c:pt>
                <c:pt idx="5906">
                  <c:v>43315.81</c:v>
                </c:pt>
                <c:pt idx="5907">
                  <c:v>43316.81</c:v>
                </c:pt>
                <c:pt idx="5908">
                  <c:v>43317.81</c:v>
                </c:pt>
                <c:pt idx="5909">
                  <c:v>43318.81</c:v>
                </c:pt>
                <c:pt idx="5910">
                  <c:v>43323.52</c:v>
                </c:pt>
                <c:pt idx="5911">
                  <c:v>43324.52</c:v>
                </c:pt>
                <c:pt idx="5912">
                  <c:v>43325.52</c:v>
                </c:pt>
                <c:pt idx="5913">
                  <c:v>43326.52</c:v>
                </c:pt>
                <c:pt idx="5914">
                  <c:v>43327.52</c:v>
                </c:pt>
                <c:pt idx="5915">
                  <c:v>43328.52</c:v>
                </c:pt>
                <c:pt idx="5916">
                  <c:v>43329.53</c:v>
                </c:pt>
                <c:pt idx="5917">
                  <c:v>43330.53</c:v>
                </c:pt>
                <c:pt idx="5918">
                  <c:v>43331.53</c:v>
                </c:pt>
                <c:pt idx="5919">
                  <c:v>43332.53</c:v>
                </c:pt>
                <c:pt idx="5920">
                  <c:v>43456.63</c:v>
                </c:pt>
                <c:pt idx="5921">
                  <c:v>43457.63</c:v>
                </c:pt>
                <c:pt idx="5922">
                  <c:v>43458.63</c:v>
                </c:pt>
                <c:pt idx="5923">
                  <c:v>43459.64</c:v>
                </c:pt>
                <c:pt idx="5924">
                  <c:v>43460.64</c:v>
                </c:pt>
                <c:pt idx="5925">
                  <c:v>43461.64</c:v>
                </c:pt>
                <c:pt idx="5926">
                  <c:v>43462.64</c:v>
                </c:pt>
                <c:pt idx="5927">
                  <c:v>43463.64</c:v>
                </c:pt>
                <c:pt idx="5928">
                  <c:v>43464.64</c:v>
                </c:pt>
                <c:pt idx="5929">
                  <c:v>43465.64</c:v>
                </c:pt>
                <c:pt idx="5930">
                  <c:v>43470.35</c:v>
                </c:pt>
                <c:pt idx="5931">
                  <c:v>43471.35</c:v>
                </c:pt>
                <c:pt idx="5932">
                  <c:v>43472.35</c:v>
                </c:pt>
                <c:pt idx="5933">
                  <c:v>43473.35</c:v>
                </c:pt>
                <c:pt idx="5934">
                  <c:v>43474.35</c:v>
                </c:pt>
                <c:pt idx="5935">
                  <c:v>43475.35</c:v>
                </c:pt>
                <c:pt idx="5936">
                  <c:v>43476.35</c:v>
                </c:pt>
                <c:pt idx="5937">
                  <c:v>43477.35</c:v>
                </c:pt>
                <c:pt idx="5938">
                  <c:v>43478.35</c:v>
                </c:pt>
                <c:pt idx="5939">
                  <c:v>43479.35</c:v>
                </c:pt>
                <c:pt idx="5940">
                  <c:v>43603.46</c:v>
                </c:pt>
                <c:pt idx="5941">
                  <c:v>43604.46</c:v>
                </c:pt>
                <c:pt idx="5942">
                  <c:v>43605.46</c:v>
                </c:pt>
                <c:pt idx="5943">
                  <c:v>43606.46</c:v>
                </c:pt>
                <c:pt idx="5944">
                  <c:v>43607.46</c:v>
                </c:pt>
                <c:pt idx="5945">
                  <c:v>43608.46</c:v>
                </c:pt>
                <c:pt idx="5946">
                  <c:v>43609.46</c:v>
                </c:pt>
                <c:pt idx="5947">
                  <c:v>43610.46</c:v>
                </c:pt>
                <c:pt idx="5948">
                  <c:v>43611.47</c:v>
                </c:pt>
                <c:pt idx="5949">
                  <c:v>43612.47</c:v>
                </c:pt>
                <c:pt idx="5950">
                  <c:v>43617.17</c:v>
                </c:pt>
                <c:pt idx="5951">
                  <c:v>43618.17</c:v>
                </c:pt>
                <c:pt idx="5952">
                  <c:v>43619.17</c:v>
                </c:pt>
                <c:pt idx="5953">
                  <c:v>43620.17</c:v>
                </c:pt>
                <c:pt idx="5954">
                  <c:v>43621.18</c:v>
                </c:pt>
                <c:pt idx="5955">
                  <c:v>43622.18</c:v>
                </c:pt>
                <c:pt idx="5956">
                  <c:v>43623.18</c:v>
                </c:pt>
                <c:pt idx="5957">
                  <c:v>43624.18</c:v>
                </c:pt>
                <c:pt idx="5958">
                  <c:v>43625.18</c:v>
                </c:pt>
                <c:pt idx="5959">
                  <c:v>43626.18</c:v>
                </c:pt>
                <c:pt idx="5960">
                  <c:v>43750.21</c:v>
                </c:pt>
                <c:pt idx="5961">
                  <c:v>43751.21</c:v>
                </c:pt>
                <c:pt idx="5962">
                  <c:v>43752.21</c:v>
                </c:pt>
                <c:pt idx="5963">
                  <c:v>43753.22</c:v>
                </c:pt>
                <c:pt idx="5964">
                  <c:v>43754.22</c:v>
                </c:pt>
                <c:pt idx="5965">
                  <c:v>43755.22</c:v>
                </c:pt>
                <c:pt idx="5966">
                  <c:v>43756.22</c:v>
                </c:pt>
                <c:pt idx="5967">
                  <c:v>43757.22</c:v>
                </c:pt>
                <c:pt idx="5968">
                  <c:v>43758.22</c:v>
                </c:pt>
                <c:pt idx="5969">
                  <c:v>43759.22</c:v>
                </c:pt>
                <c:pt idx="5970">
                  <c:v>43763.93</c:v>
                </c:pt>
                <c:pt idx="5971">
                  <c:v>43764.93</c:v>
                </c:pt>
                <c:pt idx="5972">
                  <c:v>43765.93</c:v>
                </c:pt>
                <c:pt idx="5973">
                  <c:v>43766.93</c:v>
                </c:pt>
                <c:pt idx="5974">
                  <c:v>43767.93</c:v>
                </c:pt>
                <c:pt idx="5975">
                  <c:v>43768.93</c:v>
                </c:pt>
                <c:pt idx="5976">
                  <c:v>43769.93</c:v>
                </c:pt>
                <c:pt idx="5977">
                  <c:v>43770.93</c:v>
                </c:pt>
                <c:pt idx="5978">
                  <c:v>43771.93</c:v>
                </c:pt>
                <c:pt idx="5979">
                  <c:v>43772.93</c:v>
                </c:pt>
                <c:pt idx="5980">
                  <c:v>43896.96</c:v>
                </c:pt>
                <c:pt idx="5981">
                  <c:v>43897.97</c:v>
                </c:pt>
                <c:pt idx="5982">
                  <c:v>43898.97</c:v>
                </c:pt>
                <c:pt idx="5983">
                  <c:v>43899.97</c:v>
                </c:pt>
                <c:pt idx="5984">
                  <c:v>43900.97</c:v>
                </c:pt>
                <c:pt idx="5985">
                  <c:v>43901.97</c:v>
                </c:pt>
                <c:pt idx="5986">
                  <c:v>43902.97</c:v>
                </c:pt>
                <c:pt idx="5987">
                  <c:v>43903.97</c:v>
                </c:pt>
                <c:pt idx="5988">
                  <c:v>43904.97</c:v>
                </c:pt>
                <c:pt idx="5989">
                  <c:v>43905.97</c:v>
                </c:pt>
                <c:pt idx="5990">
                  <c:v>43910.68</c:v>
                </c:pt>
                <c:pt idx="5991">
                  <c:v>43911.68</c:v>
                </c:pt>
                <c:pt idx="5992">
                  <c:v>43912.68</c:v>
                </c:pt>
                <c:pt idx="5993">
                  <c:v>43913.68</c:v>
                </c:pt>
                <c:pt idx="5994">
                  <c:v>43914.68</c:v>
                </c:pt>
                <c:pt idx="5995">
                  <c:v>43915.69</c:v>
                </c:pt>
                <c:pt idx="5996">
                  <c:v>43916.69</c:v>
                </c:pt>
                <c:pt idx="5997">
                  <c:v>43917.69</c:v>
                </c:pt>
                <c:pt idx="5998">
                  <c:v>43918.69</c:v>
                </c:pt>
                <c:pt idx="5999">
                  <c:v>43919.69</c:v>
                </c:pt>
                <c:pt idx="6000">
                  <c:v>44043.79</c:v>
                </c:pt>
                <c:pt idx="6001">
                  <c:v>44044.79</c:v>
                </c:pt>
                <c:pt idx="6002">
                  <c:v>44045.8</c:v>
                </c:pt>
                <c:pt idx="6003">
                  <c:v>44046.8</c:v>
                </c:pt>
                <c:pt idx="6004">
                  <c:v>44047.8</c:v>
                </c:pt>
                <c:pt idx="6005">
                  <c:v>44048.8</c:v>
                </c:pt>
                <c:pt idx="6006">
                  <c:v>44049.8</c:v>
                </c:pt>
                <c:pt idx="6007">
                  <c:v>44050.8</c:v>
                </c:pt>
                <c:pt idx="6008">
                  <c:v>44051.8</c:v>
                </c:pt>
                <c:pt idx="6009">
                  <c:v>44052.8</c:v>
                </c:pt>
                <c:pt idx="6010">
                  <c:v>44057.51</c:v>
                </c:pt>
                <c:pt idx="6011">
                  <c:v>44058.51</c:v>
                </c:pt>
                <c:pt idx="6012">
                  <c:v>44059.51</c:v>
                </c:pt>
                <c:pt idx="6013">
                  <c:v>44060.51</c:v>
                </c:pt>
                <c:pt idx="6014">
                  <c:v>44061.51</c:v>
                </c:pt>
                <c:pt idx="6015">
                  <c:v>44062.51</c:v>
                </c:pt>
                <c:pt idx="6016">
                  <c:v>44063.51</c:v>
                </c:pt>
                <c:pt idx="6017">
                  <c:v>44064.51</c:v>
                </c:pt>
                <c:pt idx="6018">
                  <c:v>44065.51</c:v>
                </c:pt>
                <c:pt idx="6019">
                  <c:v>44066.51</c:v>
                </c:pt>
                <c:pt idx="6020">
                  <c:v>44190.58</c:v>
                </c:pt>
                <c:pt idx="6021">
                  <c:v>44191.58</c:v>
                </c:pt>
                <c:pt idx="6022">
                  <c:v>44192.58</c:v>
                </c:pt>
                <c:pt idx="6023">
                  <c:v>44193.58</c:v>
                </c:pt>
                <c:pt idx="6024">
                  <c:v>44194.58</c:v>
                </c:pt>
                <c:pt idx="6025">
                  <c:v>44195.58</c:v>
                </c:pt>
                <c:pt idx="6026">
                  <c:v>44196.58</c:v>
                </c:pt>
                <c:pt idx="6027">
                  <c:v>44197.58</c:v>
                </c:pt>
                <c:pt idx="6028">
                  <c:v>44198.58</c:v>
                </c:pt>
                <c:pt idx="6029">
                  <c:v>44199.59</c:v>
                </c:pt>
                <c:pt idx="6030">
                  <c:v>44204.29</c:v>
                </c:pt>
                <c:pt idx="6031">
                  <c:v>44205.29</c:v>
                </c:pt>
                <c:pt idx="6032">
                  <c:v>44206.29</c:v>
                </c:pt>
                <c:pt idx="6033">
                  <c:v>44207.3</c:v>
                </c:pt>
                <c:pt idx="6034">
                  <c:v>44208.3</c:v>
                </c:pt>
                <c:pt idx="6035">
                  <c:v>44209.3</c:v>
                </c:pt>
                <c:pt idx="6036">
                  <c:v>44210.3</c:v>
                </c:pt>
                <c:pt idx="6037">
                  <c:v>44211.3</c:v>
                </c:pt>
                <c:pt idx="6038">
                  <c:v>44212.3</c:v>
                </c:pt>
                <c:pt idx="6039">
                  <c:v>44213.3</c:v>
                </c:pt>
                <c:pt idx="6040">
                  <c:v>44337.41</c:v>
                </c:pt>
                <c:pt idx="6041">
                  <c:v>44338.41</c:v>
                </c:pt>
                <c:pt idx="6042">
                  <c:v>44339.41</c:v>
                </c:pt>
                <c:pt idx="6043">
                  <c:v>44340.41</c:v>
                </c:pt>
                <c:pt idx="6044">
                  <c:v>44341.41</c:v>
                </c:pt>
                <c:pt idx="6045">
                  <c:v>44342.41</c:v>
                </c:pt>
                <c:pt idx="6046">
                  <c:v>44343.41</c:v>
                </c:pt>
                <c:pt idx="6047">
                  <c:v>44344.41</c:v>
                </c:pt>
                <c:pt idx="6048">
                  <c:v>44345.41</c:v>
                </c:pt>
                <c:pt idx="6049">
                  <c:v>44346.41</c:v>
                </c:pt>
                <c:pt idx="6050">
                  <c:v>44351.12</c:v>
                </c:pt>
                <c:pt idx="6051">
                  <c:v>44352.12</c:v>
                </c:pt>
                <c:pt idx="6052">
                  <c:v>44353.12</c:v>
                </c:pt>
                <c:pt idx="6053">
                  <c:v>44354.12</c:v>
                </c:pt>
                <c:pt idx="6054">
                  <c:v>44355.13</c:v>
                </c:pt>
                <c:pt idx="6055">
                  <c:v>44356.13</c:v>
                </c:pt>
                <c:pt idx="6056">
                  <c:v>44357.13</c:v>
                </c:pt>
                <c:pt idx="6057">
                  <c:v>44358.13</c:v>
                </c:pt>
                <c:pt idx="6058">
                  <c:v>44359.13</c:v>
                </c:pt>
                <c:pt idx="6059">
                  <c:v>44360.13</c:v>
                </c:pt>
                <c:pt idx="6060">
                  <c:v>44484.24</c:v>
                </c:pt>
                <c:pt idx="6061">
                  <c:v>44485.24</c:v>
                </c:pt>
                <c:pt idx="6062">
                  <c:v>44486.24</c:v>
                </c:pt>
                <c:pt idx="6063">
                  <c:v>44487.24</c:v>
                </c:pt>
                <c:pt idx="6064">
                  <c:v>44488.24</c:v>
                </c:pt>
                <c:pt idx="6065">
                  <c:v>44489.24</c:v>
                </c:pt>
                <c:pt idx="6066">
                  <c:v>44490.24</c:v>
                </c:pt>
                <c:pt idx="6067">
                  <c:v>44491.24</c:v>
                </c:pt>
                <c:pt idx="6068">
                  <c:v>44492.24</c:v>
                </c:pt>
                <c:pt idx="6069">
                  <c:v>44493.24</c:v>
                </c:pt>
                <c:pt idx="6070">
                  <c:v>44497.95</c:v>
                </c:pt>
                <c:pt idx="6071">
                  <c:v>44498.95</c:v>
                </c:pt>
                <c:pt idx="6072">
                  <c:v>44499.95</c:v>
                </c:pt>
                <c:pt idx="6073">
                  <c:v>44500.95</c:v>
                </c:pt>
                <c:pt idx="6074">
                  <c:v>44501.95</c:v>
                </c:pt>
                <c:pt idx="6075">
                  <c:v>44502.96</c:v>
                </c:pt>
                <c:pt idx="6076">
                  <c:v>44503.96</c:v>
                </c:pt>
                <c:pt idx="6077">
                  <c:v>44504.96</c:v>
                </c:pt>
                <c:pt idx="6078">
                  <c:v>44505.96</c:v>
                </c:pt>
                <c:pt idx="6079">
                  <c:v>44506.96</c:v>
                </c:pt>
                <c:pt idx="6080">
                  <c:v>44631.06</c:v>
                </c:pt>
                <c:pt idx="6081">
                  <c:v>44632.06</c:v>
                </c:pt>
                <c:pt idx="6082">
                  <c:v>44633.07</c:v>
                </c:pt>
                <c:pt idx="6083">
                  <c:v>44634.07</c:v>
                </c:pt>
                <c:pt idx="6084">
                  <c:v>44635.07</c:v>
                </c:pt>
                <c:pt idx="6085">
                  <c:v>44636.07</c:v>
                </c:pt>
                <c:pt idx="6086">
                  <c:v>44637.07</c:v>
                </c:pt>
                <c:pt idx="6087">
                  <c:v>44638.07</c:v>
                </c:pt>
                <c:pt idx="6088">
                  <c:v>44639.07</c:v>
                </c:pt>
                <c:pt idx="6089">
                  <c:v>44640.07</c:v>
                </c:pt>
                <c:pt idx="6090">
                  <c:v>44644.78</c:v>
                </c:pt>
                <c:pt idx="6091">
                  <c:v>44645.78</c:v>
                </c:pt>
                <c:pt idx="6092">
                  <c:v>44646.78</c:v>
                </c:pt>
                <c:pt idx="6093">
                  <c:v>44647.78</c:v>
                </c:pt>
                <c:pt idx="6094">
                  <c:v>44648.78</c:v>
                </c:pt>
                <c:pt idx="6095">
                  <c:v>44649.78</c:v>
                </c:pt>
                <c:pt idx="6096">
                  <c:v>44650.78</c:v>
                </c:pt>
                <c:pt idx="6097">
                  <c:v>44651.78</c:v>
                </c:pt>
                <c:pt idx="6098">
                  <c:v>44652.78</c:v>
                </c:pt>
                <c:pt idx="6099">
                  <c:v>44653.79</c:v>
                </c:pt>
                <c:pt idx="6100">
                  <c:v>44777.89</c:v>
                </c:pt>
                <c:pt idx="6101">
                  <c:v>44778.89</c:v>
                </c:pt>
                <c:pt idx="6102">
                  <c:v>44779.89</c:v>
                </c:pt>
                <c:pt idx="6103">
                  <c:v>44780.89</c:v>
                </c:pt>
                <c:pt idx="6104">
                  <c:v>44781.89</c:v>
                </c:pt>
                <c:pt idx="6105">
                  <c:v>44782.89</c:v>
                </c:pt>
                <c:pt idx="6106">
                  <c:v>44783.89</c:v>
                </c:pt>
                <c:pt idx="6107">
                  <c:v>44784.89</c:v>
                </c:pt>
                <c:pt idx="6108">
                  <c:v>44785.9</c:v>
                </c:pt>
                <c:pt idx="6109">
                  <c:v>44786.9</c:v>
                </c:pt>
                <c:pt idx="6110">
                  <c:v>44791.61</c:v>
                </c:pt>
                <c:pt idx="6111">
                  <c:v>44792.61</c:v>
                </c:pt>
                <c:pt idx="6112">
                  <c:v>44793.61</c:v>
                </c:pt>
                <c:pt idx="6113">
                  <c:v>44794.61</c:v>
                </c:pt>
                <c:pt idx="6114">
                  <c:v>44795.61</c:v>
                </c:pt>
                <c:pt idx="6115">
                  <c:v>44796.61</c:v>
                </c:pt>
                <c:pt idx="6116">
                  <c:v>44797.61</c:v>
                </c:pt>
                <c:pt idx="6117">
                  <c:v>44798.61</c:v>
                </c:pt>
                <c:pt idx="6118">
                  <c:v>44799.61</c:v>
                </c:pt>
                <c:pt idx="6119">
                  <c:v>44800.61</c:v>
                </c:pt>
                <c:pt idx="6120">
                  <c:v>44924.7</c:v>
                </c:pt>
                <c:pt idx="6121">
                  <c:v>44925.7</c:v>
                </c:pt>
                <c:pt idx="6122">
                  <c:v>44926.71</c:v>
                </c:pt>
                <c:pt idx="6123">
                  <c:v>44927.71</c:v>
                </c:pt>
                <c:pt idx="6124">
                  <c:v>44928.71</c:v>
                </c:pt>
                <c:pt idx="6125">
                  <c:v>44929.71</c:v>
                </c:pt>
                <c:pt idx="6126">
                  <c:v>44930.71</c:v>
                </c:pt>
                <c:pt idx="6127">
                  <c:v>44931.71</c:v>
                </c:pt>
                <c:pt idx="6128">
                  <c:v>44932.71</c:v>
                </c:pt>
                <c:pt idx="6129">
                  <c:v>44933.71</c:v>
                </c:pt>
                <c:pt idx="6130">
                  <c:v>44938.42</c:v>
                </c:pt>
                <c:pt idx="6131">
                  <c:v>44939.42</c:v>
                </c:pt>
                <c:pt idx="6132">
                  <c:v>44940.42</c:v>
                </c:pt>
                <c:pt idx="6133">
                  <c:v>44941.42</c:v>
                </c:pt>
                <c:pt idx="6134">
                  <c:v>44942.42</c:v>
                </c:pt>
                <c:pt idx="6135">
                  <c:v>44943.42</c:v>
                </c:pt>
                <c:pt idx="6136">
                  <c:v>44944.42</c:v>
                </c:pt>
                <c:pt idx="6137">
                  <c:v>44945.42</c:v>
                </c:pt>
                <c:pt idx="6138">
                  <c:v>44946.42</c:v>
                </c:pt>
                <c:pt idx="6139">
                  <c:v>44947.42</c:v>
                </c:pt>
                <c:pt idx="6140">
                  <c:v>45071.53</c:v>
                </c:pt>
                <c:pt idx="6141">
                  <c:v>45072.53</c:v>
                </c:pt>
                <c:pt idx="6142">
                  <c:v>45073.53</c:v>
                </c:pt>
                <c:pt idx="6143">
                  <c:v>45074.53</c:v>
                </c:pt>
                <c:pt idx="6144">
                  <c:v>45075.54</c:v>
                </c:pt>
                <c:pt idx="6145">
                  <c:v>45076.54</c:v>
                </c:pt>
                <c:pt idx="6146">
                  <c:v>45077.54</c:v>
                </c:pt>
                <c:pt idx="6147">
                  <c:v>45078.54</c:v>
                </c:pt>
                <c:pt idx="6148">
                  <c:v>45079.54</c:v>
                </c:pt>
                <c:pt idx="6149">
                  <c:v>45080.54</c:v>
                </c:pt>
                <c:pt idx="6150">
                  <c:v>45085.25</c:v>
                </c:pt>
                <c:pt idx="6151">
                  <c:v>45086.25</c:v>
                </c:pt>
                <c:pt idx="6152">
                  <c:v>45087.25</c:v>
                </c:pt>
                <c:pt idx="6153">
                  <c:v>45088.25</c:v>
                </c:pt>
                <c:pt idx="6154">
                  <c:v>45089.25</c:v>
                </c:pt>
                <c:pt idx="6155">
                  <c:v>45090.25</c:v>
                </c:pt>
                <c:pt idx="6156">
                  <c:v>45091.25</c:v>
                </c:pt>
                <c:pt idx="6157">
                  <c:v>45092.25</c:v>
                </c:pt>
                <c:pt idx="6158">
                  <c:v>45093.25</c:v>
                </c:pt>
                <c:pt idx="6159">
                  <c:v>45094.25</c:v>
                </c:pt>
                <c:pt idx="6160">
                  <c:v>45218.36</c:v>
                </c:pt>
                <c:pt idx="6161">
                  <c:v>45219.36</c:v>
                </c:pt>
                <c:pt idx="6162">
                  <c:v>45220.36</c:v>
                </c:pt>
                <c:pt idx="6163">
                  <c:v>45221.36</c:v>
                </c:pt>
                <c:pt idx="6164">
                  <c:v>45222.36</c:v>
                </c:pt>
                <c:pt idx="6165">
                  <c:v>45223.36</c:v>
                </c:pt>
                <c:pt idx="6166">
                  <c:v>45224.36</c:v>
                </c:pt>
                <c:pt idx="6167">
                  <c:v>45225.36</c:v>
                </c:pt>
                <c:pt idx="6168">
                  <c:v>45226.36</c:v>
                </c:pt>
                <c:pt idx="6169">
                  <c:v>45227.36</c:v>
                </c:pt>
                <c:pt idx="6170">
                  <c:v>45232.07</c:v>
                </c:pt>
                <c:pt idx="6171">
                  <c:v>45233.07</c:v>
                </c:pt>
                <c:pt idx="6172">
                  <c:v>45234.07</c:v>
                </c:pt>
                <c:pt idx="6173">
                  <c:v>45235.08</c:v>
                </c:pt>
                <c:pt idx="6174">
                  <c:v>45236.08</c:v>
                </c:pt>
                <c:pt idx="6175">
                  <c:v>45237.08</c:v>
                </c:pt>
                <c:pt idx="6176">
                  <c:v>45238.08</c:v>
                </c:pt>
                <c:pt idx="6177">
                  <c:v>45239.08</c:v>
                </c:pt>
                <c:pt idx="6178">
                  <c:v>45240.08</c:v>
                </c:pt>
                <c:pt idx="6179">
                  <c:v>45241.08</c:v>
                </c:pt>
                <c:pt idx="6180">
                  <c:v>45365.19</c:v>
                </c:pt>
                <c:pt idx="6181">
                  <c:v>45366.19</c:v>
                </c:pt>
                <c:pt idx="6182">
                  <c:v>45367.19</c:v>
                </c:pt>
                <c:pt idx="6183">
                  <c:v>45368.19</c:v>
                </c:pt>
                <c:pt idx="6184">
                  <c:v>45369.19</c:v>
                </c:pt>
                <c:pt idx="6185">
                  <c:v>45370.19</c:v>
                </c:pt>
                <c:pt idx="6186">
                  <c:v>45371.19</c:v>
                </c:pt>
                <c:pt idx="6187">
                  <c:v>45372.19</c:v>
                </c:pt>
                <c:pt idx="6188">
                  <c:v>45373.19</c:v>
                </c:pt>
                <c:pt idx="6189">
                  <c:v>45374.19</c:v>
                </c:pt>
                <c:pt idx="6190">
                  <c:v>45378.9</c:v>
                </c:pt>
                <c:pt idx="6191">
                  <c:v>45379.9</c:v>
                </c:pt>
                <c:pt idx="6192">
                  <c:v>45380.9</c:v>
                </c:pt>
                <c:pt idx="6193">
                  <c:v>45381.9</c:v>
                </c:pt>
                <c:pt idx="6194">
                  <c:v>45382.9</c:v>
                </c:pt>
                <c:pt idx="6195">
                  <c:v>45383.9</c:v>
                </c:pt>
                <c:pt idx="6196">
                  <c:v>45384.9</c:v>
                </c:pt>
                <c:pt idx="6197">
                  <c:v>45385.91</c:v>
                </c:pt>
                <c:pt idx="6198">
                  <c:v>45386.9</c:v>
                </c:pt>
                <c:pt idx="6199">
                  <c:v>45387.9</c:v>
                </c:pt>
                <c:pt idx="6200">
                  <c:v>45512.01</c:v>
                </c:pt>
                <c:pt idx="6201">
                  <c:v>45513.01</c:v>
                </c:pt>
                <c:pt idx="6202">
                  <c:v>45514.01</c:v>
                </c:pt>
                <c:pt idx="6203">
                  <c:v>45515.01</c:v>
                </c:pt>
                <c:pt idx="6204">
                  <c:v>45516.02</c:v>
                </c:pt>
                <c:pt idx="6205">
                  <c:v>45517.02</c:v>
                </c:pt>
                <c:pt idx="6206">
                  <c:v>45518.02</c:v>
                </c:pt>
                <c:pt idx="6207">
                  <c:v>45519.02</c:v>
                </c:pt>
                <c:pt idx="6208">
                  <c:v>45520.02</c:v>
                </c:pt>
                <c:pt idx="6209">
                  <c:v>45521.02</c:v>
                </c:pt>
                <c:pt idx="6210">
                  <c:v>45525.73</c:v>
                </c:pt>
                <c:pt idx="6211">
                  <c:v>45526.73</c:v>
                </c:pt>
                <c:pt idx="6212">
                  <c:v>45527.73</c:v>
                </c:pt>
                <c:pt idx="6213">
                  <c:v>45528.73</c:v>
                </c:pt>
                <c:pt idx="6214">
                  <c:v>45529.73</c:v>
                </c:pt>
                <c:pt idx="6215">
                  <c:v>45530.73</c:v>
                </c:pt>
                <c:pt idx="6216">
                  <c:v>45531.73</c:v>
                </c:pt>
                <c:pt idx="6217">
                  <c:v>45532.73</c:v>
                </c:pt>
                <c:pt idx="6218">
                  <c:v>45533.73</c:v>
                </c:pt>
                <c:pt idx="6219">
                  <c:v>45534.73</c:v>
                </c:pt>
                <c:pt idx="6220">
                  <c:v>45658.84</c:v>
                </c:pt>
                <c:pt idx="6221">
                  <c:v>45659.84</c:v>
                </c:pt>
                <c:pt idx="6222">
                  <c:v>45660.84</c:v>
                </c:pt>
                <c:pt idx="6223">
                  <c:v>45661.84</c:v>
                </c:pt>
                <c:pt idx="6224">
                  <c:v>45662.84</c:v>
                </c:pt>
                <c:pt idx="6225">
                  <c:v>45663.84</c:v>
                </c:pt>
                <c:pt idx="6226">
                  <c:v>45664.84</c:v>
                </c:pt>
                <c:pt idx="6227">
                  <c:v>45665.84</c:v>
                </c:pt>
                <c:pt idx="6228">
                  <c:v>45666.84</c:v>
                </c:pt>
                <c:pt idx="6229">
                  <c:v>45667.85</c:v>
                </c:pt>
                <c:pt idx="6230">
                  <c:v>45672.55</c:v>
                </c:pt>
                <c:pt idx="6231">
                  <c:v>45673.55</c:v>
                </c:pt>
                <c:pt idx="6232">
                  <c:v>45674.56</c:v>
                </c:pt>
                <c:pt idx="6233">
                  <c:v>45675.56</c:v>
                </c:pt>
                <c:pt idx="6234">
                  <c:v>45676.56</c:v>
                </c:pt>
                <c:pt idx="6235">
                  <c:v>45677.56</c:v>
                </c:pt>
                <c:pt idx="6236">
                  <c:v>45678.56</c:v>
                </c:pt>
                <c:pt idx="6237">
                  <c:v>45679.56</c:v>
                </c:pt>
                <c:pt idx="6238">
                  <c:v>45680.56</c:v>
                </c:pt>
                <c:pt idx="6239">
                  <c:v>45681.56</c:v>
                </c:pt>
                <c:pt idx="6240">
                  <c:v>45805.66</c:v>
                </c:pt>
                <c:pt idx="6241">
                  <c:v>45806.66</c:v>
                </c:pt>
                <c:pt idx="6242">
                  <c:v>45807.66</c:v>
                </c:pt>
                <c:pt idx="6243">
                  <c:v>45808.67</c:v>
                </c:pt>
                <c:pt idx="6244">
                  <c:v>45809.67</c:v>
                </c:pt>
                <c:pt idx="6245">
                  <c:v>45810.67</c:v>
                </c:pt>
                <c:pt idx="6246">
                  <c:v>45811.67</c:v>
                </c:pt>
                <c:pt idx="6247">
                  <c:v>45812.67</c:v>
                </c:pt>
                <c:pt idx="6248">
                  <c:v>45813.67</c:v>
                </c:pt>
                <c:pt idx="6249">
                  <c:v>45814.67</c:v>
                </c:pt>
                <c:pt idx="6250">
                  <c:v>45819.38</c:v>
                </c:pt>
                <c:pt idx="6251">
                  <c:v>45820.38</c:v>
                </c:pt>
                <c:pt idx="6252">
                  <c:v>45821.38</c:v>
                </c:pt>
                <c:pt idx="6253">
                  <c:v>45822.38</c:v>
                </c:pt>
                <c:pt idx="6254">
                  <c:v>45823.38</c:v>
                </c:pt>
                <c:pt idx="6255">
                  <c:v>45824.38</c:v>
                </c:pt>
                <c:pt idx="6256">
                  <c:v>45825.39</c:v>
                </c:pt>
                <c:pt idx="6257">
                  <c:v>45826.39</c:v>
                </c:pt>
                <c:pt idx="6258">
                  <c:v>45827.39</c:v>
                </c:pt>
                <c:pt idx="6259">
                  <c:v>45828.39</c:v>
                </c:pt>
                <c:pt idx="6260">
                  <c:v>45952.49</c:v>
                </c:pt>
                <c:pt idx="6261">
                  <c:v>45953.49</c:v>
                </c:pt>
                <c:pt idx="6262">
                  <c:v>45954.49</c:v>
                </c:pt>
                <c:pt idx="6263">
                  <c:v>45955.49</c:v>
                </c:pt>
                <c:pt idx="6264">
                  <c:v>45956.5</c:v>
                </c:pt>
                <c:pt idx="6265">
                  <c:v>45957.5</c:v>
                </c:pt>
                <c:pt idx="6266">
                  <c:v>45958.5</c:v>
                </c:pt>
                <c:pt idx="6267">
                  <c:v>45959.5</c:v>
                </c:pt>
                <c:pt idx="6268">
                  <c:v>45960.5</c:v>
                </c:pt>
                <c:pt idx="6269">
                  <c:v>45961.5</c:v>
                </c:pt>
                <c:pt idx="6270">
                  <c:v>45966.21</c:v>
                </c:pt>
                <c:pt idx="6271">
                  <c:v>45967.21</c:v>
                </c:pt>
                <c:pt idx="6272">
                  <c:v>45968.21</c:v>
                </c:pt>
                <c:pt idx="6273">
                  <c:v>45969.21</c:v>
                </c:pt>
                <c:pt idx="6274">
                  <c:v>45970.21</c:v>
                </c:pt>
                <c:pt idx="6275">
                  <c:v>45971.21</c:v>
                </c:pt>
                <c:pt idx="6276">
                  <c:v>45972.21</c:v>
                </c:pt>
                <c:pt idx="6277">
                  <c:v>45973.21</c:v>
                </c:pt>
                <c:pt idx="6278">
                  <c:v>45974.21</c:v>
                </c:pt>
                <c:pt idx="6279">
                  <c:v>45975.22</c:v>
                </c:pt>
                <c:pt idx="6280">
                  <c:v>46099.26</c:v>
                </c:pt>
                <c:pt idx="6281">
                  <c:v>46100.26</c:v>
                </c:pt>
                <c:pt idx="6282">
                  <c:v>46101.26</c:v>
                </c:pt>
                <c:pt idx="6283">
                  <c:v>46102.26</c:v>
                </c:pt>
                <c:pt idx="6284">
                  <c:v>46103.26</c:v>
                </c:pt>
                <c:pt idx="6285">
                  <c:v>46104.26</c:v>
                </c:pt>
                <c:pt idx="6286">
                  <c:v>46105.26</c:v>
                </c:pt>
                <c:pt idx="6287">
                  <c:v>46106.27</c:v>
                </c:pt>
                <c:pt idx="6288">
                  <c:v>46107.27</c:v>
                </c:pt>
                <c:pt idx="6289">
                  <c:v>46108.27</c:v>
                </c:pt>
                <c:pt idx="6290">
                  <c:v>46112.97</c:v>
                </c:pt>
                <c:pt idx="6291">
                  <c:v>46113.98</c:v>
                </c:pt>
                <c:pt idx="6292">
                  <c:v>46114.98</c:v>
                </c:pt>
                <c:pt idx="6293">
                  <c:v>46115.98</c:v>
                </c:pt>
                <c:pt idx="6294">
                  <c:v>46116.98</c:v>
                </c:pt>
                <c:pt idx="6295">
                  <c:v>46117.98</c:v>
                </c:pt>
                <c:pt idx="6296">
                  <c:v>46118.98</c:v>
                </c:pt>
                <c:pt idx="6297">
                  <c:v>46119.98</c:v>
                </c:pt>
                <c:pt idx="6298">
                  <c:v>46120.98</c:v>
                </c:pt>
                <c:pt idx="6299">
                  <c:v>46121.98</c:v>
                </c:pt>
                <c:pt idx="6300">
                  <c:v>46246.09</c:v>
                </c:pt>
                <c:pt idx="6301">
                  <c:v>46247.09</c:v>
                </c:pt>
                <c:pt idx="6302">
                  <c:v>46248.09</c:v>
                </c:pt>
                <c:pt idx="6303">
                  <c:v>46249.09</c:v>
                </c:pt>
                <c:pt idx="6304">
                  <c:v>46250.09</c:v>
                </c:pt>
                <c:pt idx="6305">
                  <c:v>46251.09</c:v>
                </c:pt>
                <c:pt idx="6306">
                  <c:v>46252.09</c:v>
                </c:pt>
                <c:pt idx="6307">
                  <c:v>46253.1</c:v>
                </c:pt>
                <c:pt idx="6308">
                  <c:v>46254.1</c:v>
                </c:pt>
                <c:pt idx="6309">
                  <c:v>46255.1</c:v>
                </c:pt>
                <c:pt idx="6310">
                  <c:v>46259.8</c:v>
                </c:pt>
                <c:pt idx="6311">
                  <c:v>46260.81</c:v>
                </c:pt>
                <c:pt idx="6312">
                  <c:v>46261.81</c:v>
                </c:pt>
                <c:pt idx="6313">
                  <c:v>46262.81</c:v>
                </c:pt>
                <c:pt idx="6314">
                  <c:v>46263.81</c:v>
                </c:pt>
                <c:pt idx="6315">
                  <c:v>46264.81</c:v>
                </c:pt>
                <c:pt idx="6316">
                  <c:v>46265.81</c:v>
                </c:pt>
                <c:pt idx="6317">
                  <c:v>46266.81</c:v>
                </c:pt>
                <c:pt idx="6318">
                  <c:v>46267.81</c:v>
                </c:pt>
                <c:pt idx="6319">
                  <c:v>46268.81</c:v>
                </c:pt>
                <c:pt idx="6320">
                  <c:v>46392.91</c:v>
                </c:pt>
                <c:pt idx="6321">
                  <c:v>46393.92</c:v>
                </c:pt>
                <c:pt idx="6322">
                  <c:v>46394.92</c:v>
                </c:pt>
                <c:pt idx="6323">
                  <c:v>46395.92</c:v>
                </c:pt>
                <c:pt idx="6324">
                  <c:v>46396.92</c:v>
                </c:pt>
                <c:pt idx="6325">
                  <c:v>46397.92</c:v>
                </c:pt>
                <c:pt idx="6326">
                  <c:v>46398.92</c:v>
                </c:pt>
                <c:pt idx="6327">
                  <c:v>46399.92</c:v>
                </c:pt>
                <c:pt idx="6328">
                  <c:v>46400.92</c:v>
                </c:pt>
                <c:pt idx="6329">
                  <c:v>46401.92</c:v>
                </c:pt>
                <c:pt idx="6330">
                  <c:v>46406.63</c:v>
                </c:pt>
                <c:pt idx="6331">
                  <c:v>46407.63</c:v>
                </c:pt>
                <c:pt idx="6332">
                  <c:v>46408.63</c:v>
                </c:pt>
                <c:pt idx="6333">
                  <c:v>46409.63</c:v>
                </c:pt>
                <c:pt idx="6334">
                  <c:v>46410.63</c:v>
                </c:pt>
                <c:pt idx="6335">
                  <c:v>46411.63</c:v>
                </c:pt>
                <c:pt idx="6336">
                  <c:v>46412.63</c:v>
                </c:pt>
                <c:pt idx="6337">
                  <c:v>46413.63</c:v>
                </c:pt>
                <c:pt idx="6338">
                  <c:v>46414.64</c:v>
                </c:pt>
                <c:pt idx="6339">
                  <c:v>46415.64</c:v>
                </c:pt>
                <c:pt idx="6340">
                  <c:v>46539.74</c:v>
                </c:pt>
                <c:pt idx="6341">
                  <c:v>46540.74</c:v>
                </c:pt>
                <c:pt idx="6342">
                  <c:v>46541.74</c:v>
                </c:pt>
                <c:pt idx="6343">
                  <c:v>46542.74</c:v>
                </c:pt>
                <c:pt idx="6344">
                  <c:v>46543.74</c:v>
                </c:pt>
                <c:pt idx="6345">
                  <c:v>46544.75</c:v>
                </c:pt>
                <c:pt idx="6346">
                  <c:v>46545.75</c:v>
                </c:pt>
                <c:pt idx="6347">
                  <c:v>46546.75</c:v>
                </c:pt>
                <c:pt idx="6348">
                  <c:v>46547.75</c:v>
                </c:pt>
                <c:pt idx="6349">
                  <c:v>46548.75</c:v>
                </c:pt>
                <c:pt idx="6350">
                  <c:v>46553.46</c:v>
                </c:pt>
                <c:pt idx="6351">
                  <c:v>46554.46</c:v>
                </c:pt>
                <c:pt idx="6352">
                  <c:v>46555.46</c:v>
                </c:pt>
                <c:pt idx="6353">
                  <c:v>46556.46</c:v>
                </c:pt>
                <c:pt idx="6354">
                  <c:v>46557.46</c:v>
                </c:pt>
                <c:pt idx="6355">
                  <c:v>46558.46</c:v>
                </c:pt>
                <c:pt idx="6356">
                  <c:v>46559.46</c:v>
                </c:pt>
                <c:pt idx="6357">
                  <c:v>46560.46</c:v>
                </c:pt>
                <c:pt idx="6358">
                  <c:v>46561.46</c:v>
                </c:pt>
                <c:pt idx="6359">
                  <c:v>46562.46</c:v>
                </c:pt>
                <c:pt idx="6360">
                  <c:v>46686.57</c:v>
                </c:pt>
                <c:pt idx="6361">
                  <c:v>46687.57</c:v>
                </c:pt>
                <c:pt idx="6362">
                  <c:v>46688.57</c:v>
                </c:pt>
                <c:pt idx="6363">
                  <c:v>46689.57</c:v>
                </c:pt>
                <c:pt idx="6364">
                  <c:v>46690.57</c:v>
                </c:pt>
                <c:pt idx="6365">
                  <c:v>46691.58</c:v>
                </c:pt>
                <c:pt idx="6366">
                  <c:v>46692.58</c:v>
                </c:pt>
                <c:pt idx="6367">
                  <c:v>46693.58</c:v>
                </c:pt>
                <c:pt idx="6368">
                  <c:v>46694.58</c:v>
                </c:pt>
                <c:pt idx="6369">
                  <c:v>46695.58</c:v>
                </c:pt>
                <c:pt idx="6370">
                  <c:v>46700.29</c:v>
                </c:pt>
                <c:pt idx="6371">
                  <c:v>46701.29</c:v>
                </c:pt>
                <c:pt idx="6372">
                  <c:v>46702.29</c:v>
                </c:pt>
                <c:pt idx="6373">
                  <c:v>46703.29</c:v>
                </c:pt>
                <c:pt idx="6374">
                  <c:v>46704.29</c:v>
                </c:pt>
                <c:pt idx="6375">
                  <c:v>46705.29</c:v>
                </c:pt>
                <c:pt idx="6376">
                  <c:v>46706.29</c:v>
                </c:pt>
                <c:pt idx="6377">
                  <c:v>46707.29</c:v>
                </c:pt>
                <c:pt idx="6378">
                  <c:v>46708.29</c:v>
                </c:pt>
                <c:pt idx="6379">
                  <c:v>46709.29</c:v>
                </c:pt>
                <c:pt idx="6380">
                  <c:v>46833.4</c:v>
                </c:pt>
                <c:pt idx="6381">
                  <c:v>46834.4</c:v>
                </c:pt>
                <c:pt idx="6382">
                  <c:v>46835.4</c:v>
                </c:pt>
                <c:pt idx="6383">
                  <c:v>46836.4</c:v>
                </c:pt>
                <c:pt idx="6384">
                  <c:v>46837.4</c:v>
                </c:pt>
                <c:pt idx="6385">
                  <c:v>46838.4</c:v>
                </c:pt>
                <c:pt idx="6386">
                  <c:v>46839.4</c:v>
                </c:pt>
                <c:pt idx="6387">
                  <c:v>46840.4</c:v>
                </c:pt>
                <c:pt idx="6388">
                  <c:v>46841.4</c:v>
                </c:pt>
                <c:pt idx="6389">
                  <c:v>46842.4</c:v>
                </c:pt>
                <c:pt idx="6390">
                  <c:v>46847.11</c:v>
                </c:pt>
                <c:pt idx="6391">
                  <c:v>46848.11</c:v>
                </c:pt>
                <c:pt idx="6392">
                  <c:v>46849.12</c:v>
                </c:pt>
                <c:pt idx="6393">
                  <c:v>46850.12</c:v>
                </c:pt>
                <c:pt idx="6394">
                  <c:v>46851.12</c:v>
                </c:pt>
                <c:pt idx="6395">
                  <c:v>46852.12</c:v>
                </c:pt>
                <c:pt idx="6396">
                  <c:v>46853.12</c:v>
                </c:pt>
                <c:pt idx="6397">
                  <c:v>46854.12</c:v>
                </c:pt>
                <c:pt idx="6398">
                  <c:v>46855.12</c:v>
                </c:pt>
                <c:pt idx="6399">
                  <c:v>46856.12</c:v>
                </c:pt>
                <c:pt idx="6400">
                  <c:v>46980.22</c:v>
                </c:pt>
                <c:pt idx="6401">
                  <c:v>46981.22</c:v>
                </c:pt>
                <c:pt idx="6402">
                  <c:v>46982.22</c:v>
                </c:pt>
                <c:pt idx="6403">
                  <c:v>46983.22</c:v>
                </c:pt>
                <c:pt idx="6404">
                  <c:v>46984.23</c:v>
                </c:pt>
                <c:pt idx="6405">
                  <c:v>46985.23</c:v>
                </c:pt>
                <c:pt idx="6406">
                  <c:v>46986.23</c:v>
                </c:pt>
                <c:pt idx="6407">
                  <c:v>46987.23</c:v>
                </c:pt>
                <c:pt idx="6408">
                  <c:v>46988.23</c:v>
                </c:pt>
                <c:pt idx="6409">
                  <c:v>46989.23</c:v>
                </c:pt>
                <c:pt idx="6410">
                  <c:v>46993.94</c:v>
                </c:pt>
                <c:pt idx="6411">
                  <c:v>46994.94</c:v>
                </c:pt>
                <c:pt idx="6412">
                  <c:v>46995.94</c:v>
                </c:pt>
                <c:pt idx="6413">
                  <c:v>46996.94</c:v>
                </c:pt>
                <c:pt idx="6414">
                  <c:v>46997.94</c:v>
                </c:pt>
                <c:pt idx="6415">
                  <c:v>46998.94</c:v>
                </c:pt>
                <c:pt idx="6416">
                  <c:v>46999.94</c:v>
                </c:pt>
                <c:pt idx="6417">
                  <c:v>47000.94</c:v>
                </c:pt>
                <c:pt idx="6418">
                  <c:v>47001.94</c:v>
                </c:pt>
                <c:pt idx="6419">
                  <c:v>47002.94</c:v>
                </c:pt>
                <c:pt idx="6420">
                  <c:v>47126.96</c:v>
                </c:pt>
                <c:pt idx="6421">
                  <c:v>47127.96</c:v>
                </c:pt>
                <c:pt idx="6422">
                  <c:v>47128.96</c:v>
                </c:pt>
                <c:pt idx="6423">
                  <c:v>47129.96</c:v>
                </c:pt>
                <c:pt idx="6424">
                  <c:v>47130.96</c:v>
                </c:pt>
                <c:pt idx="6425">
                  <c:v>47131.96</c:v>
                </c:pt>
                <c:pt idx="6426">
                  <c:v>47132.96</c:v>
                </c:pt>
                <c:pt idx="6427">
                  <c:v>47133.96</c:v>
                </c:pt>
                <c:pt idx="6428">
                  <c:v>47134.96</c:v>
                </c:pt>
                <c:pt idx="6429">
                  <c:v>47135.96</c:v>
                </c:pt>
                <c:pt idx="6430">
                  <c:v>47140.67</c:v>
                </c:pt>
                <c:pt idx="6431">
                  <c:v>47141.67</c:v>
                </c:pt>
                <c:pt idx="6432">
                  <c:v>47142.67</c:v>
                </c:pt>
                <c:pt idx="6433">
                  <c:v>47143.67</c:v>
                </c:pt>
                <c:pt idx="6434">
                  <c:v>47144.67</c:v>
                </c:pt>
                <c:pt idx="6435">
                  <c:v>47145.67</c:v>
                </c:pt>
                <c:pt idx="6436">
                  <c:v>47146.67</c:v>
                </c:pt>
                <c:pt idx="6437">
                  <c:v>47147.67</c:v>
                </c:pt>
                <c:pt idx="6438">
                  <c:v>47148.67</c:v>
                </c:pt>
                <c:pt idx="6439">
                  <c:v>47149.67</c:v>
                </c:pt>
                <c:pt idx="6440">
                  <c:v>47273.78</c:v>
                </c:pt>
                <c:pt idx="6441">
                  <c:v>47274.78</c:v>
                </c:pt>
                <c:pt idx="6442">
                  <c:v>47275.78</c:v>
                </c:pt>
                <c:pt idx="6443">
                  <c:v>47276.78</c:v>
                </c:pt>
                <c:pt idx="6444">
                  <c:v>47277.78</c:v>
                </c:pt>
                <c:pt idx="6445">
                  <c:v>47278.78</c:v>
                </c:pt>
                <c:pt idx="6446">
                  <c:v>47279.78</c:v>
                </c:pt>
                <c:pt idx="6447">
                  <c:v>47280.78</c:v>
                </c:pt>
                <c:pt idx="6448">
                  <c:v>47281.78</c:v>
                </c:pt>
                <c:pt idx="6449">
                  <c:v>47282.79</c:v>
                </c:pt>
                <c:pt idx="6450">
                  <c:v>47287.49</c:v>
                </c:pt>
                <c:pt idx="6451">
                  <c:v>47288.49</c:v>
                </c:pt>
                <c:pt idx="6452">
                  <c:v>47289.49</c:v>
                </c:pt>
                <c:pt idx="6453">
                  <c:v>47290.49</c:v>
                </c:pt>
                <c:pt idx="6454">
                  <c:v>47291.5</c:v>
                </c:pt>
                <c:pt idx="6455">
                  <c:v>47292.5</c:v>
                </c:pt>
                <c:pt idx="6456">
                  <c:v>47293.5</c:v>
                </c:pt>
                <c:pt idx="6457">
                  <c:v>47294.5</c:v>
                </c:pt>
                <c:pt idx="6458">
                  <c:v>47295.5</c:v>
                </c:pt>
                <c:pt idx="6459">
                  <c:v>47296.5</c:v>
                </c:pt>
                <c:pt idx="6460">
                  <c:v>47420.52</c:v>
                </c:pt>
                <c:pt idx="6461">
                  <c:v>47421.52</c:v>
                </c:pt>
                <c:pt idx="6462">
                  <c:v>47422.53</c:v>
                </c:pt>
                <c:pt idx="6463">
                  <c:v>47423.53</c:v>
                </c:pt>
                <c:pt idx="6464">
                  <c:v>47424.53</c:v>
                </c:pt>
                <c:pt idx="6465">
                  <c:v>47425.53</c:v>
                </c:pt>
                <c:pt idx="6466">
                  <c:v>47426.53</c:v>
                </c:pt>
                <c:pt idx="6467">
                  <c:v>47427.53</c:v>
                </c:pt>
                <c:pt idx="6468">
                  <c:v>47428.53</c:v>
                </c:pt>
                <c:pt idx="6469">
                  <c:v>47429.53</c:v>
                </c:pt>
                <c:pt idx="6470">
                  <c:v>47434.24</c:v>
                </c:pt>
                <c:pt idx="6471">
                  <c:v>47435.24</c:v>
                </c:pt>
                <c:pt idx="6472">
                  <c:v>47436.24</c:v>
                </c:pt>
                <c:pt idx="6473">
                  <c:v>47437.24</c:v>
                </c:pt>
                <c:pt idx="6474">
                  <c:v>47438.24</c:v>
                </c:pt>
                <c:pt idx="6475">
                  <c:v>47439.24</c:v>
                </c:pt>
                <c:pt idx="6476">
                  <c:v>47440.24</c:v>
                </c:pt>
                <c:pt idx="6477">
                  <c:v>47441.24</c:v>
                </c:pt>
                <c:pt idx="6478">
                  <c:v>47442.24</c:v>
                </c:pt>
                <c:pt idx="6479">
                  <c:v>47443.24</c:v>
                </c:pt>
                <c:pt idx="6480">
                  <c:v>47567.35</c:v>
                </c:pt>
                <c:pt idx="6481">
                  <c:v>47568.35</c:v>
                </c:pt>
                <c:pt idx="6482">
                  <c:v>47569.35</c:v>
                </c:pt>
                <c:pt idx="6483">
                  <c:v>47570.35</c:v>
                </c:pt>
                <c:pt idx="6484">
                  <c:v>47571.35</c:v>
                </c:pt>
                <c:pt idx="6485">
                  <c:v>47572.36</c:v>
                </c:pt>
                <c:pt idx="6486">
                  <c:v>47573.36</c:v>
                </c:pt>
                <c:pt idx="6487">
                  <c:v>47574.36</c:v>
                </c:pt>
                <c:pt idx="6488">
                  <c:v>47575.36</c:v>
                </c:pt>
                <c:pt idx="6489">
                  <c:v>47576.36</c:v>
                </c:pt>
                <c:pt idx="6490">
                  <c:v>47581.07</c:v>
                </c:pt>
                <c:pt idx="6491">
                  <c:v>47582.07</c:v>
                </c:pt>
                <c:pt idx="6492">
                  <c:v>47583.07</c:v>
                </c:pt>
                <c:pt idx="6493">
                  <c:v>47584.07</c:v>
                </c:pt>
                <c:pt idx="6494">
                  <c:v>47585.07</c:v>
                </c:pt>
                <c:pt idx="6495">
                  <c:v>47586.07</c:v>
                </c:pt>
                <c:pt idx="6496">
                  <c:v>47587.07</c:v>
                </c:pt>
                <c:pt idx="6497">
                  <c:v>47588.07</c:v>
                </c:pt>
                <c:pt idx="6498">
                  <c:v>47589.07</c:v>
                </c:pt>
                <c:pt idx="6499">
                  <c:v>47590.07</c:v>
                </c:pt>
                <c:pt idx="6500">
                  <c:v>47714.18</c:v>
                </c:pt>
                <c:pt idx="6501">
                  <c:v>47715.18</c:v>
                </c:pt>
                <c:pt idx="6502">
                  <c:v>47716.18</c:v>
                </c:pt>
                <c:pt idx="6503">
                  <c:v>47717.18</c:v>
                </c:pt>
                <c:pt idx="6504">
                  <c:v>47718.18</c:v>
                </c:pt>
                <c:pt idx="6505">
                  <c:v>47719.18</c:v>
                </c:pt>
                <c:pt idx="6506">
                  <c:v>47720.18</c:v>
                </c:pt>
                <c:pt idx="6507">
                  <c:v>47721.18</c:v>
                </c:pt>
                <c:pt idx="6508">
                  <c:v>47722.18</c:v>
                </c:pt>
                <c:pt idx="6509">
                  <c:v>47723.19</c:v>
                </c:pt>
                <c:pt idx="6510">
                  <c:v>47727.89</c:v>
                </c:pt>
                <c:pt idx="6511">
                  <c:v>47728.9</c:v>
                </c:pt>
                <c:pt idx="6512">
                  <c:v>47729.9</c:v>
                </c:pt>
                <c:pt idx="6513">
                  <c:v>47730.9</c:v>
                </c:pt>
                <c:pt idx="6514">
                  <c:v>47731.9</c:v>
                </c:pt>
                <c:pt idx="6515">
                  <c:v>47732.9</c:v>
                </c:pt>
                <c:pt idx="6516">
                  <c:v>47733.9</c:v>
                </c:pt>
                <c:pt idx="6517">
                  <c:v>47734.9</c:v>
                </c:pt>
                <c:pt idx="6518">
                  <c:v>47735.9</c:v>
                </c:pt>
                <c:pt idx="6519">
                  <c:v>47736.9</c:v>
                </c:pt>
                <c:pt idx="6520">
                  <c:v>47861.0</c:v>
                </c:pt>
                <c:pt idx="6521">
                  <c:v>47862.01</c:v>
                </c:pt>
                <c:pt idx="6522">
                  <c:v>47863.01</c:v>
                </c:pt>
                <c:pt idx="6523">
                  <c:v>47864.01</c:v>
                </c:pt>
                <c:pt idx="6524">
                  <c:v>47865.01</c:v>
                </c:pt>
                <c:pt idx="6525">
                  <c:v>47866.01</c:v>
                </c:pt>
                <c:pt idx="6526">
                  <c:v>47867.01</c:v>
                </c:pt>
                <c:pt idx="6527">
                  <c:v>47868.01</c:v>
                </c:pt>
                <c:pt idx="6528">
                  <c:v>47869.01</c:v>
                </c:pt>
                <c:pt idx="6529">
                  <c:v>47870.01</c:v>
                </c:pt>
                <c:pt idx="6530">
                  <c:v>47874.72</c:v>
                </c:pt>
                <c:pt idx="6531">
                  <c:v>47875.72</c:v>
                </c:pt>
                <c:pt idx="6532">
                  <c:v>47876.72</c:v>
                </c:pt>
                <c:pt idx="6533">
                  <c:v>47877.72</c:v>
                </c:pt>
                <c:pt idx="6534">
                  <c:v>47878.72</c:v>
                </c:pt>
                <c:pt idx="6535">
                  <c:v>47879.72</c:v>
                </c:pt>
                <c:pt idx="6536">
                  <c:v>47880.72</c:v>
                </c:pt>
                <c:pt idx="6537">
                  <c:v>47881.72</c:v>
                </c:pt>
                <c:pt idx="6538">
                  <c:v>47882.73</c:v>
                </c:pt>
                <c:pt idx="6539">
                  <c:v>47883.73</c:v>
                </c:pt>
                <c:pt idx="6540">
                  <c:v>48007.83</c:v>
                </c:pt>
                <c:pt idx="6541">
                  <c:v>48008.83</c:v>
                </c:pt>
                <c:pt idx="6542">
                  <c:v>48009.84</c:v>
                </c:pt>
                <c:pt idx="6543">
                  <c:v>48010.84</c:v>
                </c:pt>
                <c:pt idx="6544">
                  <c:v>48011.84</c:v>
                </c:pt>
                <c:pt idx="6545">
                  <c:v>48012.84</c:v>
                </c:pt>
                <c:pt idx="6546">
                  <c:v>48013.84</c:v>
                </c:pt>
                <c:pt idx="6547">
                  <c:v>48014.84</c:v>
                </c:pt>
                <c:pt idx="6548">
                  <c:v>48015.84</c:v>
                </c:pt>
                <c:pt idx="6549">
                  <c:v>48016.84</c:v>
                </c:pt>
                <c:pt idx="6550">
                  <c:v>48021.55</c:v>
                </c:pt>
                <c:pt idx="6551">
                  <c:v>48022.55</c:v>
                </c:pt>
                <c:pt idx="6552">
                  <c:v>48023.55</c:v>
                </c:pt>
                <c:pt idx="6553">
                  <c:v>48024.55</c:v>
                </c:pt>
                <c:pt idx="6554">
                  <c:v>48025.55</c:v>
                </c:pt>
                <c:pt idx="6555">
                  <c:v>48026.55</c:v>
                </c:pt>
                <c:pt idx="6556">
                  <c:v>48027.55</c:v>
                </c:pt>
                <c:pt idx="6557">
                  <c:v>48028.55</c:v>
                </c:pt>
                <c:pt idx="6558">
                  <c:v>48029.55</c:v>
                </c:pt>
                <c:pt idx="6559">
                  <c:v>48030.55</c:v>
                </c:pt>
                <c:pt idx="6560">
                  <c:v>48154.66</c:v>
                </c:pt>
                <c:pt idx="6561">
                  <c:v>48155.66</c:v>
                </c:pt>
                <c:pt idx="6562">
                  <c:v>48156.66</c:v>
                </c:pt>
                <c:pt idx="6563">
                  <c:v>48157.66</c:v>
                </c:pt>
                <c:pt idx="6564">
                  <c:v>48158.66</c:v>
                </c:pt>
                <c:pt idx="6565">
                  <c:v>48159.66</c:v>
                </c:pt>
                <c:pt idx="6566">
                  <c:v>48160.67</c:v>
                </c:pt>
                <c:pt idx="6567">
                  <c:v>48161.67</c:v>
                </c:pt>
                <c:pt idx="6568">
                  <c:v>48162.67</c:v>
                </c:pt>
                <c:pt idx="6569">
                  <c:v>48163.67</c:v>
                </c:pt>
                <c:pt idx="6570">
                  <c:v>48168.38</c:v>
                </c:pt>
                <c:pt idx="6571">
                  <c:v>48169.38</c:v>
                </c:pt>
                <c:pt idx="6572">
                  <c:v>48170.38</c:v>
                </c:pt>
                <c:pt idx="6573">
                  <c:v>48171.38</c:v>
                </c:pt>
                <c:pt idx="6574">
                  <c:v>48172.38</c:v>
                </c:pt>
                <c:pt idx="6575">
                  <c:v>48173.38</c:v>
                </c:pt>
                <c:pt idx="6576">
                  <c:v>48174.38</c:v>
                </c:pt>
                <c:pt idx="6577">
                  <c:v>48175.38</c:v>
                </c:pt>
                <c:pt idx="6578">
                  <c:v>48176.38</c:v>
                </c:pt>
                <c:pt idx="6579">
                  <c:v>48177.38</c:v>
                </c:pt>
                <c:pt idx="6580">
                  <c:v>48301.49</c:v>
                </c:pt>
                <c:pt idx="6581">
                  <c:v>48302.49</c:v>
                </c:pt>
                <c:pt idx="6582">
                  <c:v>48303.49</c:v>
                </c:pt>
                <c:pt idx="6583">
                  <c:v>48304.49</c:v>
                </c:pt>
                <c:pt idx="6584">
                  <c:v>48305.49</c:v>
                </c:pt>
                <c:pt idx="6585">
                  <c:v>48306.49</c:v>
                </c:pt>
                <c:pt idx="6586">
                  <c:v>48307.49</c:v>
                </c:pt>
                <c:pt idx="6587">
                  <c:v>48308.49</c:v>
                </c:pt>
                <c:pt idx="6588">
                  <c:v>48309.49</c:v>
                </c:pt>
                <c:pt idx="6589">
                  <c:v>48310.49</c:v>
                </c:pt>
                <c:pt idx="6590">
                  <c:v>48315.2</c:v>
                </c:pt>
                <c:pt idx="6591">
                  <c:v>48316.2</c:v>
                </c:pt>
                <c:pt idx="6592">
                  <c:v>48317.2</c:v>
                </c:pt>
                <c:pt idx="6593">
                  <c:v>48318.2</c:v>
                </c:pt>
                <c:pt idx="6594">
                  <c:v>48319.2</c:v>
                </c:pt>
                <c:pt idx="6595">
                  <c:v>48320.21</c:v>
                </c:pt>
                <c:pt idx="6596">
                  <c:v>48321.21</c:v>
                </c:pt>
                <c:pt idx="6597">
                  <c:v>48322.21</c:v>
                </c:pt>
                <c:pt idx="6598">
                  <c:v>48323.21</c:v>
                </c:pt>
                <c:pt idx="6599">
                  <c:v>48324.21</c:v>
                </c:pt>
                <c:pt idx="6600">
                  <c:v>48448.29</c:v>
                </c:pt>
                <c:pt idx="6601">
                  <c:v>48449.29</c:v>
                </c:pt>
                <c:pt idx="6602">
                  <c:v>48450.29</c:v>
                </c:pt>
                <c:pt idx="6603">
                  <c:v>48451.29</c:v>
                </c:pt>
                <c:pt idx="6604">
                  <c:v>48452.29</c:v>
                </c:pt>
                <c:pt idx="6605">
                  <c:v>48453.3</c:v>
                </c:pt>
                <c:pt idx="6606">
                  <c:v>48454.3</c:v>
                </c:pt>
                <c:pt idx="6607">
                  <c:v>48455.3</c:v>
                </c:pt>
                <c:pt idx="6608">
                  <c:v>48456.3</c:v>
                </c:pt>
                <c:pt idx="6609">
                  <c:v>48457.3</c:v>
                </c:pt>
                <c:pt idx="6610">
                  <c:v>48462.01</c:v>
                </c:pt>
                <c:pt idx="6611">
                  <c:v>48463.01</c:v>
                </c:pt>
                <c:pt idx="6612">
                  <c:v>48464.01</c:v>
                </c:pt>
                <c:pt idx="6613">
                  <c:v>48465.01</c:v>
                </c:pt>
                <c:pt idx="6614">
                  <c:v>48466.01</c:v>
                </c:pt>
                <c:pt idx="6615">
                  <c:v>48467.01</c:v>
                </c:pt>
                <c:pt idx="6616">
                  <c:v>48468.01</c:v>
                </c:pt>
                <c:pt idx="6617">
                  <c:v>48469.01</c:v>
                </c:pt>
                <c:pt idx="6618">
                  <c:v>48470.01</c:v>
                </c:pt>
                <c:pt idx="6619">
                  <c:v>48471.01</c:v>
                </c:pt>
                <c:pt idx="6620">
                  <c:v>48595.11</c:v>
                </c:pt>
                <c:pt idx="6621">
                  <c:v>48596.12</c:v>
                </c:pt>
                <c:pt idx="6622">
                  <c:v>48597.12</c:v>
                </c:pt>
                <c:pt idx="6623">
                  <c:v>48598.12</c:v>
                </c:pt>
                <c:pt idx="6624">
                  <c:v>48599.12</c:v>
                </c:pt>
                <c:pt idx="6625">
                  <c:v>48600.12</c:v>
                </c:pt>
                <c:pt idx="6626">
                  <c:v>48601.12</c:v>
                </c:pt>
                <c:pt idx="6627">
                  <c:v>48602.12</c:v>
                </c:pt>
                <c:pt idx="6628">
                  <c:v>48603.12</c:v>
                </c:pt>
                <c:pt idx="6629">
                  <c:v>48604.12</c:v>
                </c:pt>
                <c:pt idx="6630">
                  <c:v>48608.83</c:v>
                </c:pt>
                <c:pt idx="6631">
                  <c:v>48609.83</c:v>
                </c:pt>
                <c:pt idx="6632">
                  <c:v>48610.83</c:v>
                </c:pt>
                <c:pt idx="6633">
                  <c:v>48611.83</c:v>
                </c:pt>
                <c:pt idx="6634">
                  <c:v>48612.83</c:v>
                </c:pt>
                <c:pt idx="6635">
                  <c:v>48613.83</c:v>
                </c:pt>
                <c:pt idx="6636">
                  <c:v>48614.83</c:v>
                </c:pt>
                <c:pt idx="6637">
                  <c:v>48615.83</c:v>
                </c:pt>
                <c:pt idx="6638">
                  <c:v>48616.84</c:v>
                </c:pt>
                <c:pt idx="6639">
                  <c:v>48617.84</c:v>
                </c:pt>
                <c:pt idx="6640">
                  <c:v>48741.94</c:v>
                </c:pt>
                <c:pt idx="6641">
                  <c:v>48742.94</c:v>
                </c:pt>
                <c:pt idx="6642">
                  <c:v>48743.94</c:v>
                </c:pt>
                <c:pt idx="6643">
                  <c:v>48744.94</c:v>
                </c:pt>
                <c:pt idx="6644">
                  <c:v>48745.94</c:v>
                </c:pt>
                <c:pt idx="6645">
                  <c:v>48746.95</c:v>
                </c:pt>
                <c:pt idx="6646">
                  <c:v>48747.95</c:v>
                </c:pt>
                <c:pt idx="6647">
                  <c:v>48748.95</c:v>
                </c:pt>
                <c:pt idx="6648">
                  <c:v>48749.95</c:v>
                </c:pt>
                <c:pt idx="6649">
                  <c:v>48750.95</c:v>
                </c:pt>
                <c:pt idx="6650">
                  <c:v>48755.66</c:v>
                </c:pt>
                <c:pt idx="6651">
                  <c:v>48756.66</c:v>
                </c:pt>
                <c:pt idx="6652">
                  <c:v>48757.66</c:v>
                </c:pt>
                <c:pt idx="6653">
                  <c:v>48758.66</c:v>
                </c:pt>
                <c:pt idx="6654">
                  <c:v>48759.66</c:v>
                </c:pt>
                <c:pt idx="6655">
                  <c:v>48760.66</c:v>
                </c:pt>
                <c:pt idx="6656">
                  <c:v>48761.66</c:v>
                </c:pt>
                <c:pt idx="6657">
                  <c:v>48762.66</c:v>
                </c:pt>
                <c:pt idx="6658">
                  <c:v>48763.66</c:v>
                </c:pt>
                <c:pt idx="6659">
                  <c:v>48764.66</c:v>
                </c:pt>
                <c:pt idx="6660">
                  <c:v>48888.74</c:v>
                </c:pt>
                <c:pt idx="6661">
                  <c:v>48889.74</c:v>
                </c:pt>
                <c:pt idx="6662">
                  <c:v>48890.74</c:v>
                </c:pt>
                <c:pt idx="6663">
                  <c:v>48891.74</c:v>
                </c:pt>
                <c:pt idx="6664">
                  <c:v>48892.74</c:v>
                </c:pt>
                <c:pt idx="6665">
                  <c:v>48893.74</c:v>
                </c:pt>
                <c:pt idx="6666">
                  <c:v>48894.74</c:v>
                </c:pt>
                <c:pt idx="6667">
                  <c:v>48895.74</c:v>
                </c:pt>
                <c:pt idx="6668">
                  <c:v>48896.74</c:v>
                </c:pt>
                <c:pt idx="6669">
                  <c:v>48897.75</c:v>
                </c:pt>
                <c:pt idx="6670">
                  <c:v>48902.45</c:v>
                </c:pt>
                <c:pt idx="6671">
                  <c:v>48903.45</c:v>
                </c:pt>
                <c:pt idx="6672">
                  <c:v>48904.46</c:v>
                </c:pt>
                <c:pt idx="6673">
                  <c:v>48905.46</c:v>
                </c:pt>
                <c:pt idx="6674">
                  <c:v>48906.46</c:v>
                </c:pt>
                <c:pt idx="6675">
                  <c:v>48907.46</c:v>
                </c:pt>
                <c:pt idx="6676">
                  <c:v>48908.46</c:v>
                </c:pt>
                <c:pt idx="6677">
                  <c:v>48909.46</c:v>
                </c:pt>
                <c:pt idx="6678">
                  <c:v>48910.46</c:v>
                </c:pt>
                <c:pt idx="6679">
                  <c:v>48911.46</c:v>
                </c:pt>
                <c:pt idx="6680">
                  <c:v>49035.57</c:v>
                </c:pt>
                <c:pt idx="6681">
                  <c:v>49036.57</c:v>
                </c:pt>
                <c:pt idx="6682">
                  <c:v>49037.57</c:v>
                </c:pt>
                <c:pt idx="6683">
                  <c:v>49038.57</c:v>
                </c:pt>
                <c:pt idx="6684">
                  <c:v>49039.57</c:v>
                </c:pt>
                <c:pt idx="6685">
                  <c:v>49040.57</c:v>
                </c:pt>
                <c:pt idx="6686">
                  <c:v>49041.57</c:v>
                </c:pt>
                <c:pt idx="6687">
                  <c:v>49042.57</c:v>
                </c:pt>
                <c:pt idx="6688">
                  <c:v>49043.57</c:v>
                </c:pt>
                <c:pt idx="6689">
                  <c:v>49044.57</c:v>
                </c:pt>
                <c:pt idx="6690">
                  <c:v>49049.28</c:v>
                </c:pt>
                <c:pt idx="6691">
                  <c:v>49050.28</c:v>
                </c:pt>
                <c:pt idx="6692">
                  <c:v>49051.28</c:v>
                </c:pt>
                <c:pt idx="6693">
                  <c:v>49052.28</c:v>
                </c:pt>
                <c:pt idx="6694">
                  <c:v>49053.28</c:v>
                </c:pt>
                <c:pt idx="6695">
                  <c:v>49054.28</c:v>
                </c:pt>
                <c:pt idx="6696">
                  <c:v>49055.28</c:v>
                </c:pt>
                <c:pt idx="6697">
                  <c:v>49056.29</c:v>
                </c:pt>
                <c:pt idx="6698">
                  <c:v>49057.29</c:v>
                </c:pt>
                <c:pt idx="6699">
                  <c:v>49058.29</c:v>
                </c:pt>
                <c:pt idx="6700">
                  <c:v>49182.39</c:v>
                </c:pt>
                <c:pt idx="6701">
                  <c:v>49183.39</c:v>
                </c:pt>
                <c:pt idx="6702">
                  <c:v>49184.39</c:v>
                </c:pt>
                <c:pt idx="6703">
                  <c:v>49185.39</c:v>
                </c:pt>
                <c:pt idx="6704">
                  <c:v>49186.39</c:v>
                </c:pt>
                <c:pt idx="6705">
                  <c:v>49187.4</c:v>
                </c:pt>
                <c:pt idx="6706">
                  <c:v>49188.4</c:v>
                </c:pt>
                <c:pt idx="6707">
                  <c:v>49189.4</c:v>
                </c:pt>
                <c:pt idx="6708">
                  <c:v>49190.4</c:v>
                </c:pt>
                <c:pt idx="6709">
                  <c:v>49191.4</c:v>
                </c:pt>
                <c:pt idx="6710">
                  <c:v>49196.11</c:v>
                </c:pt>
                <c:pt idx="6711">
                  <c:v>49197.11</c:v>
                </c:pt>
                <c:pt idx="6712">
                  <c:v>49198.11</c:v>
                </c:pt>
                <c:pt idx="6713">
                  <c:v>49199.11</c:v>
                </c:pt>
                <c:pt idx="6714">
                  <c:v>49200.11</c:v>
                </c:pt>
                <c:pt idx="6715">
                  <c:v>49201.11</c:v>
                </c:pt>
                <c:pt idx="6716">
                  <c:v>49202.11</c:v>
                </c:pt>
                <c:pt idx="6717">
                  <c:v>49203.11</c:v>
                </c:pt>
                <c:pt idx="6718">
                  <c:v>49204.11</c:v>
                </c:pt>
                <c:pt idx="6719">
                  <c:v>49205.11</c:v>
                </c:pt>
                <c:pt idx="6720">
                  <c:v>49329.22</c:v>
                </c:pt>
                <c:pt idx="6721">
                  <c:v>49330.22</c:v>
                </c:pt>
                <c:pt idx="6722">
                  <c:v>49331.22</c:v>
                </c:pt>
                <c:pt idx="6723">
                  <c:v>49332.22</c:v>
                </c:pt>
                <c:pt idx="6724">
                  <c:v>49333.22</c:v>
                </c:pt>
                <c:pt idx="6725">
                  <c:v>49334.22</c:v>
                </c:pt>
                <c:pt idx="6726">
                  <c:v>49335.22</c:v>
                </c:pt>
                <c:pt idx="6727">
                  <c:v>49336.22</c:v>
                </c:pt>
                <c:pt idx="6728">
                  <c:v>49337.22</c:v>
                </c:pt>
                <c:pt idx="6729">
                  <c:v>49338.22</c:v>
                </c:pt>
                <c:pt idx="6730">
                  <c:v>49342.93</c:v>
                </c:pt>
                <c:pt idx="6731">
                  <c:v>49343.93</c:v>
                </c:pt>
                <c:pt idx="6732">
                  <c:v>49344.94</c:v>
                </c:pt>
                <c:pt idx="6733">
                  <c:v>49345.93</c:v>
                </c:pt>
                <c:pt idx="6734">
                  <c:v>49346.93</c:v>
                </c:pt>
                <c:pt idx="6735">
                  <c:v>49347.93</c:v>
                </c:pt>
                <c:pt idx="6736">
                  <c:v>49348.94</c:v>
                </c:pt>
                <c:pt idx="6737">
                  <c:v>49349.93</c:v>
                </c:pt>
                <c:pt idx="6738">
                  <c:v>49350.93</c:v>
                </c:pt>
                <c:pt idx="6739">
                  <c:v>49351.93</c:v>
                </c:pt>
                <c:pt idx="6740">
                  <c:v>49476.04</c:v>
                </c:pt>
                <c:pt idx="6741">
                  <c:v>49477.04</c:v>
                </c:pt>
                <c:pt idx="6742">
                  <c:v>49478.04</c:v>
                </c:pt>
                <c:pt idx="6743">
                  <c:v>49479.04</c:v>
                </c:pt>
                <c:pt idx="6744">
                  <c:v>49480.05</c:v>
                </c:pt>
                <c:pt idx="6745">
                  <c:v>49481.05</c:v>
                </c:pt>
                <c:pt idx="6746">
                  <c:v>49482.05</c:v>
                </c:pt>
                <c:pt idx="6747">
                  <c:v>49483.05</c:v>
                </c:pt>
                <c:pt idx="6748">
                  <c:v>49484.05</c:v>
                </c:pt>
                <c:pt idx="6749">
                  <c:v>49485.05</c:v>
                </c:pt>
                <c:pt idx="6750">
                  <c:v>49489.76</c:v>
                </c:pt>
                <c:pt idx="6751">
                  <c:v>49490.76</c:v>
                </c:pt>
                <c:pt idx="6752">
                  <c:v>49491.76</c:v>
                </c:pt>
                <c:pt idx="6753">
                  <c:v>49492.76</c:v>
                </c:pt>
                <c:pt idx="6754">
                  <c:v>49493.76</c:v>
                </c:pt>
                <c:pt idx="6755">
                  <c:v>49494.76</c:v>
                </c:pt>
                <c:pt idx="6756">
                  <c:v>49495.76</c:v>
                </c:pt>
                <c:pt idx="6757">
                  <c:v>49496.76</c:v>
                </c:pt>
                <c:pt idx="6758">
                  <c:v>49497.76</c:v>
                </c:pt>
                <c:pt idx="6759">
                  <c:v>49498.76</c:v>
                </c:pt>
                <c:pt idx="6760">
                  <c:v>49622.86</c:v>
                </c:pt>
                <c:pt idx="6761">
                  <c:v>49623.87</c:v>
                </c:pt>
                <c:pt idx="6762">
                  <c:v>49624.87</c:v>
                </c:pt>
                <c:pt idx="6763">
                  <c:v>49625.87</c:v>
                </c:pt>
                <c:pt idx="6764">
                  <c:v>49626.87</c:v>
                </c:pt>
                <c:pt idx="6765">
                  <c:v>49627.87</c:v>
                </c:pt>
                <c:pt idx="6766">
                  <c:v>49628.87</c:v>
                </c:pt>
                <c:pt idx="6767">
                  <c:v>49629.87</c:v>
                </c:pt>
                <c:pt idx="6768">
                  <c:v>49630.87</c:v>
                </c:pt>
                <c:pt idx="6769">
                  <c:v>49631.87</c:v>
                </c:pt>
                <c:pt idx="6770">
                  <c:v>49636.58</c:v>
                </c:pt>
                <c:pt idx="6771">
                  <c:v>49637.58</c:v>
                </c:pt>
                <c:pt idx="6772">
                  <c:v>49638.58</c:v>
                </c:pt>
                <c:pt idx="6773">
                  <c:v>49639.58</c:v>
                </c:pt>
                <c:pt idx="6774">
                  <c:v>49640.58</c:v>
                </c:pt>
                <c:pt idx="6775">
                  <c:v>49641.58</c:v>
                </c:pt>
                <c:pt idx="6776">
                  <c:v>49642.58</c:v>
                </c:pt>
                <c:pt idx="6777">
                  <c:v>49643.58</c:v>
                </c:pt>
                <c:pt idx="6778">
                  <c:v>49644.58</c:v>
                </c:pt>
                <c:pt idx="6779">
                  <c:v>49645.58</c:v>
                </c:pt>
                <c:pt idx="6780">
                  <c:v>49769.69</c:v>
                </c:pt>
                <c:pt idx="6781">
                  <c:v>49770.69</c:v>
                </c:pt>
                <c:pt idx="6782">
                  <c:v>49771.69</c:v>
                </c:pt>
                <c:pt idx="6783">
                  <c:v>49772.69</c:v>
                </c:pt>
                <c:pt idx="6784">
                  <c:v>49773.69</c:v>
                </c:pt>
                <c:pt idx="6785">
                  <c:v>49774.69</c:v>
                </c:pt>
                <c:pt idx="6786">
                  <c:v>49775.69</c:v>
                </c:pt>
                <c:pt idx="6787">
                  <c:v>49776.69</c:v>
                </c:pt>
                <c:pt idx="6788">
                  <c:v>49777.69</c:v>
                </c:pt>
                <c:pt idx="6789">
                  <c:v>49778.69</c:v>
                </c:pt>
                <c:pt idx="6790">
                  <c:v>49783.4</c:v>
                </c:pt>
                <c:pt idx="6791">
                  <c:v>49784.4</c:v>
                </c:pt>
                <c:pt idx="6792">
                  <c:v>49785.4</c:v>
                </c:pt>
                <c:pt idx="6793">
                  <c:v>49786.4</c:v>
                </c:pt>
                <c:pt idx="6794">
                  <c:v>49787.4</c:v>
                </c:pt>
                <c:pt idx="6795">
                  <c:v>49788.4</c:v>
                </c:pt>
                <c:pt idx="6796">
                  <c:v>49789.41</c:v>
                </c:pt>
                <c:pt idx="6797">
                  <c:v>49790.41</c:v>
                </c:pt>
                <c:pt idx="6798">
                  <c:v>49791.41</c:v>
                </c:pt>
                <c:pt idx="6799">
                  <c:v>49792.41</c:v>
                </c:pt>
                <c:pt idx="6800">
                  <c:v>49916.51</c:v>
                </c:pt>
                <c:pt idx="6801">
                  <c:v>49917.51</c:v>
                </c:pt>
                <c:pt idx="6802">
                  <c:v>49918.52</c:v>
                </c:pt>
                <c:pt idx="6803">
                  <c:v>49919.52</c:v>
                </c:pt>
                <c:pt idx="6804">
                  <c:v>49920.52</c:v>
                </c:pt>
                <c:pt idx="6805">
                  <c:v>49921.52</c:v>
                </c:pt>
                <c:pt idx="6806">
                  <c:v>49922.52</c:v>
                </c:pt>
                <c:pt idx="6807">
                  <c:v>49923.52</c:v>
                </c:pt>
                <c:pt idx="6808">
                  <c:v>49924.52</c:v>
                </c:pt>
                <c:pt idx="6809">
                  <c:v>49925.52</c:v>
                </c:pt>
                <c:pt idx="6810">
                  <c:v>49930.23</c:v>
                </c:pt>
                <c:pt idx="6811">
                  <c:v>49931.23</c:v>
                </c:pt>
                <c:pt idx="6812">
                  <c:v>49932.23</c:v>
                </c:pt>
                <c:pt idx="6813">
                  <c:v>49933.23</c:v>
                </c:pt>
                <c:pt idx="6814">
                  <c:v>49934.23</c:v>
                </c:pt>
                <c:pt idx="6815">
                  <c:v>49935.23</c:v>
                </c:pt>
                <c:pt idx="6816">
                  <c:v>49936.23</c:v>
                </c:pt>
                <c:pt idx="6817">
                  <c:v>49937.23</c:v>
                </c:pt>
                <c:pt idx="6818">
                  <c:v>49938.23</c:v>
                </c:pt>
                <c:pt idx="6819">
                  <c:v>49939.23</c:v>
                </c:pt>
                <c:pt idx="6820">
                  <c:v>50063.25</c:v>
                </c:pt>
                <c:pt idx="6821">
                  <c:v>50064.25</c:v>
                </c:pt>
                <c:pt idx="6822">
                  <c:v>50065.25</c:v>
                </c:pt>
                <c:pt idx="6823">
                  <c:v>50066.25</c:v>
                </c:pt>
                <c:pt idx="6824">
                  <c:v>50067.25</c:v>
                </c:pt>
                <c:pt idx="6825">
                  <c:v>50068.25</c:v>
                </c:pt>
                <c:pt idx="6826">
                  <c:v>50069.25</c:v>
                </c:pt>
                <c:pt idx="6827">
                  <c:v>50070.25</c:v>
                </c:pt>
                <c:pt idx="6828">
                  <c:v>50071.26</c:v>
                </c:pt>
                <c:pt idx="6829">
                  <c:v>50072.26</c:v>
                </c:pt>
                <c:pt idx="6830">
                  <c:v>50076.96</c:v>
                </c:pt>
                <c:pt idx="6831">
                  <c:v>50077.96</c:v>
                </c:pt>
                <c:pt idx="6832">
                  <c:v>50078.96</c:v>
                </c:pt>
                <c:pt idx="6833">
                  <c:v>50079.96</c:v>
                </c:pt>
                <c:pt idx="6834">
                  <c:v>50080.96</c:v>
                </c:pt>
                <c:pt idx="6835">
                  <c:v>50081.96</c:v>
                </c:pt>
                <c:pt idx="6836">
                  <c:v>50082.97</c:v>
                </c:pt>
                <c:pt idx="6837">
                  <c:v>50083.97</c:v>
                </c:pt>
                <c:pt idx="6838">
                  <c:v>50084.97</c:v>
                </c:pt>
                <c:pt idx="6839">
                  <c:v>50085.97</c:v>
                </c:pt>
                <c:pt idx="6840">
                  <c:v>50210.07</c:v>
                </c:pt>
                <c:pt idx="6841">
                  <c:v>50211.07</c:v>
                </c:pt>
                <c:pt idx="6842">
                  <c:v>50212.07</c:v>
                </c:pt>
                <c:pt idx="6843">
                  <c:v>50213.07</c:v>
                </c:pt>
                <c:pt idx="6844">
                  <c:v>50214.08</c:v>
                </c:pt>
                <c:pt idx="6845">
                  <c:v>50215.08</c:v>
                </c:pt>
                <c:pt idx="6846">
                  <c:v>50216.08</c:v>
                </c:pt>
                <c:pt idx="6847">
                  <c:v>50217.08</c:v>
                </c:pt>
                <c:pt idx="6848">
                  <c:v>50218.08</c:v>
                </c:pt>
                <c:pt idx="6849">
                  <c:v>50219.08</c:v>
                </c:pt>
                <c:pt idx="6850">
                  <c:v>50223.79</c:v>
                </c:pt>
                <c:pt idx="6851">
                  <c:v>50224.79</c:v>
                </c:pt>
                <c:pt idx="6852">
                  <c:v>50225.79</c:v>
                </c:pt>
                <c:pt idx="6853">
                  <c:v>50226.79</c:v>
                </c:pt>
                <c:pt idx="6854">
                  <c:v>50227.79</c:v>
                </c:pt>
                <c:pt idx="6855">
                  <c:v>50228.79</c:v>
                </c:pt>
                <c:pt idx="6856">
                  <c:v>50229.79</c:v>
                </c:pt>
                <c:pt idx="6857">
                  <c:v>50230.79</c:v>
                </c:pt>
                <c:pt idx="6858">
                  <c:v>50231.79</c:v>
                </c:pt>
                <c:pt idx="6859">
                  <c:v>50232.79</c:v>
                </c:pt>
                <c:pt idx="6860">
                  <c:v>50356.9</c:v>
                </c:pt>
                <c:pt idx="6861">
                  <c:v>50357.9</c:v>
                </c:pt>
                <c:pt idx="6862">
                  <c:v>50358.9</c:v>
                </c:pt>
                <c:pt idx="6863">
                  <c:v>50359.9</c:v>
                </c:pt>
                <c:pt idx="6864">
                  <c:v>50360.9</c:v>
                </c:pt>
                <c:pt idx="6865">
                  <c:v>50361.9</c:v>
                </c:pt>
                <c:pt idx="6866">
                  <c:v>50362.9</c:v>
                </c:pt>
                <c:pt idx="6867">
                  <c:v>50363.9</c:v>
                </c:pt>
                <c:pt idx="6868">
                  <c:v>50364.9</c:v>
                </c:pt>
                <c:pt idx="6869">
                  <c:v>50365.9</c:v>
                </c:pt>
                <c:pt idx="6870">
                  <c:v>50370.61</c:v>
                </c:pt>
                <c:pt idx="6871">
                  <c:v>50371.61</c:v>
                </c:pt>
                <c:pt idx="6872">
                  <c:v>50372.62</c:v>
                </c:pt>
                <c:pt idx="6873">
                  <c:v>50373.62</c:v>
                </c:pt>
                <c:pt idx="6874">
                  <c:v>50374.62</c:v>
                </c:pt>
                <c:pt idx="6875">
                  <c:v>50375.62</c:v>
                </c:pt>
                <c:pt idx="6876">
                  <c:v>50376.62</c:v>
                </c:pt>
                <c:pt idx="6877">
                  <c:v>50377.62</c:v>
                </c:pt>
                <c:pt idx="6878">
                  <c:v>50378.62</c:v>
                </c:pt>
                <c:pt idx="6879">
                  <c:v>50379.62</c:v>
                </c:pt>
                <c:pt idx="6880">
                  <c:v>50503.64</c:v>
                </c:pt>
                <c:pt idx="6881">
                  <c:v>50504.64</c:v>
                </c:pt>
                <c:pt idx="6882">
                  <c:v>50505.64</c:v>
                </c:pt>
                <c:pt idx="6883">
                  <c:v>50506.64</c:v>
                </c:pt>
                <c:pt idx="6884">
                  <c:v>50507.64</c:v>
                </c:pt>
                <c:pt idx="6885">
                  <c:v>50508.64</c:v>
                </c:pt>
                <c:pt idx="6886">
                  <c:v>50509.64</c:v>
                </c:pt>
                <c:pt idx="6887">
                  <c:v>50510.64</c:v>
                </c:pt>
                <c:pt idx="6888">
                  <c:v>50511.65</c:v>
                </c:pt>
                <c:pt idx="6889">
                  <c:v>50512.65</c:v>
                </c:pt>
                <c:pt idx="6890">
                  <c:v>50517.36</c:v>
                </c:pt>
                <c:pt idx="6891">
                  <c:v>50518.36</c:v>
                </c:pt>
                <c:pt idx="6892">
                  <c:v>50519.36</c:v>
                </c:pt>
                <c:pt idx="6893">
                  <c:v>50520.36</c:v>
                </c:pt>
                <c:pt idx="6894">
                  <c:v>50521.36</c:v>
                </c:pt>
                <c:pt idx="6895">
                  <c:v>50522.36</c:v>
                </c:pt>
                <c:pt idx="6896">
                  <c:v>50523.36</c:v>
                </c:pt>
                <c:pt idx="6897">
                  <c:v>50524.36</c:v>
                </c:pt>
                <c:pt idx="6898">
                  <c:v>50525.36</c:v>
                </c:pt>
                <c:pt idx="6899">
                  <c:v>50526.36</c:v>
                </c:pt>
                <c:pt idx="6900">
                  <c:v>50650.47</c:v>
                </c:pt>
                <c:pt idx="6901">
                  <c:v>50651.47</c:v>
                </c:pt>
                <c:pt idx="6902">
                  <c:v>50652.47</c:v>
                </c:pt>
                <c:pt idx="6903">
                  <c:v>50653.47</c:v>
                </c:pt>
                <c:pt idx="6904">
                  <c:v>50654.47</c:v>
                </c:pt>
                <c:pt idx="6905">
                  <c:v>50655.47</c:v>
                </c:pt>
                <c:pt idx="6906">
                  <c:v>50656.47</c:v>
                </c:pt>
                <c:pt idx="6907">
                  <c:v>50657.47</c:v>
                </c:pt>
                <c:pt idx="6908">
                  <c:v>50658.47</c:v>
                </c:pt>
                <c:pt idx="6909">
                  <c:v>50659.47</c:v>
                </c:pt>
                <c:pt idx="6910">
                  <c:v>50664.18</c:v>
                </c:pt>
                <c:pt idx="6911">
                  <c:v>50665.18</c:v>
                </c:pt>
                <c:pt idx="6912">
                  <c:v>50666.18</c:v>
                </c:pt>
                <c:pt idx="6913">
                  <c:v>50667.18</c:v>
                </c:pt>
                <c:pt idx="6914">
                  <c:v>50668.18</c:v>
                </c:pt>
                <c:pt idx="6915">
                  <c:v>50669.19</c:v>
                </c:pt>
                <c:pt idx="6916">
                  <c:v>50670.19</c:v>
                </c:pt>
                <c:pt idx="6917">
                  <c:v>50671.19</c:v>
                </c:pt>
                <c:pt idx="6918">
                  <c:v>50672.19</c:v>
                </c:pt>
                <c:pt idx="6919">
                  <c:v>50673.19</c:v>
                </c:pt>
                <c:pt idx="6920">
                  <c:v>50797.3</c:v>
                </c:pt>
                <c:pt idx="6921">
                  <c:v>50798.3</c:v>
                </c:pt>
                <c:pt idx="6922">
                  <c:v>50799.3</c:v>
                </c:pt>
                <c:pt idx="6923">
                  <c:v>50800.3</c:v>
                </c:pt>
                <c:pt idx="6924">
                  <c:v>50801.3</c:v>
                </c:pt>
                <c:pt idx="6925">
                  <c:v>50802.3</c:v>
                </c:pt>
                <c:pt idx="6926">
                  <c:v>50803.3</c:v>
                </c:pt>
                <c:pt idx="6927">
                  <c:v>50804.3</c:v>
                </c:pt>
                <c:pt idx="6928">
                  <c:v>50805.3</c:v>
                </c:pt>
                <c:pt idx="6929">
                  <c:v>50806.3</c:v>
                </c:pt>
                <c:pt idx="6930">
                  <c:v>50811.01</c:v>
                </c:pt>
                <c:pt idx="6931">
                  <c:v>50812.01</c:v>
                </c:pt>
                <c:pt idx="6932">
                  <c:v>50813.01</c:v>
                </c:pt>
                <c:pt idx="6933">
                  <c:v>50814.01</c:v>
                </c:pt>
                <c:pt idx="6934">
                  <c:v>50815.01</c:v>
                </c:pt>
                <c:pt idx="6935">
                  <c:v>50816.01</c:v>
                </c:pt>
                <c:pt idx="6936">
                  <c:v>50817.01</c:v>
                </c:pt>
                <c:pt idx="6937">
                  <c:v>50818.01</c:v>
                </c:pt>
                <c:pt idx="6938">
                  <c:v>50819.01</c:v>
                </c:pt>
                <c:pt idx="6939">
                  <c:v>50820.02</c:v>
                </c:pt>
                <c:pt idx="6940">
                  <c:v>50944.1</c:v>
                </c:pt>
                <c:pt idx="6941">
                  <c:v>50945.1</c:v>
                </c:pt>
                <c:pt idx="6942">
                  <c:v>50946.1</c:v>
                </c:pt>
                <c:pt idx="6943">
                  <c:v>50947.1</c:v>
                </c:pt>
                <c:pt idx="6944">
                  <c:v>50948.11</c:v>
                </c:pt>
                <c:pt idx="6945">
                  <c:v>50949.11</c:v>
                </c:pt>
                <c:pt idx="6946">
                  <c:v>50950.11</c:v>
                </c:pt>
                <c:pt idx="6947">
                  <c:v>50951.11</c:v>
                </c:pt>
                <c:pt idx="6948">
                  <c:v>50952.11</c:v>
                </c:pt>
                <c:pt idx="6949">
                  <c:v>50953.11</c:v>
                </c:pt>
                <c:pt idx="6950">
                  <c:v>50957.82</c:v>
                </c:pt>
                <c:pt idx="6951">
                  <c:v>50958.82</c:v>
                </c:pt>
                <c:pt idx="6952">
                  <c:v>50959.82</c:v>
                </c:pt>
                <c:pt idx="6953">
                  <c:v>50960.82</c:v>
                </c:pt>
                <c:pt idx="6954">
                  <c:v>50961.82</c:v>
                </c:pt>
                <c:pt idx="6955">
                  <c:v>50962.82</c:v>
                </c:pt>
                <c:pt idx="6956">
                  <c:v>50963.82</c:v>
                </c:pt>
                <c:pt idx="6957">
                  <c:v>50964.82</c:v>
                </c:pt>
                <c:pt idx="6958">
                  <c:v>50965.82</c:v>
                </c:pt>
                <c:pt idx="6959">
                  <c:v>50966.82</c:v>
                </c:pt>
                <c:pt idx="6960">
                  <c:v>51090.93</c:v>
                </c:pt>
                <c:pt idx="6961">
                  <c:v>51091.93</c:v>
                </c:pt>
                <c:pt idx="6962">
                  <c:v>51092.93</c:v>
                </c:pt>
                <c:pt idx="6963">
                  <c:v>51093.93</c:v>
                </c:pt>
                <c:pt idx="6964">
                  <c:v>51094.93</c:v>
                </c:pt>
                <c:pt idx="6965">
                  <c:v>51095.93</c:v>
                </c:pt>
                <c:pt idx="6966">
                  <c:v>51096.93</c:v>
                </c:pt>
                <c:pt idx="6967">
                  <c:v>51097.93</c:v>
                </c:pt>
                <c:pt idx="6968">
                  <c:v>51098.93</c:v>
                </c:pt>
                <c:pt idx="6969">
                  <c:v>51099.94</c:v>
                </c:pt>
                <c:pt idx="6970">
                  <c:v>51104.64</c:v>
                </c:pt>
                <c:pt idx="6971">
                  <c:v>51105.64</c:v>
                </c:pt>
                <c:pt idx="6972">
                  <c:v>51106.64</c:v>
                </c:pt>
                <c:pt idx="6973">
                  <c:v>51107.64</c:v>
                </c:pt>
                <c:pt idx="6974">
                  <c:v>51108.64</c:v>
                </c:pt>
                <c:pt idx="6975">
                  <c:v>51109.64</c:v>
                </c:pt>
                <c:pt idx="6976">
                  <c:v>51110.64</c:v>
                </c:pt>
                <c:pt idx="6977">
                  <c:v>51111.64</c:v>
                </c:pt>
                <c:pt idx="6978">
                  <c:v>51112.65</c:v>
                </c:pt>
                <c:pt idx="6979">
                  <c:v>51113.65</c:v>
                </c:pt>
                <c:pt idx="6980">
                  <c:v>51237.75</c:v>
                </c:pt>
                <c:pt idx="6981">
                  <c:v>51238.76</c:v>
                </c:pt>
                <c:pt idx="6982">
                  <c:v>51239.76</c:v>
                </c:pt>
                <c:pt idx="6983">
                  <c:v>51240.76</c:v>
                </c:pt>
                <c:pt idx="6984">
                  <c:v>51241.76</c:v>
                </c:pt>
                <c:pt idx="6985">
                  <c:v>51242.76</c:v>
                </c:pt>
                <c:pt idx="6986">
                  <c:v>51243.76</c:v>
                </c:pt>
                <c:pt idx="6987">
                  <c:v>51244.76</c:v>
                </c:pt>
                <c:pt idx="6988">
                  <c:v>51245.76</c:v>
                </c:pt>
                <c:pt idx="6989">
                  <c:v>51246.76</c:v>
                </c:pt>
                <c:pt idx="6990">
                  <c:v>51251.47</c:v>
                </c:pt>
                <c:pt idx="6991">
                  <c:v>51252.47</c:v>
                </c:pt>
                <c:pt idx="6992">
                  <c:v>51253.47</c:v>
                </c:pt>
                <c:pt idx="6993">
                  <c:v>51254.47</c:v>
                </c:pt>
                <c:pt idx="6994">
                  <c:v>51255.47</c:v>
                </c:pt>
                <c:pt idx="6995">
                  <c:v>51256.47</c:v>
                </c:pt>
                <c:pt idx="6996">
                  <c:v>51257.47</c:v>
                </c:pt>
                <c:pt idx="6997">
                  <c:v>51258.47</c:v>
                </c:pt>
                <c:pt idx="6998">
                  <c:v>51259.47</c:v>
                </c:pt>
                <c:pt idx="6999">
                  <c:v>51260.47</c:v>
                </c:pt>
                <c:pt idx="7000">
                  <c:v>51384.54</c:v>
                </c:pt>
                <c:pt idx="7001">
                  <c:v>51385.54</c:v>
                </c:pt>
                <c:pt idx="7002">
                  <c:v>51386.54</c:v>
                </c:pt>
                <c:pt idx="7003">
                  <c:v>51387.54</c:v>
                </c:pt>
                <c:pt idx="7004">
                  <c:v>51388.54</c:v>
                </c:pt>
                <c:pt idx="7005">
                  <c:v>51389.55</c:v>
                </c:pt>
                <c:pt idx="7006">
                  <c:v>51390.55</c:v>
                </c:pt>
                <c:pt idx="7007">
                  <c:v>51391.55</c:v>
                </c:pt>
                <c:pt idx="7008">
                  <c:v>51392.55</c:v>
                </c:pt>
                <c:pt idx="7009">
                  <c:v>51393.55</c:v>
                </c:pt>
                <c:pt idx="7010">
                  <c:v>51398.26</c:v>
                </c:pt>
                <c:pt idx="7011">
                  <c:v>51399.26</c:v>
                </c:pt>
                <c:pt idx="7012">
                  <c:v>51400.26</c:v>
                </c:pt>
                <c:pt idx="7013">
                  <c:v>51401.26</c:v>
                </c:pt>
                <c:pt idx="7014">
                  <c:v>51402.26</c:v>
                </c:pt>
                <c:pt idx="7015">
                  <c:v>51403.26</c:v>
                </c:pt>
                <c:pt idx="7016">
                  <c:v>51404.26</c:v>
                </c:pt>
                <c:pt idx="7017">
                  <c:v>51405.26</c:v>
                </c:pt>
                <c:pt idx="7018">
                  <c:v>51406.26</c:v>
                </c:pt>
                <c:pt idx="7019">
                  <c:v>51407.26</c:v>
                </c:pt>
                <c:pt idx="7020">
                  <c:v>51531.37</c:v>
                </c:pt>
                <c:pt idx="7021">
                  <c:v>51532.37</c:v>
                </c:pt>
                <c:pt idx="7022">
                  <c:v>51533.37</c:v>
                </c:pt>
                <c:pt idx="7023">
                  <c:v>51534.37</c:v>
                </c:pt>
                <c:pt idx="7024">
                  <c:v>51535.37</c:v>
                </c:pt>
                <c:pt idx="7025">
                  <c:v>51536.37</c:v>
                </c:pt>
                <c:pt idx="7026">
                  <c:v>51537.37</c:v>
                </c:pt>
                <c:pt idx="7027">
                  <c:v>51538.37</c:v>
                </c:pt>
                <c:pt idx="7028">
                  <c:v>51539.38</c:v>
                </c:pt>
                <c:pt idx="7029">
                  <c:v>51540.38</c:v>
                </c:pt>
                <c:pt idx="7030">
                  <c:v>51545.08</c:v>
                </c:pt>
                <c:pt idx="7031">
                  <c:v>51546.09</c:v>
                </c:pt>
                <c:pt idx="7032">
                  <c:v>51547.09</c:v>
                </c:pt>
                <c:pt idx="7033">
                  <c:v>51548.09</c:v>
                </c:pt>
                <c:pt idx="7034">
                  <c:v>51549.09</c:v>
                </c:pt>
                <c:pt idx="7035">
                  <c:v>51550.09</c:v>
                </c:pt>
                <c:pt idx="7036">
                  <c:v>51551.09</c:v>
                </c:pt>
                <c:pt idx="7037">
                  <c:v>51552.09</c:v>
                </c:pt>
                <c:pt idx="7038">
                  <c:v>51553.09</c:v>
                </c:pt>
                <c:pt idx="7039">
                  <c:v>51554.09</c:v>
                </c:pt>
                <c:pt idx="7040">
                  <c:v>51678.11</c:v>
                </c:pt>
                <c:pt idx="7041">
                  <c:v>51679.11</c:v>
                </c:pt>
                <c:pt idx="7042">
                  <c:v>51680.11</c:v>
                </c:pt>
                <c:pt idx="7043">
                  <c:v>51681.11</c:v>
                </c:pt>
                <c:pt idx="7044">
                  <c:v>51682.11</c:v>
                </c:pt>
                <c:pt idx="7045">
                  <c:v>51683.11</c:v>
                </c:pt>
                <c:pt idx="7046">
                  <c:v>51684.11</c:v>
                </c:pt>
                <c:pt idx="7047">
                  <c:v>51685.11</c:v>
                </c:pt>
                <c:pt idx="7048">
                  <c:v>51686.12</c:v>
                </c:pt>
                <c:pt idx="7049">
                  <c:v>51687.12</c:v>
                </c:pt>
                <c:pt idx="7050">
                  <c:v>51691.83</c:v>
                </c:pt>
                <c:pt idx="7051">
                  <c:v>51692.83</c:v>
                </c:pt>
                <c:pt idx="7052">
                  <c:v>51693.83</c:v>
                </c:pt>
                <c:pt idx="7053">
                  <c:v>51694.83</c:v>
                </c:pt>
                <c:pt idx="7054">
                  <c:v>51695.83</c:v>
                </c:pt>
                <c:pt idx="7055">
                  <c:v>51696.83</c:v>
                </c:pt>
                <c:pt idx="7056">
                  <c:v>51697.83</c:v>
                </c:pt>
                <c:pt idx="7057">
                  <c:v>51698.83</c:v>
                </c:pt>
                <c:pt idx="7058">
                  <c:v>51699.83</c:v>
                </c:pt>
                <c:pt idx="7059">
                  <c:v>51700.83</c:v>
                </c:pt>
                <c:pt idx="7060">
                  <c:v>51824.93</c:v>
                </c:pt>
                <c:pt idx="7061">
                  <c:v>51825.93</c:v>
                </c:pt>
                <c:pt idx="7062">
                  <c:v>51826.94</c:v>
                </c:pt>
                <c:pt idx="7063">
                  <c:v>51827.94</c:v>
                </c:pt>
                <c:pt idx="7064">
                  <c:v>51828.94</c:v>
                </c:pt>
                <c:pt idx="7065">
                  <c:v>51829.94</c:v>
                </c:pt>
                <c:pt idx="7066">
                  <c:v>51830.94</c:v>
                </c:pt>
                <c:pt idx="7067">
                  <c:v>51831.94</c:v>
                </c:pt>
                <c:pt idx="7068">
                  <c:v>51832.94</c:v>
                </c:pt>
                <c:pt idx="7069">
                  <c:v>51833.94</c:v>
                </c:pt>
                <c:pt idx="7070">
                  <c:v>51838.65</c:v>
                </c:pt>
                <c:pt idx="7071">
                  <c:v>51839.65</c:v>
                </c:pt>
                <c:pt idx="7072">
                  <c:v>51840.65</c:v>
                </c:pt>
                <c:pt idx="7073">
                  <c:v>51841.65</c:v>
                </c:pt>
                <c:pt idx="7074">
                  <c:v>51842.65</c:v>
                </c:pt>
                <c:pt idx="7075">
                  <c:v>51843.65</c:v>
                </c:pt>
                <c:pt idx="7076">
                  <c:v>51844.65</c:v>
                </c:pt>
                <c:pt idx="7077">
                  <c:v>51845.65</c:v>
                </c:pt>
                <c:pt idx="7078">
                  <c:v>51846.66</c:v>
                </c:pt>
                <c:pt idx="7079">
                  <c:v>51847.66</c:v>
                </c:pt>
                <c:pt idx="7080">
                  <c:v>51971.76</c:v>
                </c:pt>
                <c:pt idx="7081">
                  <c:v>51972.77</c:v>
                </c:pt>
                <c:pt idx="7082">
                  <c:v>51973.77</c:v>
                </c:pt>
                <c:pt idx="7083">
                  <c:v>51974.77</c:v>
                </c:pt>
                <c:pt idx="7084">
                  <c:v>51975.77</c:v>
                </c:pt>
                <c:pt idx="7085">
                  <c:v>51976.77</c:v>
                </c:pt>
                <c:pt idx="7086">
                  <c:v>51977.77</c:v>
                </c:pt>
                <c:pt idx="7087">
                  <c:v>51978.77</c:v>
                </c:pt>
                <c:pt idx="7088">
                  <c:v>51979.77</c:v>
                </c:pt>
                <c:pt idx="7089">
                  <c:v>51980.77</c:v>
                </c:pt>
                <c:pt idx="7090">
                  <c:v>51985.48</c:v>
                </c:pt>
                <c:pt idx="7091">
                  <c:v>51986.48</c:v>
                </c:pt>
                <c:pt idx="7092">
                  <c:v>51987.48</c:v>
                </c:pt>
                <c:pt idx="7093">
                  <c:v>51988.48</c:v>
                </c:pt>
                <c:pt idx="7094">
                  <c:v>51989.48</c:v>
                </c:pt>
                <c:pt idx="7095">
                  <c:v>51990.48</c:v>
                </c:pt>
                <c:pt idx="7096">
                  <c:v>51991.48</c:v>
                </c:pt>
                <c:pt idx="7097">
                  <c:v>51992.48</c:v>
                </c:pt>
                <c:pt idx="7098">
                  <c:v>51993.48</c:v>
                </c:pt>
                <c:pt idx="7099">
                  <c:v>51994.48</c:v>
                </c:pt>
                <c:pt idx="7100">
                  <c:v>52118.59</c:v>
                </c:pt>
                <c:pt idx="7101">
                  <c:v>52119.59</c:v>
                </c:pt>
                <c:pt idx="7102">
                  <c:v>52120.59</c:v>
                </c:pt>
                <c:pt idx="7103">
                  <c:v>52121.59</c:v>
                </c:pt>
                <c:pt idx="7104">
                  <c:v>52122.59</c:v>
                </c:pt>
                <c:pt idx="7105">
                  <c:v>52123.59</c:v>
                </c:pt>
                <c:pt idx="7106">
                  <c:v>52124.59</c:v>
                </c:pt>
                <c:pt idx="7107">
                  <c:v>52125.59</c:v>
                </c:pt>
                <c:pt idx="7108">
                  <c:v>52126.59</c:v>
                </c:pt>
                <c:pt idx="7109">
                  <c:v>52127.59</c:v>
                </c:pt>
                <c:pt idx="7110">
                  <c:v>52132.3</c:v>
                </c:pt>
                <c:pt idx="7111">
                  <c:v>52133.3</c:v>
                </c:pt>
                <c:pt idx="7112">
                  <c:v>52134.3</c:v>
                </c:pt>
                <c:pt idx="7113">
                  <c:v>52135.3</c:v>
                </c:pt>
                <c:pt idx="7114">
                  <c:v>52136.3</c:v>
                </c:pt>
                <c:pt idx="7115">
                  <c:v>52137.3</c:v>
                </c:pt>
                <c:pt idx="7116">
                  <c:v>52138.3</c:v>
                </c:pt>
                <c:pt idx="7117">
                  <c:v>52139.31</c:v>
                </c:pt>
                <c:pt idx="7118">
                  <c:v>52140.3</c:v>
                </c:pt>
                <c:pt idx="7119">
                  <c:v>52141.31</c:v>
                </c:pt>
                <c:pt idx="7120">
                  <c:v>52265.41</c:v>
                </c:pt>
                <c:pt idx="7121">
                  <c:v>52266.41</c:v>
                </c:pt>
                <c:pt idx="7122">
                  <c:v>52267.41</c:v>
                </c:pt>
                <c:pt idx="7123">
                  <c:v>52268.41</c:v>
                </c:pt>
                <c:pt idx="7124">
                  <c:v>52269.41</c:v>
                </c:pt>
                <c:pt idx="7125">
                  <c:v>52270.42</c:v>
                </c:pt>
                <c:pt idx="7126">
                  <c:v>52271.42</c:v>
                </c:pt>
                <c:pt idx="7127">
                  <c:v>52272.42</c:v>
                </c:pt>
                <c:pt idx="7128">
                  <c:v>52273.42</c:v>
                </c:pt>
                <c:pt idx="7129">
                  <c:v>52274.42</c:v>
                </c:pt>
                <c:pt idx="7130">
                  <c:v>52279.13</c:v>
                </c:pt>
                <c:pt idx="7131">
                  <c:v>52280.13</c:v>
                </c:pt>
                <c:pt idx="7132">
                  <c:v>52281.13</c:v>
                </c:pt>
                <c:pt idx="7133">
                  <c:v>52282.13</c:v>
                </c:pt>
                <c:pt idx="7134">
                  <c:v>52283.13</c:v>
                </c:pt>
                <c:pt idx="7135">
                  <c:v>52284.13</c:v>
                </c:pt>
                <c:pt idx="7136">
                  <c:v>52285.13</c:v>
                </c:pt>
                <c:pt idx="7137">
                  <c:v>52286.13</c:v>
                </c:pt>
                <c:pt idx="7138">
                  <c:v>52287.13</c:v>
                </c:pt>
                <c:pt idx="7139">
                  <c:v>52288.13</c:v>
                </c:pt>
                <c:pt idx="7140">
                  <c:v>52412.19</c:v>
                </c:pt>
                <c:pt idx="7141">
                  <c:v>52413.19</c:v>
                </c:pt>
                <c:pt idx="7142">
                  <c:v>52414.19</c:v>
                </c:pt>
                <c:pt idx="7143">
                  <c:v>52415.19</c:v>
                </c:pt>
                <c:pt idx="7144">
                  <c:v>52416.19</c:v>
                </c:pt>
                <c:pt idx="7145">
                  <c:v>52417.19</c:v>
                </c:pt>
                <c:pt idx="7146">
                  <c:v>52418.2</c:v>
                </c:pt>
                <c:pt idx="7147">
                  <c:v>52419.2</c:v>
                </c:pt>
                <c:pt idx="7148">
                  <c:v>52420.2</c:v>
                </c:pt>
                <c:pt idx="7149">
                  <c:v>52421.2</c:v>
                </c:pt>
                <c:pt idx="7150">
                  <c:v>52425.91</c:v>
                </c:pt>
                <c:pt idx="7151">
                  <c:v>52426.91</c:v>
                </c:pt>
                <c:pt idx="7152">
                  <c:v>52427.91</c:v>
                </c:pt>
                <c:pt idx="7153">
                  <c:v>52428.91</c:v>
                </c:pt>
                <c:pt idx="7154">
                  <c:v>52429.91</c:v>
                </c:pt>
                <c:pt idx="7155">
                  <c:v>52430.91</c:v>
                </c:pt>
                <c:pt idx="7156">
                  <c:v>52431.91</c:v>
                </c:pt>
                <c:pt idx="7157">
                  <c:v>52432.91</c:v>
                </c:pt>
                <c:pt idx="7158">
                  <c:v>52433.91</c:v>
                </c:pt>
                <c:pt idx="7159">
                  <c:v>52434.91</c:v>
                </c:pt>
                <c:pt idx="7160">
                  <c:v>52559.02</c:v>
                </c:pt>
                <c:pt idx="7161">
                  <c:v>52560.02</c:v>
                </c:pt>
                <c:pt idx="7162">
                  <c:v>52561.02</c:v>
                </c:pt>
                <c:pt idx="7163">
                  <c:v>52562.02</c:v>
                </c:pt>
                <c:pt idx="7164">
                  <c:v>52563.02</c:v>
                </c:pt>
                <c:pt idx="7165">
                  <c:v>52564.02</c:v>
                </c:pt>
                <c:pt idx="7166">
                  <c:v>52565.02</c:v>
                </c:pt>
                <c:pt idx="7167">
                  <c:v>52566.02</c:v>
                </c:pt>
                <c:pt idx="7168">
                  <c:v>52567.02</c:v>
                </c:pt>
                <c:pt idx="7169">
                  <c:v>52568.03</c:v>
                </c:pt>
                <c:pt idx="7170">
                  <c:v>52572.73</c:v>
                </c:pt>
                <c:pt idx="7171">
                  <c:v>52573.73</c:v>
                </c:pt>
                <c:pt idx="7172">
                  <c:v>52574.73</c:v>
                </c:pt>
                <c:pt idx="7173">
                  <c:v>52575.74</c:v>
                </c:pt>
                <c:pt idx="7174">
                  <c:v>52576.74</c:v>
                </c:pt>
                <c:pt idx="7175">
                  <c:v>52577.74</c:v>
                </c:pt>
                <c:pt idx="7176">
                  <c:v>52578.74</c:v>
                </c:pt>
                <c:pt idx="7177">
                  <c:v>52579.74</c:v>
                </c:pt>
                <c:pt idx="7178">
                  <c:v>52580.74</c:v>
                </c:pt>
                <c:pt idx="7179">
                  <c:v>52581.74</c:v>
                </c:pt>
                <c:pt idx="7180">
                  <c:v>52705.84</c:v>
                </c:pt>
                <c:pt idx="7181">
                  <c:v>52706.84</c:v>
                </c:pt>
                <c:pt idx="7182">
                  <c:v>52707.85</c:v>
                </c:pt>
                <c:pt idx="7183">
                  <c:v>52708.85</c:v>
                </c:pt>
                <c:pt idx="7184">
                  <c:v>52709.85</c:v>
                </c:pt>
                <c:pt idx="7185">
                  <c:v>52710.85</c:v>
                </c:pt>
                <c:pt idx="7186">
                  <c:v>52711.85</c:v>
                </c:pt>
                <c:pt idx="7187">
                  <c:v>52712.85</c:v>
                </c:pt>
                <c:pt idx="7188">
                  <c:v>52713.85</c:v>
                </c:pt>
                <c:pt idx="7189">
                  <c:v>52714.85</c:v>
                </c:pt>
                <c:pt idx="7190">
                  <c:v>52719.56</c:v>
                </c:pt>
                <c:pt idx="7191">
                  <c:v>52720.56</c:v>
                </c:pt>
                <c:pt idx="7192">
                  <c:v>52721.56</c:v>
                </c:pt>
                <c:pt idx="7193">
                  <c:v>52722.56</c:v>
                </c:pt>
                <c:pt idx="7194">
                  <c:v>52723.56</c:v>
                </c:pt>
                <c:pt idx="7195">
                  <c:v>52724.56</c:v>
                </c:pt>
                <c:pt idx="7196">
                  <c:v>52725.56</c:v>
                </c:pt>
                <c:pt idx="7197">
                  <c:v>52726.56</c:v>
                </c:pt>
                <c:pt idx="7198">
                  <c:v>52727.56</c:v>
                </c:pt>
                <c:pt idx="7199">
                  <c:v>52728.56</c:v>
                </c:pt>
                <c:pt idx="7200">
                  <c:v>52852.67</c:v>
                </c:pt>
                <c:pt idx="7201">
                  <c:v>52853.67</c:v>
                </c:pt>
                <c:pt idx="7202">
                  <c:v>52854.67</c:v>
                </c:pt>
                <c:pt idx="7203">
                  <c:v>52855.67</c:v>
                </c:pt>
                <c:pt idx="7204">
                  <c:v>52856.67</c:v>
                </c:pt>
                <c:pt idx="7205">
                  <c:v>52857.67</c:v>
                </c:pt>
                <c:pt idx="7206">
                  <c:v>52858.67</c:v>
                </c:pt>
                <c:pt idx="7207">
                  <c:v>52859.67</c:v>
                </c:pt>
                <c:pt idx="7208">
                  <c:v>52860.67</c:v>
                </c:pt>
                <c:pt idx="7209">
                  <c:v>52861.68</c:v>
                </c:pt>
                <c:pt idx="7210">
                  <c:v>52866.38</c:v>
                </c:pt>
                <c:pt idx="7211">
                  <c:v>52867.39</c:v>
                </c:pt>
                <c:pt idx="7212">
                  <c:v>52868.39</c:v>
                </c:pt>
                <c:pt idx="7213">
                  <c:v>52869.39</c:v>
                </c:pt>
                <c:pt idx="7214">
                  <c:v>52870.39</c:v>
                </c:pt>
                <c:pt idx="7215">
                  <c:v>52871.39</c:v>
                </c:pt>
                <c:pt idx="7216">
                  <c:v>52872.39</c:v>
                </c:pt>
                <c:pt idx="7217">
                  <c:v>52873.39</c:v>
                </c:pt>
                <c:pt idx="7218">
                  <c:v>52874.39</c:v>
                </c:pt>
                <c:pt idx="7219">
                  <c:v>52875.39</c:v>
                </c:pt>
                <c:pt idx="7220">
                  <c:v>52999.5</c:v>
                </c:pt>
                <c:pt idx="7221">
                  <c:v>53000.5</c:v>
                </c:pt>
                <c:pt idx="7222">
                  <c:v>53001.5</c:v>
                </c:pt>
                <c:pt idx="7223">
                  <c:v>53002.5</c:v>
                </c:pt>
                <c:pt idx="7224">
                  <c:v>53003.5</c:v>
                </c:pt>
                <c:pt idx="7225">
                  <c:v>53004.5</c:v>
                </c:pt>
                <c:pt idx="7226">
                  <c:v>53005.5</c:v>
                </c:pt>
                <c:pt idx="7227">
                  <c:v>53006.5</c:v>
                </c:pt>
                <c:pt idx="7228">
                  <c:v>53007.51</c:v>
                </c:pt>
                <c:pt idx="7229">
                  <c:v>53008.51</c:v>
                </c:pt>
                <c:pt idx="7230">
                  <c:v>53013.21</c:v>
                </c:pt>
                <c:pt idx="7231">
                  <c:v>53014.21</c:v>
                </c:pt>
                <c:pt idx="7232">
                  <c:v>53015.21</c:v>
                </c:pt>
                <c:pt idx="7233">
                  <c:v>53016.21</c:v>
                </c:pt>
                <c:pt idx="7234">
                  <c:v>53017.22</c:v>
                </c:pt>
                <c:pt idx="7235">
                  <c:v>53018.22</c:v>
                </c:pt>
                <c:pt idx="7236">
                  <c:v>53019.22</c:v>
                </c:pt>
                <c:pt idx="7237">
                  <c:v>53020.22</c:v>
                </c:pt>
                <c:pt idx="7238">
                  <c:v>53021.22</c:v>
                </c:pt>
                <c:pt idx="7239">
                  <c:v>53022.22</c:v>
                </c:pt>
                <c:pt idx="7240">
                  <c:v>53146.33</c:v>
                </c:pt>
                <c:pt idx="7241">
                  <c:v>53147.33</c:v>
                </c:pt>
                <c:pt idx="7242">
                  <c:v>53148.33</c:v>
                </c:pt>
                <c:pt idx="7243">
                  <c:v>53149.33</c:v>
                </c:pt>
                <c:pt idx="7244">
                  <c:v>53150.33</c:v>
                </c:pt>
                <c:pt idx="7245">
                  <c:v>53151.33</c:v>
                </c:pt>
                <c:pt idx="7246">
                  <c:v>53152.33</c:v>
                </c:pt>
                <c:pt idx="7247">
                  <c:v>53153.33</c:v>
                </c:pt>
                <c:pt idx="7248">
                  <c:v>53154.33</c:v>
                </c:pt>
                <c:pt idx="7249">
                  <c:v>53155.33</c:v>
                </c:pt>
                <c:pt idx="7250">
                  <c:v>53160.04</c:v>
                </c:pt>
                <c:pt idx="7251">
                  <c:v>53161.04</c:v>
                </c:pt>
                <c:pt idx="7252">
                  <c:v>53162.05</c:v>
                </c:pt>
                <c:pt idx="7253">
                  <c:v>53163.05</c:v>
                </c:pt>
                <c:pt idx="7254">
                  <c:v>53164.05</c:v>
                </c:pt>
                <c:pt idx="7255">
                  <c:v>53165.05</c:v>
                </c:pt>
                <c:pt idx="7256">
                  <c:v>53166.05</c:v>
                </c:pt>
                <c:pt idx="7257">
                  <c:v>53167.05</c:v>
                </c:pt>
                <c:pt idx="7258">
                  <c:v>53168.05</c:v>
                </c:pt>
                <c:pt idx="7259">
                  <c:v>53169.05</c:v>
                </c:pt>
                <c:pt idx="7260">
                  <c:v>53293.15</c:v>
                </c:pt>
                <c:pt idx="7261">
                  <c:v>53294.15</c:v>
                </c:pt>
                <c:pt idx="7262">
                  <c:v>53295.15</c:v>
                </c:pt>
                <c:pt idx="7263">
                  <c:v>53296.16</c:v>
                </c:pt>
                <c:pt idx="7264">
                  <c:v>53297.16</c:v>
                </c:pt>
                <c:pt idx="7265">
                  <c:v>53298.16</c:v>
                </c:pt>
                <c:pt idx="7266">
                  <c:v>53299.16</c:v>
                </c:pt>
                <c:pt idx="7267">
                  <c:v>53300.16</c:v>
                </c:pt>
                <c:pt idx="7268">
                  <c:v>53301.16</c:v>
                </c:pt>
                <c:pt idx="7269">
                  <c:v>53302.16</c:v>
                </c:pt>
                <c:pt idx="7270">
                  <c:v>53306.87</c:v>
                </c:pt>
                <c:pt idx="7271">
                  <c:v>53307.87</c:v>
                </c:pt>
                <c:pt idx="7272">
                  <c:v>53308.87</c:v>
                </c:pt>
                <c:pt idx="7273">
                  <c:v>53309.87</c:v>
                </c:pt>
                <c:pt idx="7274">
                  <c:v>53310.87</c:v>
                </c:pt>
                <c:pt idx="7275">
                  <c:v>53311.88</c:v>
                </c:pt>
                <c:pt idx="7276">
                  <c:v>53312.88</c:v>
                </c:pt>
                <c:pt idx="7277">
                  <c:v>53313.88</c:v>
                </c:pt>
                <c:pt idx="7278">
                  <c:v>53314.88</c:v>
                </c:pt>
                <c:pt idx="7279">
                  <c:v>53315.88</c:v>
                </c:pt>
                <c:pt idx="7280">
                  <c:v>53439.9</c:v>
                </c:pt>
                <c:pt idx="7281">
                  <c:v>53440.9</c:v>
                </c:pt>
                <c:pt idx="7282">
                  <c:v>53441.9</c:v>
                </c:pt>
                <c:pt idx="7283">
                  <c:v>53442.9</c:v>
                </c:pt>
                <c:pt idx="7284">
                  <c:v>53443.9</c:v>
                </c:pt>
                <c:pt idx="7285">
                  <c:v>53444.9</c:v>
                </c:pt>
                <c:pt idx="7286">
                  <c:v>53445.9</c:v>
                </c:pt>
                <c:pt idx="7287">
                  <c:v>53446.91</c:v>
                </c:pt>
                <c:pt idx="7288">
                  <c:v>53447.91</c:v>
                </c:pt>
                <c:pt idx="7289">
                  <c:v>53448.91</c:v>
                </c:pt>
                <c:pt idx="7290">
                  <c:v>53453.62</c:v>
                </c:pt>
                <c:pt idx="7291">
                  <c:v>53454.62</c:v>
                </c:pt>
                <c:pt idx="7292">
                  <c:v>53455.62</c:v>
                </c:pt>
                <c:pt idx="7293">
                  <c:v>53456.62</c:v>
                </c:pt>
                <c:pt idx="7294">
                  <c:v>53457.62</c:v>
                </c:pt>
                <c:pt idx="7295">
                  <c:v>53458.62</c:v>
                </c:pt>
                <c:pt idx="7296">
                  <c:v>53459.62</c:v>
                </c:pt>
                <c:pt idx="7297">
                  <c:v>53460.62</c:v>
                </c:pt>
                <c:pt idx="7298">
                  <c:v>53461.62</c:v>
                </c:pt>
                <c:pt idx="7299">
                  <c:v>53462.62</c:v>
                </c:pt>
                <c:pt idx="7300">
                  <c:v>53586.73</c:v>
                </c:pt>
                <c:pt idx="7301">
                  <c:v>53587.73</c:v>
                </c:pt>
                <c:pt idx="7302">
                  <c:v>53588.73</c:v>
                </c:pt>
                <c:pt idx="7303">
                  <c:v>53589.73</c:v>
                </c:pt>
                <c:pt idx="7304">
                  <c:v>53590.73</c:v>
                </c:pt>
                <c:pt idx="7305">
                  <c:v>53591.73</c:v>
                </c:pt>
                <c:pt idx="7306">
                  <c:v>53592.73</c:v>
                </c:pt>
                <c:pt idx="7307">
                  <c:v>53593.73</c:v>
                </c:pt>
                <c:pt idx="7308">
                  <c:v>53594.74</c:v>
                </c:pt>
                <c:pt idx="7309">
                  <c:v>53595.74</c:v>
                </c:pt>
                <c:pt idx="7310">
                  <c:v>53600.44</c:v>
                </c:pt>
                <c:pt idx="7311">
                  <c:v>53601.44</c:v>
                </c:pt>
                <c:pt idx="7312">
                  <c:v>53602.45</c:v>
                </c:pt>
                <c:pt idx="7313">
                  <c:v>53603.45</c:v>
                </c:pt>
                <c:pt idx="7314">
                  <c:v>53604.45</c:v>
                </c:pt>
                <c:pt idx="7315">
                  <c:v>53605.45</c:v>
                </c:pt>
                <c:pt idx="7316">
                  <c:v>53606.45</c:v>
                </c:pt>
                <c:pt idx="7317">
                  <c:v>53607.45</c:v>
                </c:pt>
                <c:pt idx="7318">
                  <c:v>53608.45</c:v>
                </c:pt>
                <c:pt idx="7319">
                  <c:v>53609.45</c:v>
                </c:pt>
                <c:pt idx="7320">
                  <c:v>53733.56</c:v>
                </c:pt>
                <c:pt idx="7321">
                  <c:v>53734.56</c:v>
                </c:pt>
                <c:pt idx="7322">
                  <c:v>53735.56</c:v>
                </c:pt>
                <c:pt idx="7323">
                  <c:v>53736.56</c:v>
                </c:pt>
                <c:pt idx="7324">
                  <c:v>53737.56</c:v>
                </c:pt>
                <c:pt idx="7325">
                  <c:v>53738.56</c:v>
                </c:pt>
                <c:pt idx="7326">
                  <c:v>53739.56</c:v>
                </c:pt>
                <c:pt idx="7327">
                  <c:v>53740.56</c:v>
                </c:pt>
                <c:pt idx="7328">
                  <c:v>53741.57</c:v>
                </c:pt>
                <c:pt idx="7329">
                  <c:v>53742.57</c:v>
                </c:pt>
                <c:pt idx="7330">
                  <c:v>53747.27</c:v>
                </c:pt>
                <c:pt idx="7331">
                  <c:v>53748.28</c:v>
                </c:pt>
                <c:pt idx="7332">
                  <c:v>53749.28</c:v>
                </c:pt>
                <c:pt idx="7333">
                  <c:v>53750.28</c:v>
                </c:pt>
                <c:pt idx="7334">
                  <c:v>53751.28</c:v>
                </c:pt>
                <c:pt idx="7335">
                  <c:v>53752.28</c:v>
                </c:pt>
                <c:pt idx="7336">
                  <c:v>53753.28</c:v>
                </c:pt>
                <c:pt idx="7337">
                  <c:v>53754.28</c:v>
                </c:pt>
                <c:pt idx="7338">
                  <c:v>53755.28</c:v>
                </c:pt>
                <c:pt idx="7339">
                  <c:v>53756.28</c:v>
                </c:pt>
                <c:pt idx="7340">
                  <c:v>53880.39</c:v>
                </c:pt>
                <c:pt idx="7341">
                  <c:v>53881.39</c:v>
                </c:pt>
                <c:pt idx="7342">
                  <c:v>53882.39</c:v>
                </c:pt>
                <c:pt idx="7343">
                  <c:v>53883.39</c:v>
                </c:pt>
                <c:pt idx="7344">
                  <c:v>53884.39</c:v>
                </c:pt>
                <c:pt idx="7345">
                  <c:v>53885.39</c:v>
                </c:pt>
                <c:pt idx="7346">
                  <c:v>53886.39</c:v>
                </c:pt>
                <c:pt idx="7347">
                  <c:v>53887.39</c:v>
                </c:pt>
                <c:pt idx="7348">
                  <c:v>53888.39</c:v>
                </c:pt>
                <c:pt idx="7349">
                  <c:v>53889.39</c:v>
                </c:pt>
                <c:pt idx="7350">
                  <c:v>53894.1</c:v>
                </c:pt>
                <c:pt idx="7351">
                  <c:v>53895.1</c:v>
                </c:pt>
                <c:pt idx="7352">
                  <c:v>53896.1</c:v>
                </c:pt>
                <c:pt idx="7353">
                  <c:v>53897.1</c:v>
                </c:pt>
                <c:pt idx="7354">
                  <c:v>53898.1</c:v>
                </c:pt>
                <c:pt idx="7355">
                  <c:v>53899.1</c:v>
                </c:pt>
                <c:pt idx="7356">
                  <c:v>53900.1</c:v>
                </c:pt>
                <c:pt idx="7357">
                  <c:v>53901.1</c:v>
                </c:pt>
                <c:pt idx="7358">
                  <c:v>53902.1</c:v>
                </c:pt>
                <c:pt idx="7359">
                  <c:v>53903.11</c:v>
                </c:pt>
                <c:pt idx="7360">
                  <c:v>54027.21</c:v>
                </c:pt>
                <c:pt idx="7361">
                  <c:v>54028.21</c:v>
                </c:pt>
                <c:pt idx="7362">
                  <c:v>54029.21</c:v>
                </c:pt>
                <c:pt idx="7363">
                  <c:v>54030.21</c:v>
                </c:pt>
                <c:pt idx="7364">
                  <c:v>54031.21</c:v>
                </c:pt>
                <c:pt idx="7365">
                  <c:v>54032.21</c:v>
                </c:pt>
                <c:pt idx="7366">
                  <c:v>54033.21</c:v>
                </c:pt>
                <c:pt idx="7367">
                  <c:v>54034.21</c:v>
                </c:pt>
                <c:pt idx="7368">
                  <c:v>54035.21</c:v>
                </c:pt>
                <c:pt idx="7369">
                  <c:v>54036.22</c:v>
                </c:pt>
                <c:pt idx="7370">
                  <c:v>54040.92</c:v>
                </c:pt>
                <c:pt idx="7371">
                  <c:v>54041.92</c:v>
                </c:pt>
                <c:pt idx="7372">
                  <c:v>54042.92</c:v>
                </c:pt>
                <c:pt idx="7373">
                  <c:v>54043.93</c:v>
                </c:pt>
                <c:pt idx="7374">
                  <c:v>54044.93</c:v>
                </c:pt>
                <c:pt idx="7375">
                  <c:v>54045.93</c:v>
                </c:pt>
                <c:pt idx="7376">
                  <c:v>54046.93</c:v>
                </c:pt>
                <c:pt idx="7377">
                  <c:v>54047.93</c:v>
                </c:pt>
                <c:pt idx="7378">
                  <c:v>54048.93</c:v>
                </c:pt>
                <c:pt idx="7379">
                  <c:v>54049.93</c:v>
                </c:pt>
                <c:pt idx="7380">
                  <c:v>54174.04</c:v>
                </c:pt>
                <c:pt idx="7381">
                  <c:v>54175.04</c:v>
                </c:pt>
                <c:pt idx="7382">
                  <c:v>54176.04</c:v>
                </c:pt>
                <c:pt idx="7383">
                  <c:v>54177.04</c:v>
                </c:pt>
                <c:pt idx="7384">
                  <c:v>54178.04</c:v>
                </c:pt>
                <c:pt idx="7385">
                  <c:v>54179.04</c:v>
                </c:pt>
                <c:pt idx="7386">
                  <c:v>54180.04</c:v>
                </c:pt>
                <c:pt idx="7387">
                  <c:v>54181.04</c:v>
                </c:pt>
                <c:pt idx="7388">
                  <c:v>54182.04</c:v>
                </c:pt>
                <c:pt idx="7389">
                  <c:v>54183.04</c:v>
                </c:pt>
                <c:pt idx="7390">
                  <c:v>54187.75</c:v>
                </c:pt>
                <c:pt idx="7391">
                  <c:v>54188.75</c:v>
                </c:pt>
                <c:pt idx="7392">
                  <c:v>54189.75</c:v>
                </c:pt>
                <c:pt idx="7393">
                  <c:v>54190.76</c:v>
                </c:pt>
                <c:pt idx="7394">
                  <c:v>54191.76</c:v>
                </c:pt>
                <c:pt idx="7395">
                  <c:v>54192.76</c:v>
                </c:pt>
                <c:pt idx="7396">
                  <c:v>54193.76</c:v>
                </c:pt>
                <c:pt idx="7397">
                  <c:v>54194.76</c:v>
                </c:pt>
                <c:pt idx="7398">
                  <c:v>54195.76</c:v>
                </c:pt>
                <c:pt idx="7399">
                  <c:v>54196.76</c:v>
                </c:pt>
                <c:pt idx="7400">
                  <c:v>54320.86</c:v>
                </c:pt>
                <c:pt idx="7401">
                  <c:v>54321.87</c:v>
                </c:pt>
                <c:pt idx="7402">
                  <c:v>54322.87</c:v>
                </c:pt>
                <c:pt idx="7403">
                  <c:v>54323.87</c:v>
                </c:pt>
                <c:pt idx="7404">
                  <c:v>54324.87</c:v>
                </c:pt>
                <c:pt idx="7405">
                  <c:v>54325.87</c:v>
                </c:pt>
                <c:pt idx="7406">
                  <c:v>54326.87</c:v>
                </c:pt>
                <c:pt idx="7407">
                  <c:v>54327.87</c:v>
                </c:pt>
                <c:pt idx="7408">
                  <c:v>54328.87</c:v>
                </c:pt>
                <c:pt idx="7409">
                  <c:v>54329.87</c:v>
                </c:pt>
                <c:pt idx="7410">
                  <c:v>54334.58</c:v>
                </c:pt>
                <c:pt idx="7411">
                  <c:v>54335.58</c:v>
                </c:pt>
                <c:pt idx="7412">
                  <c:v>54336.58</c:v>
                </c:pt>
                <c:pt idx="7413">
                  <c:v>54337.58</c:v>
                </c:pt>
                <c:pt idx="7414">
                  <c:v>54338.58</c:v>
                </c:pt>
                <c:pt idx="7415">
                  <c:v>54339.59</c:v>
                </c:pt>
                <c:pt idx="7416">
                  <c:v>54340.59</c:v>
                </c:pt>
                <c:pt idx="7417">
                  <c:v>54341.59</c:v>
                </c:pt>
                <c:pt idx="7418">
                  <c:v>54342.59</c:v>
                </c:pt>
                <c:pt idx="7419">
                  <c:v>54343.59</c:v>
                </c:pt>
                <c:pt idx="7420">
                  <c:v>54467.69</c:v>
                </c:pt>
                <c:pt idx="7421">
                  <c:v>54468.69</c:v>
                </c:pt>
                <c:pt idx="7422">
                  <c:v>54469.69</c:v>
                </c:pt>
                <c:pt idx="7423">
                  <c:v>54470.69</c:v>
                </c:pt>
                <c:pt idx="7424">
                  <c:v>54471.7</c:v>
                </c:pt>
                <c:pt idx="7425">
                  <c:v>54472.7</c:v>
                </c:pt>
                <c:pt idx="7426">
                  <c:v>54473.7</c:v>
                </c:pt>
                <c:pt idx="7427">
                  <c:v>54474.7</c:v>
                </c:pt>
                <c:pt idx="7428">
                  <c:v>54475.7</c:v>
                </c:pt>
                <c:pt idx="7429">
                  <c:v>54476.7</c:v>
                </c:pt>
                <c:pt idx="7430">
                  <c:v>54481.41</c:v>
                </c:pt>
                <c:pt idx="7431">
                  <c:v>54482.41</c:v>
                </c:pt>
                <c:pt idx="7432">
                  <c:v>54483.41</c:v>
                </c:pt>
                <c:pt idx="7433">
                  <c:v>54484.41</c:v>
                </c:pt>
                <c:pt idx="7434">
                  <c:v>54485.41</c:v>
                </c:pt>
                <c:pt idx="7435">
                  <c:v>54486.41</c:v>
                </c:pt>
                <c:pt idx="7436">
                  <c:v>54487.41</c:v>
                </c:pt>
                <c:pt idx="7437">
                  <c:v>54488.41</c:v>
                </c:pt>
                <c:pt idx="7438">
                  <c:v>54489.41</c:v>
                </c:pt>
                <c:pt idx="7439">
                  <c:v>54490.41</c:v>
                </c:pt>
                <c:pt idx="7440">
                  <c:v>54614.52</c:v>
                </c:pt>
                <c:pt idx="7441">
                  <c:v>54615.52</c:v>
                </c:pt>
                <c:pt idx="7442">
                  <c:v>54616.52</c:v>
                </c:pt>
                <c:pt idx="7443">
                  <c:v>54617.52</c:v>
                </c:pt>
                <c:pt idx="7444">
                  <c:v>54618.53</c:v>
                </c:pt>
                <c:pt idx="7445">
                  <c:v>54619.53</c:v>
                </c:pt>
                <c:pt idx="7446">
                  <c:v>54620.53</c:v>
                </c:pt>
                <c:pt idx="7447">
                  <c:v>54621.53</c:v>
                </c:pt>
                <c:pt idx="7448">
                  <c:v>54622.53</c:v>
                </c:pt>
                <c:pt idx="7449">
                  <c:v>54623.53</c:v>
                </c:pt>
                <c:pt idx="7450">
                  <c:v>54628.24</c:v>
                </c:pt>
                <c:pt idx="7451">
                  <c:v>54629.24</c:v>
                </c:pt>
                <c:pt idx="7452">
                  <c:v>54630.24</c:v>
                </c:pt>
                <c:pt idx="7453">
                  <c:v>54631.24</c:v>
                </c:pt>
                <c:pt idx="7454">
                  <c:v>54632.24</c:v>
                </c:pt>
                <c:pt idx="7455">
                  <c:v>54633.24</c:v>
                </c:pt>
                <c:pt idx="7456">
                  <c:v>54634.24</c:v>
                </c:pt>
                <c:pt idx="7457">
                  <c:v>54635.24</c:v>
                </c:pt>
                <c:pt idx="7458">
                  <c:v>54636.24</c:v>
                </c:pt>
                <c:pt idx="7459">
                  <c:v>54637.24</c:v>
                </c:pt>
                <c:pt idx="7460">
                  <c:v>54761.35</c:v>
                </c:pt>
                <c:pt idx="7461">
                  <c:v>54762.35</c:v>
                </c:pt>
                <c:pt idx="7462">
                  <c:v>54763.35</c:v>
                </c:pt>
                <c:pt idx="7463">
                  <c:v>54764.35</c:v>
                </c:pt>
                <c:pt idx="7464">
                  <c:v>54765.36</c:v>
                </c:pt>
                <c:pt idx="7465">
                  <c:v>54766.36</c:v>
                </c:pt>
                <c:pt idx="7466">
                  <c:v>54767.36</c:v>
                </c:pt>
                <c:pt idx="7467">
                  <c:v>54768.36</c:v>
                </c:pt>
                <c:pt idx="7468">
                  <c:v>54769.36</c:v>
                </c:pt>
                <c:pt idx="7469">
                  <c:v>54770.36</c:v>
                </c:pt>
                <c:pt idx="7470">
                  <c:v>54775.07</c:v>
                </c:pt>
                <c:pt idx="7471">
                  <c:v>54776.07</c:v>
                </c:pt>
                <c:pt idx="7472">
                  <c:v>54777.07</c:v>
                </c:pt>
                <c:pt idx="7473">
                  <c:v>54778.07</c:v>
                </c:pt>
                <c:pt idx="7474">
                  <c:v>54779.07</c:v>
                </c:pt>
                <c:pt idx="7475">
                  <c:v>54780.07</c:v>
                </c:pt>
                <c:pt idx="7476">
                  <c:v>54781.07</c:v>
                </c:pt>
                <c:pt idx="7477">
                  <c:v>54782.07</c:v>
                </c:pt>
                <c:pt idx="7478">
                  <c:v>54783.07</c:v>
                </c:pt>
                <c:pt idx="7479">
                  <c:v>54784.07</c:v>
                </c:pt>
                <c:pt idx="7480">
                  <c:v>54908.18</c:v>
                </c:pt>
                <c:pt idx="7481">
                  <c:v>54909.18</c:v>
                </c:pt>
                <c:pt idx="7482">
                  <c:v>54910.18</c:v>
                </c:pt>
                <c:pt idx="7483">
                  <c:v>54911.18</c:v>
                </c:pt>
                <c:pt idx="7484">
                  <c:v>54912.18</c:v>
                </c:pt>
                <c:pt idx="7485">
                  <c:v>54913.18</c:v>
                </c:pt>
                <c:pt idx="7486">
                  <c:v>54914.18</c:v>
                </c:pt>
                <c:pt idx="7487">
                  <c:v>54915.18</c:v>
                </c:pt>
                <c:pt idx="7488">
                  <c:v>54916.18</c:v>
                </c:pt>
                <c:pt idx="7489">
                  <c:v>54917.18</c:v>
                </c:pt>
                <c:pt idx="7490">
                  <c:v>54921.89</c:v>
                </c:pt>
                <c:pt idx="7491">
                  <c:v>54922.89</c:v>
                </c:pt>
                <c:pt idx="7492">
                  <c:v>54923.89</c:v>
                </c:pt>
                <c:pt idx="7493">
                  <c:v>54924.89</c:v>
                </c:pt>
                <c:pt idx="7494">
                  <c:v>54925.89</c:v>
                </c:pt>
                <c:pt idx="7495">
                  <c:v>54926.9</c:v>
                </c:pt>
                <c:pt idx="7496">
                  <c:v>54927.9</c:v>
                </c:pt>
                <c:pt idx="7497">
                  <c:v>54928.9</c:v>
                </c:pt>
                <c:pt idx="7498">
                  <c:v>54929.9</c:v>
                </c:pt>
                <c:pt idx="7499">
                  <c:v>54930.9</c:v>
                </c:pt>
                <c:pt idx="7500">
                  <c:v>55055.0</c:v>
                </c:pt>
                <c:pt idx="7501">
                  <c:v>55056.0</c:v>
                </c:pt>
                <c:pt idx="7502">
                  <c:v>55057.0</c:v>
                </c:pt>
                <c:pt idx="7503">
                  <c:v>55058.01</c:v>
                </c:pt>
                <c:pt idx="7504">
                  <c:v>55059.01</c:v>
                </c:pt>
                <c:pt idx="7505">
                  <c:v>55060.01</c:v>
                </c:pt>
                <c:pt idx="7506">
                  <c:v>55061.01</c:v>
                </c:pt>
                <c:pt idx="7507">
                  <c:v>55062.01</c:v>
                </c:pt>
                <c:pt idx="7508">
                  <c:v>55063.01</c:v>
                </c:pt>
                <c:pt idx="7509">
                  <c:v>55064.01</c:v>
                </c:pt>
                <c:pt idx="7510">
                  <c:v>55068.72</c:v>
                </c:pt>
                <c:pt idx="7511">
                  <c:v>55069.72</c:v>
                </c:pt>
                <c:pt idx="7512">
                  <c:v>55070.72</c:v>
                </c:pt>
                <c:pt idx="7513">
                  <c:v>55071.72</c:v>
                </c:pt>
                <c:pt idx="7514">
                  <c:v>55072.72</c:v>
                </c:pt>
                <c:pt idx="7515">
                  <c:v>55073.72</c:v>
                </c:pt>
                <c:pt idx="7516">
                  <c:v>55074.72</c:v>
                </c:pt>
                <c:pt idx="7517">
                  <c:v>55075.72</c:v>
                </c:pt>
                <c:pt idx="7518">
                  <c:v>55076.72</c:v>
                </c:pt>
                <c:pt idx="7519">
                  <c:v>55077.72</c:v>
                </c:pt>
                <c:pt idx="7520">
                  <c:v>55201.81</c:v>
                </c:pt>
                <c:pt idx="7521">
                  <c:v>55202.81</c:v>
                </c:pt>
                <c:pt idx="7522">
                  <c:v>55203.81</c:v>
                </c:pt>
                <c:pt idx="7523">
                  <c:v>55204.81</c:v>
                </c:pt>
                <c:pt idx="7524">
                  <c:v>55205.81</c:v>
                </c:pt>
                <c:pt idx="7525">
                  <c:v>55206.81</c:v>
                </c:pt>
                <c:pt idx="7526">
                  <c:v>55207.81</c:v>
                </c:pt>
                <c:pt idx="7527">
                  <c:v>55208.82</c:v>
                </c:pt>
                <c:pt idx="7528">
                  <c:v>55209.82</c:v>
                </c:pt>
                <c:pt idx="7529">
                  <c:v>55210.82</c:v>
                </c:pt>
                <c:pt idx="7530">
                  <c:v>55215.52</c:v>
                </c:pt>
                <c:pt idx="7531">
                  <c:v>55216.53</c:v>
                </c:pt>
                <c:pt idx="7532">
                  <c:v>55217.53</c:v>
                </c:pt>
                <c:pt idx="7533">
                  <c:v>55218.53</c:v>
                </c:pt>
                <c:pt idx="7534">
                  <c:v>55219.53</c:v>
                </c:pt>
                <c:pt idx="7535">
                  <c:v>55220.53</c:v>
                </c:pt>
                <c:pt idx="7536">
                  <c:v>55221.53</c:v>
                </c:pt>
                <c:pt idx="7537">
                  <c:v>55222.53</c:v>
                </c:pt>
                <c:pt idx="7538">
                  <c:v>55223.53</c:v>
                </c:pt>
                <c:pt idx="7539">
                  <c:v>55224.53</c:v>
                </c:pt>
                <c:pt idx="7540">
                  <c:v>55348.63</c:v>
                </c:pt>
                <c:pt idx="7541">
                  <c:v>55349.63</c:v>
                </c:pt>
                <c:pt idx="7542">
                  <c:v>55350.64</c:v>
                </c:pt>
                <c:pt idx="7543">
                  <c:v>55351.64</c:v>
                </c:pt>
                <c:pt idx="7544">
                  <c:v>55352.64</c:v>
                </c:pt>
                <c:pt idx="7545">
                  <c:v>55353.64</c:v>
                </c:pt>
                <c:pt idx="7546">
                  <c:v>55354.64</c:v>
                </c:pt>
                <c:pt idx="7547">
                  <c:v>55355.64</c:v>
                </c:pt>
                <c:pt idx="7548">
                  <c:v>55356.64</c:v>
                </c:pt>
                <c:pt idx="7549">
                  <c:v>55357.64</c:v>
                </c:pt>
                <c:pt idx="7550">
                  <c:v>55362.35</c:v>
                </c:pt>
                <c:pt idx="7551">
                  <c:v>55363.35</c:v>
                </c:pt>
                <c:pt idx="7552">
                  <c:v>55364.35</c:v>
                </c:pt>
                <c:pt idx="7553">
                  <c:v>55365.36</c:v>
                </c:pt>
                <c:pt idx="7554">
                  <c:v>55366.36</c:v>
                </c:pt>
                <c:pt idx="7555">
                  <c:v>55367.36</c:v>
                </c:pt>
                <c:pt idx="7556">
                  <c:v>55368.36</c:v>
                </c:pt>
                <c:pt idx="7557">
                  <c:v>55369.36</c:v>
                </c:pt>
                <c:pt idx="7558">
                  <c:v>55370.36</c:v>
                </c:pt>
                <c:pt idx="7559">
                  <c:v>55371.36</c:v>
                </c:pt>
                <c:pt idx="7560">
                  <c:v>55495.47</c:v>
                </c:pt>
                <c:pt idx="7561">
                  <c:v>55496.47</c:v>
                </c:pt>
                <c:pt idx="7562">
                  <c:v>55497.47</c:v>
                </c:pt>
                <c:pt idx="7563">
                  <c:v>55498.47</c:v>
                </c:pt>
                <c:pt idx="7564">
                  <c:v>55499.47</c:v>
                </c:pt>
                <c:pt idx="7565">
                  <c:v>55500.47</c:v>
                </c:pt>
                <c:pt idx="7566">
                  <c:v>55501.47</c:v>
                </c:pt>
                <c:pt idx="7567">
                  <c:v>55502.47</c:v>
                </c:pt>
                <c:pt idx="7568">
                  <c:v>55503.47</c:v>
                </c:pt>
                <c:pt idx="7569">
                  <c:v>55504.47</c:v>
                </c:pt>
                <c:pt idx="7570">
                  <c:v>55509.18</c:v>
                </c:pt>
                <c:pt idx="7571">
                  <c:v>55510.18</c:v>
                </c:pt>
                <c:pt idx="7572">
                  <c:v>55511.18</c:v>
                </c:pt>
                <c:pt idx="7573">
                  <c:v>55512.18</c:v>
                </c:pt>
                <c:pt idx="7574">
                  <c:v>55513.18</c:v>
                </c:pt>
                <c:pt idx="7575">
                  <c:v>55514.18</c:v>
                </c:pt>
                <c:pt idx="7576">
                  <c:v>55515.18</c:v>
                </c:pt>
                <c:pt idx="7577">
                  <c:v>55516.18</c:v>
                </c:pt>
                <c:pt idx="7578">
                  <c:v>55517.19</c:v>
                </c:pt>
                <c:pt idx="7579">
                  <c:v>55518.19</c:v>
                </c:pt>
                <c:pt idx="7580">
                  <c:v>55642.21</c:v>
                </c:pt>
                <c:pt idx="7581">
                  <c:v>55643.21</c:v>
                </c:pt>
                <c:pt idx="7582">
                  <c:v>55644.21</c:v>
                </c:pt>
                <c:pt idx="7583">
                  <c:v>55645.21</c:v>
                </c:pt>
                <c:pt idx="7584">
                  <c:v>55646.22</c:v>
                </c:pt>
                <c:pt idx="7585">
                  <c:v>55647.22</c:v>
                </c:pt>
                <c:pt idx="7586">
                  <c:v>55648.22</c:v>
                </c:pt>
                <c:pt idx="7587">
                  <c:v>55649.22</c:v>
                </c:pt>
                <c:pt idx="7588">
                  <c:v>55650.22</c:v>
                </c:pt>
                <c:pt idx="7589">
                  <c:v>55651.22</c:v>
                </c:pt>
                <c:pt idx="7590">
                  <c:v>55655.93</c:v>
                </c:pt>
                <c:pt idx="7591">
                  <c:v>55656.93</c:v>
                </c:pt>
                <c:pt idx="7592">
                  <c:v>55657.93</c:v>
                </c:pt>
                <c:pt idx="7593">
                  <c:v>55658.93</c:v>
                </c:pt>
                <c:pt idx="7594">
                  <c:v>55659.93</c:v>
                </c:pt>
                <c:pt idx="7595">
                  <c:v>55660.93</c:v>
                </c:pt>
                <c:pt idx="7596">
                  <c:v>55661.93</c:v>
                </c:pt>
                <c:pt idx="7597">
                  <c:v>55662.93</c:v>
                </c:pt>
                <c:pt idx="7598">
                  <c:v>55663.94</c:v>
                </c:pt>
                <c:pt idx="7599">
                  <c:v>55664.94</c:v>
                </c:pt>
                <c:pt idx="7600">
                  <c:v>55789.04</c:v>
                </c:pt>
                <c:pt idx="7601">
                  <c:v>55790.04</c:v>
                </c:pt>
                <c:pt idx="7602">
                  <c:v>55791.04</c:v>
                </c:pt>
                <c:pt idx="7603">
                  <c:v>55792.04</c:v>
                </c:pt>
                <c:pt idx="7604">
                  <c:v>55793.04</c:v>
                </c:pt>
                <c:pt idx="7605">
                  <c:v>55794.05</c:v>
                </c:pt>
                <c:pt idx="7606">
                  <c:v>55795.05</c:v>
                </c:pt>
                <c:pt idx="7607">
                  <c:v>55796.05</c:v>
                </c:pt>
                <c:pt idx="7608">
                  <c:v>55797.05</c:v>
                </c:pt>
                <c:pt idx="7609">
                  <c:v>55798.05</c:v>
                </c:pt>
                <c:pt idx="7610">
                  <c:v>55802.76</c:v>
                </c:pt>
                <c:pt idx="7611">
                  <c:v>55803.76</c:v>
                </c:pt>
                <c:pt idx="7612">
                  <c:v>55804.76</c:v>
                </c:pt>
                <c:pt idx="7613">
                  <c:v>55805.76</c:v>
                </c:pt>
                <c:pt idx="7614">
                  <c:v>55806.76</c:v>
                </c:pt>
                <c:pt idx="7615">
                  <c:v>55807.76</c:v>
                </c:pt>
                <c:pt idx="7616">
                  <c:v>55808.76</c:v>
                </c:pt>
                <c:pt idx="7617">
                  <c:v>55809.76</c:v>
                </c:pt>
                <c:pt idx="7618">
                  <c:v>55810.76</c:v>
                </c:pt>
                <c:pt idx="7619">
                  <c:v>55811.76</c:v>
                </c:pt>
                <c:pt idx="7620">
                  <c:v>55935.87</c:v>
                </c:pt>
                <c:pt idx="7621">
                  <c:v>55936.87</c:v>
                </c:pt>
                <c:pt idx="7622">
                  <c:v>55937.87</c:v>
                </c:pt>
                <c:pt idx="7623">
                  <c:v>55938.87</c:v>
                </c:pt>
                <c:pt idx="7624">
                  <c:v>55939.87</c:v>
                </c:pt>
                <c:pt idx="7625">
                  <c:v>55940.87</c:v>
                </c:pt>
                <c:pt idx="7626">
                  <c:v>55941.87</c:v>
                </c:pt>
                <c:pt idx="7627">
                  <c:v>55942.87</c:v>
                </c:pt>
                <c:pt idx="7628">
                  <c:v>55943.88</c:v>
                </c:pt>
                <c:pt idx="7629">
                  <c:v>55944.88</c:v>
                </c:pt>
                <c:pt idx="7630">
                  <c:v>55949.59</c:v>
                </c:pt>
                <c:pt idx="7631">
                  <c:v>55950.59</c:v>
                </c:pt>
                <c:pt idx="7632">
                  <c:v>55951.59</c:v>
                </c:pt>
                <c:pt idx="7633">
                  <c:v>55952.59</c:v>
                </c:pt>
                <c:pt idx="7634">
                  <c:v>55953.59</c:v>
                </c:pt>
                <c:pt idx="7635">
                  <c:v>55954.59</c:v>
                </c:pt>
                <c:pt idx="7636">
                  <c:v>55955.59</c:v>
                </c:pt>
                <c:pt idx="7637">
                  <c:v>55956.59</c:v>
                </c:pt>
                <c:pt idx="7638">
                  <c:v>55957.59</c:v>
                </c:pt>
                <c:pt idx="7639">
                  <c:v>55958.59</c:v>
                </c:pt>
                <c:pt idx="7640">
                  <c:v>56082.69</c:v>
                </c:pt>
                <c:pt idx="7641">
                  <c:v>56083.69</c:v>
                </c:pt>
                <c:pt idx="7642">
                  <c:v>56084.69</c:v>
                </c:pt>
                <c:pt idx="7643">
                  <c:v>56085.7</c:v>
                </c:pt>
                <c:pt idx="7644">
                  <c:v>56086.7</c:v>
                </c:pt>
                <c:pt idx="7645">
                  <c:v>56087.7</c:v>
                </c:pt>
                <c:pt idx="7646">
                  <c:v>56088.7</c:v>
                </c:pt>
                <c:pt idx="7647">
                  <c:v>56089.7</c:v>
                </c:pt>
                <c:pt idx="7648">
                  <c:v>56090.7</c:v>
                </c:pt>
                <c:pt idx="7649">
                  <c:v>56091.7</c:v>
                </c:pt>
                <c:pt idx="7650">
                  <c:v>56096.41</c:v>
                </c:pt>
                <c:pt idx="7651">
                  <c:v>56097.41</c:v>
                </c:pt>
                <c:pt idx="7652">
                  <c:v>56098.41</c:v>
                </c:pt>
                <c:pt idx="7653">
                  <c:v>56099.41</c:v>
                </c:pt>
                <c:pt idx="7654">
                  <c:v>56100.41</c:v>
                </c:pt>
                <c:pt idx="7655">
                  <c:v>56101.41</c:v>
                </c:pt>
                <c:pt idx="7656">
                  <c:v>56102.41</c:v>
                </c:pt>
                <c:pt idx="7657">
                  <c:v>56103.42</c:v>
                </c:pt>
                <c:pt idx="7658">
                  <c:v>56104.42</c:v>
                </c:pt>
                <c:pt idx="7659">
                  <c:v>56105.42</c:v>
                </c:pt>
                <c:pt idx="7660">
                  <c:v>56229.44</c:v>
                </c:pt>
                <c:pt idx="7661">
                  <c:v>56230.44</c:v>
                </c:pt>
                <c:pt idx="7662">
                  <c:v>56231.44</c:v>
                </c:pt>
                <c:pt idx="7663">
                  <c:v>56232.44</c:v>
                </c:pt>
                <c:pt idx="7664">
                  <c:v>56233.44</c:v>
                </c:pt>
                <c:pt idx="7665">
                  <c:v>56234.44</c:v>
                </c:pt>
                <c:pt idx="7666">
                  <c:v>56235.44</c:v>
                </c:pt>
                <c:pt idx="7667">
                  <c:v>56236.44</c:v>
                </c:pt>
                <c:pt idx="7668">
                  <c:v>56237.44</c:v>
                </c:pt>
                <c:pt idx="7669">
                  <c:v>56238.44</c:v>
                </c:pt>
                <c:pt idx="7670">
                  <c:v>56243.15</c:v>
                </c:pt>
                <c:pt idx="7671">
                  <c:v>56244.15</c:v>
                </c:pt>
                <c:pt idx="7672">
                  <c:v>56245.16</c:v>
                </c:pt>
                <c:pt idx="7673">
                  <c:v>56246.16</c:v>
                </c:pt>
                <c:pt idx="7674">
                  <c:v>56247.16</c:v>
                </c:pt>
                <c:pt idx="7675">
                  <c:v>56248.16</c:v>
                </c:pt>
                <c:pt idx="7676">
                  <c:v>56249.16</c:v>
                </c:pt>
                <c:pt idx="7677">
                  <c:v>56250.16</c:v>
                </c:pt>
                <c:pt idx="7678">
                  <c:v>56251.16</c:v>
                </c:pt>
                <c:pt idx="7679">
                  <c:v>56252.16</c:v>
                </c:pt>
                <c:pt idx="7680">
                  <c:v>56376.26</c:v>
                </c:pt>
                <c:pt idx="7681">
                  <c:v>56377.26</c:v>
                </c:pt>
                <c:pt idx="7682">
                  <c:v>56378.27</c:v>
                </c:pt>
                <c:pt idx="7683">
                  <c:v>56379.27</c:v>
                </c:pt>
                <c:pt idx="7684">
                  <c:v>56380.27</c:v>
                </c:pt>
                <c:pt idx="7685">
                  <c:v>56381.27</c:v>
                </c:pt>
                <c:pt idx="7686">
                  <c:v>56382.27</c:v>
                </c:pt>
                <c:pt idx="7687">
                  <c:v>56383.27</c:v>
                </c:pt>
                <c:pt idx="7688">
                  <c:v>56384.27</c:v>
                </c:pt>
                <c:pt idx="7689">
                  <c:v>56385.27</c:v>
                </c:pt>
                <c:pt idx="7690">
                  <c:v>56389.98</c:v>
                </c:pt>
                <c:pt idx="7691">
                  <c:v>56390.98</c:v>
                </c:pt>
                <c:pt idx="7692">
                  <c:v>56391.98</c:v>
                </c:pt>
                <c:pt idx="7693">
                  <c:v>56392.98</c:v>
                </c:pt>
                <c:pt idx="7694">
                  <c:v>56393.98</c:v>
                </c:pt>
                <c:pt idx="7695">
                  <c:v>56394.98</c:v>
                </c:pt>
                <c:pt idx="7696">
                  <c:v>56395.98</c:v>
                </c:pt>
                <c:pt idx="7697">
                  <c:v>56396.98</c:v>
                </c:pt>
                <c:pt idx="7698">
                  <c:v>56397.98</c:v>
                </c:pt>
                <c:pt idx="7699">
                  <c:v>56398.98</c:v>
                </c:pt>
                <c:pt idx="7700">
                  <c:v>56523.01</c:v>
                </c:pt>
                <c:pt idx="7701">
                  <c:v>56524.01</c:v>
                </c:pt>
                <c:pt idx="7702">
                  <c:v>56525.01</c:v>
                </c:pt>
                <c:pt idx="7703">
                  <c:v>56526.01</c:v>
                </c:pt>
                <c:pt idx="7704">
                  <c:v>56527.01</c:v>
                </c:pt>
                <c:pt idx="7705">
                  <c:v>56528.01</c:v>
                </c:pt>
                <c:pt idx="7706">
                  <c:v>56529.01</c:v>
                </c:pt>
                <c:pt idx="7707">
                  <c:v>56530.01</c:v>
                </c:pt>
                <c:pt idx="7708">
                  <c:v>56531.01</c:v>
                </c:pt>
                <c:pt idx="7709">
                  <c:v>56532.01</c:v>
                </c:pt>
                <c:pt idx="7710">
                  <c:v>56536.72</c:v>
                </c:pt>
                <c:pt idx="7711">
                  <c:v>56537.72</c:v>
                </c:pt>
                <c:pt idx="7712">
                  <c:v>56538.72</c:v>
                </c:pt>
                <c:pt idx="7713">
                  <c:v>56539.72</c:v>
                </c:pt>
                <c:pt idx="7714">
                  <c:v>56540.72</c:v>
                </c:pt>
                <c:pt idx="7715">
                  <c:v>56541.72</c:v>
                </c:pt>
                <c:pt idx="7716">
                  <c:v>56542.72</c:v>
                </c:pt>
                <c:pt idx="7717">
                  <c:v>56543.72</c:v>
                </c:pt>
                <c:pt idx="7718">
                  <c:v>56544.72</c:v>
                </c:pt>
                <c:pt idx="7719">
                  <c:v>56545.73</c:v>
                </c:pt>
                <c:pt idx="7720">
                  <c:v>56669.83</c:v>
                </c:pt>
                <c:pt idx="7721">
                  <c:v>56670.83</c:v>
                </c:pt>
                <c:pt idx="7722">
                  <c:v>56671.83</c:v>
                </c:pt>
                <c:pt idx="7723">
                  <c:v>56672.84</c:v>
                </c:pt>
                <c:pt idx="7724">
                  <c:v>56673.84</c:v>
                </c:pt>
                <c:pt idx="7725">
                  <c:v>56674.84</c:v>
                </c:pt>
                <c:pt idx="7726">
                  <c:v>56675.84</c:v>
                </c:pt>
                <c:pt idx="7727">
                  <c:v>56676.84</c:v>
                </c:pt>
                <c:pt idx="7728">
                  <c:v>56677.84</c:v>
                </c:pt>
                <c:pt idx="7729">
                  <c:v>56678.84</c:v>
                </c:pt>
                <c:pt idx="7730">
                  <c:v>56683.55</c:v>
                </c:pt>
                <c:pt idx="7731">
                  <c:v>56684.55</c:v>
                </c:pt>
                <c:pt idx="7732">
                  <c:v>56685.55</c:v>
                </c:pt>
                <c:pt idx="7733">
                  <c:v>56686.55</c:v>
                </c:pt>
                <c:pt idx="7734">
                  <c:v>56687.55</c:v>
                </c:pt>
                <c:pt idx="7735">
                  <c:v>56688.55</c:v>
                </c:pt>
                <c:pt idx="7736">
                  <c:v>56689.55</c:v>
                </c:pt>
                <c:pt idx="7737">
                  <c:v>56690.55</c:v>
                </c:pt>
                <c:pt idx="7738">
                  <c:v>56691.55</c:v>
                </c:pt>
                <c:pt idx="7739">
                  <c:v>56692.55</c:v>
                </c:pt>
                <c:pt idx="7740">
                  <c:v>56816.66</c:v>
                </c:pt>
                <c:pt idx="7741">
                  <c:v>56817.66</c:v>
                </c:pt>
                <c:pt idx="7742">
                  <c:v>56818.66</c:v>
                </c:pt>
                <c:pt idx="7743">
                  <c:v>56819.66</c:v>
                </c:pt>
                <c:pt idx="7744">
                  <c:v>56820.66</c:v>
                </c:pt>
                <c:pt idx="7745">
                  <c:v>56821.66</c:v>
                </c:pt>
                <c:pt idx="7746">
                  <c:v>56822.66</c:v>
                </c:pt>
                <c:pt idx="7747">
                  <c:v>56823.67</c:v>
                </c:pt>
                <c:pt idx="7748">
                  <c:v>56824.67</c:v>
                </c:pt>
                <c:pt idx="7749">
                  <c:v>56825.67</c:v>
                </c:pt>
                <c:pt idx="7750">
                  <c:v>56830.38</c:v>
                </c:pt>
                <c:pt idx="7751">
                  <c:v>56831.38</c:v>
                </c:pt>
                <c:pt idx="7752">
                  <c:v>56832.38</c:v>
                </c:pt>
                <c:pt idx="7753">
                  <c:v>56833.38</c:v>
                </c:pt>
                <c:pt idx="7754">
                  <c:v>56834.38</c:v>
                </c:pt>
                <c:pt idx="7755">
                  <c:v>56835.38</c:v>
                </c:pt>
                <c:pt idx="7756">
                  <c:v>56836.38</c:v>
                </c:pt>
                <c:pt idx="7757">
                  <c:v>56837.38</c:v>
                </c:pt>
                <c:pt idx="7758">
                  <c:v>56838.38</c:v>
                </c:pt>
                <c:pt idx="7759">
                  <c:v>56839.38</c:v>
                </c:pt>
                <c:pt idx="7760">
                  <c:v>56963.49</c:v>
                </c:pt>
                <c:pt idx="7761">
                  <c:v>56964.49</c:v>
                </c:pt>
                <c:pt idx="7762">
                  <c:v>56965.49</c:v>
                </c:pt>
                <c:pt idx="7763">
                  <c:v>56966.49</c:v>
                </c:pt>
                <c:pt idx="7764">
                  <c:v>56967.49</c:v>
                </c:pt>
                <c:pt idx="7765">
                  <c:v>56968.49</c:v>
                </c:pt>
                <c:pt idx="7766">
                  <c:v>56969.49</c:v>
                </c:pt>
                <c:pt idx="7767">
                  <c:v>56970.5</c:v>
                </c:pt>
                <c:pt idx="7768">
                  <c:v>56971.5</c:v>
                </c:pt>
                <c:pt idx="7769">
                  <c:v>56972.5</c:v>
                </c:pt>
                <c:pt idx="7770">
                  <c:v>56977.21</c:v>
                </c:pt>
                <c:pt idx="7771">
                  <c:v>56978.21</c:v>
                </c:pt>
                <c:pt idx="7772">
                  <c:v>56979.21</c:v>
                </c:pt>
                <c:pt idx="7773">
                  <c:v>56980.21</c:v>
                </c:pt>
                <c:pt idx="7774">
                  <c:v>56981.21</c:v>
                </c:pt>
                <c:pt idx="7775">
                  <c:v>56982.21</c:v>
                </c:pt>
                <c:pt idx="7776">
                  <c:v>56983.21</c:v>
                </c:pt>
                <c:pt idx="7777">
                  <c:v>56984.21</c:v>
                </c:pt>
                <c:pt idx="7778">
                  <c:v>56985.21</c:v>
                </c:pt>
                <c:pt idx="7779">
                  <c:v>56986.21</c:v>
                </c:pt>
                <c:pt idx="7780">
                  <c:v>57110.32</c:v>
                </c:pt>
                <c:pt idx="7781">
                  <c:v>57111.32</c:v>
                </c:pt>
                <c:pt idx="7782">
                  <c:v>57112.32</c:v>
                </c:pt>
                <c:pt idx="7783">
                  <c:v>57113.32</c:v>
                </c:pt>
                <c:pt idx="7784">
                  <c:v>57114.32</c:v>
                </c:pt>
                <c:pt idx="7785">
                  <c:v>57115.32</c:v>
                </c:pt>
                <c:pt idx="7786">
                  <c:v>57116.32</c:v>
                </c:pt>
                <c:pt idx="7787">
                  <c:v>57117.32</c:v>
                </c:pt>
                <c:pt idx="7788">
                  <c:v>57118.32</c:v>
                </c:pt>
                <c:pt idx="7789">
                  <c:v>57119.33</c:v>
                </c:pt>
                <c:pt idx="7790">
                  <c:v>57124.03</c:v>
                </c:pt>
                <c:pt idx="7791">
                  <c:v>57125.03</c:v>
                </c:pt>
                <c:pt idx="7792">
                  <c:v>57126.04</c:v>
                </c:pt>
                <c:pt idx="7793">
                  <c:v>57127.04</c:v>
                </c:pt>
                <c:pt idx="7794">
                  <c:v>57128.04</c:v>
                </c:pt>
                <c:pt idx="7795">
                  <c:v>57129.04</c:v>
                </c:pt>
                <c:pt idx="7796">
                  <c:v>57130.04</c:v>
                </c:pt>
                <c:pt idx="7797">
                  <c:v>57131.04</c:v>
                </c:pt>
                <c:pt idx="7798">
                  <c:v>57132.04</c:v>
                </c:pt>
                <c:pt idx="7799">
                  <c:v>57133.04</c:v>
                </c:pt>
                <c:pt idx="7800">
                  <c:v>57257.15</c:v>
                </c:pt>
                <c:pt idx="7801">
                  <c:v>57258.15</c:v>
                </c:pt>
                <c:pt idx="7802">
                  <c:v>57259.15</c:v>
                </c:pt>
                <c:pt idx="7803">
                  <c:v>57260.15</c:v>
                </c:pt>
                <c:pt idx="7804">
                  <c:v>57261.15</c:v>
                </c:pt>
                <c:pt idx="7805">
                  <c:v>57262.15</c:v>
                </c:pt>
                <c:pt idx="7806">
                  <c:v>57263.15</c:v>
                </c:pt>
                <c:pt idx="7807">
                  <c:v>57264.15</c:v>
                </c:pt>
                <c:pt idx="7808">
                  <c:v>57265.15</c:v>
                </c:pt>
                <c:pt idx="7809">
                  <c:v>57266.15</c:v>
                </c:pt>
                <c:pt idx="7810">
                  <c:v>57270.86</c:v>
                </c:pt>
                <c:pt idx="7811">
                  <c:v>57271.86</c:v>
                </c:pt>
                <c:pt idx="7812">
                  <c:v>57272.86</c:v>
                </c:pt>
                <c:pt idx="7813">
                  <c:v>57273.86</c:v>
                </c:pt>
                <c:pt idx="7814">
                  <c:v>57274.86</c:v>
                </c:pt>
                <c:pt idx="7815">
                  <c:v>57275.87</c:v>
                </c:pt>
                <c:pt idx="7816">
                  <c:v>57276.87</c:v>
                </c:pt>
                <c:pt idx="7817">
                  <c:v>57277.87</c:v>
                </c:pt>
                <c:pt idx="7818">
                  <c:v>57278.87</c:v>
                </c:pt>
                <c:pt idx="7819">
                  <c:v>57279.87</c:v>
                </c:pt>
                <c:pt idx="7820">
                  <c:v>57403.97</c:v>
                </c:pt>
                <c:pt idx="7821">
                  <c:v>57404.97</c:v>
                </c:pt>
                <c:pt idx="7822">
                  <c:v>57405.97</c:v>
                </c:pt>
                <c:pt idx="7823">
                  <c:v>57406.98</c:v>
                </c:pt>
                <c:pt idx="7824">
                  <c:v>57407.98</c:v>
                </c:pt>
                <c:pt idx="7825">
                  <c:v>57408.98</c:v>
                </c:pt>
                <c:pt idx="7826">
                  <c:v>57409.98</c:v>
                </c:pt>
                <c:pt idx="7827">
                  <c:v>57410.98</c:v>
                </c:pt>
                <c:pt idx="7828">
                  <c:v>57411.98</c:v>
                </c:pt>
                <c:pt idx="7829">
                  <c:v>57412.98</c:v>
                </c:pt>
                <c:pt idx="7830">
                  <c:v>57417.69</c:v>
                </c:pt>
                <c:pt idx="7831">
                  <c:v>57418.69</c:v>
                </c:pt>
                <c:pt idx="7832">
                  <c:v>57419.69</c:v>
                </c:pt>
                <c:pt idx="7833">
                  <c:v>57420.69</c:v>
                </c:pt>
                <c:pt idx="7834">
                  <c:v>57421.69</c:v>
                </c:pt>
                <c:pt idx="7835">
                  <c:v>57422.69</c:v>
                </c:pt>
                <c:pt idx="7836">
                  <c:v>57423.69</c:v>
                </c:pt>
                <c:pt idx="7837">
                  <c:v>57424.69</c:v>
                </c:pt>
                <c:pt idx="7838">
                  <c:v>57425.69</c:v>
                </c:pt>
                <c:pt idx="7839">
                  <c:v>57426.69</c:v>
                </c:pt>
                <c:pt idx="7840">
                  <c:v>57550.8</c:v>
                </c:pt>
                <c:pt idx="7841">
                  <c:v>57551.8</c:v>
                </c:pt>
                <c:pt idx="7842">
                  <c:v>57552.8</c:v>
                </c:pt>
                <c:pt idx="7843">
                  <c:v>57553.8</c:v>
                </c:pt>
                <c:pt idx="7844">
                  <c:v>57554.81</c:v>
                </c:pt>
                <c:pt idx="7845">
                  <c:v>57555.81</c:v>
                </c:pt>
                <c:pt idx="7846">
                  <c:v>57556.81</c:v>
                </c:pt>
                <c:pt idx="7847">
                  <c:v>57557.81</c:v>
                </c:pt>
                <c:pt idx="7848">
                  <c:v>57558.81</c:v>
                </c:pt>
                <c:pt idx="7849">
                  <c:v>57559.81</c:v>
                </c:pt>
                <c:pt idx="7850">
                  <c:v>57564.52</c:v>
                </c:pt>
                <c:pt idx="7851">
                  <c:v>57565.52</c:v>
                </c:pt>
                <c:pt idx="7852">
                  <c:v>57566.52</c:v>
                </c:pt>
                <c:pt idx="7853">
                  <c:v>57567.52</c:v>
                </c:pt>
                <c:pt idx="7854">
                  <c:v>57568.52</c:v>
                </c:pt>
                <c:pt idx="7855">
                  <c:v>57569.52</c:v>
                </c:pt>
                <c:pt idx="7856">
                  <c:v>57570.52</c:v>
                </c:pt>
                <c:pt idx="7857">
                  <c:v>57571.52</c:v>
                </c:pt>
                <c:pt idx="7858">
                  <c:v>57572.52</c:v>
                </c:pt>
                <c:pt idx="7859">
                  <c:v>57573.52</c:v>
                </c:pt>
                <c:pt idx="7860">
                  <c:v>57697.63</c:v>
                </c:pt>
                <c:pt idx="7861">
                  <c:v>57698.63</c:v>
                </c:pt>
                <c:pt idx="7862">
                  <c:v>57699.63</c:v>
                </c:pt>
                <c:pt idx="7863">
                  <c:v>57700.63</c:v>
                </c:pt>
                <c:pt idx="7864">
                  <c:v>57701.63</c:v>
                </c:pt>
                <c:pt idx="7865">
                  <c:v>57702.63</c:v>
                </c:pt>
                <c:pt idx="7866">
                  <c:v>57703.63</c:v>
                </c:pt>
                <c:pt idx="7867">
                  <c:v>57704.63</c:v>
                </c:pt>
                <c:pt idx="7868">
                  <c:v>57705.63</c:v>
                </c:pt>
                <c:pt idx="7869">
                  <c:v>57706.64</c:v>
                </c:pt>
                <c:pt idx="7870">
                  <c:v>57711.34</c:v>
                </c:pt>
                <c:pt idx="7871">
                  <c:v>57712.35</c:v>
                </c:pt>
                <c:pt idx="7872">
                  <c:v>57713.35</c:v>
                </c:pt>
                <c:pt idx="7873">
                  <c:v>57714.35</c:v>
                </c:pt>
                <c:pt idx="7874">
                  <c:v>57715.35</c:v>
                </c:pt>
                <c:pt idx="7875">
                  <c:v>57716.35</c:v>
                </c:pt>
                <c:pt idx="7876">
                  <c:v>57717.35</c:v>
                </c:pt>
                <c:pt idx="7877">
                  <c:v>57718.35</c:v>
                </c:pt>
                <c:pt idx="7878">
                  <c:v>57719.35</c:v>
                </c:pt>
                <c:pt idx="7879">
                  <c:v>57720.35</c:v>
                </c:pt>
                <c:pt idx="7880">
                  <c:v>57844.43</c:v>
                </c:pt>
                <c:pt idx="7881">
                  <c:v>57845.43</c:v>
                </c:pt>
                <c:pt idx="7882">
                  <c:v>57846.43</c:v>
                </c:pt>
                <c:pt idx="7883">
                  <c:v>57847.44</c:v>
                </c:pt>
                <c:pt idx="7884">
                  <c:v>57848.44</c:v>
                </c:pt>
                <c:pt idx="7885">
                  <c:v>57849.44</c:v>
                </c:pt>
                <c:pt idx="7886">
                  <c:v>57850.44</c:v>
                </c:pt>
                <c:pt idx="7887">
                  <c:v>57851.44</c:v>
                </c:pt>
                <c:pt idx="7888">
                  <c:v>57852.44</c:v>
                </c:pt>
                <c:pt idx="7889">
                  <c:v>57853.44</c:v>
                </c:pt>
                <c:pt idx="7890">
                  <c:v>57858.15</c:v>
                </c:pt>
                <c:pt idx="7891">
                  <c:v>57859.15</c:v>
                </c:pt>
                <c:pt idx="7892">
                  <c:v>57860.15</c:v>
                </c:pt>
                <c:pt idx="7893">
                  <c:v>57861.15</c:v>
                </c:pt>
                <c:pt idx="7894">
                  <c:v>57862.15</c:v>
                </c:pt>
                <c:pt idx="7895">
                  <c:v>57863.15</c:v>
                </c:pt>
                <c:pt idx="7896">
                  <c:v>57864.16</c:v>
                </c:pt>
                <c:pt idx="7897">
                  <c:v>57865.16</c:v>
                </c:pt>
                <c:pt idx="7898">
                  <c:v>57866.16</c:v>
                </c:pt>
                <c:pt idx="7899">
                  <c:v>57867.16</c:v>
                </c:pt>
                <c:pt idx="7900">
                  <c:v>57991.23</c:v>
                </c:pt>
                <c:pt idx="7901">
                  <c:v>57992.23</c:v>
                </c:pt>
                <c:pt idx="7902">
                  <c:v>57993.23</c:v>
                </c:pt>
                <c:pt idx="7903">
                  <c:v>57994.24</c:v>
                </c:pt>
                <c:pt idx="7904">
                  <c:v>57995.24</c:v>
                </c:pt>
                <c:pt idx="7905">
                  <c:v>57996.24</c:v>
                </c:pt>
                <c:pt idx="7906">
                  <c:v>57997.24</c:v>
                </c:pt>
                <c:pt idx="7907">
                  <c:v>57998.24</c:v>
                </c:pt>
                <c:pt idx="7908">
                  <c:v>57999.24</c:v>
                </c:pt>
                <c:pt idx="7909">
                  <c:v>58000.24</c:v>
                </c:pt>
                <c:pt idx="7910">
                  <c:v>58004.95</c:v>
                </c:pt>
                <c:pt idx="7911">
                  <c:v>58005.95</c:v>
                </c:pt>
                <c:pt idx="7912">
                  <c:v>58006.95</c:v>
                </c:pt>
                <c:pt idx="7913">
                  <c:v>58007.95</c:v>
                </c:pt>
                <c:pt idx="7914">
                  <c:v>58008.95</c:v>
                </c:pt>
                <c:pt idx="7915">
                  <c:v>58009.95</c:v>
                </c:pt>
                <c:pt idx="7916">
                  <c:v>58010.95</c:v>
                </c:pt>
                <c:pt idx="7917">
                  <c:v>58011.95</c:v>
                </c:pt>
                <c:pt idx="7918">
                  <c:v>58012.95</c:v>
                </c:pt>
                <c:pt idx="7919">
                  <c:v>58013.95</c:v>
                </c:pt>
                <c:pt idx="7920">
                  <c:v>58138.06</c:v>
                </c:pt>
                <c:pt idx="7921">
                  <c:v>58139.06</c:v>
                </c:pt>
                <c:pt idx="7922">
                  <c:v>58140.06</c:v>
                </c:pt>
                <c:pt idx="7923">
                  <c:v>58141.06</c:v>
                </c:pt>
                <c:pt idx="7924">
                  <c:v>58142.06</c:v>
                </c:pt>
                <c:pt idx="7925">
                  <c:v>58143.06</c:v>
                </c:pt>
                <c:pt idx="7926">
                  <c:v>58144.06</c:v>
                </c:pt>
                <c:pt idx="7927">
                  <c:v>58145.06</c:v>
                </c:pt>
                <c:pt idx="7928">
                  <c:v>58146.06</c:v>
                </c:pt>
                <c:pt idx="7929">
                  <c:v>58147.06</c:v>
                </c:pt>
                <c:pt idx="7930">
                  <c:v>58151.77</c:v>
                </c:pt>
                <c:pt idx="7931">
                  <c:v>58152.77</c:v>
                </c:pt>
                <c:pt idx="7932">
                  <c:v>58153.78</c:v>
                </c:pt>
                <c:pt idx="7933">
                  <c:v>58154.78</c:v>
                </c:pt>
                <c:pt idx="7934">
                  <c:v>58155.78</c:v>
                </c:pt>
                <c:pt idx="7935">
                  <c:v>58156.78</c:v>
                </c:pt>
                <c:pt idx="7936">
                  <c:v>58157.78</c:v>
                </c:pt>
                <c:pt idx="7937">
                  <c:v>58158.78</c:v>
                </c:pt>
                <c:pt idx="7938">
                  <c:v>58159.78</c:v>
                </c:pt>
                <c:pt idx="7939">
                  <c:v>58160.78</c:v>
                </c:pt>
                <c:pt idx="7940">
                  <c:v>58284.88</c:v>
                </c:pt>
                <c:pt idx="7941">
                  <c:v>58285.88</c:v>
                </c:pt>
                <c:pt idx="7942">
                  <c:v>58286.88</c:v>
                </c:pt>
                <c:pt idx="7943">
                  <c:v>58287.88</c:v>
                </c:pt>
                <c:pt idx="7944">
                  <c:v>58288.88</c:v>
                </c:pt>
                <c:pt idx="7945">
                  <c:v>58289.88</c:v>
                </c:pt>
                <c:pt idx="7946">
                  <c:v>58290.88</c:v>
                </c:pt>
                <c:pt idx="7947">
                  <c:v>58291.88</c:v>
                </c:pt>
                <c:pt idx="7948">
                  <c:v>58292.88</c:v>
                </c:pt>
                <c:pt idx="7949">
                  <c:v>58293.88</c:v>
                </c:pt>
                <c:pt idx="7950">
                  <c:v>58298.59</c:v>
                </c:pt>
                <c:pt idx="7951">
                  <c:v>58299.59</c:v>
                </c:pt>
                <c:pt idx="7952">
                  <c:v>58300.59</c:v>
                </c:pt>
                <c:pt idx="7953">
                  <c:v>58301.59</c:v>
                </c:pt>
                <c:pt idx="7954">
                  <c:v>58302.59</c:v>
                </c:pt>
                <c:pt idx="7955">
                  <c:v>58303.59</c:v>
                </c:pt>
                <c:pt idx="7956">
                  <c:v>58304.59</c:v>
                </c:pt>
                <c:pt idx="7957">
                  <c:v>58305.59</c:v>
                </c:pt>
                <c:pt idx="7958">
                  <c:v>58306.59</c:v>
                </c:pt>
                <c:pt idx="7959">
                  <c:v>58307.59</c:v>
                </c:pt>
                <c:pt idx="7960">
                  <c:v>58431.66</c:v>
                </c:pt>
                <c:pt idx="7961">
                  <c:v>58432.66</c:v>
                </c:pt>
                <c:pt idx="7962">
                  <c:v>58433.66</c:v>
                </c:pt>
                <c:pt idx="7963">
                  <c:v>58434.66</c:v>
                </c:pt>
                <c:pt idx="7964">
                  <c:v>58435.66</c:v>
                </c:pt>
                <c:pt idx="7965">
                  <c:v>58436.66</c:v>
                </c:pt>
                <c:pt idx="7966">
                  <c:v>58437.66</c:v>
                </c:pt>
                <c:pt idx="7967">
                  <c:v>58438.67</c:v>
                </c:pt>
                <c:pt idx="7968">
                  <c:v>58439.67</c:v>
                </c:pt>
                <c:pt idx="7969">
                  <c:v>58440.67</c:v>
                </c:pt>
                <c:pt idx="7970">
                  <c:v>58445.38</c:v>
                </c:pt>
                <c:pt idx="7971">
                  <c:v>58446.38</c:v>
                </c:pt>
                <c:pt idx="7972">
                  <c:v>58447.38</c:v>
                </c:pt>
                <c:pt idx="7973">
                  <c:v>58448.38</c:v>
                </c:pt>
                <c:pt idx="7974">
                  <c:v>58449.38</c:v>
                </c:pt>
                <c:pt idx="7975">
                  <c:v>58450.38</c:v>
                </c:pt>
                <c:pt idx="7976">
                  <c:v>58451.38</c:v>
                </c:pt>
                <c:pt idx="7977">
                  <c:v>58452.38</c:v>
                </c:pt>
                <c:pt idx="7978">
                  <c:v>58453.38</c:v>
                </c:pt>
                <c:pt idx="7979">
                  <c:v>58454.38</c:v>
                </c:pt>
                <c:pt idx="7980">
                  <c:v>58578.49</c:v>
                </c:pt>
                <c:pt idx="7981">
                  <c:v>58579.49</c:v>
                </c:pt>
                <c:pt idx="7982">
                  <c:v>58580.49</c:v>
                </c:pt>
                <c:pt idx="7983">
                  <c:v>58581.49</c:v>
                </c:pt>
                <c:pt idx="7984">
                  <c:v>58582.49</c:v>
                </c:pt>
                <c:pt idx="7985">
                  <c:v>58583.49</c:v>
                </c:pt>
                <c:pt idx="7986">
                  <c:v>58584.49</c:v>
                </c:pt>
                <c:pt idx="7987">
                  <c:v>58585.49</c:v>
                </c:pt>
                <c:pt idx="7988">
                  <c:v>58586.49</c:v>
                </c:pt>
                <c:pt idx="7989">
                  <c:v>58587.5</c:v>
                </c:pt>
                <c:pt idx="7990">
                  <c:v>58592.2</c:v>
                </c:pt>
                <c:pt idx="7991">
                  <c:v>58593.2</c:v>
                </c:pt>
                <c:pt idx="7992">
                  <c:v>58594.2</c:v>
                </c:pt>
                <c:pt idx="7993">
                  <c:v>58595.2</c:v>
                </c:pt>
                <c:pt idx="7994">
                  <c:v>58596.21</c:v>
                </c:pt>
                <c:pt idx="7995">
                  <c:v>58597.21</c:v>
                </c:pt>
                <c:pt idx="7996">
                  <c:v>58598.21</c:v>
                </c:pt>
                <c:pt idx="7997">
                  <c:v>58599.21</c:v>
                </c:pt>
                <c:pt idx="7998">
                  <c:v>58600.21</c:v>
                </c:pt>
                <c:pt idx="7999">
                  <c:v>58601.21</c:v>
                </c:pt>
                <c:pt idx="8000">
                  <c:v>58725.32</c:v>
                </c:pt>
                <c:pt idx="8001">
                  <c:v>58726.32</c:v>
                </c:pt>
                <c:pt idx="8002">
                  <c:v>58727.32</c:v>
                </c:pt>
                <c:pt idx="8003">
                  <c:v>58728.32</c:v>
                </c:pt>
                <c:pt idx="8004">
                  <c:v>58729.32</c:v>
                </c:pt>
                <c:pt idx="8005">
                  <c:v>58730.32</c:v>
                </c:pt>
                <c:pt idx="8006">
                  <c:v>58731.32</c:v>
                </c:pt>
                <c:pt idx="8007">
                  <c:v>58732.32</c:v>
                </c:pt>
                <c:pt idx="8008">
                  <c:v>58733.32</c:v>
                </c:pt>
                <c:pt idx="8009">
                  <c:v>58734.32</c:v>
                </c:pt>
                <c:pt idx="8010">
                  <c:v>58739.03</c:v>
                </c:pt>
                <c:pt idx="8011">
                  <c:v>58740.03</c:v>
                </c:pt>
                <c:pt idx="8012">
                  <c:v>58741.03</c:v>
                </c:pt>
                <c:pt idx="8013">
                  <c:v>58742.03</c:v>
                </c:pt>
                <c:pt idx="8014">
                  <c:v>58743.03</c:v>
                </c:pt>
                <c:pt idx="8015">
                  <c:v>58744.03</c:v>
                </c:pt>
                <c:pt idx="8016">
                  <c:v>58745.03</c:v>
                </c:pt>
                <c:pt idx="8017">
                  <c:v>58746.03</c:v>
                </c:pt>
                <c:pt idx="8018">
                  <c:v>58747.03</c:v>
                </c:pt>
                <c:pt idx="8019">
                  <c:v>58748.04</c:v>
                </c:pt>
                <c:pt idx="8020">
                  <c:v>58872.1</c:v>
                </c:pt>
                <c:pt idx="8021">
                  <c:v>58873.1</c:v>
                </c:pt>
                <c:pt idx="8022">
                  <c:v>58874.1</c:v>
                </c:pt>
                <c:pt idx="8023">
                  <c:v>58875.1</c:v>
                </c:pt>
                <c:pt idx="8024">
                  <c:v>58876.1</c:v>
                </c:pt>
                <c:pt idx="8025">
                  <c:v>58877.11</c:v>
                </c:pt>
                <c:pt idx="8026">
                  <c:v>58878.11</c:v>
                </c:pt>
                <c:pt idx="8027">
                  <c:v>58879.11</c:v>
                </c:pt>
                <c:pt idx="8028">
                  <c:v>58880.11</c:v>
                </c:pt>
                <c:pt idx="8029">
                  <c:v>58881.11</c:v>
                </c:pt>
                <c:pt idx="8030">
                  <c:v>58885.82</c:v>
                </c:pt>
                <c:pt idx="8031">
                  <c:v>58886.82</c:v>
                </c:pt>
                <c:pt idx="8032">
                  <c:v>58887.82</c:v>
                </c:pt>
                <c:pt idx="8033">
                  <c:v>58888.82</c:v>
                </c:pt>
                <c:pt idx="8034">
                  <c:v>58889.82</c:v>
                </c:pt>
                <c:pt idx="8035">
                  <c:v>58890.82</c:v>
                </c:pt>
                <c:pt idx="8036">
                  <c:v>58891.82</c:v>
                </c:pt>
                <c:pt idx="8037">
                  <c:v>58892.82</c:v>
                </c:pt>
                <c:pt idx="8038">
                  <c:v>58893.82</c:v>
                </c:pt>
                <c:pt idx="8039">
                  <c:v>58894.82</c:v>
                </c:pt>
                <c:pt idx="8040">
                  <c:v>59018.93</c:v>
                </c:pt>
                <c:pt idx="8041">
                  <c:v>59019.93</c:v>
                </c:pt>
                <c:pt idx="8042">
                  <c:v>59020.93</c:v>
                </c:pt>
                <c:pt idx="8043">
                  <c:v>59021.93</c:v>
                </c:pt>
                <c:pt idx="8044">
                  <c:v>59022.93</c:v>
                </c:pt>
                <c:pt idx="8045">
                  <c:v>59023.93</c:v>
                </c:pt>
                <c:pt idx="8046">
                  <c:v>59024.93</c:v>
                </c:pt>
                <c:pt idx="8047">
                  <c:v>59025.93</c:v>
                </c:pt>
                <c:pt idx="8048">
                  <c:v>59026.93</c:v>
                </c:pt>
                <c:pt idx="8049">
                  <c:v>59027.93</c:v>
                </c:pt>
                <c:pt idx="8050">
                  <c:v>59032.64</c:v>
                </c:pt>
                <c:pt idx="8051">
                  <c:v>59033.64</c:v>
                </c:pt>
                <c:pt idx="8052">
                  <c:v>59034.64</c:v>
                </c:pt>
                <c:pt idx="8053">
                  <c:v>59035.64</c:v>
                </c:pt>
                <c:pt idx="8054">
                  <c:v>59036.64</c:v>
                </c:pt>
                <c:pt idx="8055">
                  <c:v>59037.64</c:v>
                </c:pt>
                <c:pt idx="8056">
                  <c:v>59038.65</c:v>
                </c:pt>
                <c:pt idx="8057">
                  <c:v>59039.65</c:v>
                </c:pt>
                <c:pt idx="8058">
                  <c:v>59040.65</c:v>
                </c:pt>
                <c:pt idx="8059">
                  <c:v>59041.65</c:v>
                </c:pt>
                <c:pt idx="8060">
                  <c:v>59165.75</c:v>
                </c:pt>
                <c:pt idx="8061">
                  <c:v>59166.75</c:v>
                </c:pt>
                <c:pt idx="8062">
                  <c:v>59167.76</c:v>
                </c:pt>
                <c:pt idx="8063">
                  <c:v>59168.76</c:v>
                </c:pt>
                <c:pt idx="8064">
                  <c:v>59169.76</c:v>
                </c:pt>
                <c:pt idx="8065">
                  <c:v>59170.76</c:v>
                </c:pt>
                <c:pt idx="8066">
                  <c:v>59171.76</c:v>
                </c:pt>
                <c:pt idx="8067">
                  <c:v>59172.76</c:v>
                </c:pt>
                <c:pt idx="8068">
                  <c:v>59173.76</c:v>
                </c:pt>
                <c:pt idx="8069">
                  <c:v>59174.76</c:v>
                </c:pt>
                <c:pt idx="8070">
                  <c:v>59179.47</c:v>
                </c:pt>
                <c:pt idx="8071">
                  <c:v>59180.47</c:v>
                </c:pt>
                <c:pt idx="8072">
                  <c:v>59181.47</c:v>
                </c:pt>
                <c:pt idx="8073">
                  <c:v>59182.47</c:v>
                </c:pt>
                <c:pt idx="8074">
                  <c:v>59183.47</c:v>
                </c:pt>
                <c:pt idx="8075">
                  <c:v>59184.47</c:v>
                </c:pt>
                <c:pt idx="8076">
                  <c:v>59185.47</c:v>
                </c:pt>
                <c:pt idx="8077">
                  <c:v>59186.47</c:v>
                </c:pt>
                <c:pt idx="8078">
                  <c:v>59187.47</c:v>
                </c:pt>
                <c:pt idx="8079">
                  <c:v>59188.47</c:v>
                </c:pt>
                <c:pt idx="8080">
                  <c:v>59312.58</c:v>
                </c:pt>
                <c:pt idx="8081">
                  <c:v>59313.58</c:v>
                </c:pt>
                <c:pt idx="8082">
                  <c:v>59314.58</c:v>
                </c:pt>
                <c:pt idx="8083">
                  <c:v>59315.58</c:v>
                </c:pt>
                <c:pt idx="8084">
                  <c:v>59316.58</c:v>
                </c:pt>
                <c:pt idx="8085">
                  <c:v>59317.58</c:v>
                </c:pt>
                <c:pt idx="8086">
                  <c:v>59318.58</c:v>
                </c:pt>
                <c:pt idx="8087">
                  <c:v>59319.58</c:v>
                </c:pt>
                <c:pt idx="8088">
                  <c:v>59320.59</c:v>
                </c:pt>
                <c:pt idx="8089">
                  <c:v>59321.59</c:v>
                </c:pt>
                <c:pt idx="8090">
                  <c:v>59326.29</c:v>
                </c:pt>
                <c:pt idx="8091">
                  <c:v>59327.29</c:v>
                </c:pt>
                <c:pt idx="8092">
                  <c:v>59328.3</c:v>
                </c:pt>
                <c:pt idx="8093">
                  <c:v>59329.3</c:v>
                </c:pt>
                <c:pt idx="8094">
                  <c:v>59330.3</c:v>
                </c:pt>
                <c:pt idx="8095">
                  <c:v>59331.3</c:v>
                </c:pt>
                <c:pt idx="8096">
                  <c:v>59332.3</c:v>
                </c:pt>
                <c:pt idx="8097">
                  <c:v>59333.3</c:v>
                </c:pt>
                <c:pt idx="8098">
                  <c:v>59334.3</c:v>
                </c:pt>
                <c:pt idx="8099">
                  <c:v>59335.3</c:v>
                </c:pt>
                <c:pt idx="8100">
                  <c:v>59459.41</c:v>
                </c:pt>
                <c:pt idx="8101">
                  <c:v>59460.41</c:v>
                </c:pt>
                <c:pt idx="8102">
                  <c:v>59461.41</c:v>
                </c:pt>
                <c:pt idx="8103">
                  <c:v>59462.41</c:v>
                </c:pt>
                <c:pt idx="8104">
                  <c:v>59463.41</c:v>
                </c:pt>
                <c:pt idx="8105">
                  <c:v>59464.41</c:v>
                </c:pt>
                <c:pt idx="8106">
                  <c:v>59465.41</c:v>
                </c:pt>
                <c:pt idx="8107">
                  <c:v>59466.41</c:v>
                </c:pt>
                <c:pt idx="8108">
                  <c:v>59467.41</c:v>
                </c:pt>
                <c:pt idx="8109">
                  <c:v>59468.41</c:v>
                </c:pt>
                <c:pt idx="8110">
                  <c:v>59473.12</c:v>
                </c:pt>
                <c:pt idx="8111">
                  <c:v>59474.12</c:v>
                </c:pt>
                <c:pt idx="8112">
                  <c:v>59475.12</c:v>
                </c:pt>
                <c:pt idx="8113">
                  <c:v>59476.12</c:v>
                </c:pt>
                <c:pt idx="8114">
                  <c:v>59477.13</c:v>
                </c:pt>
                <c:pt idx="8115">
                  <c:v>59478.13</c:v>
                </c:pt>
                <c:pt idx="8116">
                  <c:v>59479.13</c:v>
                </c:pt>
                <c:pt idx="8117">
                  <c:v>59480.13</c:v>
                </c:pt>
                <c:pt idx="8118">
                  <c:v>59481.13</c:v>
                </c:pt>
                <c:pt idx="8119">
                  <c:v>59482.13</c:v>
                </c:pt>
                <c:pt idx="8120">
                  <c:v>59606.21</c:v>
                </c:pt>
                <c:pt idx="8121">
                  <c:v>59607.21</c:v>
                </c:pt>
                <c:pt idx="8122">
                  <c:v>59608.22</c:v>
                </c:pt>
                <c:pt idx="8123">
                  <c:v>59609.22</c:v>
                </c:pt>
                <c:pt idx="8124">
                  <c:v>59610.22</c:v>
                </c:pt>
                <c:pt idx="8125">
                  <c:v>59611.22</c:v>
                </c:pt>
                <c:pt idx="8126">
                  <c:v>59612.22</c:v>
                </c:pt>
                <c:pt idx="8127">
                  <c:v>59613.22</c:v>
                </c:pt>
                <c:pt idx="8128">
                  <c:v>59614.22</c:v>
                </c:pt>
                <c:pt idx="8129">
                  <c:v>59615.22</c:v>
                </c:pt>
                <c:pt idx="8130">
                  <c:v>59619.93</c:v>
                </c:pt>
                <c:pt idx="8131">
                  <c:v>59620.93</c:v>
                </c:pt>
                <c:pt idx="8132">
                  <c:v>59621.93</c:v>
                </c:pt>
                <c:pt idx="8133">
                  <c:v>59622.93</c:v>
                </c:pt>
                <c:pt idx="8134">
                  <c:v>59623.93</c:v>
                </c:pt>
                <c:pt idx="8135">
                  <c:v>59624.93</c:v>
                </c:pt>
                <c:pt idx="8136">
                  <c:v>59625.93</c:v>
                </c:pt>
                <c:pt idx="8137">
                  <c:v>59626.93</c:v>
                </c:pt>
                <c:pt idx="8138">
                  <c:v>59627.93</c:v>
                </c:pt>
                <c:pt idx="8139">
                  <c:v>59628.94</c:v>
                </c:pt>
                <c:pt idx="8140">
                  <c:v>59753.04</c:v>
                </c:pt>
                <c:pt idx="8141">
                  <c:v>59754.04</c:v>
                </c:pt>
                <c:pt idx="8142">
                  <c:v>59755.04</c:v>
                </c:pt>
                <c:pt idx="8143">
                  <c:v>59756.04</c:v>
                </c:pt>
                <c:pt idx="8144">
                  <c:v>59757.04</c:v>
                </c:pt>
                <c:pt idx="8145">
                  <c:v>59758.05</c:v>
                </c:pt>
                <c:pt idx="8146">
                  <c:v>59759.05</c:v>
                </c:pt>
                <c:pt idx="8147">
                  <c:v>59760.05</c:v>
                </c:pt>
                <c:pt idx="8148">
                  <c:v>59761.05</c:v>
                </c:pt>
                <c:pt idx="8149">
                  <c:v>59762.05</c:v>
                </c:pt>
                <c:pt idx="8150">
                  <c:v>59766.76</c:v>
                </c:pt>
                <c:pt idx="8151">
                  <c:v>59767.76</c:v>
                </c:pt>
                <c:pt idx="8152">
                  <c:v>59768.76</c:v>
                </c:pt>
                <c:pt idx="8153">
                  <c:v>59769.76</c:v>
                </c:pt>
                <c:pt idx="8154">
                  <c:v>59770.76</c:v>
                </c:pt>
                <c:pt idx="8155">
                  <c:v>59771.76</c:v>
                </c:pt>
                <c:pt idx="8156">
                  <c:v>59772.76</c:v>
                </c:pt>
                <c:pt idx="8157">
                  <c:v>59773.76</c:v>
                </c:pt>
                <c:pt idx="8158">
                  <c:v>59774.76</c:v>
                </c:pt>
                <c:pt idx="8159">
                  <c:v>59775.76</c:v>
                </c:pt>
                <c:pt idx="8160">
                  <c:v>59899.87</c:v>
                </c:pt>
                <c:pt idx="8161">
                  <c:v>59900.87</c:v>
                </c:pt>
                <c:pt idx="8162">
                  <c:v>59901.87</c:v>
                </c:pt>
                <c:pt idx="8163">
                  <c:v>59902.87</c:v>
                </c:pt>
                <c:pt idx="8164">
                  <c:v>59903.87</c:v>
                </c:pt>
                <c:pt idx="8165">
                  <c:v>59904.87</c:v>
                </c:pt>
                <c:pt idx="8166">
                  <c:v>59905.87</c:v>
                </c:pt>
                <c:pt idx="8167">
                  <c:v>59906.87</c:v>
                </c:pt>
                <c:pt idx="8168">
                  <c:v>59907.88</c:v>
                </c:pt>
                <c:pt idx="8169">
                  <c:v>59908.88</c:v>
                </c:pt>
                <c:pt idx="8170">
                  <c:v>59913.59</c:v>
                </c:pt>
                <c:pt idx="8171">
                  <c:v>59914.59</c:v>
                </c:pt>
                <c:pt idx="8172">
                  <c:v>59915.59</c:v>
                </c:pt>
                <c:pt idx="8173">
                  <c:v>59916.59</c:v>
                </c:pt>
                <c:pt idx="8174">
                  <c:v>59917.59</c:v>
                </c:pt>
                <c:pt idx="8175">
                  <c:v>59918.59</c:v>
                </c:pt>
                <c:pt idx="8176">
                  <c:v>59919.59</c:v>
                </c:pt>
                <c:pt idx="8177">
                  <c:v>59920.59</c:v>
                </c:pt>
                <c:pt idx="8178">
                  <c:v>59921.59</c:v>
                </c:pt>
                <c:pt idx="8179">
                  <c:v>59922.59</c:v>
                </c:pt>
                <c:pt idx="8180">
                  <c:v>60046.69</c:v>
                </c:pt>
                <c:pt idx="8181">
                  <c:v>60047.69</c:v>
                </c:pt>
                <c:pt idx="8182">
                  <c:v>60048.7</c:v>
                </c:pt>
                <c:pt idx="8183">
                  <c:v>60049.7</c:v>
                </c:pt>
                <c:pt idx="8184">
                  <c:v>60050.7</c:v>
                </c:pt>
                <c:pt idx="8185">
                  <c:v>60051.7</c:v>
                </c:pt>
                <c:pt idx="8186">
                  <c:v>60052.7</c:v>
                </c:pt>
                <c:pt idx="8187">
                  <c:v>60053.7</c:v>
                </c:pt>
                <c:pt idx="8188">
                  <c:v>60054.7</c:v>
                </c:pt>
                <c:pt idx="8189">
                  <c:v>60055.7</c:v>
                </c:pt>
                <c:pt idx="8190">
                  <c:v>60060.41</c:v>
                </c:pt>
                <c:pt idx="8191">
                  <c:v>60061.41</c:v>
                </c:pt>
                <c:pt idx="8192">
                  <c:v>60062.41</c:v>
                </c:pt>
                <c:pt idx="8193">
                  <c:v>60063.41</c:v>
                </c:pt>
                <c:pt idx="8194">
                  <c:v>60064.41</c:v>
                </c:pt>
                <c:pt idx="8195">
                  <c:v>60065.41</c:v>
                </c:pt>
                <c:pt idx="8196">
                  <c:v>60066.42</c:v>
                </c:pt>
                <c:pt idx="8197">
                  <c:v>60067.42</c:v>
                </c:pt>
                <c:pt idx="8198">
                  <c:v>60068.42</c:v>
                </c:pt>
                <c:pt idx="8199">
                  <c:v>60069.42</c:v>
                </c:pt>
                <c:pt idx="8200">
                  <c:v>60193.53</c:v>
                </c:pt>
                <c:pt idx="8201">
                  <c:v>60194.53</c:v>
                </c:pt>
                <c:pt idx="8202">
                  <c:v>60195.53</c:v>
                </c:pt>
                <c:pt idx="8203">
                  <c:v>60196.53</c:v>
                </c:pt>
                <c:pt idx="8204">
                  <c:v>60197.53</c:v>
                </c:pt>
                <c:pt idx="8205">
                  <c:v>60198.53</c:v>
                </c:pt>
                <c:pt idx="8206">
                  <c:v>60199.53</c:v>
                </c:pt>
                <c:pt idx="8207">
                  <c:v>60200.53</c:v>
                </c:pt>
                <c:pt idx="8208">
                  <c:v>60201.53</c:v>
                </c:pt>
                <c:pt idx="8209">
                  <c:v>60202.53</c:v>
                </c:pt>
                <c:pt idx="8210">
                  <c:v>60207.24</c:v>
                </c:pt>
                <c:pt idx="8211">
                  <c:v>60208.24</c:v>
                </c:pt>
                <c:pt idx="8212">
                  <c:v>60209.24</c:v>
                </c:pt>
                <c:pt idx="8213">
                  <c:v>60210.24</c:v>
                </c:pt>
                <c:pt idx="8214">
                  <c:v>60211.24</c:v>
                </c:pt>
                <c:pt idx="8215">
                  <c:v>60212.24</c:v>
                </c:pt>
                <c:pt idx="8216">
                  <c:v>60213.24</c:v>
                </c:pt>
                <c:pt idx="8217">
                  <c:v>60214.24</c:v>
                </c:pt>
                <c:pt idx="8218">
                  <c:v>60215.24</c:v>
                </c:pt>
                <c:pt idx="8219">
                  <c:v>60216.25</c:v>
                </c:pt>
                <c:pt idx="8220">
                  <c:v>60340.35</c:v>
                </c:pt>
                <c:pt idx="8221">
                  <c:v>60341.35</c:v>
                </c:pt>
                <c:pt idx="8222">
                  <c:v>60342.35</c:v>
                </c:pt>
                <c:pt idx="8223">
                  <c:v>60343.36</c:v>
                </c:pt>
                <c:pt idx="8224">
                  <c:v>60344.36</c:v>
                </c:pt>
                <c:pt idx="8225">
                  <c:v>60345.36</c:v>
                </c:pt>
                <c:pt idx="8226">
                  <c:v>60346.36</c:v>
                </c:pt>
                <c:pt idx="8227">
                  <c:v>60347.36</c:v>
                </c:pt>
                <c:pt idx="8228">
                  <c:v>60348.36</c:v>
                </c:pt>
                <c:pt idx="8229">
                  <c:v>60349.36</c:v>
                </c:pt>
                <c:pt idx="8230">
                  <c:v>60354.07</c:v>
                </c:pt>
                <c:pt idx="8231">
                  <c:v>60355.07</c:v>
                </c:pt>
                <c:pt idx="8232">
                  <c:v>60356.07</c:v>
                </c:pt>
                <c:pt idx="8233">
                  <c:v>60357.07</c:v>
                </c:pt>
                <c:pt idx="8234">
                  <c:v>60358.07</c:v>
                </c:pt>
                <c:pt idx="8235">
                  <c:v>60359.07</c:v>
                </c:pt>
                <c:pt idx="8236">
                  <c:v>60360.07</c:v>
                </c:pt>
                <c:pt idx="8237">
                  <c:v>60361.07</c:v>
                </c:pt>
                <c:pt idx="8238">
                  <c:v>60362.07</c:v>
                </c:pt>
                <c:pt idx="8239">
                  <c:v>60363.07</c:v>
                </c:pt>
                <c:pt idx="8240">
                  <c:v>60487.18</c:v>
                </c:pt>
                <c:pt idx="8241">
                  <c:v>60488.18</c:v>
                </c:pt>
                <c:pt idx="8242">
                  <c:v>60489.18</c:v>
                </c:pt>
                <c:pt idx="8243">
                  <c:v>60490.18</c:v>
                </c:pt>
                <c:pt idx="8244">
                  <c:v>60491.18</c:v>
                </c:pt>
                <c:pt idx="8245">
                  <c:v>60492.18</c:v>
                </c:pt>
                <c:pt idx="8246">
                  <c:v>60493.19</c:v>
                </c:pt>
                <c:pt idx="8247">
                  <c:v>60494.19</c:v>
                </c:pt>
                <c:pt idx="8248">
                  <c:v>60495.19</c:v>
                </c:pt>
                <c:pt idx="8249">
                  <c:v>60496.19</c:v>
                </c:pt>
                <c:pt idx="8250">
                  <c:v>60500.9</c:v>
                </c:pt>
                <c:pt idx="8251">
                  <c:v>60501.9</c:v>
                </c:pt>
                <c:pt idx="8252">
                  <c:v>60502.9</c:v>
                </c:pt>
                <c:pt idx="8253">
                  <c:v>60503.9</c:v>
                </c:pt>
                <c:pt idx="8254">
                  <c:v>60504.9</c:v>
                </c:pt>
                <c:pt idx="8255">
                  <c:v>60505.9</c:v>
                </c:pt>
                <c:pt idx="8256">
                  <c:v>60506.9</c:v>
                </c:pt>
                <c:pt idx="8257">
                  <c:v>60507.9</c:v>
                </c:pt>
                <c:pt idx="8258">
                  <c:v>60508.9</c:v>
                </c:pt>
                <c:pt idx="8259">
                  <c:v>60509.9</c:v>
                </c:pt>
                <c:pt idx="8260">
                  <c:v>60634.01</c:v>
                </c:pt>
                <c:pt idx="8261">
                  <c:v>60635.01</c:v>
                </c:pt>
                <c:pt idx="8262">
                  <c:v>60636.01</c:v>
                </c:pt>
                <c:pt idx="8263">
                  <c:v>60637.01</c:v>
                </c:pt>
                <c:pt idx="8264">
                  <c:v>60638.01</c:v>
                </c:pt>
                <c:pt idx="8265">
                  <c:v>60639.01</c:v>
                </c:pt>
                <c:pt idx="8266">
                  <c:v>60640.01</c:v>
                </c:pt>
                <c:pt idx="8267">
                  <c:v>60641.02</c:v>
                </c:pt>
                <c:pt idx="8268">
                  <c:v>60642.02</c:v>
                </c:pt>
                <c:pt idx="8269">
                  <c:v>60643.02</c:v>
                </c:pt>
                <c:pt idx="8270">
                  <c:v>60647.72</c:v>
                </c:pt>
                <c:pt idx="8271">
                  <c:v>60648.72</c:v>
                </c:pt>
                <c:pt idx="8272">
                  <c:v>60649.72</c:v>
                </c:pt>
                <c:pt idx="8273">
                  <c:v>60650.72</c:v>
                </c:pt>
                <c:pt idx="8274">
                  <c:v>60651.72</c:v>
                </c:pt>
                <c:pt idx="8275">
                  <c:v>60652.72</c:v>
                </c:pt>
                <c:pt idx="8276">
                  <c:v>60653.72</c:v>
                </c:pt>
                <c:pt idx="8277">
                  <c:v>60654.72</c:v>
                </c:pt>
                <c:pt idx="8278">
                  <c:v>60655.72</c:v>
                </c:pt>
                <c:pt idx="8279">
                  <c:v>60656.73</c:v>
                </c:pt>
                <c:pt idx="8280">
                  <c:v>60780.83</c:v>
                </c:pt>
                <c:pt idx="8281">
                  <c:v>60781.83</c:v>
                </c:pt>
                <c:pt idx="8282">
                  <c:v>60782.83</c:v>
                </c:pt>
                <c:pt idx="8283">
                  <c:v>60783.84</c:v>
                </c:pt>
                <c:pt idx="8284">
                  <c:v>60784.84</c:v>
                </c:pt>
                <c:pt idx="8285">
                  <c:v>60785.84</c:v>
                </c:pt>
                <c:pt idx="8286">
                  <c:v>60786.84</c:v>
                </c:pt>
                <c:pt idx="8287">
                  <c:v>60787.84</c:v>
                </c:pt>
                <c:pt idx="8288">
                  <c:v>60788.84</c:v>
                </c:pt>
                <c:pt idx="8289">
                  <c:v>60789.84</c:v>
                </c:pt>
                <c:pt idx="8290">
                  <c:v>60794.55</c:v>
                </c:pt>
                <c:pt idx="8291">
                  <c:v>60795.55</c:v>
                </c:pt>
                <c:pt idx="8292">
                  <c:v>60796.55</c:v>
                </c:pt>
                <c:pt idx="8293">
                  <c:v>60797.55</c:v>
                </c:pt>
                <c:pt idx="8294">
                  <c:v>60798.55</c:v>
                </c:pt>
                <c:pt idx="8295">
                  <c:v>60799.55</c:v>
                </c:pt>
                <c:pt idx="8296">
                  <c:v>60800.55</c:v>
                </c:pt>
                <c:pt idx="8297">
                  <c:v>60801.55</c:v>
                </c:pt>
                <c:pt idx="8298">
                  <c:v>60802.55</c:v>
                </c:pt>
                <c:pt idx="8299">
                  <c:v>60803.56</c:v>
                </c:pt>
                <c:pt idx="8300">
                  <c:v>60927.66</c:v>
                </c:pt>
                <c:pt idx="8301">
                  <c:v>60928.66</c:v>
                </c:pt>
                <c:pt idx="8302">
                  <c:v>60929.66</c:v>
                </c:pt>
                <c:pt idx="8303">
                  <c:v>60930.66</c:v>
                </c:pt>
                <c:pt idx="8304">
                  <c:v>60931.66</c:v>
                </c:pt>
                <c:pt idx="8305">
                  <c:v>60932.67</c:v>
                </c:pt>
                <c:pt idx="8306">
                  <c:v>60933.67</c:v>
                </c:pt>
                <c:pt idx="8307">
                  <c:v>60934.67</c:v>
                </c:pt>
                <c:pt idx="8308">
                  <c:v>60935.67</c:v>
                </c:pt>
                <c:pt idx="8309">
                  <c:v>60936.67</c:v>
                </c:pt>
                <c:pt idx="8310">
                  <c:v>60941.38</c:v>
                </c:pt>
                <c:pt idx="8311">
                  <c:v>60942.38</c:v>
                </c:pt>
                <c:pt idx="8312">
                  <c:v>60943.38</c:v>
                </c:pt>
                <c:pt idx="8313">
                  <c:v>60944.38</c:v>
                </c:pt>
                <c:pt idx="8314">
                  <c:v>60945.38</c:v>
                </c:pt>
                <c:pt idx="8315">
                  <c:v>60946.38</c:v>
                </c:pt>
                <c:pt idx="8316">
                  <c:v>60947.38</c:v>
                </c:pt>
                <c:pt idx="8317">
                  <c:v>60948.38</c:v>
                </c:pt>
                <c:pt idx="8318">
                  <c:v>60949.38</c:v>
                </c:pt>
                <c:pt idx="8319">
                  <c:v>60950.38</c:v>
                </c:pt>
                <c:pt idx="8320">
                  <c:v>61074.49</c:v>
                </c:pt>
                <c:pt idx="8321">
                  <c:v>61075.49</c:v>
                </c:pt>
                <c:pt idx="8322">
                  <c:v>61076.49</c:v>
                </c:pt>
                <c:pt idx="8323">
                  <c:v>61077.49</c:v>
                </c:pt>
                <c:pt idx="8324">
                  <c:v>61078.49</c:v>
                </c:pt>
                <c:pt idx="8325">
                  <c:v>61079.49</c:v>
                </c:pt>
                <c:pt idx="8326">
                  <c:v>61080.49</c:v>
                </c:pt>
                <c:pt idx="8327">
                  <c:v>61081.49</c:v>
                </c:pt>
                <c:pt idx="8328">
                  <c:v>61082.49</c:v>
                </c:pt>
                <c:pt idx="8329">
                  <c:v>61083.5</c:v>
                </c:pt>
                <c:pt idx="8330">
                  <c:v>61088.2</c:v>
                </c:pt>
                <c:pt idx="8331">
                  <c:v>61089.2</c:v>
                </c:pt>
                <c:pt idx="8332">
                  <c:v>61090.21</c:v>
                </c:pt>
                <c:pt idx="8333">
                  <c:v>61091.21</c:v>
                </c:pt>
                <c:pt idx="8334">
                  <c:v>61092.21</c:v>
                </c:pt>
                <c:pt idx="8335">
                  <c:v>61093.21</c:v>
                </c:pt>
                <c:pt idx="8336">
                  <c:v>61094.21</c:v>
                </c:pt>
                <c:pt idx="8337">
                  <c:v>61095.21</c:v>
                </c:pt>
                <c:pt idx="8338">
                  <c:v>61096.21</c:v>
                </c:pt>
                <c:pt idx="8339">
                  <c:v>61097.21</c:v>
                </c:pt>
                <c:pt idx="8340">
                  <c:v>61221.32</c:v>
                </c:pt>
                <c:pt idx="8341">
                  <c:v>61222.32</c:v>
                </c:pt>
                <c:pt idx="8342">
                  <c:v>61223.32</c:v>
                </c:pt>
                <c:pt idx="8343">
                  <c:v>61224.32</c:v>
                </c:pt>
                <c:pt idx="8344">
                  <c:v>61225.32</c:v>
                </c:pt>
                <c:pt idx="8345">
                  <c:v>61226.32</c:v>
                </c:pt>
                <c:pt idx="8346">
                  <c:v>61227.32</c:v>
                </c:pt>
                <c:pt idx="8347">
                  <c:v>61228.32</c:v>
                </c:pt>
                <c:pt idx="8348">
                  <c:v>61229.32</c:v>
                </c:pt>
                <c:pt idx="8349">
                  <c:v>61230.32</c:v>
                </c:pt>
                <c:pt idx="8350">
                  <c:v>61235.03</c:v>
                </c:pt>
                <c:pt idx="8351">
                  <c:v>61236.03</c:v>
                </c:pt>
                <c:pt idx="8352">
                  <c:v>61237.03</c:v>
                </c:pt>
                <c:pt idx="8353">
                  <c:v>61238.03</c:v>
                </c:pt>
                <c:pt idx="8354">
                  <c:v>61239.04</c:v>
                </c:pt>
                <c:pt idx="8355">
                  <c:v>61240.04</c:v>
                </c:pt>
                <c:pt idx="8356">
                  <c:v>61241.04</c:v>
                </c:pt>
                <c:pt idx="8357">
                  <c:v>61242.04</c:v>
                </c:pt>
                <c:pt idx="8358">
                  <c:v>61243.04</c:v>
                </c:pt>
                <c:pt idx="8359">
                  <c:v>61244.04</c:v>
                </c:pt>
                <c:pt idx="8360">
                  <c:v>61368.1</c:v>
                </c:pt>
                <c:pt idx="8361">
                  <c:v>61369.1</c:v>
                </c:pt>
                <c:pt idx="8362">
                  <c:v>61370.11</c:v>
                </c:pt>
                <c:pt idx="8363">
                  <c:v>61371.11</c:v>
                </c:pt>
                <c:pt idx="8364">
                  <c:v>61372.11</c:v>
                </c:pt>
                <c:pt idx="8365">
                  <c:v>61373.11</c:v>
                </c:pt>
                <c:pt idx="8366">
                  <c:v>61374.11</c:v>
                </c:pt>
                <c:pt idx="8367">
                  <c:v>61375.11</c:v>
                </c:pt>
                <c:pt idx="8368">
                  <c:v>61376.11</c:v>
                </c:pt>
                <c:pt idx="8369">
                  <c:v>61377.11</c:v>
                </c:pt>
                <c:pt idx="8370">
                  <c:v>61381.82</c:v>
                </c:pt>
                <c:pt idx="8371">
                  <c:v>61382.82</c:v>
                </c:pt>
                <c:pt idx="8372">
                  <c:v>61383.82</c:v>
                </c:pt>
                <c:pt idx="8373">
                  <c:v>61384.82</c:v>
                </c:pt>
                <c:pt idx="8374">
                  <c:v>61385.82</c:v>
                </c:pt>
                <c:pt idx="8375">
                  <c:v>61386.82</c:v>
                </c:pt>
                <c:pt idx="8376">
                  <c:v>61387.83</c:v>
                </c:pt>
                <c:pt idx="8377">
                  <c:v>61388.83</c:v>
                </c:pt>
                <c:pt idx="8378">
                  <c:v>61389.83</c:v>
                </c:pt>
                <c:pt idx="8379">
                  <c:v>61390.83</c:v>
                </c:pt>
                <c:pt idx="8380">
                  <c:v>61514.93</c:v>
                </c:pt>
                <c:pt idx="8381">
                  <c:v>61515.93</c:v>
                </c:pt>
                <c:pt idx="8382">
                  <c:v>61516.93</c:v>
                </c:pt>
                <c:pt idx="8383">
                  <c:v>61517.94</c:v>
                </c:pt>
                <c:pt idx="8384">
                  <c:v>61518.94</c:v>
                </c:pt>
                <c:pt idx="8385">
                  <c:v>61519.94</c:v>
                </c:pt>
                <c:pt idx="8386">
                  <c:v>61520.94</c:v>
                </c:pt>
                <c:pt idx="8387">
                  <c:v>61521.94</c:v>
                </c:pt>
                <c:pt idx="8388">
                  <c:v>61522.94</c:v>
                </c:pt>
                <c:pt idx="8389">
                  <c:v>61523.94</c:v>
                </c:pt>
                <c:pt idx="8390">
                  <c:v>61528.65</c:v>
                </c:pt>
                <c:pt idx="8391">
                  <c:v>61529.65</c:v>
                </c:pt>
                <c:pt idx="8392">
                  <c:v>61530.65</c:v>
                </c:pt>
                <c:pt idx="8393">
                  <c:v>61531.65</c:v>
                </c:pt>
                <c:pt idx="8394">
                  <c:v>61532.65</c:v>
                </c:pt>
                <c:pt idx="8395">
                  <c:v>61533.65</c:v>
                </c:pt>
                <c:pt idx="8396">
                  <c:v>61534.65</c:v>
                </c:pt>
                <c:pt idx="8397">
                  <c:v>61535.65</c:v>
                </c:pt>
                <c:pt idx="8398">
                  <c:v>61536.65</c:v>
                </c:pt>
                <c:pt idx="8399">
                  <c:v>61537.66</c:v>
                </c:pt>
                <c:pt idx="8400">
                  <c:v>61661.76</c:v>
                </c:pt>
                <c:pt idx="8401">
                  <c:v>61662.76</c:v>
                </c:pt>
                <c:pt idx="8402">
                  <c:v>61663.76</c:v>
                </c:pt>
                <c:pt idx="8403">
                  <c:v>61664.77</c:v>
                </c:pt>
                <c:pt idx="8404">
                  <c:v>61665.77</c:v>
                </c:pt>
                <c:pt idx="8405">
                  <c:v>61666.77</c:v>
                </c:pt>
                <c:pt idx="8406">
                  <c:v>61667.77</c:v>
                </c:pt>
                <c:pt idx="8407">
                  <c:v>61668.77</c:v>
                </c:pt>
                <c:pt idx="8408">
                  <c:v>61669.77</c:v>
                </c:pt>
                <c:pt idx="8409">
                  <c:v>61670.77</c:v>
                </c:pt>
                <c:pt idx="8410">
                  <c:v>61675.48</c:v>
                </c:pt>
                <c:pt idx="8411">
                  <c:v>61676.48</c:v>
                </c:pt>
                <c:pt idx="8412">
                  <c:v>61677.48</c:v>
                </c:pt>
                <c:pt idx="8413">
                  <c:v>61678.48</c:v>
                </c:pt>
                <c:pt idx="8414">
                  <c:v>61679.48</c:v>
                </c:pt>
                <c:pt idx="8415">
                  <c:v>61680.48</c:v>
                </c:pt>
                <c:pt idx="8416">
                  <c:v>61681.48</c:v>
                </c:pt>
                <c:pt idx="8417">
                  <c:v>61682.48</c:v>
                </c:pt>
                <c:pt idx="8418">
                  <c:v>61683.48</c:v>
                </c:pt>
                <c:pt idx="8419">
                  <c:v>61684.48</c:v>
                </c:pt>
                <c:pt idx="8420">
                  <c:v>61808.59</c:v>
                </c:pt>
                <c:pt idx="8421">
                  <c:v>61809.59</c:v>
                </c:pt>
                <c:pt idx="8422">
                  <c:v>61810.59</c:v>
                </c:pt>
                <c:pt idx="8423">
                  <c:v>61811.59</c:v>
                </c:pt>
                <c:pt idx="8424">
                  <c:v>61812.59</c:v>
                </c:pt>
                <c:pt idx="8425">
                  <c:v>61813.59</c:v>
                </c:pt>
                <c:pt idx="8426">
                  <c:v>61814.59</c:v>
                </c:pt>
                <c:pt idx="8427">
                  <c:v>61815.6</c:v>
                </c:pt>
                <c:pt idx="8428">
                  <c:v>61816.6</c:v>
                </c:pt>
                <c:pt idx="8429">
                  <c:v>61817.6</c:v>
                </c:pt>
                <c:pt idx="8430">
                  <c:v>61822.31</c:v>
                </c:pt>
                <c:pt idx="8431">
                  <c:v>61823.31</c:v>
                </c:pt>
                <c:pt idx="8432">
                  <c:v>61824.31</c:v>
                </c:pt>
                <c:pt idx="8433">
                  <c:v>61825.31</c:v>
                </c:pt>
                <c:pt idx="8434">
                  <c:v>61826.31</c:v>
                </c:pt>
                <c:pt idx="8435">
                  <c:v>61827.31</c:v>
                </c:pt>
                <c:pt idx="8436">
                  <c:v>61828.31</c:v>
                </c:pt>
                <c:pt idx="8437">
                  <c:v>61829.31</c:v>
                </c:pt>
                <c:pt idx="8438">
                  <c:v>61830.31</c:v>
                </c:pt>
                <c:pt idx="8439">
                  <c:v>61831.31</c:v>
                </c:pt>
                <c:pt idx="8440">
                  <c:v>61955.41</c:v>
                </c:pt>
                <c:pt idx="8441">
                  <c:v>61956.41</c:v>
                </c:pt>
                <c:pt idx="8442">
                  <c:v>61957.42</c:v>
                </c:pt>
                <c:pt idx="8443">
                  <c:v>61958.42</c:v>
                </c:pt>
                <c:pt idx="8444">
                  <c:v>61959.42</c:v>
                </c:pt>
                <c:pt idx="8445">
                  <c:v>61960.42</c:v>
                </c:pt>
                <c:pt idx="8446">
                  <c:v>61961.42</c:v>
                </c:pt>
                <c:pt idx="8447">
                  <c:v>61962.42</c:v>
                </c:pt>
                <c:pt idx="8448">
                  <c:v>61963.42</c:v>
                </c:pt>
                <c:pt idx="8449">
                  <c:v>61964.42</c:v>
                </c:pt>
                <c:pt idx="8450">
                  <c:v>61969.13</c:v>
                </c:pt>
                <c:pt idx="8451">
                  <c:v>61970.13</c:v>
                </c:pt>
                <c:pt idx="8452">
                  <c:v>61971.13</c:v>
                </c:pt>
                <c:pt idx="8453">
                  <c:v>61972.13</c:v>
                </c:pt>
                <c:pt idx="8454">
                  <c:v>61973.13</c:v>
                </c:pt>
                <c:pt idx="8455">
                  <c:v>61974.13</c:v>
                </c:pt>
                <c:pt idx="8456">
                  <c:v>61975.14</c:v>
                </c:pt>
                <c:pt idx="8457">
                  <c:v>61976.14</c:v>
                </c:pt>
                <c:pt idx="8458">
                  <c:v>61977.14</c:v>
                </c:pt>
                <c:pt idx="8459">
                  <c:v>61978.14</c:v>
                </c:pt>
                <c:pt idx="8460">
                  <c:v>62102.24</c:v>
                </c:pt>
                <c:pt idx="8461">
                  <c:v>62103.25</c:v>
                </c:pt>
                <c:pt idx="8462">
                  <c:v>62104.25</c:v>
                </c:pt>
                <c:pt idx="8463">
                  <c:v>62105.25</c:v>
                </c:pt>
                <c:pt idx="8464">
                  <c:v>62106.25</c:v>
                </c:pt>
                <c:pt idx="8465">
                  <c:v>62107.25</c:v>
                </c:pt>
                <c:pt idx="8466">
                  <c:v>62108.25</c:v>
                </c:pt>
                <c:pt idx="8467">
                  <c:v>62109.25</c:v>
                </c:pt>
                <c:pt idx="8468">
                  <c:v>62110.25</c:v>
                </c:pt>
                <c:pt idx="8469">
                  <c:v>62111.25</c:v>
                </c:pt>
                <c:pt idx="8470">
                  <c:v>62115.96</c:v>
                </c:pt>
                <c:pt idx="8471">
                  <c:v>62116.96</c:v>
                </c:pt>
                <c:pt idx="8472">
                  <c:v>62117.96</c:v>
                </c:pt>
                <c:pt idx="8473">
                  <c:v>62118.96</c:v>
                </c:pt>
                <c:pt idx="8474">
                  <c:v>62119.96</c:v>
                </c:pt>
                <c:pt idx="8475">
                  <c:v>62120.96</c:v>
                </c:pt>
                <c:pt idx="8476">
                  <c:v>62121.97</c:v>
                </c:pt>
                <c:pt idx="8477">
                  <c:v>62122.97</c:v>
                </c:pt>
                <c:pt idx="8478">
                  <c:v>62123.97</c:v>
                </c:pt>
                <c:pt idx="8479">
                  <c:v>62124.97</c:v>
                </c:pt>
                <c:pt idx="8480">
                  <c:v>62249.08</c:v>
                </c:pt>
                <c:pt idx="8481">
                  <c:v>62250.08</c:v>
                </c:pt>
                <c:pt idx="8482">
                  <c:v>62251.08</c:v>
                </c:pt>
                <c:pt idx="8483">
                  <c:v>62252.08</c:v>
                </c:pt>
                <c:pt idx="8484">
                  <c:v>62253.08</c:v>
                </c:pt>
                <c:pt idx="8485">
                  <c:v>62254.08</c:v>
                </c:pt>
                <c:pt idx="8486">
                  <c:v>62255.08</c:v>
                </c:pt>
                <c:pt idx="8487">
                  <c:v>62256.08</c:v>
                </c:pt>
                <c:pt idx="8488">
                  <c:v>62257.08</c:v>
                </c:pt>
                <c:pt idx="8489">
                  <c:v>62258.08</c:v>
                </c:pt>
                <c:pt idx="8490">
                  <c:v>62262.79</c:v>
                </c:pt>
                <c:pt idx="8491">
                  <c:v>62263.79</c:v>
                </c:pt>
                <c:pt idx="8492">
                  <c:v>62264.79</c:v>
                </c:pt>
                <c:pt idx="8493">
                  <c:v>62265.79</c:v>
                </c:pt>
                <c:pt idx="8494">
                  <c:v>62266.79</c:v>
                </c:pt>
                <c:pt idx="8495">
                  <c:v>62267.8</c:v>
                </c:pt>
                <c:pt idx="8496">
                  <c:v>62268.8</c:v>
                </c:pt>
                <c:pt idx="8497">
                  <c:v>62269.8</c:v>
                </c:pt>
                <c:pt idx="8498">
                  <c:v>62270.8</c:v>
                </c:pt>
                <c:pt idx="8499">
                  <c:v>62271.8</c:v>
                </c:pt>
                <c:pt idx="8500">
                  <c:v>62395.9</c:v>
                </c:pt>
                <c:pt idx="8501">
                  <c:v>62396.9</c:v>
                </c:pt>
                <c:pt idx="8502">
                  <c:v>62397.9</c:v>
                </c:pt>
                <c:pt idx="8503">
                  <c:v>62398.9</c:v>
                </c:pt>
                <c:pt idx="8504">
                  <c:v>62399.91</c:v>
                </c:pt>
                <c:pt idx="8505">
                  <c:v>62400.91</c:v>
                </c:pt>
                <c:pt idx="8506">
                  <c:v>62401.91</c:v>
                </c:pt>
                <c:pt idx="8507">
                  <c:v>62402.91</c:v>
                </c:pt>
                <c:pt idx="8508">
                  <c:v>62403.91</c:v>
                </c:pt>
                <c:pt idx="8509">
                  <c:v>62404.91</c:v>
                </c:pt>
                <c:pt idx="8510">
                  <c:v>62409.62</c:v>
                </c:pt>
                <c:pt idx="8511">
                  <c:v>62410.62</c:v>
                </c:pt>
                <c:pt idx="8512">
                  <c:v>62411.62</c:v>
                </c:pt>
                <c:pt idx="8513">
                  <c:v>62412.62</c:v>
                </c:pt>
                <c:pt idx="8514">
                  <c:v>62413.62</c:v>
                </c:pt>
                <c:pt idx="8515">
                  <c:v>62414.62</c:v>
                </c:pt>
                <c:pt idx="8516">
                  <c:v>62415.62</c:v>
                </c:pt>
                <c:pt idx="8517">
                  <c:v>62416.62</c:v>
                </c:pt>
                <c:pt idx="8518">
                  <c:v>62417.62</c:v>
                </c:pt>
                <c:pt idx="8519">
                  <c:v>62418.62</c:v>
                </c:pt>
                <c:pt idx="8520">
                  <c:v>62542.73</c:v>
                </c:pt>
                <c:pt idx="8521">
                  <c:v>62543.73</c:v>
                </c:pt>
                <c:pt idx="8522">
                  <c:v>62544.73</c:v>
                </c:pt>
                <c:pt idx="8523">
                  <c:v>62545.73</c:v>
                </c:pt>
                <c:pt idx="8524">
                  <c:v>62546.73</c:v>
                </c:pt>
                <c:pt idx="8525">
                  <c:v>62547.73</c:v>
                </c:pt>
                <c:pt idx="8526">
                  <c:v>62548.73</c:v>
                </c:pt>
                <c:pt idx="8527">
                  <c:v>62549.73</c:v>
                </c:pt>
                <c:pt idx="8528">
                  <c:v>62550.73</c:v>
                </c:pt>
                <c:pt idx="8529">
                  <c:v>62551.73</c:v>
                </c:pt>
                <c:pt idx="8530">
                  <c:v>62556.44</c:v>
                </c:pt>
                <c:pt idx="8531">
                  <c:v>62557.44</c:v>
                </c:pt>
                <c:pt idx="8532">
                  <c:v>62558.44</c:v>
                </c:pt>
                <c:pt idx="8533">
                  <c:v>62559.44</c:v>
                </c:pt>
                <c:pt idx="8534">
                  <c:v>62560.44</c:v>
                </c:pt>
                <c:pt idx="8535">
                  <c:v>62561.44</c:v>
                </c:pt>
                <c:pt idx="8536">
                  <c:v>62562.44</c:v>
                </c:pt>
                <c:pt idx="8537">
                  <c:v>62563.44</c:v>
                </c:pt>
                <c:pt idx="8538">
                  <c:v>62564.45</c:v>
                </c:pt>
                <c:pt idx="8539">
                  <c:v>62565.45</c:v>
                </c:pt>
                <c:pt idx="8540">
                  <c:v>62689.55</c:v>
                </c:pt>
                <c:pt idx="8541">
                  <c:v>62690.55</c:v>
                </c:pt>
                <c:pt idx="8542">
                  <c:v>62691.55</c:v>
                </c:pt>
                <c:pt idx="8543">
                  <c:v>62692.56</c:v>
                </c:pt>
                <c:pt idx="8544">
                  <c:v>62693.56</c:v>
                </c:pt>
                <c:pt idx="8545">
                  <c:v>62694.56</c:v>
                </c:pt>
                <c:pt idx="8546">
                  <c:v>62695.56</c:v>
                </c:pt>
                <c:pt idx="8547">
                  <c:v>62696.56</c:v>
                </c:pt>
                <c:pt idx="8548">
                  <c:v>62697.56</c:v>
                </c:pt>
                <c:pt idx="8549">
                  <c:v>62698.56</c:v>
                </c:pt>
                <c:pt idx="8550">
                  <c:v>62703.27</c:v>
                </c:pt>
                <c:pt idx="8551">
                  <c:v>62704.27</c:v>
                </c:pt>
                <c:pt idx="8552">
                  <c:v>62705.27</c:v>
                </c:pt>
                <c:pt idx="8553">
                  <c:v>62706.27</c:v>
                </c:pt>
                <c:pt idx="8554">
                  <c:v>62707.27</c:v>
                </c:pt>
                <c:pt idx="8555">
                  <c:v>62708.27</c:v>
                </c:pt>
                <c:pt idx="8556">
                  <c:v>62709.27</c:v>
                </c:pt>
                <c:pt idx="8557">
                  <c:v>62710.28</c:v>
                </c:pt>
                <c:pt idx="8558">
                  <c:v>62711.28</c:v>
                </c:pt>
                <c:pt idx="8559">
                  <c:v>62712.28</c:v>
                </c:pt>
                <c:pt idx="8560">
                  <c:v>62836.38</c:v>
                </c:pt>
                <c:pt idx="8561">
                  <c:v>62837.38</c:v>
                </c:pt>
                <c:pt idx="8562">
                  <c:v>62838.38</c:v>
                </c:pt>
                <c:pt idx="8563">
                  <c:v>62839.38</c:v>
                </c:pt>
                <c:pt idx="8564">
                  <c:v>62840.38</c:v>
                </c:pt>
                <c:pt idx="8565">
                  <c:v>62841.39</c:v>
                </c:pt>
                <c:pt idx="8566">
                  <c:v>62842.39</c:v>
                </c:pt>
                <c:pt idx="8567">
                  <c:v>62843.39</c:v>
                </c:pt>
                <c:pt idx="8568">
                  <c:v>62844.39</c:v>
                </c:pt>
                <c:pt idx="8569">
                  <c:v>62845.39</c:v>
                </c:pt>
                <c:pt idx="8570">
                  <c:v>62850.1</c:v>
                </c:pt>
                <c:pt idx="8571">
                  <c:v>62851.1</c:v>
                </c:pt>
                <c:pt idx="8572">
                  <c:v>62852.1</c:v>
                </c:pt>
                <c:pt idx="8573">
                  <c:v>62853.1</c:v>
                </c:pt>
                <c:pt idx="8574">
                  <c:v>62854.1</c:v>
                </c:pt>
                <c:pt idx="8575">
                  <c:v>62855.1</c:v>
                </c:pt>
                <c:pt idx="8576">
                  <c:v>62856.1</c:v>
                </c:pt>
                <c:pt idx="8577">
                  <c:v>62857.1</c:v>
                </c:pt>
                <c:pt idx="8578">
                  <c:v>62858.1</c:v>
                </c:pt>
                <c:pt idx="8579">
                  <c:v>62859.1</c:v>
                </c:pt>
                <c:pt idx="8580">
                  <c:v>62983.21</c:v>
                </c:pt>
                <c:pt idx="8581">
                  <c:v>62984.21</c:v>
                </c:pt>
                <c:pt idx="8582">
                  <c:v>62985.21</c:v>
                </c:pt>
                <c:pt idx="8583">
                  <c:v>62986.21</c:v>
                </c:pt>
                <c:pt idx="8584">
                  <c:v>62987.21</c:v>
                </c:pt>
                <c:pt idx="8585">
                  <c:v>62988.21</c:v>
                </c:pt>
                <c:pt idx="8586">
                  <c:v>62989.21</c:v>
                </c:pt>
                <c:pt idx="8587">
                  <c:v>62990.21</c:v>
                </c:pt>
                <c:pt idx="8588">
                  <c:v>62991.21</c:v>
                </c:pt>
                <c:pt idx="8589">
                  <c:v>62992.22</c:v>
                </c:pt>
                <c:pt idx="8590">
                  <c:v>62996.92</c:v>
                </c:pt>
                <c:pt idx="8591">
                  <c:v>62997.93</c:v>
                </c:pt>
                <c:pt idx="8592">
                  <c:v>62998.93</c:v>
                </c:pt>
                <c:pt idx="8593">
                  <c:v>62999.93</c:v>
                </c:pt>
                <c:pt idx="8594">
                  <c:v>63000.93</c:v>
                </c:pt>
                <c:pt idx="8595">
                  <c:v>63001.93</c:v>
                </c:pt>
                <c:pt idx="8596">
                  <c:v>63002.93</c:v>
                </c:pt>
                <c:pt idx="8597">
                  <c:v>63003.93</c:v>
                </c:pt>
                <c:pt idx="8598">
                  <c:v>63004.93</c:v>
                </c:pt>
                <c:pt idx="8599">
                  <c:v>63005.93</c:v>
                </c:pt>
                <c:pt idx="8600">
                  <c:v>63130.04</c:v>
                </c:pt>
                <c:pt idx="8601">
                  <c:v>63131.04</c:v>
                </c:pt>
                <c:pt idx="8602">
                  <c:v>63132.04</c:v>
                </c:pt>
                <c:pt idx="8603">
                  <c:v>63133.04</c:v>
                </c:pt>
                <c:pt idx="8604">
                  <c:v>63134.04</c:v>
                </c:pt>
                <c:pt idx="8605">
                  <c:v>63135.04</c:v>
                </c:pt>
                <c:pt idx="8606">
                  <c:v>63136.04</c:v>
                </c:pt>
                <c:pt idx="8607">
                  <c:v>63137.04</c:v>
                </c:pt>
                <c:pt idx="8608">
                  <c:v>63138.04</c:v>
                </c:pt>
                <c:pt idx="8609">
                  <c:v>63139.05</c:v>
                </c:pt>
                <c:pt idx="8610">
                  <c:v>63143.75</c:v>
                </c:pt>
                <c:pt idx="8611">
                  <c:v>63144.76</c:v>
                </c:pt>
                <c:pt idx="8612">
                  <c:v>63145.76</c:v>
                </c:pt>
                <c:pt idx="8613">
                  <c:v>63146.76</c:v>
                </c:pt>
                <c:pt idx="8614">
                  <c:v>63147.76</c:v>
                </c:pt>
                <c:pt idx="8615">
                  <c:v>63148.76</c:v>
                </c:pt>
                <c:pt idx="8616">
                  <c:v>63149.76</c:v>
                </c:pt>
                <c:pt idx="8617">
                  <c:v>63150.76</c:v>
                </c:pt>
                <c:pt idx="8618">
                  <c:v>63151.76</c:v>
                </c:pt>
                <c:pt idx="8619">
                  <c:v>63152.76</c:v>
                </c:pt>
                <c:pt idx="8620">
                  <c:v>63276.86</c:v>
                </c:pt>
                <c:pt idx="8621">
                  <c:v>63277.87</c:v>
                </c:pt>
                <c:pt idx="8622">
                  <c:v>63278.87</c:v>
                </c:pt>
                <c:pt idx="8623">
                  <c:v>63279.87</c:v>
                </c:pt>
                <c:pt idx="8624">
                  <c:v>63280.87</c:v>
                </c:pt>
                <c:pt idx="8625">
                  <c:v>63281.87</c:v>
                </c:pt>
                <c:pt idx="8626">
                  <c:v>63282.87</c:v>
                </c:pt>
                <c:pt idx="8627">
                  <c:v>63283.87</c:v>
                </c:pt>
                <c:pt idx="8628">
                  <c:v>63284.87</c:v>
                </c:pt>
                <c:pt idx="8629">
                  <c:v>63285.87</c:v>
                </c:pt>
                <c:pt idx="8630">
                  <c:v>63290.58</c:v>
                </c:pt>
                <c:pt idx="8631">
                  <c:v>63291.58</c:v>
                </c:pt>
                <c:pt idx="8632">
                  <c:v>63292.58</c:v>
                </c:pt>
                <c:pt idx="8633">
                  <c:v>63293.58</c:v>
                </c:pt>
                <c:pt idx="8634">
                  <c:v>63294.58</c:v>
                </c:pt>
                <c:pt idx="8635">
                  <c:v>63295.58</c:v>
                </c:pt>
                <c:pt idx="8636">
                  <c:v>63296.58</c:v>
                </c:pt>
                <c:pt idx="8637">
                  <c:v>63297.58</c:v>
                </c:pt>
                <c:pt idx="8638">
                  <c:v>63298.58</c:v>
                </c:pt>
                <c:pt idx="8639">
                  <c:v>63299.58</c:v>
                </c:pt>
                <c:pt idx="8640">
                  <c:v>63423.69</c:v>
                </c:pt>
                <c:pt idx="8641">
                  <c:v>63424.69</c:v>
                </c:pt>
                <c:pt idx="8642">
                  <c:v>63425.69</c:v>
                </c:pt>
                <c:pt idx="8643">
                  <c:v>63426.69</c:v>
                </c:pt>
                <c:pt idx="8644">
                  <c:v>63427.69</c:v>
                </c:pt>
                <c:pt idx="8645">
                  <c:v>63428.69</c:v>
                </c:pt>
                <c:pt idx="8646">
                  <c:v>63429.69</c:v>
                </c:pt>
                <c:pt idx="8647">
                  <c:v>63430.69</c:v>
                </c:pt>
                <c:pt idx="8648">
                  <c:v>63431.69</c:v>
                </c:pt>
                <c:pt idx="8649">
                  <c:v>63432.7</c:v>
                </c:pt>
                <c:pt idx="8650">
                  <c:v>63437.4</c:v>
                </c:pt>
                <c:pt idx="8651">
                  <c:v>63438.41</c:v>
                </c:pt>
                <c:pt idx="8652">
                  <c:v>63439.41</c:v>
                </c:pt>
                <c:pt idx="8653">
                  <c:v>63440.41</c:v>
                </c:pt>
                <c:pt idx="8654">
                  <c:v>63441.41</c:v>
                </c:pt>
                <c:pt idx="8655">
                  <c:v>63442.41</c:v>
                </c:pt>
                <c:pt idx="8656">
                  <c:v>63443.41</c:v>
                </c:pt>
                <c:pt idx="8657">
                  <c:v>63444.41</c:v>
                </c:pt>
                <c:pt idx="8658">
                  <c:v>63445.41</c:v>
                </c:pt>
                <c:pt idx="8659">
                  <c:v>63446.41</c:v>
                </c:pt>
                <c:pt idx="8660">
                  <c:v>63570.52</c:v>
                </c:pt>
                <c:pt idx="8661">
                  <c:v>63571.52</c:v>
                </c:pt>
                <c:pt idx="8662">
                  <c:v>63572.52</c:v>
                </c:pt>
                <c:pt idx="8663">
                  <c:v>63573.52</c:v>
                </c:pt>
                <c:pt idx="8664">
                  <c:v>63574.52</c:v>
                </c:pt>
                <c:pt idx="8665">
                  <c:v>63575.52</c:v>
                </c:pt>
                <c:pt idx="8666">
                  <c:v>63576.52</c:v>
                </c:pt>
                <c:pt idx="8667">
                  <c:v>63577.52</c:v>
                </c:pt>
                <c:pt idx="8668">
                  <c:v>63578.52</c:v>
                </c:pt>
                <c:pt idx="8669">
                  <c:v>63579.52</c:v>
                </c:pt>
                <c:pt idx="8670">
                  <c:v>63584.23</c:v>
                </c:pt>
                <c:pt idx="8671">
                  <c:v>63585.23</c:v>
                </c:pt>
                <c:pt idx="8672">
                  <c:v>63586.23</c:v>
                </c:pt>
                <c:pt idx="8673">
                  <c:v>63587.23</c:v>
                </c:pt>
                <c:pt idx="8674">
                  <c:v>63588.23</c:v>
                </c:pt>
                <c:pt idx="8675">
                  <c:v>63589.23</c:v>
                </c:pt>
                <c:pt idx="8676">
                  <c:v>63590.23</c:v>
                </c:pt>
                <c:pt idx="8677">
                  <c:v>63591.24</c:v>
                </c:pt>
                <c:pt idx="8678">
                  <c:v>63592.24</c:v>
                </c:pt>
                <c:pt idx="8679">
                  <c:v>63593.24</c:v>
                </c:pt>
                <c:pt idx="8680">
                  <c:v>63717.34</c:v>
                </c:pt>
                <c:pt idx="8681">
                  <c:v>63718.34</c:v>
                </c:pt>
                <c:pt idx="8682">
                  <c:v>63719.35</c:v>
                </c:pt>
                <c:pt idx="8683">
                  <c:v>63720.35</c:v>
                </c:pt>
                <c:pt idx="8684">
                  <c:v>63721.35</c:v>
                </c:pt>
                <c:pt idx="8685">
                  <c:v>63722.35</c:v>
                </c:pt>
                <c:pt idx="8686">
                  <c:v>63723.35</c:v>
                </c:pt>
                <c:pt idx="8687">
                  <c:v>63724.35</c:v>
                </c:pt>
                <c:pt idx="8688">
                  <c:v>63725.35</c:v>
                </c:pt>
                <c:pt idx="8689">
                  <c:v>63726.35</c:v>
                </c:pt>
                <c:pt idx="8690">
                  <c:v>63731.06</c:v>
                </c:pt>
                <c:pt idx="8691">
                  <c:v>63732.06</c:v>
                </c:pt>
                <c:pt idx="8692">
                  <c:v>63733.06</c:v>
                </c:pt>
                <c:pt idx="8693">
                  <c:v>63734.06</c:v>
                </c:pt>
                <c:pt idx="8694">
                  <c:v>63735.06</c:v>
                </c:pt>
                <c:pt idx="8695">
                  <c:v>63736.06</c:v>
                </c:pt>
                <c:pt idx="8696">
                  <c:v>63737.06</c:v>
                </c:pt>
                <c:pt idx="8697">
                  <c:v>63738.06</c:v>
                </c:pt>
                <c:pt idx="8698">
                  <c:v>63739.06</c:v>
                </c:pt>
                <c:pt idx="8699">
                  <c:v>63740.06</c:v>
                </c:pt>
                <c:pt idx="8700">
                  <c:v>63864.15</c:v>
                </c:pt>
                <c:pt idx="8701">
                  <c:v>63865.15</c:v>
                </c:pt>
                <c:pt idx="8702">
                  <c:v>63866.15</c:v>
                </c:pt>
                <c:pt idx="8703">
                  <c:v>63867.16</c:v>
                </c:pt>
                <c:pt idx="8704">
                  <c:v>63868.16</c:v>
                </c:pt>
                <c:pt idx="8705">
                  <c:v>63869.16</c:v>
                </c:pt>
                <c:pt idx="8706">
                  <c:v>63870.16</c:v>
                </c:pt>
                <c:pt idx="8707">
                  <c:v>63871.16</c:v>
                </c:pt>
                <c:pt idx="8708">
                  <c:v>63872.16</c:v>
                </c:pt>
                <c:pt idx="8709">
                  <c:v>63873.16</c:v>
                </c:pt>
                <c:pt idx="8710">
                  <c:v>63877.87</c:v>
                </c:pt>
                <c:pt idx="8711">
                  <c:v>63878.87</c:v>
                </c:pt>
                <c:pt idx="8712">
                  <c:v>63879.87</c:v>
                </c:pt>
                <c:pt idx="8713">
                  <c:v>63880.87</c:v>
                </c:pt>
                <c:pt idx="8714">
                  <c:v>63881.87</c:v>
                </c:pt>
                <c:pt idx="8715">
                  <c:v>63882.87</c:v>
                </c:pt>
                <c:pt idx="8716">
                  <c:v>63883.87</c:v>
                </c:pt>
                <c:pt idx="8717">
                  <c:v>63884.87</c:v>
                </c:pt>
                <c:pt idx="8718">
                  <c:v>63885.87</c:v>
                </c:pt>
                <c:pt idx="8719">
                  <c:v>63886.88</c:v>
                </c:pt>
                <c:pt idx="8720">
                  <c:v>64010.98</c:v>
                </c:pt>
                <c:pt idx="8721">
                  <c:v>64011.98</c:v>
                </c:pt>
                <c:pt idx="8722">
                  <c:v>64012.98</c:v>
                </c:pt>
                <c:pt idx="8723">
                  <c:v>64013.98</c:v>
                </c:pt>
                <c:pt idx="8724">
                  <c:v>64014.98</c:v>
                </c:pt>
                <c:pt idx="8725">
                  <c:v>64015.98</c:v>
                </c:pt>
                <c:pt idx="8726">
                  <c:v>64016.98</c:v>
                </c:pt>
                <c:pt idx="8727">
                  <c:v>64017.98</c:v>
                </c:pt>
                <c:pt idx="8728">
                  <c:v>64018.99</c:v>
                </c:pt>
                <c:pt idx="8729">
                  <c:v>64019.99</c:v>
                </c:pt>
                <c:pt idx="8730">
                  <c:v>64024.7</c:v>
                </c:pt>
                <c:pt idx="8731">
                  <c:v>64025.7</c:v>
                </c:pt>
                <c:pt idx="8732">
                  <c:v>64026.7</c:v>
                </c:pt>
                <c:pt idx="8733">
                  <c:v>64027.7</c:v>
                </c:pt>
                <c:pt idx="8734">
                  <c:v>64028.7</c:v>
                </c:pt>
                <c:pt idx="8735">
                  <c:v>64029.7</c:v>
                </c:pt>
                <c:pt idx="8736">
                  <c:v>64030.7</c:v>
                </c:pt>
                <c:pt idx="8737">
                  <c:v>64031.7</c:v>
                </c:pt>
                <c:pt idx="8738">
                  <c:v>64032.7</c:v>
                </c:pt>
                <c:pt idx="8739">
                  <c:v>64033.7</c:v>
                </c:pt>
                <c:pt idx="8740">
                  <c:v>64157.81</c:v>
                </c:pt>
                <c:pt idx="8741">
                  <c:v>64158.81</c:v>
                </c:pt>
                <c:pt idx="8742">
                  <c:v>64159.81</c:v>
                </c:pt>
                <c:pt idx="8743">
                  <c:v>64160.81</c:v>
                </c:pt>
                <c:pt idx="8744">
                  <c:v>64161.81</c:v>
                </c:pt>
                <c:pt idx="8745">
                  <c:v>64162.81</c:v>
                </c:pt>
                <c:pt idx="8746">
                  <c:v>64163.81</c:v>
                </c:pt>
                <c:pt idx="8747">
                  <c:v>64164.81</c:v>
                </c:pt>
                <c:pt idx="8748">
                  <c:v>64165.81</c:v>
                </c:pt>
                <c:pt idx="8749">
                  <c:v>64166.81</c:v>
                </c:pt>
                <c:pt idx="8750">
                  <c:v>64171.52</c:v>
                </c:pt>
                <c:pt idx="8751">
                  <c:v>64172.52</c:v>
                </c:pt>
                <c:pt idx="8752">
                  <c:v>64173.52</c:v>
                </c:pt>
                <c:pt idx="8753">
                  <c:v>64174.52</c:v>
                </c:pt>
                <c:pt idx="8754">
                  <c:v>64175.52</c:v>
                </c:pt>
                <c:pt idx="8755">
                  <c:v>64176.52</c:v>
                </c:pt>
                <c:pt idx="8756">
                  <c:v>64177.52</c:v>
                </c:pt>
                <c:pt idx="8757">
                  <c:v>64178.52</c:v>
                </c:pt>
                <c:pt idx="8758">
                  <c:v>64179.53</c:v>
                </c:pt>
                <c:pt idx="8759">
                  <c:v>64180.53</c:v>
                </c:pt>
                <c:pt idx="8760">
                  <c:v>64304.63</c:v>
                </c:pt>
                <c:pt idx="8761">
                  <c:v>64305.63</c:v>
                </c:pt>
                <c:pt idx="8762">
                  <c:v>64306.63</c:v>
                </c:pt>
                <c:pt idx="8763">
                  <c:v>64307.63</c:v>
                </c:pt>
                <c:pt idx="8764">
                  <c:v>64308.63</c:v>
                </c:pt>
                <c:pt idx="8765">
                  <c:v>64309.63</c:v>
                </c:pt>
                <c:pt idx="8766">
                  <c:v>64310.64</c:v>
                </c:pt>
                <c:pt idx="8767">
                  <c:v>64311.63</c:v>
                </c:pt>
                <c:pt idx="8768">
                  <c:v>64312.64</c:v>
                </c:pt>
                <c:pt idx="8769">
                  <c:v>64313.64</c:v>
                </c:pt>
                <c:pt idx="8770">
                  <c:v>64318.35</c:v>
                </c:pt>
                <c:pt idx="8771">
                  <c:v>64319.35</c:v>
                </c:pt>
                <c:pt idx="8772">
                  <c:v>64320.35</c:v>
                </c:pt>
                <c:pt idx="8773">
                  <c:v>64321.35</c:v>
                </c:pt>
                <c:pt idx="8774">
                  <c:v>64322.35</c:v>
                </c:pt>
                <c:pt idx="8775">
                  <c:v>64323.35</c:v>
                </c:pt>
                <c:pt idx="8776">
                  <c:v>64324.35</c:v>
                </c:pt>
                <c:pt idx="8777">
                  <c:v>64325.35</c:v>
                </c:pt>
                <c:pt idx="8778">
                  <c:v>64326.35</c:v>
                </c:pt>
                <c:pt idx="8779">
                  <c:v>64327.35</c:v>
                </c:pt>
                <c:pt idx="8780">
                  <c:v>64451.46</c:v>
                </c:pt>
                <c:pt idx="8781">
                  <c:v>64452.46</c:v>
                </c:pt>
                <c:pt idx="8782">
                  <c:v>64453.46</c:v>
                </c:pt>
                <c:pt idx="8783">
                  <c:v>64454.46</c:v>
                </c:pt>
                <c:pt idx="8784">
                  <c:v>64455.46</c:v>
                </c:pt>
                <c:pt idx="8785">
                  <c:v>64456.46</c:v>
                </c:pt>
                <c:pt idx="8786">
                  <c:v>64457.46</c:v>
                </c:pt>
                <c:pt idx="8787">
                  <c:v>64458.46</c:v>
                </c:pt>
                <c:pt idx="8788">
                  <c:v>64459.46</c:v>
                </c:pt>
                <c:pt idx="8789">
                  <c:v>64460.47</c:v>
                </c:pt>
                <c:pt idx="8790">
                  <c:v>64465.17</c:v>
                </c:pt>
                <c:pt idx="8791">
                  <c:v>64466.18</c:v>
                </c:pt>
                <c:pt idx="8792">
                  <c:v>64467.18</c:v>
                </c:pt>
                <c:pt idx="8793">
                  <c:v>64468.18</c:v>
                </c:pt>
                <c:pt idx="8794">
                  <c:v>64469.18</c:v>
                </c:pt>
                <c:pt idx="8795">
                  <c:v>64470.18</c:v>
                </c:pt>
                <c:pt idx="8796">
                  <c:v>64471.18</c:v>
                </c:pt>
                <c:pt idx="8797">
                  <c:v>64472.18</c:v>
                </c:pt>
                <c:pt idx="8798">
                  <c:v>64473.18</c:v>
                </c:pt>
                <c:pt idx="8799">
                  <c:v>64474.18</c:v>
                </c:pt>
                <c:pt idx="8800">
                  <c:v>64598.29</c:v>
                </c:pt>
                <c:pt idx="8801">
                  <c:v>64599.29</c:v>
                </c:pt>
                <c:pt idx="8802">
                  <c:v>64600.29</c:v>
                </c:pt>
                <c:pt idx="8803">
                  <c:v>64601.29</c:v>
                </c:pt>
                <c:pt idx="8804">
                  <c:v>64602.29</c:v>
                </c:pt>
                <c:pt idx="8805">
                  <c:v>64603.29</c:v>
                </c:pt>
                <c:pt idx="8806">
                  <c:v>64604.29</c:v>
                </c:pt>
                <c:pt idx="8807">
                  <c:v>64605.29</c:v>
                </c:pt>
                <c:pt idx="8808">
                  <c:v>64606.29</c:v>
                </c:pt>
                <c:pt idx="8809">
                  <c:v>64607.3</c:v>
                </c:pt>
                <c:pt idx="8810">
                  <c:v>64612.0</c:v>
                </c:pt>
                <c:pt idx="8811">
                  <c:v>64613.0</c:v>
                </c:pt>
                <c:pt idx="8812">
                  <c:v>64614.0</c:v>
                </c:pt>
                <c:pt idx="8813">
                  <c:v>64615.0</c:v>
                </c:pt>
                <c:pt idx="8814">
                  <c:v>64616.0</c:v>
                </c:pt>
                <c:pt idx="8815">
                  <c:v>64617.0</c:v>
                </c:pt>
                <c:pt idx="8816">
                  <c:v>64618.01</c:v>
                </c:pt>
                <c:pt idx="8817">
                  <c:v>64619.01</c:v>
                </c:pt>
                <c:pt idx="8818">
                  <c:v>64620.01</c:v>
                </c:pt>
                <c:pt idx="8819">
                  <c:v>64621.01</c:v>
                </c:pt>
                <c:pt idx="8820">
                  <c:v>64745.05</c:v>
                </c:pt>
                <c:pt idx="8821">
                  <c:v>64746.05</c:v>
                </c:pt>
                <c:pt idx="8822">
                  <c:v>64747.05</c:v>
                </c:pt>
                <c:pt idx="8823">
                  <c:v>64748.05</c:v>
                </c:pt>
                <c:pt idx="8824">
                  <c:v>64749.05</c:v>
                </c:pt>
                <c:pt idx="8825">
                  <c:v>64750.05</c:v>
                </c:pt>
                <c:pt idx="8826">
                  <c:v>64751.06</c:v>
                </c:pt>
                <c:pt idx="8827">
                  <c:v>64752.06</c:v>
                </c:pt>
                <c:pt idx="8828">
                  <c:v>64753.06</c:v>
                </c:pt>
                <c:pt idx="8829">
                  <c:v>64754.06</c:v>
                </c:pt>
                <c:pt idx="8830">
                  <c:v>64758.76</c:v>
                </c:pt>
                <c:pt idx="8831">
                  <c:v>64759.77</c:v>
                </c:pt>
                <c:pt idx="8832">
                  <c:v>64760.77</c:v>
                </c:pt>
                <c:pt idx="8833">
                  <c:v>64761.77</c:v>
                </c:pt>
                <c:pt idx="8834">
                  <c:v>64762.77</c:v>
                </c:pt>
                <c:pt idx="8835">
                  <c:v>64763.77</c:v>
                </c:pt>
                <c:pt idx="8836">
                  <c:v>64764.77</c:v>
                </c:pt>
                <c:pt idx="8837">
                  <c:v>64765.77</c:v>
                </c:pt>
                <c:pt idx="8838">
                  <c:v>64766.77</c:v>
                </c:pt>
                <c:pt idx="8839">
                  <c:v>64767.77</c:v>
                </c:pt>
                <c:pt idx="8840">
                  <c:v>64891.87</c:v>
                </c:pt>
                <c:pt idx="8841">
                  <c:v>64892.87</c:v>
                </c:pt>
                <c:pt idx="8842">
                  <c:v>64893.88</c:v>
                </c:pt>
                <c:pt idx="8843">
                  <c:v>64894.88</c:v>
                </c:pt>
                <c:pt idx="8844">
                  <c:v>64895.88</c:v>
                </c:pt>
                <c:pt idx="8845">
                  <c:v>64896.88</c:v>
                </c:pt>
                <c:pt idx="8846">
                  <c:v>64897.88</c:v>
                </c:pt>
                <c:pt idx="8847">
                  <c:v>64898.88</c:v>
                </c:pt>
                <c:pt idx="8848">
                  <c:v>64899.88</c:v>
                </c:pt>
                <c:pt idx="8849">
                  <c:v>64900.88</c:v>
                </c:pt>
                <c:pt idx="8850">
                  <c:v>64905.59</c:v>
                </c:pt>
                <c:pt idx="8851">
                  <c:v>64906.59</c:v>
                </c:pt>
                <c:pt idx="8852">
                  <c:v>64907.59</c:v>
                </c:pt>
                <c:pt idx="8853">
                  <c:v>64908.59</c:v>
                </c:pt>
                <c:pt idx="8854">
                  <c:v>64909.59</c:v>
                </c:pt>
                <c:pt idx="8855">
                  <c:v>64910.59</c:v>
                </c:pt>
                <c:pt idx="8856">
                  <c:v>64911.59</c:v>
                </c:pt>
                <c:pt idx="8857">
                  <c:v>64912.59</c:v>
                </c:pt>
                <c:pt idx="8858">
                  <c:v>64913.59</c:v>
                </c:pt>
                <c:pt idx="8859">
                  <c:v>64914.59</c:v>
                </c:pt>
                <c:pt idx="8860">
                  <c:v>65038.7</c:v>
                </c:pt>
                <c:pt idx="8861">
                  <c:v>65039.7</c:v>
                </c:pt>
                <c:pt idx="8862">
                  <c:v>65040.7</c:v>
                </c:pt>
                <c:pt idx="8863">
                  <c:v>65041.7</c:v>
                </c:pt>
                <c:pt idx="8864">
                  <c:v>65042.7</c:v>
                </c:pt>
                <c:pt idx="8865">
                  <c:v>65043.7</c:v>
                </c:pt>
                <c:pt idx="8866">
                  <c:v>65044.7</c:v>
                </c:pt>
                <c:pt idx="8867">
                  <c:v>65045.7</c:v>
                </c:pt>
                <c:pt idx="8868">
                  <c:v>65046.7</c:v>
                </c:pt>
                <c:pt idx="8869">
                  <c:v>65047.71</c:v>
                </c:pt>
                <c:pt idx="8870">
                  <c:v>65052.41</c:v>
                </c:pt>
                <c:pt idx="8871">
                  <c:v>65053.41</c:v>
                </c:pt>
                <c:pt idx="8872">
                  <c:v>65054.42</c:v>
                </c:pt>
                <c:pt idx="8873">
                  <c:v>65055.42</c:v>
                </c:pt>
                <c:pt idx="8874">
                  <c:v>65056.42</c:v>
                </c:pt>
                <c:pt idx="8875">
                  <c:v>65057.42</c:v>
                </c:pt>
                <c:pt idx="8876">
                  <c:v>65058.42</c:v>
                </c:pt>
                <c:pt idx="8877">
                  <c:v>65059.42</c:v>
                </c:pt>
                <c:pt idx="8878">
                  <c:v>65060.42</c:v>
                </c:pt>
                <c:pt idx="8879">
                  <c:v>65061.42</c:v>
                </c:pt>
                <c:pt idx="8880">
                  <c:v>65185.53</c:v>
                </c:pt>
                <c:pt idx="8881">
                  <c:v>65186.53</c:v>
                </c:pt>
                <c:pt idx="8882">
                  <c:v>65187.53</c:v>
                </c:pt>
                <c:pt idx="8883">
                  <c:v>65188.53</c:v>
                </c:pt>
                <c:pt idx="8884">
                  <c:v>65189.53</c:v>
                </c:pt>
                <c:pt idx="8885">
                  <c:v>65190.53</c:v>
                </c:pt>
                <c:pt idx="8886">
                  <c:v>65191.53</c:v>
                </c:pt>
                <c:pt idx="8887">
                  <c:v>65192.53</c:v>
                </c:pt>
                <c:pt idx="8888">
                  <c:v>65193.53</c:v>
                </c:pt>
                <c:pt idx="8889">
                  <c:v>65194.53</c:v>
                </c:pt>
                <c:pt idx="8890">
                  <c:v>65199.24</c:v>
                </c:pt>
                <c:pt idx="8891">
                  <c:v>65200.24</c:v>
                </c:pt>
                <c:pt idx="8892">
                  <c:v>65201.24</c:v>
                </c:pt>
                <c:pt idx="8893">
                  <c:v>65202.24</c:v>
                </c:pt>
                <c:pt idx="8894">
                  <c:v>65203.24</c:v>
                </c:pt>
                <c:pt idx="8895">
                  <c:v>65204.24</c:v>
                </c:pt>
                <c:pt idx="8896">
                  <c:v>65205.25</c:v>
                </c:pt>
                <c:pt idx="8897">
                  <c:v>65206.25</c:v>
                </c:pt>
                <c:pt idx="8898">
                  <c:v>65207.25</c:v>
                </c:pt>
                <c:pt idx="8899">
                  <c:v>65208.25</c:v>
                </c:pt>
                <c:pt idx="8900">
                  <c:v>65332.35</c:v>
                </c:pt>
                <c:pt idx="8901">
                  <c:v>65333.36</c:v>
                </c:pt>
                <c:pt idx="8902">
                  <c:v>65334.36</c:v>
                </c:pt>
                <c:pt idx="8903">
                  <c:v>65335.36</c:v>
                </c:pt>
                <c:pt idx="8904">
                  <c:v>65336.36</c:v>
                </c:pt>
                <c:pt idx="8905">
                  <c:v>65337.36</c:v>
                </c:pt>
                <c:pt idx="8906">
                  <c:v>65338.36</c:v>
                </c:pt>
                <c:pt idx="8907">
                  <c:v>65339.36</c:v>
                </c:pt>
                <c:pt idx="8908">
                  <c:v>65340.36</c:v>
                </c:pt>
                <c:pt idx="8909">
                  <c:v>65341.36</c:v>
                </c:pt>
                <c:pt idx="8910">
                  <c:v>65346.07</c:v>
                </c:pt>
                <c:pt idx="8911">
                  <c:v>65347.07</c:v>
                </c:pt>
                <c:pt idx="8912">
                  <c:v>65348.07</c:v>
                </c:pt>
                <c:pt idx="8913">
                  <c:v>65349.07</c:v>
                </c:pt>
                <c:pt idx="8914">
                  <c:v>65350.07</c:v>
                </c:pt>
                <c:pt idx="8915">
                  <c:v>65351.07</c:v>
                </c:pt>
                <c:pt idx="8916">
                  <c:v>65352.08</c:v>
                </c:pt>
                <c:pt idx="8917">
                  <c:v>65353.08</c:v>
                </c:pt>
                <c:pt idx="8918">
                  <c:v>65354.08</c:v>
                </c:pt>
                <c:pt idx="8919">
                  <c:v>65355.08</c:v>
                </c:pt>
                <c:pt idx="8920">
                  <c:v>65479.18</c:v>
                </c:pt>
                <c:pt idx="8921">
                  <c:v>65480.18</c:v>
                </c:pt>
                <c:pt idx="8922">
                  <c:v>65481.18</c:v>
                </c:pt>
                <c:pt idx="8923">
                  <c:v>65482.18</c:v>
                </c:pt>
                <c:pt idx="8924">
                  <c:v>65483.18</c:v>
                </c:pt>
                <c:pt idx="8925">
                  <c:v>65484.18</c:v>
                </c:pt>
                <c:pt idx="8926">
                  <c:v>65485.19</c:v>
                </c:pt>
                <c:pt idx="8927">
                  <c:v>65486.19</c:v>
                </c:pt>
                <c:pt idx="8928">
                  <c:v>65487.19</c:v>
                </c:pt>
                <c:pt idx="8929">
                  <c:v>65488.19</c:v>
                </c:pt>
                <c:pt idx="8930">
                  <c:v>65492.9</c:v>
                </c:pt>
                <c:pt idx="8931">
                  <c:v>65493.9</c:v>
                </c:pt>
                <c:pt idx="8932">
                  <c:v>65494.9</c:v>
                </c:pt>
                <c:pt idx="8933">
                  <c:v>65495.9</c:v>
                </c:pt>
                <c:pt idx="8934">
                  <c:v>65496.9</c:v>
                </c:pt>
                <c:pt idx="8935">
                  <c:v>65497.9</c:v>
                </c:pt>
                <c:pt idx="8936">
                  <c:v>65498.9</c:v>
                </c:pt>
                <c:pt idx="8937">
                  <c:v>65499.9</c:v>
                </c:pt>
                <c:pt idx="8938">
                  <c:v>65500.9</c:v>
                </c:pt>
                <c:pt idx="8939">
                  <c:v>65501.9</c:v>
                </c:pt>
                <c:pt idx="8940">
                  <c:v>65626.01</c:v>
                </c:pt>
                <c:pt idx="8941">
                  <c:v>65627.01</c:v>
                </c:pt>
                <c:pt idx="8942">
                  <c:v>65628.01</c:v>
                </c:pt>
                <c:pt idx="8943">
                  <c:v>65629.01</c:v>
                </c:pt>
                <c:pt idx="8944">
                  <c:v>65630.01</c:v>
                </c:pt>
                <c:pt idx="8945">
                  <c:v>65631.01</c:v>
                </c:pt>
                <c:pt idx="8946">
                  <c:v>65632.01</c:v>
                </c:pt>
                <c:pt idx="8947">
                  <c:v>65633.01</c:v>
                </c:pt>
                <c:pt idx="8948">
                  <c:v>65634.01</c:v>
                </c:pt>
                <c:pt idx="8949">
                  <c:v>65635.01</c:v>
                </c:pt>
                <c:pt idx="8950">
                  <c:v>65639.72</c:v>
                </c:pt>
                <c:pt idx="8951">
                  <c:v>65640.72</c:v>
                </c:pt>
                <c:pt idx="8952">
                  <c:v>65641.72</c:v>
                </c:pt>
                <c:pt idx="8953">
                  <c:v>65642.72</c:v>
                </c:pt>
                <c:pt idx="8954">
                  <c:v>65643.72</c:v>
                </c:pt>
                <c:pt idx="8955">
                  <c:v>65644.72</c:v>
                </c:pt>
                <c:pt idx="8956">
                  <c:v>65645.72</c:v>
                </c:pt>
                <c:pt idx="8957">
                  <c:v>65646.72</c:v>
                </c:pt>
                <c:pt idx="8958">
                  <c:v>65647.72</c:v>
                </c:pt>
                <c:pt idx="8959">
                  <c:v>65648.72</c:v>
                </c:pt>
                <c:pt idx="8960">
                  <c:v>65772.83</c:v>
                </c:pt>
                <c:pt idx="8961">
                  <c:v>65773.83</c:v>
                </c:pt>
                <c:pt idx="8962">
                  <c:v>65774.83</c:v>
                </c:pt>
                <c:pt idx="8963">
                  <c:v>65775.83</c:v>
                </c:pt>
                <c:pt idx="8964">
                  <c:v>65776.83</c:v>
                </c:pt>
                <c:pt idx="8965">
                  <c:v>65777.83</c:v>
                </c:pt>
                <c:pt idx="8966">
                  <c:v>65778.84</c:v>
                </c:pt>
                <c:pt idx="8967">
                  <c:v>65779.84</c:v>
                </c:pt>
                <c:pt idx="8968">
                  <c:v>65780.84</c:v>
                </c:pt>
                <c:pt idx="8969">
                  <c:v>65781.84</c:v>
                </c:pt>
                <c:pt idx="8970">
                  <c:v>65786.54</c:v>
                </c:pt>
                <c:pt idx="8971">
                  <c:v>65787.55</c:v>
                </c:pt>
                <c:pt idx="8972">
                  <c:v>65788.55</c:v>
                </c:pt>
                <c:pt idx="8973">
                  <c:v>65789.55</c:v>
                </c:pt>
                <c:pt idx="8974">
                  <c:v>65790.55</c:v>
                </c:pt>
                <c:pt idx="8975">
                  <c:v>65791.55</c:v>
                </c:pt>
                <c:pt idx="8976">
                  <c:v>65792.55</c:v>
                </c:pt>
                <c:pt idx="8977">
                  <c:v>65793.55</c:v>
                </c:pt>
                <c:pt idx="8978">
                  <c:v>65794.55</c:v>
                </c:pt>
                <c:pt idx="8979">
                  <c:v>65795.55</c:v>
                </c:pt>
                <c:pt idx="8980">
                  <c:v>65919.57</c:v>
                </c:pt>
                <c:pt idx="8981">
                  <c:v>65920.57</c:v>
                </c:pt>
                <c:pt idx="8982">
                  <c:v>65921.57</c:v>
                </c:pt>
                <c:pt idx="8983">
                  <c:v>65922.58</c:v>
                </c:pt>
                <c:pt idx="8984">
                  <c:v>65923.58</c:v>
                </c:pt>
                <c:pt idx="8985">
                  <c:v>65924.58</c:v>
                </c:pt>
                <c:pt idx="8986">
                  <c:v>65925.58</c:v>
                </c:pt>
                <c:pt idx="8987">
                  <c:v>65926.58</c:v>
                </c:pt>
                <c:pt idx="8988">
                  <c:v>65927.58</c:v>
                </c:pt>
                <c:pt idx="8989">
                  <c:v>65928.58</c:v>
                </c:pt>
                <c:pt idx="8990">
                  <c:v>65933.29</c:v>
                </c:pt>
                <c:pt idx="8991">
                  <c:v>65934.29</c:v>
                </c:pt>
                <c:pt idx="8992">
                  <c:v>65935.29</c:v>
                </c:pt>
                <c:pt idx="8993">
                  <c:v>65936.29</c:v>
                </c:pt>
                <c:pt idx="8994">
                  <c:v>65937.29</c:v>
                </c:pt>
                <c:pt idx="8995">
                  <c:v>65938.29</c:v>
                </c:pt>
                <c:pt idx="8996">
                  <c:v>65939.29</c:v>
                </c:pt>
                <c:pt idx="8997">
                  <c:v>65940.29</c:v>
                </c:pt>
                <c:pt idx="8998">
                  <c:v>65941.29</c:v>
                </c:pt>
                <c:pt idx="8999">
                  <c:v>65942.29</c:v>
                </c:pt>
                <c:pt idx="9000">
                  <c:v>66066.4</c:v>
                </c:pt>
                <c:pt idx="9001">
                  <c:v>66067.4</c:v>
                </c:pt>
                <c:pt idx="9002">
                  <c:v>66068.4</c:v>
                </c:pt>
                <c:pt idx="9003">
                  <c:v>66069.4</c:v>
                </c:pt>
                <c:pt idx="9004">
                  <c:v>66070.4</c:v>
                </c:pt>
                <c:pt idx="9005">
                  <c:v>66071.4</c:v>
                </c:pt>
                <c:pt idx="9006">
                  <c:v>66072.4</c:v>
                </c:pt>
                <c:pt idx="9007">
                  <c:v>66073.40999999999</c:v>
                </c:pt>
                <c:pt idx="9008">
                  <c:v>66074.40999999999</c:v>
                </c:pt>
                <c:pt idx="9009">
                  <c:v>66075.40999999999</c:v>
                </c:pt>
                <c:pt idx="9010">
                  <c:v>66080.12</c:v>
                </c:pt>
                <c:pt idx="9011">
                  <c:v>66081.12</c:v>
                </c:pt>
                <c:pt idx="9012">
                  <c:v>66082.12</c:v>
                </c:pt>
                <c:pt idx="9013">
                  <c:v>66083.12</c:v>
                </c:pt>
                <c:pt idx="9014">
                  <c:v>66084.12</c:v>
                </c:pt>
                <c:pt idx="9015">
                  <c:v>66085.12</c:v>
                </c:pt>
                <c:pt idx="9016">
                  <c:v>66086.12</c:v>
                </c:pt>
                <c:pt idx="9017">
                  <c:v>66087.12</c:v>
                </c:pt>
                <c:pt idx="9018">
                  <c:v>66088.12</c:v>
                </c:pt>
                <c:pt idx="9019">
                  <c:v>66089.12</c:v>
                </c:pt>
                <c:pt idx="9020">
                  <c:v>66213.23</c:v>
                </c:pt>
                <c:pt idx="9021">
                  <c:v>66214.23</c:v>
                </c:pt>
                <c:pt idx="9022">
                  <c:v>66215.23</c:v>
                </c:pt>
                <c:pt idx="9023">
                  <c:v>66216.23</c:v>
                </c:pt>
                <c:pt idx="9024">
                  <c:v>66217.23</c:v>
                </c:pt>
                <c:pt idx="9025">
                  <c:v>66218.23</c:v>
                </c:pt>
                <c:pt idx="9026">
                  <c:v>66219.23</c:v>
                </c:pt>
                <c:pt idx="9027">
                  <c:v>66220.23</c:v>
                </c:pt>
                <c:pt idx="9028">
                  <c:v>66221.23</c:v>
                </c:pt>
                <c:pt idx="9029">
                  <c:v>66222.24000000001</c:v>
                </c:pt>
                <c:pt idx="9030">
                  <c:v>66226.93999999999</c:v>
                </c:pt>
                <c:pt idx="9031">
                  <c:v>66227.93999999999</c:v>
                </c:pt>
                <c:pt idx="9032">
                  <c:v>66228.93999999999</c:v>
                </c:pt>
                <c:pt idx="9033">
                  <c:v>66229.93999999999</c:v>
                </c:pt>
                <c:pt idx="9034">
                  <c:v>66230.93999999999</c:v>
                </c:pt>
                <c:pt idx="9035">
                  <c:v>66231.95</c:v>
                </c:pt>
                <c:pt idx="9036">
                  <c:v>66232.95</c:v>
                </c:pt>
                <c:pt idx="9037">
                  <c:v>66233.95</c:v>
                </c:pt>
                <c:pt idx="9038">
                  <c:v>66234.95</c:v>
                </c:pt>
                <c:pt idx="9039">
                  <c:v>66235.95</c:v>
                </c:pt>
                <c:pt idx="9040">
                  <c:v>66360.05</c:v>
                </c:pt>
                <c:pt idx="9041">
                  <c:v>66361.05</c:v>
                </c:pt>
                <c:pt idx="9042">
                  <c:v>66362.05</c:v>
                </c:pt>
                <c:pt idx="9043">
                  <c:v>66363.06</c:v>
                </c:pt>
                <c:pt idx="9044">
                  <c:v>66364.06</c:v>
                </c:pt>
                <c:pt idx="9045">
                  <c:v>66365.06</c:v>
                </c:pt>
                <c:pt idx="9046">
                  <c:v>66366.06</c:v>
                </c:pt>
                <c:pt idx="9047">
                  <c:v>66367.06</c:v>
                </c:pt>
                <c:pt idx="9048">
                  <c:v>66368.06</c:v>
                </c:pt>
                <c:pt idx="9049">
                  <c:v>66369.06</c:v>
                </c:pt>
                <c:pt idx="9050">
                  <c:v>66373.77</c:v>
                </c:pt>
                <c:pt idx="9051">
                  <c:v>66374.77</c:v>
                </c:pt>
                <c:pt idx="9052">
                  <c:v>66375.77</c:v>
                </c:pt>
                <c:pt idx="9053">
                  <c:v>66376.77</c:v>
                </c:pt>
                <c:pt idx="9054">
                  <c:v>66377.77</c:v>
                </c:pt>
                <c:pt idx="9055">
                  <c:v>66378.77</c:v>
                </c:pt>
                <c:pt idx="9056">
                  <c:v>66379.77</c:v>
                </c:pt>
                <c:pt idx="9057">
                  <c:v>66380.77</c:v>
                </c:pt>
                <c:pt idx="9058">
                  <c:v>66381.77</c:v>
                </c:pt>
                <c:pt idx="9059">
                  <c:v>66382.77</c:v>
                </c:pt>
                <c:pt idx="9060">
                  <c:v>66506.88</c:v>
                </c:pt>
                <c:pt idx="9061">
                  <c:v>66507.88</c:v>
                </c:pt>
                <c:pt idx="9062">
                  <c:v>66508.88</c:v>
                </c:pt>
                <c:pt idx="9063">
                  <c:v>66509.88</c:v>
                </c:pt>
                <c:pt idx="9064">
                  <c:v>66510.88</c:v>
                </c:pt>
                <c:pt idx="9065">
                  <c:v>66511.88</c:v>
                </c:pt>
                <c:pt idx="9066">
                  <c:v>66512.88</c:v>
                </c:pt>
                <c:pt idx="9067">
                  <c:v>66513.88</c:v>
                </c:pt>
                <c:pt idx="9068">
                  <c:v>66514.88</c:v>
                </c:pt>
                <c:pt idx="9069">
                  <c:v>66515.89</c:v>
                </c:pt>
                <c:pt idx="9070">
                  <c:v>66520.59</c:v>
                </c:pt>
                <c:pt idx="9071">
                  <c:v>66521.59</c:v>
                </c:pt>
                <c:pt idx="9072">
                  <c:v>66522.59</c:v>
                </c:pt>
                <c:pt idx="9073">
                  <c:v>66523.59</c:v>
                </c:pt>
                <c:pt idx="9074">
                  <c:v>66524.59</c:v>
                </c:pt>
                <c:pt idx="9075">
                  <c:v>66525.6</c:v>
                </c:pt>
                <c:pt idx="9076">
                  <c:v>66526.6</c:v>
                </c:pt>
                <c:pt idx="9077">
                  <c:v>66527.6</c:v>
                </c:pt>
                <c:pt idx="9078">
                  <c:v>66528.6</c:v>
                </c:pt>
                <c:pt idx="9079">
                  <c:v>66529.6</c:v>
                </c:pt>
                <c:pt idx="9080">
                  <c:v>66653.7</c:v>
                </c:pt>
                <c:pt idx="9081">
                  <c:v>66654.7</c:v>
                </c:pt>
                <c:pt idx="9082">
                  <c:v>66655.7</c:v>
                </c:pt>
                <c:pt idx="9083">
                  <c:v>66656.7</c:v>
                </c:pt>
                <c:pt idx="9084">
                  <c:v>66657.7</c:v>
                </c:pt>
                <c:pt idx="9085">
                  <c:v>66658.7</c:v>
                </c:pt>
                <c:pt idx="9086">
                  <c:v>66659.71000000001</c:v>
                </c:pt>
                <c:pt idx="9087">
                  <c:v>66660.71000000001</c:v>
                </c:pt>
                <c:pt idx="9088">
                  <c:v>66661.71000000001</c:v>
                </c:pt>
                <c:pt idx="9089">
                  <c:v>66662.71000000001</c:v>
                </c:pt>
                <c:pt idx="9090">
                  <c:v>66667.42</c:v>
                </c:pt>
                <c:pt idx="9091">
                  <c:v>66668.42</c:v>
                </c:pt>
                <c:pt idx="9092">
                  <c:v>66669.42</c:v>
                </c:pt>
                <c:pt idx="9093">
                  <c:v>66670.42</c:v>
                </c:pt>
                <c:pt idx="9094">
                  <c:v>66671.42</c:v>
                </c:pt>
                <c:pt idx="9095">
                  <c:v>66672.42</c:v>
                </c:pt>
                <c:pt idx="9096">
                  <c:v>66673.42</c:v>
                </c:pt>
                <c:pt idx="9097">
                  <c:v>66674.42</c:v>
                </c:pt>
                <c:pt idx="9098">
                  <c:v>66675.42</c:v>
                </c:pt>
                <c:pt idx="9099">
                  <c:v>66676.42</c:v>
                </c:pt>
                <c:pt idx="9100">
                  <c:v>66800.53</c:v>
                </c:pt>
                <c:pt idx="9101">
                  <c:v>66801.53</c:v>
                </c:pt>
                <c:pt idx="9102">
                  <c:v>66802.53</c:v>
                </c:pt>
                <c:pt idx="9103">
                  <c:v>66803.53</c:v>
                </c:pt>
                <c:pt idx="9104">
                  <c:v>66804.53</c:v>
                </c:pt>
                <c:pt idx="9105">
                  <c:v>66805.53</c:v>
                </c:pt>
                <c:pt idx="9106">
                  <c:v>66806.53</c:v>
                </c:pt>
                <c:pt idx="9107">
                  <c:v>66807.53</c:v>
                </c:pt>
                <c:pt idx="9108">
                  <c:v>66808.53</c:v>
                </c:pt>
                <c:pt idx="9109">
                  <c:v>66809.53</c:v>
                </c:pt>
                <c:pt idx="9110">
                  <c:v>66814.24000000001</c:v>
                </c:pt>
                <c:pt idx="9111">
                  <c:v>66815.24000000001</c:v>
                </c:pt>
                <c:pt idx="9112">
                  <c:v>66816.24000000001</c:v>
                </c:pt>
                <c:pt idx="9113">
                  <c:v>66817.24000000001</c:v>
                </c:pt>
                <c:pt idx="9114">
                  <c:v>66818.24000000001</c:v>
                </c:pt>
                <c:pt idx="9115">
                  <c:v>66819.24000000001</c:v>
                </c:pt>
                <c:pt idx="9116">
                  <c:v>66820.25</c:v>
                </c:pt>
                <c:pt idx="9117">
                  <c:v>66821.25</c:v>
                </c:pt>
                <c:pt idx="9118">
                  <c:v>66822.25</c:v>
                </c:pt>
                <c:pt idx="9119">
                  <c:v>66823.25</c:v>
                </c:pt>
                <c:pt idx="9120">
                  <c:v>66947.26</c:v>
                </c:pt>
                <c:pt idx="9121">
                  <c:v>66948.26</c:v>
                </c:pt>
                <c:pt idx="9122">
                  <c:v>66949.26</c:v>
                </c:pt>
                <c:pt idx="9123">
                  <c:v>66950.26</c:v>
                </c:pt>
                <c:pt idx="9124">
                  <c:v>66951.26</c:v>
                </c:pt>
                <c:pt idx="9125">
                  <c:v>66952.26</c:v>
                </c:pt>
                <c:pt idx="9126">
                  <c:v>66953.27</c:v>
                </c:pt>
                <c:pt idx="9127">
                  <c:v>66954.27</c:v>
                </c:pt>
                <c:pt idx="9128">
                  <c:v>66955.27</c:v>
                </c:pt>
                <c:pt idx="9129">
                  <c:v>66956.27</c:v>
                </c:pt>
                <c:pt idx="9130">
                  <c:v>66960.98</c:v>
                </c:pt>
                <c:pt idx="9131">
                  <c:v>66961.98</c:v>
                </c:pt>
                <c:pt idx="9132">
                  <c:v>66962.98</c:v>
                </c:pt>
                <c:pt idx="9133">
                  <c:v>66963.98</c:v>
                </c:pt>
                <c:pt idx="9134">
                  <c:v>66964.98</c:v>
                </c:pt>
                <c:pt idx="9135">
                  <c:v>66965.98</c:v>
                </c:pt>
                <c:pt idx="9136">
                  <c:v>66966.98</c:v>
                </c:pt>
                <c:pt idx="9137">
                  <c:v>66967.98</c:v>
                </c:pt>
                <c:pt idx="9138">
                  <c:v>66968.98</c:v>
                </c:pt>
                <c:pt idx="9139">
                  <c:v>66969.98</c:v>
                </c:pt>
                <c:pt idx="9140">
                  <c:v>67094.09</c:v>
                </c:pt>
                <c:pt idx="9141">
                  <c:v>67095.09</c:v>
                </c:pt>
                <c:pt idx="9142">
                  <c:v>67096.09</c:v>
                </c:pt>
                <c:pt idx="9143">
                  <c:v>67097.09</c:v>
                </c:pt>
                <c:pt idx="9144">
                  <c:v>67098.09</c:v>
                </c:pt>
                <c:pt idx="9145">
                  <c:v>67099.09</c:v>
                </c:pt>
                <c:pt idx="9146">
                  <c:v>67100.09</c:v>
                </c:pt>
                <c:pt idx="9147">
                  <c:v>67101.09</c:v>
                </c:pt>
                <c:pt idx="9148">
                  <c:v>67102.09</c:v>
                </c:pt>
                <c:pt idx="9149">
                  <c:v>67103.09</c:v>
                </c:pt>
                <c:pt idx="9150">
                  <c:v>67107.8</c:v>
                </c:pt>
                <c:pt idx="9151">
                  <c:v>67108.8</c:v>
                </c:pt>
                <c:pt idx="9152">
                  <c:v>67109.8</c:v>
                </c:pt>
                <c:pt idx="9153">
                  <c:v>67110.8</c:v>
                </c:pt>
                <c:pt idx="9154">
                  <c:v>67111.8</c:v>
                </c:pt>
                <c:pt idx="9155">
                  <c:v>67112.8</c:v>
                </c:pt>
                <c:pt idx="9156">
                  <c:v>67113.8</c:v>
                </c:pt>
                <c:pt idx="9157">
                  <c:v>67114.8</c:v>
                </c:pt>
                <c:pt idx="9158">
                  <c:v>67115.8</c:v>
                </c:pt>
                <c:pt idx="9159">
                  <c:v>67116.81</c:v>
                </c:pt>
                <c:pt idx="9160">
                  <c:v>67240.90999999999</c:v>
                </c:pt>
                <c:pt idx="9161">
                  <c:v>67241.90999999999</c:v>
                </c:pt>
                <c:pt idx="9162">
                  <c:v>67242.90999999999</c:v>
                </c:pt>
                <c:pt idx="9163">
                  <c:v>67243.90999999999</c:v>
                </c:pt>
                <c:pt idx="9164">
                  <c:v>67244.90999999999</c:v>
                </c:pt>
                <c:pt idx="9165">
                  <c:v>67245.90999999999</c:v>
                </c:pt>
                <c:pt idx="9166">
                  <c:v>67246.90999999999</c:v>
                </c:pt>
                <c:pt idx="9167">
                  <c:v>67247.92</c:v>
                </c:pt>
                <c:pt idx="9168">
                  <c:v>67248.92</c:v>
                </c:pt>
                <c:pt idx="9169">
                  <c:v>67249.92</c:v>
                </c:pt>
                <c:pt idx="9170">
                  <c:v>67254.63</c:v>
                </c:pt>
                <c:pt idx="9171">
                  <c:v>67255.63</c:v>
                </c:pt>
                <c:pt idx="9172">
                  <c:v>67256.63</c:v>
                </c:pt>
                <c:pt idx="9173">
                  <c:v>67257.63</c:v>
                </c:pt>
                <c:pt idx="9174">
                  <c:v>67258.63</c:v>
                </c:pt>
                <c:pt idx="9175">
                  <c:v>67259.63</c:v>
                </c:pt>
                <c:pt idx="9176">
                  <c:v>67260.63</c:v>
                </c:pt>
                <c:pt idx="9177">
                  <c:v>67261.63</c:v>
                </c:pt>
                <c:pt idx="9178">
                  <c:v>67262.63</c:v>
                </c:pt>
                <c:pt idx="9179">
                  <c:v>67263.63</c:v>
                </c:pt>
                <c:pt idx="9180">
                  <c:v>67387.74000000001</c:v>
                </c:pt>
                <c:pt idx="9181">
                  <c:v>67388.74000000001</c:v>
                </c:pt>
                <c:pt idx="9182">
                  <c:v>67389.74000000001</c:v>
                </c:pt>
                <c:pt idx="9183">
                  <c:v>67390.74000000001</c:v>
                </c:pt>
                <c:pt idx="9184">
                  <c:v>67391.74000000001</c:v>
                </c:pt>
                <c:pt idx="9185">
                  <c:v>67392.74000000001</c:v>
                </c:pt>
                <c:pt idx="9186">
                  <c:v>67393.74000000001</c:v>
                </c:pt>
                <c:pt idx="9187">
                  <c:v>67394.74000000001</c:v>
                </c:pt>
                <c:pt idx="9188">
                  <c:v>67395.74000000001</c:v>
                </c:pt>
                <c:pt idx="9189">
                  <c:v>67396.74000000001</c:v>
                </c:pt>
                <c:pt idx="9190">
                  <c:v>67401.45</c:v>
                </c:pt>
                <c:pt idx="9191">
                  <c:v>67402.45</c:v>
                </c:pt>
                <c:pt idx="9192">
                  <c:v>67403.45</c:v>
                </c:pt>
                <c:pt idx="9193">
                  <c:v>67404.45</c:v>
                </c:pt>
                <c:pt idx="9194">
                  <c:v>67405.45</c:v>
                </c:pt>
                <c:pt idx="9195">
                  <c:v>67406.46000000001</c:v>
                </c:pt>
                <c:pt idx="9196">
                  <c:v>67407.46000000001</c:v>
                </c:pt>
                <c:pt idx="9197">
                  <c:v>67408.46000000001</c:v>
                </c:pt>
                <c:pt idx="9198">
                  <c:v>67409.46000000001</c:v>
                </c:pt>
                <c:pt idx="9199">
                  <c:v>67410.46000000001</c:v>
                </c:pt>
                <c:pt idx="9200">
                  <c:v>67534.56</c:v>
                </c:pt>
                <c:pt idx="9201">
                  <c:v>67535.56</c:v>
                </c:pt>
                <c:pt idx="9202">
                  <c:v>67536.57</c:v>
                </c:pt>
                <c:pt idx="9203">
                  <c:v>67537.57</c:v>
                </c:pt>
                <c:pt idx="9204">
                  <c:v>67538.57</c:v>
                </c:pt>
                <c:pt idx="9205">
                  <c:v>67539.57</c:v>
                </c:pt>
                <c:pt idx="9206">
                  <c:v>67540.57</c:v>
                </c:pt>
                <c:pt idx="9207">
                  <c:v>67541.57</c:v>
                </c:pt>
                <c:pt idx="9208">
                  <c:v>67542.57</c:v>
                </c:pt>
                <c:pt idx="9209">
                  <c:v>67543.57</c:v>
                </c:pt>
                <c:pt idx="9210">
                  <c:v>67548.28</c:v>
                </c:pt>
                <c:pt idx="9211">
                  <c:v>67549.28</c:v>
                </c:pt>
                <c:pt idx="9212">
                  <c:v>67550.28</c:v>
                </c:pt>
                <c:pt idx="9213">
                  <c:v>67551.28</c:v>
                </c:pt>
                <c:pt idx="9214">
                  <c:v>67552.28</c:v>
                </c:pt>
                <c:pt idx="9215">
                  <c:v>67553.28</c:v>
                </c:pt>
                <c:pt idx="9216">
                  <c:v>67554.28</c:v>
                </c:pt>
                <c:pt idx="9217">
                  <c:v>67555.29</c:v>
                </c:pt>
                <c:pt idx="9218">
                  <c:v>67556.29</c:v>
                </c:pt>
                <c:pt idx="9219">
                  <c:v>67557.29</c:v>
                </c:pt>
                <c:pt idx="9220">
                  <c:v>67681.39</c:v>
                </c:pt>
                <c:pt idx="9221">
                  <c:v>67682.39</c:v>
                </c:pt>
                <c:pt idx="9222">
                  <c:v>67683.39</c:v>
                </c:pt>
                <c:pt idx="9223">
                  <c:v>67684.39</c:v>
                </c:pt>
                <c:pt idx="9224">
                  <c:v>67685.39</c:v>
                </c:pt>
                <c:pt idx="9225">
                  <c:v>67686.39</c:v>
                </c:pt>
                <c:pt idx="9226">
                  <c:v>67687.4</c:v>
                </c:pt>
                <c:pt idx="9227">
                  <c:v>67688.4</c:v>
                </c:pt>
                <c:pt idx="9228">
                  <c:v>67689.4</c:v>
                </c:pt>
                <c:pt idx="9229">
                  <c:v>67690.4</c:v>
                </c:pt>
                <c:pt idx="9230">
                  <c:v>67695.11</c:v>
                </c:pt>
                <c:pt idx="9231">
                  <c:v>67696.11</c:v>
                </c:pt>
                <c:pt idx="9232">
                  <c:v>67697.11</c:v>
                </c:pt>
                <c:pt idx="9233">
                  <c:v>67698.11</c:v>
                </c:pt>
                <c:pt idx="9234">
                  <c:v>67699.11</c:v>
                </c:pt>
                <c:pt idx="9235">
                  <c:v>67700.11</c:v>
                </c:pt>
                <c:pt idx="9236">
                  <c:v>67701.11</c:v>
                </c:pt>
                <c:pt idx="9237">
                  <c:v>67702.11</c:v>
                </c:pt>
                <c:pt idx="9238">
                  <c:v>67703.11</c:v>
                </c:pt>
                <c:pt idx="9239">
                  <c:v>67704.11</c:v>
                </c:pt>
                <c:pt idx="9240">
                  <c:v>67828.15</c:v>
                </c:pt>
                <c:pt idx="9241">
                  <c:v>67829.15</c:v>
                </c:pt>
                <c:pt idx="9242">
                  <c:v>67830.15</c:v>
                </c:pt>
                <c:pt idx="9243">
                  <c:v>67831.16</c:v>
                </c:pt>
                <c:pt idx="9244">
                  <c:v>67832.16</c:v>
                </c:pt>
                <c:pt idx="9245">
                  <c:v>67833.16</c:v>
                </c:pt>
                <c:pt idx="9246">
                  <c:v>67834.16</c:v>
                </c:pt>
                <c:pt idx="9247">
                  <c:v>67835.16</c:v>
                </c:pt>
                <c:pt idx="9248">
                  <c:v>67836.16</c:v>
                </c:pt>
                <c:pt idx="9249">
                  <c:v>67837.16</c:v>
                </c:pt>
                <c:pt idx="9250">
                  <c:v>67841.87</c:v>
                </c:pt>
                <c:pt idx="9251">
                  <c:v>67842.87</c:v>
                </c:pt>
                <c:pt idx="9252">
                  <c:v>67843.87</c:v>
                </c:pt>
                <c:pt idx="9253">
                  <c:v>67844.87</c:v>
                </c:pt>
                <c:pt idx="9254">
                  <c:v>67845.87</c:v>
                </c:pt>
                <c:pt idx="9255">
                  <c:v>67846.87</c:v>
                </c:pt>
                <c:pt idx="9256">
                  <c:v>67847.87</c:v>
                </c:pt>
                <c:pt idx="9257">
                  <c:v>67848.87</c:v>
                </c:pt>
                <c:pt idx="9258">
                  <c:v>67849.87</c:v>
                </c:pt>
                <c:pt idx="9259">
                  <c:v>67850.87</c:v>
                </c:pt>
                <c:pt idx="9260">
                  <c:v>67974.98</c:v>
                </c:pt>
                <c:pt idx="9261">
                  <c:v>67975.98</c:v>
                </c:pt>
                <c:pt idx="9262">
                  <c:v>67976.98</c:v>
                </c:pt>
                <c:pt idx="9263">
                  <c:v>67977.98</c:v>
                </c:pt>
                <c:pt idx="9264">
                  <c:v>67978.98</c:v>
                </c:pt>
                <c:pt idx="9265">
                  <c:v>67979.98</c:v>
                </c:pt>
                <c:pt idx="9266">
                  <c:v>67980.98</c:v>
                </c:pt>
                <c:pt idx="9267">
                  <c:v>67981.98</c:v>
                </c:pt>
                <c:pt idx="9268">
                  <c:v>67982.98</c:v>
                </c:pt>
                <c:pt idx="9269">
                  <c:v>67983.98</c:v>
                </c:pt>
                <c:pt idx="9270">
                  <c:v>67988.69</c:v>
                </c:pt>
                <c:pt idx="9271">
                  <c:v>67989.69</c:v>
                </c:pt>
                <c:pt idx="9272">
                  <c:v>67990.69</c:v>
                </c:pt>
                <c:pt idx="9273">
                  <c:v>67991.7</c:v>
                </c:pt>
                <c:pt idx="9274">
                  <c:v>67992.7</c:v>
                </c:pt>
                <c:pt idx="9275">
                  <c:v>67993.7</c:v>
                </c:pt>
                <c:pt idx="9276">
                  <c:v>67994.7</c:v>
                </c:pt>
                <c:pt idx="9277">
                  <c:v>67995.7</c:v>
                </c:pt>
                <c:pt idx="9278">
                  <c:v>67996.7</c:v>
                </c:pt>
                <c:pt idx="9279">
                  <c:v>67997.7</c:v>
                </c:pt>
                <c:pt idx="9280">
                  <c:v>68121.81</c:v>
                </c:pt>
                <c:pt idx="9281">
                  <c:v>68122.81</c:v>
                </c:pt>
                <c:pt idx="9282">
                  <c:v>68123.81</c:v>
                </c:pt>
                <c:pt idx="9283">
                  <c:v>68124.81</c:v>
                </c:pt>
                <c:pt idx="9284">
                  <c:v>68125.81</c:v>
                </c:pt>
                <c:pt idx="9285">
                  <c:v>68126.81</c:v>
                </c:pt>
                <c:pt idx="9286">
                  <c:v>68127.81</c:v>
                </c:pt>
                <c:pt idx="9287">
                  <c:v>68128.81</c:v>
                </c:pt>
                <c:pt idx="9288">
                  <c:v>68129.81</c:v>
                </c:pt>
                <c:pt idx="9289">
                  <c:v>68130.81</c:v>
                </c:pt>
                <c:pt idx="9290">
                  <c:v>68135.52</c:v>
                </c:pt>
                <c:pt idx="9291">
                  <c:v>68136.52</c:v>
                </c:pt>
                <c:pt idx="9292">
                  <c:v>68137.52</c:v>
                </c:pt>
                <c:pt idx="9293">
                  <c:v>68138.52</c:v>
                </c:pt>
                <c:pt idx="9294">
                  <c:v>68139.52</c:v>
                </c:pt>
                <c:pt idx="9295">
                  <c:v>68140.53</c:v>
                </c:pt>
                <c:pt idx="9296">
                  <c:v>68141.53</c:v>
                </c:pt>
                <c:pt idx="9297">
                  <c:v>68142.53</c:v>
                </c:pt>
                <c:pt idx="9298">
                  <c:v>68143.53</c:v>
                </c:pt>
                <c:pt idx="9299">
                  <c:v>68144.53</c:v>
                </c:pt>
                <c:pt idx="9300">
                  <c:v>68268.63</c:v>
                </c:pt>
                <c:pt idx="9301">
                  <c:v>68269.63</c:v>
                </c:pt>
                <c:pt idx="9302">
                  <c:v>68270.63</c:v>
                </c:pt>
                <c:pt idx="9303">
                  <c:v>68271.63</c:v>
                </c:pt>
                <c:pt idx="9304">
                  <c:v>68272.63</c:v>
                </c:pt>
                <c:pt idx="9305">
                  <c:v>68273.64</c:v>
                </c:pt>
                <c:pt idx="9306">
                  <c:v>68274.64</c:v>
                </c:pt>
                <c:pt idx="9307">
                  <c:v>68275.64</c:v>
                </c:pt>
                <c:pt idx="9308">
                  <c:v>68276.64</c:v>
                </c:pt>
                <c:pt idx="9309">
                  <c:v>68277.64</c:v>
                </c:pt>
                <c:pt idx="9310">
                  <c:v>68282.35</c:v>
                </c:pt>
                <c:pt idx="9311">
                  <c:v>68283.35</c:v>
                </c:pt>
                <c:pt idx="9312">
                  <c:v>68284.35</c:v>
                </c:pt>
                <c:pt idx="9313">
                  <c:v>68285.35</c:v>
                </c:pt>
                <c:pt idx="9314">
                  <c:v>68286.35</c:v>
                </c:pt>
                <c:pt idx="9315">
                  <c:v>68287.35</c:v>
                </c:pt>
                <c:pt idx="9316">
                  <c:v>68288.35</c:v>
                </c:pt>
                <c:pt idx="9317">
                  <c:v>68289.35</c:v>
                </c:pt>
                <c:pt idx="9318">
                  <c:v>68290.35</c:v>
                </c:pt>
                <c:pt idx="9319">
                  <c:v>68291.35</c:v>
                </c:pt>
                <c:pt idx="9320">
                  <c:v>68415.46000000001</c:v>
                </c:pt>
                <c:pt idx="9321">
                  <c:v>68416.46000000001</c:v>
                </c:pt>
                <c:pt idx="9322">
                  <c:v>68417.46000000001</c:v>
                </c:pt>
                <c:pt idx="9323">
                  <c:v>68418.46000000001</c:v>
                </c:pt>
                <c:pt idx="9324">
                  <c:v>68419.46000000001</c:v>
                </c:pt>
                <c:pt idx="9325">
                  <c:v>68420.46000000001</c:v>
                </c:pt>
                <c:pt idx="9326">
                  <c:v>68421.46000000001</c:v>
                </c:pt>
                <c:pt idx="9327">
                  <c:v>68422.46000000001</c:v>
                </c:pt>
                <c:pt idx="9328">
                  <c:v>68423.46000000001</c:v>
                </c:pt>
                <c:pt idx="9329">
                  <c:v>68424.46000000001</c:v>
                </c:pt>
                <c:pt idx="9330">
                  <c:v>68429.17</c:v>
                </c:pt>
                <c:pt idx="9331">
                  <c:v>68430.17</c:v>
                </c:pt>
                <c:pt idx="9332">
                  <c:v>68431.17</c:v>
                </c:pt>
                <c:pt idx="9333">
                  <c:v>68432.17</c:v>
                </c:pt>
                <c:pt idx="9334">
                  <c:v>68433.17</c:v>
                </c:pt>
                <c:pt idx="9335">
                  <c:v>68434.17</c:v>
                </c:pt>
                <c:pt idx="9336">
                  <c:v>68435.18</c:v>
                </c:pt>
                <c:pt idx="9337">
                  <c:v>68436.18</c:v>
                </c:pt>
                <c:pt idx="9338">
                  <c:v>68437.18</c:v>
                </c:pt>
                <c:pt idx="9339">
                  <c:v>68438.18</c:v>
                </c:pt>
                <c:pt idx="9340">
                  <c:v>68562.29</c:v>
                </c:pt>
                <c:pt idx="9341">
                  <c:v>68563.29</c:v>
                </c:pt>
                <c:pt idx="9342">
                  <c:v>68564.29</c:v>
                </c:pt>
                <c:pt idx="9343">
                  <c:v>68565.29</c:v>
                </c:pt>
                <c:pt idx="9344">
                  <c:v>68566.29</c:v>
                </c:pt>
                <c:pt idx="9345">
                  <c:v>68567.29</c:v>
                </c:pt>
                <c:pt idx="9346">
                  <c:v>68568.29</c:v>
                </c:pt>
                <c:pt idx="9347">
                  <c:v>68569.29</c:v>
                </c:pt>
                <c:pt idx="9348">
                  <c:v>68570.29</c:v>
                </c:pt>
                <c:pt idx="9349">
                  <c:v>68571.29</c:v>
                </c:pt>
                <c:pt idx="9350">
                  <c:v>68576.0</c:v>
                </c:pt>
                <c:pt idx="9351">
                  <c:v>68577.0</c:v>
                </c:pt>
                <c:pt idx="9352">
                  <c:v>68578.0</c:v>
                </c:pt>
                <c:pt idx="9353">
                  <c:v>68579.0</c:v>
                </c:pt>
                <c:pt idx="9354">
                  <c:v>68580.0</c:v>
                </c:pt>
                <c:pt idx="9355">
                  <c:v>68581.01</c:v>
                </c:pt>
                <c:pt idx="9356">
                  <c:v>68582.01</c:v>
                </c:pt>
                <c:pt idx="9357">
                  <c:v>68583.01</c:v>
                </c:pt>
                <c:pt idx="9358">
                  <c:v>68584.01</c:v>
                </c:pt>
                <c:pt idx="9359">
                  <c:v>68585.01</c:v>
                </c:pt>
                <c:pt idx="9360">
                  <c:v>68709.11</c:v>
                </c:pt>
                <c:pt idx="9361">
                  <c:v>68710.11</c:v>
                </c:pt>
                <c:pt idx="9362">
                  <c:v>68711.12</c:v>
                </c:pt>
                <c:pt idx="9363">
                  <c:v>68712.12</c:v>
                </c:pt>
                <c:pt idx="9364">
                  <c:v>68713.12</c:v>
                </c:pt>
                <c:pt idx="9365">
                  <c:v>68714.12</c:v>
                </c:pt>
                <c:pt idx="9366">
                  <c:v>68715.12</c:v>
                </c:pt>
                <c:pt idx="9367">
                  <c:v>68716.12</c:v>
                </c:pt>
                <c:pt idx="9368">
                  <c:v>68717.12</c:v>
                </c:pt>
                <c:pt idx="9369">
                  <c:v>68718.12</c:v>
                </c:pt>
                <c:pt idx="9370">
                  <c:v>68722.83</c:v>
                </c:pt>
                <c:pt idx="9371">
                  <c:v>68723.83</c:v>
                </c:pt>
                <c:pt idx="9372">
                  <c:v>68724.83</c:v>
                </c:pt>
                <c:pt idx="9373">
                  <c:v>68725.83</c:v>
                </c:pt>
                <c:pt idx="9374">
                  <c:v>68726.83</c:v>
                </c:pt>
                <c:pt idx="9375">
                  <c:v>68727.83</c:v>
                </c:pt>
                <c:pt idx="9376">
                  <c:v>68728.83</c:v>
                </c:pt>
                <c:pt idx="9377">
                  <c:v>68729.83</c:v>
                </c:pt>
                <c:pt idx="9378">
                  <c:v>68730.83</c:v>
                </c:pt>
                <c:pt idx="9379">
                  <c:v>68731.83</c:v>
                </c:pt>
                <c:pt idx="9380">
                  <c:v>68855.93999999999</c:v>
                </c:pt>
                <c:pt idx="9381">
                  <c:v>68856.93999999999</c:v>
                </c:pt>
                <c:pt idx="9382">
                  <c:v>68857.93999999999</c:v>
                </c:pt>
                <c:pt idx="9383">
                  <c:v>68858.93999999999</c:v>
                </c:pt>
                <c:pt idx="9384">
                  <c:v>68859.93999999999</c:v>
                </c:pt>
                <c:pt idx="9385">
                  <c:v>68860.93999999999</c:v>
                </c:pt>
                <c:pt idx="9386">
                  <c:v>68861.93999999999</c:v>
                </c:pt>
                <c:pt idx="9387">
                  <c:v>68862.95</c:v>
                </c:pt>
                <c:pt idx="9388">
                  <c:v>68863.95</c:v>
                </c:pt>
                <c:pt idx="9389">
                  <c:v>68864.95</c:v>
                </c:pt>
                <c:pt idx="9390">
                  <c:v>68869.66</c:v>
                </c:pt>
                <c:pt idx="9391">
                  <c:v>68870.66</c:v>
                </c:pt>
                <c:pt idx="9392">
                  <c:v>68871.66</c:v>
                </c:pt>
                <c:pt idx="9393">
                  <c:v>68872.66</c:v>
                </c:pt>
                <c:pt idx="9394">
                  <c:v>68873.66</c:v>
                </c:pt>
                <c:pt idx="9395">
                  <c:v>68874.66</c:v>
                </c:pt>
                <c:pt idx="9396">
                  <c:v>68875.66</c:v>
                </c:pt>
                <c:pt idx="9397">
                  <c:v>68876.66</c:v>
                </c:pt>
                <c:pt idx="9398">
                  <c:v>68877.66</c:v>
                </c:pt>
                <c:pt idx="9399">
                  <c:v>68878.66</c:v>
                </c:pt>
                <c:pt idx="9400">
                  <c:v>69002.77</c:v>
                </c:pt>
                <c:pt idx="9401">
                  <c:v>69003.77</c:v>
                </c:pt>
                <c:pt idx="9402">
                  <c:v>69004.77</c:v>
                </c:pt>
                <c:pt idx="9403">
                  <c:v>69005.77</c:v>
                </c:pt>
                <c:pt idx="9404">
                  <c:v>69006.77</c:v>
                </c:pt>
                <c:pt idx="9405">
                  <c:v>69007.77</c:v>
                </c:pt>
                <c:pt idx="9406">
                  <c:v>69008.77</c:v>
                </c:pt>
                <c:pt idx="9407">
                  <c:v>69009.77</c:v>
                </c:pt>
                <c:pt idx="9408">
                  <c:v>69010.77</c:v>
                </c:pt>
                <c:pt idx="9409">
                  <c:v>69011.77</c:v>
                </c:pt>
                <c:pt idx="9410">
                  <c:v>69016.48</c:v>
                </c:pt>
                <c:pt idx="9411">
                  <c:v>69017.48</c:v>
                </c:pt>
                <c:pt idx="9412">
                  <c:v>69018.48</c:v>
                </c:pt>
                <c:pt idx="9413">
                  <c:v>69019.48</c:v>
                </c:pt>
                <c:pt idx="9414">
                  <c:v>69020.48</c:v>
                </c:pt>
                <c:pt idx="9415">
                  <c:v>69021.48</c:v>
                </c:pt>
                <c:pt idx="9416">
                  <c:v>69022.48</c:v>
                </c:pt>
                <c:pt idx="9417">
                  <c:v>69023.49000000001</c:v>
                </c:pt>
                <c:pt idx="9418">
                  <c:v>69024.49000000001</c:v>
                </c:pt>
                <c:pt idx="9419">
                  <c:v>69025.49000000001</c:v>
                </c:pt>
                <c:pt idx="9420">
                  <c:v>69149.59</c:v>
                </c:pt>
                <c:pt idx="9421">
                  <c:v>69150.59</c:v>
                </c:pt>
                <c:pt idx="9422">
                  <c:v>69151.59</c:v>
                </c:pt>
                <c:pt idx="9423">
                  <c:v>69152.59</c:v>
                </c:pt>
                <c:pt idx="9424">
                  <c:v>69153.59</c:v>
                </c:pt>
                <c:pt idx="9425">
                  <c:v>69154.6</c:v>
                </c:pt>
                <c:pt idx="9426">
                  <c:v>69155.6</c:v>
                </c:pt>
                <c:pt idx="9427">
                  <c:v>69156.6</c:v>
                </c:pt>
                <c:pt idx="9428">
                  <c:v>69157.6</c:v>
                </c:pt>
                <c:pt idx="9429">
                  <c:v>69158.6</c:v>
                </c:pt>
                <c:pt idx="9430">
                  <c:v>69163.31</c:v>
                </c:pt>
                <c:pt idx="9431">
                  <c:v>69164.31</c:v>
                </c:pt>
                <c:pt idx="9432">
                  <c:v>69165.31</c:v>
                </c:pt>
                <c:pt idx="9433">
                  <c:v>69166.31</c:v>
                </c:pt>
                <c:pt idx="9434">
                  <c:v>69167.31</c:v>
                </c:pt>
                <c:pt idx="9435">
                  <c:v>69168.31</c:v>
                </c:pt>
                <c:pt idx="9436">
                  <c:v>69169.31</c:v>
                </c:pt>
                <c:pt idx="9437">
                  <c:v>69170.31</c:v>
                </c:pt>
                <c:pt idx="9438">
                  <c:v>69171.31</c:v>
                </c:pt>
                <c:pt idx="9439">
                  <c:v>69172.31</c:v>
                </c:pt>
                <c:pt idx="9440">
                  <c:v>69296.42</c:v>
                </c:pt>
                <c:pt idx="9441">
                  <c:v>69297.42</c:v>
                </c:pt>
                <c:pt idx="9442">
                  <c:v>69298.42</c:v>
                </c:pt>
                <c:pt idx="9443">
                  <c:v>69299.42</c:v>
                </c:pt>
                <c:pt idx="9444">
                  <c:v>69300.42</c:v>
                </c:pt>
                <c:pt idx="9445">
                  <c:v>69301.42</c:v>
                </c:pt>
                <c:pt idx="9446">
                  <c:v>69302.42</c:v>
                </c:pt>
                <c:pt idx="9447">
                  <c:v>69303.42</c:v>
                </c:pt>
                <c:pt idx="9448">
                  <c:v>69304.43</c:v>
                </c:pt>
                <c:pt idx="9449">
                  <c:v>69305.43</c:v>
                </c:pt>
                <c:pt idx="9450">
                  <c:v>69310.13</c:v>
                </c:pt>
                <c:pt idx="9451">
                  <c:v>69311.14</c:v>
                </c:pt>
                <c:pt idx="9452">
                  <c:v>69312.14</c:v>
                </c:pt>
                <c:pt idx="9453">
                  <c:v>69313.14</c:v>
                </c:pt>
                <c:pt idx="9454">
                  <c:v>69314.14</c:v>
                </c:pt>
                <c:pt idx="9455">
                  <c:v>69315.14</c:v>
                </c:pt>
                <c:pt idx="9456">
                  <c:v>69316.14</c:v>
                </c:pt>
                <c:pt idx="9457">
                  <c:v>69317.14</c:v>
                </c:pt>
                <c:pt idx="9458">
                  <c:v>69318.14</c:v>
                </c:pt>
                <c:pt idx="9459">
                  <c:v>69319.14</c:v>
                </c:pt>
                <c:pt idx="9460">
                  <c:v>69443.24000000001</c:v>
                </c:pt>
                <c:pt idx="9461">
                  <c:v>69444.25</c:v>
                </c:pt>
                <c:pt idx="9462">
                  <c:v>69445.25</c:v>
                </c:pt>
                <c:pt idx="9463">
                  <c:v>69446.25</c:v>
                </c:pt>
                <c:pt idx="9464">
                  <c:v>69447.25</c:v>
                </c:pt>
                <c:pt idx="9465">
                  <c:v>69448.25</c:v>
                </c:pt>
                <c:pt idx="9466">
                  <c:v>69449.25</c:v>
                </c:pt>
                <c:pt idx="9467">
                  <c:v>69450.25</c:v>
                </c:pt>
                <c:pt idx="9468">
                  <c:v>69451.25</c:v>
                </c:pt>
                <c:pt idx="9469">
                  <c:v>69452.25</c:v>
                </c:pt>
                <c:pt idx="9470">
                  <c:v>69456.96000000001</c:v>
                </c:pt>
                <c:pt idx="9471">
                  <c:v>69457.96000000001</c:v>
                </c:pt>
                <c:pt idx="9472">
                  <c:v>69458.96000000001</c:v>
                </c:pt>
                <c:pt idx="9473">
                  <c:v>69459.96000000001</c:v>
                </c:pt>
                <c:pt idx="9474">
                  <c:v>69460.96000000001</c:v>
                </c:pt>
                <c:pt idx="9475">
                  <c:v>69461.96000000001</c:v>
                </c:pt>
                <c:pt idx="9476">
                  <c:v>69462.96000000001</c:v>
                </c:pt>
                <c:pt idx="9477">
                  <c:v>69463.96000000001</c:v>
                </c:pt>
                <c:pt idx="9478">
                  <c:v>69464.96000000001</c:v>
                </c:pt>
                <c:pt idx="9479">
                  <c:v>69465.96000000001</c:v>
                </c:pt>
                <c:pt idx="9480">
                  <c:v>69590.07</c:v>
                </c:pt>
                <c:pt idx="9481">
                  <c:v>69591.07</c:v>
                </c:pt>
                <c:pt idx="9482">
                  <c:v>69592.07</c:v>
                </c:pt>
                <c:pt idx="9483">
                  <c:v>69593.07</c:v>
                </c:pt>
                <c:pt idx="9484">
                  <c:v>69594.07</c:v>
                </c:pt>
                <c:pt idx="9485">
                  <c:v>69595.08</c:v>
                </c:pt>
                <c:pt idx="9486">
                  <c:v>69596.08</c:v>
                </c:pt>
                <c:pt idx="9487">
                  <c:v>69597.08</c:v>
                </c:pt>
                <c:pt idx="9488">
                  <c:v>69598.08</c:v>
                </c:pt>
                <c:pt idx="9489">
                  <c:v>69599.08</c:v>
                </c:pt>
                <c:pt idx="9490">
                  <c:v>69603.79</c:v>
                </c:pt>
                <c:pt idx="9491">
                  <c:v>69604.79</c:v>
                </c:pt>
                <c:pt idx="9492">
                  <c:v>69605.79</c:v>
                </c:pt>
                <c:pt idx="9493">
                  <c:v>69606.79</c:v>
                </c:pt>
                <c:pt idx="9494">
                  <c:v>69607.79</c:v>
                </c:pt>
                <c:pt idx="9495">
                  <c:v>69608.79</c:v>
                </c:pt>
                <c:pt idx="9496">
                  <c:v>69609.79</c:v>
                </c:pt>
                <c:pt idx="9497">
                  <c:v>69610.79</c:v>
                </c:pt>
                <c:pt idx="9498">
                  <c:v>69611.79</c:v>
                </c:pt>
                <c:pt idx="9499">
                  <c:v>69612.79</c:v>
                </c:pt>
                <c:pt idx="9500">
                  <c:v>69736.9</c:v>
                </c:pt>
                <c:pt idx="9501">
                  <c:v>69737.9</c:v>
                </c:pt>
                <c:pt idx="9502">
                  <c:v>69738.9</c:v>
                </c:pt>
                <c:pt idx="9503">
                  <c:v>69739.9</c:v>
                </c:pt>
                <c:pt idx="9504">
                  <c:v>69740.9</c:v>
                </c:pt>
                <c:pt idx="9505">
                  <c:v>69741.9</c:v>
                </c:pt>
                <c:pt idx="9506">
                  <c:v>69742.9</c:v>
                </c:pt>
                <c:pt idx="9507">
                  <c:v>69743.9</c:v>
                </c:pt>
                <c:pt idx="9508">
                  <c:v>69744.9</c:v>
                </c:pt>
                <c:pt idx="9509">
                  <c:v>69745.9</c:v>
                </c:pt>
                <c:pt idx="9510">
                  <c:v>69750.61</c:v>
                </c:pt>
                <c:pt idx="9511">
                  <c:v>69751.61</c:v>
                </c:pt>
                <c:pt idx="9512">
                  <c:v>69752.62</c:v>
                </c:pt>
                <c:pt idx="9513">
                  <c:v>69753.62</c:v>
                </c:pt>
                <c:pt idx="9514">
                  <c:v>69754.62</c:v>
                </c:pt>
                <c:pt idx="9515">
                  <c:v>69755.62</c:v>
                </c:pt>
                <c:pt idx="9516">
                  <c:v>69756.62</c:v>
                </c:pt>
                <c:pt idx="9517">
                  <c:v>69757.62</c:v>
                </c:pt>
                <c:pt idx="9518">
                  <c:v>69758.62</c:v>
                </c:pt>
                <c:pt idx="9519">
                  <c:v>69759.62</c:v>
                </c:pt>
                <c:pt idx="9520">
                  <c:v>69883.73</c:v>
                </c:pt>
                <c:pt idx="9521">
                  <c:v>69884.73</c:v>
                </c:pt>
                <c:pt idx="9522">
                  <c:v>69885.73</c:v>
                </c:pt>
                <c:pt idx="9523">
                  <c:v>69886.73</c:v>
                </c:pt>
                <c:pt idx="9524">
                  <c:v>69887.73</c:v>
                </c:pt>
                <c:pt idx="9525">
                  <c:v>69888.73</c:v>
                </c:pt>
                <c:pt idx="9526">
                  <c:v>69889.73</c:v>
                </c:pt>
                <c:pt idx="9527">
                  <c:v>69890.73</c:v>
                </c:pt>
                <c:pt idx="9528">
                  <c:v>69891.73</c:v>
                </c:pt>
                <c:pt idx="9529">
                  <c:v>69892.73</c:v>
                </c:pt>
                <c:pt idx="9530">
                  <c:v>69897.43999999999</c:v>
                </c:pt>
                <c:pt idx="9531">
                  <c:v>69898.43999999999</c:v>
                </c:pt>
                <c:pt idx="9532">
                  <c:v>69899.43999999999</c:v>
                </c:pt>
                <c:pt idx="9533">
                  <c:v>69900.43999999999</c:v>
                </c:pt>
                <c:pt idx="9534">
                  <c:v>69901.43999999999</c:v>
                </c:pt>
                <c:pt idx="9535">
                  <c:v>69902.45</c:v>
                </c:pt>
                <c:pt idx="9536">
                  <c:v>69903.45</c:v>
                </c:pt>
                <c:pt idx="9537">
                  <c:v>69904.45</c:v>
                </c:pt>
                <c:pt idx="9538">
                  <c:v>69905.45</c:v>
                </c:pt>
                <c:pt idx="9539">
                  <c:v>69906.45</c:v>
                </c:pt>
                <c:pt idx="9540">
                  <c:v>70030.55</c:v>
                </c:pt>
                <c:pt idx="9541">
                  <c:v>70031.55</c:v>
                </c:pt>
                <c:pt idx="9542">
                  <c:v>70032.56</c:v>
                </c:pt>
                <c:pt idx="9543">
                  <c:v>70033.56</c:v>
                </c:pt>
                <c:pt idx="9544">
                  <c:v>70034.56</c:v>
                </c:pt>
                <c:pt idx="9545">
                  <c:v>70035.56</c:v>
                </c:pt>
                <c:pt idx="9546">
                  <c:v>70036.56</c:v>
                </c:pt>
                <c:pt idx="9547">
                  <c:v>70037.56</c:v>
                </c:pt>
                <c:pt idx="9548">
                  <c:v>70038.56</c:v>
                </c:pt>
                <c:pt idx="9549">
                  <c:v>70039.56</c:v>
                </c:pt>
                <c:pt idx="9550">
                  <c:v>70044.27</c:v>
                </c:pt>
                <c:pt idx="9551">
                  <c:v>70045.27</c:v>
                </c:pt>
                <c:pt idx="9552">
                  <c:v>70046.27</c:v>
                </c:pt>
                <c:pt idx="9553">
                  <c:v>70047.27</c:v>
                </c:pt>
                <c:pt idx="9554">
                  <c:v>70048.27</c:v>
                </c:pt>
                <c:pt idx="9555">
                  <c:v>70049.27</c:v>
                </c:pt>
                <c:pt idx="9556">
                  <c:v>70050.27</c:v>
                </c:pt>
                <c:pt idx="9557">
                  <c:v>70051.27</c:v>
                </c:pt>
                <c:pt idx="9558">
                  <c:v>70052.27</c:v>
                </c:pt>
                <c:pt idx="9559">
                  <c:v>70053.27</c:v>
                </c:pt>
                <c:pt idx="9560">
                  <c:v>70177.38</c:v>
                </c:pt>
                <c:pt idx="9561">
                  <c:v>70178.38</c:v>
                </c:pt>
                <c:pt idx="9562">
                  <c:v>70179.38</c:v>
                </c:pt>
                <c:pt idx="9563">
                  <c:v>70180.38</c:v>
                </c:pt>
                <c:pt idx="9564">
                  <c:v>70181.38</c:v>
                </c:pt>
                <c:pt idx="9565">
                  <c:v>70182.38</c:v>
                </c:pt>
                <c:pt idx="9566">
                  <c:v>70183.38</c:v>
                </c:pt>
                <c:pt idx="9567">
                  <c:v>70184.38</c:v>
                </c:pt>
                <c:pt idx="9568">
                  <c:v>70185.38</c:v>
                </c:pt>
                <c:pt idx="9569">
                  <c:v>70186.39</c:v>
                </c:pt>
                <c:pt idx="9570">
                  <c:v>70191.1</c:v>
                </c:pt>
                <c:pt idx="9571">
                  <c:v>70192.1</c:v>
                </c:pt>
                <c:pt idx="9572">
                  <c:v>70193.1</c:v>
                </c:pt>
                <c:pt idx="9573">
                  <c:v>70194.1</c:v>
                </c:pt>
                <c:pt idx="9574">
                  <c:v>70195.1</c:v>
                </c:pt>
                <c:pt idx="9575">
                  <c:v>70196.1</c:v>
                </c:pt>
                <c:pt idx="9576">
                  <c:v>70197.1</c:v>
                </c:pt>
                <c:pt idx="9577">
                  <c:v>70198.1</c:v>
                </c:pt>
                <c:pt idx="9578">
                  <c:v>70199.1</c:v>
                </c:pt>
                <c:pt idx="9579">
                  <c:v>70200.1</c:v>
                </c:pt>
                <c:pt idx="9580">
                  <c:v>70324.19</c:v>
                </c:pt>
                <c:pt idx="9581">
                  <c:v>70325.19</c:v>
                </c:pt>
                <c:pt idx="9582">
                  <c:v>70326.19</c:v>
                </c:pt>
                <c:pt idx="9583">
                  <c:v>70327.19</c:v>
                </c:pt>
                <c:pt idx="9584">
                  <c:v>70328.19</c:v>
                </c:pt>
                <c:pt idx="9585">
                  <c:v>70329.19</c:v>
                </c:pt>
                <c:pt idx="9586">
                  <c:v>70330.19</c:v>
                </c:pt>
                <c:pt idx="9587">
                  <c:v>70331.19</c:v>
                </c:pt>
                <c:pt idx="9588">
                  <c:v>70332.19</c:v>
                </c:pt>
                <c:pt idx="9589">
                  <c:v>70333.19</c:v>
                </c:pt>
                <c:pt idx="9590">
                  <c:v>70337.9</c:v>
                </c:pt>
                <c:pt idx="9591">
                  <c:v>70338.9</c:v>
                </c:pt>
                <c:pt idx="9592">
                  <c:v>70339.9</c:v>
                </c:pt>
                <c:pt idx="9593">
                  <c:v>70340.90999999999</c:v>
                </c:pt>
                <c:pt idx="9594">
                  <c:v>70341.90999999999</c:v>
                </c:pt>
                <c:pt idx="9595">
                  <c:v>70342.90999999999</c:v>
                </c:pt>
                <c:pt idx="9596">
                  <c:v>70343.90999999999</c:v>
                </c:pt>
                <c:pt idx="9597">
                  <c:v>70344.90999999999</c:v>
                </c:pt>
                <c:pt idx="9598">
                  <c:v>70345.90999999999</c:v>
                </c:pt>
                <c:pt idx="9599">
                  <c:v>70346.90999999999</c:v>
                </c:pt>
                <c:pt idx="9600">
                  <c:v>70471.01</c:v>
                </c:pt>
                <c:pt idx="9601">
                  <c:v>70472.02</c:v>
                </c:pt>
                <c:pt idx="9602">
                  <c:v>70473.02</c:v>
                </c:pt>
                <c:pt idx="9603">
                  <c:v>70474.02</c:v>
                </c:pt>
                <c:pt idx="9604">
                  <c:v>70475.02</c:v>
                </c:pt>
                <c:pt idx="9605">
                  <c:v>70476.02</c:v>
                </c:pt>
                <c:pt idx="9606">
                  <c:v>70477.02</c:v>
                </c:pt>
                <c:pt idx="9607">
                  <c:v>70478.02</c:v>
                </c:pt>
                <c:pt idx="9608">
                  <c:v>70479.02</c:v>
                </c:pt>
                <c:pt idx="9609">
                  <c:v>70480.02</c:v>
                </c:pt>
                <c:pt idx="9610">
                  <c:v>70484.73</c:v>
                </c:pt>
                <c:pt idx="9611">
                  <c:v>70485.73</c:v>
                </c:pt>
                <c:pt idx="9612">
                  <c:v>70486.73</c:v>
                </c:pt>
                <c:pt idx="9613">
                  <c:v>70487.73</c:v>
                </c:pt>
                <c:pt idx="9614">
                  <c:v>70488.73</c:v>
                </c:pt>
                <c:pt idx="9615">
                  <c:v>70489.73</c:v>
                </c:pt>
                <c:pt idx="9616">
                  <c:v>70490.73</c:v>
                </c:pt>
                <c:pt idx="9617">
                  <c:v>70491.73</c:v>
                </c:pt>
                <c:pt idx="9618">
                  <c:v>70492.74000000001</c:v>
                </c:pt>
                <c:pt idx="9619">
                  <c:v>70493.74000000001</c:v>
                </c:pt>
                <c:pt idx="9620">
                  <c:v>70617.84</c:v>
                </c:pt>
                <c:pt idx="9621">
                  <c:v>70618.84</c:v>
                </c:pt>
                <c:pt idx="9622">
                  <c:v>70619.85</c:v>
                </c:pt>
                <c:pt idx="9623">
                  <c:v>70620.85</c:v>
                </c:pt>
                <c:pt idx="9624">
                  <c:v>70621.85</c:v>
                </c:pt>
                <c:pt idx="9625">
                  <c:v>70622.85</c:v>
                </c:pt>
                <c:pt idx="9626">
                  <c:v>70623.85</c:v>
                </c:pt>
                <c:pt idx="9627">
                  <c:v>70624.85</c:v>
                </c:pt>
                <c:pt idx="9628">
                  <c:v>70625.85</c:v>
                </c:pt>
                <c:pt idx="9629">
                  <c:v>70626.85</c:v>
                </c:pt>
                <c:pt idx="9630">
                  <c:v>70631.56</c:v>
                </c:pt>
                <c:pt idx="9631">
                  <c:v>70632.56</c:v>
                </c:pt>
                <c:pt idx="9632">
                  <c:v>70633.56</c:v>
                </c:pt>
                <c:pt idx="9633">
                  <c:v>70634.56</c:v>
                </c:pt>
                <c:pt idx="9634">
                  <c:v>70635.56</c:v>
                </c:pt>
                <c:pt idx="9635">
                  <c:v>70636.56</c:v>
                </c:pt>
                <c:pt idx="9636">
                  <c:v>70637.56</c:v>
                </c:pt>
                <c:pt idx="9637">
                  <c:v>70638.56</c:v>
                </c:pt>
                <c:pt idx="9638">
                  <c:v>70639.56</c:v>
                </c:pt>
                <c:pt idx="9639">
                  <c:v>70640.56</c:v>
                </c:pt>
                <c:pt idx="9640">
                  <c:v>70764.63</c:v>
                </c:pt>
                <c:pt idx="9641">
                  <c:v>70765.63</c:v>
                </c:pt>
                <c:pt idx="9642">
                  <c:v>70766.63</c:v>
                </c:pt>
                <c:pt idx="9643">
                  <c:v>70767.63</c:v>
                </c:pt>
                <c:pt idx="9644">
                  <c:v>70768.63</c:v>
                </c:pt>
                <c:pt idx="9645">
                  <c:v>70769.64</c:v>
                </c:pt>
                <c:pt idx="9646">
                  <c:v>70770.64</c:v>
                </c:pt>
                <c:pt idx="9647">
                  <c:v>70771.64</c:v>
                </c:pt>
                <c:pt idx="9648">
                  <c:v>70772.64</c:v>
                </c:pt>
                <c:pt idx="9649">
                  <c:v>70773.64</c:v>
                </c:pt>
                <c:pt idx="9650">
                  <c:v>70778.35</c:v>
                </c:pt>
                <c:pt idx="9651">
                  <c:v>70779.35</c:v>
                </c:pt>
                <c:pt idx="9652">
                  <c:v>70780.35</c:v>
                </c:pt>
                <c:pt idx="9653">
                  <c:v>70781.35</c:v>
                </c:pt>
                <c:pt idx="9654">
                  <c:v>70782.35</c:v>
                </c:pt>
                <c:pt idx="9655">
                  <c:v>70783.35</c:v>
                </c:pt>
                <c:pt idx="9656">
                  <c:v>70784.35</c:v>
                </c:pt>
                <c:pt idx="9657">
                  <c:v>70785.35</c:v>
                </c:pt>
                <c:pt idx="9658">
                  <c:v>70786.35</c:v>
                </c:pt>
                <c:pt idx="9659">
                  <c:v>70787.36</c:v>
                </c:pt>
                <c:pt idx="9660">
                  <c:v>70911.46000000001</c:v>
                </c:pt>
                <c:pt idx="9661">
                  <c:v>70912.46000000001</c:v>
                </c:pt>
                <c:pt idx="9662">
                  <c:v>70913.46000000001</c:v>
                </c:pt>
                <c:pt idx="9663">
                  <c:v>70914.46000000001</c:v>
                </c:pt>
                <c:pt idx="9664">
                  <c:v>70915.46000000001</c:v>
                </c:pt>
                <c:pt idx="9665">
                  <c:v>70916.47</c:v>
                </c:pt>
                <c:pt idx="9666">
                  <c:v>70917.47</c:v>
                </c:pt>
                <c:pt idx="9667">
                  <c:v>70918.47</c:v>
                </c:pt>
                <c:pt idx="9668">
                  <c:v>70919.47</c:v>
                </c:pt>
                <c:pt idx="9669">
                  <c:v>70920.47</c:v>
                </c:pt>
                <c:pt idx="9670">
                  <c:v>70925.18</c:v>
                </c:pt>
                <c:pt idx="9671">
                  <c:v>70926.18</c:v>
                </c:pt>
                <c:pt idx="9672">
                  <c:v>70927.18</c:v>
                </c:pt>
                <c:pt idx="9673">
                  <c:v>70928.18</c:v>
                </c:pt>
                <c:pt idx="9674">
                  <c:v>70929.18</c:v>
                </c:pt>
                <c:pt idx="9675">
                  <c:v>70930.18</c:v>
                </c:pt>
                <c:pt idx="9676">
                  <c:v>70931.18</c:v>
                </c:pt>
                <c:pt idx="9677">
                  <c:v>70932.18</c:v>
                </c:pt>
                <c:pt idx="9678">
                  <c:v>70933.18</c:v>
                </c:pt>
                <c:pt idx="9679">
                  <c:v>70934.18</c:v>
                </c:pt>
                <c:pt idx="9680">
                  <c:v>71058.29</c:v>
                </c:pt>
                <c:pt idx="9681">
                  <c:v>71059.29</c:v>
                </c:pt>
                <c:pt idx="9682">
                  <c:v>71060.29</c:v>
                </c:pt>
                <c:pt idx="9683">
                  <c:v>71061.29</c:v>
                </c:pt>
                <c:pt idx="9684">
                  <c:v>71062.29</c:v>
                </c:pt>
                <c:pt idx="9685">
                  <c:v>71063.29</c:v>
                </c:pt>
                <c:pt idx="9686">
                  <c:v>71064.29</c:v>
                </c:pt>
                <c:pt idx="9687">
                  <c:v>71065.29</c:v>
                </c:pt>
                <c:pt idx="9688">
                  <c:v>71066.3</c:v>
                </c:pt>
                <c:pt idx="9689">
                  <c:v>71067.3</c:v>
                </c:pt>
                <c:pt idx="9690">
                  <c:v>71072.01</c:v>
                </c:pt>
                <c:pt idx="9691">
                  <c:v>71073.01</c:v>
                </c:pt>
                <c:pt idx="9692">
                  <c:v>71074.01</c:v>
                </c:pt>
                <c:pt idx="9693">
                  <c:v>71075.01</c:v>
                </c:pt>
                <c:pt idx="9694">
                  <c:v>71076.01</c:v>
                </c:pt>
                <c:pt idx="9695">
                  <c:v>71077.01</c:v>
                </c:pt>
                <c:pt idx="9696">
                  <c:v>71078.01</c:v>
                </c:pt>
                <c:pt idx="9697">
                  <c:v>71079.01</c:v>
                </c:pt>
                <c:pt idx="9698">
                  <c:v>71080.01</c:v>
                </c:pt>
                <c:pt idx="9699">
                  <c:v>71081.01</c:v>
                </c:pt>
                <c:pt idx="9700">
                  <c:v>71205.05</c:v>
                </c:pt>
                <c:pt idx="9701">
                  <c:v>71206.05</c:v>
                </c:pt>
                <c:pt idx="9702">
                  <c:v>71207.05</c:v>
                </c:pt>
                <c:pt idx="9703">
                  <c:v>71208.05</c:v>
                </c:pt>
                <c:pt idx="9704">
                  <c:v>71209.05</c:v>
                </c:pt>
                <c:pt idx="9705">
                  <c:v>71210.05</c:v>
                </c:pt>
                <c:pt idx="9706">
                  <c:v>71211.05</c:v>
                </c:pt>
                <c:pt idx="9707">
                  <c:v>71212.05</c:v>
                </c:pt>
                <c:pt idx="9708">
                  <c:v>71213.05</c:v>
                </c:pt>
                <c:pt idx="9709">
                  <c:v>71214.06</c:v>
                </c:pt>
                <c:pt idx="9710">
                  <c:v>71218.76</c:v>
                </c:pt>
                <c:pt idx="9711">
                  <c:v>71219.76</c:v>
                </c:pt>
                <c:pt idx="9712">
                  <c:v>71220.76</c:v>
                </c:pt>
                <c:pt idx="9713">
                  <c:v>71221.77</c:v>
                </c:pt>
                <c:pt idx="9714">
                  <c:v>71222.77</c:v>
                </c:pt>
                <c:pt idx="9715">
                  <c:v>71223.77</c:v>
                </c:pt>
                <c:pt idx="9716">
                  <c:v>71224.77</c:v>
                </c:pt>
                <c:pt idx="9717">
                  <c:v>71225.77</c:v>
                </c:pt>
                <c:pt idx="9718">
                  <c:v>71226.77</c:v>
                </c:pt>
                <c:pt idx="9719">
                  <c:v>71227.77</c:v>
                </c:pt>
                <c:pt idx="9720">
                  <c:v>71351.87</c:v>
                </c:pt>
                <c:pt idx="9721">
                  <c:v>71352.87</c:v>
                </c:pt>
                <c:pt idx="9722">
                  <c:v>71353.87</c:v>
                </c:pt>
                <c:pt idx="9723">
                  <c:v>71354.87</c:v>
                </c:pt>
                <c:pt idx="9724">
                  <c:v>71355.87</c:v>
                </c:pt>
                <c:pt idx="9725">
                  <c:v>71356.88</c:v>
                </c:pt>
                <c:pt idx="9726">
                  <c:v>71357.88</c:v>
                </c:pt>
                <c:pt idx="9727">
                  <c:v>71358.88</c:v>
                </c:pt>
                <c:pt idx="9728">
                  <c:v>71359.88</c:v>
                </c:pt>
                <c:pt idx="9729">
                  <c:v>71360.88</c:v>
                </c:pt>
                <c:pt idx="9730">
                  <c:v>71365.59</c:v>
                </c:pt>
                <c:pt idx="9731">
                  <c:v>71366.59</c:v>
                </c:pt>
                <c:pt idx="9732">
                  <c:v>71367.59</c:v>
                </c:pt>
                <c:pt idx="9733">
                  <c:v>71368.59</c:v>
                </c:pt>
                <c:pt idx="9734">
                  <c:v>71369.59</c:v>
                </c:pt>
                <c:pt idx="9735">
                  <c:v>71370.59</c:v>
                </c:pt>
                <c:pt idx="9736">
                  <c:v>71371.59</c:v>
                </c:pt>
                <c:pt idx="9737">
                  <c:v>71372.59</c:v>
                </c:pt>
                <c:pt idx="9738">
                  <c:v>71373.59</c:v>
                </c:pt>
                <c:pt idx="9739">
                  <c:v>71374.59</c:v>
                </c:pt>
                <c:pt idx="9740">
                  <c:v>71498.7</c:v>
                </c:pt>
                <c:pt idx="9741">
                  <c:v>71499.7</c:v>
                </c:pt>
                <c:pt idx="9742">
                  <c:v>71500.7</c:v>
                </c:pt>
                <c:pt idx="9743">
                  <c:v>71501.7</c:v>
                </c:pt>
                <c:pt idx="9744">
                  <c:v>71502.7</c:v>
                </c:pt>
                <c:pt idx="9745">
                  <c:v>71503.7</c:v>
                </c:pt>
                <c:pt idx="9746">
                  <c:v>71504.7</c:v>
                </c:pt>
                <c:pt idx="9747">
                  <c:v>71505.7</c:v>
                </c:pt>
                <c:pt idx="9748">
                  <c:v>71506.7</c:v>
                </c:pt>
                <c:pt idx="9749">
                  <c:v>71507.71000000001</c:v>
                </c:pt>
                <c:pt idx="9750">
                  <c:v>71512.40999999999</c:v>
                </c:pt>
                <c:pt idx="9751">
                  <c:v>71513.40999999999</c:v>
                </c:pt>
                <c:pt idx="9752">
                  <c:v>71514.40999999999</c:v>
                </c:pt>
                <c:pt idx="9753">
                  <c:v>71515.42</c:v>
                </c:pt>
                <c:pt idx="9754">
                  <c:v>71516.42</c:v>
                </c:pt>
                <c:pt idx="9755">
                  <c:v>71517.42</c:v>
                </c:pt>
                <c:pt idx="9756">
                  <c:v>71518.42</c:v>
                </c:pt>
                <c:pt idx="9757">
                  <c:v>71519.42</c:v>
                </c:pt>
                <c:pt idx="9758">
                  <c:v>71520.42</c:v>
                </c:pt>
                <c:pt idx="9759">
                  <c:v>71521.42</c:v>
                </c:pt>
                <c:pt idx="9760">
                  <c:v>71645.53</c:v>
                </c:pt>
                <c:pt idx="9761">
                  <c:v>71646.53</c:v>
                </c:pt>
                <c:pt idx="9762">
                  <c:v>71647.53</c:v>
                </c:pt>
                <c:pt idx="9763">
                  <c:v>71648.53</c:v>
                </c:pt>
                <c:pt idx="9764">
                  <c:v>71649.53</c:v>
                </c:pt>
                <c:pt idx="9765">
                  <c:v>71650.53</c:v>
                </c:pt>
                <c:pt idx="9766">
                  <c:v>71651.53</c:v>
                </c:pt>
                <c:pt idx="9767">
                  <c:v>71652.53</c:v>
                </c:pt>
                <c:pt idx="9768">
                  <c:v>71653.53</c:v>
                </c:pt>
                <c:pt idx="9769">
                  <c:v>71654.54</c:v>
                </c:pt>
                <c:pt idx="9770">
                  <c:v>71659.24000000001</c:v>
                </c:pt>
                <c:pt idx="9771">
                  <c:v>71660.24000000001</c:v>
                </c:pt>
                <c:pt idx="9772">
                  <c:v>71661.24000000001</c:v>
                </c:pt>
                <c:pt idx="9773">
                  <c:v>71662.24000000001</c:v>
                </c:pt>
                <c:pt idx="9774">
                  <c:v>71663.24000000001</c:v>
                </c:pt>
                <c:pt idx="9775">
                  <c:v>71664.25</c:v>
                </c:pt>
                <c:pt idx="9776">
                  <c:v>71665.25</c:v>
                </c:pt>
                <c:pt idx="9777">
                  <c:v>71666.25</c:v>
                </c:pt>
                <c:pt idx="9778">
                  <c:v>71667.25</c:v>
                </c:pt>
                <c:pt idx="9779">
                  <c:v>71668.25</c:v>
                </c:pt>
                <c:pt idx="9780">
                  <c:v>71792.36</c:v>
                </c:pt>
                <c:pt idx="9781">
                  <c:v>71793.35</c:v>
                </c:pt>
                <c:pt idx="9782">
                  <c:v>71794.36</c:v>
                </c:pt>
                <c:pt idx="9783">
                  <c:v>71795.36</c:v>
                </c:pt>
                <c:pt idx="9784">
                  <c:v>71796.36</c:v>
                </c:pt>
                <c:pt idx="9785">
                  <c:v>71797.36</c:v>
                </c:pt>
                <c:pt idx="9786">
                  <c:v>71798.36</c:v>
                </c:pt>
                <c:pt idx="9787">
                  <c:v>71799.36</c:v>
                </c:pt>
                <c:pt idx="9788">
                  <c:v>71800.36</c:v>
                </c:pt>
                <c:pt idx="9789">
                  <c:v>71801.36</c:v>
                </c:pt>
                <c:pt idx="9790">
                  <c:v>71806.07</c:v>
                </c:pt>
                <c:pt idx="9791">
                  <c:v>71807.07</c:v>
                </c:pt>
                <c:pt idx="9792">
                  <c:v>71808.07</c:v>
                </c:pt>
                <c:pt idx="9793">
                  <c:v>71809.07</c:v>
                </c:pt>
                <c:pt idx="9794">
                  <c:v>71810.07</c:v>
                </c:pt>
                <c:pt idx="9795">
                  <c:v>71811.07</c:v>
                </c:pt>
                <c:pt idx="9796">
                  <c:v>71812.07</c:v>
                </c:pt>
                <c:pt idx="9797">
                  <c:v>71813.07</c:v>
                </c:pt>
                <c:pt idx="9798">
                  <c:v>71814.07</c:v>
                </c:pt>
                <c:pt idx="9799">
                  <c:v>71815.07</c:v>
                </c:pt>
                <c:pt idx="9800">
                  <c:v>71939.18</c:v>
                </c:pt>
                <c:pt idx="9801">
                  <c:v>71940.18</c:v>
                </c:pt>
                <c:pt idx="9802">
                  <c:v>71941.18</c:v>
                </c:pt>
                <c:pt idx="9803">
                  <c:v>71942.18</c:v>
                </c:pt>
                <c:pt idx="9804">
                  <c:v>71943.18</c:v>
                </c:pt>
                <c:pt idx="9805">
                  <c:v>71944.18</c:v>
                </c:pt>
                <c:pt idx="9806">
                  <c:v>71945.18</c:v>
                </c:pt>
                <c:pt idx="9807">
                  <c:v>71946.19</c:v>
                </c:pt>
                <c:pt idx="9808">
                  <c:v>71947.19</c:v>
                </c:pt>
                <c:pt idx="9809">
                  <c:v>71948.19</c:v>
                </c:pt>
                <c:pt idx="9810">
                  <c:v>71952.89</c:v>
                </c:pt>
                <c:pt idx="9811">
                  <c:v>71953.89</c:v>
                </c:pt>
                <c:pt idx="9812">
                  <c:v>71954.9</c:v>
                </c:pt>
                <c:pt idx="9813">
                  <c:v>71955.9</c:v>
                </c:pt>
                <c:pt idx="9814">
                  <c:v>71956.9</c:v>
                </c:pt>
                <c:pt idx="9815">
                  <c:v>71957.9</c:v>
                </c:pt>
                <c:pt idx="9816">
                  <c:v>71958.9</c:v>
                </c:pt>
                <c:pt idx="9817">
                  <c:v>71959.9</c:v>
                </c:pt>
                <c:pt idx="9818">
                  <c:v>71960.9</c:v>
                </c:pt>
                <c:pt idx="9819">
                  <c:v>71961.9</c:v>
                </c:pt>
                <c:pt idx="9820">
                  <c:v>72086.01</c:v>
                </c:pt>
                <c:pt idx="9821">
                  <c:v>72087.01</c:v>
                </c:pt>
                <c:pt idx="9822">
                  <c:v>72088.01</c:v>
                </c:pt>
                <c:pt idx="9823">
                  <c:v>72089.01</c:v>
                </c:pt>
                <c:pt idx="9824">
                  <c:v>72090.01</c:v>
                </c:pt>
                <c:pt idx="9825">
                  <c:v>72091.01</c:v>
                </c:pt>
                <c:pt idx="9826">
                  <c:v>72092.01</c:v>
                </c:pt>
                <c:pt idx="9827">
                  <c:v>72093.01</c:v>
                </c:pt>
                <c:pt idx="9828">
                  <c:v>72094.01</c:v>
                </c:pt>
                <c:pt idx="9829">
                  <c:v>72095.01</c:v>
                </c:pt>
                <c:pt idx="9830">
                  <c:v>72099.72</c:v>
                </c:pt>
                <c:pt idx="9831">
                  <c:v>72100.72</c:v>
                </c:pt>
                <c:pt idx="9832">
                  <c:v>72101.72</c:v>
                </c:pt>
                <c:pt idx="9833">
                  <c:v>72102.72</c:v>
                </c:pt>
                <c:pt idx="9834">
                  <c:v>72103.72</c:v>
                </c:pt>
                <c:pt idx="9835">
                  <c:v>72104.72</c:v>
                </c:pt>
                <c:pt idx="9836">
                  <c:v>72105.72</c:v>
                </c:pt>
                <c:pt idx="9837">
                  <c:v>72106.72</c:v>
                </c:pt>
                <c:pt idx="9838">
                  <c:v>72107.72</c:v>
                </c:pt>
                <c:pt idx="9839">
                  <c:v>72108.72</c:v>
                </c:pt>
                <c:pt idx="9840">
                  <c:v>72232.83</c:v>
                </c:pt>
                <c:pt idx="9841">
                  <c:v>72233.83</c:v>
                </c:pt>
                <c:pt idx="9842">
                  <c:v>72234.83</c:v>
                </c:pt>
                <c:pt idx="9843">
                  <c:v>72235.83</c:v>
                </c:pt>
                <c:pt idx="9844">
                  <c:v>72236.83</c:v>
                </c:pt>
                <c:pt idx="9845">
                  <c:v>72237.83</c:v>
                </c:pt>
                <c:pt idx="9846">
                  <c:v>72238.83</c:v>
                </c:pt>
                <c:pt idx="9847">
                  <c:v>72239.83</c:v>
                </c:pt>
                <c:pt idx="9848">
                  <c:v>72240.84</c:v>
                </c:pt>
                <c:pt idx="9849">
                  <c:v>72241.84</c:v>
                </c:pt>
                <c:pt idx="9850">
                  <c:v>72246.54</c:v>
                </c:pt>
                <c:pt idx="9851">
                  <c:v>72247.55</c:v>
                </c:pt>
                <c:pt idx="9852">
                  <c:v>72248.55</c:v>
                </c:pt>
                <c:pt idx="9853">
                  <c:v>72249.55</c:v>
                </c:pt>
                <c:pt idx="9854">
                  <c:v>72250.55</c:v>
                </c:pt>
                <c:pt idx="9855">
                  <c:v>72251.55</c:v>
                </c:pt>
                <c:pt idx="9856">
                  <c:v>72252.55</c:v>
                </c:pt>
                <c:pt idx="9857">
                  <c:v>72253.55</c:v>
                </c:pt>
                <c:pt idx="9858">
                  <c:v>72254.55</c:v>
                </c:pt>
                <c:pt idx="9859">
                  <c:v>72255.55</c:v>
                </c:pt>
                <c:pt idx="9860">
                  <c:v>72379.66</c:v>
                </c:pt>
                <c:pt idx="9861">
                  <c:v>72380.66</c:v>
                </c:pt>
                <c:pt idx="9862">
                  <c:v>72381.66</c:v>
                </c:pt>
                <c:pt idx="9863">
                  <c:v>72382.66</c:v>
                </c:pt>
                <c:pt idx="9864">
                  <c:v>72383.66</c:v>
                </c:pt>
                <c:pt idx="9865">
                  <c:v>72384.66</c:v>
                </c:pt>
                <c:pt idx="9866">
                  <c:v>72385.66</c:v>
                </c:pt>
                <c:pt idx="9867">
                  <c:v>72386.66</c:v>
                </c:pt>
                <c:pt idx="9868">
                  <c:v>72387.66</c:v>
                </c:pt>
                <c:pt idx="9869">
                  <c:v>72388.66</c:v>
                </c:pt>
                <c:pt idx="9870">
                  <c:v>72393.37</c:v>
                </c:pt>
                <c:pt idx="9871">
                  <c:v>72394.37</c:v>
                </c:pt>
                <c:pt idx="9872">
                  <c:v>72395.37</c:v>
                </c:pt>
                <c:pt idx="9873">
                  <c:v>72396.37</c:v>
                </c:pt>
                <c:pt idx="9874">
                  <c:v>72397.37</c:v>
                </c:pt>
                <c:pt idx="9875">
                  <c:v>72398.37</c:v>
                </c:pt>
                <c:pt idx="9876">
                  <c:v>72399.37</c:v>
                </c:pt>
                <c:pt idx="9877">
                  <c:v>72400.38</c:v>
                </c:pt>
                <c:pt idx="9878">
                  <c:v>72401.38</c:v>
                </c:pt>
                <c:pt idx="9879">
                  <c:v>72402.38</c:v>
                </c:pt>
                <c:pt idx="9880">
                  <c:v>72526.48</c:v>
                </c:pt>
                <c:pt idx="9881">
                  <c:v>72527.48</c:v>
                </c:pt>
                <c:pt idx="9882">
                  <c:v>72528.48</c:v>
                </c:pt>
                <c:pt idx="9883">
                  <c:v>72529.49000000001</c:v>
                </c:pt>
                <c:pt idx="9884">
                  <c:v>72530.49000000001</c:v>
                </c:pt>
                <c:pt idx="9885">
                  <c:v>72531.49000000001</c:v>
                </c:pt>
                <c:pt idx="9886">
                  <c:v>72532.49000000001</c:v>
                </c:pt>
                <c:pt idx="9887">
                  <c:v>72533.49000000001</c:v>
                </c:pt>
                <c:pt idx="9888">
                  <c:v>72534.49000000001</c:v>
                </c:pt>
                <c:pt idx="9889">
                  <c:v>72535.49000000001</c:v>
                </c:pt>
                <c:pt idx="9890">
                  <c:v>72540.2</c:v>
                </c:pt>
                <c:pt idx="9891">
                  <c:v>72541.2</c:v>
                </c:pt>
                <c:pt idx="9892">
                  <c:v>72542.2</c:v>
                </c:pt>
                <c:pt idx="9893">
                  <c:v>72543.2</c:v>
                </c:pt>
                <c:pt idx="9894">
                  <c:v>72544.2</c:v>
                </c:pt>
                <c:pt idx="9895">
                  <c:v>72545.2</c:v>
                </c:pt>
                <c:pt idx="9896">
                  <c:v>72546.2</c:v>
                </c:pt>
                <c:pt idx="9897">
                  <c:v>72547.21000000001</c:v>
                </c:pt>
                <c:pt idx="9898">
                  <c:v>72548.21000000001</c:v>
                </c:pt>
                <c:pt idx="9899">
                  <c:v>72549.21000000001</c:v>
                </c:pt>
                <c:pt idx="9900">
                  <c:v>72673.31</c:v>
                </c:pt>
                <c:pt idx="9901">
                  <c:v>72674.31</c:v>
                </c:pt>
                <c:pt idx="9902">
                  <c:v>72675.32</c:v>
                </c:pt>
                <c:pt idx="9903">
                  <c:v>72676.32</c:v>
                </c:pt>
                <c:pt idx="9904">
                  <c:v>72677.32</c:v>
                </c:pt>
                <c:pt idx="9905">
                  <c:v>72678.32</c:v>
                </c:pt>
                <c:pt idx="9906">
                  <c:v>72679.32</c:v>
                </c:pt>
                <c:pt idx="9907">
                  <c:v>72680.32</c:v>
                </c:pt>
                <c:pt idx="9908">
                  <c:v>72681.32</c:v>
                </c:pt>
                <c:pt idx="9909">
                  <c:v>72682.32</c:v>
                </c:pt>
                <c:pt idx="9910">
                  <c:v>72687.03</c:v>
                </c:pt>
                <c:pt idx="9911">
                  <c:v>72688.03</c:v>
                </c:pt>
                <c:pt idx="9912">
                  <c:v>72689.03</c:v>
                </c:pt>
                <c:pt idx="9913">
                  <c:v>72690.03</c:v>
                </c:pt>
                <c:pt idx="9914">
                  <c:v>72691.03</c:v>
                </c:pt>
                <c:pt idx="9915">
                  <c:v>72692.03</c:v>
                </c:pt>
                <c:pt idx="9916">
                  <c:v>72693.03</c:v>
                </c:pt>
                <c:pt idx="9917">
                  <c:v>72694.03</c:v>
                </c:pt>
                <c:pt idx="9918">
                  <c:v>72695.03</c:v>
                </c:pt>
                <c:pt idx="9919">
                  <c:v>72696.04</c:v>
                </c:pt>
                <c:pt idx="9920">
                  <c:v>72820.14</c:v>
                </c:pt>
                <c:pt idx="9921">
                  <c:v>72821.14</c:v>
                </c:pt>
                <c:pt idx="9922">
                  <c:v>72822.14</c:v>
                </c:pt>
                <c:pt idx="9923">
                  <c:v>72823.14</c:v>
                </c:pt>
                <c:pt idx="9924">
                  <c:v>72824.14</c:v>
                </c:pt>
                <c:pt idx="9925">
                  <c:v>72825.14</c:v>
                </c:pt>
                <c:pt idx="9926">
                  <c:v>72826.15</c:v>
                </c:pt>
                <c:pt idx="9927">
                  <c:v>72827.15</c:v>
                </c:pt>
                <c:pt idx="9928">
                  <c:v>72828.15</c:v>
                </c:pt>
                <c:pt idx="9929">
                  <c:v>72829.15</c:v>
                </c:pt>
                <c:pt idx="9930">
                  <c:v>72833.86</c:v>
                </c:pt>
                <c:pt idx="9931">
                  <c:v>72834.86</c:v>
                </c:pt>
                <c:pt idx="9932">
                  <c:v>72835.86</c:v>
                </c:pt>
                <c:pt idx="9933">
                  <c:v>72836.86</c:v>
                </c:pt>
                <c:pt idx="9934">
                  <c:v>72837.86</c:v>
                </c:pt>
                <c:pt idx="9935">
                  <c:v>72838.86</c:v>
                </c:pt>
                <c:pt idx="9936">
                  <c:v>72839.86</c:v>
                </c:pt>
                <c:pt idx="9937">
                  <c:v>72840.86</c:v>
                </c:pt>
                <c:pt idx="9938">
                  <c:v>72841.86</c:v>
                </c:pt>
                <c:pt idx="9939">
                  <c:v>72842.86</c:v>
                </c:pt>
                <c:pt idx="9940">
                  <c:v>72966.97</c:v>
                </c:pt>
                <c:pt idx="9941">
                  <c:v>72967.97</c:v>
                </c:pt>
                <c:pt idx="9942">
                  <c:v>72968.97</c:v>
                </c:pt>
                <c:pt idx="9943">
                  <c:v>72969.97</c:v>
                </c:pt>
                <c:pt idx="9944">
                  <c:v>72970.97</c:v>
                </c:pt>
                <c:pt idx="9945">
                  <c:v>72971.97</c:v>
                </c:pt>
                <c:pt idx="9946">
                  <c:v>72972.97</c:v>
                </c:pt>
                <c:pt idx="9947">
                  <c:v>72973.97</c:v>
                </c:pt>
                <c:pt idx="9948">
                  <c:v>72974.97</c:v>
                </c:pt>
                <c:pt idx="9949">
                  <c:v>72975.97</c:v>
                </c:pt>
                <c:pt idx="9950">
                  <c:v>72980.68</c:v>
                </c:pt>
                <c:pt idx="9951">
                  <c:v>72981.68</c:v>
                </c:pt>
                <c:pt idx="9952">
                  <c:v>72982.68</c:v>
                </c:pt>
                <c:pt idx="9953">
                  <c:v>72983.68</c:v>
                </c:pt>
                <c:pt idx="9954">
                  <c:v>72984.68</c:v>
                </c:pt>
                <c:pt idx="9955">
                  <c:v>72985.68</c:v>
                </c:pt>
                <c:pt idx="9956">
                  <c:v>72986.69</c:v>
                </c:pt>
                <c:pt idx="9957">
                  <c:v>72987.69</c:v>
                </c:pt>
                <c:pt idx="9958">
                  <c:v>72988.69</c:v>
                </c:pt>
                <c:pt idx="9959">
                  <c:v>72989.69</c:v>
                </c:pt>
                <c:pt idx="9960">
                  <c:v>73113.79</c:v>
                </c:pt>
                <c:pt idx="9961">
                  <c:v>73114.8</c:v>
                </c:pt>
                <c:pt idx="9962">
                  <c:v>73115.8</c:v>
                </c:pt>
                <c:pt idx="9963">
                  <c:v>73116.8</c:v>
                </c:pt>
                <c:pt idx="9964">
                  <c:v>73117.8</c:v>
                </c:pt>
                <c:pt idx="9965">
                  <c:v>73118.8</c:v>
                </c:pt>
                <c:pt idx="9966">
                  <c:v>73119.8</c:v>
                </c:pt>
                <c:pt idx="9967">
                  <c:v>73120.8</c:v>
                </c:pt>
                <c:pt idx="9968">
                  <c:v>73121.8</c:v>
                </c:pt>
                <c:pt idx="9969">
                  <c:v>73122.8</c:v>
                </c:pt>
                <c:pt idx="9970">
                  <c:v>73127.51</c:v>
                </c:pt>
                <c:pt idx="9971">
                  <c:v>73128.51</c:v>
                </c:pt>
                <c:pt idx="9972">
                  <c:v>73129.51</c:v>
                </c:pt>
                <c:pt idx="9973">
                  <c:v>73130.51</c:v>
                </c:pt>
                <c:pt idx="9974">
                  <c:v>73131.51</c:v>
                </c:pt>
                <c:pt idx="9975">
                  <c:v>73132.52</c:v>
                </c:pt>
                <c:pt idx="9976">
                  <c:v>73133.52</c:v>
                </c:pt>
                <c:pt idx="9977">
                  <c:v>73134.52</c:v>
                </c:pt>
                <c:pt idx="9978">
                  <c:v>73135.52</c:v>
                </c:pt>
                <c:pt idx="9979">
                  <c:v>73136.52</c:v>
                </c:pt>
                <c:pt idx="9980">
                  <c:v>73260.62</c:v>
                </c:pt>
                <c:pt idx="9981">
                  <c:v>73261.62</c:v>
                </c:pt>
                <c:pt idx="9982">
                  <c:v>73262.62</c:v>
                </c:pt>
                <c:pt idx="9983">
                  <c:v>73263.63</c:v>
                </c:pt>
                <c:pt idx="9984">
                  <c:v>73264.63</c:v>
                </c:pt>
                <c:pt idx="9985">
                  <c:v>73265.63</c:v>
                </c:pt>
                <c:pt idx="9986">
                  <c:v>73266.63</c:v>
                </c:pt>
                <c:pt idx="9987">
                  <c:v>73267.63</c:v>
                </c:pt>
                <c:pt idx="9988">
                  <c:v>73268.63</c:v>
                </c:pt>
                <c:pt idx="9989">
                  <c:v>73269.63</c:v>
                </c:pt>
                <c:pt idx="9990">
                  <c:v>73274.34</c:v>
                </c:pt>
                <c:pt idx="9991">
                  <c:v>73275.34</c:v>
                </c:pt>
                <c:pt idx="9992">
                  <c:v>73276.34</c:v>
                </c:pt>
                <c:pt idx="9993">
                  <c:v>73277.34</c:v>
                </c:pt>
                <c:pt idx="9994">
                  <c:v>73278.34</c:v>
                </c:pt>
                <c:pt idx="9995">
                  <c:v>73279.35</c:v>
                </c:pt>
                <c:pt idx="9996">
                  <c:v>73280.35</c:v>
                </c:pt>
                <c:pt idx="9997">
                  <c:v>73281.35</c:v>
                </c:pt>
                <c:pt idx="9998">
                  <c:v>73282.35</c:v>
                </c:pt>
                <c:pt idx="9999">
                  <c:v>73283.35</c:v>
                </c:pt>
                <c:pt idx="10000">
                  <c:v>73407.45</c:v>
                </c:pt>
                <c:pt idx="10001">
                  <c:v>73408.45</c:v>
                </c:pt>
                <c:pt idx="10002">
                  <c:v>73409.45</c:v>
                </c:pt>
                <c:pt idx="10003">
                  <c:v>73410.46000000001</c:v>
                </c:pt>
                <c:pt idx="10004">
                  <c:v>73411.46000000001</c:v>
                </c:pt>
                <c:pt idx="10005">
                  <c:v>73412.46000000001</c:v>
                </c:pt>
                <c:pt idx="10006">
                  <c:v>73413.46000000001</c:v>
                </c:pt>
                <c:pt idx="10007">
                  <c:v>73414.46000000001</c:v>
                </c:pt>
                <c:pt idx="10008">
                  <c:v>73415.46000000001</c:v>
                </c:pt>
                <c:pt idx="10009">
                  <c:v>73416.46000000001</c:v>
                </c:pt>
                <c:pt idx="10010">
                  <c:v>73421.17</c:v>
                </c:pt>
                <c:pt idx="10011">
                  <c:v>73422.17</c:v>
                </c:pt>
                <c:pt idx="10012">
                  <c:v>73423.17</c:v>
                </c:pt>
                <c:pt idx="10013">
                  <c:v>73424.17</c:v>
                </c:pt>
                <c:pt idx="10014">
                  <c:v>73425.17</c:v>
                </c:pt>
                <c:pt idx="10015">
                  <c:v>73426.17</c:v>
                </c:pt>
                <c:pt idx="10016">
                  <c:v>73427.17</c:v>
                </c:pt>
                <c:pt idx="10017">
                  <c:v>73428.17</c:v>
                </c:pt>
                <c:pt idx="10018">
                  <c:v>73429.18</c:v>
                </c:pt>
                <c:pt idx="10019">
                  <c:v>73430.18</c:v>
                </c:pt>
                <c:pt idx="10020">
                  <c:v>73554.21000000001</c:v>
                </c:pt>
                <c:pt idx="10021">
                  <c:v>73555.21000000001</c:v>
                </c:pt>
                <c:pt idx="10022">
                  <c:v>73556.21000000001</c:v>
                </c:pt>
                <c:pt idx="10023">
                  <c:v>73557.21000000001</c:v>
                </c:pt>
                <c:pt idx="10024">
                  <c:v>73558.22</c:v>
                </c:pt>
                <c:pt idx="10025">
                  <c:v>73559.22</c:v>
                </c:pt>
                <c:pt idx="10026">
                  <c:v>73560.22</c:v>
                </c:pt>
                <c:pt idx="10027">
                  <c:v>73561.22</c:v>
                </c:pt>
                <c:pt idx="10028">
                  <c:v>73562.22</c:v>
                </c:pt>
                <c:pt idx="10029">
                  <c:v>73563.22</c:v>
                </c:pt>
                <c:pt idx="10030">
                  <c:v>73567.93</c:v>
                </c:pt>
                <c:pt idx="10031">
                  <c:v>73568.93</c:v>
                </c:pt>
                <c:pt idx="10032">
                  <c:v>73569.93</c:v>
                </c:pt>
                <c:pt idx="10033">
                  <c:v>73570.93</c:v>
                </c:pt>
                <c:pt idx="10034">
                  <c:v>73571.93</c:v>
                </c:pt>
                <c:pt idx="10035">
                  <c:v>73572.93</c:v>
                </c:pt>
                <c:pt idx="10036">
                  <c:v>73573.93</c:v>
                </c:pt>
                <c:pt idx="10037">
                  <c:v>73574.93</c:v>
                </c:pt>
                <c:pt idx="10038">
                  <c:v>73575.93999999999</c:v>
                </c:pt>
                <c:pt idx="10039">
                  <c:v>73576.93999999999</c:v>
                </c:pt>
                <c:pt idx="10040">
                  <c:v>73701.04</c:v>
                </c:pt>
                <c:pt idx="10041">
                  <c:v>73702.04</c:v>
                </c:pt>
                <c:pt idx="10042">
                  <c:v>73703.04</c:v>
                </c:pt>
                <c:pt idx="10043">
                  <c:v>73704.05</c:v>
                </c:pt>
                <c:pt idx="10044">
                  <c:v>73705.05</c:v>
                </c:pt>
                <c:pt idx="10045">
                  <c:v>73706.05</c:v>
                </c:pt>
                <c:pt idx="10046">
                  <c:v>73707.05</c:v>
                </c:pt>
                <c:pt idx="10047">
                  <c:v>73708.05</c:v>
                </c:pt>
                <c:pt idx="10048">
                  <c:v>73709.05</c:v>
                </c:pt>
                <c:pt idx="10049">
                  <c:v>73710.05</c:v>
                </c:pt>
                <c:pt idx="10050">
                  <c:v>73714.76</c:v>
                </c:pt>
                <c:pt idx="10051">
                  <c:v>73715.76</c:v>
                </c:pt>
                <c:pt idx="10052">
                  <c:v>73716.76</c:v>
                </c:pt>
                <c:pt idx="10053">
                  <c:v>73717.76</c:v>
                </c:pt>
                <c:pt idx="10054">
                  <c:v>73718.76</c:v>
                </c:pt>
                <c:pt idx="10055">
                  <c:v>73719.76</c:v>
                </c:pt>
                <c:pt idx="10056">
                  <c:v>73720.76</c:v>
                </c:pt>
                <c:pt idx="10057">
                  <c:v>73721.76</c:v>
                </c:pt>
                <c:pt idx="10058">
                  <c:v>73722.76</c:v>
                </c:pt>
                <c:pt idx="10059">
                  <c:v>73723.76</c:v>
                </c:pt>
                <c:pt idx="10060">
                  <c:v>73847.87</c:v>
                </c:pt>
                <c:pt idx="10061">
                  <c:v>73848.87</c:v>
                </c:pt>
                <c:pt idx="10062">
                  <c:v>73849.87</c:v>
                </c:pt>
                <c:pt idx="10063">
                  <c:v>73850.87</c:v>
                </c:pt>
                <c:pt idx="10064">
                  <c:v>73851.87</c:v>
                </c:pt>
                <c:pt idx="10065">
                  <c:v>73852.87</c:v>
                </c:pt>
                <c:pt idx="10066">
                  <c:v>73853.87</c:v>
                </c:pt>
                <c:pt idx="10067">
                  <c:v>73854.87</c:v>
                </c:pt>
                <c:pt idx="10068">
                  <c:v>73855.88</c:v>
                </c:pt>
                <c:pt idx="10069">
                  <c:v>73856.87</c:v>
                </c:pt>
                <c:pt idx="10070">
                  <c:v>73861.58</c:v>
                </c:pt>
                <c:pt idx="10071">
                  <c:v>73862.58</c:v>
                </c:pt>
                <c:pt idx="10072">
                  <c:v>73863.58</c:v>
                </c:pt>
                <c:pt idx="10073">
                  <c:v>73864.58</c:v>
                </c:pt>
                <c:pt idx="10074">
                  <c:v>73865.59</c:v>
                </c:pt>
                <c:pt idx="10075">
                  <c:v>73866.59</c:v>
                </c:pt>
                <c:pt idx="10076">
                  <c:v>73867.59</c:v>
                </c:pt>
                <c:pt idx="10077">
                  <c:v>73868.59</c:v>
                </c:pt>
                <c:pt idx="10078">
                  <c:v>73869.59</c:v>
                </c:pt>
                <c:pt idx="10079">
                  <c:v>73870.59</c:v>
                </c:pt>
                <c:pt idx="10080">
                  <c:v>73994.69</c:v>
                </c:pt>
                <c:pt idx="10081">
                  <c:v>73995.7</c:v>
                </c:pt>
                <c:pt idx="10082">
                  <c:v>73996.7</c:v>
                </c:pt>
                <c:pt idx="10083">
                  <c:v>73997.7</c:v>
                </c:pt>
                <c:pt idx="10084">
                  <c:v>73998.7</c:v>
                </c:pt>
                <c:pt idx="10085">
                  <c:v>73999.7</c:v>
                </c:pt>
                <c:pt idx="10086">
                  <c:v>74000.7</c:v>
                </c:pt>
                <c:pt idx="10087">
                  <c:v>74001.7</c:v>
                </c:pt>
                <c:pt idx="10088">
                  <c:v>74002.7</c:v>
                </c:pt>
                <c:pt idx="10089">
                  <c:v>74003.7</c:v>
                </c:pt>
                <c:pt idx="10090">
                  <c:v>74008.40999999999</c:v>
                </c:pt>
                <c:pt idx="10091">
                  <c:v>74009.40999999999</c:v>
                </c:pt>
                <c:pt idx="10092">
                  <c:v>74010.40999999999</c:v>
                </c:pt>
                <c:pt idx="10093">
                  <c:v>74011.40999999999</c:v>
                </c:pt>
                <c:pt idx="10094">
                  <c:v>74012.40999999999</c:v>
                </c:pt>
                <c:pt idx="10095">
                  <c:v>74013.40999999999</c:v>
                </c:pt>
                <c:pt idx="10096">
                  <c:v>74014.40999999999</c:v>
                </c:pt>
                <c:pt idx="10097">
                  <c:v>74015.40999999999</c:v>
                </c:pt>
                <c:pt idx="10098">
                  <c:v>74016.42</c:v>
                </c:pt>
                <c:pt idx="10099">
                  <c:v>74017.42</c:v>
                </c:pt>
                <c:pt idx="10100">
                  <c:v>74141.49000000001</c:v>
                </c:pt>
                <c:pt idx="10101">
                  <c:v>74142.49000000001</c:v>
                </c:pt>
                <c:pt idx="10102">
                  <c:v>74143.49000000001</c:v>
                </c:pt>
                <c:pt idx="10103">
                  <c:v>74144.49000000001</c:v>
                </c:pt>
                <c:pt idx="10104">
                  <c:v>74145.49000000001</c:v>
                </c:pt>
                <c:pt idx="10105">
                  <c:v>74146.49000000001</c:v>
                </c:pt>
                <c:pt idx="10106">
                  <c:v>74147.49000000001</c:v>
                </c:pt>
                <c:pt idx="10107">
                  <c:v>74148.49000000001</c:v>
                </c:pt>
                <c:pt idx="10108">
                  <c:v>74149.49000000001</c:v>
                </c:pt>
                <c:pt idx="10109">
                  <c:v>74150.5</c:v>
                </c:pt>
                <c:pt idx="10110">
                  <c:v>74155.2</c:v>
                </c:pt>
                <c:pt idx="10111">
                  <c:v>74156.2</c:v>
                </c:pt>
                <c:pt idx="10112">
                  <c:v>74157.2</c:v>
                </c:pt>
                <c:pt idx="10113">
                  <c:v>74158.21000000001</c:v>
                </c:pt>
                <c:pt idx="10114">
                  <c:v>74159.21000000001</c:v>
                </c:pt>
                <c:pt idx="10115">
                  <c:v>74160.21000000001</c:v>
                </c:pt>
                <c:pt idx="10116">
                  <c:v>74161.21000000001</c:v>
                </c:pt>
                <c:pt idx="10117">
                  <c:v>74162.21000000001</c:v>
                </c:pt>
                <c:pt idx="10118">
                  <c:v>74163.21000000001</c:v>
                </c:pt>
                <c:pt idx="10119">
                  <c:v>74164.21000000001</c:v>
                </c:pt>
                <c:pt idx="10120">
                  <c:v>74288.32</c:v>
                </c:pt>
                <c:pt idx="10121">
                  <c:v>74289.32</c:v>
                </c:pt>
                <c:pt idx="10122">
                  <c:v>74290.32</c:v>
                </c:pt>
                <c:pt idx="10123">
                  <c:v>74291.32</c:v>
                </c:pt>
                <c:pt idx="10124">
                  <c:v>74292.32</c:v>
                </c:pt>
                <c:pt idx="10125">
                  <c:v>74293.32</c:v>
                </c:pt>
                <c:pt idx="10126">
                  <c:v>74294.32</c:v>
                </c:pt>
                <c:pt idx="10127">
                  <c:v>74295.32</c:v>
                </c:pt>
                <c:pt idx="10128">
                  <c:v>74296.32</c:v>
                </c:pt>
                <c:pt idx="10129">
                  <c:v>74297.33</c:v>
                </c:pt>
                <c:pt idx="10130">
                  <c:v>74302.03</c:v>
                </c:pt>
                <c:pt idx="10131">
                  <c:v>74303.03</c:v>
                </c:pt>
                <c:pt idx="10132">
                  <c:v>74304.03</c:v>
                </c:pt>
                <c:pt idx="10133">
                  <c:v>74305.04</c:v>
                </c:pt>
                <c:pt idx="10134">
                  <c:v>74306.04</c:v>
                </c:pt>
                <c:pt idx="10135">
                  <c:v>74307.04</c:v>
                </c:pt>
                <c:pt idx="10136">
                  <c:v>74308.04</c:v>
                </c:pt>
                <c:pt idx="10137">
                  <c:v>74309.04</c:v>
                </c:pt>
                <c:pt idx="10138">
                  <c:v>74310.04</c:v>
                </c:pt>
                <c:pt idx="10139">
                  <c:v>74311.04</c:v>
                </c:pt>
                <c:pt idx="10140">
                  <c:v>74435.14</c:v>
                </c:pt>
                <c:pt idx="10141">
                  <c:v>74436.15</c:v>
                </c:pt>
                <c:pt idx="10142">
                  <c:v>74437.15</c:v>
                </c:pt>
                <c:pt idx="10143">
                  <c:v>74438.15</c:v>
                </c:pt>
                <c:pt idx="10144">
                  <c:v>74439.15</c:v>
                </c:pt>
                <c:pt idx="10145">
                  <c:v>74440.15</c:v>
                </c:pt>
                <c:pt idx="10146">
                  <c:v>74441.15</c:v>
                </c:pt>
                <c:pt idx="10147">
                  <c:v>74442.15</c:v>
                </c:pt>
                <c:pt idx="10148">
                  <c:v>74443.15</c:v>
                </c:pt>
                <c:pt idx="10149">
                  <c:v>74444.15</c:v>
                </c:pt>
                <c:pt idx="10150">
                  <c:v>74448.86</c:v>
                </c:pt>
                <c:pt idx="10151">
                  <c:v>74449.86</c:v>
                </c:pt>
                <c:pt idx="10152">
                  <c:v>74450.86</c:v>
                </c:pt>
                <c:pt idx="10153">
                  <c:v>74451.86</c:v>
                </c:pt>
                <c:pt idx="10154">
                  <c:v>74452.87</c:v>
                </c:pt>
                <c:pt idx="10155">
                  <c:v>74453.87</c:v>
                </c:pt>
                <c:pt idx="10156">
                  <c:v>74454.87</c:v>
                </c:pt>
                <c:pt idx="10157">
                  <c:v>74455.87</c:v>
                </c:pt>
                <c:pt idx="10158">
                  <c:v>74456.87</c:v>
                </c:pt>
                <c:pt idx="10159">
                  <c:v>74457.87</c:v>
                </c:pt>
                <c:pt idx="10160">
                  <c:v>74581.97</c:v>
                </c:pt>
                <c:pt idx="10161">
                  <c:v>74582.97</c:v>
                </c:pt>
                <c:pt idx="10162">
                  <c:v>74583.97</c:v>
                </c:pt>
                <c:pt idx="10163">
                  <c:v>74584.97</c:v>
                </c:pt>
                <c:pt idx="10164">
                  <c:v>74585.97</c:v>
                </c:pt>
                <c:pt idx="10165">
                  <c:v>74586.98</c:v>
                </c:pt>
                <c:pt idx="10166">
                  <c:v>74587.98</c:v>
                </c:pt>
                <c:pt idx="10167">
                  <c:v>74588.98</c:v>
                </c:pt>
                <c:pt idx="10168">
                  <c:v>74589.98</c:v>
                </c:pt>
                <c:pt idx="10169">
                  <c:v>74590.98</c:v>
                </c:pt>
                <c:pt idx="10170">
                  <c:v>74595.68</c:v>
                </c:pt>
                <c:pt idx="10171">
                  <c:v>74596.69</c:v>
                </c:pt>
                <c:pt idx="10172">
                  <c:v>74597.69</c:v>
                </c:pt>
                <c:pt idx="10173">
                  <c:v>74598.69</c:v>
                </c:pt>
                <c:pt idx="10174">
                  <c:v>74599.69</c:v>
                </c:pt>
                <c:pt idx="10175">
                  <c:v>74600.69</c:v>
                </c:pt>
                <c:pt idx="10176">
                  <c:v>74601.69</c:v>
                </c:pt>
                <c:pt idx="10177">
                  <c:v>74602.69</c:v>
                </c:pt>
                <c:pt idx="10178">
                  <c:v>74603.69</c:v>
                </c:pt>
                <c:pt idx="10179">
                  <c:v>74604.69</c:v>
                </c:pt>
                <c:pt idx="10180">
                  <c:v>74728.8</c:v>
                </c:pt>
                <c:pt idx="10181">
                  <c:v>74729.8</c:v>
                </c:pt>
                <c:pt idx="10182">
                  <c:v>74730.8</c:v>
                </c:pt>
                <c:pt idx="10183">
                  <c:v>74731.8</c:v>
                </c:pt>
                <c:pt idx="10184">
                  <c:v>74732.8</c:v>
                </c:pt>
                <c:pt idx="10185">
                  <c:v>74733.8</c:v>
                </c:pt>
                <c:pt idx="10186">
                  <c:v>74734.8</c:v>
                </c:pt>
                <c:pt idx="10187">
                  <c:v>74735.81</c:v>
                </c:pt>
                <c:pt idx="10188">
                  <c:v>74736.8</c:v>
                </c:pt>
                <c:pt idx="10189">
                  <c:v>74737.81</c:v>
                </c:pt>
                <c:pt idx="10190">
                  <c:v>74742.51</c:v>
                </c:pt>
                <c:pt idx="10191">
                  <c:v>74743.51</c:v>
                </c:pt>
                <c:pt idx="10192">
                  <c:v>74744.51</c:v>
                </c:pt>
                <c:pt idx="10193">
                  <c:v>74745.52</c:v>
                </c:pt>
                <c:pt idx="10194">
                  <c:v>74746.52</c:v>
                </c:pt>
                <c:pt idx="10195">
                  <c:v>74747.52</c:v>
                </c:pt>
                <c:pt idx="10196">
                  <c:v>74748.52</c:v>
                </c:pt>
                <c:pt idx="10197">
                  <c:v>74749.52</c:v>
                </c:pt>
                <c:pt idx="10198">
                  <c:v>74750.52</c:v>
                </c:pt>
                <c:pt idx="10199">
                  <c:v>74751.52</c:v>
                </c:pt>
                <c:pt idx="10200">
                  <c:v>74875.62</c:v>
                </c:pt>
                <c:pt idx="10201">
                  <c:v>74876.62</c:v>
                </c:pt>
                <c:pt idx="10202">
                  <c:v>74877.63</c:v>
                </c:pt>
                <c:pt idx="10203">
                  <c:v>74878.63</c:v>
                </c:pt>
                <c:pt idx="10204">
                  <c:v>74879.63</c:v>
                </c:pt>
                <c:pt idx="10205">
                  <c:v>74880.63</c:v>
                </c:pt>
                <c:pt idx="10206">
                  <c:v>74881.63</c:v>
                </c:pt>
                <c:pt idx="10207">
                  <c:v>74882.63</c:v>
                </c:pt>
                <c:pt idx="10208">
                  <c:v>74883.63</c:v>
                </c:pt>
                <c:pt idx="10209">
                  <c:v>74884.63</c:v>
                </c:pt>
                <c:pt idx="10210">
                  <c:v>74889.34</c:v>
                </c:pt>
                <c:pt idx="10211">
                  <c:v>74890.34</c:v>
                </c:pt>
                <c:pt idx="10212">
                  <c:v>74891.34</c:v>
                </c:pt>
                <c:pt idx="10213">
                  <c:v>74892.34</c:v>
                </c:pt>
                <c:pt idx="10214">
                  <c:v>74893.34</c:v>
                </c:pt>
                <c:pt idx="10215">
                  <c:v>74894.34</c:v>
                </c:pt>
                <c:pt idx="10216">
                  <c:v>74895.34</c:v>
                </c:pt>
                <c:pt idx="10217">
                  <c:v>74896.35</c:v>
                </c:pt>
                <c:pt idx="10218">
                  <c:v>74897.35</c:v>
                </c:pt>
                <c:pt idx="10219">
                  <c:v>74898.35</c:v>
                </c:pt>
                <c:pt idx="10220">
                  <c:v>75022.45</c:v>
                </c:pt>
                <c:pt idx="10221">
                  <c:v>75023.45</c:v>
                </c:pt>
                <c:pt idx="10222">
                  <c:v>75024.45</c:v>
                </c:pt>
                <c:pt idx="10223">
                  <c:v>75025.45</c:v>
                </c:pt>
                <c:pt idx="10224">
                  <c:v>75026.46000000001</c:v>
                </c:pt>
                <c:pt idx="10225">
                  <c:v>75027.46000000001</c:v>
                </c:pt>
                <c:pt idx="10226">
                  <c:v>75028.46000000001</c:v>
                </c:pt>
                <c:pt idx="10227">
                  <c:v>75029.46000000001</c:v>
                </c:pt>
                <c:pt idx="10228">
                  <c:v>75030.46000000001</c:v>
                </c:pt>
                <c:pt idx="10229">
                  <c:v>75031.46000000001</c:v>
                </c:pt>
                <c:pt idx="10230">
                  <c:v>75036.17</c:v>
                </c:pt>
                <c:pt idx="10231">
                  <c:v>75037.17</c:v>
                </c:pt>
                <c:pt idx="10232">
                  <c:v>75038.17</c:v>
                </c:pt>
                <c:pt idx="10233">
                  <c:v>75039.17</c:v>
                </c:pt>
                <c:pt idx="10234">
                  <c:v>75040.17</c:v>
                </c:pt>
                <c:pt idx="10235">
                  <c:v>75041.17</c:v>
                </c:pt>
                <c:pt idx="10236">
                  <c:v>75042.17</c:v>
                </c:pt>
                <c:pt idx="10237">
                  <c:v>75043.17</c:v>
                </c:pt>
                <c:pt idx="10238">
                  <c:v>75044.17</c:v>
                </c:pt>
                <c:pt idx="10239">
                  <c:v>75045.17</c:v>
                </c:pt>
                <c:pt idx="10240">
                  <c:v>75169.28</c:v>
                </c:pt>
                <c:pt idx="10241">
                  <c:v>75170.28</c:v>
                </c:pt>
                <c:pt idx="10242">
                  <c:v>75171.28</c:v>
                </c:pt>
                <c:pt idx="10243">
                  <c:v>75172.28</c:v>
                </c:pt>
                <c:pt idx="10244">
                  <c:v>75173.28</c:v>
                </c:pt>
                <c:pt idx="10245">
                  <c:v>75174.28</c:v>
                </c:pt>
                <c:pt idx="10246">
                  <c:v>75175.29</c:v>
                </c:pt>
                <c:pt idx="10247">
                  <c:v>75176.29</c:v>
                </c:pt>
                <c:pt idx="10248">
                  <c:v>75177.29</c:v>
                </c:pt>
                <c:pt idx="10249">
                  <c:v>75178.29</c:v>
                </c:pt>
                <c:pt idx="10250">
                  <c:v>75182.99000000001</c:v>
                </c:pt>
                <c:pt idx="10251">
                  <c:v>75184.0</c:v>
                </c:pt>
                <c:pt idx="10252">
                  <c:v>75185.0</c:v>
                </c:pt>
                <c:pt idx="10253">
                  <c:v>75186.0</c:v>
                </c:pt>
                <c:pt idx="10254">
                  <c:v>75187.0</c:v>
                </c:pt>
                <c:pt idx="10255">
                  <c:v>75188.0</c:v>
                </c:pt>
                <c:pt idx="10256">
                  <c:v>75189.0</c:v>
                </c:pt>
                <c:pt idx="10257">
                  <c:v>75190.0</c:v>
                </c:pt>
                <c:pt idx="10258">
                  <c:v>75191.0</c:v>
                </c:pt>
                <c:pt idx="10259">
                  <c:v>75192.0</c:v>
                </c:pt>
                <c:pt idx="10260">
                  <c:v>75316.11</c:v>
                </c:pt>
                <c:pt idx="10261">
                  <c:v>75317.11</c:v>
                </c:pt>
                <c:pt idx="10262">
                  <c:v>75318.11</c:v>
                </c:pt>
                <c:pt idx="10263">
                  <c:v>75319.11</c:v>
                </c:pt>
                <c:pt idx="10264">
                  <c:v>75320.11</c:v>
                </c:pt>
                <c:pt idx="10265">
                  <c:v>75321.11</c:v>
                </c:pt>
                <c:pt idx="10266">
                  <c:v>75322.11</c:v>
                </c:pt>
                <c:pt idx="10267">
                  <c:v>75323.11</c:v>
                </c:pt>
                <c:pt idx="10268">
                  <c:v>75324.11</c:v>
                </c:pt>
                <c:pt idx="10269">
                  <c:v>75325.11</c:v>
                </c:pt>
                <c:pt idx="10270">
                  <c:v>75329.82</c:v>
                </c:pt>
                <c:pt idx="10271">
                  <c:v>75330.82</c:v>
                </c:pt>
                <c:pt idx="10272">
                  <c:v>75331.82</c:v>
                </c:pt>
                <c:pt idx="10273">
                  <c:v>75332.82</c:v>
                </c:pt>
                <c:pt idx="10274">
                  <c:v>75333.82</c:v>
                </c:pt>
                <c:pt idx="10275">
                  <c:v>75334.82</c:v>
                </c:pt>
                <c:pt idx="10276">
                  <c:v>75335.83</c:v>
                </c:pt>
                <c:pt idx="10277">
                  <c:v>75336.83</c:v>
                </c:pt>
                <c:pt idx="10278">
                  <c:v>75337.83</c:v>
                </c:pt>
                <c:pt idx="10279">
                  <c:v>75338.83</c:v>
                </c:pt>
                <c:pt idx="10280">
                  <c:v>75462.93</c:v>
                </c:pt>
                <c:pt idx="10281">
                  <c:v>75463.93</c:v>
                </c:pt>
                <c:pt idx="10282">
                  <c:v>75464.93</c:v>
                </c:pt>
                <c:pt idx="10283">
                  <c:v>75465.93</c:v>
                </c:pt>
                <c:pt idx="10284">
                  <c:v>75466.93999999999</c:v>
                </c:pt>
                <c:pt idx="10285">
                  <c:v>75467.93999999999</c:v>
                </c:pt>
                <c:pt idx="10286">
                  <c:v>75468.93999999999</c:v>
                </c:pt>
                <c:pt idx="10287">
                  <c:v>75469.93999999999</c:v>
                </c:pt>
                <c:pt idx="10288">
                  <c:v>75470.93999999999</c:v>
                </c:pt>
                <c:pt idx="10289">
                  <c:v>75471.93999999999</c:v>
                </c:pt>
                <c:pt idx="10290">
                  <c:v>75476.65</c:v>
                </c:pt>
                <c:pt idx="10291">
                  <c:v>75477.65</c:v>
                </c:pt>
                <c:pt idx="10292">
                  <c:v>75478.65</c:v>
                </c:pt>
                <c:pt idx="10293">
                  <c:v>75479.65</c:v>
                </c:pt>
                <c:pt idx="10294">
                  <c:v>75480.65</c:v>
                </c:pt>
                <c:pt idx="10295">
                  <c:v>75481.65</c:v>
                </c:pt>
                <c:pt idx="10296">
                  <c:v>75482.65</c:v>
                </c:pt>
                <c:pt idx="10297">
                  <c:v>75483.65</c:v>
                </c:pt>
                <c:pt idx="10298">
                  <c:v>75484.65</c:v>
                </c:pt>
                <c:pt idx="10299">
                  <c:v>75485.65</c:v>
                </c:pt>
                <c:pt idx="10300">
                  <c:v>75609.67</c:v>
                </c:pt>
                <c:pt idx="10301">
                  <c:v>75610.67</c:v>
                </c:pt>
                <c:pt idx="10302">
                  <c:v>75611.67</c:v>
                </c:pt>
                <c:pt idx="10303">
                  <c:v>75612.68</c:v>
                </c:pt>
                <c:pt idx="10304">
                  <c:v>75613.68</c:v>
                </c:pt>
                <c:pt idx="10305">
                  <c:v>75614.68</c:v>
                </c:pt>
                <c:pt idx="10306">
                  <c:v>75615.68</c:v>
                </c:pt>
                <c:pt idx="10307">
                  <c:v>75616.68</c:v>
                </c:pt>
                <c:pt idx="10308">
                  <c:v>75617.68</c:v>
                </c:pt>
                <c:pt idx="10309">
                  <c:v>75618.68</c:v>
                </c:pt>
                <c:pt idx="10310">
                  <c:v>75623.39</c:v>
                </c:pt>
                <c:pt idx="10311">
                  <c:v>75624.39</c:v>
                </c:pt>
                <c:pt idx="10312">
                  <c:v>75625.39</c:v>
                </c:pt>
                <c:pt idx="10313">
                  <c:v>75626.39</c:v>
                </c:pt>
                <c:pt idx="10314">
                  <c:v>75627.39</c:v>
                </c:pt>
                <c:pt idx="10315">
                  <c:v>75628.39</c:v>
                </c:pt>
                <c:pt idx="10316">
                  <c:v>75629.39</c:v>
                </c:pt>
                <c:pt idx="10317">
                  <c:v>75630.39</c:v>
                </c:pt>
                <c:pt idx="10318">
                  <c:v>75631.39</c:v>
                </c:pt>
                <c:pt idx="10319">
                  <c:v>75632.39</c:v>
                </c:pt>
                <c:pt idx="10320">
                  <c:v>75756.5</c:v>
                </c:pt>
                <c:pt idx="10321">
                  <c:v>75757.5</c:v>
                </c:pt>
                <c:pt idx="10322">
                  <c:v>75758.5</c:v>
                </c:pt>
                <c:pt idx="10323">
                  <c:v>75759.5</c:v>
                </c:pt>
                <c:pt idx="10324">
                  <c:v>75760.51</c:v>
                </c:pt>
                <c:pt idx="10325">
                  <c:v>75761.51</c:v>
                </c:pt>
                <c:pt idx="10326">
                  <c:v>75762.51</c:v>
                </c:pt>
                <c:pt idx="10327">
                  <c:v>75763.51</c:v>
                </c:pt>
                <c:pt idx="10328">
                  <c:v>75764.51</c:v>
                </c:pt>
                <c:pt idx="10329">
                  <c:v>75765.51</c:v>
                </c:pt>
                <c:pt idx="10330">
                  <c:v>75770.22</c:v>
                </c:pt>
                <c:pt idx="10331">
                  <c:v>75771.22</c:v>
                </c:pt>
                <c:pt idx="10332">
                  <c:v>75772.22</c:v>
                </c:pt>
                <c:pt idx="10333">
                  <c:v>75773.22</c:v>
                </c:pt>
                <c:pt idx="10334">
                  <c:v>75774.22</c:v>
                </c:pt>
                <c:pt idx="10335">
                  <c:v>75775.22</c:v>
                </c:pt>
                <c:pt idx="10336">
                  <c:v>75776.22</c:v>
                </c:pt>
                <c:pt idx="10337">
                  <c:v>75777.22</c:v>
                </c:pt>
                <c:pt idx="10338">
                  <c:v>75778.22</c:v>
                </c:pt>
                <c:pt idx="10339">
                  <c:v>75779.22</c:v>
                </c:pt>
                <c:pt idx="10340">
                  <c:v>75903.24000000001</c:v>
                </c:pt>
                <c:pt idx="10341">
                  <c:v>75904.24000000001</c:v>
                </c:pt>
                <c:pt idx="10342">
                  <c:v>75905.24000000001</c:v>
                </c:pt>
                <c:pt idx="10343">
                  <c:v>75906.24000000001</c:v>
                </c:pt>
                <c:pt idx="10344">
                  <c:v>75907.24000000001</c:v>
                </c:pt>
                <c:pt idx="10345">
                  <c:v>75908.24000000001</c:v>
                </c:pt>
                <c:pt idx="10346">
                  <c:v>75909.24000000001</c:v>
                </c:pt>
                <c:pt idx="10347">
                  <c:v>75910.24000000001</c:v>
                </c:pt>
                <c:pt idx="10348">
                  <c:v>75911.24000000001</c:v>
                </c:pt>
                <c:pt idx="10349">
                  <c:v>75912.24000000001</c:v>
                </c:pt>
                <c:pt idx="10350">
                  <c:v>75916.95</c:v>
                </c:pt>
                <c:pt idx="10351">
                  <c:v>75917.95</c:v>
                </c:pt>
                <c:pt idx="10352">
                  <c:v>75918.95</c:v>
                </c:pt>
                <c:pt idx="10353">
                  <c:v>75919.95</c:v>
                </c:pt>
                <c:pt idx="10354">
                  <c:v>75920.95</c:v>
                </c:pt>
                <c:pt idx="10355">
                  <c:v>75921.95</c:v>
                </c:pt>
                <c:pt idx="10356">
                  <c:v>75922.95</c:v>
                </c:pt>
                <c:pt idx="10357">
                  <c:v>75923.96000000001</c:v>
                </c:pt>
                <c:pt idx="10358">
                  <c:v>75924.96000000001</c:v>
                </c:pt>
                <c:pt idx="10359">
                  <c:v>75925.96000000001</c:v>
                </c:pt>
                <c:pt idx="10360">
                  <c:v>76050.06</c:v>
                </c:pt>
                <c:pt idx="10361">
                  <c:v>76051.06</c:v>
                </c:pt>
                <c:pt idx="10362">
                  <c:v>76052.06</c:v>
                </c:pt>
                <c:pt idx="10363">
                  <c:v>76053.07</c:v>
                </c:pt>
                <c:pt idx="10364">
                  <c:v>76054.07</c:v>
                </c:pt>
                <c:pt idx="10365">
                  <c:v>76055.07</c:v>
                </c:pt>
                <c:pt idx="10366">
                  <c:v>76056.07</c:v>
                </c:pt>
                <c:pt idx="10367">
                  <c:v>76057.07</c:v>
                </c:pt>
                <c:pt idx="10368">
                  <c:v>76058.07</c:v>
                </c:pt>
                <c:pt idx="10369">
                  <c:v>76059.07</c:v>
                </c:pt>
                <c:pt idx="10370">
                  <c:v>76063.78</c:v>
                </c:pt>
                <c:pt idx="10371">
                  <c:v>76064.78</c:v>
                </c:pt>
                <c:pt idx="10372">
                  <c:v>76065.78</c:v>
                </c:pt>
                <c:pt idx="10373">
                  <c:v>76066.78</c:v>
                </c:pt>
                <c:pt idx="10374">
                  <c:v>76067.78</c:v>
                </c:pt>
                <c:pt idx="10375">
                  <c:v>76068.78</c:v>
                </c:pt>
                <c:pt idx="10376">
                  <c:v>76069.78</c:v>
                </c:pt>
                <c:pt idx="10377">
                  <c:v>76070.78</c:v>
                </c:pt>
                <c:pt idx="10378">
                  <c:v>76071.78</c:v>
                </c:pt>
                <c:pt idx="10379">
                  <c:v>76072.78</c:v>
                </c:pt>
                <c:pt idx="10380">
                  <c:v>76196.89</c:v>
                </c:pt>
                <c:pt idx="10381">
                  <c:v>76197.89</c:v>
                </c:pt>
                <c:pt idx="10382">
                  <c:v>76198.89</c:v>
                </c:pt>
                <c:pt idx="10383">
                  <c:v>76199.89</c:v>
                </c:pt>
                <c:pt idx="10384">
                  <c:v>76200.89</c:v>
                </c:pt>
                <c:pt idx="10385">
                  <c:v>76201.89</c:v>
                </c:pt>
                <c:pt idx="10386">
                  <c:v>76202.89</c:v>
                </c:pt>
                <c:pt idx="10387">
                  <c:v>76203.9</c:v>
                </c:pt>
                <c:pt idx="10388">
                  <c:v>76204.9</c:v>
                </c:pt>
                <c:pt idx="10389">
                  <c:v>76205.9</c:v>
                </c:pt>
                <c:pt idx="10390">
                  <c:v>76210.61</c:v>
                </c:pt>
                <c:pt idx="10391">
                  <c:v>76211.61</c:v>
                </c:pt>
                <c:pt idx="10392">
                  <c:v>76212.61</c:v>
                </c:pt>
                <c:pt idx="10393">
                  <c:v>76213.61</c:v>
                </c:pt>
                <c:pt idx="10394">
                  <c:v>76214.61</c:v>
                </c:pt>
                <c:pt idx="10395">
                  <c:v>76215.61</c:v>
                </c:pt>
                <c:pt idx="10396">
                  <c:v>76216.61</c:v>
                </c:pt>
                <c:pt idx="10397">
                  <c:v>76217.61</c:v>
                </c:pt>
                <c:pt idx="10398">
                  <c:v>76218.61</c:v>
                </c:pt>
                <c:pt idx="10399">
                  <c:v>76219.61</c:v>
                </c:pt>
                <c:pt idx="10400">
                  <c:v>76343.72</c:v>
                </c:pt>
                <c:pt idx="10401">
                  <c:v>76344.72</c:v>
                </c:pt>
                <c:pt idx="10402">
                  <c:v>76345.72</c:v>
                </c:pt>
                <c:pt idx="10403">
                  <c:v>76346.72</c:v>
                </c:pt>
                <c:pt idx="10404">
                  <c:v>76347.72</c:v>
                </c:pt>
                <c:pt idx="10405">
                  <c:v>76348.72</c:v>
                </c:pt>
                <c:pt idx="10406">
                  <c:v>76349.72</c:v>
                </c:pt>
                <c:pt idx="10407">
                  <c:v>76350.72</c:v>
                </c:pt>
                <c:pt idx="10408">
                  <c:v>76351.72</c:v>
                </c:pt>
                <c:pt idx="10409">
                  <c:v>76352.73</c:v>
                </c:pt>
                <c:pt idx="10410">
                  <c:v>76357.43</c:v>
                </c:pt>
                <c:pt idx="10411">
                  <c:v>76358.43</c:v>
                </c:pt>
                <c:pt idx="10412">
                  <c:v>76359.43</c:v>
                </c:pt>
                <c:pt idx="10413">
                  <c:v>76360.43</c:v>
                </c:pt>
                <c:pt idx="10414">
                  <c:v>76361.43999999999</c:v>
                </c:pt>
                <c:pt idx="10415">
                  <c:v>76362.43999999999</c:v>
                </c:pt>
                <c:pt idx="10416">
                  <c:v>76363.43999999999</c:v>
                </c:pt>
                <c:pt idx="10417">
                  <c:v>76364.43999999999</c:v>
                </c:pt>
                <c:pt idx="10418">
                  <c:v>76365.43999999999</c:v>
                </c:pt>
                <c:pt idx="10419">
                  <c:v>76366.43999999999</c:v>
                </c:pt>
                <c:pt idx="10420">
                  <c:v>76490.47</c:v>
                </c:pt>
                <c:pt idx="10421">
                  <c:v>76491.47</c:v>
                </c:pt>
                <c:pt idx="10422">
                  <c:v>76492.48</c:v>
                </c:pt>
                <c:pt idx="10423">
                  <c:v>76493.48</c:v>
                </c:pt>
                <c:pt idx="10424">
                  <c:v>76494.48</c:v>
                </c:pt>
                <c:pt idx="10425">
                  <c:v>76495.48</c:v>
                </c:pt>
                <c:pt idx="10426">
                  <c:v>76496.48</c:v>
                </c:pt>
                <c:pt idx="10427">
                  <c:v>76497.48</c:v>
                </c:pt>
                <c:pt idx="10428">
                  <c:v>76498.48</c:v>
                </c:pt>
                <c:pt idx="10429">
                  <c:v>76499.48</c:v>
                </c:pt>
                <c:pt idx="10430">
                  <c:v>76504.19</c:v>
                </c:pt>
                <c:pt idx="10431">
                  <c:v>76505.19</c:v>
                </c:pt>
                <c:pt idx="10432">
                  <c:v>76506.19</c:v>
                </c:pt>
                <c:pt idx="10433">
                  <c:v>76507.19</c:v>
                </c:pt>
                <c:pt idx="10434">
                  <c:v>76508.19</c:v>
                </c:pt>
                <c:pt idx="10435">
                  <c:v>76509.19</c:v>
                </c:pt>
                <c:pt idx="10436">
                  <c:v>76510.2</c:v>
                </c:pt>
                <c:pt idx="10437">
                  <c:v>76511.2</c:v>
                </c:pt>
                <c:pt idx="10438">
                  <c:v>76512.2</c:v>
                </c:pt>
                <c:pt idx="10439">
                  <c:v>76513.2</c:v>
                </c:pt>
                <c:pt idx="10440">
                  <c:v>76637.3</c:v>
                </c:pt>
                <c:pt idx="10441">
                  <c:v>76638.31</c:v>
                </c:pt>
                <c:pt idx="10442">
                  <c:v>76639.31</c:v>
                </c:pt>
                <c:pt idx="10443">
                  <c:v>76640.31</c:v>
                </c:pt>
                <c:pt idx="10444">
                  <c:v>76641.31</c:v>
                </c:pt>
                <c:pt idx="10445">
                  <c:v>76642.31</c:v>
                </c:pt>
                <c:pt idx="10446">
                  <c:v>76643.31</c:v>
                </c:pt>
                <c:pt idx="10447">
                  <c:v>76644.31</c:v>
                </c:pt>
                <c:pt idx="10448">
                  <c:v>76645.31</c:v>
                </c:pt>
                <c:pt idx="10449">
                  <c:v>76646.31</c:v>
                </c:pt>
                <c:pt idx="10450">
                  <c:v>76651.02</c:v>
                </c:pt>
                <c:pt idx="10451">
                  <c:v>76652.02</c:v>
                </c:pt>
                <c:pt idx="10452">
                  <c:v>76653.02</c:v>
                </c:pt>
                <c:pt idx="10453">
                  <c:v>76654.02</c:v>
                </c:pt>
                <c:pt idx="10454">
                  <c:v>76655.02</c:v>
                </c:pt>
                <c:pt idx="10455">
                  <c:v>76656.02</c:v>
                </c:pt>
                <c:pt idx="10456">
                  <c:v>76657.02</c:v>
                </c:pt>
                <c:pt idx="10457">
                  <c:v>76658.02</c:v>
                </c:pt>
                <c:pt idx="10458">
                  <c:v>76659.02</c:v>
                </c:pt>
                <c:pt idx="10459">
                  <c:v>76660.02</c:v>
                </c:pt>
                <c:pt idx="10460">
                  <c:v>76784.13</c:v>
                </c:pt>
                <c:pt idx="10461">
                  <c:v>76785.13</c:v>
                </c:pt>
                <c:pt idx="10462">
                  <c:v>76786.13</c:v>
                </c:pt>
                <c:pt idx="10463">
                  <c:v>76787.13</c:v>
                </c:pt>
                <c:pt idx="10464">
                  <c:v>76788.13</c:v>
                </c:pt>
                <c:pt idx="10465">
                  <c:v>76789.13</c:v>
                </c:pt>
                <c:pt idx="10466">
                  <c:v>76790.13</c:v>
                </c:pt>
                <c:pt idx="10467">
                  <c:v>76791.13</c:v>
                </c:pt>
                <c:pt idx="10468">
                  <c:v>76792.14</c:v>
                </c:pt>
                <c:pt idx="10469">
                  <c:v>76793.14</c:v>
                </c:pt>
                <c:pt idx="10470">
                  <c:v>76797.85</c:v>
                </c:pt>
                <c:pt idx="10471">
                  <c:v>76798.85</c:v>
                </c:pt>
                <c:pt idx="10472">
                  <c:v>76799.85</c:v>
                </c:pt>
                <c:pt idx="10473">
                  <c:v>76800.85</c:v>
                </c:pt>
                <c:pt idx="10474">
                  <c:v>76801.85</c:v>
                </c:pt>
                <c:pt idx="10475">
                  <c:v>76802.85</c:v>
                </c:pt>
                <c:pt idx="10476">
                  <c:v>76803.85</c:v>
                </c:pt>
                <c:pt idx="10477">
                  <c:v>76804.85</c:v>
                </c:pt>
                <c:pt idx="10478">
                  <c:v>76805.85</c:v>
                </c:pt>
                <c:pt idx="10479">
                  <c:v>76806.85</c:v>
                </c:pt>
                <c:pt idx="10480">
                  <c:v>76930.95</c:v>
                </c:pt>
                <c:pt idx="10481">
                  <c:v>76931.96000000001</c:v>
                </c:pt>
                <c:pt idx="10482">
                  <c:v>76932.96000000001</c:v>
                </c:pt>
                <c:pt idx="10483">
                  <c:v>76933.96000000001</c:v>
                </c:pt>
                <c:pt idx="10484">
                  <c:v>76934.96000000001</c:v>
                </c:pt>
                <c:pt idx="10485">
                  <c:v>76935.96000000001</c:v>
                </c:pt>
                <c:pt idx="10486">
                  <c:v>76936.96000000001</c:v>
                </c:pt>
                <c:pt idx="10487">
                  <c:v>76937.96000000001</c:v>
                </c:pt>
                <c:pt idx="10488">
                  <c:v>76938.96000000001</c:v>
                </c:pt>
                <c:pt idx="10489">
                  <c:v>76939.96000000001</c:v>
                </c:pt>
                <c:pt idx="10490">
                  <c:v>76944.67</c:v>
                </c:pt>
                <c:pt idx="10491">
                  <c:v>76945.67</c:v>
                </c:pt>
                <c:pt idx="10492">
                  <c:v>76946.67</c:v>
                </c:pt>
                <c:pt idx="10493">
                  <c:v>76947.67</c:v>
                </c:pt>
                <c:pt idx="10494">
                  <c:v>76948.67</c:v>
                </c:pt>
                <c:pt idx="10495">
                  <c:v>76949.67</c:v>
                </c:pt>
                <c:pt idx="10496">
                  <c:v>76950.67</c:v>
                </c:pt>
                <c:pt idx="10497">
                  <c:v>76951.68</c:v>
                </c:pt>
                <c:pt idx="10498">
                  <c:v>76952.68</c:v>
                </c:pt>
                <c:pt idx="10499">
                  <c:v>76953.68</c:v>
                </c:pt>
                <c:pt idx="10500">
                  <c:v>77077.78</c:v>
                </c:pt>
                <c:pt idx="10501">
                  <c:v>77078.78</c:v>
                </c:pt>
                <c:pt idx="10502">
                  <c:v>77079.78</c:v>
                </c:pt>
                <c:pt idx="10503">
                  <c:v>77080.79</c:v>
                </c:pt>
                <c:pt idx="10504">
                  <c:v>77081.79</c:v>
                </c:pt>
                <c:pt idx="10505">
                  <c:v>77082.79</c:v>
                </c:pt>
                <c:pt idx="10506">
                  <c:v>77083.79</c:v>
                </c:pt>
                <c:pt idx="10507">
                  <c:v>77084.79</c:v>
                </c:pt>
                <c:pt idx="10508">
                  <c:v>77085.79</c:v>
                </c:pt>
                <c:pt idx="10509">
                  <c:v>77086.79</c:v>
                </c:pt>
                <c:pt idx="10510">
                  <c:v>77091.5</c:v>
                </c:pt>
                <c:pt idx="10511">
                  <c:v>77092.5</c:v>
                </c:pt>
                <c:pt idx="10512">
                  <c:v>77093.5</c:v>
                </c:pt>
                <c:pt idx="10513">
                  <c:v>77094.5</c:v>
                </c:pt>
                <c:pt idx="10514">
                  <c:v>77095.5</c:v>
                </c:pt>
                <c:pt idx="10515">
                  <c:v>77096.5</c:v>
                </c:pt>
                <c:pt idx="10516">
                  <c:v>77097.5</c:v>
                </c:pt>
                <c:pt idx="10517">
                  <c:v>77098.5</c:v>
                </c:pt>
                <c:pt idx="10518">
                  <c:v>77099.5</c:v>
                </c:pt>
                <c:pt idx="10519">
                  <c:v>77100.5</c:v>
                </c:pt>
                <c:pt idx="10520">
                  <c:v>77224.54</c:v>
                </c:pt>
                <c:pt idx="10521">
                  <c:v>77225.54</c:v>
                </c:pt>
                <c:pt idx="10522">
                  <c:v>77226.54</c:v>
                </c:pt>
                <c:pt idx="10523">
                  <c:v>77227.54</c:v>
                </c:pt>
                <c:pt idx="10524">
                  <c:v>77228.54</c:v>
                </c:pt>
                <c:pt idx="10525">
                  <c:v>77229.54</c:v>
                </c:pt>
                <c:pt idx="10526">
                  <c:v>77230.54</c:v>
                </c:pt>
                <c:pt idx="10527">
                  <c:v>77231.55</c:v>
                </c:pt>
                <c:pt idx="10528">
                  <c:v>77232.55</c:v>
                </c:pt>
                <c:pt idx="10529">
                  <c:v>77233.55</c:v>
                </c:pt>
                <c:pt idx="10530">
                  <c:v>77238.25</c:v>
                </c:pt>
                <c:pt idx="10531">
                  <c:v>77239.26</c:v>
                </c:pt>
                <c:pt idx="10532">
                  <c:v>77240.26</c:v>
                </c:pt>
                <c:pt idx="10533">
                  <c:v>77241.26</c:v>
                </c:pt>
                <c:pt idx="10534">
                  <c:v>77242.26</c:v>
                </c:pt>
                <c:pt idx="10535">
                  <c:v>77243.26</c:v>
                </c:pt>
                <c:pt idx="10536">
                  <c:v>77244.26</c:v>
                </c:pt>
                <c:pt idx="10537">
                  <c:v>77245.26</c:v>
                </c:pt>
                <c:pt idx="10538">
                  <c:v>77246.26</c:v>
                </c:pt>
                <c:pt idx="10539">
                  <c:v>77247.26</c:v>
                </c:pt>
                <c:pt idx="10540">
                  <c:v>77371.36</c:v>
                </c:pt>
                <c:pt idx="10541">
                  <c:v>77372.36</c:v>
                </c:pt>
                <c:pt idx="10542">
                  <c:v>77373.37</c:v>
                </c:pt>
                <c:pt idx="10543">
                  <c:v>77374.37</c:v>
                </c:pt>
                <c:pt idx="10544">
                  <c:v>77375.37</c:v>
                </c:pt>
                <c:pt idx="10545">
                  <c:v>77376.37</c:v>
                </c:pt>
                <c:pt idx="10546">
                  <c:v>77377.37</c:v>
                </c:pt>
                <c:pt idx="10547">
                  <c:v>77378.37</c:v>
                </c:pt>
                <c:pt idx="10548">
                  <c:v>77379.37</c:v>
                </c:pt>
                <c:pt idx="10549">
                  <c:v>77380.37</c:v>
                </c:pt>
                <c:pt idx="10550">
                  <c:v>77385.08</c:v>
                </c:pt>
                <c:pt idx="10551">
                  <c:v>77386.08</c:v>
                </c:pt>
                <c:pt idx="10552">
                  <c:v>77387.08</c:v>
                </c:pt>
                <c:pt idx="10553">
                  <c:v>77388.08</c:v>
                </c:pt>
                <c:pt idx="10554">
                  <c:v>77389.08</c:v>
                </c:pt>
                <c:pt idx="10555">
                  <c:v>77390.08</c:v>
                </c:pt>
                <c:pt idx="10556">
                  <c:v>77391.08</c:v>
                </c:pt>
                <c:pt idx="10557">
                  <c:v>77392.09</c:v>
                </c:pt>
                <c:pt idx="10558">
                  <c:v>77393.09</c:v>
                </c:pt>
                <c:pt idx="10559">
                  <c:v>77394.09</c:v>
                </c:pt>
                <c:pt idx="10560">
                  <c:v>77518.1</c:v>
                </c:pt>
                <c:pt idx="10561">
                  <c:v>77519.1</c:v>
                </c:pt>
                <c:pt idx="10562">
                  <c:v>77520.11</c:v>
                </c:pt>
                <c:pt idx="10563">
                  <c:v>77521.11</c:v>
                </c:pt>
                <c:pt idx="10564">
                  <c:v>77522.11</c:v>
                </c:pt>
                <c:pt idx="10565">
                  <c:v>77523.11</c:v>
                </c:pt>
                <c:pt idx="10566">
                  <c:v>77524.11</c:v>
                </c:pt>
                <c:pt idx="10567">
                  <c:v>77525.11</c:v>
                </c:pt>
                <c:pt idx="10568">
                  <c:v>77526.11</c:v>
                </c:pt>
                <c:pt idx="10569">
                  <c:v>77527.11</c:v>
                </c:pt>
                <c:pt idx="10570">
                  <c:v>77531.82</c:v>
                </c:pt>
                <c:pt idx="10571">
                  <c:v>77532.82</c:v>
                </c:pt>
                <c:pt idx="10572">
                  <c:v>77533.82</c:v>
                </c:pt>
                <c:pt idx="10573">
                  <c:v>77534.82</c:v>
                </c:pt>
                <c:pt idx="10574">
                  <c:v>77535.82</c:v>
                </c:pt>
                <c:pt idx="10575">
                  <c:v>77536.83</c:v>
                </c:pt>
                <c:pt idx="10576">
                  <c:v>77537.83</c:v>
                </c:pt>
                <c:pt idx="10577">
                  <c:v>77538.83</c:v>
                </c:pt>
                <c:pt idx="10578">
                  <c:v>77539.83</c:v>
                </c:pt>
                <c:pt idx="10579">
                  <c:v>77540.83</c:v>
                </c:pt>
                <c:pt idx="10580">
                  <c:v>77664.93</c:v>
                </c:pt>
                <c:pt idx="10581">
                  <c:v>77665.93</c:v>
                </c:pt>
                <c:pt idx="10582">
                  <c:v>77666.93</c:v>
                </c:pt>
                <c:pt idx="10583">
                  <c:v>77667.93</c:v>
                </c:pt>
                <c:pt idx="10584">
                  <c:v>77668.93</c:v>
                </c:pt>
                <c:pt idx="10585">
                  <c:v>77669.93999999999</c:v>
                </c:pt>
                <c:pt idx="10586">
                  <c:v>77670.93999999999</c:v>
                </c:pt>
                <c:pt idx="10587">
                  <c:v>77671.93999999999</c:v>
                </c:pt>
                <c:pt idx="10588">
                  <c:v>77672.93999999999</c:v>
                </c:pt>
                <c:pt idx="10589">
                  <c:v>77673.93999999999</c:v>
                </c:pt>
                <c:pt idx="10590">
                  <c:v>77678.65</c:v>
                </c:pt>
                <c:pt idx="10591">
                  <c:v>77679.65</c:v>
                </c:pt>
                <c:pt idx="10592">
                  <c:v>77680.65</c:v>
                </c:pt>
                <c:pt idx="10593">
                  <c:v>77681.65</c:v>
                </c:pt>
                <c:pt idx="10594">
                  <c:v>77682.65</c:v>
                </c:pt>
                <c:pt idx="10595">
                  <c:v>77683.65</c:v>
                </c:pt>
                <c:pt idx="10596">
                  <c:v>77684.65</c:v>
                </c:pt>
                <c:pt idx="10597">
                  <c:v>77685.65</c:v>
                </c:pt>
                <c:pt idx="10598">
                  <c:v>77686.65</c:v>
                </c:pt>
                <c:pt idx="10599">
                  <c:v>77687.65</c:v>
                </c:pt>
                <c:pt idx="10600">
                  <c:v>77811.76</c:v>
                </c:pt>
                <c:pt idx="10601">
                  <c:v>77812.76</c:v>
                </c:pt>
                <c:pt idx="10602">
                  <c:v>77813.76</c:v>
                </c:pt>
                <c:pt idx="10603">
                  <c:v>77814.76</c:v>
                </c:pt>
                <c:pt idx="10604">
                  <c:v>77815.76</c:v>
                </c:pt>
                <c:pt idx="10605">
                  <c:v>77816.76</c:v>
                </c:pt>
                <c:pt idx="10606">
                  <c:v>77817.76</c:v>
                </c:pt>
                <c:pt idx="10607">
                  <c:v>77818.76</c:v>
                </c:pt>
                <c:pt idx="10608">
                  <c:v>77819.76</c:v>
                </c:pt>
                <c:pt idx="10609">
                  <c:v>77820.76</c:v>
                </c:pt>
                <c:pt idx="10610">
                  <c:v>77825.47</c:v>
                </c:pt>
                <c:pt idx="10611">
                  <c:v>77826.47</c:v>
                </c:pt>
                <c:pt idx="10612">
                  <c:v>77827.47</c:v>
                </c:pt>
                <c:pt idx="10613">
                  <c:v>77828.47</c:v>
                </c:pt>
                <c:pt idx="10614">
                  <c:v>77829.48</c:v>
                </c:pt>
                <c:pt idx="10615">
                  <c:v>77830.48</c:v>
                </c:pt>
                <c:pt idx="10616">
                  <c:v>77831.48</c:v>
                </c:pt>
                <c:pt idx="10617">
                  <c:v>77832.48</c:v>
                </c:pt>
                <c:pt idx="10618">
                  <c:v>77833.48</c:v>
                </c:pt>
                <c:pt idx="10619">
                  <c:v>77834.48</c:v>
                </c:pt>
                <c:pt idx="10620">
                  <c:v>77958.58</c:v>
                </c:pt>
                <c:pt idx="10621">
                  <c:v>77959.58</c:v>
                </c:pt>
                <c:pt idx="10622">
                  <c:v>77960.59</c:v>
                </c:pt>
                <c:pt idx="10623">
                  <c:v>77961.59</c:v>
                </c:pt>
                <c:pt idx="10624">
                  <c:v>77962.59</c:v>
                </c:pt>
                <c:pt idx="10625">
                  <c:v>77963.59</c:v>
                </c:pt>
                <c:pt idx="10626">
                  <c:v>77964.59</c:v>
                </c:pt>
                <c:pt idx="10627">
                  <c:v>77965.59</c:v>
                </c:pt>
                <c:pt idx="10628">
                  <c:v>77966.59</c:v>
                </c:pt>
                <c:pt idx="10629">
                  <c:v>77967.59</c:v>
                </c:pt>
                <c:pt idx="10630">
                  <c:v>77972.3</c:v>
                </c:pt>
                <c:pt idx="10631">
                  <c:v>77973.3</c:v>
                </c:pt>
                <c:pt idx="10632">
                  <c:v>77974.3</c:v>
                </c:pt>
                <c:pt idx="10633">
                  <c:v>77975.3</c:v>
                </c:pt>
                <c:pt idx="10634">
                  <c:v>77976.3</c:v>
                </c:pt>
                <c:pt idx="10635">
                  <c:v>77977.3</c:v>
                </c:pt>
                <c:pt idx="10636">
                  <c:v>77978.3</c:v>
                </c:pt>
                <c:pt idx="10637">
                  <c:v>77979.3</c:v>
                </c:pt>
                <c:pt idx="10638">
                  <c:v>77980.31</c:v>
                </c:pt>
                <c:pt idx="10639">
                  <c:v>77981.31</c:v>
                </c:pt>
                <c:pt idx="10640">
                  <c:v>78105.40999999999</c:v>
                </c:pt>
                <c:pt idx="10641">
                  <c:v>78106.40999999999</c:v>
                </c:pt>
                <c:pt idx="10642">
                  <c:v>78107.40999999999</c:v>
                </c:pt>
                <c:pt idx="10643">
                  <c:v>78108.40999999999</c:v>
                </c:pt>
                <c:pt idx="10644">
                  <c:v>78109.40999999999</c:v>
                </c:pt>
                <c:pt idx="10645">
                  <c:v>78110.40999999999</c:v>
                </c:pt>
                <c:pt idx="10646">
                  <c:v>78111.40999999999</c:v>
                </c:pt>
                <c:pt idx="10647">
                  <c:v>78112.42</c:v>
                </c:pt>
                <c:pt idx="10648">
                  <c:v>78113.42</c:v>
                </c:pt>
                <c:pt idx="10649">
                  <c:v>78114.42</c:v>
                </c:pt>
                <c:pt idx="10650">
                  <c:v>78119.13</c:v>
                </c:pt>
                <c:pt idx="10651">
                  <c:v>78120.13</c:v>
                </c:pt>
                <c:pt idx="10652">
                  <c:v>78121.13</c:v>
                </c:pt>
                <c:pt idx="10653">
                  <c:v>78122.13</c:v>
                </c:pt>
                <c:pt idx="10654">
                  <c:v>78123.13</c:v>
                </c:pt>
                <c:pt idx="10655">
                  <c:v>78124.13</c:v>
                </c:pt>
                <c:pt idx="10656">
                  <c:v>78125.13</c:v>
                </c:pt>
                <c:pt idx="10657">
                  <c:v>78126.13</c:v>
                </c:pt>
                <c:pt idx="10658">
                  <c:v>78127.13</c:v>
                </c:pt>
                <c:pt idx="10659">
                  <c:v>78128.13</c:v>
                </c:pt>
                <c:pt idx="10660">
                  <c:v>78252.24000000001</c:v>
                </c:pt>
                <c:pt idx="10661">
                  <c:v>78253.24000000001</c:v>
                </c:pt>
                <c:pt idx="10662">
                  <c:v>78254.24000000001</c:v>
                </c:pt>
                <c:pt idx="10663">
                  <c:v>78255.24000000001</c:v>
                </c:pt>
                <c:pt idx="10664">
                  <c:v>78256.24000000001</c:v>
                </c:pt>
                <c:pt idx="10665">
                  <c:v>78257.24000000001</c:v>
                </c:pt>
                <c:pt idx="10666">
                  <c:v>78258.24000000001</c:v>
                </c:pt>
                <c:pt idx="10667">
                  <c:v>78259.24000000001</c:v>
                </c:pt>
                <c:pt idx="10668">
                  <c:v>78260.24000000001</c:v>
                </c:pt>
                <c:pt idx="10669">
                  <c:v>78261.24000000001</c:v>
                </c:pt>
                <c:pt idx="10670">
                  <c:v>78265.95</c:v>
                </c:pt>
                <c:pt idx="10671">
                  <c:v>78266.95</c:v>
                </c:pt>
                <c:pt idx="10672">
                  <c:v>78267.96000000001</c:v>
                </c:pt>
                <c:pt idx="10673">
                  <c:v>78268.96000000001</c:v>
                </c:pt>
                <c:pt idx="10674">
                  <c:v>78269.96000000001</c:v>
                </c:pt>
                <c:pt idx="10675">
                  <c:v>78270.96000000001</c:v>
                </c:pt>
                <c:pt idx="10676">
                  <c:v>78271.96000000001</c:v>
                </c:pt>
                <c:pt idx="10677">
                  <c:v>78272.96000000001</c:v>
                </c:pt>
                <c:pt idx="10678">
                  <c:v>78273.96000000001</c:v>
                </c:pt>
                <c:pt idx="10679">
                  <c:v>78274.96000000001</c:v>
                </c:pt>
                <c:pt idx="10680">
                  <c:v>78399.07</c:v>
                </c:pt>
                <c:pt idx="10681">
                  <c:v>78400.07</c:v>
                </c:pt>
                <c:pt idx="10682">
                  <c:v>78401.07</c:v>
                </c:pt>
                <c:pt idx="10683">
                  <c:v>78402.07</c:v>
                </c:pt>
                <c:pt idx="10684">
                  <c:v>78403.07</c:v>
                </c:pt>
                <c:pt idx="10685">
                  <c:v>78404.07</c:v>
                </c:pt>
                <c:pt idx="10686">
                  <c:v>78405.07</c:v>
                </c:pt>
                <c:pt idx="10687">
                  <c:v>78406.07</c:v>
                </c:pt>
                <c:pt idx="10688">
                  <c:v>78407.07</c:v>
                </c:pt>
                <c:pt idx="10689">
                  <c:v>78408.08</c:v>
                </c:pt>
                <c:pt idx="10690">
                  <c:v>78412.78</c:v>
                </c:pt>
                <c:pt idx="10691">
                  <c:v>78413.78</c:v>
                </c:pt>
                <c:pt idx="10692">
                  <c:v>78414.78</c:v>
                </c:pt>
                <c:pt idx="10693">
                  <c:v>78415.79</c:v>
                </c:pt>
                <c:pt idx="10694">
                  <c:v>78416.79</c:v>
                </c:pt>
                <c:pt idx="10695">
                  <c:v>78417.79</c:v>
                </c:pt>
                <c:pt idx="10696">
                  <c:v>78418.79</c:v>
                </c:pt>
                <c:pt idx="10697">
                  <c:v>78419.79</c:v>
                </c:pt>
                <c:pt idx="10698">
                  <c:v>78420.79</c:v>
                </c:pt>
                <c:pt idx="10699">
                  <c:v>78421.79</c:v>
                </c:pt>
                <c:pt idx="10700">
                  <c:v>78545.86</c:v>
                </c:pt>
                <c:pt idx="10701">
                  <c:v>78546.86</c:v>
                </c:pt>
                <c:pt idx="10702">
                  <c:v>78547.86</c:v>
                </c:pt>
                <c:pt idx="10703">
                  <c:v>78548.86</c:v>
                </c:pt>
                <c:pt idx="10704">
                  <c:v>78549.86</c:v>
                </c:pt>
                <c:pt idx="10705">
                  <c:v>78550.87</c:v>
                </c:pt>
                <c:pt idx="10706">
                  <c:v>78551.87</c:v>
                </c:pt>
                <c:pt idx="10707">
                  <c:v>78552.87</c:v>
                </c:pt>
                <c:pt idx="10708">
                  <c:v>78553.87</c:v>
                </c:pt>
                <c:pt idx="10709">
                  <c:v>78554.87</c:v>
                </c:pt>
                <c:pt idx="10710">
                  <c:v>78559.58</c:v>
                </c:pt>
                <c:pt idx="10711">
                  <c:v>78560.58</c:v>
                </c:pt>
                <c:pt idx="10712">
                  <c:v>78561.58</c:v>
                </c:pt>
                <c:pt idx="10713">
                  <c:v>78562.58</c:v>
                </c:pt>
                <c:pt idx="10714">
                  <c:v>78563.58</c:v>
                </c:pt>
                <c:pt idx="10715">
                  <c:v>78564.58</c:v>
                </c:pt>
                <c:pt idx="10716">
                  <c:v>78565.58</c:v>
                </c:pt>
                <c:pt idx="10717">
                  <c:v>78566.58</c:v>
                </c:pt>
                <c:pt idx="10718">
                  <c:v>78567.58</c:v>
                </c:pt>
                <c:pt idx="10719">
                  <c:v>78568.58</c:v>
                </c:pt>
                <c:pt idx="10720">
                  <c:v>78692.69</c:v>
                </c:pt>
                <c:pt idx="10721">
                  <c:v>78693.69</c:v>
                </c:pt>
                <c:pt idx="10722">
                  <c:v>78694.69</c:v>
                </c:pt>
                <c:pt idx="10723">
                  <c:v>78695.69</c:v>
                </c:pt>
                <c:pt idx="10724">
                  <c:v>78696.69</c:v>
                </c:pt>
                <c:pt idx="10725">
                  <c:v>78697.69</c:v>
                </c:pt>
                <c:pt idx="10726">
                  <c:v>78698.69</c:v>
                </c:pt>
                <c:pt idx="10727">
                  <c:v>78699.69</c:v>
                </c:pt>
                <c:pt idx="10728">
                  <c:v>78700.69</c:v>
                </c:pt>
                <c:pt idx="10729">
                  <c:v>78701.69</c:v>
                </c:pt>
                <c:pt idx="10730">
                  <c:v>78706.4</c:v>
                </c:pt>
                <c:pt idx="10731">
                  <c:v>78707.4</c:v>
                </c:pt>
                <c:pt idx="10732">
                  <c:v>78708.4</c:v>
                </c:pt>
                <c:pt idx="10733">
                  <c:v>78709.4</c:v>
                </c:pt>
                <c:pt idx="10734">
                  <c:v>78710.4</c:v>
                </c:pt>
                <c:pt idx="10735">
                  <c:v>78711.4</c:v>
                </c:pt>
                <c:pt idx="10736">
                  <c:v>78712.4</c:v>
                </c:pt>
                <c:pt idx="10737">
                  <c:v>78713.40999999999</c:v>
                </c:pt>
                <c:pt idx="10738">
                  <c:v>78714.40999999999</c:v>
                </c:pt>
                <c:pt idx="10739">
                  <c:v>78715.40999999999</c:v>
                </c:pt>
                <c:pt idx="10740">
                  <c:v>78839.51</c:v>
                </c:pt>
                <c:pt idx="10741">
                  <c:v>78840.52</c:v>
                </c:pt>
                <c:pt idx="10742">
                  <c:v>78841.52</c:v>
                </c:pt>
                <c:pt idx="10743">
                  <c:v>78842.52</c:v>
                </c:pt>
                <c:pt idx="10744">
                  <c:v>78843.52</c:v>
                </c:pt>
                <c:pt idx="10745">
                  <c:v>78844.52</c:v>
                </c:pt>
                <c:pt idx="10746">
                  <c:v>78845.52</c:v>
                </c:pt>
                <c:pt idx="10747">
                  <c:v>78846.52</c:v>
                </c:pt>
                <c:pt idx="10748">
                  <c:v>78847.52</c:v>
                </c:pt>
                <c:pt idx="10749">
                  <c:v>78848.52</c:v>
                </c:pt>
                <c:pt idx="10750">
                  <c:v>78853.23</c:v>
                </c:pt>
                <c:pt idx="10751">
                  <c:v>78854.23</c:v>
                </c:pt>
                <c:pt idx="10752">
                  <c:v>78855.23</c:v>
                </c:pt>
                <c:pt idx="10753">
                  <c:v>78856.23</c:v>
                </c:pt>
                <c:pt idx="10754">
                  <c:v>78857.23</c:v>
                </c:pt>
                <c:pt idx="10755">
                  <c:v>78858.23</c:v>
                </c:pt>
                <c:pt idx="10756">
                  <c:v>78859.24000000001</c:v>
                </c:pt>
                <c:pt idx="10757">
                  <c:v>78860.24000000001</c:v>
                </c:pt>
                <c:pt idx="10758">
                  <c:v>78861.24000000001</c:v>
                </c:pt>
                <c:pt idx="10759">
                  <c:v>78862.24000000001</c:v>
                </c:pt>
                <c:pt idx="10760">
                  <c:v>78986.34</c:v>
                </c:pt>
                <c:pt idx="10761">
                  <c:v>78987.35</c:v>
                </c:pt>
                <c:pt idx="10762">
                  <c:v>78988.35</c:v>
                </c:pt>
                <c:pt idx="10763">
                  <c:v>78989.35</c:v>
                </c:pt>
                <c:pt idx="10764">
                  <c:v>78990.35</c:v>
                </c:pt>
                <c:pt idx="10765">
                  <c:v>78991.35</c:v>
                </c:pt>
                <c:pt idx="10766">
                  <c:v>78992.35</c:v>
                </c:pt>
                <c:pt idx="10767">
                  <c:v>78993.35</c:v>
                </c:pt>
                <c:pt idx="10768">
                  <c:v>78994.35</c:v>
                </c:pt>
                <c:pt idx="10769">
                  <c:v>78995.35</c:v>
                </c:pt>
                <c:pt idx="10770">
                  <c:v>79000.06</c:v>
                </c:pt>
                <c:pt idx="10771">
                  <c:v>79001.06</c:v>
                </c:pt>
                <c:pt idx="10772">
                  <c:v>79002.06</c:v>
                </c:pt>
                <c:pt idx="10773">
                  <c:v>79003.06</c:v>
                </c:pt>
                <c:pt idx="10774">
                  <c:v>79004.06</c:v>
                </c:pt>
                <c:pt idx="10775">
                  <c:v>79005.06</c:v>
                </c:pt>
                <c:pt idx="10776">
                  <c:v>79006.06</c:v>
                </c:pt>
                <c:pt idx="10777">
                  <c:v>79007.07</c:v>
                </c:pt>
                <c:pt idx="10778">
                  <c:v>79008.07</c:v>
                </c:pt>
                <c:pt idx="10779">
                  <c:v>79009.07</c:v>
                </c:pt>
                <c:pt idx="10780">
                  <c:v>79133.17</c:v>
                </c:pt>
                <c:pt idx="10781">
                  <c:v>79134.17</c:v>
                </c:pt>
                <c:pt idx="10782">
                  <c:v>79135.17</c:v>
                </c:pt>
                <c:pt idx="10783">
                  <c:v>79136.17</c:v>
                </c:pt>
                <c:pt idx="10784">
                  <c:v>79137.17</c:v>
                </c:pt>
                <c:pt idx="10785">
                  <c:v>79138.17</c:v>
                </c:pt>
                <c:pt idx="10786">
                  <c:v>79139.18</c:v>
                </c:pt>
                <c:pt idx="10787">
                  <c:v>79140.18</c:v>
                </c:pt>
                <c:pt idx="10788">
                  <c:v>79141.18</c:v>
                </c:pt>
                <c:pt idx="10789">
                  <c:v>79142.18</c:v>
                </c:pt>
                <c:pt idx="10790">
                  <c:v>79146.88</c:v>
                </c:pt>
                <c:pt idx="10791">
                  <c:v>79147.88</c:v>
                </c:pt>
                <c:pt idx="10792">
                  <c:v>79148.88</c:v>
                </c:pt>
                <c:pt idx="10793">
                  <c:v>79149.88</c:v>
                </c:pt>
                <c:pt idx="10794">
                  <c:v>79150.89</c:v>
                </c:pt>
                <c:pt idx="10795">
                  <c:v>79151.89</c:v>
                </c:pt>
                <c:pt idx="10796">
                  <c:v>79152.89</c:v>
                </c:pt>
                <c:pt idx="10797">
                  <c:v>79153.89</c:v>
                </c:pt>
                <c:pt idx="10798">
                  <c:v>79154.89</c:v>
                </c:pt>
                <c:pt idx="10799">
                  <c:v>79155.89</c:v>
                </c:pt>
                <c:pt idx="10800">
                  <c:v>79279.99000000001</c:v>
                </c:pt>
                <c:pt idx="10801">
                  <c:v>79281.0</c:v>
                </c:pt>
                <c:pt idx="10802">
                  <c:v>79282.0</c:v>
                </c:pt>
                <c:pt idx="10803">
                  <c:v>79283.0</c:v>
                </c:pt>
                <c:pt idx="10804">
                  <c:v>79284.0</c:v>
                </c:pt>
                <c:pt idx="10805">
                  <c:v>79285.0</c:v>
                </c:pt>
                <c:pt idx="10806">
                  <c:v>79286.0</c:v>
                </c:pt>
                <c:pt idx="10807">
                  <c:v>79287.0</c:v>
                </c:pt>
                <c:pt idx="10808">
                  <c:v>79288.0</c:v>
                </c:pt>
                <c:pt idx="10809">
                  <c:v>79289.0</c:v>
                </c:pt>
                <c:pt idx="10810">
                  <c:v>79293.71000000001</c:v>
                </c:pt>
                <c:pt idx="10811">
                  <c:v>79294.71000000001</c:v>
                </c:pt>
                <c:pt idx="10812">
                  <c:v>79295.71000000001</c:v>
                </c:pt>
                <c:pt idx="10813">
                  <c:v>79296.71000000001</c:v>
                </c:pt>
                <c:pt idx="10814">
                  <c:v>79297.71000000001</c:v>
                </c:pt>
                <c:pt idx="10815">
                  <c:v>79298.71000000001</c:v>
                </c:pt>
                <c:pt idx="10816">
                  <c:v>79299.71000000001</c:v>
                </c:pt>
                <c:pt idx="10817">
                  <c:v>79300.72</c:v>
                </c:pt>
                <c:pt idx="10818">
                  <c:v>79301.72</c:v>
                </c:pt>
                <c:pt idx="10819">
                  <c:v>79302.72</c:v>
                </c:pt>
                <c:pt idx="10820">
                  <c:v>79426.82</c:v>
                </c:pt>
                <c:pt idx="10821">
                  <c:v>79427.82</c:v>
                </c:pt>
                <c:pt idx="10822">
                  <c:v>79428.83</c:v>
                </c:pt>
                <c:pt idx="10823">
                  <c:v>79429.83</c:v>
                </c:pt>
                <c:pt idx="10824">
                  <c:v>79430.83</c:v>
                </c:pt>
                <c:pt idx="10825">
                  <c:v>79431.83</c:v>
                </c:pt>
                <c:pt idx="10826">
                  <c:v>79432.83</c:v>
                </c:pt>
                <c:pt idx="10827">
                  <c:v>79433.83</c:v>
                </c:pt>
                <c:pt idx="10828">
                  <c:v>79434.83</c:v>
                </c:pt>
                <c:pt idx="10829">
                  <c:v>79435.83</c:v>
                </c:pt>
                <c:pt idx="10830">
                  <c:v>79440.54</c:v>
                </c:pt>
                <c:pt idx="10831">
                  <c:v>79441.54</c:v>
                </c:pt>
                <c:pt idx="10832">
                  <c:v>79442.54</c:v>
                </c:pt>
                <c:pt idx="10833">
                  <c:v>79443.54</c:v>
                </c:pt>
                <c:pt idx="10834">
                  <c:v>79444.54</c:v>
                </c:pt>
                <c:pt idx="10835">
                  <c:v>79445.54</c:v>
                </c:pt>
                <c:pt idx="10836">
                  <c:v>79446.54</c:v>
                </c:pt>
                <c:pt idx="10837">
                  <c:v>79447.54</c:v>
                </c:pt>
                <c:pt idx="10838">
                  <c:v>79448.54</c:v>
                </c:pt>
                <c:pt idx="10839">
                  <c:v>79449.54</c:v>
                </c:pt>
                <c:pt idx="10840">
                  <c:v>79573.65</c:v>
                </c:pt>
                <c:pt idx="10841">
                  <c:v>79574.65</c:v>
                </c:pt>
                <c:pt idx="10842">
                  <c:v>79575.65</c:v>
                </c:pt>
                <c:pt idx="10843">
                  <c:v>79576.65</c:v>
                </c:pt>
                <c:pt idx="10844">
                  <c:v>79577.65</c:v>
                </c:pt>
                <c:pt idx="10845">
                  <c:v>79578.65</c:v>
                </c:pt>
                <c:pt idx="10846">
                  <c:v>79579.65</c:v>
                </c:pt>
                <c:pt idx="10847">
                  <c:v>79580.66</c:v>
                </c:pt>
                <c:pt idx="10848">
                  <c:v>79581.66</c:v>
                </c:pt>
                <c:pt idx="10849">
                  <c:v>79582.66</c:v>
                </c:pt>
                <c:pt idx="10850">
                  <c:v>79587.37</c:v>
                </c:pt>
                <c:pt idx="10851">
                  <c:v>79588.37</c:v>
                </c:pt>
                <c:pt idx="10852">
                  <c:v>79589.37</c:v>
                </c:pt>
                <c:pt idx="10853">
                  <c:v>79590.37</c:v>
                </c:pt>
                <c:pt idx="10854">
                  <c:v>79591.37</c:v>
                </c:pt>
                <c:pt idx="10855">
                  <c:v>79592.37</c:v>
                </c:pt>
                <c:pt idx="10856">
                  <c:v>79593.37</c:v>
                </c:pt>
                <c:pt idx="10857">
                  <c:v>79594.37</c:v>
                </c:pt>
                <c:pt idx="10858">
                  <c:v>79595.37</c:v>
                </c:pt>
                <c:pt idx="10859">
                  <c:v>79596.37</c:v>
                </c:pt>
                <c:pt idx="10860">
                  <c:v>79720.48</c:v>
                </c:pt>
                <c:pt idx="10861">
                  <c:v>79721.48</c:v>
                </c:pt>
                <c:pt idx="10862">
                  <c:v>79722.48</c:v>
                </c:pt>
                <c:pt idx="10863">
                  <c:v>79723.48</c:v>
                </c:pt>
                <c:pt idx="10864">
                  <c:v>79724.48</c:v>
                </c:pt>
                <c:pt idx="10865">
                  <c:v>79725.48</c:v>
                </c:pt>
                <c:pt idx="10866">
                  <c:v>79726.48</c:v>
                </c:pt>
                <c:pt idx="10867">
                  <c:v>79727.48</c:v>
                </c:pt>
                <c:pt idx="10868">
                  <c:v>79728.48</c:v>
                </c:pt>
                <c:pt idx="10869">
                  <c:v>79729.49000000001</c:v>
                </c:pt>
                <c:pt idx="10870">
                  <c:v>79734.19</c:v>
                </c:pt>
                <c:pt idx="10871">
                  <c:v>79735.2</c:v>
                </c:pt>
                <c:pt idx="10872">
                  <c:v>79736.2</c:v>
                </c:pt>
                <c:pt idx="10873">
                  <c:v>79737.2</c:v>
                </c:pt>
                <c:pt idx="10874">
                  <c:v>79738.2</c:v>
                </c:pt>
                <c:pt idx="10875">
                  <c:v>79739.2</c:v>
                </c:pt>
                <c:pt idx="10876">
                  <c:v>79740.2</c:v>
                </c:pt>
                <c:pt idx="10877">
                  <c:v>79741.2</c:v>
                </c:pt>
                <c:pt idx="10878">
                  <c:v>79742.2</c:v>
                </c:pt>
                <c:pt idx="10879">
                  <c:v>79743.2</c:v>
                </c:pt>
                <c:pt idx="10880">
                  <c:v>79867.26</c:v>
                </c:pt>
                <c:pt idx="10881">
                  <c:v>79868.26</c:v>
                </c:pt>
                <c:pt idx="10882">
                  <c:v>79869.26</c:v>
                </c:pt>
                <c:pt idx="10883">
                  <c:v>79870.26</c:v>
                </c:pt>
                <c:pt idx="10884">
                  <c:v>79871.26</c:v>
                </c:pt>
                <c:pt idx="10885">
                  <c:v>79872.27</c:v>
                </c:pt>
                <c:pt idx="10886">
                  <c:v>79873.27</c:v>
                </c:pt>
                <c:pt idx="10887">
                  <c:v>79874.27</c:v>
                </c:pt>
                <c:pt idx="10888">
                  <c:v>79875.27</c:v>
                </c:pt>
                <c:pt idx="10889">
                  <c:v>79876.27</c:v>
                </c:pt>
                <c:pt idx="10890">
                  <c:v>79880.98</c:v>
                </c:pt>
                <c:pt idx="10891">
                  <c:v>79881.98</c:v>
                </c:pt>
                <c:pt idx="10892">
                  <c:v>79882.98</c:v>
                </c:pt>
                <c:pt idx="10893">
                  <c:v>79883.98</c:v>
                </c:pt>
                <c:pt idx="10894">
                  <c:v>79884.98</c:v>
                </c:pt>
                <c:pt idx="10895">
                  <c:v>79885.98</c:v>
                </c:pt>
                <c:pt idx="10896">
                  <c:v>79886.98</c:v>
                </c:pt>
                <c:pt idx="10897">
                  <c:v>79887.98</c:v>
                </c:pt>
                <c:pt idx="10898">
                  <c:v>79888.98</c:v>
                </c:pt>
                <c:pt idx="10899">
                  <c:v>79889.98</c:v>
                </c:pt>
                <c:pt idx="10900">
                  <c:v>80014.09</c:v>
                </c:pt>
                <c:pt idx="10901">
                  <c:v>80015.09</c:v>
                </c:pt>
                <c:pt idx="10902">
                  <c:v>80016.09</c:v>
                </c:pt>
                <c:pt idx="10903">
                  <c:v>80017.09</c:v>
                </c:pt>
                <c:pt idx="10904">
                  <c:v>80018.09</c:v>
                </c:pt>
                <c:pt idx="10905">
                  <c:v>80019.09</c:v>
                </c:pt>
                <c:pt idx="10906">
                  <c:v>80020.09</c:v>
                </c:pt>
                <c:pt idx="10907">
                  <c:v>80021.09</c:v>
                </c:pt>
                <c:pt idx="10908">
                  <c:v>80022.1</c:v>
                </c:pt>
                <c:pt idx="10909">
                  <c:v>80023.1</c:v>
                </c:pt>
                <c:pt idx="10910">
                  <c:v>80027.8</c:v>
                </c:pt>
                <c:pt idx="10911">
                  <c:v>80028.8</c:v>
                </c:pt>
                <c:pt idx="10912">
                  <c:v>80029.8</c:v>
                </c:pt>
                <c:pt idx="10913">
                  <c:v>80030.81</c:v>
                </c:pt>
                <c:pt idx="10914">
                  <c:v>80031.81</c:v>
                </c:pt>
                <c:pt idx="10915">
                  <c:v>80032.81</c:v>
                </c:pt>
                <c:pt idx="10916">
                  <c:v>80033.81</c:v>
                </c:pt>
                <c:pt idx="10917">
                  <c:v>80034.81</c:v>
                </c:pt>
                <c:pt idx="10918">
                  <c:v>80035.81</c:v>
                </c:pt>
                <c:pt idx="10919">
                  <c:v>80036.81</c:v>
                </c:pt>
                <c:pt idx="10920">
                  <c:v>80160.90999999999</c:v>
                </c:pt>
                <c:pt idx="10921">
                  <c:v>80161.90999999999</c:v>
                </c:pt>
                <c:pt idx="10922">
                  <c:v>80162.90999999999</c:v>
                </c:pt>
                <c:pt idx="10923">
                  <c:v>80163.90999999999</c:v>
                </c:pt>
                <c:pt idx="10924">
                  <c:v>80164.90999999999</c:v>
                </c:pt>
                <c:pt idx="10925">
                  <c:v>80165.90999999999</c:v>
                </c:pt>
                <c:pt idx="10926">
                  <c:v>80166.92</c:v>
                </c:pt>
                <c:pt idx="10927">
                  <c:v>80167.90999999999</c:v>
                </c:pt>
                <c:pt idx="10928">
                  <c:v>80168.92</c:v>
                </c:pt>
                <c:pt idx="10929">
                  <c:v>80169.92</c:v>
                </c:pt>
                <c:pt idx="10930">
                  <c:v>80174.63</c:v>
                </c:pt>
                <c:pt idx="10931">
                  <c:v>80175.63</c:v>
                </c:pt>
                <c:pt idx="10932">
                  <c:v>80176.63</c:v>
                </c:pt>
                <c:pt idx="10933">
                  <c:v>80177.63</c:v>
                </c:pt>
                <c:pt idx="10934">
                  <c:v>80178.63</c:v>
                </c:pt>
                <c:pt idx="10935">
                  <c:v>80179.63</c:v>
                </c:pt>
                <c:pt idx="10936">
                  <c:v>80180.63</c:v>
                </c:pt>
                <c:pt idx="10937">
                  <c:v>80181.63</c:v>
                </c:pt>
                <c:pt idx="10938">
                  <c:v>80182.63</c:v>
                </c:pt>
                <c:pt idx="10939">
                  <c:v>80183.63</c:v>
                </c:pt>
                <c:pt idx="10940">
                  <c:v>80307.74000000001</c:v>
                </c:pt>
                <c:pt idx="10941">
                  <c:v>80308.74000000001</c:v>
                </c:pt>
                <c:pt idx="10942">
                  <c:v>80309.74000000001</c:v>
                </c:pt>
                <c:pt idx="10943">
                  <c:v>80310.74000000001</c:v>
                </c:pt>
                <c:pt idx="10944">
                  <c:v>80311.74000000001</c:v>
                </c:pt>
                <c:pt idx="10945">
                  <c:v>80312.74000000001</c:v>
                </c:pt>
                <c:pt idx="10946">
                  <c:v>80313.74000000001</c:v>
                </c:pt>
                <c:pt idx="10947">
                  <c:v>80314.74000000001</c:v>
                </c:pt>
                <c:pt idx="10948">
                  <c:v>80315.74000000001</c:v>
                </c:pt>
                <c:pt idx="10949">
                  <c:v>80316.74000000001</c:v>
                </c:pt>
                <c:pt idx="10950">
                  <c:v>80321.45</c:v>
                </c:pt>
                <c:pt idx="10951">
                  <c:v>80322.45</c:v>
                </c:pt>
                <c:pt idx="10952">
                  <c:v>80323.45</c:v>
                </c:pt>
                <c:pt idx="10953">
                  <c:v>80324.45</c:v>
                </c:pt>
                <c:pt idx="10954">
                  <c:v>80325.45</c:v>
                </c:pt>
                <c:pt idx="10955">
                  <c:v>80326.45</c:v>
                </c:pt>
                <c:pt idx="10956">
                  <c:v>80327.46000000001</c:v>
                </c:pt>
                <c:pt idx="10957">
                  <c:v>80328.46000000001</c:v>
                </c:pt>
                <c:pt idx="10958">
                  <c:v>80329.46000000001</c:v>
                </c:pt>
                <c:pt idx="10959">
                  <c:v>80330.46000000001</c:v>
                </c:pt>
                <c:pt idx="10960">
                  <c:v>80454.57</c:v>
                </c:pt>
                <c:pt idx="10961">
                  <c:v>80455.57</c:v>
                </c:pt>
                <c:pt idx="10962">
                  <c:v>80456.57</c:v>
                </c:pt>
                <c:pt idx="10963">
                  <c:v>80457.57</c:v>
                </c:pt>
                <c:pt idx="10964">
                  <c:v>80458.57</c:v>
                </c:pt>
                <c:pt idx="10965">
                  <c:v>80459.57</c:v>
                </c:pt>
                <c:pt idx="10966">
                  <c:v>80460.57</c:v>
                </c:pt>
                <c:pt idx="10967">
                  <c:v>80461.57</c:v>
                </c:pt>
                <c:pt idx="10968">
                  <c:v>80462.57</c:v>
                </c:pt>
                <c:pt idx="10969">
                  <c:v>80463.57</c:v>
                </c:pt>
                <c:pt idx="10970">
                  <c:v>80468.28</c:v>
                </c:pt>
                <c:pt idx="10971">
                  <c:v>80469.28</c:v>
                </c:pt>
                <c:pt idx="10972">
                  <c:v>80470.28</c:v>
                </c:pt>
                <c:pt idx="10973">
                  <c:v>80471.28</c:v>
                </c:pt>
                <c:pt idx="10974">
                  <c:v>80472.28</c:v>
                </c:pt>
                <c:pt idx="10975">
                  <c:v>80473.28</c:v>
                </c:pt>
                <c:pt idx="10976">
                  <c:v>80474.28</c:v>
                </c:pt>
                <c:pt idx="10977">
                  <c:v>80475.29</c:v>
                </c:pt>
                <c:pt idx="10978">
                  <c:v>80476.29</c:v>
                </c:pt>
                <c:pt idx="10979">
                  <c:v>80477.29</c:v>
                </c:pt>
                <c:pt idx="10980">
                  <c:v>80601.39</c:v>
                </c:pt>
                <c:pt idx="10981">
                  <c:v>80602.39</c:v>
                </c:pt>
                <c:pt idx="10982">
                  <c:v>80603.39</c:v>
                </c:pt>
                <c:pt idx="10983">
                  <c:v>80604.39</c:v>
                </c:pt>
                <c:pt idx="10984">
                  <c:v>80605.4</c:v>
                </c:pt>
                <c:pt idx="10985">
                  <c:v>80606.4</c:v>
                </c:pt>
                <c:pt idx="10986">
                  <c:v>80607.4</c:v>
                </c:pt>
                <c:pt idx="10987">
                  <c:v>80608.4</c:v>
                </c:pt>
                <c:pt idx="10988">
                  <c:v>80609.4</c:v>
                </c:pt>
                <c:pt idx="10989">
                  <c:v>80610.4</c:v>
                </c:pt>
                <c:pt idx="10990">
                  <c:v>80615.11</c:v>
                </c:pt>
                <c:pt idx="10991">
                  <c:v>80616.11</c:v>
                </c:pt>
                <c:pt idx="10992">
                  <c:v>80617.11</c:v>
                </c:pt>
                <c:pt idx="10993">
                  <c:v>80618.11</c:v>
                </c:pt>
                <c:pt idx="10994">
                  <c:v>80619.11</c:v>
                </c:pt>
                <c:pt idx="10995">
                  <c:v>80620.11</c:v>
                </c:pt>
                <c:pt idx="10996">
                  <c:v>80621.11</c:v>
                </c:pt>
                <c:pt idx="10997">
                  <c:v>80622.11</c:v>
                </c:pt>
                <c:pt idx="10998">
                  <c:v>80623.11</c:v>
                </c:pt>
                <c:pt idx="10999">
                  <c:v>80624.12</c:v>
                </c:pt>
                <c:pt idx="11000">
                  <c:v>80748.22</c:v>
                </c:pt>
                <c:pt idx="11001">
                  <c:v>80749.22</c:v>
                </c:pt>
                <c:pt idx="11002">
                  <c:v>80750.22</c:v>
                </c:pt>
                <c:pt idx="11003">
                  <c:v>80751.22</c:v>
                </c:pt>
                <c:pt idx="11004">
                  <c:v>80752.22</c:v>
                </c:pt>
                <c:pt idx="11005">
                  <c:v>80753.23</c:v>
                </c:pt>
                <c:pt idx="11006">
                  <c:v>80754.23</c:v>
                </c:pt>
                <c:pt idx="11007">
                  <c:v>80755.23</c:v>
                </c:pt>
                <c:pt idx="11008">
                  <c:v>80756.23</c:v>
                </c:pt>
                <c:pt idx="11009">
                  <c:v>80757.23</c:v>
                </c:pt>
                <c:pt idx="11010">
                  <c:v>80761.93999999999</c:v>
                </c:pt>
                <c:pt idx="11011">
                  <c:v>80762.93999999999</c:v>
                </c:pt>
                <c:pt idx="11012">
                  <c:v>80763.93999999999</c:v>
                </c:pt>
                <c:pt idx="11013">
                  <c:v>80764.93999999999</c:v>
                </c:pt>
                <c:pt idx="11014">
                  <c:v>80765.93999999999</c:v>
                </c:pt>
                <c:pt idx="11015">
                  <c:v>80766.93999999999</c:v>
                </c:pt>
                <c:pt idx="11016">
                  <c:v>80767.93999999999</c:v>
                </c:pt>
                <c:pt idx="11017">
                  <c:v>80768.93999999999</c:v>
                </c:pt>
                <c:pt idx="11018">
                  <c:v>80769.93999999999</c:v>
                </c:pt>
                <c:pt idx="11019">
                  <c:v>80770.93999999999</c:v>
                </c:pt>
                <c:pt idx="11020">
                  <c:v>80895.05</c:v>
                </c:pt>
                <c:pt idx="11021">
                  <c:v>80896.05</c:v>
                </c:pt>
                <c:pt idx="11022">
                  <c:v>80897.05</c:v>
                </c:pt>
                <c:pt idx="11023">
                  <c:v>80898.05</c:v>
                </c:pt>
                <c:pt idx="11024">
                  <c:v>80899.05</c:v>
                </c:pt>
                <c:pt idx="11025">
                  <c:v>80900.05</c:v>
                </c:pt>
                <c:pt idx="11026">
                  <c:v>80901.06</c:v>
                </c:pt>
                <c:pt idx="11027">
                  <c:v>80902.05</c:v>
                </c:pt>
                <c:pt idx="11028">
                  <c:v>80903.06</c:v>
                </c:pt>
                <c:pt idx="11029">
                  <c:v>80904.06</c:v>
                </c:pt>
                <c:pt idx="11030">
                  <c:v>80908.76</c:v>
                </c:pt>
                <c:pt idx="11031">
                  <c:v>80909.76</c:v>
                </c:pt>
                <c:pt idx="11032">
                  <c:v>80910.76</c:v>
                </c:pt>
                <c:pt idx="11033">
                  <c:v>80911.76</c:v>
                </c:pt>
                <c:pt idx="11034">
                  <c:v>80912.77</c:v>
                </c:pt>
                <c:pt idx="11035">
                  <c:v>80913.77</c:v>
                </c:pt>
                <c:pt idx="11036">
                  <c:v>80914.77</c:v>
                </c:pt>
                <c:pt idx="11037">
                  <c:v>80915.77</c:v>
                </c:pt>
                <c:pt idx="11038">
                  <c:v>80916.77</c:v>
                </c:pt>
                <c:pt idx="11039">
                  <c:v>80917.77</c:v>
                </c:pt>
                <c:pt idx="11040">
                  <c:v>81041.87</c:v>
                </c:pt>
                <c:pt idx="11041">
                  <c:v>81042.88</c:v>
                </c:pt>
                <c:pt idx="11042">
                  <c:v>81043.88</c:v>
                </c:pt>
                <c:pt idx="11043">
                  <c:v>81044.88</c:v>
                </c:pt>
                <c:pt idx="11044">
                  <c:v>81045.88</c:v>
                </c:pt>
                <c:pt idx="11045">
                  <c:v>81046.88</c:v>
                </c:pt>
                <c:pt idx="11046">
                  <c:v>81047.88</c:v>
                </c:pt>
                <c:pt idx="11047">
                  <c:v>81048.88</c:v>
                </c:pt>
                <c:pt idx="11048">
                  <c:v>81049.88</c:v>
                </c:pt>
                <c:pt idx="11049">
                  <c:v>81050.88</c:v>
                </c:pt>
                <c:pt idx="11050">
                  <c:v>81055.59</c:v>
                </c:pt>
                <c:pt idx="11051">
                  <c:v>81056.59</c:v>
                </c:pt>
                <c:pt idx="11052">
                  <c:v>81057.59</c:v>
                </c:pt>
                <c:pt idx="11053">
                  <c:v>81058.59</c:v>
                </c:pt>
                <c:pt idx="11054">
                  <c:v>81059.59</c:v>
                </c:pt>
                <c:pt idx="11055">
                  <c:v>81060.59</c:v>
                </c:pt>
                <c:pt idx="11056">
                  <c:v>81061.59</c:v>
                </c:pt>
                <c:pt idx="11057">
                  <c:v>81062.59</c:v>
                </c:pt>
                <c:pt idx="11058">
                  <c:v>81063.59</c:v>
                </c:pt>
                <c:pt idx="11059">
                  <c:v>81064.59</c:v>
                </c:pt>
                <c:pt idx="11060">
                  <c:v>81188.7</c:v>
                </c:pt>
                <c:pt idx="11061">
                  <c:v>81189.7</c:v>
                </c:pt>
                <c:pt idx="11062">
                  <c:v>81190.7</c:v>
                </c:pt>
                <c:pt idx="11063">
                  <c:v>81191.7</c:v>
                </c:pt>
                <c:pt idx="11064">
                  <c:v>81192.7</c:v>
                </c:pt>
                <c:pt idx="11065">
                  <c:v>81193.7</c:v>
                </c:pt>
                <c:pt idx="11066">
                  <c:v>81194.7</c:v>
                </c:pt>
                <c:pt idx="11067">
                  <c:v>81195.7</c:v>
                </c:pt>
                <c:pt idx="11068">
                  <c:v>81196.7</c:v>
                </c:pt>
                <c:pt idx="11069">
                  <c:v>81197.7</c:v>
                </c:pt>
                <c:pt idx="11070">
                  <c:v>81202.40999999999</c:v>
                </c:pt>
                <c:pt idx="11071">
                  <c:v>81203.40999999999</c:v>
                </c:pt>
                <c:pt idx="11072">
                  <c:v>81204.42</c:v>
                </c:pt>
                <c:pt idx="11073">
                  <c:v>81205.42</c:v>
                </c:pt>
                <c:pt idx="11074">
                  <c:v>81206.42</c:v>
                </c:pt>
                <c:pt idx="11075">
                  <c:v>81207.42</c:v>
                </c:pt>
                <c:pt idx="11076">
                  <c:v>81208.42</c:v>
                </c:pt>
                <c:pt idx="11077">
                  <c:v>81209.42</c:v>
                </c:pt>
                <c:pt idx="11078">
                  <c:v>81210.42</c:v>
                </c:pt>
                <c:pt idx="11079">
                  <c:v>81211.42</c:v>
                </c:pt>
                <c:pt idx="11080">
                  <c:v>81335.53</c:v>
                </c:pt>
                <c:pt idx="11081">
                  <c:v>81336.53</c:v>
                </c:pt>
                <c:pt idx="11082">
                  <c:v>81337.53</c:v>
                </c:pt>
                <c:pt idx="11083">
                  <c:v>81338.53</c:v>
                </c:pt>
                <c:pt idx="11084">
                  <c:v>81339.53</c:v>
                </c:pt>
                <c:pt idx="11085">
                  <c:v>81340.53</c:v>
                </c:pt>
                <c:pt idx="11086">
                  <c:v>81341.54</c:v>
                </c:pt>
                <c:pt idx="11087">
                  <c:v>81342.54</c:v>
                </c:pt>
                <c:pt idx="11088">
                  <c:v>81343.54</c:v>
                </c:pt>
                <c:pt idx="11089">
                  <c:v>81344.54</c:v>
                </c:pt>
                <c:pt idx="11090">
                  <c:v>81349.25</c:v>
                </c:pt>
                <c:pt idx="11091">
                  <c:v>81350.25</c:v>
                </c:pt>
                <c:pt idx="11092">
                  <c:v>81351.25</c:v>
                </c:pt>
                <c:pt idx="11093">
                  <c:v>81352.25</c:v>
                </c:pt>
                <c:pt idx="11094">
                  <c:v>81353.25</c:v>
                </c:pt>
                <c:pt idx="11095">
                  <c:v>81354.25</c:v>
                </c:pt>
                <c:pt idx="11096">
                  <c:v>81355.25</c:v>
                </c:pt>
                <c:pt idx="11097">
                  <c:v>81356.25</c:v>
                </c:pt>
                <c:pt idx="11098">
                  <c:v>81357.25</c:v>
                </c:pt>
                <c:pt idx="11099">
                  <c:v>81358.25</c:v>
                </c:pt>
                <c:pt idx="11100">
                  <c:v>81482.28</c:v>
                </c:pt>
                <c:pt idx="11101">
                  <c:v>81483.28</c:v>
                </c:pt>
                <c:pt idx="11102">
                  <c:v>81484.28</c:v>
                </c:pt>
                <c:pt idx="11103">
                  <c:v>81485.28</c:v>
                </c:pt>
                <c:pt idx="11104">
                  <c:v>81486.28</c:v>
                </c:pt>
                <c:pt idx="11105">
                  <c:v>81487.28</c:v>
                </c:pt>
                <c:pt idx="11106">
                  <c:v>81488.28</c:v>
                </c:pt>
                <c:pt idx="11107">
                  <c:v>81489.28</c:v>
                </c:pt>
                <c:pt idx="11108">
                  <c:v>81490.28</c:v>
                </c:pt>
                <c:pt idx="11109">
                  <c:v>81491.29</c:v>
                </c:pt>
                <c:pt idx="11110">
                  <c:v>81495.99000000001</c:v>
                </c:pt>
                <c:pt idx="11111">
                  <c:v>81496.99000000001</c:v>
                </c:pt>
                <c:pt idx="11112">
                  <c:v>81497.99000000001</c:v>
                </c:pt>
                <c:pt idx="11113">
                  <c:v>81498.99000000001</c:v>
                </c:pt>
                <c:pt idx="11114">
                  <c:v>81499.99000000001</c:v>
                </c:pt>
                <c:pt idx="11115">
                  <c:v>81501.0</c:v>
                </c:pt>
                <c:pt idx="11116">
                  <c:v>81502.0</c:v>
                </c:pt>
                <c:pt idx="11117">
                  <c:v>81503.0</c:v>
                </c:pt>
                <c:pt idx="11118">
                  <c:v>81504.0</c:v>
                </c:pt>
                <c:pt idx="11119">
                  <c:v>81505.0</c:v>
                </c:pt>
                <c:pt idx="11120">
                  <c:v>81629.1</c:v>
                </c:pt>
                <c:pt idx="11121">
                  <c:v>81630.1</c:v>
                </c:pt>
                <c:pt idx="11122">
                  <c:v>81631.11</c:v>
                </c:pt>
                <c:pt idx="11123">
                  <c:v>81632.11</c:v>
                </c:pt>
                <c:pt idx="11124">
                  <c:v>81633.11</c:v>
                </c:pt>
                <c:pt idx="11125">
                  <c:v>81634.11</c:v>
                </c:pt>
                <c:pt idx="11126">
                  <c:v>81635.11</c:v>
                </c:pt>
                <c:pt idx="11127">
                  <c:v>81636.11</c:v>
                </c:pt>
                <c:pt idx="11128">
                  <c:v>81637.11</c:v>
                </c:pt>
                <c:pt idx="11129">
                  <c:v>81638.11</c:v>
                </c:pt>
                <c:pt idx="11130">
                  <c:v>81642.82</c:v>
                </c:pt>
                <c:pt idx="11131">
                  <c:v>81643.82</c:v>
                </c:pt>
                <c:pt idx="11132">
                  <c:v>81644.82</c:v>
                </c:pt>
                <c:pt idx="11133">
                  <c:v>81645.82</c:v>
                </c:pt>
                <c:pt idx="11134">
                  <c:v>81646.82</c:v>
                </c:pt>
                <c:pt idx="11135">
                  <c:v>81647.82</c:v>
                </c:pt>
                <c:pt idx="11136">
                  <c:v>81648.82</c:v>
                </c:pt>
                <c:pt idx="11137">
                  <c:v>81649.82</c:v>
                </c:pt>
                <c:pt idx="11138">
                  <c:v>81650.82</c:v>
                </c:pt>
                <c:pt idx="11139">
                  <c:v>81651.82</c:v>
                </c:pt>
                <c:pt idx="11140">
                  <c:v>81775.93</c:v>
                </c:pt>
                <c:pt idx="11141">
                  <c:v>81776.93</c:v>
                </c:pt>
                <c:pt idx="11142">
                  <c:v>81777.93</c:v>
                </c:pt>
                <c:pt idx="11143">
                  <c:v>81778.93</c:v>
                </c:pt>
                <c:pt idx="11144">
                  <c:v>81779.93</c:v>
                </c:pt>
                <c:pt idx="11145">
                  <c:v>81780.93</c:v>
                </c:pt>
                <c:pt idx="11146">
                  <c:v>81781.93</c:v>
                </c:pt>
                <c:pt idx="11147">
                  <c:v>81782.93</c:v>
                </c:pt>
                <c:pt idx="11148">
                  <c:v>81783.93</c:v>
                </c:pt>
                <c:pt idx="11149">
                  <c:v>81784.93</c:v>
                </c:pt>
                <c:pt idx="11150">
                  <c:v>81789.64</c:v>
                </c:pt>
                <c:pt idx="11151">
                  <c:v>81790.64</c:v>
                </c:pt>
                <c:pt idx="11152">
                  <c:v>81791.64</c:v>
                </c:pt>
                <c:pt idx="11153">
                  <c:v>81792.64</c:v>
                </c:pt>
                <c:pt idx="11154">
                  <c:v>81793.64</c:v>
                </c:pt>
                <c:pt idx="11155">
                  <c:v>81794.64</c:v>
                </c:pt>
                <c:pt idx="11156">
                  <c:v>81795.64</c:v>
                </c:pt>
                <c:pt idx="11157">
                  <c:v>81796.64</c:v>
                </c:pt>
                <c:pt idx="11158">
                  <c:v>81797.64</c:v>
                </c:pt>
                <c:pt idx="11159">
                  <c:v>81798.64</c:v>
                </c:pt>
                <c:pt idx="11160">
                  <c:v>81922.75</c:v>
                </c:pt>
                <c:pt idx="11161">
                  <c:v>81923.75</c:v>
                </c:pt>
                <c:pt idx="11162">
                  <c:v>81924.75</c:v>
                </c:pt>
                <c:pt idx="11163">
                  <c:v>81925.75</c:v>
                </c:pt>
                <c:pt idx="11164">
                  <c:v>81926.75</c:v>
                </c:pt>
                <c:pt idx="11165">
                  <c:v>81927.75</c:v>
                </c:pt>
                <c:pt idx="11166">
                  <c:v>81928.75</c:v>
                </c:pt>
                <c:pt idx="11167">
                  <c:v>81929.75</c:v>
                </c:pt>
                <c:pt idx="11168">
                  <c:v>81930.76</c:v>
                </c:pt>
                <c:pt idx="11169">
                  <c:v>81931.76</c:v>
                </c:pt>
                <c:pt idx="11170">
                  <c:v>81936.46000000001</c:v>
                </c:pt>
                <c:pt idx="11171">
                  <c:v>81937.47</c:v>
                </c:pt>
                <c:pt idx="11172">
                  <c:v>81938.47</c:v>
                </c:pt>
                <c:pt idx="11173">
                  <c:v>81939.47</c:v>
                </c:pt>
                <c:pt idx="11174">
                  <c:v>81940.47</c:v>
                </c:pt>
                <c:pt idx="11175">
                  <c:v>81941.47</c:v>
                </c:pt>
                <c:pt idx="11176">
                  <c:v>81942.47</c:v>
                </c:pt>
                <c:pt idx="11177">
                  <c:v>81943.47</c:v>
                </c:pt>
                <c:pt idx="11178">
                  <c:v>81944.47</c:v>
                </c:pt>
                <c:pt idx="11179">
                  <c:v>81945.47</c:v>
                </c:pt>
                <c:pt idx="11180">
                  <c:v>82069.58</c:v>
                </c:pt>
                <c:pt idx="11181">
                  <c:v>82070.58</c:v>
                </c:pt>
                <c:pt idx="11182">
                  <c:v>82071.58</c:v>
                </c:pt>
                <c:pt idx="11183">
                  <c:v>82072.58</c:v>
                </c:pt>
                <c:pt idx="11184">
                  <c:v>82073.58</c:v>
                </c:pt>
                <c:pt idx="11185">
                  <c:v>82074.58</c:v>
                </c:pt>
                <c:pt idx="11186">
                  <c:v>82075.58</c:v>
                </c:pt>
                <c:pt idx="11187">
                  <c:v>82076.59</c:v>
                </c:pt>
                <c:pt idx="11188">
                  <c:v>82077.59</c:v>
                </c:pt>
                <c:pt idx="11189">
                  <c:v>82078.59</c:v>
                </c:pt>
                <c:pt idx="11190">
                  <c:v>82083.3</c:v>
                </c:pt>
                <c:pt idx="11191">
                  <c:v>82084.3</c:v>
                </c:pt>
                <c:pt idx="11192">
                  <c:v>82085.3</c:v>
                </c:pt>
                <c:pt idx="11193">
                  <c:v>82086.3</c:v>
                </c:pt>
                <c:pt idx="11194">
                  <c:v>82087.3</c:v>
                </c:pt>
                <c:pt idx="11195">
                  <c:v>82088.3</c:v>
                </c:pt>
                <c:pt idx="11196">
                  <c:v>82089.3</c:v>
                </c:pt>
                <c:pt idx="11197">
                  <c:v>82090.3</c:v>
                </c:pt>
                <c:pt idx="11198">
                  <c:v>82091.3</c:v>
                </c:pt>
                <c:pt idx="11199">
                  <c:v>82092.3</c:v>
                </c:pt>
                <c:pt idx="11200">
                  <c:v>82216.40999999999</c:v>
                </c:pt>
                <c:pt idx="11201">
                  <c:v>82217.40999999999</c:v>
                </c:pt>
                <c:pt idx="11202">
                  <c:v>82218.40999999999</c:v>
                </c:pt>
                <c:pt idx="11203">
                  <c:v>82219.40999999999</c:v>
                </c:pt>
                <c:pt idx="11204">
                  <c:v>82220.40999999999</c:v>
                </c:pt>
                <c:pt idx="11205">
                  <c:v>82221.40999999999</c:v>
                </c:pt>
                <c:pt idx="11206">
                  <c:v>82222.40999999999</c:v>
                </c:pt>
                <c:pt idx="11207">
                  <c:v>82223.40999999999</c:v>
                </c:pt>
                <c:pt idx="11208">
                  <c:v>82224.40999999999</c:v>
                </c:pt>
                <c:pt idx="11209">
                  <c:v>82225.40999999999</c:v>
                </c:pt>
                <c:pt idx="11210">
                  <c:v>82230.12</c:v>
                </c:pt>
                <c:pt idx="11211">
                  <c:v>82231.12</c:v>
                </c:pt>
                <c:pt idx="11212">
                  <c:v>82232.12</c:v>
                </c:pt>
                <c:pt idx="11213">
                  <c:v>82233.12</c:v>
                </c:pt>
                <c:pt idx="11214">
                  <c:v>82234.12</c:v>
                </c:pt>
                <c:pt idx="11215">
                  <c:v>82235.13</c:v>
                </c:pt>
                <c:pt idx="11216">
                  <c:v>82236.13</c:v>
                </c:pt>
                <c:pt idx="11217">
                  <c:v>82237.13</c:v>
                </c:pt>
                <c:pt idx="11218">
                  <c:v>82238.13</c:v>
                </c:pt>
                <c:pt idx="11219">
                  <c:v>82239.13</c:v>
                </c:pt>
                <c:pt idx="11220">
                  <c:v>82363.19</c:v>
                </c:pt>
                <c:pt idx="11221">
                  <c:v>82364.19</c:v>
                </c:pt>
                <c:pt idx="11222">
                  <c:v>82365.19</c:v>
                </c:pt>
                <c:pt idx="11223">
                  <c:v>82366.19</c:v>
                </c:pt>
                <c:pt idx="11224">
                  <c:v>82367.19</c:v>
                </c:pt>
                <c:pt idx="11225">
                  <c:v>82368.2</c:v>
                </c:pt>
                <c:pt idx="11226">
                  <c:v>82369.2</c:v>
                </c:pt>
                <c:pt idx="11227">
                  <c:v>82370.2</c:v>
                </c:pt>
                <c:pt idx="11228">
                  <c:v>82371.2</c:v>
                </c:pt>
                <c:pt idx="11229">
                  <c:v>82372.2</c:v>
                </c:pt>
                <c:pt idx="11230">
                  <c:v>82376.90999999999</c:v>
                </c:pt>
                <c:pt idx="11231">
                  <c:v>82377.90999999999</c:v>
                </c:pt>
                <c:pt idx="11232">
                  <c:v>82378.90999999999</c:v>
                </c:pt>
                <c:pt idx="11233">
                  <c:v>82379.90999999999</c:v>
                </c:pt>
                <c:pt idx="11234">
                  <c:v>82380.90999999999</c:v>
                </c:pt>
                <c:pt idx="11235">
                  <c:v>82381.90999999999</c:v>
                </c:pt>
                <c:pt idx="11236">
                  <c:v>82382.90999999999</c:v>
                </c:pt>
                <c:pt idx="11237">
                  <c:v>82383.90999999999</c:v>
                </c:pt>
                <c:pt idx="11238">
                  <c:v>82384.90999999999</c:v>
                </c:pt>
                <c:pt idx="11239">
                  <c:v>82385.90999999999</c:v>
                </c:pt>
                <c:pt idx="11240">
                  <c:v>82510.02</c:v>
                </c:pt>
                <c:pt idx="11241">
                  <c:v>82511.02</c:v>
                </c:pt>
                <c:pt idx="11242">
                  <c:v>82512.02</c:v>
                </c:pt>
                <c:pt idx="11243">
                  <c:v>82513.02</c:v>
                </c:pt>
                <c:pt idx="11244">
                  <c:v>82514.02</c:v>
                </c:pt>
                <c:pt idx="11245">
                  <c:v>82515.02</c:v>
                </c:pt>
                <c:pt idx="11246">
                  <c:v>82516.02</c:v>
                </c:pt>
                <c:pt idx="11247">
                  <c:v>82517.02</c:v>
                </c:pt>
                <c:pt idx="11248">
                  <c:v>82518.02</c:v>
                </c:pt>
                <c:pt idx="11249">
                  <c:v>82519.02</c:v>
                </c:pt>
                <c:pt idx="11250">
                  <c:v>82523.73</c:v>
                </c:pt>
                <c:pt idx="11251">
                  <c:v>82524.73</c:v>
                </c:pt>
                <c:pt idx="11252">
                  <c:v>82525.73</c:v>
                </c:pt>
                <c:pt idx="11253">
                  <c:v>82526.73</c:v>
                </c:pt>
                <c:pt idx="11254">
                  <c:v>82527.73</c:v>
                </c:pt>
                <c:pt idx="11255">
                  <c:v>82528.73</c:v>
                </c:pt>
                <c:pt idx="11256">
                  <c:v>82529.73</c:v>
                </c:pt>
                <c:pt idx="11257">
                  <c:v>82530.73</c:v>
                </c:pt>
                <c:pt idx="11258">
                  <c:v>82531.73</c:v>
                </c:pt>
                <c:pt idx="11259">
                  <c:v>82532.73</c:v>
                </c:pt>
                <c:pt idx="11260">
                  <c:v>82656.84</c:v>
                </c:pt>
                <c:pt idx="11261">
                  <c:v>82657.84</c:v>
                </c:pt>
                <c:pt idx="11262">
                  <c:v>82658.84</c:v>
                </c:pt>
                <c:pt idx="11263">
                  <c:v>82659.84</c:v>
                </c:pt>
                <c:pt idx="11264">
                  <c:v>82660.84</c:v>
                </c:pt>
                <c:pt idx="11265">
                  <c:v>82661.84</c:v>
                </c:pt>
                <c:pt idx="11266">
                  <c:v>82662.84</c:v>
                </c:pt>
                <c:pt idx="11267">
                  <c:v>82663.84</c:v>
                </c:pt>
                <c:pt idx="11268">
                  <c:v>82664.85</c:v>
                </c:pt>
                <c:pt idx="11269">
                  <c:v>82665.85</c:v>
                </c:pt>
                <c:pt idx="11270">
                  <c:v>82670.56</c:v>
                </c:pt>
                <c:pt idx="11271">
                  <c:v>82671.56</c:v>
                </c:pt>
                <c:pt idx="11272">
                  <c:v>82672.56</c:v>
                </c:pt>
                <c:pt idx="11273">
                  <c:v>82673.56</c:v>
                </c:pt>
                <c:pt idx="11274">
                  <c:v>82674.56</c:v>
                </c:pt>
                <c:pt idx="11275">
                  <c:v>82675.56</c:v>
                </c:pt>
                <c:pt idx="11276">
                  <c:v>82676.56</c:v>
                </c:pt>
                <c:pt idx="11277">
                  <c:v>82677.56</c:v>
                </c:pt>
                <c:pt idx="11278">
                  <c:v>82678.56</c:v>
                </c:pt>
                <c:pt idx="11279">
                  <c:v>82679.56</c:v>
                </c:pt>
                <c:pt idx="11280">
                  <c:v>82803.67</c:v>
                </c:pt>
                <c:pt idx="11281">
                  <c:v>82804.67</c:v>
                </c:pt>
                <c:pt idx="11282">
                  <c:v>82805.67</c:v>
                </c:pt>
                <c:pt idx="11283">
                  <c:v>82806.67</c:v>
                </c:pt>
                <c:pt idx="11284">
                  <c:v>82807.67</c:v>
                </c:pt>
                <c:pt idx="11285">
                  <c:v>82808.67</c:v>
                </c:pt>
                <c:pt idx="11286">
                  <c:v>82809.67</c:v>
                </c:pt>
                <c:pt idx="11287">
                  <c:v>82810.67</c:v>
                </c:pt>
                <c:pt idx="11288">
                  <c:v>82811.67</c:v>
                </c:pt>
                <c:pt idx="11289">
                  <c:v>82812.68</c:v>
                </c:pt>
                <c:pt idx="11290">
                  <c:v>82817.38</c:v>
                </c:pt>
                <c:pt idx="11291">
                  <c:v>82818.39</c:v>
                </c:pt>
                <c:pt idx="11292">
                  <c:v>82819.39</c:v>
                </c:pt>
                <c:pt idx="11293">
                  <c:v>82820.39</c:v>
                </c:pt>
                <c:pt idx="11294">
                  <c:v>82821.39</c:v>
                </c:pt>
                <c:pt idx="11295">
                  <c:v>82822.39</c:v>
                </c:pt>
                <c:pt idx="11296">
                  <c:v>82823.39</c:v>
                </c:pt>
                <c:pt idx="11297">
                  <c:v>82824.39</c:v>
                </c:pt>
                <c:pt idx="11298">
                  <c:v>82825.39</c:v>
                </c:pt>
                <c:pt idx="11299">
                  <c:v>82826.39</c:v>
                </c:pt>
                <c:pt idx="11300">
                  <c:v>82950.5</c:v>
                </c:pt>
                <c:pt idx="11301">
                  <c:v>82951.5</c:v>
                </c:pt>
                <c:pt idx="11302">
                  <c:v>82952.5</c:v>
                </c:pt>
                <c:pt idx="11303">
                  <c:v>82953.5</c:v>
                </c:pt>
                <c:pt idx="11304">
                  <c:v>82954.5</c:v>
                </c:pt>
                <c:pt idx="11305">
                  <c:v>82955.5</c:v>
                </c:pt>
                <c:pt idx="11306">
                  <c:v>82956.5</c:v>
                </c:pt>
                <c:pt idx="11307">
                  <c:v>82957.5</c:v>
                </c:pt>
                <c:pt idx="11308">
                  <c:v>82958.5</c:v>
                </c:pt>
                <c:pt idx="11309">
                  <c:v>82959.5</c:v>
                </c:pt>
                <c:pt idx="11310">
                  <c:v>82964.21000000001</c:v>
                </c:pt>
                <c:pt idx="11311">
                  <c:v>82965.21000000001</c:v>
                </c:pt>
                <c:pt idx="11312">
                  <c:v>82966.21000000001</c:v>
                </c:pt>
                <c:pt idx="11313">
                  <c:v>82967.21000000001</c:v>
                </c:pt>
                <c:pt idx="11314">
                  <c:v>82968.21000000001</c:v>
                </c:pt>
                <c:pt idx="11315">
                  <c:v>82969.21000000001</c:v>
                </c:pt>
                <c:pt idx="11316">
                  <c:v>82970.21000000001</c:v>
                </c:pt>
                <c:pt idx="11317">
                  <c:v>82971.21000000001</c:v>
                </c:pt>
                <c:pt idx="11318">
                  <c:v>82972.21000000001</c:v>
                </c:pt>
                <c:pt idx="11319">
                  <c:v>82973.22</c:v>
                </c:pt>
                <c:pt idx="11320">
                  <c:v>83097.32</c:v>
                </c:pt>
                <c:pt idx="11321">
                  <c:v>83098.32</c:v>
                </c:pt>
                <c:pt idx="11322">
                  <c:v>83099.33</c:v>
                </c:pt>
                <c:pt idx="11323">
                  <c:v>83100.33</c:v>
                </c:pt>
                <c:pt idx="11324">
                  <c:v>83101.33</c:v>
                </c:pt>
                <c:pt idx="11325">
                  <c:v>83102.33</c:v>
                </c:pt>
                <c:pt idx="11326">
                  <c:v>83103.33</c:v>
                </c:pt>
                <c:pt idx="11327">
                  <c:v>83104.33</c:v>
                </c:pt>
                <c:pt idx="11328">
                  <c:v>83105.33</c:v>
                </c:pt>
                <c:pt idx="11329">
                  <c:v>83106.33</c:v>
                </c:pt>
                <c:pt idx="11330">
                  <c:v>83111.04</c:v>
                </c:pt>
                <c:pt idx="11331">
                  <c:v>83112.04</c:v>
                </c:pt>
                <c:pt idx="11332">
                  <c:v>83113.04</c:v>
                </c:pt>
                <c:pt idx="11333">
                  <c:v>83114.04</c:v>
                </c:pt>
                <c:pt idx="11334">
                  <c:v>83115.04</c:v>
                </c:pt>
                <c:pt idx="11335">
                  <c:v>83116.04</c:v>
                </c:pt>
                <c:pt idx="11336">
                  <c:v>83117.04</c:v>
                </c:pt>
                <c:pt idx="11337">
                  <c:v>83118.04</c:v>
                </c:pt>
                <c:pt idx="11338">
                  <c:v>83119.04</c:v>
                </c:pt>
                <c:pt idx="11339">
                  <c:v>83120.04</c:v>
                </c:pt>
                <c:pt idx="11340">
                  <c:v>83244.09</c:v>
                </c:pt>
                <c:pt idx="11341">
                  <c:v>83245.09</c:v>
                </c:pt>
                <c:pt idx="11342">
                  <c:v>83246.09</c:v>
                </c:pt>
                <c:pt idx="11343">
                  <c:v>83247.09</c:v>
                </c:pt>
                <c:pt idx="11344">
                  <c:v>83248.09</c:v>
                </c:pt>
                <c:pt idx="11345">
                  <c:v>83249.09</c:v>
                </c:pt>
                <c:pt idx="11346">
                  <c:v>83250.09</c:v>
                </c:pt>
                <c:pt idx="11347">
                  <c:v>83251.09</c:v>
                </c:pt>
                <c:pt idx="11348">
                  <c:v>83252.09</c:v>
                </c:pt>
                <c:pt idx="11349">
                  <c:v>83253.1</c:v>
                </c:pt>
                <c:pt idx="11350">
                  <c:v>83257.8</c:v>
                </c:pt>
                <c:pt idx="11351">
                  <c:v>83258.8</c:v>
                </c:pt>
                <c:pt idx="11352">
                  <c:v>83259.81</c:v>
                </c:pt>
                <c:pt idx="11353">
                  <c:v>83260.81</c:v>
                </c:pt>
                <c:pt idx="11354">
                  <c:v>83261.81</c:v>
                </c:pt>
                <c:pt idx="11355">
                  <c:v>83262.81</c:v>
                </c:pt>
                <c:pt idx="11356">
                  <c:v>83263.81</c:v>
                </c:pt>
                <c:pt idx="11357">
                  <c:v>83264.81</c:v>
                </c:pt>
                <c:pt idx="11358">
                  <c:v>83265.81</c:v>
                </c:pt>
                <c:pt idx="11359">
                  <c:v>83266.81</c:v>
                </c:pt>
                <c:pt idx="11360">
                  <c:v>83390.92</c:v>
                </c:pt>
                <c:pt idx="11361">
                  <c:v>83391.92</c:v>
                </c:pt>
                <c:pt idx="11362">
                  <c:v>83392.92</c:v>
                </c:pt>
                <c:pt idx="11363">
                  <c:v>83393.92</c:v>
                </c:pt>
                <c:pt idx="11364">
                  <c:v>83394.92</c:v>
                </c:pt>
                <c:pt idx="11365">
                  <c:v>83395.92</c:v>
                </c:pt>
                <c:pt idx="11366">
                  <c:v>83396.92</c:v>
                </c:pt>
                <c:pt idx="11367">
                  <c:v>83397.92</c:v>
                </c:pt>
                <c:pt idx="11368">
                  <c:v>83398.92</c:v>
                </c:pt>
                <c:pt idx="11369">
                  <c:v>83399.92</c:v>
                </c:pt>
                <c:pt idx="11370">
                  <c:v>83404.63</c:v>
                </c:pt>
                <c:pt idx="11371">
                  <c:v>83405.63</c:v>
                </c:pt>
                <c:pt idx="11372">
                  <c:v>83406.63</c:v>
                </c:pt>
                <c:pt idx="11373">
                  <c:v>83407.64</c:v>
                </c:pt>
                <c:pt idx="11374">
                  <c:v>83408.64</c:v>
                </c:pt>
                <c:pt idx="11375">
                  <c:v>83409.64</c:v>
                </c:pt>
                <c:pt idx="11376">
                  <c:v>83410.64</c:v>
                </c:pt>
                <c:pt idx="11377">
                  <c:v>83411.64</c:v>
                </c:pt>
                <c:pt idx="11378">
                  <c:v>83412.64</c:v>
                </c:pt>
                <c:pt idx="11379">
                  <c:v>83413.64</c:v>
                </c:pt>
                <c:pt idx="11380">
                  <c:v>83537.75</c:v>
                </c:pt>
                <c:pt idx="11381">
                  <c:v>83538.75</c:v>
                </c:pt>
                <c:pt idx="11382">
                  <c:v>83539.75</c:v>
                </c:pt>
                <c:pt idx="11383">
                  <c:v>83540.75</c:v>
                </c:pt>
                <c:pt idx="11384">
                  <c:v>83541.75</c:v>
                </c:pt>
                <c:pt idx="11385">
                  <c:v>83542.75</c:v>
                </c:pt>
                <c:pt idx="11386">
                  <c:v>83543.75</c:v>
                </c:pt>
                <c:pt idx="11387">
                  <c:v>83544.75</c:v>
                </c:pt>
                <c:pt idx="11388">
                  <c:v>83545.75</c:v>
                </c:pt>
                <c:pt idx="11389">
                  <c:v>83546.75</c:v>
                </c:pt>
                <c:pt idx="11390">
                  <c:v>83551.46000000001</c:v>
                </c:pt>
                <c:pt idx="11391">
                  <c:v>83552.46000000001</c:v>
                </c:pt>
                <c:pt idx="11392">
                  <c:v>83553.46000000001</c:v>
                </c:pt>
                <c:pt idx="11393">
                  <c:v>83554.46000000001</c:v>
                </c:pt>
                <c:pt idx="11394">
                  <c:v>83555.46000000001</c:v>
                </c:pt>
                <c:pt idx="11395">
                  <c:v>83556.47</c:v>
                </c:pt>
                <c:pt idx="11396">
                  <c:v>83557.47</c:v>
                </c:pt>
                <c:pt idx="11397">
                  <c:v>83558.47</c:v>
                </c:pt>
                <c:pt idx="11398">
                  <c:v>83559.47</c:v>
                </c:pt>
                <c:pt idx="11399">
                  <c:v>83560.47</c:v>
                </c:pt>
                <c:pt idx="11400">
                  <c:v>83684.51</c:v>
                </c:pt>
                <c:pt idx="11401">
                  <c:v>83685.51</c:v>
                </c:pt>
                <c:pt idx="11402">
                  <c:v>83686.51</c:v>
                </c:pt>
                <c:pt idx="11403">
                  <c:v>83687.51</c:v>
                </c:pt>
                <c:pt idx="11404">
                  <c:v>83688.51</c:v>
                </c:pt>
                <c:pt idx="11405">
                  <c:v>83689.51</c:v>
                </c:pt>
                <c:pt idx="11406">
                  <c:v>83690.51</c:v>
                </c:pt>
                <c:pt idx="11407">
                  <c:v>83691.51</c:v>
                </c:pt>
                <c:pt idx="11408">
                  <c:v>83692.51</c:v>
                </c:pt>
                <c:pt idx="11409">
                  <c:v>83693.51</c:v>
                </c:pt>
                <c:pt idx="11410">
                  <c:v>83698.22</c:v>
                </c:pt>
                <c:pt idx="11411">
                  <c:v>83699.22</c:v>
                </c:pt>
                <c:pt idx="11412">
                  <c:v>83700.22</c:v>
                </c:pt>
                <c:pt idx="11413">
                  <c:v>83701.22</c:v>
                </c:pt>
                <c:pt idx="11414">
                  <c:v>83702.22</c:v>
                </c:pt>
                <c:pt idx="11415">
                  <c:v>83703.23</c:v>
                </c:pt>
                <c:pt idx="11416">
                  <c:v>83704.23</c:v>
                </c:pt>
                <c:pt idx="11417">
                  <c:v>83705.23</c:v>
                </c:pt>
                <c:pt idx="11418">
                  <c:v>83706.23</c:v>
                </c:pt>
                <c:pt idx="11419">
                  <c:v>83707.23</c:v>
                </c:pt>
                <c:pt idx="11420">
                  <c:v>83831.25</c:v>
                </c:pt>
                <c:pt idx="11421">
                  <c:v>83832.25</c:v>
                </c:pt>
                <c:pt idx="11422">
                  <c:v>83833.25</c:v>
                </c:pt>
                <c:pt idx="11423">
                  <c:v>83834.25</c:v>
                </c:pt>
                <c:pt idx="11424">
                  <c:v>83835.25</c:v>
                </c:pt>
                <c:pt idx="11425">
                  <c:v>83836.25</c:v>
                </c:pt>
                <c:pt idx="11426">
                  <c:v>83837.26</c:v>
                </c:pt>
                <c:pt idx="11427">
                  <c:v>83838.26</c:v>
                </c:pt>
                <c:pt idx="11428">
                  <c:v>83839.26</c:v>
                </c:pt>
                <c:pt idx="11429">
                  <c:v>83840.26</c:v>
                </c:pt>
                <c:pt idx="11430">
                  <c:v>83844.97</c:v>
                </c:pt>
                <c:pt idx="11431">
                  <c:v>83845.97</c:v>
                </c:pt>
                <c:pt idx="11432">
                  <c:v>83846.97</c:v>
                </c:pt>
                <c:pt idx="11433">
                  <c:v>83847.97</c:v>
                </c:pt>
                <c:pt idx="11434">
                  <c:v>83848.97</c:v>
                </c:pt>
                <c:pt idx="11435">
                  <c:v>83849.97</c:v>
                </c:pt>
                <c:pt idx="11436">
                  <c:v>83850.97</c:v>
                </c:pt>
                <c:pt idx="11437">
                  <c:v>83851.97</c:v>
                </c:pt>
                <c:pt idx="11438">
                  <c:v>83852.97</c:v>
                </c:pt>
                <c:pt idx="11439">
                  <c:v>83853.97</c:v>
                </c:pt>
                <c:pt idx="11440">
                  <c:v>83978.08</c:v>
                </c:pt>
                <c:pt idx="11441">
                  <c:v>83979.08</c:v>
                </c:pt>
                <c:pt idx="11442">
                  <c:v>83980.08</c:v>
                </c:pt>
                <c:pt idx="11443">
                  <c:v>83981.08</c:v>
                </c:pt>
                <c:pt idx="11444">
                  <c:v>83982.08</c:v>
                </c:pt>
                <c:pt idx="11445">
                  <c:v>83983.08</c:v>
                </c:pt>
                <c:pt idx="11446">
                  <c:v>83984.08</c:v>
                </c:pt>
                <c:pt idx="11447">
                  <c:v>83985.08</c:v>
                </c:pt>
                <c:pt idx="11448">
                  <c:v>83986.08</c:v>
                </c:pt>
                <c:pt idx="11449">
                  <c:v>83987.09</c:v>
                </c:pt>
                <c:pt idx="11450">
                  <c:v>83991.79</c:v>
                </c:pt>
                <c:pt idx="11451">
                  <c:v>83992.8</c:v>
                </c:pt>
                <c:pt idx="11452">
                  <c:v>83993.8</c:v>
                </c:pt>
                <c:pt idx="11453">
                  <c:v>83994.8</c:v>
                </c:pt>
                <c:pt idx="11454">
                  <c:v>83995.8</c:v>
                </c:pt>
                <c:pt idx="11455">
                  <c:v>83996.8</c:v>
                </c:pt>
                <c:pt idx="11456">
                  <c:v>83997.8</c:v>
                </c:pt>
                <c:pt idx="11457">
                  <c:v>83998.8</c:v>
                </c:pt>
                <c:pt idx="11458">
                  <c:v>83999.8</c:v>
                </c:pt>
                <c:pt idx="11459">
                  <c:v>84000.8</c:v>
                </c:pt>
                <c:pt idx="11460">
                  <c:v>84124.9</c:v>
                </c:pt>
                <c:pt idx="11461">
                  <c:v>84125.90999999999</c:v>
                </c:pt>
                <c:pt idx="11462">
                  <c:v>84126.90999999999</c:v>
                </c:pt>
                <c:pt idx="11463">
                  <c:v>84127.90999999999</c:v>
                </c:pt>
                <c:pt idx="11464">
                  <c:v>84128.90999999999</c:v>
                </c:pt>
                <c:pt idx="11465">
                  <c:v>84129.90999999999</c:v>
                </c:pt>
                <c:pt idx="11466">
                  <c:v>84130.90999999999</c:v>
                </c:pt>
                <c:pt idx="11467">
                  <c:v>84131.90999999999</c:v>
                </c:pt>
                <c:pt idx="11468">
                  <c:v>84132.90999999999</c:v>
                </c:pt>
                <c:pt idx="11469">
                  <c:v>84133.90999999999</c:v>
                </c:pt>
                <c:pt idx="11470">
                  <c:v>84138.62</c:v>
                </c:pt>
                <c:pt idx="11471">
                  <c:v>84139.62</c:v>
                </c:pt>
                <c:pt idx="11472">
                  <c:v>84140.62</c:v>
                </c:pt>
                <c:pt idx="11473">
                  <c:v>84141.62</c:v>
                </c:pt>
                <c:pt idx="11474">
                  <c:v>84142.62</c:v>
                </c:pt>
                <c:pt idx="11475">
                  <c:v>84143.62</c:v>
                </c:pt>
                <c:pt idx="11476">
                  <c:v>84144.62</c:v>
                </c:pt>
                <c:pt idx="11477">
                  <c:v>84145.62</c:v>
                </c:pt>
                <c:pt idx="11478">
                  <c:v>84146.62</c:v>
                </c:pt>
                <c:pt idx="11479">
                  <c:v>84147.63</c:v>
                </c:pt>
                <c:pt idx="11480">
                  <c:v>84271.73</c:v>
                </c:pt>
                <c:pt idx="11481">
                  <c:v>84272.73</c:v>
                </c:pt>
                <c:pt idx="11482">
                  <c:v>84273.73</c:v>
                </c:pt>
                <c:pt idx="11483">
                  <c:v>84274.73</c:v>
                </c:pt>
                <c:pt idx="11484">
                  <c:v>84275.73</c:v>
                </c:pt>
                <c:pt idx="11485">
                  <c:v>84276.74000000001</c:v>
                </c:pt>
                <c:pt idx="11486">
                  <c:v>84277.74000000001</c:v>
                </c:pt>
                <c:pt idx="11487">
                  <c:v>84278.74000000001</c:v>
                </c:pt>
                <c:pt idx="11488">
                  <c:v>84279.74000000001</c:v>
                </c:pt>
                <c:pt idx="11489">
                  <c:v>84280.74000000001</c:v>
                </c:pt>
                <c:pt idx="11490">
                  <c:v>84285.45</c:v>
                </c:pt>
                <c:pt idx="11491">
                  <c:v>84286.45</c:v>
                </c:pt>
                <c:pt idx="11492">
                  <c:v>84287.45</c:v>
                </c:pt>
                <c:pt idx="11493">
                  <c:v>84288.45</c:v>
                </c:pt>
                <c:pt idx="11494">
                  <c:v>84289.45</c:v>
                </c:pt>
                <c:pt idx="11495">
                  <c:v>84290.45</c:v>
                </c:pt>
                <c:pt idx="11496">
                  <c:v>84291.45</c:v>
                </c:pt>
                <c:pt idx="11497">
                  <c:v>84292.45</c:v>
                </c:pt>
                <c:pt idx="11498">
                  <c:v>84293.45</c:v>
                </c:pt>
                <c:pt idx="11499">
                  <c:v>84294.45</c:v>
                </c:pt>
                <c:pt idx="11500">
                  <c:v>84418.56</c:v>
                </c:pt>
                <c:pt idx="11501">
                  <c:v>84419.56</c:v>
                </c:pt>
                <c:pt idx="11502">
                  <c:v>84420.56</c:v>
                </c:pt>
                <c:pt idx="11503">
                  <c:v>84421.56</c:v>
                </c:pt>
                <c:pt idx="11504">
                  <c:v>84422.56</c:v>
                </c:pt>
                <c:pt idx="11505">
                  <c:v>84423.56</c:v>
                </c:pt>
                <c:pt idx="11506">
                  <c:v>84424.57</c:v>
                </c:pt>
                <c:pt idx="11507">
                  <c:v>84425.57</c:v>
                </c:pt>
                <c:pt idx="11508">
                  <c:v>84426.57</c:v>
                </c:pt>
                <c:pt idx="11509">
                  <c:v>84427.57</c:v>
                </c:pt>
                <c:pt idx="11510">
                  <c:v>84432.28</c:v>
                </c:pt>
                <c:pt idx="11511">
                  <c:v>84433.28</c:v>
                </c:pt>
                <c:pt idx="11512">
                  <c:v>84434.28</c:v>
                </c:pt>
                <c:pt idx="11513">
                  <c:v>84435.28</c:v>
                </c:pt>
                <c:pt idx="11514">
                  <c:v>84436.28</c:v>
                </c:pt>
                <c:pt idx="11515">
                  <c:v>84437.28</c:v>
                </c:pt>
                <c:pt idx="11516">
                  <c:v>84438.28</c:v>
                </c:pt>
                <c:pt idx="11517">
                  <c:v>84439.28</c:v>
                </c:pt>
                <c:pt idx="11518">
                  <c:v>84440.28</c:v>
                </c:pt>
                <c:pt idx="11519">
                  <c:v>84441.28</c:v>
                </c:pt>
                <c:pt idx="11520">
                  <c:v>84565.39</c:v>
                </c:pt>
                <c:pt idx="11521">
                  <c:v>84566.39</c:v>
                </c:pt>
                <c:pt idx="11522">
                  <c:v>84567.39</c:v>
                </c:pt>
                <c:pt idx="11523">
                  <c:v>84568.39</c:v>
                </c:pt>
                <c:pt idx="11524">
                  <c:v>84569.39</c:v>
                </c:pt>
                <c:pt idx="11525">
                  <c:v>84570.39</c:v>
                </c:pt>
                <c:pt idx="11526">
                  <c:v>84571.39</c:v>
                </c:pt>
                <c:pt idx="11527">
                  <c:v>84572.39</c:v>
                </c:pt>
                <c:pt idx="11528">
                  <c:v>84573.4</c:v>
                </c:pt>
                <c:pt idx="11529">
                  <c:v>84574.4</c:v>
                </c:pt>
                <c:pt idx="11530">
                  <c:v>84579.1</c:v>
                </c:pt>
                <c:pt idx="11531">
                  <c:v>84580.11</c:v>
                </c:pt>
                <c:pt idx="11532">
                  <c:v>84581.11</c:v>
                </c:pt>
                <c:pt idx="11533">
                  <c:v>84582.11</c:v>
                </c:pt>
                <c:pt idx="11534">
                  <c:v>84583.11</c:v>
                </c:pt>
                <c:pt idx="11535">
                  <c:v>84584.11</c:v>
                </c:pt>
                <c:pt idx="11536">
                  <c:v>84585.11</c:v>
                </c:pt>
                <c:pt idx="11537">
                  <c:v>84586.11</c:v>
                </c:pt>
                <c:pt idx="11538">
                  <c:v>84587.11</c:v>
                </c:pt>
                <c:pt idx="11539">
                  <c:v>84588.11</c:v>
                </c:pt>
                <c:pt idx="11540">
                  <c:v>84712.15</c:v>
                </c:pt>
                <c:pt idx="11541">
                  <c:v>84713.15</c:v>
                </c:pt>
                <c:pt idx="11542">
                  <c:v>84714.15</c:v>
                </c:pt>
                <c:pt idx="11543">
                  <c:v>84715.16</c:v>
                </c:pt>
                <c:pt idx="11544">
                  <c:v>84716.16</c:v>
                </c:pt>
                <c:pt idx="11545">
                  <c:v>84717.16</c:v>
                </c:pt>
                <c:pt idx="11546">
                  <c:v>84718.16</c:v>
                </c:pt>
                <c:pt idx="11547">
                  <c:v>84719.16</c:v>
                </c:pt>
                <c:pt idx="11548">
                  <c:v>84720.16</c:v>
                </c:pt>
                <c:pt idx="11549">
                  <c:v>84721.16</c:v>
                </c:pt>
                <c:pt idx="11550">
                  <c:v>84725.87</c:v>
                </c:pt>
                <c:pt idx="11551">
                  <c:v>84726.87</c:v>
                </c:pt>
                <c:pt idx="11552">
                  <c:v>84727.87</c:v>
                </c:pt>
                <c:pt idx="11553">
                  <c:v>84728.87</c:v>
                </c:pt>
                <c:pt idx="11554">
                  <c:v>84729.87</c:v>
                </c:pt>
                <c:pt idx="11555">
                  <c:v>84730.88</c:v>
                </c:pt>
                <c:pt idx="11556">
                  <c:v>84731.88</c:v>
                </c:pt>
                <c:pt idx="11557">
                  <c:v>84732.88</c:v>
                </c:pt>
                <c:pt idx="11558">
                  <c:v>84733.88</c:v>
                </c:pt>
                <c:pt idx="11559">
                  <c:v>84734.88</c:v>
                </c:pt>
                <c:pt idx="11560">
                  <c:v>84858.98</c:v>
                </c:pt>
                <c:pt idx="11561">
                  <c:v>84859.98</c:v>
                </c:pt>
                <c:pt idx="11562">
                  <c:v>84860.99000000001</c:v>
                </c:pt>
                <c:pt idx="11563">
                  <c:v>84861.99000000001</c:v>
                </c:pt>
                <c:pt idx="11564">
                  <c:v>84862.99000000001</c:v>
                </c:pt>
                <c:pt idx="11565">
                  <c:v>84863.99000000001</c:v>
                </c:pt>
                <c:pt idx="11566">
                  <c:v>84864.99000000001</c:v>
                </c:pt>
                <c:pt idx="11567">
                  <c:v>84865.99000000001</c:v>
                </c:pt>
                <c:pt idx="11568">
                  <c:v>84866.99000000001</c:v>
                </c:pt>
                <c:pt idx="11569">
                  <c:v>84867.99000000001</c:v>
                </c:pt>
                <c:pt idx="11570">
                  <c:v>84872.7</c:v>
                </c:pt>
                <c:pt idx="11571">
                  <c:v>84873.7</c:v>
                </c:pt>
                <c:pt idx="11572">
                  <c:v>84874.7</c:v>
                </c:pt>
                <c:pt idx="11573">
                  <c:v>84875.7</c:v>
                </c:pt>
                <c:pt idx="11574">
                  <c:v>84876.7</c:v>
                </c:pt>
                <c:pt idx="11575">
                  <c:v>84877.7</c:v>
                </c:pt>
                <c:pt idx="11576">
                  <c:v>84878.71000000001</c:v>
                </c:pt>
                <c:pt idx="11577">
                  <c:v>84879.71000000001</c:v>
                </c:pt>
                <c:pt idx="11578">
                  <c:v>84880.71000000001</c:v>
                </c:pt>
                <c:pt idx="11579">
                  <c:v>84881.71000000001</c:v>
                </c:pt>
                <c:pt idx="11580">
                  <c:v>85005.81</c:v>
                </c:pt>
                <c:pt idx="11581">
                  <c:v>85006.82</c:v>
                </c:pt>
                <c:pt idx="11582">
                  <c:v>85007.82</c:v>
                </c:pt>
                <c:pt idx="11583">
                  <c:v>85008.82</c:v>
                </c:pt>
                <c:pt idx="11584">
                  <c:v>85009.82</c:v>
                </c:pt>
                <c:pt idx="11585">
                  <c:v>85010.82</c:v>
                </c:pt>
                <c:pt idx="11586">
                  <c:v>85011.82</c:v>
                </c:pt>
                <c:pt idx="11587">
                  <c:v>85012.82</c:v>
                </c:pt>
                <c:pt idx="11588">
                  <c:v>85013.82</c:v>
                </c:pt>
                <c:pt idx="11589">
                  <c:v>85014.82</c:v>
                </c:pt>
                <c:pt idx="11590">
                  <c:v>85019.53</c:v>
                </c:pt>
                <c:pt idx="11591">
                  <c:v>85020.53</c:v>
                </c:pt>
                <c:pt idx="11592">
                  <c:v>85021.53</c:v>
                </c:pt>
                <c:pt idx="11593">
                  <c:v>85022.53</c:v>
                </c:pt>
                <c:pt idx="11594">
                  <c:v>85023.53</c:v>
                </c:pt>
                <c:pt idx="11595">
                  <c:v>85024.53</c:v>
                </c:pt>
                <c:pt idx="11596">
                  <c:v>85025.53</c:v>
                </c:pt>
                <c:pt idx="11597">
                  <c:v>85026.53</c:v>
                </c:pt>
                <c:pt idx="11598">
                  <c:v>85027.53</c:v>
                </c:pt>
                <c:pt idx="11599">
                  <c:v>85028.53</c:v>
                </c:pt>
                <c:pt idx="11600">
                  <c:v>85152.62</c:v>
                </c:pt>
                <c:pt idx="11601">
                  <c:v>85153.62</c:v>
                </c:pt>
                <c:pt idx="11602">
                  <c:v>85154.62</c:v>
                </c:pt>
                <c:pt idx="11603">
                  <c:v>85155.62</c:v>
                </c:pt>
                <c:pt idx="11604">
                  <c:v>85156.62</c:v>
                </c:pt>
                <c:pt idx="11605">
                  <c:v>85157.62</c:v>
                </c:pt>
                <c:pt idx="11606">
                  <c:v>85158.62</c:v>
                </c:pt>
                <c:pt idx="11607">
                  <c:v>85159.62</c:v>
                </c:pt>
                <c:pt idx="11608">
                  <c:v>85160.62</c:v>
                </c:pt>
                <c:pt idx="11609">
                  <c:v>85161.63</c:v>
                </c:pt>
                <c:pt idx="11610">
                  <c:v>85166.34</c:v>
                </c:pt>
                <c:pt idx="11611">
                  <c:v>85167.34</c:v>
                </c:pt>
                <c:pt idx="11612">
                  <c:v>85168.34</c:v>
                </c:pt>
                <c:pt idx="11613">
                  <c:v>85169.34</c:v>
                </c:pt>
                <c:pt idx="11614">
                  <c:v>85170.34</c:v>
                </c:pt>
                <c:pt idx="11615">
                  <c:v>85171.34</c:v>
                </c:pt>
                <c:pt idx="11616">
                  <c:v>85172.34</c:v>
                </c:pt>
                <c:pt idx="11617">
                  <c:v>85173.34</c:v>
                </c:pt>
                <c:pt idx="11618">
                  <c:v>85174.34</c:v>
                </c:pt>
                <c:pt idx="11619">
                  <c:v>85175.34</c:v>
                </c:pt>
                <c:pt idx="11620">
                  <c:v>85299.45</c:v>
                </c:pt>
                <c:pt idx="11621">
                  <c:v>85300.45</c:v>
                </c:pt>
                <c:pt idx="11622">
                  <c:v>85301.45</c:v>
                </c:pt>
                <c:pt idx="11623">
                  <c:v>85302.45</c:v>
                </c:pt>
                <c:pt idx="11624">
                  <c:v>85303.45</c:v>
                </c:pt>
                <c:pt idx="11625">
                  <c:v>85304.45</c:v>
                </c:pt>
                <c:pt idx="11626">
                  <c:v>85305.45</c:v>
                </c:pt>
                <c:pt idx="11627">
                  <c:v>85306.45</c:v>
                </c:pt>
                <c:pt idx="11628">
                  <c:v>85307.45</c:v>
                </c:pt>
                <c:pt idx="11629">
                  <c:v>85308.45</c:v>
                </c:pt>
                <c:pt idx="11630">
                  <c:v>85313.16</c:v>
                </c:pt>
                <c:pt idx="11631">
                  <c:v>85314.16</c:v>
                </c:pt>
                <c:pt idx="11632">
                  <c:v>85315.16</c:v>
                </c:pt>
                <c:pt idx="11633">
                  <c:v>85316.16</c:v>
                </c:pt>
                <c:pt idx="11634">
                  <c:v>85317.17</c:v>
                </c:pt>
                <c:pt idx="11635">
                  <c:v>85318.17</c:v>
                </c:pt>
                <c:pt idx="11636">
                  <c:v>85319.17</c:v>
                </c:pt>
                <c:pt idx="11637">
                  <c:v>85320.17</c:v>
                </c:pt>
                <c:pt idx="11638">
                  <c:v>85321.17</c:v>
                </c:pt>
                <c:pt idx="11639">
                  <c:v>85322.17</c:v>
                </c:pt>
                <c:pt idx="11640">
                  <c:v>85446.21000000001</c:v>
                </c:pt>
                <c:pt idx="11641">
                  <c:v>85447.21000000001</c:v>
                </c:pt>
                <c:pt idx="11642">
                  <c:v>85448.21000000001</c:v>
                </c:pt>
                <c:pt idx="11643">
                  <c:v>85449.22</c:v>
                </c:pt>
                <c:pt idx="11644">
                  <c:v>85450.22</c:v>
                </c:pt>
                <c:pt idx="11645">
                  <c:v>85451.22</c:v>
                </c:pt>
                <c:pt idx="11646">
                  <c:v>85452.22</c:v>
                </c:pt>
                <c:pt idx="11647">
                  <c:v>85453.22</c:v>
                </c:pt>
                <c:pt idx="11648">
                  <c:v>85454.22</c:v>
                </c:pt>
                <c:pt idx="11649">
                  <c:v>85455.22</c:v>
                </c:pt>
                <c:pt idx="11650">
                  <c:v>85459.93</c:v>
                </c:pt>
                <c:pt idx="11651">
                  <c:v>85460.93</c:v>
                </c:pt>
                <c:pt idx="11652">
                  <c:v>85461.93</c:v>
                </c:pt>
                <c:pt idx="11653">
                  <c:v>85462.93</c:v>
                </c:pt>
                <c:pt idx="11654">
                  <c:v>85463.93</c:v>
                </c:pt>
                <c:pt idx="11655">
                  <c:v>85464.93</c:v>
                </c:pt>
                <c:pt idx="11656">
                  <c:v>85465.93</c:v>
                </c:pt>
                <c:pt idx="11657">
                  <c:v>85466.93</c:v>
                </c:pt>
                <c:pt idx="11658">
                  <c:v>85467.93</c:v>
                </c:pt>
                <c:pt idx="11659">
                  <c:v>85468.93</c:v>
                </c:pt>
                <c:pt idx="11660">
                  <c:v>85593.04</c:v>
                </c:pt>
                <c:pt idx="11661">
                  <c:v>85594.04</c:v>
                </c:pt>
                <c:pt idx="11662">
                  <c:v>85595.04</c:v>
                </c:pt>
                <c:pt idx="11663">
                  <c:v>85596.04</c:v>
                </c:pt>
                <c:pt idx="11664">
                  <c:v>85597.04</c:v>
                </c:pt>
                <c:pt idx="11665">
                  <c:v>85598.04</c:v>
                </c:pt>
                <c:pt idx="11666">
                  <c:v>85599.04</c:v>
                </c:pt>
                <c:pt idx="11667">
                  <c:v>85600.05</c:v>
                </c:pt>
                <c:pt idx="11668">
                  <c:v>85601.05</c:v>
                </c:pt>
                <c:pt idx="11669">
                  <c:v>85602.05</c:v>
                </c:pt>
                <c:pt idx="11670">
                  <c:v>85606.76</c:v>
                </c:pt>
                <c:pt idx="11671">
                  <c:v>85607.76</c:v>
                </c:pt>
                <c:pt idx="11672">
                  <c:v>85608.76</c:v>
                </c:pt>
                <c:pt idx="11673">
                  <c:v>85609.76</c:v>
                </c:pt>
                <c:pt idx="11674">
                  <c:v>85610.76</c:v>
                </c:pt>
                <c:pt idx="11675">
                  <c:v>85611.76</c:v>
                </c:pt>
                <c:pt idx="11676">
                  <c:v>85612.76</c:v>
                </c:pt>
                <c:pt idx="11677">
                  <c:v>85613.76</c:v>
                </c:pt>
                <c:pt idx="11678">
                  <c:v>85614.76</c:v>
                </c:pt>
                <c:pt idx="11679">
                  <c:v>85615.76</c:v>
                </c:pt>
                <c:pt idx="11680">
                  <c:v>85739.87</c:v>
                </c:pt>
                <c:pt idx="11681">
                  <c:v>85740.87</c:v>
                </c:pt>
                <c:pt idx="11682">
                  <c:v>85741.87</c:v>
                </c:pt>
                <c:pt idx="11683">
                  <c:v>85742.87</c:v>
                </c:pt>
                <c:pt idx="11684">
                  <c:v>85743.87</c:v>
                </c:pt>
                <c:pt idx="11685">
                  <c:v>85744.87</c:v>
                </c:pt>
                <c:pt idx="11686">
                  <c:v>85745.87</c:v>
                </c:pt>
                <c:pt idx="11687">
                  <c:v>85746.87</c:v>
                </c:pt>
                <c:pt idx="11688">
                  <c:v>85747.87</c:v>
                </c:pt>
                <c:pt idx="11689">
                  <c:v>85748.87</c:v>
                </c:pt>
                <c:pt idx="11690">
                  <c:v>85753.58</c:v>
                </c:pt>
                <c:pt idx="11691">
                  <c:v>85754.58</c:v>
                </c:pt>
                <c:pt idx="11692">
                  <c:v>85755.58</c:v>
                </c:pt>
                <c:pt idx="11693">
                  <c:v>85756.58</c:v>
                </c:pt>
                <c:pt idx="11694">
                  <c:v>85757.58</c:v>
                </c:pt>
                <c:pt idx="11695">
                  <c:v>85758.58</c:v>
                </c:pt>
                <c:pt idx="11696">
                  <c:v>85759.58</c:v>
                </c:pt>
                <c:pt idx="11697">
                  <c:v>85760.58</c:v>
                </c:pt>
                <c:pt idx="11698">
                  <c:v>85761.58</c:v>
                </c:pt>
                <c:pt idx="11699">
                  <c:v>85762.58</c:v>
                </c:pt>
                <c:pt idx="11700">
                  <c:v>85886.69</c:v>
                </c:pt>
                <c:pt idx="11701">
                  <c:v>85887.69</c:v>
                </c:pt>
                <c:pt idx="11702">
                  <c:v>85888.69</c:v>
                </c:pt>
                <c:pt idx="11703">
                  <c:v>85889.69</c:v>
                </c:pt>
                <c:pt idx="11704">
                  <c:v>85890.69</c:v>
                </c:pt>
                <c:pt idx="11705">
                  <c:v>85891.69</c:v>
                </c:pt>
                <c:pt idx="11706">
                  <c:v>85892.69</c:v>
                </c:pt>
                <c:pt idx="11707">
                  <c:v>85893.69</c:v>
                </c:pt>
                <c:pt idx="11708">
                  <c:v>85894.69</c:v>
                </c:pt>
                <c:pt idx="11709">
                  <c:v>85895.69</c:v>
                </c:pt>
                <c:pt idx="11710">
                  <c:v>85900.4</c:v>
                </c:pt>
                <c:pt idx="11711">
                  <c:v>85901.4</c:v>
                </c:pt>
                <c:pt idx="11712">
                  <c:v>85902.4</c:v>
                </c:pt>
                <c:pt idx="11713">
                  <c:v>85903.40999999999</c:v>
                </c:pt>
                <c:pt idx="11714">
                  <c:v>85904.40999999999</c:v>
                </c:pt>
                <c:pt idx="11715">
                  <c:v>85905.40999999999</c:v>
                </c:pt>
                <c:pt idx="11716">
                  <c:v>85906.40999999999</c:v>
                </c:pt>
                <c:pt idx="11717">
                  <c:v>85907.40999999999</c:v>
                </c:pt>
                <c:pt idx="11718">
                  <c:v>85908.40999999999</c:v>
                </c:pt>
                <c:pt idx="11719">
                  <c:v>85909.40999999999</c:v>
                </c:pt>
                <c:pt idx="11720">
                  <c:v>86033.51</c:v>
                </c:pt>
                <c:pt idx="11721">
                  <c:v>86034.52</c:v>
                </c:pt>
                <c:pt idx="11722">
                  <c:v>86035.52</c:v>
                </c:pt>
                <c:pt idx="11723">
                  <c:v>86036.52</c:v>
                </c:pt>
                <c:pt idx="11724">
                  <c:v>86037.52</c:v>
                </c:pt>
                <c:pt idx="11725">
                  <c:v>86038.52</c:v>
                </c:pt>
                <c:pt idx="11726">
                  <c:v>86039.52</c:v>
                </c:pt>
                <c:pt idx="11727">
                  <c:v>86040.52</c:v>
                </c:pt>
                <c:pt idx="11728">
                  <c:v>86041.52</c:v>
                </c:pt>
                <c:pt idx="11729">
                  <c:v>86042.52</c:v>
                </c:pt>
                <c:pt idx="11730">
                  <c:v>86047.23</c:v>
                </c:pt>
                <c:pt idx="11731">
                  <c:v>86048.23</c:v>
                </c:pt>
                <c:pt idx="11732">
                  <c:v>86049.23</c:v>
                </c:pt>
                <c:pt idx="11733">
                  <c:v>86050.23</c:v>
                </c:pt>
                <c:pt idx="11734">
                  <c:v>86051.23</c:v>
                </c:pt>
                <c:pt idx="11735">
                  <c:v>86052.23</c:v>
                </c:pt>
                <c:pt idx="11736">
                  <c:v>86053.23</c:v>
                </c:pt>
                <c:pt idx="11737">
                  <c:v>86054.23</c:v>
                </c:pt>
                <c:pt idx="11738">
                  <c:v>86055.23</c:v>
                </c:pt>
                <c:pt idx="11739">
                  <c:v>86056.24000000001</c:v>
                </c:pt>
                <c:pt idx="11740">
                  <c:v>86180.34</c:v>
                </c:pt>
                <c:pt idx="11741">
                  <c:v>86181.34</c:v>
                </c:pt>
                <c:pt idx="11742">
                  <c:v>86182.34</c:v>
                </c:pt>
                <c:pt idx="11743">
                  <c:v>86183.35</c:v>
                </c:pt>
                <c:pt idx="11744">
                  <c:v>86184.35</c:v>
                </c:pt>
                <c:pt idx="11745">
                  <c:v>86185.35</c:v>
                </c:pt>
                <c:pt idx="11746">
                  <c:v>86186.35</c:v>
                </c:pt>
                <c:pt idx="11747">
                  <c:v>86187.35</c:v>
                </c:pt>
                <c:pt idx="11748">
                  <c:v>86188.35</c:v>
                </c:pt>
                <c:pt idx="11749">
                  <c:v>86189.35</c:v>
                </c:pt>
                <c:pt idx="11750">
                  <c:v>86194.06</c:v>
                </c:pt>
                <c:pt idx="11751">
                  <c:v>86195.06</c:v>
                </c:pt>
                <c:pt idx="11752">
                  <c:v>86196.06</c:v>
                </c:pt>
                <c:pt idx="11753">
                  <c:v>86197.06</c:v>
                </c:pt>
                <c:pt idx="11754">
                  <c:v>86198.06</c:v>
                </c:pt>
                <c:pt idx="11755">
                  <c:v>86199.06</c:v>
                </c:pt>
                <c:pt idx="11756">
                  <c:v>86200.06</c:v>
                </c:pt>
                <c:pt idx="11757">
                  <c:v>86201.06</c:v>
                </c:pt>
                <c:pt idx="11758">
                  <c:v>86202.06</c:v>
                </c:pt>
                <c:pt idx="11759">
                  <c:v>86203.06</c:v>
                </c:pt>
                <c:pt idx="11760">
                  <c:v>86327.17</c:v>
                </c:pt>
                <c:pt idx="11761">
                  <c:v>86328.17</c:v>
                </c:pt>
                <c:pt idx="11762">
                  <c:v>86329.17</c:v>
                </c:pt>
                <c:pt idx="11763">
                  <c:v>86330.17</c:v>
                </c:pt>
                <c:pt idx="11764">
                  <c:v>86331.17</c:v>
                </c:pt>
                <c:pt idx="11765">
                  <c:v>86332.17</c:v>
                </c:pt>
                <c:pt idx="11766">
                  <c:v>86333.18</c:v>
                </c:pt>
                <c:pt idx="11767">
                  <c:v>86334.18</c:v>
                </c:pt>
                <c:pt idx="11768">
                  <c:v>86335.18</c:v>
                </c:pt>
                <c:pt idx="11769">
                  <c:v>86336.18</c:v>
                </c:pt>
                <c:pt idx="11770">
                  <c:v>86340.89</c:v>
                </c:pt>
                <c:pt idx="11771">
                  <c:v>86341.89</c:v>
                </c:pt>
                <c:pt idx="11772">
                  <c:v>86342.89</c:v>
                </c:pt>
                <c:pt idx="11773">
                  <c:v>86343.89</c:v>
                </c:pt>
                <c:pt idx="11774">
                  <c:v>86344.89</c:v>
                </c:pt>
                <c:pt idx="11775">
                  <c:v>86345.89</c:v>
                </c:pt>
                <c:pt idx="11776">
                  <c:v>86346.89</c:v>
                </c:pt>
                <c:pt idx="11777">
                  <c:v>86347.89</c:v>
                </c:pt>
                <c:pt idx="11778">
                  <c:v>86348.89</c:v>
                </c:pt>
                <c:pt idx="11779">
                  <c:v>86349.89</c:v>
                </c:pt>
                <c:pt idx="11780">
                  <c:v>86474.0</c:v>
                </c:pt>
                <c:pt idx="11781">
                  <c:v>86475.0</c:v>
                </c:pt>
                <c:pt idx="11782">
                  <c:v>86476.0</c:v>
                </c:pt>
                <c:pt idx="11783">
                  <c:v>86477.0</c:v>
                </c:pt>
                <c:pt idx="11784">
                  <c:v>86478.0</c:v>
                </c:pt>
                <c:pt idx="11785">
                  <c:v>86479.0</c:v>
                </c:pt>
                <c:pt idx="11786">
                  <c:v>86480.0</c:v>
                </c:pt>
                <c:pt idx="11787">
                  <c:v>86481.0</c:v>
                </c:pt>
                <c:pt idx="11788">
                  <c:v>86482.0</c:v>
                </c:pt>
                <c:pt idx="11789">
                  <c:v>86483.0</c:v>
                </c:pt>
                <c:pt idx="11790">
                  <c:v>86487.71000000001</c:v>
                </c:pt>
                <c:pt idx="11791">
                  <c:v>86488.71000000001</c:v>
                </c:pt>
                <c:pt idx="11792">
                  <c:v>86489.71000000001</c:v>
                </c:pt>
                <c:pt idx="11793">
                  <c:v>86490.71000000001</c:v>
                </c:pt>
                <c:pt idx="11794">
                  <c:v>86491.71000000001</c:v>
                </c:pt>
                <c:pt idx="11795">
                  <c:v>86492.71000000001</c:v>
                </c:pt>
                <c:pt idx="11796">
                  <c:v>86493.71000000001</c:v>
                </c:pt>
                <c:pt idx="11797">
                  <c:v>86494.71000000001</c:v>
                </c:pt>
                <c:pt idx="11798">
                  <c:v>86495.71000000001</c:v>
                </c:pt>
                <c:pt idx="11799">
                  <c:v>86496.71000000001</c:v>
                </c:pt>
                <c:pt idx="11800">
                  <c:v>86620.82</c:v>
                </c:pt>
                <c:pt idx="11801">
                  <c:v>86621.82</c:v>
                </c:pt>
                <c:pt idx="11802">
                  <c:v>86622.82</c:v>
                </c:pt>
                <c:pt idx="11803">
                  <c:v>86623.82</c:v>
                </c:pt>
                <c:pt idx="11804">
                  <c:v>86624.82</c:v>
                </c:pt>
                <c:pt idx="11805">
                  <c:v>86625.82</c:v>
                </c:pt>
                <c:pt idx="11806">
                  <c:v>86626.82</c:v>
                </c:pt>
                <c:pt idx="11807">
                  <c:v>86627.82</c:v>
                </c:pt>
                <c:pt idx="11808">
                  <c:v>86628.83</c:v>
                </c:pt>
                <c:pt idx="11809">
                  <c:v>86629.83</c:v>
                </c:pt>
                <c:pt idx="11810">
                  <c:v>86634.53</c:v>
                </c:pt>
                <c:pt idx="11811">
                  <c:v>86635.54</c:v>
                </c:pt>
                <c:pt idx="11812">
                  <c:v>86636.54</c:v>
                </c:pt>
                <c:pt idx="11813">
                  <c:v>86637.54</c:v>
                </c:pt>
                <c:pt idx="11814">
                  <c:v>86638.54</c:v>
                </c:pt>
                <c:pt idx="11815">
                  <c:v>86639.54</c:v>
                </c:pt>
                <c:pt idx="11816">
                  <c:v>86640.54</c:v>
                </c:pt>
                <c:pt idx="11817">
                  <c:v>86641.54</c:v>
                </c:pt>
                <c:pt idx="11818">
                  <c:v>86642.54</c:v>
                </c:pt>
                <c:pt idx="11819">
                  <c:v>86643.54</c:v>
                </c:pt>
                <c:pt idx="11820">
                  <c:v>86767.64</c:v>
                </c:pt>
                <c:pt idx="11821">
                  <c:v>86768.64</c:v>
                </c:pt>
                <c:pt idx="11822">
                  <c:v>86769.64</c:v>
                </c:pt>
                <c:pt idx="11823">
                  <c:v>86770.65</c:v>
                </c:pt>
                <c:pt idx="11824">
                  <c:v>86771.65</c:v>
                </c:pt>
                <c:pt idx="11825">
                  <c:v>86772.65</c:v>
                </c:pt>
                <c:pt idx="11826">
                  <c:v>86773.65</c:v>
                </c:pt>
                <c:pt idx="11827">
                  <c:v>86774.65</c:v>
                </c:pt>
                <c:pt idx="11828">
                  <c:v>86775.65</c:v>
                </c:pt>
                <c:pt idx="11829">
                  <c:v>86776.65</c:v>
                </c:pt>
                <c:pt idx="11830">
                  <c:v>86781.36</c:v>
                </c:pt>
                <c:pt idx="11831">
                  <c:v>86782.36</c:v>
                </c:pt>
                <c:pt idx="11832">
                  <c:v>86783.36</c:v>
                </c:pt>
                <c:pt idx="11833">
                  <c:v>86784.36</c:v>
                </c:pt>
                <c:pt idx="11834">
                  <c:v>86785.36</c:v>
                </c:pt>
                <c:pt idx="11835">
                  <c:v>86786.36</c:v>
                </c:pt>
                <c:pt idx="11836">
                  <c:v>86787.36</c:v>
                </c:pt>
                <c:pt idx="11837">
                  <c:v>86788.36</c:v>
                </c:pt>
                <c:pt idx="11838">
                  <c:v>86789.36</c:v>
                </c:pt>
                <c:pt idx="11839">
                  <c:v>86790.36</c:v>
                </c:pt>
                <c:pt idx="11840">
                  <c:v>86914.47</c:v>
                </c:pt>
                <c:pt idx="11841">
                  <c:v>86915.47</c:v>
                </c:pt>
                <c:pt idx="11842">
                  <c:v>86916.47</c:v>
                </c:pt>
                <c:pt idx="11843">
                  <c:v>86917.47</c:v>
                </c:pt>
                <c:pt idx="11844">
                  <c:v>86918.47</c:v>
                </c:pt>
                <c:pt idx="11845">
                  <c:v>86919.47</c:v>
                </c:pt>
                <c:pt idx="11846">
                  <c:v>86920.47</c:v>
                </c:pt>
                <c:pt idx="11847">
                  <c:v>86921.47</c:v>
                </c:pt>
                <c:pt idx="11848">
                  <c:v>86922.48</c:v>
                </c:pt>
                <c:pt idx="11849">
                  <c:v>86923.48</c:v>
                </c:pt>
                <c:pt idx="11850">
                  <c:v>86928.19</c:v>
                </c:pt>
                <c:pt idx="11851">
                  <c:v>86929.19</c:v>
                </c:pt>
                <c:pt idx="11852">
                  <c:v>86930.19</c:v>
                </c:pt>
                <c:pt idx="11853">
                  <c:v>86931.19</c:v>
                </c:pt>
                <c:pt idx="11854">
                  <c:v>86932.19</c:v>
                </c:pt>
                <c:pt idx="11855">
                  <c:v>86933.19</c:v>
                </c:pt>
                <c:pt idx="11856">
                  <c:v>86934.19</c:v>
                </c:pt>
                <c:pt idx="11857">
                  <c:v>86935.19</c:v>
                </c:pt>
                <c:pt idx="11858">
                  <c:v>86936.19</c:v>
                </c:pt>
                <c:pt idx="11859">
                  <c:v>86937.19</c:v>
                </c:pt>
                <c:pt idx="11860">
                  <c:v>87061.3</c:v>
                </c:pt>
                <c:pt idx="11861">
                  <c:v>87062.3</c:v>
                </c:pt>
                <c:pt idx="11862">
                  <c:v>87063.3</c:v>
                </c:pt>
                <c:pt idx="11863">
                  <c:v>87064.3</c:v>
                </c:pt>
                <c:pt idx="11864">
                  <c:v>87065.3</c:v>
                </c:pt>
                <c:pt idx="11865">
                  <c:v>87066.3</c:v>
                </c:pt>
                <c:pt idx="11866">
                  <c:v>87067.3</c:v>
                </c:pt>
                <c:pt idx="11867">
                  <c:v>87068.3</c:v>
                </c:pt>
                <c:pt idx="11868">
                  <c:v>87069.3</c:v>
                </c:pt>
                <c:pt idx="11869">
                  <c:v>87070.31</c:v>
                </c:pt>
                <c:pt idx="11870">
                  <c:v>87075.01</c:v>
                </c:pt>
                <c:pt idx="11871">
                  <c:v>87076.01</c:v>
                </c:pt>
                <c:pt idx="11872">
                  <c:v>87077.01</c:v>
                </c:pt>
                <c:pt idx="11873">
                  <c:v>87078.01</c:v>
                </c:pt>
                <c:pt idx="11874">
                  <c:v>87079.02</c:v>
                </c:pt>
                <c:pt idx="11875">
                  <c:v>87080.02</c:v>
                </c:pt>
                <c:pt idx="11876">
                  <c:v>87081.02</c:v>
                </c:pt>
                <c:pt idx="11877">
                  <c:v>87082.02</c:v>
                </c:pt>
                <c:pt idx="11878">
                  <c:v>87083.02</c:v>
                </c:pt>
                <c:pt idx="11879">
                  <c:v>87084.02</c:v>
                </c:pt>
                <c:pt idx="11880">
                  <c:v>87208.12</c:v>
                </c:pt>
                <c:pt idx="11881">
                  <c:v>87209.12</c:v>
                </c:pt>
                <c:pt idx="11882">
                  <c:v>87210.13</c:v>
                </c:pt>
                <c:pt idx="11883">
                  <c:v>87211.13</c:v>
                </c:pt>
                <c:pt idx="11884">
                  <c:v>87212.13</c:v>
                </c:pt>
                <c:pt idx="11885">
                  <c:v>87213.13</c:v>
                </c:pt>
                <c:pt idx="11886">
                  <c:v>87214.13</c:v>
                </c:pt>
                <c:pt idx="11887">
                  <c:v>87215.13</c:v>
                </c:pt>
                <c:pt idx="11888">
                  <c:v>87216.13</c:v>
                </c:pt>
                <c:pt idx="11889">
                  <c:v>87217.13</c:v>
                </c:pt>
                <c:pt idx="11890">
                  <c:v>87221.84</c:v>
                </c:pt>
                <c:pt idx="11891">
                  <c:v>87222.84</c:v>
                </c:pt>
                <c:pt idx="11892">
                  <c:v>87223.84</c:v>
                </c:pt>
                <c:pt idx="11893">
                  <c:v>87224.85</c:v>
                </c:pt>
                <c:pt idx="11894">
                  <c:v>87225.85</c:v>
                </c:pt>
                <c:pt idx="11895">
                  <c:v>87226.85</c:v>
                </c:pt>
                <c:pt idx="11896">
                  <c:v>87227.85</c:v>
                </c:pt>
                <c:pt idx="11897">
                  <c:v>87228.85</c:v>
                </c:pt>
                <c:pt idx="11898">
                  <c:v>87229.85</c:v>
                </c:pt>
                <c:pt idx="11899">
                  <c:v>87230.85</c:v>
                </c:pt>
                <c:pt idx="11900">
                  <c:v>87354.95</c:v>
                </c:pt>
                <c:pt idx="11901">
                  <c:v>87355.95</c:v>
                </c:pt>
                <c:pt idx="11902">
                  <c:v>87356.96000000001</c:v>
                </c:pt>
                <c:pt idx="11903">
                  <c:v>87357.95</c:v>
                </c:pt>
                <c:pt idx="11904">
                  <c:v>87358.96000000001</c:v>
                </c:pt>
                <c:pt idx="11905">
                  <c:v>87359.96000000001</c:v>
                </c:pt>
                <c:pt idx="11906">
                  <c:v>87360.96000000001</c:v>
                </c:pt>
                <c:pt idx="11907">
                  <c:v>87361.96000000001</c:v>
                </c:pt>
                <c:pt idx="11908">
                  <c:v>87362.96000000001</c:v>
                </c:pt>
                <c:pt idx="11909">
                  <c:v>87363.96000000001</c:v>
                </c:pt>
                <c:pt idx="11910">
                  <c:v>87368.67</c:v>
                </c:pt>
                <c:pt idx="11911">
                  <c:v>87369.67</c:v>
                </c:pt>
                <c:pt idx="11912">
                  <c:v>87370.67</c:v>
                </c:pt>
                <c:pt idx="11913">
                  <c:v>87371.67</c:v>
                </c:pt>
                <c:pt idx="11914">
                  <c:v>87372.67</c:v>
                </c:pt>
                <c:pt idx="11915">
                  <c:v>87373.67</c:v>
                </c:pt>
                <c:pt idx="11916">
                  <c:v>87374.67</c:v>
                </c:pt>
                <c:pt idx="11917">
                  <c:v>87375.67</c:v>
                </c:pt>
                <c:pt idx="11918">
                  <c:v>87376.67</c:v>
                </c:pt>
                <c:pt idx="11919">
                  <c:v>87377.68</c:v>
                </c:pt>
                <c:pt idx="11920">
                  <c:v>87501.78</c:v>
                </c:pt>
                <c:pt idx="11921">
                  <c:v>87502.78</c:v>
                </c:pt>
                <c:pt idx="11922">
                  <c:v>87503.78</c:v>
                </c:pt>
                <c:pt idx="11923">
                  <c:v>87504.78</c:v>
                </c:pt>
                <c:pt idx="11924">
                  <c:v>87505.79</c:v>
                </c:pt>
                <c:pt idx="11925">
                  <c:v>87506.78</c:v>
                </c:pt>
                <c:pt idx="11926">
                  <c:v>87507.79</c:v>
                </c:pt>
                <c:pt idx="11927">
                  <c:v>87508.79</c:v>
                </c:pt>
                <c:pt idx="11928">
                  <c:v>87509.79</c:v>
                </c:pt>
                <c:pt idx="11929">
                  <c:v>87510.79</c:v>
                </c:pt>
                <c:pt idx="11930">
                  <c:v>87515.5</c:v>
                </c:pt>
                <c:pt idx="11931">
                  <c:v>87516.5</c:v>
                </c:pt>
                <c:pt idx="11932">
                  <c:v>87517.5</c:v>
                </c:pt>
                <c:pt idx="11933">
                  <c:v>87518.5</c:v>
                </c:pt>
                <c:pt idx="11934">
                  <c:v>87519.5</c:v>
                </c:pt>
                <c:pt idx="11935">
                  <c:v>87520.5</c:v>
                </c:pt>
                <c:pt idx="11936">
                  <c:v>87521.5</c:v>
                </c:pt>
                <c:pt idx="11937">
                  <c:v>87522.5</c:v>
                </c:pt>
                <c:pt idx="11938">
                  <c:v>87523.5</c:v>
                </c:pt>
                <c:pt idx="11939">
                  <c:v>87524.5</c:v>
                </c:pt>
                <c:pt idx="11940">
                  <c:v>87648.61</c:v>
                </c:pt>
                <c:pt idx="11941">
                  <c:v>87649.61</c:v>
                </c:pt>
                <c:pt idx="11942">
                  <c:v>87650.61</c:v>
                </c:pt>
                <c:pt idx="11943">
                  <c:v>87651.61</c:v>
                </c:pt>
                <c:pt idx="11944">
                  <c:v>87652.61</c:v>
                </c:pt>
                <c:pt idx="11945">
                  <c:v>87653.61</c:v>
                </c:pt>
                <c:pt idx="11946">
                  <c:v>87654.61</c:v>
                </c:pt>
                <c:pt idx="11947">
                  <c:v>87655.61</c:v>
                </c:pt>
                <c:pt idx="11948">
                  <c:v>87656.61</c:v>
                </c:pt>
                <c:pt idx="11949">
                  <c:v>87657.61</c:v>
                </c:pt>
                <c:pt idx="11950">
                  <c:v>87662.32</c:v>
                </c:pt>
                <c:pt idx="11951">
                  <c:v>87663.32</c:v>
                </c:pt>
                <c:pt idx="11952">
                  <c:v>87664.32</c:v>
                </c:pt>
                <c:pt idx="11953">
                  <c:v>87665.32</c:v>
                </c:pt>
                <c:pt idx="11954">
                  <c:v>87666.32</c:v>
                </c:pt>
                <c:pt idx="11955">
                  <c:v>87667.32</c:v>
                </c:pt>
                <c:pt idx="11956">
                  <c:v>87668.32</c:v>
                </c:pt>
                <c:pt idx="11957">
                  <c:v>87669.33</c:v>
                </c:pt>
                <c:pt idx="11958">
                  <c:v>87670.32</c:v>
                </c:pt>
                <c:pt idx="11959">
                  <c:v>87671.32</c:v>
                </c:pt>
                <c:pt idx="11960">
                  <c:v>87795.43</c:v>
                </c:pt>
                <c:pt idx="11961">
                  <c:v>87796.43</c:v>
                </c:pt>
                <c:pt idx="11962">
                  <c:v>87797.43</c:v>
                </c:pt>
                <c:pt idx="11963">
                  <c:v>87798.43</c:v>
                </c:pt>
                <c:pt idx="11964">
                  <c:v>87799.43</c:v>
                </c:pt>
                <c:pt idx="11965">
                  <c:v>87800.43</c:v>
                </c:pt>
                <c:pt idx="11966">
                  <c:v>87801.43</c:v>
                </c:pt>
                <c:pt idx="11967">
                  <c:v>87802.43999999999</c:v>
                </c:pt>
                <c:pt idx="11968">
                  <c:v>87803.43999999999</c:v>
                </c:pt>
                <c:pt idx="11969">
                  <c:v>87804.43999999999</c:v>
                </c:pt>
                <c:pt idx="11970">
                  <c:v>87809.15</c:v>
                </c:pt>
                <c:pt idx="11971">
                  <c:v>87810.15</c:v>
                </c:pt>
                <c:pt idx="11972">
                  <c:v>87811.15</c:v>
                </c:pt>
                <c:pt idx="11973">
                  <c:v>87812.15</c:v>
                </c:pt>
                <c:pt idx="11974">
                  <c:v>87813.15</c:v>
                </c:pt>
                <c:pt idx="11975">
                  <c:v>87814.15</c:v>
                </c:pt>
                <c:pt idx="11976">
                  <c:v>87815.15</c:v>
                </c:pt>
                <c:pt idx="11977">
                  <c:v>87816.15</c:v>
                </c:pt>
                <c:pt idx="11978">
                  <c:v>87817.15</c:v>
                </c:pt>
                <c:pt idx="11979">
                  <c:v>87818.15</c:v>
                </c:pt>
                <c:pt idx="11980">
                  <c:v>87942.21000000001</c:v>
                </c:pt>
                <c:pt idx="11981">
                  <c:v>87943.21000000001</c:v>
                </c:pt>
                <c:pt idx="11982">
                  <c:v>87944.21000000001</c:v>
                </c:pt>
                <c:pt idx="11983">
                  <c:v>87945.22</c:v>
                </c:pt>
                <c:pt idx="11984">
                  <c:v>87946.22</c:v>
                </c:pt>
                <c:pt idx="11985">
                  <c:v>87947.22</c:v>
                </c:pt>
                <c:pt idx="11986">
                  <c:v>87948.22</c:v>
                </c:pt>
                <c:pt idx="11987">
                  <c:v>87949.22</c:v>
                </c:pt>
                <c:pt idx="11988">
                  <c:v>87950.22</c:v>
                </c:pt>
                <c:pt idx="11989">
                  <c:v>87951.22</c:v>
                </c:pt>
                <c:pt idx="11990">
                  <c:v>87955.93</c:v>
                </c:pt>
                <c:pt idx="11991">
                  <c:v>87956.93</c:v>
                </c:pt>
                <c:pt idx="11992">
                  <c:v>87957.93</c:v>
                </c:pt>
                <c:pt idx="11993">
                  <c:v>87958.93</c:v>
                </c:pt>
                <c:pt idx="11994">
                  <c:v>87959.93</c:v>
                </c:pt>
                <c:pt idx="11995">
                  <c:v>87960.93</c:v>
                </c:pt>
                <c:pt idx="11996">
                  <c:v>87961.93</c:v>
                </c:pt>
                <c:pt idx="11997">
                  <c:v>87962.93</c:v>
                </c:pt>
                <c:pt idx="11998">
                  <c:v>87963.93</c:v>
                </c:pt>
                <c:pt idx="11999">
                  <c:v>87964.93</c:v>
                </c:pt>
                <c:pt idx="12000">
                  <c:v>88089.04</c:v>
                </c:pt>
                <c:pt idx="12001">
                  <c:v>88090.04</c:v>
                </c:pt>
                <c:pt idx="12002">
                  <c:v>88091.04</c:v>
                </c:pt>
                <c:pt idx="12003">
                  <c:v>88092.04</c:v>
                </c:pt>
                <c:pt idx="12004">
                  <c:v>88093.04</c:v>
                </c:pt>
                <c:pt idx="12005">
                  <c:v>88094.05</c:v>
                </c:pt>
                <c:pt idx="12006">
                  <c:v>88095.05</c:v>
                </c:pt>
                <c:pt idx="12007">
                  <c:v>88096.05</c:v>
                </c:pt>
                <c:pt idx="12008">
                  <c:v>88097.05</c:v>
                </c:pt>
                <c:pt idx="12009">
                  <c:v>88098.05</c:v>
                </c:pt>
                <c:pt idx="12010">
                  <c:v>88102.76</c:v>
                </c:pt>
                <c:pt idx="12011">
                  <c:v>88103.76</c:v>
                </c:pt>
                <c:pt idx="12012">
                  <c:v>88104.76</c:v>
                </c:pt>
                <c:pt idx="12013">
                  <c:v>88105.76</c:v>
                </c:pt>
                <c:pt idx="12014">
                  <c:v>88106.76</c:v>
                </c:pt>
                <c:pt idx="12015">
                  <c:v>88107.76</c:v>
                </c:pt>
                <c:pt idx="12016">
                  <c:v>88108.76</c:v>
                </c:pt>
                <c:pt idx="12017">
                  <c:v>88109.76</c:v>
                </c:pt>
                <c:pt idx="12018">
                  <c:v>88110.76</c:v>
                </c:pt>
                <c:pt idx="12019">
                  <c:v>88111.76</c:v>
                </c:pt>
                <c:pt idx="12020">
                  <c:v>88235.87</c:v>
                </c:pt>
                <c:pt idx="12021">
                  <c:v>88236.87</c:v>
                </c:pt>
                <c:pt idx="12022">
                  <c:v>88237.87</c:v>
                </c:pt>
                <c:pt idx="12023">
                  <c:v>88238.87</c:v>
                </c:pt>
                <c:pt idx="12024">
                  <c:v>88239.87</c:v>
                </c:pt>
                <c:pt idx="12025">
                  <c:v>88240.87</c:v>
                </c:pt>
                <c:pt idx="12026">
                  <c:v>88241.87</c:v>
                </c:pt>
                <c:pt idx="12027">
                  <c:v>88242.87</c:v>
                </c:pt>
                <c:pt idx="12028">
                  <c:v>88243.87</c:v>
                </c:pt>
                <c:pt idx="12029">
                  <c:v>88244.88</c:v>
                </c:pt>
                <c:pt idx="12030">
                  <c:v>88249.58</c:v>
                </c:pt>
                <c:pt idx="12031">
                  <c:v>88250.59</c:v>
                </c:pt>
                <c:pt idx="12032">
                  <c:v>88251.59</c:v>
                </c:pt>
                <c:pt idx="12033">
                  <c:v>88252.59</c:v>
                </c:pt>
                <c:pt idx="12034">
                  <c:v>88253.59</c:v>
                </c:pt>
                <c:pt idx="12035">
                  <c:v>88254.59</c:v>
                </c:pt>
                <c:pt idx="12036">
                  <c:v>88255.59</c:v>
                </c:pt>
                <c:pt idx="12037">
                  <c:v>88256.59</c:v>
                </c:pt>
                <c:pt idx="12038">
                  <c:v>88257.59</c:v>
                </c:pt>
                <c:pt idx="12039">
                  <c:v>88258.59</c:v>
                </c:pt>
                <c:pt idx="12040">
                  <c:v>88382.7</c:v>
                </c:pt>
                <c:pt idx="12041">
                  <c:v>88383.7</c:v>
                </c:pt>
                <c:pt idx="12042">
                  <c:v>88384.7</c:v>
                </c:pt>
                <c:pt idx="12043">
                  <c:v>88385.7</c:v>
                </c:pt>
                <c:pt idx="12044">
                  <c:v>88386.7</c:v>
                </c:pt>
                <c:pt idx="12045">
                  <c:v>88387.7</c:v>
                </c:pt>
                <c:pt idx="12046">
                  <c:v>88388.7</c:v>
                </c:pt>
                <c:pt idx="12047">
                  <c:v>88389.7</c:v>
                </c:pt>
                <c:pt idx="12048">
                  <c:v>88390.7</c:v>
                </c:pt>
                <c:pt idx="12049">
                  <c:v>88391.7</c:v>
                </c:pt>
                <c:pt idx="12050">
                  <c:v>88396.40999999999</c:v>
                </c:pt>
                <c:pt idx="12051">
                  <c:v>88397.40999999999</c:v>
                </c:pt>
                <c:pt idx="12052">
                  <c:v>88398.40999999999</c:v>
                </c:pt>
                <c:pt idx="12053">
                  <c:v>88399.40999999999</c:v>
                </c:pt>
                <c:pt idx="12054">
                  <c:v>88400.40999999999</c:v>
                </c:pt>
                <c:pt idx="12055">
                  <c:v>88401.42</c:v>
                </c:pt>
                <c:pt idx="12056">
                  <c:v>88402.42</c:v>
                </c:pt>
                <c:pt idx="12057">
                  <c:v>88403.42</c:v>
                </c:pt>
                <c:pt idx="12058">
                  <c:v>88404.42</c:v>
                </c:pt>
                <c:pt idx="12059">
                  <c:v>88405.42</c:v>
                </c:pt>
                <c:pt idx="12060">
                  <c:v>88529.52</c:v>
                </c:pt>
                <c:pt idx="12061">
                  <c:v>88530.53</c:v>
                </c:pt>
                <c:pt idx="12062">
                  <c:v>88531.53</c:v>
                </c:pt>
                <c:pt idx="12063">
                  <c:v>88532.53</c:v>
                </c:pt>
                <c:pt idx="12064">
                  <c:v>88533.53</c:v>
                </c:pt>
                <c:pt idx="12065">
                  <c:v>88534.53</c:v>
                </c:pt>
                <c:pt idx="12066">
                  <c:v>88535.53</c:v>
                </c:pt>
                <c:pt idx="12067">
                  <c:v>88536.53</c:v>
                </c:pt>
                <c:pt idx="12068">
                  <c:v>88537.53</c:v>
                </c:pt>
                <c:pt idx="12069">
                  <c:v>88538.53</c:v>
                </c:pt>
                <c:pt idx="12070">
                  <c:v>88543.24000000001</c:v>
                </c:pt>
                <c:pt idx="12071">
                  <c:v>88544.24000000001</c:v>
                </c:pt>
                <c:pt idx="12072">
                  <c:v>88545.24000000001</c:v>
                </c:pt>
                <c:pt idx="12073">
                  <c:v>88546.24000000001</c:v>
                </c:pt>
                <c:pt idx="12074">
                  <c:v>88547.24000000001</c:v>
                </c:pt>
                <c:pt idx="12075">
                  <c:v>88548.24000000001</c:v>
                </c:pt>
                <c:pt idx="12076">
                  <c:v>88549.24000000001</c:v>
                </c:pt>
                <c:pt idx="12077">
                  <c:v>88550.25</c:v>
                </c:pt>
                <c:pt idx="12078">
                  <c:v>88551.25</c:v>
                </c:pt>
                <c:pt idx="12079">
                  <c:v>88552.25</c:v>
                </c:pt>
                <c:pt idx="12080">
                  <c:v>88676.35</c:v>
                </c:pt>
                <c:pt idx="12081">
                  <c:v>88677.35</c:v>
                </c:pt>
                <c:pt idx="12082">
                  <c:v>88678.35</c:v>
                </c:pt>
                <c:pt idx="12083">
                  <c:v>88679.36</c:v>
                </c:pt>
                <c:pt idx="12084">
                  <c:v>88680.36</c:v>
                </c:pt>
                <c:pt idx="12085">
                  <c:v>88681.36</c:v>
                </c:pt>
                <c:pt idx="12086">
                  <c:v>88682.36</c:v>
                </c:pt>
                <c:pt idx="12087">
                  <c:v>88683.36</c:v>
                </c:pt>
                <c:pt idx="12088">
                  <c:v>88684.36</c:v>
                </c:pt>
                <c:pt idx="12089">
                  <c:v>88685.36</c:v>
                </c:pt>
                <c:pt idx="12090">
                  <c:v>88690.07</c:v>
                </c:pt>
                <c:pt idx="12091">
                  <c:v>88691.07</c:v>
                </c:pt>
                <c:pt idx="12092">
                  <c:v>88692.07</c:v>
                </c:pt>
                <c:pt idx="12093">
                  <c:v>88693.07</c:v>
                </c:pt>
                <c:pt idx="12094">
                  <c:v>88694.07</c:v>
                </c:pt>
                <c:pt idx="12095">
                  <c:v>88695.08</c:v>
                </c:pt>
                <c:pt idx="12096">
                  <c:v>88696.08</c:v>
                </c:pt>
                <c:pt idx="12097">
                  <c:v>88697.08</c:v>
                </c:pt>
                <c:pt idx="12098">
                  <c:v>88698.08</c:v>
                </c:pt>
                <c:pt idx="12099">
                  <c:v>88699.08</c:v>
                </c:pt>
                <c:pt idx="12100">
                  <c:v>88823.1</c:v>
                </c:pt>
                <c:pt idx="12101">
                  <c:v>88824.1</c:v>
                </c:pt>
                <c:pt idx="12102">
                  <c:v>88825.1</c:v>
                </c:pt>
                <c:pt idx="12103">
                  <c:v>88826.11</c:v>
                </c:pt>
                <c:pt idx="12104">
                  <c:v>88827.11</c:v>
                </c:pt>
                <c:pt idx="12105">
                  <c:v>88828.11</c:v>
                </c:pt>
                <c:pt idx="12106">
                  <c:v>88829.11</c:v>
                </c:pt>
                <c:pt idx="12107">
                  <c:v>88830.11</c:v>
                </c:pt>
                <c:pt idx="12108">
                  <c:v>88831.11</c:v>
                </c:pt>
                <c:pt idx="12109">
                  <c:v>88832.11</c:v>
                </c:pt>
                <c:pt idx="12110">
                  <c:v>88836.82</c:v>
                </c:pt>
                <c:pt idx="12111">
                  <c:v>88837.82</c:v>
                </c:pt>
                <c:pt idx="12112">
                  <c:v>88838.82</c:v>
                </c:pt>
                <c:pt idx="12113">
                  <c:v>88839.82</c:v>
                </c:pt>
                <c:pt idx="12114">
                  <c:v>88840.82</c:v>
                </c:pt>
                <c:pt idx="12115">
                  <c:v>88841.82</c:v>
                </c:pt>
                <c:pt idx="12116">
                  <c:v>88842.82</c:v>
                </c:pt>
                <c:pt idx="12117">
                  <c:v>88843.82</c:v>
                </c:pt>
                <c:pt idx="12118">
                  <c:v>88844.82</c:v>
                </c:pt>
                <c:pt idx="12119">
                  <c:v>88845.82</c:v>
                </c:pt>
                <c:pt idx="12120">
                  <c:v>88969.93</c:v>
                </c:pt>
                <c:pt idx="12121">
                  <c:v>88970.93</c:v>
                </c:pt>
                <c:pt idx="12122">
                  <c:v>88971.93</c:v>
                </c:pt>
                <c:pt idx="12123">
                  <c:v>88972.93</c:v>
                </c:pt>
                <c:pt idx="12124">
                  <c:v>88973.93</c:v>
                </c:pt>
                <c:pt idx="12125">
                  <c:v>88974.93</c:v>
                </c:pt>
                <c:pt idx="12126">
                  <c:v>88975.93</c:v>
                </c:pt>
                <c:pt idx="12127">
                  <c:v>88976.93</c:v>
                </c:pt>
                <c:pt idx="12128">
                  <c:v>88977.93</c:v>
                </c:pt>
                <c:pt idx="12129">
                  <c:v>88978.93</c:v>
                </c:pt>
                <c:pt idx="12130">
                  <c:v>88983.64</c:v>
                </c:pt>
                <c:pt idx="12131">
                  <c:v>88984.64</c:v>
                </c:pt>
                <c:pt idx="12132">
                  <c:v>88985.64</c:v>
                </c:pt>
                <c:pt idx="12133">
                  <c:v>88986.64</c:v>
                </c:pt>
                <c:pt idx="12134">
                  <c:v>88987.64</c:v>
                </c:pt>
                <c:pt idx="12135">
                  <c:v>88988.64</c:v>
                </c:pt>
                <c:pt idx="12136">
                  <c:v>88989.64</c:v>
                </c:pt>
                <c:pt idx="12137">
                  <c:v>88990.64</c:v>
                </c:pt>
                <c:pt idx="12138">
                  <c:v>88991.64</c:v>
                </c:pt>
                <c:pt idx="12139">
                  <c:v>88992.64</c:v>
                </c:pt>
                <c:pt idx="12140">
                  <c:v>89116.75</c:v>
                </c:pt>
                <c:pt idx="12141">
                  <c:v>89117.75</c:v>
                </c:pt>
                <c:pt idx="12142">
                  <c:v>89118.75</c:v>
                </c:pt>
                <c:pt idx="12143">
                  <c:v>89119.75</c:v>
                </c:pt>
                <c:pt idx="12144">
                  <c:v>89120.75</c:v>
                </c:pt>
                <c:pt idx="12145">
                  <c:v>89121.76</c:v>
                </c:pt>
                <c:pt idx="12146">
                  <c:v>89122.76</c:v>
                </c:pt>
                <c:pt idx="12147">
                  <c:v>89123.76</c:v>
                </c:pt>
                <c:pt idx="12148">
                  <c:v>89124.76</c:v>
                </c:pt>
                <c:pt idx="12149">
                  <c:v>89125.76</c:v>
                </c:pt>
                <c:pt idx="12150">
                  <c:v>89130.47</c:v>
                </c:pt>
                <c:pt idx="12151">
                  <c:v>89131.47</c:v>
                </c:pt>
                <c:pt idx="12152">
                  <c:v>89132.47</c:v>
                </c:pt>
                <c:pt idx="12153">
                  <c:v>89133.47</c:v>
                </c:pt>
                <c:pt idx="12154">
                  <c:v>89134.47</c:v>
                </c:pt>
                <c:pt idx="12155">
                  <c:v>89135.47</c:v>
                </c:pt>
                <c:pt idx="12156">
                  <c:v>89136.47</c:v>
                </c:pt>
                <c:pt idx="12157">
                  <c:v>89137.47</c:v>
                </c:pt>
                <c:pt idx="12158">
                  <c:v>89138.47</c:v>
                </c:pt>
                <c:pt idx="12159">
                  <c:v>89139.47</c:v>
                </c:pt>
                <c:pt idx="12160">
                  <c:v>89263.56</c:v>
                </c:pt>
                <c:pt idx="12161">
                  <c:v>89264.56</c:v>
                </c:pt>
                <c:pt idx="12162">
                  <c:v>89265.56</c:v>
                </c:pt>
                <c:pt idx="12163">
                  <c:v>89266.56</c:v>
                </c:pt>
                <c:pt idx="12164">
                  <c:v>89267.56</c:v>
                </c:pt>
                <c:pt idx="12165">
                  <c:v>89268.57</c:v>
                </c:pt>
                <c:pt idx="12166">
                  <c:v>89269.57</c:v>
                </c:pt>
                <c:pt idx="12167">
                  <c:v>89270.57</c:v>
                </c:pt>
                <c:pt idx="12168">
                  <c:v>89271.57</c:v>
                </c:pt>
                <c:pt idx="12169">
                  <c:v>89272.57</c:v>
                </c:pt>
                <c:pt idx="12170">
                  <c:v>89277.28</c:v>
                </c:pt>
                <c:pt idx="12171">
                  <c:v>89278.28</c:v>
                </c:pt>
                <c:pt idx="12172">
                  <c:v>89279.28</c:v>
                </c:pt>
                <c:pt idx="12173">
                  <c:v>89280.28</c:v>
                </c:pt>
                <c:pt idx="12174">
                  <c:v>89281.28</c:v>
                </c:pt>
                <c:pt idx="12175">
                  <c:v>89282.28</c:v>
                </c:pt>
                <c:pt idx="12176">
                  <c:v>89283.28</c:v>
                </c:pt>
                <c:pt idx="12177">
                  <c:v>89284.28</c:v>
                </c:pt>
                <c:pt idx="12178">
                  <c:v>89285.28</c:v>
                </c:pt>
                <c:pt idx="12179">
                  <c:v>89286.28</c:v>
                </c:pt>
                <c:pt idx="12180">
                  <c:v>89410.39</c:v>
                </c:pt>
                <c:pt idx="12181">
                  <c:v>89411.39</c:v>
                </c:pt>
                <c:pt idx="12182">
                  <c:v>89412.39</c:v>
                </c:pt>
                <c:pt idx="12183">
                  <c:v>89413.39</c:v>
                </c:pt>
                <c:pt idx="12184">
                  <c:v>89414.39</c:v>
                </c:pt>
                <c:pt idx="12185">
                  <c:v>89415.39</c:v>
                </c:pt>
                <c:pt idx="12186">
                  <c:v>89416.39</c:v>
                </c:pt>
                <c:pt idx="12187">
                  <c:v>89417.39</c:v>
                </c:pt>
                <c:pt idx="12188">
                  <c:v>89418.39</c:v>
                </c:pt>
                <c:pt idx="12189">
                  <c:v>89419.4</c:v>
                </c:pt>
                <c:pt idx="12190">
                  <c:v>89424.11</c:v>
                </c:pt>
                <c:pt idx="12191">
                  <c:v>89425.11</c:v>
                </c:pt>
                <c:pt idx="12192">
                  <c:v>89426.11</c:v>
                </c:pt>
                <c:pt idx="12193">
                  <c:v>89427.11</c:v>
                </c:pt>
                <c:pt idx="12194">
                  <c:v>89428.11</c:v>
                </c:pt>
                <c:pt idx="12195">
                  <c:v>89429.11</c:v>
                </c:pt>
                <c:pt idx="12196">
                  <c:v>89430.11</c:v>
                </c:pt>
                <c:pt idx="12197">
                  <c:v>89431.11</c:v>
                </c:pt>
                <c:pt idx="12198">
                  <c:v>89432.11</c:v>
                </c:pt>
                <c:pt idx="12199">
                  <c:v>89433.11</c:v>
                </c:pt>
                <c:pt idx="12200">
                  <c:v>89557.19</c:v>
                </c:pt>
                <c:pt idx="12201">
                  <c:v>89558.19</c:v>
                </c:pt>
                <c:pt idx="12202">
                  <c:v>89559.19</c:v>
                </c:pt>
                <c:pt idx="12203">
                  <c:v>89560.19</c:v>
                </c:pt>
                <c:pt idx="12204">
                  <c:v>89561.19</c:v>
                </c:pt>
                <c:pt idx="12205">
                  <c:v>89562.19</c:v>
                </c:pt>
                <c:pt idx="12206">
                  <c:v>89563.19</c:v>
                </c:pt>
                <c:pt idx="12207">
                  <c:v>89564.2</c:v>
                </c:pt>
                <c:pt idx="12208">
                  <c:v>89565.2</c:v>
                </c:pt>
                <c:pt idx="12209">
                  <c:v>89566.2</c:v>
                </c:pt>
                <c:pt idx="12210">
                  <c:v>89570.90999999999</c:v>
                </c:pt>
                <c:pt idx="12211">
                  <c:v>89571.90999999999</c:v>
                </c:pt>
                <c:pt idx="12212">
                  <c:v>89572.90999999999</c:v>
                </c:pt>
                <c:pt idx="12213">
                  <c:v>89573.90999999999</c:v>
                </c:pt>
                <c:pt idx="12214">
                  <c:v>89574.90999999999</c:v>
                </c:pt>
                <c:pt idx="12215">
                  <c:v>89575.90999999999</c:v>
                </c:pt>
                <c:pt idx="12216">
                  <c:v>89576.90999999999</c:v>
                </c:pt>
                <c:pt idx="12217">
                  <c:v>89577.90999999999</c:v>
                </c:pt>
                <c:pt idx="12218">
                  <c:v>89578.90999999999</c:v>
                </c:pt>
                <c:pt idx="12219">
                  <c:v>89579.90999999999</c:v>
                </c:pt>
                <c:pt idx="12220">
                  <c:v>89704.01</c:v>
                </c:pt>
                <c:pt idx="12221">
                  <c:v>89705.01</c:v>
                </c:pt>
                <c:pt idx="12222">
                  <c:v>89706.02</c:v>
                </c:pt>
                <c:pt idx="12223">
                  <c:v>89707.02</c:v>
                </c:pt>
                <c:pt idx="12224">
                  <c:v>89708.02</c:v>
                </c:pt>
                <c:pt idx="12225">
                  <c:v>89709.02</c:v>
                </c:pt>
                <c:pt idx="12226">
                  <c:v>89710.02</c:v>
                </c:pt>
                <c:pt idx="12227">
                  <c:v>89711.02</c:v>
                </c:pt>
                <c:pt idx="12228">
                  <c:v>89712.02</c:v>
                </c:pt>
                <c:pt idx="12229">
                  <c:v>89713.02</c:v>
                </c:pt>
                <c:pt idx="12230">
                  <c:v>89717.73</c:v>
                </c:pt>
                <c:pt idx="12231">
                  <c:v>89718.73</c:v>
                </c:pt>
                <c:pt idx="12232">
                  <c:v>89719.73</c:v>
                </c:pt>
                <c:pt idx="12233">
                  <c:v>89720.73</c:v>
                </c:pt>
                <c:pt idx="12234">
                  <c:v>89721.73</c:v>
                </c:pt>
                <c:pt idx="12235">
                  <c:v>89722.73</c:v>
                </c:pt>
                <c:pt idx="12236">
                  <c:v>89723.73</c:v>
                </c:pt>
                <c:pt idx="12237">
                  <c:v>89724.73</c:v>
                </c:pt>
                <c:pt idx="12238">
                  <c:v>89725.73</c:v>
                </c:pt>
                <c:pt idx="12239">
                  <c:v>89726.73</c:v>
                </c:pt>
                <c:pt idx="12240">
                  <c:v>89850.84</c:v>
                </c:pt>
                <c:pt idx="12241">
                  <c:v>89851.84</c:v>
                </c:pt>
                <c:pt idx="12242">
                  <c:v>89852.84</c:v>
                </c:pt>
                <c:pt idx="12243">
                  <c:v>89853.84</c:v>
                </c:pt>
                <c:pt idx="12244">
                  <c:v>89854.85</c:v>
                </c:pt>
                <c:pt idx="12245">
                  <c:v>89855.85</c:v>
                </c:pt>
                <c:pt idx="12246">
                  <c:v>89856.85</c:v>
                </c:pt>
                <c:pt idx="12247">
                  <c:v>89857.85</c:v>
                </c:pt>
                <c:pt idx="12248">
                  <c:v>89858.85</c:v>
                </c:pt>
                <c:pt idx="12249">
                  <c:v>89859.85</c:v>
                </c:pt>
                <c:pt idx="12250">
                  <c:v>89864.56</c:v>
                </c:pt>
                <c:pt idx="12251">
                  <c:v>89865.56</c:v>
                </c:pt>
                <c:pt idx="12252">
                  <c:v>89866.56</c:v>
                </c:pt>
                <c:pt idx="12253">
                  <c:v>89867.56</c:v>
                </c:pt>
                <c:pt idx="12254">
                  <c:v>89868.56</c:v>
                </c:pt>
                <c:pt idx="12255">
                  <c:v>89869.56</c:v>
                </c:pt>
                <c:pt idx="12256">
                  <c:v>89870.56</c:v>
                </c:pt>
                <c:pt idx="12257">
                  <c:v>89871.56</c:v>
                </c:pt>
                <c:pt idx="12258">
                  <c:v>89872.56</c:v>
                </c:pt>
                <c:pt idx="12259">
                  <c:v>89873.56</c:v>
                </c:pt>
                <c:pt idx="12260">
                  <c:v>89997.58</c:v>
                </c:pt>
                <c:pt idx="12261">
                  <c:v>89998.58</c:v>
                </c:pt>
                <c:pt idx="12262">
                  <c:v>89999.58</c:v>
                </c:pt>
                <c:pt idx="12263">
                  <c:v>90000.58</c:v>
                </c:pt>
                <c:pt idx="12264">
                  <c:v>90001.58</c:v>
                </c:pt>
                <c:pt idx="12265">
                  <c:v>90002.58</c:v>
                </c:pt>
                <c:pt idx="12266">
                  <c:v>90003.58</c:v>
                </c:pt>
                <c:pt idx="12267">
                  <c:v>90004.59</c:v>
                </c:pt>
                <c:pt idx="12268">
                  <c:v>90005.59</c:v>
                </c:pt>
                <c:pt idx="12269">
                  <c:v>90006.59</c:v>
                </c:pt>
                <c:pt idx="12270">
                  <c:v>90011.29</c:v>
                </c:pt>
                <c:pt idx="12271">
                  <c:v>90012.3</c:v>
                </c:pt>
                <c:pt idx="12272">
                  <c:v>90013.3</c:v>
                </c:pt>
                <c:pt idx="12273">
                  <c:v>90014.3</c:v>
                </c:pt>
                <c:pt idx="12274">
                  <c:v>90015.3</c:v>
                </c:pt>
                <c:pt idx="12275">
                  <c:v>90016.3</c:v>
                </c:pt>
                <c:pt idx="12276">
                  <c:v>90017.3</c:v>
                </c:pt>
                <c:pt idx="12277">
                  <c:v>90018.3</c:v>
                </c:pt>
                <c:pt idx="12278">
                  <c:v>90019.3</c:v>
                </c:pt>
                <c:pt idx="12279">
                  <c:v>90020.3</c:v>
                </c:pt>
                <c:pt idx="12280">
                  <c:v>90144.40999999999</c:v>
                </c:pt>
                <c:pt idx="12281">
                  <c:v>90145.40999999999</c:v>
                </c:pt>
                <c:pt idx="12282">
                  <c:v>90146.40999999999</c:v>
                </c:pt>
                <c:pt idx="12283">
                  <c:v>90147.40999999999</c:v>
                </c:pt>
                <c:pt idx="12284">
                  <c:v>90148.40999999999</c:v>
                </c:pt>
                <c:pt idx="12285">
                  <c:v>90149.40999999999</c:v>
                </c:pt>
                <c:pt idx="12286">
                  <c:v>90150.40999999999</c:v>
                </c:pt>
                <c:pt idx="12287">
                  <c:v>90151.40999999999</c:v>
                </c:pt>
                <c:pt idx="12288">
                  <c:v>90152.40999999999</c:v>
                </c:pt>
                <c:pt idx="12289">
                  <c:v>90153.40999999999</c:v>
                </c:pt>
                <c:pt idx="12290">
                  <c:v>90158.12</c:v>
                </c:pt>
                <c:pt idx="12291">
                  <c:v>90159.12</c:v>
                </c:pt>
                <c:pt idx="12292">
                  <c:v>90160.12</c:v>
                </c:pt>
                <c:pt idx="12293">
                  <c:v>90161.12</c:v>
                </c:pt>
                <c:pt idx="12294">
                  <c:v>90162.12</c:v>
                </c:pt>
                <c:pt idx="12295">
                  <c:v>90163.12</c:v>
                </c:pt>
                <c:pt idx="12296">
                  <c:v>90164.13</c:v>
                </c:pt>
                <c:pt idx="12297">
                  <c:v>90165.13</c:v>
                </c:pt>
                <c:pt idx="12298">
                  <c:v>90166.13</c:v>
                </c:pt>
                <c:pt idx="12299">
                  <c:v>90167.13</c:v>
                </c:pt>
                <c:pt idx="12300">
                  <c:v>90291.23</c:v>
                </c:pt>
                <c:pt idx="12301">
                  <c:v>90292.23</c:v>
                </c:pt>
                <c:pt idx="12302">
                  <c:v>90293.23</c:v>
                </c:pt>
                <c:pt idx="12303">
                  <c:v>90294.23</c:v>
                </c:pt>
                <c:pt idx="12304">
                  <c:v>90295.24000000001</c:v>
                </c:pt>
                <c:pt idx="12305">
                  <c:v>90296.24000000001</c:v>
                </c:pt>
                <c:pt idx="12306">
                  <c:v>90297.24000000001</c:v>
                </c:pt>
                <c:pt idx="12307">
                  <c:v>90298.24000000001</c:v>
                </c:pt>
                <c:pt idx="12308">
                  <c:v>90299.24000000001</c:v>
                </c:pt>
                <c:pt idx="12309">
                  <c:v>90300.24000000001</c:v>
                </c:pt>
                <c:pt idx="12310">
                  <c:v>90304.95</c:v>
                </c:pt>
                <c:pt idx="12311">
                  <c:v>90305.95</c:v>
                </c:pt>
                <c:pt idx="12312">
                  <c:v>90306.95</c:v>
                </c:pt>
                <c:pt idx="12313">
                  <c:v>90307.95</c:v>
                </c:pt>
                <c:pt idx="12314">
                  <c:v>90308.95</c:v>
                </c:pt>
                <c:pt idx="12315">
                  <c:v>90309.95</c:v>
                </c:pt>
                <c:pt idx="12316">
                  <c:v>90310.95</c:v>
                </c:pt>
                <c:pt idx="12317">
                  <c:v>90311.95</c:v>
                </c:pt>
                <c:pt idx="12318">
                  <c:v>90312.95</c:v>
                </c:pt>
                <c:pt idx="12319">
                  <c:v>90313.95</c:v>
                </c:pt>
                <c:pt idx="12320">
                  <c:v>90438.06</c:v>
                </c:pt>
                <c:pt idx="12321">
                  <c:v>90439.06</c:v>
                </c:pt>
                <c:pt idx="12322">
                  <c:v>90440.06</c:v>
                </c:pt>
                <c:pt idx="12323">
                  <c:v>90441.06</c:v>
                </c:pt>
                <c:pt idx="12324">
                  <c:v>90442.07</c:v>
                </c:pt>
                <c:pt idx="12325">
                  <c:v>90443.07</c:v>
                </c:pt>
                <c:pt idx="12326">
                  <c:v>90444.07</c:v>
                </c:pt>
                <c:pt idx="12327">
                  <c:v>90445.07</c:v>
                </c:pt>
                <c:pt idx="12328">
                  <c:v>90446.07</c:v>
                </c:pt>
                <c:pt idx="12329">
                  <c:v>90447.07</c:v>
                </c:pt>
                <c:pt idx="12330">
                  <c:v>90451.78</c:v>
                </c:pt>
                <c:pt idx="12331">
                  <c:v>90452.78</c:v>
                </c:pt>
                <c:pt idx="12332">
                  <c:v>90453.78</c:v>
                </c:pt>
                <c:pt idx="12333">
                  <c:v>90454.78</c:v>
                </c:pt>
                <c:pt idx="12334">
                  <c:v>90455.78</c:v>
                </c:pt>
                <c:pt idx="12335">
                  <c:v>90456.78</c:v>
                </c:pt>
                <c:pt idx="12336">
                  <c:v>90457.78</c:v>
                </c:pt>
                <c:pt idx="12337">
                  <c:v>90458.78</c:v>
                </c:pt>
                <c:pt idx="12338">
                  <c:v>90459.78</c:v>
                </c:pt>
                <c:pt idx="12339">
                  <c:v>90460.78</c:v>
                </c:pt>
                <c:pt idx="12340">
                  <c:v>90584.89</c:v>
                </c:pt>
                <c:pt idx="12341">
                  <c:v>90585.89</c:v>
                </c:pt>
                <c:pt idx="12342">
                  <c:v>90586.89</c:v>
                </c:pt>
                <c:pt idx="12343">
                  <c:v>90587.89</c:v>
                </c:pt>
                <c:pt idx="12344">
                  <c:v>90588.89</c:v>
                </c:pt>
                <c:pt idx="12345">
                  <c:v>90589.89</c:v>
                </c:pt>
                <c:pt idx="12346">
                  <c:v>90590.89</c:v>
                </c:pt>
                <c:pt idx="12347">
                  <c:v>90591.9</c:v>
                </c:pt>
                <c:pt idx="12348">
                  <c:v>90592.9</c:v>
                </c:pt>
                <c:pt idx="12349">
                  <c:v>90593.9</c:v>
                </c:pt>
                <c:pt idx="12350">
                  <c:v>90598.61</c:v>
                </c:pt>
                <c:pt idx="12351">
                  <c:v>90599.61</c:v>
                </c:pt>
                <c:pt idx="12352">
                  <c:v>90600.61</c:v>
                </c:pt>
                <c:pt idx="12353">
                  <c:v>90601.61</c:v>
                </c:pt>
                <c:pt idx="12354">
                  <c:v>90602.61</c:v>
                </c:pt>
                <c:pt idx="12355">
                  <c:v>90603.61</c:v>
                </c:pt>
                <c:pt idx="12356">
                  <c:v>90604.61</c:v>
                </c:pt>
                <c:pt idx="12357">
                  <c:v>90605.61</c:v>
                </c:pt>
                <c:pt idx="12358">
                  <c:v>90606.61</c:v>
                </c:pt>
                <c:pt idx="12359">
                  <c:v>90607.61</c:v>
                </c:pt>
                <c:pt idx="12360">
                  <c:v>90731.63</c:v>
                </c:pt>
                <c:pt idx="12361">
                  <c:v>90732.63</c:v>
                </c:pt>
                <c:pt idx="12362">
                  <c:v>90733.63</c:v>
                </c:pt>
                <c:pt idx="12363">
                  <c:v>90734.63</c:v>
                </c:pt>
                <c:pt idx="12364">
                  <c:v>90735.64</c:v>
                </c:pt>
                <c:pt idx="12365">
                  <c:v>90736.64</c:v>
                </c:pt>
                <c:pt idx="12366">
                  <c:v>90737.64</c:v>
                </c:pt>
                <c:pt idx="12367">
                  <c:v>90738.64</c:v>
                </c:pt>
                <c:pt idx="12368">
                  <c:v>90739.64</c:v>
                </c:pt>
                <c:pt idx="12369">
                  <c:v>90740.64</c:v>
                </c:pt>
                <c:pt idx="12370">
                  <c:v>90745.35</c:v>
                </c:pt>
                <c:pt idx="12371">
                  <c:v>90746.35</c:v>
                </c:pt>
                <c:pt idx="12372">
                  <c:v>90747.35</c:v>
                </c:pt>
                <c:pt idx="12373">
                  <c:v>90748.35</c:v>
                </c:pt>
                <c:pt idx="12374">
                  <c:v>90749.35</c:v>
                </c:pt>
                <c:pt idx="12375">
                  <c:v>90750.35</c:v>
                </c:pt>
                <c:pt idx="12376">
                  <c:v>90751.35</c:v>
                </c:pt>
                <c:pt idx="12377">
                  <c:v>90752.35</c:v>
                </c:pt>
                <c:pt idx="12378">
                  <c:v>90753.35</c:v>
                </c:pt>
                <c:pt idx="12379">
                  <c:v>90754.35</c:v>
                </c:pt>
                <c:pt idx="12380">
                  <c:v>90878.46000000001</c:v>
                </c:pt>
                <c:pt idx="12381">
                  <c:v>90879.46000000001</c:v>
                </c:pt>
                <c:pt idx="12382">
                  <c:v>90880.46000000001</c:v>
                </c:pt>
                <c:pt idx="12383">
                  <c:v>90881.46000000001</c:v>
                </c:pt>
                <c:pt idx="12384">
                  <c:v>90882.46000000001</c:v>
                </c:pt>
                <c:pt idx="12385">
                  <c:v>90883.46000000001</c:v>
                </c:pt>
                <c:pt idx="12386">
                  <c:v>90884.46000000001</c:v>
                </c:pt>
                <c:pt idx="12387">
                  <c:v>90885.46000000001</c:v>
                </c:pt>
                <c:pt idx="12388">
                  <c:v>90886.46000000001</c:v>
                </c:pt>
                <c:pt idx="12389">
                  <c:v>90887.46000000001</c:v>
                </c:pt>
                <c:pt idx="12390">
                  <c:v>90892.17</c:v>
                </c:pt>
                <c:pt idx="12391">
                  <c:v>90893.17</c:v>
                </c:pt>
                <c:pt idx="12392">
                  <c:v>90894.17</c:v>
                </c:pt>
                <c:pt idx="12393">
                  <c:v>90895.17</c:v>
                </c:pt>
                <c:pt idx="12394">
                  <c:v>90896.17</c:v>
                </c:pt>
                <c:pt idx="12395">
                  <c:v>90897.18</c:v>
                </c:pt>
                <c:pt idx="12396">
                  <c:v>90898.18</c:v>
                </c:pt>
                <c:pt idx="12397">
                  <c:v>90899.18</c:v>
                </c:pt>
                <c:pt idx="12398">
                  <c:v>90900.18</c:v>
                </c:pt>
                <c:pt idx="12399">
                  <c:v>90901.18</c:v>
                </c:pt>
                <c:pt idx="12400">
                  <c:v>91025.19</c:v>
                </c:pt>
                <c:pt idx="12401">
                  <c:v>91026.19</c:v>
                </c:pt>
                <c:pt idx="12402">
                  <c:v>91027.19</c:v>
                </c:pt>
                <c:pt idx="12403">
                  <c:v>91028.19</c:v>
                </c:pt>
                <c:pt idx="12404">
                  <c:v>91029.19</c:v>
                </c:pt>
                <c:pt idx="12405">
                  <c:v>91030.19</c:v>
                </c:pt>
                <c:pt idx="12406">
                  <c:v>91031.19</c:v>
                </c:pt>
                <c:pt idx="12407">
                  <c:v>91032.19</c:v>
                </c:pt>
                <c:pt idx="12408">
                  <c:v>91033.2</c:v>
                </c:pt>
                <c:pt idx="12409">
                  <c:v>91034.2</c:v>
                </c:pt>
                <c:pt idx="12410">
                  <c:v>91038.9</c:v>
                </c:pt>
                <c:pt idx="12411">
                  <c:v>91039.9</c:v>
                </c:pt>
                <c:pt idx="12412">
                  <c:v>91040.9</c:v>
                </c:pt>
                <c:pt idx="12413">
                  <c:v>91041.9</c:v>
                </c:pt>
                <c:pt idx="12414">
                  <c:v>91042.9</c:v>
                </c:pt>
                <c:pt idx="12415">
                  <c:v>91043.90999999999</c:v>
                </c:pt>
                <c:pt idx="12416">
                  <c:v>91044.90999999999</c:v>
                </c:pt>
                <c:pt idx="12417">
                  <c:v>91045.90999999999</c:v>
                </c:pt>
                <c:pt idx="12418">
                  <c:v>91046.90999999999</c:v>
                </c:pt>
                <c:pt idx="12419">
                  <c:v>91047.90999999999</c:v>
                </c:pt>
                <c:pt idx="12420">
                  <c:v>91172.01</c:v>
                </c:pt>
                <c:pt idx="12421">
                  <c:v>91173.02</c:v>
                </c:pt>
                <c:pt idx="12422">
                  <c:v>91174.02</c:v>
                </c:pt>
                <c:pt idx="12423">
                  <c:v>91175.02</c:v>
                </c:pt>
                <c:pt idx="12424">
                  <c:v>91176.02</c:v>
                </c:pt>
                <c:pt idx="12425">
                  <c:v>91177.02</c:v>
                </c:pt>
                <c:pt idx="12426">
                  <c:v>91178.02</c:v>
                </c:pt>
                <c:pt idx="12427">
                  <c:v>91179.02</c:v>
                </c:pt>
                <c:pt idx="12428">
                  <c:v>91180.02</c:v>
                </c:pt>
                <c:pt idx="12429">
                  <c:v>91181.02</c:v>
                </c:pt>
                <c:pt idx="12430">
                  <c:v>91185.73</c:v>
                </c:pt>
                <c:pt idx="12431">
                  <c:v>91186.73</c:v>
                </c:pt>
                <c:pt idx="12432">
                  <c:v>91187.73</c:v>
                </c:pt>
                <c:pt idx="12433">
                  <c:v>91188.73</c:v>
                </c:pt>
                <c:pt idx="12434">
                  <c:v>91189.73</c:v>
                </c:pt>
                <c:pt idx="12435">
                  <c:v>91190.73</c:v>
                </c:pt>
                <c:pt idx="12436">
                  <c:v>91191.73</c:v>
                </c:pt>
                <c:pt idx="12437">
                  <c:v>91192.73</c:v>
                </c:pt>
                <c:pt idx="12438">
                  <c:v>91193.73</c:v>
                </c:pt>
                <c:pt idx="12439">
                  <c:v>91194.73</c:v>
                </c:pt>
                <c:pt idx="12440">
                  <c:v>91318.84</c:v>
                </c:pt>
                <c:pt idx="12441">
                  <c:v>91319.84</c:v>
                </c:pt>
                <c:pt idx="12442">
                  <c:v>91320.84</c:v>
                </c:pt>
                <c:pt idx="12443">
                  <c:v>91321.84</c:v>
                </c:pt>
                <c:pt idx="12444">
                  <c:v>91322.84</c:v>
                </c:pt>
                <c:pt idx="12445">
                  <c:v>91323.84</c:v>
                </c:pt>
                <c:pt idx="12446">
                  <c:v>91324.84</c:v>
                </c:pt>
                <c:pt idx="12447">
                  <c:v>91325.84</c:v>
                </c:pt>
                <c:pt idx="12448">
                  <c:v>91326.84</c:v>
                </c:pt>
                <c:pt idx="12449">
                  <c:v>91327.84</c:v>
                </c:pt>
                <c:pt idx="12450">
                  <c:v>91332.55</c:v>
                </c:pt>
                <c:pt idx="12451">
                  <c:v>91333.55</c:v>
                </c:pt>
                <c:pt idx="12452">
                  <c:v>91334.56</c:v>
                </c:pt>
                <c:pt idx="12453">
                  <c:v>91335.56</c:v>
                </c:pt>
                <c:pt idx="12454">
                  <c:v>91336.56</c:v>
                </c:pt>
                <c:pt idx="12455">
                  <c:v>91337.56</c:v>
                </c:pt>
                <c:pt idx="12456">
                  <c:v>91338.56</c:v>
                </c:pt>
                <c:pt idx="12457">
                  <c:v>91339.56</c:v>
                </c:pt>
                <c:pt idx="12458">
                  <c:v>91340.56</c:v>
                </c:pt>
                <c:pt idx="12459">
                  <c:v>91341.56</c:v>
                </c:pt>
                <c:pt idx="12460">
                  <c:v>91465.67</c:v>
                </c:pt>
                <c:pt idx="12461">
                  <c:v>91466.67</c:v>
                </c:pt>
                <c:pt idx="12462">
                  <c:v>91467.67</c:v>
                </c:pt>
                <c:pt idx="12463">
                  <c:v>91468.67</c:v>
                </c:pt>
                <c:pt idx="12464">
                  <c:v>91469.67</c:v>
                </c:pt>
                <c:pt idx="12465">
                  <c:v>91470.67</c:v>
                </c:pt>
                <c:pt idx="12466">
                  <c:v>91471.67</c:v>
                </c:pt>
                <c:pt idx="12467">
                  <c:v>91472.67</c:v>
                </c:pt>
                <c:pt idx="12468">
                  <c:v>91473.67</c:v>
                </c:pt>
                <c:pt idx="12469">
                  <c:v>91474.67</c:v>
                </c:pt>
                <c:pt idx="12470">
                  <c:v>91479.38</c:v>
                </c:pt>
                <c:pt idx="12471">
                  <c:v>91480.38</c:v>
                </c:pt>
                <c:pt idx="12472">
                  <c:v>91481.38</c:v>
                </c:pt>
                <c:pt idx="12473">
                  <c:v>91482.38</c:v>
                </c:pt>
                <c:pt idx="12474">
                  <c:v>91483.38</c:v>
                </c:pt>
                <c:pt idx="12475">
                  <c:v>91484.39</c:v>
                </c:pt>
                <c:pt idx="12476">
                  <c:v>91485.39</c:v>
                </c:pt>
                <c:pt idx="12477">
                  <c:v>91486.39</c:v>
                </c:pt>
                <c:pt idx="12478">
                  <c:v>91487.39</c:v>
                </c:pt>
                <c:pt idx="12479">
                  <c:v>91488.39</c:v>
                </c:pt>
                <c:pt idx="12480">
                  <c:v>91612.49000000001</c:v>
                </c:pt>
                <c:pt idx="12481">
                  <c:v>91613.5</c:v>
                </c:pt>
                <c:pt idx="12482">
                  <c:v>91614.5</c:v>
                </c:pt>
                <c:pt idx="12483">
                  <c:v>91615.5</c:v>
                </c:pt>
                <c:pt idx="12484">
                  <c:v>91616.5</c:v>
                </c:pt>
                <c:pt idx="12485">
                  <c:v>91617.5</c:v>
                </c:pt>
                <c:pt idx="12486">
                  <c:v>91618.5</c:v>
                </c:pt>
                <c:pt idx="12487">
                  <c:v>91619.5</c:v>
                </c:pt>
                <c:pt idx="12488">
                  <c:v>91620.5</c:v>
                </c:pt>
                <c:pt idx="12489">
                  <c:v>91621.5</c:v>
                </c:pt>
                <c:pt idx="12490">
                  <c:v>91626.21000000001</c:v>
                </c:pt>
                <c:pt idx="12491">
                  <c:v>91627.21000000001</c:v>
                </c:pt>
                <c:pt idx="12492">
                  <c:v>91628.21000000001</c:v>
                </c:pt>
                <c:pt idx="12493">
                  <c:v>91629.21000000001</c:v>
                </c:pt>
                <c:pt idx="12494">
                  <c:v>91630.21000000001</c:v>
                </c:pt>
                <c:pt idx="12495">
                  <c:v>91631.21000000001</c:v>
                </c:pt>
                <c:pt idx="12496">
                  <c:v>91632.21000000001</c:v>
                </c:pt>
                <c:pt idx="12497">
                  <c:v>91633.22</c:v>
                </c:pt>
                <c:pt idx="12498">
                  <c:v>91634.22</c:v>
                </c:pt>
                <c:pt idx="12499">
                  <c:v>91635.22</c:v>
                </c:pt>
                <c:pt idx="12500">
                  <c:v>91759.23</c:v>
                </c:pt>
                <c:pt idx="12501">
                  <c:v>91760.23</c:v>
                </c:pt>
                <c:pt idx="12502">
                  <c:v>91761.23</c:v>
                </c:pt>
                <c:pt idx="12503">
                  <c:v>91762.24000000001</c:v>
                </c:pt>
                <c:pt idx="12504">
                  <c:v>91763.24000000001</c:v>
                </c:pt>
                <c:pt idx="12505">
                  <c:v>91764.24000000001</c:v>
                </c:pt>
                <c:pt idx="12506">
                  <c:v>91765.24000000001</c:v>
                </c:pt>
                <c:pt idx="12507">
                  <c:v>91766.24000000001</c:v>
                </c:pt>
                <c:pt idx="12508">
                  <c:v>91767.24000000001</c:v>
                </c:pt>
                <c:pt idx="12509">
                  <c:v>91768.24000000001</c:v>
                </c:pt>
                <c:pt idx="12510">
                  <c:v>91772.95</c:v>
                </c:pt>
                <c:pt idx="12511">
                  <c:v>91773.95</c:v>
                </c:pt>
                <c:pt idx="12512">
                  <c:v>91774.95</c:v>
                </c:pt>
                <c:pt idx="12513">
                  <c:v>91775.95</c:v>
                </c:pt>
                <c:pt idx="12514">
                  <c:v>91776.95</c:v>
                </c:pt>
                <c:pt idx="12515">
                  <c:v>91777.95</c:v>
                </c:pt>
                <c:pt idx="12516">
                  <c:v>91778.95</c:v>
                </c:pt>
                <c:pt idx="12517">
                  <c:v>91779.95</c:v>
                </c:pt>
                <c:pt idx="12518">
                  <c:v>91780.95</c:v>
                </c:pt>
                <c:pt idx="12519">
                  <c:v>91781.95</c:v>
                </c:pt>
                <c:pt idx="12520">
                  <c:v>91906.06</c:v>
                </c:pt>
                <c:pt idx="12521">
                  <c:v>91907.06</c:v>
                </c:pt>
                <c:pt idx="12522">
                  <c:v>91908.06</c:v>
                </c:pt>
                <c:pt idx="12523">
                  <c:v>91909.06</c:v>
                </c:pt>
                <c:pt idx="12524">
                  <c:v>91910.07</c:v>
                </c:pt>
                <c:pt idx="12525">
                  <c:v>91911.07</c:v>
                </c:pt>
                <c:pt idx="12526">
                  <c:v>91912.07</c:v>
                </c:pt>
                <c:pt idx="12527">
                  <c:v>91913.07</c:v>
                </c:pt>
                <c:pt idx="12528">
                  <c:v>91914.07</c:v>
                </c:pt>
                <c:pt idx="12529">
                  <c:v>91915.07</c:v>
                </c:pt>
                <c:pt idx="12530">
                  <c:v>91919.78</c:v>
                </c:pt>
                <c:pt idx="12531">
                  <c:v>91920.78</c:v>
                </c:pt>
                <c:pt idx="12532">
                  <c:v>91921.78</c:v>
                </c:pt>
                <c:pt idx="12533">
                  <c:v>91922.78</c:v>
                </c:pt>
                <c:pt idx="12534">
                  <c:v>91923.78</c:v>
                </c:pt>
                <c:pt idx="12535">
                  <c:v>91924.78</c:v>
                </c:pt>
                <c:pt idx="12536">
                  <c:v>91925.78</c:v>
                </c:pt>
                <c:pt idx="12537">
                  <c:v>91926.78</c:v>
                </c:pt>
                <c:pt idx="12538">
                  <c:v>91927.78</c:v>
                </c:pt>
                <c:pt idx="12539">
                  <c:v>91928.78</c:v>
                </c:pt>
                <c:pt idx="12540">
                  <c:v>92052.89</c:v>
                </c:pt>
                <c:pt idx="12541">
                  <c:v>92053.89</c:v>
                </c:pt>
                <c:pt idx="12542">
                  <c:v>92054.89</c:v>
                </c:pt>
                <c:pt idx="12543">
                  <c:v>92055.89</c:v>
                </c:pt>
                <c:pt idx="12544">
                  <c:v>92056.89</c:v>
                </c:pt>
                <c:pt idx="12545">
                  <c:v>92057.89</c:v>
                </c:pt>
                <c:pt idx="12546">
                  <c:v>92058.89</c:v>
                </c:pt>
                <c:pt idx="12547">
                  <c:v>92059.89</c:v>
                </c:pt>
                <c:pt idx="12548">
                  <c:v>92060.89</c:v>
                </c:pt>
                <c:pt idx="12549">
                  <c:v>92061.89</c:v>
                </c:pt>
                <c:pt idx="12550">
                  <c:v>92066.6</c:v>
                </c:pt>
                <c:pt idx="12551">
                  <c:v>92067.6</c:v>
                </c:pt>
                <c:pt idx="12552">
                  <c:v>92068.6</c:v>
                </c:pt>
                <c:pt idx="12553">
                  <c:v>92069.6</c:v>
                </c:pt>
                <c:pt idx="12554">
                  <c:v>92070.61</c:v>
                </c:pt>
                <c:pt idx="12555">
                  <c:v>92071.61</c:v>
                </c:pt>
                <c:pt idx="12556">
                  <c:v>92072.61</c:v>
                </c:pt>
                <c:pt idx="12557">
                  <c:v>92073.61</c:v>
                </c:pt>
                <c:pt idx="12558">
                  <c:v>92074.61</c:v>
                </c:pt>
                <c:pt idx="12559">
                  <c:v>92075.61</c:v>
                </c:pt>
                <c:pt idx="12560">
                  <c:v>92199.71000000001</c:v>
                </c:pt>
                <c:pt idx="12561">
                  <c:v>92200.71000000001</c:v>
                </c:pt>
                <c:pt idx="12562">
                  <c:v>92201.71000000001</c:v>
                </c:pt>
                <c:pt idx="12563">
                  <c:v>92202.71000000001</c:v>
                </c:pt>
                <c:pt idx="12564">
                  <c:v>92203.72</c:v>
                </c:pt>
                <c:pt idx="12565">
                  <c:v>92204.72</c:v>
                </c:pt>
                <c:pt idx="12566">
                  <c:v>92205.72</c:v>
                </c:pt>
                <c:pt idx="12567">
                  <c:v>92206.72</c:v>
                </c:pt>
                <c:pt idx="12568">
                  <c:v>92207.72</c:v>
                </c:pt>
                <c:pt idx="12569">
                  <c:v>92208.72</c:v>
                </c:pt>
                <c:pt idx="12570">
                  <c:v>92213.43</c:v>
                </c:pt>
                <c:pt idx="12571">
                  <c:v>92214.43</c:v>
                </c:pt>
                <c:pt idx="12572">
                  <c:v>92215.43</c:v>
                </c:pt>
                <c:pt idx="12573">
                  <c:v>92216.43</c:v>
                </c:pt>
                <c:pt idx="12574">
                  <c:v>92217.43</c:v>
                </c:pt>
                <c:pt idx="12575">
                  <c:v>92218.43</c:v>
                </c:pt>
                <c:pt idx="12576">
                  <c:v>92219.43</c:v>
                </c:pt>
                <c:pt idx="12577">
                  <c:v>92220.43</c:v>
                </c:pt>
                <c:pt idx="12578">
                  <c:v>92221.43</c:v>
                </c:pt>
                <c:pt idx="12579">
                  <c:v>92222.43</c:v>
                </c:pt>
                <c:pt idx="12580">
                  <c:v>92346.54</c:v>
                </c:pt>
                <c:pt idx="12581">
                  <c:v>92347.54</c:v>
                </c:pt>
                <c:pt idx="12582">
                  <c:v>92348.54</c:v>
                </c:pt>
                <c:pt idx="12583">
                  <c:v>92349.54</c:v>
                </c:pt>
                <c:pt idx="12584">
                  <c:v>92350.54</c:v>
                </c:pt>
                <c:pt idx="12585">
                  <c:v>92351.54</c:v>
                </c:pt>
                <c:pt idx="12586">
                  <c:v>92352.54</c:v>
                </c:pt>
                <c:pt idx="12587">
                  <c:v>92353.55</c:v>
                </c:pt>
                <c:pt idx="12588">
                  <c:v>92354.55</c:v>
                </c:pt>
                <c:pt idx="12589">
                  <c:v>92355.55</c:v>
                </c:pt>
                <c:pt idx="12590">
                  <c:v>92360.26</c:v>
                </c:pt>
                <c:pt idx="12591">
                  <c:v>92361.26</c:v>
                </c:pt>
                <c:pt idx="12592">
                  <c:v>92362.26</c:v>
                </c:pt>
                <c:pt idx="12593">
                  <c:v>92363.26</c:v>
                </c:pt>
                <c:pt idx="12594">
                  <c:v>92364.26</c:v>
                </c:pt>
                <c:pt idx="12595">
                  <c:v>92365.26</c:v>
                </c:pt>
                <c:pt idx="12596">
                  <c:v>92366.26</c:v>
                </c:pt>
                <c:pt idx="12597">
                  <c:v>92367.26</c:v>
                </c:pt>
                <c:pt idx="12598">
                  <c:v>92368.26</c:v>
                </c:pt>
                <c:pt idx="12599">
                  <c:v>92369.26</c:v>
                </c:pt>
                <c:pt idx="12600">
                  <c:v>92493.37</c:v>
                </c:pt>
                <c:pt idx="12601">
                  <c:v>92494.37</c:v>
                </c:pt>
                <c:pt idx="12602">
                  <c:v>92495.37</c:v>
                </c:pt>
                <c:pt idx="12603">
                  <c:v>92496.37</c:v>
                </c:pt>
                <c:pt idx="12604">
                  <c:v>92497.37</c:v>
                </c:pt>
                <c:pt idx="12605">
                  <c:v>92498.37</c:v>
                </c:pt>
                <c:pt idx="12606">
                  <c:v>92499.37</c:v>
                </c:pt>
                <c:pt idx="12607">
                  <c:v>92500.37</c:v>
                </c:pt>
                <c:pt idx="12608">
                  <c:v>92501.37</c:v>
                </c:pt>
                <c:pt idx="12609">
                  <c:v>92502.37</c:v>
                </c:pt>
                <c:pt idx="12610">
                  <c:v>92507.08</c:v>
                </c:pt>
                <c:pt idx="12611">
                  <c:v>92508.08</c:v>
                </c:pt>
                <c:pt idx="12612">
                  <c:v>92509.08</c:v>
                </c:pt>
                <c:pt idx="12613">
                  <c:v>92510.08</c:v>
                </c:pt>
                <c:pt idx="12614">
                  <c:v>92511.08</c:v>
                </c:pt>
                <c:pt idx="12615">
                  <c:v>92512.08</c:v>
                </c:pt>
                <c:pt idx="12616">
                  <c:v>92513.09</c:v>
                </c:pt>
                <c:pt idx="12617">
                  <c:v>92514.09</c:v>
                </c:pt>
                <c:pt idx="12618">
                  <c:v>92515.09</c:v>
                </c:pt>
                <c:pt idx="12619">
                  <c:v>92516.09</c:v>
                </c:pt>
                <c:pt idx="12620">
                  <c:v>92640.1</c:v>
                </c:pt>
                <c:pt idx="12621">
                  <c:v>92641.1</c:v>
                </c:pt>
                <c:pt idx="12622">
                  <c:v>92642.1</c:v>
                </c:pt>
                <c:pt idx="12623">
                  <c:v>92643.11</c:v>
                </c:pt>
                <c:pt idx="12624">
                  <c:v>92644.11</c:v>
                </c:pt>
                <c:pt idx="12625">
                  <c:v>92645.11</c:v>
                </c:pt>
                <c:pt idx="12626">
                  <c:v>92646.11</c:v>
                </c:pt>
                <c:pt idx="12627">
                  <c:v>92647.11</c:v>
                </c:pt>
                <c:pt idx="12628">
                  <c:v>92648.11</c:v>
                </c:pt>
                <c:pt idx="12629">
                  <c:v>92649.11</c:v>
                </c:pt>
                <c:pt idx="12630">
                  <c:v>92653.82</c:v>
                </c:pt>
                <c:pt idx="12631">
                  <c:v>92654.82</c:v>
                </c:pt>
                <c:pt idx="12632">
                  <c:v>92655.82</c:v>
                </c:pt>
                <c:pt idx="12633">
                  <c:v>92656.82</c:v>
                </c:pt>
                <c:pt idx="12634">
                  <c:v>92657.82</c:v>
                </c:pt>
                <c:pt idx="12635">
                  <c:v>92658.82</c:v>
                </c:pt>
                <c:pt idx="12636">
                  <c:v>92659.82</c:v>
                </c:pt>
                <c:pt idx="12637">
                  <c:v>92660.82</c:v>
                </c:pt>
                <c:pt idx="12638">
                  <c:v>92661.82</c:v>
                </c:pt>
                <c:pt idx="12639">
                  <c:v>92662.83</c:v>
                </c:pt>
                <c:pt idx="12640">
                  <c:v>92786.93</c:v>
                </c:pt>
                <c:pt idx="12641">
                  <c:v>92787.93</c:v>
                </c:pt>
                <c:pt idx="12642">
                  <c:v>92788.93</c:v>
                </c:pt>
                <c:pt idx="12643">
                  <c:v>92789.93</c:v>
                </c:pt>
                <c:pt idx="12644">
                  <c:v>92790.93</c:v>
                </c:pt>
                <c:pt idx="12645">
                  <c:v>92791.93999999999</c:v>
                </c:pt>
                <c:pt idx="12646">
                  <c:v>92792.93999999999</c:v>
                </c:pt>
                <c:pt idx="12647">
                  <c:v>92793.93999999999</c:v>
                </c:pt>
                <c:pt idx="12648">
                  <c:v>92794.93999999999</c:v>
                </c:pt>
                <c:pt idx="12649">
                  <c:v>92795.93999999999</c:v>
                </c:pt>
                <c:pt idx="12650">
                  <c:v>92800.65</c:v>
                </c:pt>
                <c:pt idx="12651">
                  <c:v>92801.65</c:v>
                </c:pt>
                <c:pt idx="12652">
                  <c:v>92802.65</c:v>
                </c:pt>
                <c:pt idx="12653">
                  <c:v>92803.65</c:v>
                </c:pt>
                <c:pt idx="12654">
                  <c:v>92804.65</c:v>
                </c:pt>
                <c:pt idx="12655">
                  <c:v>92805.65</c:v>
                </c:pt>
                <c:pt idx="12656">
                  <c:v>92806.65</c:v>
                </c:pt>
                <c:pt idx="12657">
                  <c:v>92807.65</c:v>
                </c:pt>
                <c:pt idx="12658">
                  <c:v>92808.65</c:v>
                </c:pt>
                <c:pt idx="12659">
                  <c:v>92809.65</c:v>
                </c:pt>
                <c:pt idx="12660">
                  <c:v>92933.76</c:v>
                </c:pt>
                <c:pt idx="12661">
                  <c:v>92934.76</c:v>
                </c:pt>
                <c:pt idx="12662">
                  <c:v>92935.76</c:v>
                </c:pt>
                <c:pt idx="12663">
                  <c:v>92936.76</c:v>
                </c:pt>
                <c:pt idx="12664">
                  <c:v>92937.76</c:v>
                </c:pt>
                <c:pt idx="12665">
                  <c:v>92938.76</c:v>
                </c:pt>
                <c:pt idx="12666">
                  <c:v>92939.76</c:v>
                </c:pt>
                <c:pt idx="12667">
                  <c:v>92940.76</c:v>
                </c:pt>
                <c:pt idx="12668">
                  <c:v>92941.76</c:v>
                </c:pt>
                <c:pt idx="12669">
                  <c:v>92942.76</c:v>
                </c:pt>
                <c:pt idx="12670">
                  <c:v>92947.47</c:v>
                </c:pt>
                <c:pt idx="12671">
                  <c:v>92948.47</c:v>
                </c:pt>
                <c:pt idx="12672">
                  <c:v>92949.47</c:v>
                </c:pt>
                <c:pt idx="12673">
                  <c:v>92950.47</c:v>
                </c:pt>
                <c:pt idx="12674">
                  <c:v>92951.47</c:v>
                </c:pt>
                <c:pt idx="12675">
                  <c:v>92952.47</c:v>
                </c:pt>
                <c:pt idx="12676">
                  <c:v>92953.47</c:v>
                </c:pt>
                <c:pt idx="12677">
                  <c:v>92954.47</c:v>
                </c:pt>
                <c:pt idx="12678">
                  <c:v>92955.47</c:v>
                </c:pt>
                <c:pt idx="12679">
                  <c:v>92956.47</c:v>
                </c:pt>
                <c:pt idx="12680">
                  <c:v>93080.58</c:v>
                </c:pt>
                <c:pt idx="12681">
                  <c:v>93081.58</c:v>
                </c:pt>
                <c:pt idx="12682">
                  <c:v>93082.58</c:v>
                </c:pt>
                <c:pt idx="12683">
                  <c:v>93083.58</c:v>
                </c:pt>
                <c:pt idx="12684">
                  <c:v>93084.58</c:v>
                </c:pt>
                <c:pt idx="12685">
                  <c:v>93085.58</c:v>
                </c:pt>
                <c:pt idx="12686">
                  <c:v>93086.58</c:v>
                </c:pt>
                <c:pt idx="12687">
                  <c:v>93087.58</c:v>
                </c:pt>
                <c:pt idx="12688">
                  <c:v>93088.59</c:v>
                </c:pt>
                <c:pt idx="12689">
                  <c:v>93089.59</c:v>
                </c:pt>
                <c:pt idx="12690">
                  <c:v>93094.29</c:v>
                </c:pt>
                <c:pt idx="12691">
                  <c:v>93095.29</c:v>
                </c:pt>
                <c:pt idx="12692">
                  <c:v>93096.29</c:v>
                </c:pt>
                <c:pt idx="12693">
                  <c:v>93097.3</c:v>
                </c:pt>
                <c:pt idx="12694">
                  <c:v>93098.3</c:v>
                </c:pt>
                <c:pt idx="12695">
                  <c:v>93099.3</c:v>
                </c:pt>
                <c:pt idx="12696">
                  <c:v>93100.3</c:v>
                </c:pt>
                <c:pt idx="12697">
                  <c:v>93101.3</c:v>
                </c:pt>
                <c:pt idx="12698">
                  <c:v>93102.3</c:v>
                </c:pt>
                <c:pt idx="12699">
                  <c:v>93103.3</c:v>
                </c:pt>
                <c:pt idx="12700">
                  <c:v>93227.33</c:v>
                </c:pt>
                <c:pt idx="12701">
                  <c:v>93228.33</c:v>
                </c:pt>
                <c:pt idx="12702">
                  <c:v>93229.33</c:v>
                </c:pt>
                <c:pt idx="12703">
                  <c:v>93230.33</c:v>
                </c:pt>
                <c:pt idx="12704">
                  <c:v>93231.33</c:v>
                </c:pt>
                <c:pt idx="12705">
                  <c:v>93232.34</c:v>
                </c:pt>
                <c:pt idx="12706">
                  <c:v>93233.34</c:v>
                </c:pt>
                <c:pt idx="12707">
                  <c:v>93234.34</c:v>
                </c:pt>
                <c:pt idx="12708">
                  <c:v>93235.34</c:v>
                </c:pt>
                <c:pt idx="12709">
                  <c:v>93236.34</c:v>
                </c:pt>
                <c:pt idx="12710">
                  <c:v>93241.04</c:v>
                </c:pt>
                <c:pt idx="12711">
                  <c:v>93242.05</c:v>
                </c:pt>
                <c:pt idx="12712">
                  <c:v>93243.05</c:v>
                </c:pt>
                <c:pt idx="12713">
                  <c:v>93244.05</c:v>
                </c:pt>
                <c:pt idx="12714">
                  <c:v>93245.05</c:v>
                </c:pt>
                <c:pt idx="12715">
                  <c:v>93246.05</c:v>
                </c:pt>
                <c:pt idx="12716">
                  <c:v>93247.05</c:v>
                </c:pt>
                <c:pt idx="12717">
                  <c:v>93248.05</c:v>
                </c:pt>
                <c:pt idx="12718">
                  <c:v>93249.05</c:v>
                </c:pt>
                <c:pt idx="12719">
                  <c:v>93250.05</c:v>
                </c:pt>
                <c:pt idx="12720">
                  <c:v>93374.15</c:v>
                </c:pt>
                <c:pt idx="12721">
                  <c:v>93375.15</c:v>
                </c:pt>
                <c:pt idx="12722">
                  <c:v>93376.15</c:v>
                </c:pt>
                <c:pt idx="12723">
                  <c:v>93377.16</c:v>
                </c:pt>
                <c:pt idx="12724">
                  <c:v>93378.16</c:v>
                </c:pt>
                <c:pt idx="12725">
                  <c:v>93379.16</c:v>
                </c:pt>
                <c:pt idx="12726">
                  <c:v>93380.16</c:v>
                </c:pt>
                <c:pt idx="12727">
                  <c:v>93381.16</c:v>
                </c:pt>
                <c:pt idx="12728">
                  <c:v>93382.16</c:v>
                </c:pt>
                <c:pt idx="12729">
                  <c:v>93383.16</c:v>
                </c:pt>
                <c:pt idx="12730">
                  <c:v>93387.87</c:v>
                </c:pt>
                <c:pt idx="12731">
                  <c:v>93388.87</c:v>
                </c:pt>
                <c:pt idx="12732">
                  <c:v>93389.87</c:v>
                </c:pt>
                <c:pt idx="12733">
                  <c:v>93390.87</c:v>
                </c:pt>
                <c:pt idx="12734">
                  <c:v>93391.87</c:v>
                </c:pt>
                <c:pt idx="12735">
                  <c:v>93392.88</c:v>
                </c:pt>
                <c:pt idx="12736">
                  <c:v>93393.87</c:v>
                </c:pt>
                <c:pt idx="12737">
                  <c:v>93394.88</c:v>
                </c:pt>
                <c:pt idx="12738">
                  <c:v>93395.88</c:v>
                </c:pt>
                <c:pt idx="12739">
                  <c:v>93396.88</c:v>
                </c:pt>
                <c:pt idx="12740">
                  <c:v>93520.98</c:v>
                </c:pt>
                <c:pt idx="12741">
                  <c:v>93521.98</c:v>
                </c:pt>
                <c:pt idx="12742">
                  <c:v>93522.98</c:v>
                </c:pt>
                <c:pt idx="12743">
                  <c:v>93523.98</c:v>
                </c:pt>
                <c:pt idx="12744">
                  <c:v>93524.98</c:v>
                </c:pt>
                <c:pt idx="12745">
                  <c:v>93525.99000000001</c:v>
                </c:pt>
                <c:pt idx="12746">
                  <c:v>93526.99000000001</c:v>
                </c:pt>
                <c:pt idx="12747">
                  <c:v>93527.99000000001</c:v>
                </c:pt>
                <c:pt idx="12748">
                  <c:v>93528.99000000001</c:v>
                </c:pt>
                <c:pt idx="12749">
                  <c:v>93529.99000000001</c:v>
                </c:pt>
                <c:pt idx="12750">
                  <c:v>93534.7</c:v>
                </c:pt>
                <c:pt idx="12751">
                  <c:v>93535.7</c:v>
                </c:pt>
                <c:pt idx="12752">
                  <c:v>93536.7</c:v>
                </c:pt>
                <c:pt idx="12753">
                  <c:v>93537.7</c:v>
                </c:pt>
                <c:pt idx="12754">
                  <c:v>93538.7</c:v>
                </c:pt>
                <c:pt idx="12755">
                  <c:v>93539.7</c:v>
                </c:pt>
                <c:pt idx="12756">
                  <c:v>93540.7</c:v>
                </c:pt>
                <c:pt idx="12757">
                  <c:v>93541.7</c:v>
                </c:pt>
                <c:pt idx="12758">
                  <c:v>93542.7</c:v>
                </c:pt>
                <c:pt idx="12759">
                  <c:v>93543.7</c:v>
                </c:pt>
                <c:pt idx="12760">
                  <c:v>93667.81</c:v>
                </c:pt>
                <c:pt idx="12761">
                  <c:v>93668.81</c:v>
                </c:pt>
                <c:pt idx="12762">
                  <c:v>93669.81</c:v>
                </c:pt>
                <c:pt idx="12763">
                  <c:v>93670.81</c:v>
                </c:pt>
                <c:pt idx="12764">
                  <c:v>93671.81</c:v>
                </c:pt>
                <c:pt idx="12765">
                  <c:v>93672.81</c:v>
                </c:pt>
                <c:pt idx="12766">
                  <c:v>93673.81</c:v>
                </c:pt>
                <c:pt idx="12767">
                  <c:v>93674.81</c:v>
                </c:pt>
                <c:pt idx="12768">
                  <c:v>93675.81</c:v>
                </c:pt>
                <c:pt idx="12769">
                  <c:v>93676.81</c:v>
                </c:pt>
                <c:pt idx="12770">
                  <c:v>93681.52</c:v>
                </c:pt>
                <c:pt idx="12771">
                  <c:v>93682.52</c:v>
                </c:pt>
                <c:pt idx="12772">
                  <c:v>93683.52</c:v>
                </c:pt>
                <c:pt idx="12773">
                  <c:v>93684.52</c:v>
                </c:pt>
                <c:pt idx="12774">
                  <c:v>93685.52</c:v>
                </c:pt>
                <c:pt idx="12775">
                  <c:v>93686.52</c:v>
                </c:pt>
                <c:pt idx="12776">
                  <c:v>93687.52</c:v>
                </c:pt>
                <c:pt idx="12777">
                  <c:v>93688.52</c:v>
                </c:pt>
                <c:pt idx="12778">
                  <c:v>93689.53</c:v>
                </c:pt>
                <c:pt idx="12779">
                  <c:v>93690.53</c:v>
                </c:pt>
                <c:pt idx="12780">
                  <c:v>93814.63</c:v>
                </c:pt>
                <c:pt idx="12781">
                  <c:v>93815.63</c:v>
                </c:pt>
                <c:pt idx="12782">
                  <c:v>93816.63</c:v>
                </c:pt>
                <c:pt idx="12783">
                  <c:v>93817.63</c:v>
                </c:pt>
                <c:pt idx="12784">
                  <c:v>93818.63</c:v>
                </c:pt>
                <c:pt idx="12785">
                  <c:v>93819.63</c:v>
                </c:pt>
                <c:pt idx="12786">
                  <c:v>93820.64</c:v>
                </c:pt>
                <c:pt idx="12787">
                  <c:v>93821.64</c:v>
                </c:pt>
                <c:pt idx="12788">
                  <c:v>93822.64</c:v>
                </c:pt>
                <c:pt idx="12789">
                  <c:v>93823.64</c:v>
                </c:pt>
                <c:pt idx="12790">
                  <c:v>93828.35</c:v>
                </c:pt>
                <c:pt idx="12791">
                  <c:v>93829.35</c:v>
                </c:pt>
                <c:pt idx="12792">
                  <c:v>93830.35</c:v>
                </c:pt>
                <c:pt idx="12793">
                  <c:v>93831.35</c:v>
                </c:pt>
                <c:pt idx="12794">
                  <c:v>93832.35</c:v>
                </c:pt>
                <c:pt idx="12795">
                  <c:v>93833.35</c:v>
                </c:pt>
                <c:pt idx="12796">
                  <c:v>93834.35</c:v>
                </c:pt>
                <c:pt idx="12797">
                  <c:v>93835.35</c:v>
                </c:pt>
                <c:pt idx="12798">
                  <c:v>93836.35</c:v>
                </c:pt>
                <c:pt idx="12799">
                  <c:v>93837.35</c:v>
                </c:pt>
                <c:pt idx="12800">
                  <c:v>93961.46000000001</c:v>
                </c:pt>
                <c:pt idx="12801">
                  <c:v>93962.46000000001</c:v>
                </c:pt>
                <c:pt idx="12802">
                  <c:v>93963.46000000001</c:v>
                </c:pt>
                <c:pt idx="12803">
                  <c:v>93964.46000000001</c:v>
                </c:pt>
                <c:pt idx="12804">
                  <c:v>93965.46000000001</c:v>
                </c:pt>
                <c:pt idx="12805">
                  <c:v>93966.46000000001</c:v>
                </c:pt>
                <c:pt idx="12806">
                  <c:v>93967.46000000001</c:v>
                </c:pt>
                <c:pt idx="12807">
                  <c:v>93968.46000000001</c:v>
                </c:pt>
                <c:pt idx="12808">
                  <c:v>93969.47</c:v>
                </c:pt>
                <c:pt idx="12809">
                  <c:v>93970.47</c:v>
                </c:pt>
              </c:numCache>
            </c:numRef>
          </c:xVal>
          <c:yVal>
            <c:numRef>
              <c:f>'[REMSH-REF_MEDAH_EM-01_saturaatio?_60C_CO2_tyhjiö_20170316T103952.xlsx]matrix-REMSH-REF_MEDAH_EM-01_20'!$L$9:$L$12818</c:f>
              <c:numCache>
                <c:formatCode>General</c:formatCode>
                <c:ptCount val="12810"/>
                <c:pt idx="0">
                  <c:v>6.008871119601288</c:v>
                </c:pt>
                <c:pt idx="1">
                  <c:v>6.00892661305329</c:v>
                </c:pt>
                <c:pt idx="2">
                  <c:v>6.008777323258521</c:v>
                </c:pt>
                <c:pt idx="3">
                  <c:v>6.008816753069685</c:v>
                </c:pt>
                <c:pt idx="4">
                  <c:v>6.008785323230967</c:v>
                </c:pt>
                <c:pt idx="5">
                  <c:v>6.008832808060937</c:v>
                </c:pt>
                <c:pt idx="6">
                  <c:v>6.008864399653807</c:v>
                </c:pt>
                <c:pt idx="7">
                  <c:v>6.00905343890481</c:v>
                </c:pt>
                <c:pt idx="8">
                  <c:v>6.009084857756966</c:v>
                </c:pt>
                <c:pt idx="9">
                  <c:v>6.008754222921485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6.009278971203547</c:v>
                </c:pt>
                <c:pt idx="21">
                  <c:v>6.00928655127412</c:v>
                </c:pt>
                <c:pt idx="22">
                  <c:v>6.009484004311167</c:v>
                </c:pt>
                <c:pt idx="23">
                  <c:v>6.009531271213906</c:v>
                </c:pt>
                <c:pt idx="24">
                  <c:v>6.00966538039044</c:v>
                </c:pt>
                <c:pt idx="25">
                  <c:v>6.009917261587076</c:v>
                </c:pt>
                <c:pt idx="26">
                  <c:v>6.010326670869149</c:v>
                </c:pt>
                <c:pt idx="27">
                  <c:v>6.010255782195176</c:v>
                </c:pt>
                <c:pt idx="28">
                  <c:v>6.010413451913831</c:v>
                </c:pt>
                <c:pt idx="29">
                  <c:v>6.01043680826842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6.012930236670677</c:v>
                </c:pt>
                <c:pt idx="41">
                  <c:v>6.012938628200071</c:v>
                </c:pt>
                <c:pt idx="42">
                  <c:v>6.012962136997687</c:v>
                </c:pt>
                <c:pt idx="43">
                  <c:v>6.013332563706935</c:v>
                </c:pt>
                <c:pt idx="44">
                  <c:v>6.013317046861167</c:v>
                </c:pt>
                <c:pt idx="45">
                  <c:v>6.013466754415725</c:v>
                </c:pt>
                <c:pt idx="46">
                  <c:v>6.01364800363587</c:v>
                </c:pt>
                <c:pt idx="47">
                  <c:v>6.013939514944011</c:v>
                </c:pt>
                <c:pt idx="48">
                  <c:v>6.01385280086113</c:v>
                </c:pt>
                <c:pt idx="49">
                  <c:v>6.014002147230904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6.014165587615777</c:v>
                </c:pt>
                <c:pt idx="61">
                  <c:v>6.014488632537376</c:v>
                </c:pt>
                <c:pt idx="62">
                  <c:v>6.014496772631571</c:v>
                </c:pt>
                <c:pt idx="63">
                  <c:v>6.01465477225766</c:v>
                </c:pt>
                <c:pt idx="64">
                  <c:v>6.014898777388384</c:v>
                </c:pt>
                <c:pt idx="65">
                  <c:v>6.01484410955253</c:v>
                </c:pt>
                <c:pt idx="66">
                  <c:v>6.015135412376647</c:v>
                </c:pt>
                <c:pt idx="67">
                  <c:v>6.015096641419746</c:v>
                </c:pt>
                <c:pt idx="68">
                  <c:v>6.01534839255754</c:v>
                </c:pt>
                <c:pt idx="69">
                  <c:v>6.015348570276974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6.014976195749696</c:v>
                </c:pt>
                <c:pt idx="81">
                  <c:v>6.014921555486281</c:v>
                </c:pt>
                <c:pt idx="82">
                  <c:v>6.014929568289387</c:v>
                </c:pt>
                <c:pt idx="83">
                  <c:v>6.015174255955333</c:v>
                </c:pt>
                <c:pt idx="84">
                  <c:v>6.015237080273278</c:v>
                </c:pt>
                <c:pt idx="85">
                  <c:v>6.01546568191573</c:v>
                </c:pt>
                <c:pt idx="86">
                  <c:v>6.015544778827048</c:v>
                </c:pt>
                <c:pt idx="87">
                  <c:v>6.01559999564813</c:v>
                </c:pt>
                <c:pt idx="88">
                  <c:v>6.015788891024573</c:v>
                </c:pt>
                <c:pt idx="89">
                  <c:v>6.015899286214924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6.014968363710164</c:v>
                </c:pt>
                <c:pt idx="101">
                  <c:v>6.015102659449234</c:v>
                </c:pt>
                <c:pt idx="102">
                  <c:v>6.015244477635629</c:v>
                </c:pt>
                <c:pt idx="103">
                  <c:v>6.015496667231536</c:v>
                </c:pt>
                <c:pt idx="104">
                  <c:v>6.015481231199344</c:v>
                </c:pt>
                <c:pt idx="105">
                  <c:v>6.015583809342274</c:v>
                </c:pt>
                <c:pt idx="106">
                  <c:v>6.015891008309967</c:v>
                </c:pt>
                <c:pt idx="107">
                  <c:v>6.015883519518397</c:v>
                </c:pt>
                <c:pt idx="108">
                  <c:v>6.015922595525617</c:v>
                </c:pt>
                <c:pt idx="109">
                  <c:v>6.016064731081451</c:v>
                </c:pt>
                <c:pt idx="110">
                  <c:v>0.0</c:v>
                </c:pt>
                <c:pt idx="111">
                  <c:v>0.0</c:v>
                </c:pt>
                <c:pt idx="112">
                  <c:v>0.0</c:v>
                </c:pt>
                <c:pt idx="113">
                  <c:v>0.0</c:v>
                </c:pt>
                <c:pt idx="114">
                  <c:v>0.0</c:v>
                </c:pt>
                <c:pt idx="115">
                  <c:v>0.0</c:v>
                </c:pt>
                <c:pt idx="116">
                  <c:v>0.0</c:v>
                </c:pt>
                <c:pt idx="117">
                  <c:v>0.0</c:v>
                </c:pt>
                <c:pt idx="118">
                  <c:v>0.0</c:v>
                </c:pt>
                <c:pt idx="119">
                  <c:v>0.0</c:v>
                </c:pt>
                <c:pt idx="120">
                  <c:v>6.015086017540605</c:v>
                </c:pt>
                <c:pt idx="121">
                  <c:v>6.015519578291364</c:v>
                </c:pt>
                <c:pt idx="122">
                  <c:v>6.01546514684022</c:v>
                </c:pt>
                <c:pt idx="123">
                  <c:v>6.015536234905577</c:v>
                </c:pt>
                <c:pt idx="124">
                  <c:v>6.01596138027158</c:v>
                </c:pt>
                <c:pt idx="125">
                  <c:v>6.01585170737536</c:v>
                </c:pt>
                <c:pt idx="126">
                  <c:v>6.016024679257846</c:v>
                </c:pt>
                <c:pt idx="127">
                  <c:v>6.016142863031716</c:v>
                </c:pt>
                <c:pt idx="128">
                  <c:v>6.016071865096245</c:v>
                </c:pt>
                <c:pt idx="129">
                  <c:v>6.016292769438004</c:v>
                </c:pt>
                <c:pt idx="130">
                  <c:v>0.0</c:v>
                </c:pt>
                <c:pt idx="131">
                  <c:v>0.0</c:v>
                </c:pt>
                <c:pt idx="132">
                  <c:v>0.0</c:v>
                </c:pt>
                <c:pt idx="133">
                  <c:v>0.0</c:v>
                </c:pt>
                <c:pt idx="134">
                  <c:v>0.0</c:v>
                </c:pt>
                <c:pt idx="135">
                  <c:v>0.0</c:v>
                </c:pt>
                <c:pt idx="136">
                  <c:v>0.0</c:v>
                </c:pt>
                <c:pt idx="137">
                  <c:v>0.0</c:v>
                </c:pt>
                <c:pt idx="138">
                  <c:v>0.0</c:v>
                </c:pt>
                <c:pt idx="139">
                  <c:v>0.0</c:v>
                </c:pt>
                <c:pt idx="140">
                  <c:v>6.015424599472182</c:v>
                </c:pt>
                <c:pt idx="141">
                  <c:v>6.015354374596579</c:v>
                </c:pt>
                <c:pt idx="142">
                  <c:v>6.0156458059146</c:v>
                </c:pt>
                <c:pt idx="143">
                  <c:v>6.015661901400267</c:v>
                </c:pt>
                <c:pt idx="144">
                  <c:v>6.01600869528478</c:v>
                </c:pt>
                <c:pt idx="145">
                  <c:v>6.01616610402203</c:v>
                </c:pt>
                <c:pt idx="146">
                  <c:v>6.016174103503881</c:v>
                </c:pt>
                <c:pt idx="147">
                  <c:v>6.016221588459672</c:v>
                </c:pt>
                <c:pt idx="148">
                  <c:v>6.016355566122437</c:v>
                </c:pt>
                <c:pt idx="149">
                  <c:v>6.016575902787396</c:v>
                </c:pt>
                <c:pt idx="150">
                  <c:v>0.0</c:v>
                </c:pt>
                <c:pt idx="151">
                  <c:v>0.0</c:v>
                </c:pt>
                <c:pt idx="152">
                  <c:v>0.0</c:v>
                </c:pt>
                <c:pt idx="153">
                  <c:v>0.0</c:v>
                </c:pt>
                <c:pt idx="154">
                  <c:v>0.0</c:v>
                </c:pt>
                <c:pt idx="155">
                  <c:v>0.0</c:v>
                </c:pt>
                <c:pt idx="156">
                  <c:v>0.0</c:v>
                </c:pt>
                <c:pt idx="157">
                  <c:v>0.0</c:v>
                </c:pt>
                <c:pt idx="158">
                  <c:v>0.0</c:v>
                </c:pt>
                <c:pt idx="159">
                  <c:v>0.0</c:v>
                </c:pt>
                <c:pt idx="160">
                  <c:v>6.015526629038574</c:v>
                </c:pt>
                <c:pt idx="161">
                  <c:v>6.015787361607694</c:v>
                </c:pt>
                <c:pt idx="162">
                  <c:v>6.015701036793038</c:v>
                </c:pt>
                <c:pt idx="163">
                  <c:v>6.015787558115177</c:v>
                </c:pt>
                <c:pt idx="164">
                  <c:v>6.016110783715741</c:v>
                </c:pt>
                <c:pt idx="165">
                  <c:v>6.016000743245727</c:v>
                </c:pt>
                <c:pt idx="166">
                  <c:v>6.016134599150424</c:v>
                </c:pt>
                <c:pt idx="167">
                  <c:v>6.016331836893681</c:v>
                </c:pt>
                <c:pt idx="168">
                  <c:v>6.016355494679937</c:v>
                </c:pt>
                <c:pt idx="169">
                  <c:v>6.016670596781051</c:v>
                </c:pt>
                <c:pt idx="170">
                  <c:v>0.0</c:v>
                </c:pt>
                <c:pt idx="171">
                  <c:v>0.0</c:v>
                </c:pt>
                <c:pt idx="172">
                  <c:v>0.0</c:v>
                </c:pt>
                <c:pt idx="173">
                  <c:v>0.0</c:v>
                </c:pt>
                <c:pt idx="174">
                  <c:v>0.0</c:v>
                </c:pt>
                <c:pt idx="175">
                  <c:v>0.0</c:v>
                </c:pt>
                <c:pt idx="176">
                  <c:v>0.0</c:v>
                </c:pt>
                <c:pt idx="177">
                  <c:v>0.0</c:v>
                </c:pt>
                <c:pt idx="178">
                  <c:v>0.0</c:v>
                </c:pt>
                <c:pt idx="179">
                  <c:v>0.0</c:v>
                </c:pt>
                <c:pt idx="180">
                  <c:v>6.015606007317079</c:v>
                </c:pt>
                <c:pt idx="181">
                  <c:v>6.015755903037658</c:v>
                </c:pt>
                <c:pt idx="182">
                  <c:v>6.015700991228762</c:v>
                </c:pt>
                <c:pt idx="183">
                  <c:v>6.015953395598014</c:v>
                </c:pt>
                <c:pt idx="184">
                  <c:v>6.015984917846537</c:v>
                </c:pt>
                <c:pt idx="185">
                  <c:v>6.015985061117875</c:v>
                </c:pt>
                <c:pt idx="186">
                  <c:v>6.016441530443219</c:v>
                </c:pt>
                <c:pt idx="187">
                  <c:v>6.016119012167104</c:v>
                </c:pt>
                <c:pt idx="188">
                  <c:v>6.016465885470338</c:v>
                </c:pt>
                <c:pt idx="189">
                  <c:v>6.016630848981436</c:v>
                </c:pt>
                <c:pt idx="190">
                  <c:v>0.0</c:v>
                </c:pt>
                <c:pt idx="191">
                  <c:v>0.0</c:v>
                </c:pt>
                <c:pt idx="192">
                  <c:v>0.0</c:v>
                </c:pt>
                <c:pt idx="193">
                  <c:v>0.0</c:v>
                </c:pt>
                <c:pt idx="194">
                  <c:v>0.0</c:v>
                </c:pt>
                <c:pt idx="195">
                  <c:v>0.0</c:v>
                </c:pt>
                <c:pt idx="196">
                  <c:v>0.0</c:v>
                </c:pt>
                <c:pt idx="197">
                  <c:v>0.0</c:v>
                </c:pt>
                <c:pt idx="198">
                  <c:v>0.0</c:v>
                </c:pt>
                <c:pt idx="199">
                  <c:v>0.0</c:v>
                </c:pt>
                <c:pt idx="200">
                  <c:v>6.015479829207004</c:v>
                </c:pt>
                <c:pt idx="201">
                  <c:v>6.015629585106323</c:v>
                </c:pt>
                <c:pt idx="202">
                  <c:v>6.015802930026398</c:v>
                </c:pt>
                <c:pt idx="203">
                  <c:v>6.016031732539937</c:v>
                </c:pt>
                <c:pt idx="204">
                  <c:v>6.015945760667427</c:v>
                </c:pt>
                <c:pt idx="205">
                  <c:v>6.016228827347323</c:v>
                </c:pt>
                <c:pt idx="206">
                  <c:v>6.016118739282661</c:v>
                </c:pt>
                <c:pt idx="207">
                  <c:v>6.016394513435166</c:v>
                </c:pt>
                <c:pt idx="208">
                  <c:v>6.016536614670446</c:v>
                </c:pt>
                <c:pt idx="209">
                  <c:v>6.016607988335711</c:v>
                </c:pt>
                <c:pt idx="210">
                  <c:v>0.0</c:v>
                </c:pt>
                <c:pt idx="211">
                  <c:v>0.0</c:v>
                </c:pt>
                <c:pt idx="212">
                  <c:v>0.0</c:v>
                </c:pt>
                <c:pt idx="213">
                  <c:v>0.0</c:v>
                </c:pt>
                <c:pt idx="214">
                  <c:v>0.0</c:v>
                </c:pt>
                <c:pt idx="215">
                  <c:v>0.0</c:v>
                </c:pt>
                <c:pt idx="216">
                  <c:v>0.0</c:v>
                </c:pt>
                <c:pt idx="217">
                  <c:v>0.0</c:v>
                </c:pt>
                <c:pt idx="218">
                  <c:v>0.0</c:v>
                </c:pt>
                <c:pt idx="219">
                  <c:v>0.0</c:v>
                </c:pt>
                <c:pt idx="220">
                  <c:v>6.015897099419183</c:v>
                </c:pt>
                <c:pt idx="221">
                  <c:v>6.015606630917116</c:v>
                </c:pt>
                <c:pt idx="222">
                  <c:v>6.01580334352363</c:v>
                </c:pt>
                <c:pt idx="223">
                  <c:v>6.015921706774279</c:v>
                </c:pt>
                <c:pt idx="224">
                  <c:v>6.015968833042355</c:v>
                </c:pt>
                <c:pt idx="225">
                  <c:v>6.016126512872688</c:v>
                </c:pt>
                <c:pt idx="226">
                  <c:v>6.016134278043741</c:v>
                </c:pt>
                <c:pt idx="227">
                  <c:v>6.01654394438384</c:v>
                </c:pt>
                <c:pt idx="228">
                  <c:v>6.016583351141846</c:v>
                </c:pt>
                <c:pt idx="229">
                  <c:v>6.01693819910267</c:v>
                </c:pt>
                <c:pt idx="230">
                  <c:v>0.0</c:v>
                </c:pt>
                <c:pt idx="231">
                  <c:v>0.0</c:v>
                </c:pt>
                <c:pt idx="232">
                  <c:v>0.0</c:v>
                </c:pt>
                <c:pt idx="233">
                  <c:v>0.0</c:v>
                </c:pt>
                <c:pt idx="234">
                  <c:v>0.0</c:v>
                </c:pt>
                <c:pt idx="235">
                  <c:v>0.0</c:v>
                </c:pt>
                <c:pt idx="236">
                  <c:v>0.0</c:v>
                </c:pt>
                <c:pt idx="237">
                  <c:v>0.0</c:v>
                </c:pt>
                <c:pt idx="238">
                  <c:v>0.0</c:v>
                </c:pt>
                <c:pt idx="239">
                  <c:v>0.0</c:v>
                </c:pt>
                <c:pt idx="240">
                  <c:v>6.015770615349401</c:v>
                </c:pt>
                <c:pt idx="241">
                  <c:v>6.01580313397536</c:v>
                </c:pt>
                <c:pt idx="242">
                  <c:v>6.015881976475224</c:v>
                </c:pt>
                <c:pt idx="243">
                  <c:v>6.01576417566165</c:v>
                </c:pt>
                <c:pt idx="244">
                  <c:v>6.016047711895025</c:v>
                </c:pt>
                <c:pt idx="245">
                  <c:v>6.01625246380319</c:v>
                </c:pt>
                <c:pt idx="246">
                  <c:v>6.016315693274041</c:v>
                </c:pt>
                <c:pt idx="247">
                  <c:v>6.016488897018434</c:v>
                </c:pt>
                <c:pt idx="248">
                  <c:v>6.01659998998087</c:v>
                </c:pt>
                <c:pt idx="249">
                  <c:v>6.01670209444962</c:v>
                </c:pt>
                <c:pt idx="250">
                  <c:v>0.0</c:v>
                </c:pt>
                <c:pt idx="251">
                  <c:v>0.0</c:v>
                </c:pt>
                <c:pt idx="252">
                  <c:v>0.0</c:v>
                </c:pt>
                <c:pt idx="253">
                  <c:v>0.0</c:v>
                </c:pt>
                <c:pt idx="254">
                  <c:v>0.0</c:v>
                </c:pt>
                <c:pt idx="255">
                  <c:v>0.0</c:v>
                </c:pt>
                <c:pt idx="256">
                  <c:v>0.0</c:v>
                </c:pt>
                <c:pt idx="257">
                  <c:v>0.0</c:v>
                </c:pt>
                <c:pt idx="258">
                  <c:v>0.0</c:v>
                </c:pt>
                <c:pt idx="259">
                  <c:v>0.0</c:v>
                </c:pt>
                <c:pt idx="260">
                  <c:v>6.015849664035659</c:v>
                </c:pt>
                <c:pt idx="261">
                  <c:v>6.015857990228516</c:v>
                </c:pt>
                <c:pt idx="262">
                  <c:v>6.016047208384156</c:v>
                </c:pt>
                <c:pt idx="263">
                  <c:v>6.016078800194196</c:v>
                </c:pt>
                <c:pt idx="264">
                  <c:v>6.01613448755366</c:v>
                </c:pt>
                <c:pt idx="265">
                  <c:v>6.016307348985689</c:v>
                </c:pt>
                <c:pt idx="266">
                  <c:v>6.016315510220561</c:v>
                </c:pt>
                <c:pt idx="267">
                  <c:v>6.01669363739613</c:v>
                </c:pt>
                <c:pt idx="268">
                  <c:v>6.016788410511868</c:v>
                </c:pt>
                <c:pt idx="269">
                  <c:v>6.01676515386125</c:v>
                </c:pt>
                <c:pt idx="270">
                  <c:v>0.0</c:v>
                </c:pt>
                <c:pt idx="271">
                  <c:v>0.0</c:v>
                </c:pt>
                <c:pt idx="272">
                  <c:v>0.0</c:v>
                </c:pt>
                <c:pt idx="273">
                  <c:v>0.0</c:v>
                </c:pt>
                <c:pt idx="274">
                  <c:v>0.0</c:v>
                </c:pt>
                <c:pt idx="275">
                  <c:v>0.0</c:v>
                </c:pt>
                <c:pt idx="276">
                  <c:v>0.0</c:v>
                </c:pt>
                <c:pt idx="277">
                  <c:v>0.0</c:v>
                </c:pt>
                <c:pt idx="278">
                  <c:v>0.0</c:v>
                </c:pt>
                <c:pt idx="279">
                  <c:v>0.0</c:v>
                </c:pt>
                <c:pt idx="280">
                  <c:v>6.01584970121215</c:v>
                </c:pt>
                <c:pt idx="281">
                  <c:v>6.015936671902925</c:v>
                </c:pt>
                <c:pt idx="282">
                  <c:v>6.016102112856654</c:v>
                </c:pt>
                <c:pt idx="283">
                  <c:v>6.016094894870342</c:v>
                </c:pt>
                <c:pt idx="284">
                  <c:v>6.016299230713703</c:v>
                </c:pt>
                <c:pt idx="285">
                  <c:v>6.016315562132035</c:v>
                </c:pt>
                <c:pt idx="286">
                  <c:v>6.01656756422764</c:v>
                </c:pt>
                <c:pt idx="287">
                  <c:v>6.01667026178763</c:v>
                </c:pt>
                <c:pt idx="288">
                  <c:v>6.016843497536435</c:v>
                </c:pt>
                <c:pt idx="289">
                  <c:v>6.016898319942053</c:v>
                </c:pt>
                <c:pt idx="290">
                  <c:v>0.0</c:v>
                </c:pt>
                <c:pt idx="291">
                  <c:v>0.0</c:v>
                </c:pt>
                <c:pt idx="292">
                  <c:v>0.0</c:v>
                </c:pt>
                <c:pt idx="293">
                  <c:v>0.0</c:v>
                </c:pt>
                <c:pt idx="294">
                  <c:v>0.0</c:v>
                </c:pt>
                <c:pt idx="295">
                  <c:v>0.0</c:v>
                </c:pt>
                <c:pt idx="296">
                  <c:v>0.0</c:v>
                </c:pt>
                <c:pt idx="297">
                  <c:v>0.0</c:v>
                </c:pt>
                <c:pt idx="298">
                  <c:v>0.0</c:v>
                </c:pt>
                <c:pt idx="299">
                  <c:v>0.0</c:v>
                </c:pt>
                <c:pt idx="300">
                  <c:v>6.015912638993306</c:v>
                </c:pt>
                <c:pt idx="301">
                  <c:v>6.016022966962308</c:v>
                </c:pt>
                <c:pt idx="302">
                  <c:v>6.015968158846547</c:v>
                </c:pt>
                <c:pt idx="303">
                  <c:v>6.015921533358465</c:v>
                </c:pt>
                <c:pt idx="304">
                  <c:v>6.016323194217092</c:v>
                </c:pt>
                <c:pt idx="305">
                  <c:v>6.016418296522247</c:v>
                </c:pt>
                <c:pt idx="306">
                  <c:v>6.01652857273277</c:v>
                </c:pt>
                <c:pt idx="307">
                  <c:v>6.016497301847796</c:v>
                </c:pt>
                <c:pt idx="308">
                  <c:v>6.01689116406282</c:v>
                </c:pt>
                <c:pt idx="309">
                  <c:v>6.016899149429681</c:v>
                </c:pt>
                <c:pt idx="310">
                  <c:v>0.0</c:v>
                </c:pt>
                <c:pt idx="311">
                  <c:v>0.0</c:v>
                </c:pt>
                <c:pt idx="312">
                  <c:v>0.0</c:v>
                </c:pt>
                <c:pt idx="313">
                  <c:v>0.0</c:v>
                </c:pt>
                <c:pt idx="314">
                  <c:v>0.0</c:v>
                </c:pt>
                <c:pt idx="315">
                  <c:v>0.0</c:v>
                </c:pt>
                <c:pt idx="316">
                  <c:v>0.0</c:v>
                </c:pt>
                <c:pt idx="317">
                  <c:v>0.0</c:v>
                </c:pt>
                <c:pt idx="318">
                  <c:v>0.0</c:v>
                </c:pt>
                <c:pt idx="319">
                  <c:v>0.0</c:v>
                </c:pt>
                <c:pt idx="320">
                  <c:v>6.015786637178279</c:v>
                </c:pt>
                <c:pt idx="321">
                  <c:v>6.015936784860843</c:v>
                </c:pt>
                <c:pt idx="322">
                  <c:v>6.015936842282476</c:v>
                </c:pt>
                <c:pt idx="323">
                  <c:v>6.01610209146869</c:v>
                </c:pt>
                <c:pt idx="324">
                  <c:v>6.01612614166897</c:v>
                </c:pt>
                <c:pt idx="325">
                  <c:v>6.01641787957313</c:v>
                </c:pt>
                <c:pt idx="326">
                  <c:v>6.016481295191198</c:v>
                </c:pt>
                <c:pt idx="327">
                  <c:v>6.016575613299231</c:v>
                </c:pt>
                <c:pt idx="328">
                  <c:v>6.016686146646369</c:v>
                </c:pt>
                <c:pt idx="329">
                  <c:v>6.016961756553733</c:v>
                </c:pt>
                <c:pt idx="330">
                  <c:v>0.0</c:v>
                </c:pt>
                <c:pt idx="331">
                  <c:v>0.0</c:v>
                </c:pt>
                <c:pt idx="332">
                  <c:v>0.0</c:v>
                </c:pt>
                <c:pt idx="333">
                  <c:v>0.0</c:v>
                </c:pt>
                <c:pt idx="334">
                  <c:v>0.0</c:v>
                </c:pt>
                <c:pt idx="335">
                  <c:v>0.0</c:v>
                </c:pt>
                <c:pt idx="336">
                  <c:v>0.0</c:v>
                </c:pt>
                <c:pt idx="337">
                  <c:v>0.0</c:v>
                </c:pt>
                <c:pt idx="338">
                  <c:v>0.0</c:v>
                </c:pt>
                <c:pt idx="339">
                  <c:v>0.0</c:v>
                </c:pt>
                <c:pt idx="340">
                  <c:v>6.01594399938526</c:v>
                </c:pt>
                <c:pt idx="341">
                  <c:v>6.015778890776642</c:v>
                </c:pt>
                <c:pt idx="342">
                  <c:v>6.016235818101131</c:v>
                </c:pt>
                <c:pt idx="343">
                  <c:v>6.01603948313657</c:v>
                </c:pt>
                <c:pt idx="344">
                  <c:v>6.016465066525035</c:v>
                </c:pt>
                <c:pt idx="345">
                  <c:v>6.016504663325564</c:v>
                </c:pt>
                <c:pt idx="346">
                  <c:v>6.016685992536232</c:v>
                </c:pt>
                <c:pt idx="347">
                  <c:v>6.016543991888592</c:v>
                </c:pt>
                <c:pt idx="348">
                  <c:v>6.016756823606105</c:v>
                </c:pt>
                <c:pt idx="349">
                  <c:v>6.017000790666446</c:v>
                </c:pt>
                <c:pt idx="350">
                  <c:v>0.0</c:v>
                </c:pt>
                <c:pt idx="351">
                  <c:v>0.0</c:v>
                </c:pt>
                <c:pt idx="352">
                  <c:v>0.0</c:v>
                </c:pt>
                <c:pt idx="353">
                  <c:v>0.0</c:v>
                </c:pt>
                <c:pt idx="354">
                  <c:v>0.0</c:v>
                </c:pt>
                <c:pt idx="355">
                  <c:v>0.0</c:v>
                </c:pt>
                <c:pt idx="356">
                  <c:v>0.0</c:v>
                </c:pt>
                <c:pt idx="357">
                  <c:v>0.0</c:v>
                </c:pt>
                <c:pt idx="358">
                  <c:v>0.0</c:v>
                </c:pt>
                <c:pt idx="359">
                  <c:v>0.0</c:v>
                </c:pt>
                <c:pt idx="360">
                  <c:v>6.01611710064416</c:v>
                </c:pt>
                <c:pt idx="361">
                  <c:v>6.016093464835252</c:v>
                </c:pt>
                <c:pt idx="362">
                  <c:v>6.016102018485101</c:v>
                </c:pt>
                <c:pt idx="363">
                  <c:v>6.016141453731894</c:v>
                </c:pt>
                <c:pt idx="364">
                  <c:v>6.016496336268975</c:v>
                </c:pt>
                <c:pt idx="365">
                  <c:v>6.016401872516925</c:v>
                </c:pt>
                <c:pt idx="366">
                  <c:v>6.016512147031194</c:v>
                </c:pt>
                <c:pt idx="367">
                  <c:v>6.016922202062405</c:v>
                </c:pt>
                <c:pt idx="368">
                  <c:v>6.017000834600188</c:v>
                </c:pt>
                <c:pt idx="369">
                  <c:v>6.016906641123159</c:v>
                </c:pt>
                <c:pt idx="370">
                  <c:v>0.0</c:v>
                </c:pt>
                <c:pt idx="371">
                  <c:v>0.0</c:v>
                </c:pt>
                <c:pt idx="372">
                  <c:v>0.0</c:v>
                </c:pt>
                <c:pt idx="373">
                  <c:v>0.0</c:v>
                </c:pt>
                <c:pt idx="374">
                  <c:v>0.0</c:v>
                </c:pt>
                <c:pt idx="375">
                  <c:v>0.0</c:v>
                </c:pt>
                <c:pt idx="376">
                  <c:v>0.0</c:v>
                </c:pt>
                <c:pt idx="377">
                  <c:v>0.0</c:v>
                </c:pt>
                <c:pt idx="378">
                  <c:v>0.0</c:v>
                </c:pt>
                <c:pt idx="379">
                  <c:v>0.0</c:v>
                </c:pt>
                <c:pt idx="380">
                  <c:v>6.0160388230956</c:v>
                </c:pt>
                <c:pt idx="381">
                  <c:v>6.016133106596977</c:v>
                </c:pt>
                <c:pt idx="382">
                  <c:v>6.015999673969507</c:v>
                </c:pt>
                <c:pt idx="383">
                  <c:v>6.016173067976338</c:v>
                </c:pt>
                <c:pt idx="384">
                  <c:v>6.016425656889282</c:v>
                </c:pt>
                <c:pt idx="385">
                  <c:v>6.016543654300617</c:v>
                </c:pt>
                <c:pt idx="386">
                  <c:v>6.016614843623889</c:v>
                </c:pt>
                <c:pt idx="387">
                  <c:v>6.01665394945322</c:v>
                </c:pt>
                <c:pt idx="388">
                  <c:v>6.016914152392727</c:v>
                </c:pt>
                <c:pt idx="389">
                  <c:v>6.017056127360028</c:v>
                </c:pt>
                <c:pt idx="390">
                  <c:v>0.0</c:v>
                </c:pt>
                <c:pt idx="391">
                  <c:v>0.0</c:v>
                </c:pt>
                <c:pt idx="392">
                  <c:v>0.0</c:v>
                </c:pt>
                <c:pt idx="393">
                  <c:v>0.0</c:v>
                </c:pt>
                <c:pt idx="394">
                  <c:v>0.0</c:v>
                </c:pt>
                <c:pt idx="395">
                  <c:v>0.0</c:v>
                </c:pt>
                <c:pt idx="396">
                  <c:v>0.0</c:v>
                </c:pt>
                <c:pt idx="397">
                  <c:v>0.0</c:v>
                </c:pt>
                <c:pt idx="398">
                  <c:v>0.0</c:v>
                </c:pt>
                <c:pt idx="399">
                  <c:v>0.0</c:v>
                </c:pt>
                <c:pt idx="400">
                  <c:v>6.015967778328744</c:v>
                </c:pt>
                <c:pt idx="401">
                  <c:v>6.015889078306634</c:v>
                </c:pt>
                <c:pt idx="402">
                  <c:v>6.016141155530855</c:v>
                </c:pt>
                <c:pt idx="403">
                  <c:v>6.016259965453556</c:v>
                </c:pt>
                <c:pt idx="404">
                  <c:v>6.01648797285231</c:v>
                </c:pt>
                <c:pt idx="405">
                  <c:v>6.016402129895011</c:v>
                </c:pt>
                <c:pt idx="406">
                  <c:v>6.016614630461278</c:v>
                </c:pt>
                <c:pt idx="407">
                  <c:v>6.016827398501011</c:v>
                </c:pt>
                <c:pt idx="408">
                  <c:v>6.016772537972797</c:v>
                </c:pt>
                <c:pt idx="409">
                  <c:v>6.017079569469126</c:v>
                </c:pt>
                <c:pt idx="410">
                  <c:v>0.0</c:v>
                </c:pt>
                <c:pt idx="411">
                  <c:v>0.0</c:v>
                </c:pt>
                <c:pt idx="412">
                  <c:v>0.0</c:v>
                </c:pt>
                <c:pt idx="413">
                  <c:v>0.0</c:v>
                </c:pt>
                <c:pt idx="414">
                  <c:v>0.0</c:v>
                </c:pt>
                <c:pt idx="415">
                  <c:v>0.0</c:v>
                </c:pt>
                <c:pt idx="416">
                  <c:v>0.0</c:v>
                </c:pt>
                <c:pt idx="417">
                  <c:v>0.0</c:v>
                </c:pt>
                <c:pt idx="418">
                  <c:v>0.0</c:v>
                </c:pt>
                <c:pt idx="419">
                  <c:v>0.0</c:v>
                </c:pt>
                <c:pt idx="420">
                  <c:v>6.016125242966937</c:v>
                </c:pt>
                <c:pt idx="421">
                  <c:v>6.016180448691707</c:v>
                </c:pt>
                <c:pt idx="422">
                  <c:v>6.016165019064118</c:v>
                </c:pt>
                <c:pt idx="423">
                  <c:v>6.01612591471739</c:v>
                </c:pt>
                <c:pt idx="424">
                  <c:v>6.016417539176995</c:v>
                </c:pt>
                <c:pt idx="425">
                  <c:v>6.016607032328494</c:v>
                </c:pt>
                <c:pt idx="426">
                  <c:v>6.016701720287764</c:v>
                </c:pt>
                <c:pt idx="427">
                  <c:v>6.016724907514971</c:v>
                </c:pt>
                <c:pt idx="428">
                  <c:v>6.016859104567818</c:v>
                </c:pt>
                <c:pt idx="429">
                  <c:v>6.017063838813407</c:v>
                </c:pt>
                <c:pt idx="430">
                  <c:v>0.0</c:v>
                </c:pt>
                <c:pt idx="431">
                  <c:v>0.0</c:v>
                </c:pt>
                <c:pt idx="432">
                  <c:v>0.0</c:v>
                </c:pt>
                <c:pt idx="433">
                  <c:v>0.0</c:v>
                </c:pt>
                <c:pt idx="434">
                  <c:v>0.0</c:v>
                </c:pt>
                <c:pt idx="435">
                  <c:v>0.0</c:v>
                </c:pt>
                <c:pt idx="436">
                  <c:v>0.0</c:v>
                </c:pt>
                <c:pt idx="437">
                  <c:v>0.0</c:v>
                </c:pt>
                <c:pt idx="438">
                  <c:v>0.0</c:v>
                </c:pt>
                <c:pt idx="439">
                  <c:v>0.0</c:v>
                </c:pt>
                <c:pt idx="440">
                  <c:v>6.015920363875574</c:v>
                </c:pt>
                <c:pt idx="441">
                  <c:v>6.015991374508514</c:v>
                </c:pt>
                <c:pt idx="442">
                  <c:v>6.016117700243467</c:v>
                </c:pt>
                <c:pt idx="443">
                  <c:v>6.016196869104689</c:v>
                </c:pt>
                <c:pt idx="444">
                  <c:v>6.016338970226172</c:v>
                </c:pt>
                <c:pt idx="445">
                  <c:v>6.016559612947364</c:v>
                </c:pt>
                <c:pt idx="446">
                  <c:v>6.016795822973886</c:v>
                </c:pt>
                <c:pt idx="447">
                  <c:v>6.016717300357652</c:v>
                </c:pt>
                <c:pt idx="448">
                  <c:v>6.016875521532487</c:v>
                </c:pt>
                <c:pt idx="449">
                  <c:v>6.016938238214206</c:v>
                </c:pt>
                <c:pt idx="450">
                  <c:v>0.0</c:v>
                </c:pt>
                <c:pt idx="451">
                  <c:v>0.0</c:v>
                </c:pt>
                <c:pt idx="452">
                  <c:v>0.0</c:v>
                </c:pt>
                <c:pt idx="453">
                  <c:v>0.0</c:v>
                </c:pt>
                <c:pt idx="454">
                  <c:v>0.0</c:v>
                </c:pt>
                <c:pt idx="455">
                  <c:v>0.0</c:v>
                </c:pt>
                <c:pt idx="456">
                  <c:v>0.0</c:v>
                </c:pt>
                <c:pt idx="457">
                  <c:v>0.0</c:v>
                </c:pt>
                <c:pt idx="458">
                  <c:v>0.0</c:v>
                </c:pt>
                <c:pt idx="459">
                  <c:v>0.0</c:v>
                </c:pt>
                <c:pt idx="460">
                  <c:v>6.016133056843628</c:v>
                </c:pt>
                <c:pt idx="461">
                  <c:v>6.015944350022616</c:v>
                </c:pt>
                <c:pt idx="462">
                  <c:v>6.015952061068888</c:v>
                </c:pt>
                <c:pt idx="463">
                  <c:v>6.016236116453113</c:v>
                </c:pt>
                <c:pt idx="464">
                  <c:v>6.016417489591876</c:v>
                </c:pt>
                <c:pt idx="465">
                  <c:v>6.016402149593301</c:v>
                </c:pt>
                <c:pt idx="466">
                  <c:v>6.016725081122697</c:v>
                </c:pt>
                <c:pt idx="467">
                  <c:v>6.016874768673206</c:v>
                </c:pt>
                <c:pt idx="468">
                  <c:v>6.016890407929746</c:v>
                </c:pt>
                <c:pt idx="469">
                  <c:v>6.017142957596847</c:v>
                </c:pt>
                <c:pt idx="470">
                  <c:v>0.0</c:v>
                </c:pt>
                <c:pt idx="471">
                  <c:v>0.0</c:v>
                </c:pt>
                <c:pt idx="472">
                  <c:v>0.0</c:v>
                </c:pt>
                <c:pt idx="473">
                  <c:v>0.0</c:v>
                </c:pt>
                <c:pt idx="474">
                  <c:v>0.0</c:v>
                </c:pt>
                <c:pt idx="475">
                  <c:v>0.0</c:v>
                </c:pt>
                <c:pt idx="476">
                  <c:v>0.0</c:v>
                </c:pt>
                <c:pt idx="477">
                  <c:v>0.0</c:v>
                </c:pt>
                <c:pt idx="478">
                  <c:v>0.0</c:v>
                </c:pt>
                <c:pt idx="479">
                  <c:v>0.0</c:v>
                </c:pt>
                <c:pt idx="480">
                  <c:v>6.0160700056628</c:v>
                </c:pt>
                <c:pt idx="481">
                  <c:v>6.01612540244219</c:v>
                </c:pt>
                <c:pt idx="482">
                  <c:v>6.016196523995985</c:v>
                </c:pt>
                <c:pt idx="483">
                  <c:v>6.01623616511303</c:v>
                </c:pt>
                <c:pt idx="484">
                  <c:v>6.016244141236256</c:v>
                </c:pt>
                <c:pt idx="485">
                  <c:v>6.016614331733511</c:v>
                </c:pt>
                <c:pt idx="486">
                  <c:v>6.016858721577967</c:v>
                </c:pt>
                <c:pt idx="487">
                  <c:v>6.01685942321207</c:v>
                </c:pt>
                <c:pt idx="488">
                  <c:v>6.01712651725169</c:v>
                </c:pt>
                <c:pt idx="489">
                  <c:v>6.017134567432563</c:v>
                </c:pt>
                <c:pt idx="490">
                  <c:v>0.0</c:v>
                </c:pt>
                <c:pt idx="491">
                  <c:v>0.0</c:v>
                </c:pt>
                <c:pt idx="492">
                  <c:v>0.0</c:v>
                </c:pt>
                <c:pt idx="493">
                  <c:v>0.0</c:v>
                </c:pt>
                <c:pt idx="494">
                  <c:v>0.0</c:v>
                </c:pt>
                <c:pt idx="495">
                  <c:v>0.0</c:v>
                </c:pt>
                <c:pt idx="496">
                  <c:v>0.0</c:v>
                </c:pt>
                <c:pt idx="497">
                  <c:v>0.0</c:v>
                </c:pt>
                <c:pt idx="498">
                  <c:v>0.0</c:v>
                </c:pt>
                <c:pt idx="499">
                  <c:v>0.0</c:v>
                </c:pt>
                <c:pt idx="500">
                  <c:v>6.018635423388008</c:v>
                </c:pt>
                <c:pt idx="501">
                  <c:v>6.018604062955204</c:v>
                </c:pt>
                <c:pt idx="502">
                  <c:v>6.018841374541711</c:v>
                </c:pt>
                <c:pt idx="503">
                  <c:v>6.018911986692475</c:v>
                </c:pt>
                <c:pt idx="504">
                  <c:v>6.01909352546393</c:v>
                </c:pt>
                <c:pt idx="505">
                  <c:v>6.019424309616157</c:v>
                </c:pt>
                <c:pt idx="506">
                  <c:v>6.019574128396787</c:v>
                </c:pt>
                <c:pt idx="507">
                  <c:v>6.019684991557834</c:v>
                </c:pt>
                <c:pt idx="508">
                  <c:v>6.01992104627073</c:v>
                </c:pt>
                <c:pt idx="509">
                  <c:v>6.020039530102474</c:v>
                </c:pt>
                <c:pt idx="510">
                  <c:v>0.0</c:v>
                </c:pt>
                <c:pt idx="511">
                  <c:v>0.0</c:v>
                </c:pt>
                <c:pt idx="512">
                  <c:v>0.0</c:v>
                </c:pt>
                <c:pt idx="513">
                  <c:v>0.0</c:v>
                </c:pt>
                <c:pt idx="514">
                  <c:v>0.0</c:v>
                </c:pt>
                <c:pt idx="515">
                  <c:v>0.0</c:v>
                </c:pt>
                <c:pt idx="516">
                  <c:v>0.0</c:v>
                </c:pt>
                <c:pt idx="517">
                  <c:v>0.0</c:v>
                </c:pt>
                <c:pt idx="518">
                  <c:v>0.0</c:v>
                </c:pt>
                <c:pt idx="519">
                  <c:v>0.0</c:v>
                </c:pt>
                <c:pt idx="520">
                  <c:v>6.019658463083652</c:v>
                </c:pt>
                <c:pt idx="521">
                  <c:v>6.019564573806114</c:v>
                </c:pt>
                <c:pt idx="522">
                  <c:v>6.01954134618757</c:v>
                </c:pt>
                <c:pt idx="523">
                  <c:v>6.01973081823559</c:v>
                </c:pt>
                <c:pt idx="524">
                  <c:v>6.019809389004818</c:v>
                </c:pt>
                <c:pt idx="525">
                  <c:v>6.020164129115964</c:v>
                </c:pt>
                <c:pt idx="526">
                  <c:v>6.020219910938787</c:v>
                </c:pt>
                <c:pt idx="527">
                  <c:v>6.020471621048245</c:v>
                </c:pt>
                <c:pt idx="528">
                  <c:v>6.020416658842709</c:v>
                </c:pt>
                <c:pt idx="529">
                  <c:v>6.020527002488055</c:v>
                </c:pt>
                <c:pt idx="530">
                  <c:v>0.0</c:v>
                </c:pt>
                <c:pt idx="531">
                  <c:v>0.0</c:v>
                </c:pt>
                <c:pt idx="532">
                  <c:v>0.0</c:v>
                </c:pt>
                <c:pt idx="533">
                  <c:v>0.0</c:v>
                </c:pt>
                <c:pt idx="534">
                  <c:v>0.0</c:v>
                </c:pt>
                <c:pt idx="535">
                  <c:v>0.0</c:v>
                </c:pt>
                <c:pt idx="536">
                  <c:v>0.0</c:v>
                </c:pt>
                <c:pt idx="537">
                  <c:v>0.0</c:v>
                </c:pt>
                <c:pt idx="538">
                  <c:v>0.0</c:v>
                </c:pt>
                <c:pt idx="539">
                  <c:v>0.0</c:v>
                </c:pt>
                <c:pt idx="540">
                  <c:v>6.020013093726519</c:v>
                </c:pt>
                <c:pt idx="541">
                  <c:v>6.020013472446027</c:v>
                </c:pt>
                <c:pt idx="542">
                  <c:v>6.019997812239946</c:v>
                </c:pt>
                <c:pt idx="543">
                  <c:v>6.020178878054889</c:v>
                </c:pt>
                <c:pt idx="544">
                  <c:v>6.020195343328405</c:v>
                </c:pt>
                <c:pt idx="545">
                  <c:v>6.02054979307346</c:v>
                </c:pt>
                <c:pt idx="546">
                  <c:v>6.020605324395738</c:v>
                </c:pt>
                <c:pt idx="547">
                  <c:v>6.020951456936771</c:v>
                </c:pt>
                <c:pt idx="548">
                  <c:v>6.021061845462406</c:v>
                </c:pt>
                <c:pt idx="549">
                  <c:v>6.021078251016894</c:v>
                </c:pt>
                <c:pt idx="550">
                  <c:v>0.0</c:v>
                </c:pt>
                <c:pt idx="551">
                  <c:v>0.0</c:v>
                </c:pt>
                <c:pt idx="552">
                  <c:v>0.0</c:v>
                </c:pt>
                <c:pt idx="553">
                  <c:v>0.0</c:v>
                </c:pt>
                <c:pt idx="554">
                  <c:v>0.0</c:v>
                </c:pt>
                <c:pt idx="555">
                  <c:v>0.0</c:v>
                </c:pt>
                <c:pt idx="556">
                  <c:v>0.0</c:v>
                </c:pt>
                <c:pt idx="557">
                  <c:v>0.0</c:v>
                </c:pt>
                <c:pt idx="558">
                  <c:v>0.0</c:v>
                </c:pt>
                <c:pt idx="559">
                  <c:v>0.0</c:v>
                </c:pt>
                <c:pt idx="560">
                  <c:v>6.020721258097923</c:v>
                </c:pt>
                <c:pt idx="561">
                  <c:v>6.020807553110283</c:v>
                </c:pt>
                <c:pt idx="562">
                  <c:v>6.020611753711273</c:v>
                </c:pt>
                <c:pt idx="563">
                  <c:v>6.02079236111265</c:v>
                </c:pt>
                <c:pt idx="564">
                  <c:v>6.020911001226104</c:v>
                </c:pt>
                <c:pt idx="565">
                  <c:v>6.02102975595427</c:v>
                </c:pt>
                <c:pt idx="566">
                  <c:v>6.021266247710364</c:v>
                </c:pt>
                <c:pt idx="567">
                  <c:v>6.021557831297534</c:v>
                </c:pt>
                <c:pt idx="568">
                  <c:v>6.021455109108889</c:v>
                </c:pt>
                <c:pt idx="569">
                  <c:v>6.02158163788916</c:v>
                </c:pt>
                <c:pt idx="570">
                  <c:v>0.0</c:v>
                </c:pt>
                <c:pt idx="571">
                  <c:v>0.0</c:v>
                </c:pt>
                <c:pt idx="572">
                  <c:v>0.0</c:v>
                </c:pt>
                <c:pt idx="573">
                  <c:v>0.0</c:v>
                </c:pt>
                <c:pt idx="574">
                  <c:v>0.0</c:v>
                </c:pt>
                <c:pt idx="575">
                  <c:v>0.0</c:v>
                </c:pt>
                <c:pt idx="576">
                  <c:v>0.0</c:v>
                </c:pt>
                <c:pt idx="577">
                  <c:v>0.0</c:v>
                </c:pt>
                <c:pt idx="578">
                  <c:v>0.0</c:v>
                </c:pt>
                <c:pt idx="579">
                  <c:v>0.0</c:v>
                </c:pt>
                <c:pt idx="580">
                  <c:v>6.021137674325966</c:v>
                </c:pt>
                <c:pt idx="581">
                  <c:v>6.021201466458286</c:v>
                </c:pt>
                <c:pt idx="582">
                  <c:v>6.021178203883202</c:v>
                </c:pt>
                <c:pt idx="583">
                  <c:v>6.021367374732117</c:v>
                </c:pt>
                <c:pt idx="584">
                  <c:v>6.021360150347375</c:v>
                </c:pt>
                <c:pt idx="585">
                  <c:v>6.021471162368922</c:v>
                </c:pt>
                <c:pt idx="586">
                  <c:v>6.02160429925569</c:v>
                </c:pt>
                <c:pt idx="587">
                  <c:v>6.021738969328021</c:v>
                </c:pt>
                <c:pt idx="588">
                  <c:v>6.021810125718424</c:v>
                </c:pt>
                <c:pt idx="589">
                  <c:v>6.022187814383146</c:v>
                </c:pt>
                <c:pt idx="590">
                  <c:v>0.0</c:v>
                </c:pt>
                <c:pt idx="591">
                  <c:v>0.0</c:v>
                </c:pt>
                <c:pt idx="592">
                  <c:v>0.0</c:v>
                </c:pt>
                <c:pt idx="593">
                  <c:v>0.0</c:v>
                </c:pt>
                <c:pt idx="594">
                  <c:v>0.0</c:v>
                </c:pt>
                <c:pt idx="595">
                  <c:v>0.0</c:v>
                </c:pt>
                <c:pt idx="596">
                  <c:v>0.0</c:v>
                </c:pt>
                <c:pt idx="597">
                  <c:v>0.0</c:v>
                </c:pt>
                <c:pt idx="598">
                  <c:v>0.0</c:v>
                </c:pt>
                <c:pt idx="599">
                  <c:v>0.0</c:v>
                </c:pt>
                <c:pt idx="600">
                  <c:v>6.021295414709441</c:v>
                </c:pt>
                <c:pt idx="601">
                  <c:v>6.021240815321688</c:v>
                </c:pt>
                <c:pt idx="602">
                  <c:v>6.02146938219565</c:v>
                </c:pt>
                <c:pt idx="603">
                  <c:v>6.021509228530846</c:v>
                </c:pt>
                <c:pt idx="604">
                  <c:v>6.021776940790915</c:v>
                </c:pt>
                <c:pt idx="605">
                  <c:v>6.021950464505275</c:v>
                </c:pt>
                <c:pt idx="606">
                  <c:v>6.021942916963049</c:v>
                </c:pt>
                <c:pt idx="607">
                  <c:v>6.022132427394244</c:v>
                </c:pt>
                <c:pt idx="608">
                  <c:v>6.022116876727473</c:v>
                </c:pt>
                <c:pt idx="609">
                  <c:v>6.022495145721264</c:v>
                </c:pt>
                <c:pt idx="610">
                  <c:v>0.0</c:v>
                </c:pt>
                <c:pt idx="611">
                  <c:v>0.0</c:v>
                </c:pt>
                <c:pt idx="612">
                  <c:v>0.0</c:v>
                </c:pt>
                <c:pt idx="613">
                  <c:v>0.0</c:v>
                </c:pt>
                <c:pt idx="614">
                  <c:v>0.0</c:v>
                </c:pt>
                <c:pt idx="615">
                  <c:v>0.0</c:v>
                </c:pt>
                <c:pt idx="616">
                  <c:v>0.0</c:v>
                </c:pt>
                <c:pt idx="617">
                  <c:v>0.0</c:v>
                </c:pt>
                <c:pt idx="618">
                  <c:v>0.0</c:v>
                </c:pt>
                <c:pt idx="619">
                  <c:v>0.0</c:v>
                </c:pt>
                <c:pt idx="620">
                  <c:v>6.0213978030645</c:v>
                </c:pt>
                <c:pt idx="621">
                  <c:v>6.021036091857763</c:v>
                </c:pt>
                <c:pt idx="622">
                  <c:v>6.021272639044796</c:v>
                </c:pt>
                <c:pt idx="623">
                  <c:v>6.021517218582269</c:v>
                </c:pt>
                <c:pt idx="624">
                  <c:v>6.021588195247836</c:v>
                </c:pt>
                <c:pt idx="625">
                  <c:v>6.021880249688826</c:v>
                </c:pt>
                <c:pt idx="626">
                  <c:v>6.021904323609687</c:v>
                </c:pt>
                <c:pt idx="627">
                  <c:v>6.022155765792101</c:v>
                </c:pt>
                <c:pt idx="628">
                  <c:v>6.022352566889065</c:v>
                </c:pt>
                <c:pt idx="629">
                  <c:v>6.022400677526996</c:v>
                </c:pt>
                <c:pt idx="630">
                  <c:v>0.0</c:v>
                </c:pt>
                <c:pt idx="631">
                  <c:v>0.0</c:v>
                </c:pt>
                <c:pt idx="632">
                  <c:v>0.0</c:v>
                </c:pt>
                <c:pt idx="633">
                  <c:v>0.0</c:v>
                </c:pt>
                <c:pt idx="634">
                  <c:v>0.0</c:v>
                </c:pt>
                <c:pt idx="635">
                  <c:v>0.0</c:v>
                </c:pt>
                <c:pt idx="636">
                  <c:v>0.0</c:v>
                </c:pt>
                <c:pt idx="637">
                  <c:v>0.0</c:v>
                </c:pt>
                <c:pt idx="638">
                  <c:v>0.0</c:v>
                </c:pt>
                <c:pt idx="639">
                  <c:v>0.0</c:v>
                </c:pt>
                <c:pt idx="640">
                  <c:v>6.021209168012046</c:v>
                </c:pt>
                <c:pt idx="641">
                  <c:v>6.02146942255572</c:v>
                </c:pt>
                <c:pt idx="642">
                  <c:v>6.02132761562826</c:v>
                </c:pt>
                <c:pt idx="643">
                  <c:v>6.021406843279022</c:v>
                </c:pt>
                <c:pt idx="644">
                  <c:v>6.021549405737951</c:v>
                </c:pt>
                <c:pt idx="645">
                  <c:v>6.021596814744035</c:v>
                </c:pt>
                <c:pt idx="646">
                  <c:v>6.02203817161547</c:v>
                </c:pt>
                <c:pt idx="647">
                  <c:v>6.021872143384095</c:v>
                </c:pt>
                <c:pt idx="648">
                  <c:v>6.022006313939785</c:v>
                </c:pt>
                <c:pt idx="649">
                  <c:v>6.022077901091031</c:v>
                </c:pt>
                <c:pt idx="650">
                  <c:v>0.0</c:v>
                </c:pt>
                <c:pt idx="651">
                  <c:v>0.0</c:v>
                </c:pt>
                <c:pt idx="652">
                  <c:v>0.0</c:v>
                </c:pt>
                <c:pt idx="653">
                  <c:v>0.0</c:v>
                </c:pt>
                <c:pt idx="654">
                  <c:v>0.0</c:v>
                </c:pt>
                <c:pt idx="655">
                  <c:v>0.0</c:v>
                </c:pt>
                <c:pt idx="656">
                  <c:v>0.0</c:v>
                </c:pt>
                <c:pt idx="657">
                  <c:v>0.0</c:v>
                </c:pt>
                <c:pt idx="658">
                  <c:v>0.0</c:v>
                </c:pt>
                <c:pt idx="659">
                  <c:v>0.0</c:v>
                </c:pt>
                <c:pt idx="660">
                  <c:v>6.020988733610878</c:v>
                </c:pt>
                <c:pt idx="661">
                  <c:v>6.021295915118543</c:v>
                </c:pt>
                <c:pt idx="662">
                  <c:v>6.021052145490711</c:v>
                </c:pt>
                <c:pt idx="663">
                  <c:v>6.021233669178534</c:v>
                </c:pt>
                <c:pt idx="664">
                  <c:v>6.021344154420328</c:v>
                </c:pt>
                <c:pt idx="665">
                  <c:v>6.02147868574407</c:v>
                </c:pt>
                <c:pt idx="666">
                  <c:v>6.021840930208255</c:v>
                </c:pt>
                <c:pt idx="667">
                  <c:v>6.021991112753036</c:v>
                </c:pt>
                <c:pt idx="668">
                  <c:v>6.022187815230724</c:v>
                </c:pt>
                <c:pt idx="669">
                  <c:v>6.022259027960836</c:v>
                </c:pt>
                <c:pt idx="670">
                  <c:v>0.0</c:v>
                </c:pt>
                <c:pt idx="671">
                  <c:v>0.0</c:v>
                </c:pt>
                <c:pt idx="672">
                  <c:v>0.0</c:v>
                </c:pt>
                <c:pt idx="673">
                  <c:v>0.0</c:v>
                </c:pt>
                <c:pt idx="674">
                  <c:v>0.0</c:v>
                </c:pt>
                <c:pt idx="675">
                  <c:v>0.0</c:v>
                </c:pt>
                <c:pt idx="676">
                  <c:v>0.0</c:v>
                </c:pt>
                <c:pt idx="677">
                  <c:v>0.0</c:v>
                </c:pt>
                <c:pt idx="678">
                  <c:v>0.0</c:v>
                </c:pt>
                <c:pt idx="679">
                  <c:v>0.0</c:v>
                </c:pt>
                <c:pt idx="680">
                  <c:v>6.021059386374642</c:v>
                </c:pt>
                <c:pt idx="681">
                  <c:v>6.02106774518041</c:v>
                </c:pt>
                <c:pt idx="682">
                  <c:v>6.021170223123731</c:v>
                </c:pt>
                <c:pt idx="683">
                  <c:v>6.021256910155556</c:v>
                </c:pt>
                <c:pt idx="684">
                  <c:v>6.021415239499838</c:v>
                </c:pt>
                <c:pt idx="685">
                  <c:v>6.02164377334988</c:v>
                </c:pt>
                <c:pt idx="686">
                  <c:v>6.021707139165231</c:v>
                </c:pt>
                <c:pt idx="687">
                  <c:v>6.021738491217698</c:v>
                </c:pt>
                <c:pt idx="688">
                  <c:v>6.021991056150146</c:v>
                </c:pt>
                <c:pt idx="689">
                  <c:v>6.022046608716746</c:v>
                </c:pt>
                <c:pt idx="690">
                  <c:v>0.0</c:v>
                </c:pt>
                <c:pt idx="691">
                  <c:v>0.0</c:v>
                </c:pt>
                <c:pt idx="692">
                  <c:v>0.0</c:v>
                </c:pt>
                <c:pt idx="693">
                  <c:v>0.0</c:v>
                </c:pt>
                <c:pt idx="694">
                  <c:v>0.0</c:v>
                </c:pt>
                <c:pt idx="695">
                  <c:v>0.0</c:v>
                </c:pt>
                <c:pt idx="696">
                  <c:v>0.0</c:v>
                </c:pt>
                <c:pt idx="697">
                  <c:v>0.0</c:v>
                </c:pt>
                <c:pt idx="698">
                  <c:v>0.0</c:v>
                </c:pt>
                <c:pt idx="699">
                  <c:v>0.0</c:v>
                </c:pt>
                <c:pt idx="700">
                  <c:v>6.021342902778288</c:v>
                </c:pt>
                <c:pt idx="701">
                  <c:v>6.02105209590324</c:v>
                </c:pt>
                <c:pt idx="702">
                  <c:v>6.021154639380864</c:v>
                </c:pt>
                <c:pt idx="703">
                  <c:v>6.021296257776544</c:v>
                </c:pt>
                <c:pt idx="704">
                  <c:v>6.021524734945221</c:v>
                </c:pt>
                <c:pt idx="705">
                  <c:v>6.02158118433365</c:v>
                </c:pt>
                <c:pt idx="706">
                  <c:v>6.021990219164949</c:v>
                </c:pt>
                <c:pt idx="707">
                  <c:v>6.021809988669981</c:v>
                </c:pt>
                <c:pt idx="708">
                  <c:v>6.021935236665815</c:v>
                </c:pt>
                <c:pt idx="709">
                  <c:v>6.022117253048047</c:v>
                </c:pt>
                <c:pt idx="710">
                  <c:v>0.0</c:v>
                </c:pt>
                <c:pt idx="711">
                  <c:v>0.0</c:v>
                </c:pt>
                <c:pt idx="712">
                  <c:v>0.0</c:v>
                </c:pt>
                <c:pt idx="713">
                  <c:v>0.0</c:v>
                </c:pt>
                <c:pt idx="714">
                  <c:v>0.0</c:v>
                </c:pt>
                <c:pt idx="715">
                  <c:v>0.0</c:v>
                </c:pt>
                <c:pt idx="716">
                  <c:v>0.0</c:v>
                </c:pt>
                <c:pt idx="717">
                  <c:v>0.0</c:v>
                </c:pt>
                <c:pt idx="718">
                  <c:v>0.0</c:v>
                </c:pt>
                <c:pt idx="719">
                  <c:v>0.0</c:v>
                </c:pt>
                <c:pt idx="720">
                  <c:v>6.021003933659517</c:v>
                </c:pt>
                <c:pt idx="721">
                  <c:v>6.020902060491339</c:v>
                </c:pt>
                <c:pt idx="722">
                  <c:v>6.021083469498004</c:v>
                </c:pt>
                <c:pt idx="723">
                  <c:v>6.021123307430445</c:v>
                </c:pt>
                <c:pt idx="724">
                  <c:v>6.021391072075181</c:v>
                </c:pt>
                <c:pt idx="725">
                  <c:v>6.021462577183859</c:v>
                </c:pt>
                <c:pt idx="726">
                  <c:v>6.021455038289155</c:v>
                </c:pt>
                <c:pt idx="727">
                  <c:v>6.021542140290902</c:v>
                </c:pt>
                <c:pt idx="728">
                  <c:v>6.021912436399425</c:v>
                </c:pt>
                <c:pt idx="729">
                  <c:v>6.021849290521926</c:v>
                </c:pt>
                <c:pt idx="730">
                  <c:v>0.0</c:v>
                </c:pt>
                <c:pt idx="731">
                  <c:v>0.0</c:v>
                </c:pt>
                <c:pt idx="732">
                  <c:v>0.0</c:v>
                </c:pt>
                <c:pt idx="733">
                  <c:v>0.0</c:v>
                </c:pt>
                <c:pt idx="734">
                  <c:v>0.0</c:v>
                </c:pt>
                <c:pt idx="735">
                  <c:v>0.0</c:v>
                </c:pt>
                <c:pt idx="736">
                  <c:v>0.0</c:v>
                </c:pt>
                <c:pt idx="737">
                  <c:v>0.0</c:v>
                </c:pt>
                <c:pt idx="738">
                  <c:v>0.0</c:v>
                </c:pt>
                <c:pt idx="739">
                  <c:v>0.0</c:v>
                </c:pt>
                <c:pt idx="740">
                  <c:v>6.020524505667646</c:v>
                </c:pt>
                <c:pt idx="741">
                  <c:v>6.020611261436136</c:v>
                </c:pt>
                <c:pt idx="742">
                  <c:v>6.020761094965958</c:v>
                </c:pt>
                <c:pt idx="743">
                  <c:v>6.020596581005851</c:v>
                </c:pt>
                <c:pt idx="744">
                  <c:v>6.021037359847694</c:v>
                </c:pt>
                <c:pt idx="745">
                  <c:v>6.021155511007946</c:v>
                </c:pt>
                <c:pt idx="746">
                  <c:v>6.021305706759994</c:v>
                </c:pt>
                <c:pt idx="747">
                  <c:v>6.021447397738655</c:v>
                </c:pt>
                <c:pt idx="748">
                  <c:v>6.021581976689277</c:v>
                </c:pt>
                <c:pt idx="749">
                  <c:v>6.021518948556174</c:v>
                </c:pt>
                <c:pt idx="750">
                  <c:v>0.0</c:v>
                </c:pt>
                <c:pt idx="751">
                  <c:v>0.0</c:v>
                </c:pt>
                <c:pt idx="752">
                  <c:v>0.0</c:v>
                </c:pt>
                <c:pt idx="753">
                  <c:v>0.0</c:v>
                </c:pt>
                <c:pt idx="754">
                  <c:v>0.0</c:v>
                </c:pt>
                <c:pt idx="755">
                  <c:v>0.0</c:v>
                </c:pt>
                <c:pt idx="756">
                  <c:v>0.0</c:v>
                </c:pt>
                <c:pt idx="757">
                  <c:v>0.0</c:v>
                </c:pt>
                <c:pt idx="758">
                  <c:v>0.0</c:v>
                </c:pt>
                <c:pt idx="759">
                  <c:v>0.0</c:v>
                </c:pt>
                <c:pt idx="760">
                  <c:v>6.020051945278706</c:v>
                </c:pt>
                <c:pt idx="761">
                  <c:v>6.020139135119313</c:v>
                </c:pt>
                <c:pt idx="762">
                  <c:v>6.020115743640207</c:v>
                </c:pt>
                <c:pt idx="763">
                  <c:v>6.02010019623394</c:v>
                </c:pt>
                <c:pt idx="764">
                  <c:v>6.020392055427424</c:v>
                </c:pt>
                <c:pt idx="765">
                  <c:v>6.020612439323245</c:v>
                </c:pt>
                <c:pt idx="766">
                  <c:v>6.020723240424284</c:v>
                </c:pt>
                <c:pt idx="767">
                  <c:v>6.02102242845389</c:v>
                </c:pt>
                <c:pt idx="768">
                  <c:v>6.020975592797265</c:v>
                </c:pt>
                <c:pt idx="769">
                  <c:v>6.021188244982158</c:v>
                </c:pt>
                <c:pt idx="770">
                  <c:v>0.0</c:v>
                </c:pt>
                <c:pt idx="771">
                  <c:v>0.0</c:v>
                </c:pt>
                <c:pt idx="772">
                  <c:v>0.0</c:v>
                </c:pt>
                <c:pt idx="773">
                  <c:v>0.0</c:v>
                </c:pt>
                <c:pt idx="774">
                  <c:v>0.0</c:v>
                </c:pt>
                <c:pt idx="775">
                  <c:v>0.0</c:v>
                </c:pt>
                <c:pt idx="776">
                  <c:v>0.0</c:v>
                </c:pt>
                <c:pt idx="777">
                  <c:v>0.0</c:v>
                </c:pt>
                <c:pt idx="778">
                  <c:v>0.0</c:v>
                </c:pt>
                <c:pt idx="779">
                  <c:v>0.0</c:v>
                </c:pt>
                <c:pt idx="780">
                  <c:v>6.019564145552594</c:v>
                </c:pt>
                <c:pt idx="781">
                  <c:v>6.019352145062256</c:v>
                </c:pt>
                <c:pt idx="782">
                  <c:v>6.019415494751212</c:v>
                </c:pt>
                <c:pt idx="783">
                  <c:v>6.01963599327863</c:v>
                </c:pt>
                <c:pt idx="784">
                  <c:v>6.019762438968516</c:v>
                </c:pt>
                <c:pt idx="785">
                  <c:v>6.019998899559774</c:v>
                </c:pt>
                <c:pt idx="786">
                  <c:v>6.02006952485882</c:v>
                </c:pt>
                <c:pt idx="787">
                  <c:v>6.020187990913805</c:v>
                </c:pt>
                <c:pt idx="788">
                  <c:v>6.020196421993038</c:v>
                </c:pt>
                <c:pt idx="789">
                  <c:v>6.020401299555429</c:v>
                </c:pt>
                <c:pt idx="790">
                  <c:v>0.0</c:v>
                </c:pt>
                <c:pt idx="791">
                  <c:v>0.0</c:v>
                </c:pt>
                <c:pt idx="792">
                  <c:v>0.0</c:v>
                </c:pt>
                <c:pt idx="793">
                  <c:v>0.0</c:v>
                </c:pt>
                <c:pt idx="794">
                  <c:v>0.0</c:v>
                </c:pt>
                <c:pt idx="795">
                  <c:v>0.0</c:v>
                </c:pt>
                <c:pt idx="796">
                  <c:v>0.0</c:v>
                </c:pt>
                <c:pt idx="797">
                  <c:v>0.0</c:v>
                </c:pt>
                <c:pt idx="798">
                  <c:v>0.0</c:v>
                </c:pt>
                <c:pt idx="799">
                  <c:v>0.0</c:v>
                </c:pt>
                <c:pt idx="800">
                  <c:v>6.018706601124526</c:v>
                </c:pt>
                <c:pt idx="801">
                  <c:v>6.01869123864464</c:v>
                </c:pt>
                <c:pt idx="802">
                  <c:v>6.018785828068903</c:v>
                </c:pt>
                <c:pt idx="803">
                  <c:v>6.018762373064531</c:v>
                </c:pt>
                <c:pt idx="804">
                  <c:v>6.019093459925332</c:v>
                </c:pt>
                <c:pt idx="805">
                  <c:v>6.019078562176086</c:v>
                </c:pt>
                <c:pt idx="806">
                  <c:v>6.019314796498643</c:v>
                </c:pt>
                <c:pt idx="807">
                  <c:v>6.019519905976889</c:v>
                </c:pt>
                <c:pt idx="808">
                  <c:v>6.019480568915868</c:v>
                </c:pt>
                <c:pt idx="809">
                  <c:v>6.019621825444518</c:v>
                </c:pt>
                <c:pt idx="810">
                  <c:v>0.0</c:v>
                </c:pt>
                <c:pt idx="811">
                  <c:v>0.0</c:v>
                </c:pt>
                <c:pt idx="812">
                  <c:v>0.0</c:v>
                </c:pt>
                <c:pt idx="813">
                  <c:v>0.0</c:v>
                </c:pt>
                <c:pt idx="814">
                  <c:v>0.0</c:v>
                </c:pt>
                <c:pt idx="815">
                  <c:v>0.0</c:v>
                </c:pt>
                <c:pt idx="816">
                  <c:v>0.0</c:v>
                </c:pt>
                <c:pt idx="817">
                  <c:v>0.0</c:v>
                </c:pt>
                <c:pt idx="818">
                  <c:v>0.0</c:v>
                </c:pt>
                <c:pt idx="819">
                  <c:v>0.0</c:v>
                </c:pt>
                <c:pt idx="820">
                  <c:v>6.018187309897769</c:v>
                </c:pt>
                <c:pt idx="821">
                  <c:v>6.018163500540194</c:v>
                </c:pt>
                <c:pt idx="822">
                  <c:v>6.018368757201599</c:v>
                </c:pt>
                <c:pt idx="823">
                  <c:v>6.018416575203767</c:v>
                </c:pt>
                <c:pt idx="824">
                  <c:v>6.018306135299272</c:v>
                </c:pt>
                <c:pt idx="825">
                  <c:v>6.018691992170192</c:v>
                </c:pt>
                <c:pt idx="826">
                  <c:v>6.018582320338137</c:v>
                </c:pt>
                <c:pt idx="827">
                  <c:v>6.018795061980836</c:v>
                </c:pt>
                <c:pt idx="828">
                  <c:v>6.018897886212939</c:v>
                </c:pt>
                <c:pt idx="829">
                  <c:v>6.01906314569193</c:v>
                </c:pt>
                <c:pt idx="830">
                  <c:v>0.0</c:v>
                </c:pt>
                <c:pt idx="831">
                  <c:v>0.0</c:v>
                </c:pt>
                <c:pt idx="832">
                  <c:v>0.0</c:v>
                </c:pt>
                <c:pt idx="833">
                  <c:v>0.0</c:v>
                </c:pt>
                <c:pt idx="834">
                  <c:v>0.0</c:v>
                </c:pt>
                <c:pt idx="835">
                  <c:v>0.0</c:v>
                </c:pt>
                <c:pt idx="836">
                  <c:v>0.0</c:v>
                </c:pt>
                <c:pt idx="837">
                  <c:v>0.0</c:v>
                </c:pt>
                <c:pt idx="838">
                  <c:v>0.0</c:v>
                </c:pt>
                <c:pt idx="839">
                  <c:v>0.0</c:v>
                </c:pt>
                <c:pt idx="840">
                  <c:v>6.01776983888834</c:v>
                </c:pt>
                <c:pt idx="841">
                  <c:v>6.017904167218193</c:v>
                </c:pt>
                <c:pt idx="842">
                  <c:v>6.01769167361088</c:v>
                </c:pt>
                <c:pt idx="843">
                  <c:v>6.017920956893724</c:v>
                </c:pt>
                <c:pt idx="844">
                  <c:v>6.018023335235154</c:v>
                </c:pt>
                <c:pt idx="845">
                  <c:v>6.018157116905134</c:v>
                </c:pt>
                <c:pt idx="846">
                  <c:v>6.01837017249468</c:v>
                </c:pt>
                <c:pt idx="847">
                  <c:v>6.018693068122715</c:v>
                </c:pt>
                <c:pt idx="848">
                  <c:v>6.018850562947591</c:v>
                </c:pt>
                <c:pt idx="849">
                  <c:v>6.018724700441186</c:v>
                </c:pt>
                <c:pt idx="850">
                  <c:v>0.0</c:v>
                </c:pt>
                <c:pt idx="851">
                  <c:v>0.0</c:v>
                </c:pt>
                <c:pt idx="852">
                  <c:v>0.0</c:v>
                </c:pt>
                <c:pt idx="853">
                  <c:v>0.0</c:v>
                </c:pt>
                <c:pt idx="854">
                  <c:v>0.0</c:v>
                </c:pt>
                <c:pt idx="855">
                  <c:v>0.0</c:v>
                </c:pt>
                <c:pt idx="856">
                  <c:v>0.0</c:v>
                </c:pt>
                <c:pt idx="857">
                  <c:v>0.0</c:v>
                </c:pt>
                <c:pt idx="858">
                  <c:v>0.0</c:v>
                </c:pt>
                <c:pt idx="859">
                  <c:v>0.0</c:v>
                </c:pt>
                <c:pt idx="860">
                  <c:v>6.017510268094431</c:v>
                </c:pt>
                <c:pt idx="861">
                  <c:v>6.017722769389501</c:v>
                </c:pt>
                <c:pt idx="862">
                  <c:v>6.017597850341835</c:v>
                </c:pt>
                <c:pt idx="863">
                  <c:v>6.017604986478635</c:v>
                </c:pt>
                <c:pt idx="864">
                  <c:v>6.017897370278497</c:v>
                </c:pt>
                <c:pt idx="865">
                  <c:v>6.018157116905134</c:v>
                </c:pt>
                <c:pt idx="866">
                  <c:v>6.01795298506366</c:v>
                </c:pt>
                <c:pt idx="867">
                  <c:v>6.018339031938551</c:v>
                </c:pt>
                <c:pt idx="868">
                  <c:v>6.018567376243547</c:v>
                </c:pt>
                <c:pt idx="869">
                  <c:v>6.018394218133444</c:v>
                </c:pt>
                <c:pt idx="870">
                  <c:v>0.0</c:v>
                </c:pt>
                <c:pt idx="871">
                  <c:v>0.0</c:v>
                </c:pt>
                <c:pt idx="872">
                  <c:v>0.0</c:v>
                </c:pt>
                <c:pt idx="873">
                  <c:v>0.0</c:v>
                </c:pt>
                <c:pt idx="874">
                  <c:v>0.0</c:v>
                </c:pt>
                <c:pt idx="875">
                  <c:v>0.0</c:v>
                </c:pt>
                <c:pt idx="876">
                  <c:v>0.0</c:v>
                </c:pt>
                <c:pt idx="877">
                  <c:v>0.0</c:v>
                </c:pt>
                <c:pt idx="878">
                  <c:v>0.0</c:v>
                </c:pt>
                <c:pt idx="879">
                  <c:v>0.0</c:v>
                </c:pt>
                <c:pt idx="880">
                  <c:v>6.017470624693892</c:v>
                </c:pt>
                <c:pt idx="881">
                  <c:v>6.017423698795747</c:v>
                </c:pt>
                <c:pt idx="882">
                  <c:v>6.017479420909816</c:v>
                </c:pt>
                <c:pt idx="883">
                  <c:v>6.017534311638887</c:v>
                </c:pt>
                <c:pt idx="884">
                  <c:v>6.017731741266913</c:v>
                </c:pt>
                <c:pt idx="885">
                  <c:v>6.01780335475418</c:v>
                </c:pt>
                <c:pt idx="886">
                  <c:v>6.018181096936861</c:v>
                </c:pt>
                <c:pt idx="887">
                  <c:v>6.018197201366403</c:v>
                </c:pt>
                <c:pt idx="888">
                  <c:v>6.018189136759545</c:v>
                </c:pt>
                <c:pt idx="889">
                  <c:v>6.018362486587303</c:v>
                </c:pt>
                <c:pt idx="890">
                  <c:v>0.0</c:v>
                </c:pt>
                <c:pt idx="891">
                  <c:v>0.0</c:v>
                </c:pt>
                <c:pt idx="892">
                  <c:v>0.0</c:v>
                </c:pt>
                <c:pt idx="893">
                  <c:v>0.0</c:v>
                </c:pt>
                <c:pt idx="894">
                  <c:v>0.0</c:v>
                </c:pt>
                <c:pt idx="895">
                  <c:v>0.0</c:v>
                </c:pt>
                <c:pt idx="896">
                  <c:v>0.0</c:v>
                </c:pt>
                <c:pt idx="897">
                  <c:v>0.0</c:v>
                </c:pt>
                <c:pt idx="898">
                  <c:v>0.0</c:v>
                </c:pt>
                <c:pt idx="899">
                  <c:v>0.0</c:v>
                </c:pt>
                <c:pt idx="900">
                  <c:v>6.017210832773607</c:v>
                </c:pt>
                <c:pt idx="901">
                  <c:v>6.017069509819945</c:v>
                </c:pt>
                <c:pt idx="902">
                  <c:v>6.017479389633845</c:v>
                </c:pt>
                <c:pt idx="903">
                  <c:v>6.017495358594753</c:v>
                </c:pt>
                <c:pt idx="904">
                  <c:v>6.017582487345821</c:v>
                </c:pt>
                <c:pt idx="905">
                  <c:v>6.017818950037666</c:v>
                </c:pt>
                <c:pt idx="906">
                  <c:v>6.01785065376697</c:v>
                </c:pt>
                <c:pt idx="907">
                  <c:v>6.017811716381178</c:v>
                </c:pt>
                <c:pt idx="908">
                  <c:v>6.017992751542725</c:v>
                </c:pt>
                <c:pt idx="909">
                  <c:v>6.018118776919526</c:v>
                </c:pt>
                <c:pt idx="910">
                  <c:v>0.0</c:v>
                </c:pt>
                <c:pt idx="911">
                  <c:v>0.0</c:v>
                </c:pt>
                <c:pt idx="912">
                  <c:v>0.0</c:v>
                </c:pt>
                <c:pt idx="913">
                  <c:v>0.0</c:v>
                </c:pt>
                <c:pt idx="914">
                  <c:v>0.0</c:v>
                </c:pt>
                <c:pt idx="915">
                  <c:v>0.0</c:v>
                </c:pt>
                <c:pt idx="916">
                  <c:v>0.0</c:v>
                </c:pt>
                <c:pt idx="917">
                  <c:v>0.0</c:v>
                </c:pt>
                <c:pt idx="918">
                  <c:v>0.0</c:v>
                </c:pt>
                <c:pt idx="919">
                  <c:v>0.0</c:v>
                </c:pt>
                <c:pt idx="920">
                  <c:v>6.017061579207895</c:v>
                </c:pt>
                <c:pt idx="921">
                  <c:v>6.017164146668278</c:v>
                </c:pt>
                <c:pt idx="922">
                  <c:v>6.017125306120146</c:v>
                </c:pt>
                <c:pt idx="923">
                  <c:v>6.01729854532868</c:v>
                </c:pt>
                <c:pt idx="924">
                  <c:v>6.017597811774347</c:v>
                </c:pt>
                <c:pt idx="925">
                  <c:v>6.017700725159694</c:v>
                </c:pt>
                <c:pt idx="926">
                  <c:v>6.017716475962928</c:v>
                </c:pt>
                <c:pt idx="927">
                  <c:v>6.017921341153484</c:v>
                </c:pt>
                <c:pt idx="928">
                  <c:v>6.018181576005428</c:v>
                </c:pt>
                <c:pt idx="929">
                  <c:v>6.018078959662721</c:v>
                </c:pt>
                <c:pt idx="930">
                  <c:v>0.0</c:v>
                </c:pt>
                <c:pt idx="931">
                  <c:v>0.0</c:v>
                </c:pt>
                <c:pt idx="932">
                  <c:v>0.0</c:v>
                </c:pt>
                <c:pt idx="933">
                  <c:v>0.0</c:v>
                </c:pt>
                <c:pt idx="934">
                  <c:v>0.0</c:v>
                </c:pt>
                <c:pt idx="935">
                  <c:v>0.0</c:v>
                </c:pt>
                <c:pt idx="936">
                  <c:v>0.0</c:v>
                </c:pt>
                <c:pt idx="937">
                  <c:v>0.0</c:v>
                </c:pt>
                <c:pt idx="938">
                  <c:v>0.0</c:v>
                </c:pt>
                <c:pt idx="939">
                  <c:v>0.0</c:v>
                </c:pt>
                <c:pt idx="940">
                  <c:v>6.017187470237691</c:v>
                </c:pt>
                <c:pt idx="941">
                  <c:v>6.016943850238254</c:v>
                </c:pt>
                <c:pt idx="942">
                  <c:v>6.017109387036225</c:v>
                </c:pt>
                <c:pt idx="943">
                  <c:v>6.017322385971008</c:v>
                </c:pt>
                <c:pt idx="944">
                  <c:v>6.017369650654208</c:v>
                </c:pt>
                <c:pt idx="945">
                  <c:v>6.017551180567801</c:v>
                </c:pt>
                <c:pt idx="946">
                  <c:v>6.017748178387929</c:v>
                </c:pt>
                <c:pt idx="947">
                  <c:v>6.017826883003739</c:v>
                </c:pt>
                <c:pt idx="948">
                  <c:v>6.017819710009094</c:v>
                </c:pt>
                <c:pt idx="949">
                  <c:v>6.017819710009094</c:v>
                </c:pt>
                <c:pt idx="950">
                  <c:v>0.0</c:v>
                </c:pt>
                <c:pt idx="951">
                  <c:v>0.0</c:v>
                </c:pt>
                <c:pt idx="952">
                  <c:v>0.0</c:v>
                </c:pt>
                <c:pt idx="953">
                  <c:v>0.0</c:v>
                </c:pt>
                <c:pt idx="954">
                  <c:v>0.0</c:v>
                </c:pt>
                <c:pt idx="955">
                  <c:v>0.0</c:v>
                </c:pt>
                <c:pt idx="956">
                  <c:v>0.0</c:v>
                </c:pt>
                <c:pt idx="957">
                  <c:v>0.0</c:v>
                </c:pt>
                <c:pt idx="958">
                  <c:v>0.0</c:v>
                </c:pt>
                <c:pt idx="959">
                  <c:v>0.0</c:v>
                </c:pt>
                <c:pt idx="960">
                  <c:v>6.017038272926107</c:v>
                </c:pt>
                <c:pt idx="961">
                  <c:v>6.017085611930876</c:v>
                </c:pt>
                <c:pt idx="962">
                  <c:v>6.01696013323334</c:v>
                </c:pt>
                <c:pt idx="963">
                  <c:v>6.017164320789735</c:v>
                </c:pt>
                <c:pt idx="964">
                  <c:v>6.017275381020796</c:v>
                </c:pt>
                <c:pt idx="965">
                  <c:v>6.017268381837093</c:v>
                </c:pt>
                <c:pt idx="966">
                  <c:v>6.017590743402581</c:v>
                </c:pt>
                <c:pt idx="967">
                  <c:v>6.017795608529006</c:v>
                </c:pt>
                <c:pt idx="968">
                  <c:v>6.017882386197329</c:v>
                </c:pt>
                <c:pt idx="969">
                  <c:v>6.017953365552261</c:v>
                </c:pt>
                <c:pt idx="970">
                  <c:v>0.0</c:v>
                </c:pt>
                <c:pt idx="971">
                  <c:v>0.0</c:v>
                </c:pt>
                <c:pt idx="972">
                  <c:v>0.0</c:v>
                </c:pt>
                <c:pt idx="973">
                  <c:v>0.0</c:v>
                </c:pt>
                <c:pt idx="974">
                  <c:v>0.0</c:v>
                </c:pt>
                <c:pt idx="975">
                  <c:v>0.0</c:v>
                </c:pt>
                <c:pt idx="976">
                  <c:v>0.0</c:v>
                </c:pt>
                <c:pt idx="977">
                  <c:v>0.0</c:v>
                </c:pt>
                <c:pt idx="978">
                  <c:v>0.0</c:v>
                </c:pt>
                <c:pt idx="979">
                  <c:v>0.0</c:v>
                </c:pt>
                <c:pt idx="980">
                  <c:v>6.016975176477508</c:v>
                </c:pt>
                <c:pt idx="981">
                  <c:v>6.016857472741344</c:v>
                </c:pt>
                <c:pt idx="982">
                  <c:v>6.01710989302342</c:v>
                </c:pt>
                <c:pt idx="983">
                  <c:v>6.016920854649327</c:v>
                </c:pt>
                <c:pt idx="984">
                  <c:v>6.01718126030369</c:v>
                </c:pt>
                <c:pt idx="985">
                  <c:v>6.017362632055528</c:v>
                </c:pt>
                <c:pt idx="986">
                  <c:v>6.017700987287204</c:v>
                </c:pt>
                <c:pt idx="987">
                  <c:v>6.017504729902075</c:v>
                </c:pt>
                <c:pt idx="988">
                  <c:v>6.017646485560232</c:v>
                </c:pt>
                <c:pt idx="989">
                  <c:v>6.017875004092687</c:v>
                </c:pt>
                <c:pt idx="990">
                  <c:v>0.0</c:v>
                </c:pt>
                <c:pt idx="991">
                  <c:v>0.0</c:v>
                </c:pt>
                <c:pt idx="992">
                  <c:v>0.0</c:v>
                </c:pt>
                <c:pt idx="993">
                  <c:v>0.0</c:v>
                </c:pt>
                <c:pt idx="994">
                  <c:v>0.0</c:v>
                </c:pt>
                <c:pt idx="995">
                  <c:v>0.0</c:v>
                </c:pt>
                <c:pt idx="996">
                  <c:v>0.0</c:v>
                </c:pt>
                <c:pt idx="997">
                  <c:v>0.0</c:v>
                </c:pt>
                <c:pt idx="998">
                  <c:v>0.0</c:v>
                </c:pt>
                <c:pt idx="999">
                  <c:v>0.0</c:v>
                </c:pt>
                <c:pt idx="1000">
                  <c:v>6.016691746354981</c:v>
                </c:pt>
                <c:pt idx="1001">
                  <c:v>6.01677084072063</c:v>
                </c:pt>
                <c:pt idx="1002">
                  <c:v>6.016936159671706</c:v>
                </c:pt>
                <c:pt idx="1003">
                  <c:v>6.016904763050925</c:v>
                </c:pt>
                <c:pt idx="1004">
                  <c:v>6.01707055487763</c:v>
                </c:pt>
                <c:pt idx="1005">
                  <c:v>6.017472477945204</c:v>
                </c:pt>
                <c:pt idx="1006">
                  <c:v>6.017386414865482</c:v>
                </c:pt>
                <c:pt idx="1007">
                  <c:v>6.017410087371347</c:v>
                </c:pt>
                <c:pt idx="1008">
                  <c:v>6.017457489400001</c:v>
                </c:pt>
                <c:pt idx="1009">
                  <c:v>6.017756465628687</c:v>
                </c:pt>
                <c:pt idx="1010">
                  <c:v>0.0</c:v>
                </c:pt>
                <c:pt idx="1011">
                  <c:v>0.0</c:v>
                </c:pt>
                <c:pt idx="1012">
                  <c:v>0.0</c:v>
                </c:pt>
                <c:pt idx="1013">
                  <c:v>0.0</c:v>
                </c:pt>
                <c:pt idx="1014">
                  <c:v>0.0</c:v>
                </c:pt>
                <c:pt idx="1015">
                  <c:v>0.0</c:v>
                </c:pt>
                <c:pt idx="1016">
                  <c:v>0.0</c:v>
                </c:pt>
                <c:pt idx="1017">
                  <c:v>0.0</c:v>
                </c:pt>
                <c:pt idx="1018">
                  <c:v>0.0</c:v>
                </c:pt>
                <c:pt idx="1019">
                  <c:v>0.0</c:v>
                </c:pt>
                <c:pt idx="1020">
                  <c:v>6.016628571809034</c:v>
                </c:pt>
                <c:pt idx="1021">
                  <c:v>6.016613301267291</c:v>
                </c:pt>
                <c:pt idx="1022">
                  <c:v>6.016456475127407</c:v>
                </c:pt>
                <c:pt idx="1023">
                  <c:v>6.016826765099333</c:v>
                </c:pt>
                <c:pt idx="1024">
                  <c:v>6.017094336414154</c:v>
                </c:pt>
                <c:pt idx="1025">
                  <c:v>6.01707912711518</c:v>
                </c:pt>
                <c:pt idx="1026">
                  <c:v>6.017221247845066</c:v>
                </c:pt>
                <c:pt idx="1027">
                  <c:v>6.017606979215305</c:v>
                </c:pt>
                <c:pt idx="1028">
                  <c:v>6.017520113835594</c:v>
                </c:pt>
                <c:pt idx="1029">
                  <c:v>6.017615078695851</c:v>
                </c:pt>
                <c:pt idx="1030">
                  <c:v>0.0</c:v>
                </c:pt>
                <c:pt idx="1031">
                  <c:v>0.0</c:v>
                </c:pt>
                <c:pt idx="1032">
                  <c:v>0.0</c:v>
                </c:pt>
                <c:pt idx="1033">
                  <c:v>0.0</c:v>
                </c:pt>
                <c:pt idx="1034">
                  <c:v>0.0</c:v>
                </c:pt>
                <c:pt idx="1035">
                  <c:v>0.0</c:v>
                </c:pt>
                <c:pt idx="1036">
                  <c:v>0.0</c:v>
                </c:pt>
                <c:pt idx="1037">
                  <c:v>0.0</c:v>
                </c:pt>
                <c:pt idx="1038">
                  <c:v>0.0</c:v>
                </c:pt>
                <c:pt idx="1039">
                  <c:v>0.0</c:v>
                </c:pt>
                <c:pt idx="1040">
                  <c:v>6.01632179576381</c:v>
                </c:pt>
                <c:pt idx="1041">
                  <c:v>6.016479304931254</c:v>
                </c:pt>
                <c:pt idx="1042">
                  <c:v>6.016542889597571</c:v>
                </c:pt>
                <c:pt idx="1043">
                  <c:v>6.016692735848352</c:v>
                </c:pt>
                <c:pt idx="1044">
                  <c:v>6.016834711019285</c:v>
                </c:pt>
                <c:pt idx="1045">
                  <c:v>6.017063247142516</c:v>
                </c:pt>
                <c:pt idx="1046">
                  <c:v>6.017181584122461</c:v>
                </c:pt>
                <c:pt idx="1047">
                  <c:v>6.017190005831317</c:v>
                </c:pt>
                <c:pt idx="1048">
                  <c:v>6.01726859823821</c:v>
                </c:pt>
                <c:pt idx="1049">
                  <c:v>6.017410218998394</c:v>
                </c:pt>
                <c:pt idx="1050">
                  <c:v>0.0</c:v>
                </c:pt>
                <c:pt idx="1051">
                  <c:v>0.0</c:v>
                </c:pt>
                <c:pt idx="1052">
                  <c:v>0.0</c:v>
                </c:pt>
                <c:pt idx="1053">
                  <c:v>0.0</c:v>
                </c:pt>
                <c:pt idx="1054">
                  <c:v>0.0</c:v>
                </c:pt>
                <c:pt idx="1055">
                  <c:v>0.0</c:v>
                </c:pt>
                <c:pt idx="1056">
                  <c:v>0.0</c:v>
                </c:pt>
                <c:pt idx="1057">
                  <c:v>0.0</c:v>
                </c:pt>
                <c:pt idx="1058">
                  <c:v>0.0</c:v>
                </c:pt>
                <c:pt idx="1059">
                  <c:v>0.0</c:v>
                </c:pt>
                <c:pt idx="1060">
                  <c:v>6.016424265110174</c:v>
                </c:pt>
                <c:pt idx="1061">
                  <c:v>6.016613301267291</c:v>
                </c:pt>
                <c:pt idx="1062">
                  <c:v>6.016416877408171</c:v>
                </c:pt>
                <c:pt idx="1063">
                  <c:v>6.016614145588642</c:v>
                </c:pt>
                <c:pt idx="1064">
                  <c:v>6.01674789524294</c:v>
                </c:pt>
                <c:pt idx="1065">
                  <c:v>6.016921398275361</c:v>
                </c:pt>
                <c:pt idx="1066">
                  <c:v>6.016945378062323</c:v>
                </c:pt>
                <c:pt idx="1067">
                  <c:v>6.017252920699819</c:v>
                </c:pt>
                <c:pt idx="1068">
                  <c:v>6.017449331101865</c:v>
                </c:pt>
                <c:pt idx="1069">
                  <c:v>6.017362845001918</c:v>
                </c:pt>
                <c:pt idx="1070">
                  <c:v>0.0</c:v>
                </c:pt>
                <c:pt idx="1071">
                  <c:v>0.0</c:v>
                </c:pt>
                <c:pt idx="1072">
                  <c:v>0.0</c:v>
                </c:pt>
                <c:pt idx="1073">
                  <c:v>0.0</c:v>
                </c:pt>
                <c:pt idx="1074">
                  <c:v>0.0</c:v>
                </c:pt>
                <c:pt idx="1075">
                  <c:v>0.0</c:v>
                </c:pt>
                <c:pt idx="1076">
                  <c:v>0.0</c:v>
                </c:pt>
                <c:pt idx="1077">
                  <c:v>0.0</c:v>
                </c:pt>
                <c:pt idx="1078">
                  <c:v>0.0</c:v>
                </c:pt>
                <c:pt idx="1079">
                  <c:v>0.0</c:v>
                </c:pt>
                <c:pt idx="1080">
                  <c:v>6.01621949437358</c:v>
                </c:pt>
                <c:pt idx="1081">
                  <c:v>6.016290548363784</c:v>
                </c:pt>
                <c:pt idx="1082">
                  <c:v>6.016574316694435</c:v>
                </c:pt>
                <c:pt idx="1083">
                  <c:v>6.016519167987789</c:v>
                </c:pt>
                <c:pt idx="1084">
                  <c:v>6.016685198986142</c:v>
                </c:pt>
                <c:pt idx="1085">
                  <c:v>6.016937284289466</c:v>
                </c:pt>
                <c:pt idx="1086">
                  <c:v>6.017126500377435</c:v>
                </c:pt>
                <c:pt idx="1087">
                  <c:v>6.01735423678387</c:v>
                </c:pt>
                <c:pt idx="1088">
                  <c:v>6.017150462939131</c:v>
                </c:pt>
                <c:pt idx="1089">
                  <c:v>6.017426025524224</c:v>
                </c:pt>
                <c:pt idx="1090">
                  <c:v>0.0</c:v>
                </c:pt>
                <c:pt idx="1091">
                  <c:v>0.0</c:v>
                </c:pt>
                <c:pt idx="1092">
                  <c:v>0.0</c:v>
                </c:pt>
                <c:pt idx="1093">
                  <c:v>0.0</c:v>
                </c:pt>
                <c:pt idx="1094">
                  <c:v>0.0</c:v>
                </c:pt>
                <c:pt idx="1095">
                  <c:v>0.0</c:v>
                </c:pt>
                <c:pt idx="1096">
                  <c:v>0.0</c:v>
                </c:pt>
                <c:pt idx="1097">
                  <c:v>0.0</c:v>
                </c:pt>
                <c:pt idx="1098">
                  <c:v>0.0</c:v>
                </c:pt>
                <c:pt idx="1099">
                  <c:v>0.0</c:v>
                </c:pt>
                <c:pt idx="1100">
                  <c:v>6.016486965712531</c:v>
                </c:pt>
                <c:pt idx="1101">
                  <c:v>6.016314436313936</c:v>
                </c:pt>
                <c:pt idx="1102">
                  <c:v>6.016589907806265</c:v>
                </c:pt>
                <c:pt idx="1103">
                  <c:v>6.016456537562409</c:v>
                </c:pt>
                <c:pt idx="1104">
                  <c:v>6.016834725690262</c:v>
                </c:pt>
                <c:pt idx="1105">
                  <c:v>6.017015771232034</c:v>
                </c:pt>
                <c:pt idx="1106">
                  <c:v>6.01707888055344</c:v>
                </c:pt>
                <c:pt idx="1107">
                  <c:v>6.017118489352617</c:v>
                </c:pt>
                <c:pt idx="1108">
                  <c:v>6.017481003646943</c:v>
                </c:pt>
                <c:pt idx="1109">
                  <c:v>6.017489054234741</c:v>
                </c:pt>
                <c:pt idx="1110">
                  <c:v>0.0</c:v>
                </c:pt>
                <c:pt idx="1111">
                  <c:v>0.0</c:v>
                </c:pt>
                <c:pt idx="1112">
                  <c:v>0.0</c:v>
                </c:pt>
                <c:pt idx="1113">
                  <c:v>0.0</c:v>
                </c:pt>
                <c:pt idx="1114">
                  <c:v>0.0</c:v>
                </c:pt>
                <c:pt idx="1115">
                  <c:v>0.0</c:v>
                </c:pt>
                <c:pt idx="1116">
                  <c:v>0.0</c:v>
                </c:pt>
                <c:pt idx="1117">
                  <c:v>0.0</c:v>
                </c:pt>
                <c:pt idx="1118">
                  <c:v>0.0</c:v>
                </c:pt>
                <c:pt idx="1119">
                  <c:v>0.0</c:v>
                </c:pt>
                <c:pt idx="1120">
                  <c:v>6.016353556251206</c:v>
                </c:pt>
                <c:pt idx="1121">
                  <c:v>6.016408527376583</c:v>
                </c:pt>
                <c:pt idx="1122">
                  <c:v>6.01643267628291</c:v>
                </c:pt>
                <c:pt idx="1123">
                  <c:v>6.016527315507722</c:v>
                </c:pt>
                <c:pt idx="1124">
                  <c:v>6.016834029196889</c:v>
                </c:pt>
                <c:pt idx="1125">
                  <c:v>6.01684286145997</c:v>
                </c:pt>
                <c:pt idx="1126">
                  <c:v>6.017126297169437</c:v>
                </c:pt>
                <c:pt idx="1127">
                  <c:v>6.01729974790737</c:v>
                </c:pt>
                <c:pt idx="1128">
                  <c:v>6.017134529234307</c:v>
                </c:pt>
                <c:pt idx="1129">
                  <c:v>6.017197948008924</c:v>
                </c:pt>
                <c:pt idx="1130">
                  <c:v>0.0</c:v>
                </c:pt>
                <c:pt idx="1131">
                  <c:v>0.0</c:v>
                </c:pt>
                <c:pt idx="1132">
                  <c:v>0.0</c:v>
                </c:pt>
                <c:pt idx="1133">
                  <c:v>0.0</c:v>
                </c:pt>
                <c:pt idx="1134">
                  <c:v>0.0</c:v>
                </c:pt>
                <c:pt idx="1135">
                  <c:v>0.0</c:v>
                </c:pt>
                <c:pt idx="1136">
                  <c:v>0.0</c:v>
                </c:pt>
                <c:pt idx="1137">
                  <c:v>0.0</c:v>
                </c:pt>
                <c:pt idx="1138">
                  <c:v>0.0</c:v>
                </c:pt>
                <c:pt idx="1139">
                  <c:v>0.0</c:v>
                </c:pt>
                <c:pt idx="1140">
                  <c:v>6.01639271573739</c:v>
                </c:pt>
                <c:pt idx="1141">
                  <c:v>6.016534658536866</c:v>
                </c:pt>
                <c:pt idx="1142">
                  <c:v>6.016542889597571</c:v>
                </c:pt>
                <c:pt idx="1143">
                  <c:v>6.016432479427468</c:v>
                </c:pt>
                <c:pt idx="1144">
                  <c:v>6.01666942646336</c:v>
                </c:pt>
                <c:pt idx="1145">
                  <c:v>6.016866366046195</c:v>
                </c:pt>
                <c:pt idx="1146">
                  <c:v>6.017197133615682</c:v>
                </c:pt>
                <c:pt idx="1147">
                  <c:v>6.017181538571436</c:v>
                </c:pt>
                <c:pt idx="1148">
                  <c:v>6.017236902204761</c:v>
                </c:pt>
                <c:pt idx="1149">
                  <c:v>6.017496758016145</c:v>
                </c:pt>
                <c:pt idx="1150">
                  <c:v>0.0</c:v>
                </c:pt>
                <c:pt idx="1151">
                  <c:v>0.0</c:v>
                </c:pt>
                <c:pt idx="1152">
                  <c:v>0.0</c:v>
                </c:pt>
                <c:pt idx="1153">
                  <c:v>0.0</c:v>
                </c:pt>
                <c:pt idx="1154">
                  <c:v>0.0</c:v>
                </c:pt>
                <c:pt idx="1155">
                  <c:v>0.0</c:v>
                </c:pt>
                <c:pt idx="1156">
                  <c:v>0.0</c:v>
                </c:pt>
                <c:pt idx="1157">
                  <c:v>0.0</c:v>
                </c:pt>
                <c:pt idx="1158">
                  <c:v>0.0</c:v>
                </c:pt>
                <c:pt idx="1159">
                  <c:v>0.0</c:v>
                </c:pt>
                <c:pt idx="1160">
                  <c:v>6.01646337535039</c:v>
                </c:pt>
                <c:pt idx="1161">
                  <c:v>6.016534254055538</c:v>
                </c:pt>
                <c:pt idx="1162">
                  <c:v>6.01666863743064</c:v>
                </c:pt>
                <c:pt idx="1163">
                  <c:v>6.016542947851691</c:v>
                </c:pt>
                <c:pt idx="1164">
                  <c:v>6.016716558883735</c:v>
                </c:pt>
                <c:pt idx="1165">
                  <c:v>6.01703965608197</c:v>
                </c:pt>
                <c:pt idx="1166">
                  <c:v>6.017315230983999</c:v>
                </c:pt>
                <c:pt idx="1167">
                  <c:v>6.017276225226269</c:v>
                </c:pt>
                <c:pt idx="1168">
                  <c:v>6.017386756650876</c:v>
                </c:pt>
                <c:pt idx="1169">
                  <c:v>6.017685403202401</c:v>
                </c:pt>
                <c:pt idx="1170">
                  <c:v>0.0</c:v>
                </c:pt>
                <c:pt idx="1171">
                  <c:v>0.0</c:v>
                </c:pt>
                <c:pt idx="1172">
                  <c:v>0.0</c:v>
                </c:pt>
                <c:pt idx="1173">
                  <c:v>0.0</c:v>
                </c:pt>
                <c:pt idx="1174">
                  <c:v>0.0</c:v>
                </c:pt>
                <c:pt idx="1175">
                  <c:v>0.0</c:v>
                </c:pt>
                <c:pt idx="1176">
                  <c:v>0.0</c:v>
                </c:pt>
                <c:pt idx="1177">
                  <c:v>0.0</c:v>
                </c:pt>
                <c:pt idx="1178">
                  <c:v>0.0</c:v>
                </c:pt>
                <c:pt idx="1179">
                  <c:v>0.0</c:v>
                </c:pt>
                <c:pt idx="1180">
                  <c:v>6.016596930481244</c:v>
                </c:pt>
                <c:pt idx="1181">
                  <c:v>6.01653451879115</c:v>
                </c:pt>
                <c:pt idx="1182">
                  <c:v>6.016589907806265</c:v>
                </c:pt>
                <c:pt idx="1183">
                  <c:v>6.016653466291584</c:v>
                </c:pt>
                <c:pt idx="1184">
                  <c:v>6.017039200078067</c:v>
                </c:pt>
                <c:pt idx="1185">
                  <c:v>6.017007824579975</c:v>
                </c:pt>
                <c:pt idx="1186">
                  <c:v>6.016984362901304</c:v>
                </c:pt>
                <c:pt idx="1187">
                  <c:v>6.017181355883046</c:v>
                </c:pt>
                <c:pt idx="1188">
                  <c:v>6.017528143195172</c:v>
                </c:pt>
                <c:pt idx="1189">
                  <c:v>6.017480712377878</c:v>
                </c:pt>
                <c:pt idx="1190">
                  <c:v>0.0</c:v>
                </c:pt>
                <c:pt idx="1191">
                  <c:v>0.0</c:v>
                </c:pt>
                <c:pt idx="1192">
                  <c:v>0.0</c:v>
                </c:pt>
                <c:pt idx="1193">
                  <c:v>0.0</c:v>
                </c:pt>
                <c:pt idx="1194">
                  <c:v>0.0</c:v>
                </c:pt>
                <c:pt idx="1195">
                  <c:v>0.0</c:v>
                </c:pt>
                <c:pt idx="1196">
                  <c:v>0.0</c:v>
                </c:pt>
                <c:pt idx="1197">
                  <c:v>0.0</c:v>
                </c:pt>
                <c:pt idx="1198">
                  <c:v>0.0</c:v>
                </c:pt>
                <c:pt idx="1199">
                  <c:v>0.0</c:v>
                </c:pt>
                <c:pt idx="1200">
                  <c:v>6.016447977661254</c:v>
                </c:pt>
                <c:pt idx="1201">
                  <c:v>6.016550338622477</c:v>
                </c:pt>
                <c:pt idx="1202">
                  <c:v>6.016487626462307</c:v>
                </c:pt>
                <c:pt idx="1203">
                  <c:v>6.016700610341136</c:v>
                </c:pt>
                <c:pt idx="1204">
                  <c:v>6.016724427371269</c:v>
                </c:pt>
                <c:pt idx="1205">
                  <c:v>6.016826863009365</c:v>
                </c:pt>
                <c:pt idx="1206">
                  <c:v>6.017157515063507</c:v>
                </c:pt>
                <c:pt idx="1207">
                  <c:v>6.017315628545925</c:v>
                </c:pt>
                <c:pt idx="1208">
                  <c:v>6.017386389667966</c:v>
                </c:pt>
                <c:pt idx="1209">
                  <c:v>6.017528378573687</c:v>
                </c:pt>
                <c:pt idx="1210">
                  <c:v>0.0</c:v>
                </c:pt>
                <c:pt idx="1211">
                  <c:v>0.0</c:v>
                </c:pt>
                <c:pt idx="1212">
                  <c:v>0.0</c:v>
                </c:pt>
                <c:pt idx="1213">
                  <c:v>0.0</c:v>
                </c:pt>
                <c:pt idx="1214">
                  <c:v>0.0</c:v>
                </c:pt>
                <c:pt idx="1215">
                  <c:v>0.0</c:v>
                </c:pt>
                <c:pt idx="1216">
                  <c:v>0.0</c:v>
                </c:pt>
                <c:pt idx="1217">
                  <c:v>0.0</c:v>
                </c:pt>
                <c:pt idx="1218">
                  <c:v>0.0</c:v>
                </c:pt>
                <c:pt idx="1219">
                  <c:v>0.0</c:v>
                </c:pt>
                <c:pt idx="1220">
                  <c:v>6.016408355811245</c:v>
                </c:pt>
                <c:pt idx="1221">
                  <c:v>6.016377235192914</c:v>
                </c:pt>
                <c:pt idx="1222">
                  <c:v>6.01663740005283</c:v>
                </c:pt>
                <c:pt idx="1223">
                  <c:v>6.01679515875239</c:v>
                </c:pt>
                <c:pt idx="1224">
                  <c:v>6.016748033821757</c:v>
                </c:pt>
                <c:pt idx="1225">
                  <c:v>6.016866504042723</c:v>
                </c:pt>
                <c:pt idx="1226">
                  <c:v>6.017071532230984</c:v>
                </c:pt>
                <c:pt idx="1227">
                  <c:v>6.017173851868514</c:v>
                </c:pt>
                <c:pt idx="1228">
                  <c:v>6.017386992712908</c:v>
                </c:pt>
                <c:pt idx="1229">
                  <c:v>6.01739467173334</c:v>
                </c:pt>
                <c:pt idx="1230">
                  <c:v>0.0</c:v>
                </c:pt>
                <c:pt idx="1231">
                  <c:v>0.0</c:v>
                </c:pt>
                <c:pt idx="1232">
                  <c:v>0.0</c:v>
                </c:pt>
                <c:pt idx="1233">
                  <c:v>0.0</c:v>
                </c:pt>
                <c:pt idx="1234">
                  <c:v>0.0</c:v>
                </c:pt>
                <c:pt idx="1235">
                  <c:v>0.0</c:v>
                </c:pt>
                <c:pt idx="1236">
                  <c:v>0.0</c:v>
                </c:pt>
                <c:pt idx="1237">
                  <c:v>0.0</c:v>
                </c:pt>
                <c:pt idx="1238">
                  <c:v>0.0</c:v>
                </c:pt>
                <c:pt idx="1239">
                  <c:v>0.0</c:v>
                </c:pt>
                <c:pt idx="1240">
                  <c:v>6.01632954587967</c:v>
                </c:pt>
                <c:pt idx="1241">
                  <c:v>6.016196130340848</c:v>
                </c:pt>
                <c:pt idx="1242">
                  <c:v>6.016511216221933</c:v>
                </c:pt>
                <c:pt idx="1243">
                  <c:v>6.016535267196414</c:v>
                </c:pt>
                <c:pt idx="1244">
                  <c:v>6.016740404453416</c:v>
                </c:pt>
                <c:pt idx="1245">
                  <c:v>6.01672471258644</c:v>
                </c:pt>
                <c:pt idx="1246">
                  <c:v>6.016960918222424</c:v>
                </c:pt>
                <c:pt idx="1247">
                  <c:v>6.017102948639064</c:v>
                </c:pt>
                <c:pt idx="1248">
                  <c:v>6.01716607984179</c:v>
                </c:pt>
                <c:pt idx="1249">
                  <c:v>6.01726058218497</c:v>
                </c:pt>
                <c:pt idx="1250">
                  <c:v>0.0</c:v>
                </c:pt>
                <c:pt idx="1251">
                  <c:v>0.0</c:v>
                </c:pt>
                <c:pt idx="1252">
                  <c:v>0.0</c:v>
                </c:pt>
                <c:pt idx="1253">
                  <c:v>0.0</c:v>
                </c:pt>
                <c:pt idx="1254">
                  <c:v>0.0</c:v>
                </c:pt>
                <c:pt idx="1255">
                  <c:v>0.0</c:v>
                </c:pt>
                <c:pt idx="1256">
                  <c:v>0.0</c:v>
                </c:pt>
                <c:pt idx="1257">
                  <c:v>0.0</c:v>
                </c:pt>
                <c:pt idx="1258">
                  <c:v>0.0</c:v>
                </c:pt>
                <c:pt idx="1259">
                  <c:v>0.0</c:v>
                </c:pt>
                <c:pt idx="1260">
                  <c:v>6.016321606350007</c:v>
                </c:pt>
                <c:pt idx="1261">
                  <c:v>6.016117447470304</c:v>
                </c:pt>
                <c:pt idx="1262">
                  <c:v>6.016235517189988</c:v>
                </c:pt>
                <c:pt idx="1263">
                  <c:v>6.016204430332712</c:v>
                </c:pt>
                <c:pt idx="1264">
                  <c:v>6.016559063009831</c:v>
                </c:pt>
                <c:pt idx="1265">
                  <c:v>6.01668534121102</c:v>
                </c:pt>
                <c:pt idx="1266">
                  <c:v>6.016858721577967</c:v>
                </c:pt>
                <c:pt idx="1267">
                  <c:v>6.0169691414561</c:v>
                </c:pt>
                <c:pt idx="1268">
                  <c:v>6.016977421903045</c:v>
                </c:pt>
                <c:pt idx="1269">
                  <c:v>6.017245374945182</c:v>
                </c:pt>
                <c:pt idx="1270">
                  <c:v>0.0</c:v>
                </c:pt>
                <c:pt idx="1271">
                  <c:v>0.0</c:v>
                </c:pt>
                <c:pt idx="1272">
                  <c:v>0.0</c:v>
                </c:pt>
                <c:pt idx="1273">
                  <c:v>0.0</c:v>
                </c:pt>
                <c:pt idx="1274">
                  <c:v>0.0</c:v>
                </c:pt>
                <c:pt idx="1275">
                  <c:v>0.0</c:v>
                </c:pt>
                <c:pt idx="1276">
                  <c:v>0.0</c:v>
                </c:pt>
                <c:pt idx="1277">
                  <c:v>0.0</c:v>
                </c:pt>
                <c:pt idx="1278">
                  <c:v>0.0</c:v>
                </c:pt>
                <c:pt idx="1279">
                  <c:v>0.0</c:v>
                </c:pt>
                <c:pt idx="1280">
                  <c:v>6.016172266610782</c:v>
                </c:pt>
                <c:pt idx="1281">
                  <c:v>6.01603041743857</c:v>
                </c:pt>
                <c:pt idx="1282">
                  <c:v>6.016141155530855</c:v>
                </c:pt>
                <c:pt idx="1283">
                  <c:v>6.016330529797608</c:v>
                </c:pt>
                <c:pt idx="1284">
                  <c:v>6.016370239853583</c:v>
                </c:pt>
                <c:pt idx="1285">
                  <c:v>6.01663025391619</c:v>
                </c:pt>
                <c:pt idx="1286">
                  <c:v>6.01665407104333</c:v>
                </c:pt>
                <c:pt idx="1287">
                  <c:v>6.016882449659648</c:v>
                </c:pt>
                <c:pt idx="1288">
                  <c:v>6.016961460320133</c:v>
                </c:pt>
                <c:pt idx="1289">
                  <c:v>6.016993162613554</c:v>
                </c:pt>
                <c:pt idx="1290">
                  <c:v>0.0</c:v>
                </c:pt>
                <c:pt idx="1291">
                  <c:v>0.0</c:v>
                </c:pt>
                <c:pt idx="1292">
                  <c:v>0.0</c:v>
                </c:pt>
                <c:pt idx="1293">
                  <c:v>0.0</c:v>
                </c:pt>
                <c:pt idx="1294">
                  <c:v>0.0</c:v>
                </c:pt>
                <c:pt idx="1295">
                  <c:v>0.0</c:v>
                </c:pt>
                <c:pt idx="1296">
                  <c:v>0.0</c:v>
                </c:pt>
                <c:pt idx="1297">
                  <c:v>0.0</c:v>
                </c:pt>
                <c:pt idx="1298">
                  <c:v>0.0</c:v>
                </c:pt>
                <c:pt idx="1299">
                  <c:v>0.0</c:v>
                </c:pt>
                <c:pt idx="1300">
                  <c:v>6.016109582748228</c:v>
                </c:pt>
                <c:pt idx="1301">
                  <c:v>6.015912856476865</c:v>
                </c:pt>
                <c:pt idx="1302">
                  <c:v>6.016070701484095</c:v>
                </c:pt>
                <c:pt idx="1303">
                  <c:v>6.01600779586377</c:v>
                </c:pt>
                <c:pt idx="1304">
                  <c:v>6.01627568586833</c:v>
                </c:pt>
                <c:pt idx="1305">
                  <c:v>6.016441287440844</c:v>
                </c:pt>
                <c:pt idx="1306">
                  <c:v>6.01665401995279</c:v>
                </c:pt>
                <c:pt idx="1307">
                  <c:v>6.01674868718407</c:v>
                </c:pt>
                <c:pt idx="1308">
                  <c:v>6.016819646187493</c:v>
                </c:pt>
                <c:pt idx="1309">
                  <c:v>6.017213860452649</c:v>
                </c:pt>
                <c:pt idx="1310">
                  <c:v>0.0</c:v>
                </c:pt>
                <c:pt idx="1311">
                  <c:v>0.0</c:v>
                </c:pt>
                <c:pt idx="1312">
                  <c:v>0.0</c:v>
                </c:pt>
                <c:pt idx="1313">
                  <c:v>0.0</c:v>
                </c:pt>
                <c:pt idx="1314">
                  <c:v>0.0</c:v>
                </c:pt>
                <c:pt idx="1315">
                  <c:v>0.0</c:v>
                </c:pt>
                <c:pt idx="1316">
                  <c:v>0.0</c:v>
                </c:pt>
                <c:pt idx="1317">
                  <c:v>0.0</c:v>
                </c:pt>
                <c:pt idx="1318">
                  <c:v>0.0</c:v>
                </c:pt>
                <c:pt idx="1319">
                  <c:v>0.0</c:v>
                </c:pt>
                <c:pt idx="1320">
                  <c:v>6.01588872653226</c:v>
                </c:pt>
                <c:pt idx="1321">
                  <c:v>6.015952371510656</c:v>
                </c:pt>
                <c:pt idx="1322">
                  <c:v>6.016117518990849</c:v>
                </c:pt>
                <c:pt idx="1323">
                  <c:v>6.016133892052421</c:v>
                </c:pt>
                <c:pt idx="1324">
                  <c:v>6.016394268306495</c:v>
                </c:pt>
                <c:pt idx="1325">
                  <c:v>6.016646213014388</c:v>
                </c:pt>
                <c:pt idx="1326">
                  <c:v>6.016654350859969</c:v>
                </c:pt>
                <c:pt idx="1327">
                  <c:v>6.016819821091786</c:v>
                </c:pt>
                <c:pt idx="1328">
                  <c:v>6.016890605896274</c:v>
                </c:pt>
                <c:pt idx="1329">
                  <c:v>6.017087619408876</c:v>
                </c:pt>
                <c:pt idx="1330">
                  <c:v>0.0</c:v>
                </c:pt>
                <c:pt idx="1331">
                  <c:v>0.0</c:v>
                </c:pt>
                <c:pt idx="1332">
                  <c:v>0.0</c:v>
                </c:pt>
                <c:pt idx="1333">
                  <c:v>0.0</c:v>
                </c:pt>
                <c:pt idx="1334">
                  <c:v>0.0</c:v>
                </c:pt>
                <c:pt idx="1335">
                  <c:v>0.0</c:v>
                </c:pt>
                <c:pt idx="1336">
                  <c:v>0.0</c:v>
                </c:pt>
                <c:pt idx="1337">
                  <c:v>0.0</c:v>
                </c:pt>
                <c:pt idx="1338">
                  <c:v>0.0</c:v>
                </c:pt>
                <c:pt idx="1339">
                  <c:v>0.0</c:v>
                </c:pt>
                <c:pt idx="1340">
                  <c:v>6.016038118272218</c:v>
                </c:pt>
                <c:pt idx="1341">
                  <c:v>6.01610919388004</c:v>
                </c:pt>
                <c:pt idx="1342">
                  <c:v>6.016039112216937</c:v>
                </c:pt>
                <c:pt idx="1343">
                  <c:v>6.01621252795253</c:v>
                </c:pt>
                <c:pt idx="1344">
                  <c:v>6.01632305306863</c:v>
                </c:pt>
                <c:pt idx="1345">
                  <c:v>6.016614382750554</c:v>
                </c:pt>
                <c:pt idx="1346">
                  <c:v>6.016701632030904</c:v>
                </c:pt>
                <c:pt idx="1347">
                  <c:v>6.01689846333671</c:v>
                </c:pt>
                <c:pt idx="1348">
                  <c:v>6.016937870004869</c:v>
                </c:pt>
                <c:pt idx="1349">
                  <c:v>6.01681203916556</c:v>
                </c:pt>
                <c:pt idx="1350">
                  <c:v>0.0</c:v>
                </c:pt>
                <c:pt idx="1351">
                  <c:v>0.0</c:v>
                </c:pt>
                <c:pt idx="1352">
                  <c:v>0.0</c:v>
                </c:pt>
                <c:pt idx="1353">
                  <c:v>0.0</c:v>
                </c:pt>
                <c:pt idx="1354">
                  <c:v>0.0</c:v>
                </c:pt>
                <c:pt idx="1355">
                  <c:v>0.0</c:v>
                </c:pt>
                <c:pt idx="1356">
                  <c:v>0.0</c:v>
                </c:pt>
                <c:pt idx="1357">
                  <c:v>0.0</c:v>
                </c:pt>
                <c:pt idx="1358">
                  <c:v>0.0</c:v>
                </c:pt>
                <c:pt idx="1359">
                  <c:v>0.0</c:v>
                </c:pt>
                <c:pt idx="1360">
                  <c:v>6.01615660726933</c:v>
                </c:pt>
                <c:pt idx="1361">
                  <c:v>6.015960126809238</c:v>
                </c:pt>
                <c:pt idx="1362">
                  <c:v>6.0162594314719</c:v>
                </c:pt>
                <c:pt idx="1363">
                  <c:v>6.016330670779035</c:v>
                </c:pt>
                <c:pt idx="1364">
                  <c:v>6.016504177785387</c:v>
                </c:pt>
                <c:pt idx="1365">
                  <c:v>6.016724761071258</c:v>
                </c:pt>
                <c:pt idx="1366">
                  <c:v>6.016803670292949</c:v>
                </c:pt>
                <c:pt idx="1367">
                  <c:v>6.016977053776889</c:v>
                </c:pt>
                <c:pt idx="1368">
                  <c:v>6.017047929110769</c:v>
                </c:pt>
                <c:pt idx="1369">
                  <c:v>6.017236800999521</c:v>
                </c:pt>
                <c:pt idx="1370">
                  <c:v>0.0</c:v>
                </c:pt>
                <c:pt idx="1371">
                  <c:v>0.0</c:v>
                </c:pt>
                <c:pt idx="1372">
                  <c:v>0.0</c:v>
                </c:pt>
                <c:pt idx="1373">
                  <c:v>0.0</c:v>
                </c:pt>
                <c:pt idx="1374">
                  <c:v>0.0</c:v>
                </c:pt>
                <c:pt idx="1375">
                  <c:v>0.0</c:v>
                </c:pt>
                <c:pt idx="1376">
                  <c:v>0.0</c:v>
                </c:pt>
                <c:pt idx="1377">
                  <c:v>0.0</c:v>
                </c:pt>
                <c:pt idx="1378">
                  <c:v>0.0</c:v>
                </c:pt>
                <c:pt idx="1379">
                  <c:v>0.0</c:v>
                </c:pt>
                <c:pt idx="1380">
                  <c:v>6.016156349299568</c:v>
                </c:pt>
                <c:pt idx="1381">
                  <c:v>6.016070742776495</c:v>
                </c:pt>
                <c:pt idx="1382">
                  <c:v>6.016259296035723</c:v>
                </c:pt>
                <c:pt idx="1383">
                  <c:v>6.016330579005399</c:v>
                </c:pt>
                <c:pt idx="1384">
                  <c:v>6.016496014737141</c:v>
                </c:pt>
                <c:pt idx="1385">
                  <c:v>6.016803402392153</c:v>
                </c:pt>
                <c:pt idx="1386">
                  <c:v>6.016827312191917</c:v>
                </c:pt>
                <c:pt idx="1387">
                  <c:v>6.0169691414561</c:v>
                </c:pt>
                <c:pt idx="1388">
                  <c:v>6.017126721257435</c:v>
                </c:pt>
                <c:pt idx="1389">
                  <c:v>6.017174229770995</c:v>
                </c:pt>
                <c:pt idx="1390">
                  <c:v>0.0</c:v>
                </c:pt>
                <c:pt idx="1391">
                  <c:v>0.0</c:v>
                </c:pt>
                <c:pt idx="1392">
                  <c:v>0.0</c:v>
                </c:pt>
                <c:pt idx="1393">
                  <c:v>0.0</c:v>
                </c:pt>
                <c:pt idx="1394">
                  <c:v>0.0</c:v>
                </c:pt>
                <c:pt idx="1395">
                  <c:v>0.0</c:v>
                </c:pt>
                <c:pt idx="1396">
                  <c:v>0.0</c:v>
                </c:pt>
                <c:pt idx="1397">
                  <c:v>0.0</c:v>
                </c:pt>
                <c:pt idx="1398">
                  <c:v>0.0</c:v>
                </c:pt>
                <c:pt idx="1399">
                  <c:v>0.0</c:v>
                </c:pt>
                <c:pt idx="1400">
                  <c:v>6.016353367434111</c:v>
                </c:pt>
                <c:pt idx="1401">
                  <c:v>6.01621979291138</c:v>
                </c:pt>
                <c:pt idx="1402">
                  <c:v>6.016227934851047</c:v>
                </c:pt>
                <c:pt idx="1403">
                  <c:v>6.01629121080093</c:v>
                </c:pt>
                <c:pt idx="1404">
                  <c:v>6.016472466905288</c:v>
                </c:pt>
                <c:pt idx="1405">
                  <c:v>6.01672471258644</c:v>
                </c:pt>
                <c:pt idx="1406">
                  <c:v>6.016740621439037</c:v>
                </c:pt>
                <c:pt idx="1407">
                  <c:v>6.016953883943588</c:v>
                </c:pt>
                <c:pt idx="1408">
                  <c:v>6.017103256762337</c:v>
                </c:pt>
                <c:pt idx="1409">
                  <c:v>6.01729238445438</c:v>
                </c:pt>
                <c:pt idx="1410">
                  <c:v>0.0</c:v>
                </c:pt>
                <c:pt idx="1411">
                  <c:v>0.0</c:v>
                </c:pt>
                <c:pt idx="1412">
                  <c:v>0.0</c:v>
                </c:pt>
                <c:pt idx="1413">
                  <c:v>0.0</c:v>
                </c:pt>
                <c:pt idx="1414">
                  <c:v>0.0</c:v>
                </c:pt>
                <c:pt idx="1415">
                  <c:v>0.0</c:v>
                </c:pt>
                <c:pt idx="1416">
                  <c:v>0.0</c:v>
                </c:pt>
                <c:pt idx="1417">
                  <c:v>0.0</c:v>
                </c:pt>
                <c:pt idx="1418">
                  <c:v>0.0</c:v>
                </c:pt>
                <c:pt idx="1419">
                  <c:v>0.0</c:v>
                </c:pt>
                <c:pt idx="1420">
                  <c:v>6.016227472780597</c:v>
                </c:pt>
                <c:pt idx="1421">
                  <c:v>6.01607008009687</c:v>
                </c:pt>
                <c:pt idx="1422">
                  <c:v>6.016251431131514</c:v>
                </c:pt>
                <c:pt idx="1423">
                  <c:v>6.016346607544917</c:v>
                </c:pt>
                <c:pt idx="1424">
                  <c:v>6.016527466217638</c:v>
                </c:pt>
                <c:pt idx="1425">
                  <c:v>6.01670874887763</c:v>
                </c:pt>
                <c:pt idx="1426">
                  <c:v>6.01685105522359</c:v>
                </c:pt>
                <c:pt idx="1427">
                  <c:v>6.016906039815994</c:v>
                </c:pt>
                <c:pt idx="1428">
                  <c:v>6.017079665798287</c:v>
                </c:pt>
                <c:pt idx="1429">
                  <c:v>6.01724487570733</c:v>
                </c:pt>
                <c:pt idx="1430">
                  <c:v>0.0</c:v>
                </c:pt>
                <c:pt idx="1431">
                  <c:v>0.0</c:v>
                </c:pt>
                <c:pt idx="1432">
                  <c:v>0.0</c:v>
                </c:pt>
                <c:pt idx="1433">
                  <c:v>0.0</c:v>
                </c:pt>
                <c:pt idx="1434">
                  <c:v>0.0</c:v>
                </c:pt>
                <c:pt idx="1435">
                  <c:v>0.0</c:v>
                </c:pt>
                <c:pt idx="1436">
                  <c:v>0.0</c:v>
                </c:pt>
                <c:pt idx="1437">
                  <c:v>0.0</c:v>
                </c:pt>
                <c:pt idx="1438">
                  <c:v>0.0</c:v>
                </c:pt>
                <c:pt idx="1439">
                  <c:v>0.0</c:v>
                </c:pt>
                <c:pt idx="1440">
                  <c:v>6.016290156176709</c:v>
                </c:pt>
                <c:pt idx="1441">
                  <c:v>6.01629045008487</c:v>
                </c:pt>
                <c:pt idx="1442">
                  <c:v>6.016227934851047</c:v>
                </c:pt>
                <c:pt idx="1443">
                  <c:v>6.016236259301468</c:v>
                </c:pt>
                <c:pt idx="1444">
                  <c:v>6.016535545957554</c:v>
                </c:pt>
                <c:pt idx="1445">
                  <c:v>6.01656729398365</c:v>
                </c:pt>
                <c:pt idx="1446">
                  <c:v>6.01685109257585</c:v>
                </c:pt>
                <c:pt idx="1447">
                  <c:v>4.783381360249907</c:v>
                </c:pt>
                <c:pt idx="1448">
                  <c:v>6.017142715796288</c:v>
                </c:pt>
                <c:pt idx="1449">
                  <c:v>6.017134951172835</c:v>
                </c:pt>
                <c:pt idx="1450">
                  <c:v>0.0</c:v>
                </c:pt>
                <c:pt idx="1451">
                  <c:v>0.0</c:v>
                </c:pt>
                <c:pt idx="1452">
                  <c:v>0.0</c:v>
                </c:pt>
                <c:pt idx="1453">
                  <c:v>0.0</c:v>
                </c:pt>
                <c:pt idx="1454">
                  <c:v>0.0</c:v>
                </c:pt>
                <c:pt idx="1455">
                  <c:v>0.0</c:v>
                </c:pt>
                <c:pt idx="1456">
                  <c:v>0.0</c:v>
                </c:pt>
                <c:pt idx="1457">
                  <c:v>0.0</c:v>
                </c:pt>
                <c:pt idx="1458">
                  <c:v>0.0</c:v>
                </c:pt>
                <c:pt idx="1459">
                  <c:v>0.0</c:v>
                </c:pt>
                <c:pt idx="1460">
                  <c:v>6.01611710064416</c:v>
                </c:pt>
                <c:pt idx="1461">
                  <c:v>6.016211930821449</c:v>
                </c:pt>
                <c:pt idx="1462">
                  <c:v>6.016228139525932</c:v>
                </c:pt>
                <c:pt idx="1463">
                  <c:v>6.016463816202942</c:v>
                </c:pt>
                <c:pt idx="1464">
                  <c:v>6.016464557805236</c:v>
                </c:pt>
                <c:pt idx="1465">
                  <c:v>6.016480956121668</c:v>
                </c:pt>
                <c:pt idx="1466">
                  <c:v>6.016748583458475</c:v>
                </c:pt>
                <c:pt idx="1467">
                  <c:v>6.016796179407726</c:v>
                </c:pt>
                <c:pt idx="1468">
                  <c:v>6.016953473011298</c:v>
                </c:pt>
                <c:pt idx="1469">
                  <c:v>6.017237325001163</c:v>
                </c:pt>
                <c:pt idx="1470">
                  <c:v>0.0</c:v>
                </c:pt>
                <c:pt idx="1471">
                  <c:v>0.0</c:v>
                </c:pt>
                <c:pt idx="1472">
                  <c:v>0.0</c:v>
                </c:pt>
                <c:pt idx="1473">
                  <c:v>0.0</c:v>
                </c:pt>
                <c:pt idx="1474">
                  <c:v>0.0</c:v>
                </c:pt>
                <c:pt idx="1475">
                  <c:v>0.0</c:v>
                </c:pt>
                <c:pt idx="1476">
                  <c:v>0.0</c:v>
                </c:pt>
                <c:pt idx="1477">
                  <c:v>0.0</c:v>
                </c:pt>
                <c:pt idx="1478">
                  <c:v>0.0</c:v>
                </c:pt>
                <c:pt idx="1479">
                  <c:v>0.0</c:v>
                </c:pt>
                <c:pt idx="1480">
                  <c:v>6.01646337535039</c:v>
                </c:pt>
                <c:pt idx="1481">
                  <c:v>6.01626713697466</c:v>
                </c:pt>
                <c:pt idx="1482">
                  <c:v>6.016204063035794</c:v>
                </c:pt>
                <c:pt idx="1483">
                  <c:v>6.016236023497008</c:v>
                </c:pt>
                <c:pt idx="1484">
                  <c:v>6.01662188378084</c:v>
                </c:pt>
                <c:pt idx="1485">
                  <c:v>6.01690548829822</c:v>
                </c:pt>
                <c:pt idx="1486">
                  <c:v>6.016913822806566</c:v>
                </c:pt>
                <c:pt idx="1487">
                  <c:v>6.01701625543132</c:v>
                </c:pt>
                <c:pt idx="1488">
                  <c:v>6.017072037464382</c:v>
                </c:pt>
                <c:pt idx="1489">
                  <c:v>6.017315551847367</c:v>
                </c:pt>
                <c:pt idx="1490">
                  <c:v>0.0</c:v>
                </c:pt>
                <c:pt idx="1491">
                  <c:v>0.0</c:v>
                </c:pt>
                <c:pt idx="1492">
                  <c:v>0.0</c:v>
                </c:pt>
                <c:pt idx="1493">
                  <c:v>0.0</c:v>
                </c:pt>
                <c:pt idx="1494">
                  <c:v>0.0</c:v>
                </c:pt>
                <c:pt idx="1495">
                  <c:v>0.0</c:v>
                </c:pt>
                <c:pt idx="1496">
                  <c:v>0.0</c:v>
                </c:pt>
                <c:pt idx="1497">
                  <c:v>0.0</c:v>
                </c:pt>
                <c:pt idx="1498">
                  <c:v>0.0</c:v>
                </c:pt>
                <c:pt idx="1499">
                  <c:v>0.0</c:v>
                </c:pt>
                <c:pt idx="1500">
                  <c:v>6.016148557891777</c:v>
                </c:pt>
                <c:pt idx="1501">
                  <c:v>6.016172376427154</c:v>
                </c:pt>
                <c:pt idx="1502">
                  <c:v>6.016416945865898</c:v>
                </c:pt>
                <c:pt idx="1503">
                  <c:v>6.016480666781866</c:v>
                </c:pt>
                <c:pt idx="1504">
                  <c:v>6.016551546912226</c:v>
                </c:pt>
                <c:pt idx="1505">
                  <c:v>6.016803540682644</c:v>
                </c:pt>
                <c:pt idx="1506">
                  <c:v>6.016890462978813</c:v>
                </c:pt>
                <c:pt idx="1507">
                  <c:v>6.017165861630353</c:v>
                </c:pt>
                <c:pt idx="1508">
                  <c:v>6.017284198573019</c:v>
                </c:pt>
                <c:pt idx="1509">
                  <c:v>6.01729238445438</c:v>
                </c:pt>
                <c:pt idx="1510">
                  <c:v>0.0</c:v>
                </c:pt>
                <c:pt idx="1511">
                  <c:v>0.0</c:v>
                </c:pt>
                <c:pt idx="1512">
                  <c:v>0.0</c:v>
                </c:pt>
                <c:pt idx="1513">
                  <c:v>0.0</c:v>
                </c:pt>
                <c:pt idx="1514">
                  <c:v>0.0</c:v>
                </c:pt>
                <c:pt idx="1515">
                  <c:v>0.0</c:v>
                </c:pt>
                <c:pt idx="1516">
                  <c:v>0.0</c:v>
                </c:pt>
                <c:pt idx="1517">
                  <c:v>0.0</c:v>
                </c:pt>
                <c:pt idx="1518">
                  <c:v>0.0</c:v>
                </c:pt>
                <c:pt idx="1519">
                  <c:v>0.0</c:v>
                </c:pt>
                <c:pt idx="1520">
                  <c:v>6.016101463401061</c:v>
                </c:pt>
                <c:pt idx="1521">
                  <c:v>6.016157061543843</c:v>
                </c:pt>
                <c:pt idx="1522">
                  <c:v>6.01624361558985</c:v>
                </c:pt>
                <c:pt idx="1523">
                  <c:v>6.016385670156636</c:v>
                </c:pt>
                <c:pt idx="1524">
                  <c:v>6.016543383573481</c:v>
                </c:pt>
                <c:pt idx="1525">
                  <c:v>6.01673302547303</c:v>
                </c:pt>
                <c:pt idx="1526">
                  <c:v>6.01677994190319</c:v>
                </c:pt>
                <c:pt idx="1527">
                  <c:v>6.01692968261295</c:v>
                </c:pt>
                <c:pt idx="1528">
                  <c:v>6.017126901330101</c:v>
                </c:pt>
                <c:pt idx="1529">
                  <c:v>6.017213965127564</c:v>
                </c:pt>
                <c:pt idx="1530">
                  <c:v>0.0</c:v>
                </c:pt>
                <c:pt idx="1531">
                  <c:v>0.0</c:v>
                </c:pt>
                <c:pt idx="1532">
                  <c:v>0.0</c:v>
                </c:pt>
                <c:pt idx="1533">
                  <c:v>0.0</c:v>
                </c:pt>
                <c:pt idx="1534">
                  <c:v>0.0</c:v>
                </c:pt>
                <c:pt idx="1535">
                  <c:v>0.0</c:v>
                </c:pt>
                <c:pt idx="1536">
                  <c:v>0.0</c:v>
                </c:pt>
                <c:pt idx="1537">
                  <c:v>0.0</c:v>
                </c:pt>
                <c:pt idx="1538">
                  <c:v>0.0</c:v>
                </c:pt>
                <c:pt idx="1539">
                  <c:v>0.0</c:v>
                </c:pt>
                <c:pt idx="1540">
                  <c:v>6.016179849748394</c:v>
                </c:pt>
                <c:pt idx="1541">
                  <c:v>6.016117305341749</c:v>
                </c:pt>
                <c:pt idx="1542">
                  <c:v>6.01625948031119</c:v>
                </c:pt>
                <c:pt idx="1543">
                  <c:v>6.016456186428014</c:v>
                </c:pt>
                <c:pt idx="1544">
                  <c:v>6.0164881970705</c:v>
                </c:pt>
                <c:pt idx="1545">
                  <c:v>6.016504177785387</c:v>
                </c:pt>
                <c:pt idx="1546">
                  <c:v>6.016866633198135</c:v>
                </c:pt>
                <c:pt idx="1547">
                  <c:v>6.016859142098004</c:v>
                </c:pt>
                <c:pt idx="1548">
                  <c:v>6.017040164846819</c:v>
                </c:pt>
                <c:pt idx="1549">
                  <c:v>6.017126571202091</c:v>
                </c:pt>
                <c:pt idx="1550">
                  <c:v>0.0</c:v>
                </c:pt>
                <c:pt idx="1551">
                  <c:v>0.0</c:v>
                </c:pt>
                <c:pt idx="1552">
                  <c:v>0.0</c:v>
                </c:pt>
                <c:pt idx="1553">
                  <c:v>0.0</c:v>
                </c:pt>
                <c:pt idx="1554">
                  <c:v>0.0</c:v>
                </c:pt>
                <c:pt idx="1555">
                  <c:v>0.0</c:v>
                </c:pt>
                <c:pt idx="1556">
                  <c:v>0.0</c:v>
                </c:pt>
                <c:pt idx="1557">
                  <c:v>0.0</c:v>
                </c:pt>
                <c:pt idx="1558">
                  <c:v>0.0</c:v>
                </c:pt>
                <c:pt idx="1559">
                  <c:v>0.0</c:v>
                </c:pt>
                <c:pt idx="1560">
                  <c:v>6.016196272339194</c:v>
                </c:pt>
                <c:pt idx="1561">
                  <c:v>6.016196178866584</c:v>
                </c:pt>
                <c:pt idx="1562">
                  <c:v>6.016094156843228</c:v>
                </c:pt>
                <c:pt idx="1563">
                  <c:v>6.01634621050246</c:v>
                </c:pt>
                <c:pt idx="1564">
                  <c:v>6.016543316692252</c:v>
                </c:pt>
                <c:pt idx="1565">
                  <c:v>6.016662017009487</c:v>
                </c:pt>
                <c:pt idx="1566">
                  <c:v>6.016866966846834</c:v>
                </c:pt>
                <c:pt idx="1567">
                  <c:v>6.01696110076983</c:v>
                </c:pt>
                <c:pt idx="1568">
                  <c:v>6.01707928261238</c:v>
                </c:pt>
                <c:pt idx="1569">
                  <c:v>6.017276364845944</c:v>
                </c:pt>
                <c:pt idx="1570">
                  <c:v>0.0</c:v>
                </c:pt>
                <c:pt idx="1571">
                  <c:v>0.0</c:v>
                </c:pt>
                <c:pt idx="1572">
                  <c:v>0.0</c:v>
                </c:pt>
                <c:pt idx="1573">
                  <c:v>0.0</c:v>
                </c:pt>
                <c:pt idx="1574">
                  <c:v>0.0</c:v>
                </c:pt>
                <c:pt idx="1575">
                  <c:v>0.0</c:v>
                </c:pt>
                <c:pt idx="1576">
                  <c:v>0.0</c:v>
                </c:pt>
                <c:pt idx="1577">
                  <c:v>0.0</c:v>
                </c:pt>
                <c:pt idx="1578">
                  <c:v>0.0</c:v>
                </c:pt>
                <c:pt idx="1579">
                  <c:v>0.0</c:v>
                </c:pt>
                <c:pt idx="1580">
                  <c:v>6.01622719721615</c:v>
                </c:pt>
                <c:pt idx="1581">
                  <c:v>6.016345917988964</c:v>
                </c:pt>
                <c:pt idx="1582">
                  <c:v>6.016400840562846</c:v>
                </c:pt>
                <c:pt idx="1583">
                  <c:v>6.016480177095668</c:v>
                </c:pt>
                <c:pt idx="1584">
                  <c:v>6.016630374850884</c:v>
                </c:pt>
                <c:pt idx="1585">
                  <c:v>6.01663030472137</c:v>
                </c:pt>
                <c:pt idx="1586">
                  <c:v>6.0168429909119</c:v>
                </c:pt>
                <c:pt idx="1587">
                  <c:v>6.017024665454206</c:v>
                </c:pt>
                <c:pt idx="1588">
                  <c:v>6.016929882912927</c:v>
                </c:pt>
                <c:pt idx="1589">
                  <c:v>6.017252820108708</c:v>
                </c:pt>
                <c:pt idx="1590">
                  <c:v>0.0</c:v>
                </c:pt>
                <c:pt idx="1591">
                  <c:v>0.0</c:v>
                </c:pt>
                <c:pt idx="1592">
                  <c:v>0.0</c:v>
                </c:pt>
                <c:pt idx="1593">
                  <c:v>0.0</c:v>
                </c:pt>
                <c:pt idx="1594">
                  <c:v>0.0</c:v>
                </c:pt>
                <c:pt idx="1595">
                  <c:v>0.0</c:v>
                </c:pt>
                <c:pt idx="1596">
                  <c:v>0.0</c:v>
                </c:pt>
                <c:pt idx="1597">
                  <c:v>0.0</c:v>
                </c:pt>
                <c:pt idx="1598">
                  <c:v>0.0</c:v>
                </c:pt>
                <c:pt idx="1599">
                  <c:v>0.0</c:v>
                </c:pt>
                <c:pt idx="1600">
                  <c:v>6.016337595584904</c:v>
                </c:pt>
                <c:pt idx="1601">
                  <c:v>6.016479156501064</c:v>
                </c:pt>
                <c:pt idx="1602">
                  <c:v>6.01644053553412</c:v>
                </c:pt>
                <c:pt idx="1603">
                  <c:v>6.016377689137677</c:v>
                </c:pt>
                <c:pt idx="1604">
                  <c:v>6.01673998397887</c:v>
                </c:pt>
                <c:pt idx="1605">
                  <c:v>6.016889873083675</c:v>
                </c:pt>
                <c:pt idx="1606">
                  <c:v>6.01684304298138</c:v>
                </c:pt>
                <c:pt idx="1607">
                  <c:v>6.017213234222447</c:v>
                </c:pt>
                <c:pt idx="1608">
                  <c:v>6.017197693205338</c:v>
                </c:pt>
                <c:pt idx="1609">
                  <c:v>6.017370630223303</c:v>
                </c:pt>
                <c:pt idx="1610">
                  <c:v>0.0</c:v>
                </c:pt>
                <c:pt idx="1611">
                  <c:v>0.0</c:v>
                </c:pt>
                <c:pt idx="1612">
                  <c:v>0.0</c:v>
                </c:pt>
                <c:pt idx="1613">
                  <c:v>0.0</c:v>
                </c:pt>
                <c:pt idx="1614">
                  <c:v>0.0</c:v>
                </c:pt>
                <c:pt idx="1615">
                  <c:v>0.0</c:v>
                </c:pt>
                <c:pt idx="1616">
                  <c:v>0.0</c:v>
                </c:pt>
                <c:pt idx="1617">
                  <c:v>0.0</c:v>
                </c:pt>
                <c:pt idx="1618">
                  <c:v>0.0</c:v>
                </c:pt>
                <c:pt idx="1619">
                  <c:v>0.0</c:v>
                </c:pt>
                <c:pt idx="1620">
                  <c:v>6.016345435133398</c:v>
                </c:pt>
                <c:pt idx="1621">
                  <c:v>6.016337819164177</c:v>
                </c:pt>
                <c:pt idx="1622">
                  <c:v>6.01625955147655</c:v>
                </c:pt>
                <c:pt idx="1623">
                  <c:v>6.016503555313095</c:v>
                </c:pt>
                <c:pt idx="1624">
                  <c:v>6.016519908226864</c:v>
                </c:pt>
                <c:pt idx="1625">
                  <c:v>6.016755760835106</c:v>
                </c:pt>
                <c:pt idx="1626">
                  <c:v>6.016921872627885</c:v>
                </c:pt>
                <c:pt idx="1627">
                  <c:v>6.017181901952394</c:v>
                </c:pt>
                <c:pt idx="1628">
                  <c:v>6.017134485007563</c:v>
                </c:pt>
                <c:pt idx="1629">
                  <c:v>6.017260688370138</c:v>
                </c:pt>
                <c:pt idx="1630">
                  <c:v>0.0</c:v>
                </c:pt>
                <c:pt idx="1631">
                  <c:v>0.0</c:v>
                </c:pt>
                <c:pt idx="1632">
                  <c:v>0.0</c:v>
                </c:pt>
                <c:pt idx="1633">
                  <c:v>0.0</c:v>
                </c:pt>
                <c:pt idx="1634">
                  <c:v>0.0</c:v>
                </c:pt>
                <c:pt idx="1635">
                  <c:v>0.0</c:v>
                </c:pt>
                <c:pt idx="1636">
                  <c:v>0.0</c:v>
                </c:pt>
                <c:pt idx="1637">
                  <c:v>0.0</c:v>
                </c:pt>
                <c:pt idx="1638">
                  <c:v>0.0</c:v>
                </c:pt>
                <c:pt idx="1639">
                  <c:v>0.0</c:v>
                </c:pt>
                <c:pt idx="1640">
                  <c:v>6.016235105295027</c:v>
                </c:pt>
                <c:pt idx="1641">
                  <c:v>6.01626711538975</c:v>
                </c:pt>
                <c:pt idx="1642">
                  <c:v>6.016345937642781</c:v>
                </c:pt>
                <c:pt idx="1643">
                  <c:v>6.01639322849186</c:v>
                </c:pt>
                <c:pt idx="1644">
                  <c:v>6.016370266379237</c:v>
                </c:pt>
                <c:pt idx="1645">
                  <c:v>6.016709133127815</c:v>
                </c:pt>
                <c:pt idx="1646">
                  <c:v>6.016685533633301</c:v>
                </c:pt>
                <c:pt idx="1647">
                  <c:v>6.017055576827413</c:v>
                </c:pt>
                <c:pt idx="1648">
                  <c:v>6.01711904878815</c:v>
                </c:pt>
                <c:pt idx="1649">
                  <c:v>6.017197874706993</c:v>
                </c:pt>
                <c:pt idx="1650">
                  <c:v>0.0</c:v>
                </c:pt>
                <c:pt idx="1651">
                  <c:v>0.0</c:v>
                </c:pt>
                <c:pt idx="1652">
                  <c:v>0.0</c:v>
                </c:pt>
                <c:pt idx="1653">
                  <c:v>0.0</c:v>
                </c:pt>
                <c:pt idx="1654">
                  <c:v>0.0</c:v>
                </c:pt>
                <c:pt idx="1655">
                  <c:v>0.0</c:v>
                </c:pt>
                <c:pt idx="1656">
                  <c:v>0.0</c:v>
                </c:pt>
                <c:pt idx="1657">
                  <c:v>0.0</c:v>
                </c:pt>
                <c:pt idx="1658">
                  <c:v>0.0</c:v>
                </c:pt>
                <c:pt idx="1659">
                  <c:v>0.0</c:v>
                </c:pt>
                <c:pt idx="1660">
                  <c:v>6.016156513628454</c:v>
                </c:pt>
                <c:pt idx="1661">
                  <c:v>6.016219768078936</c:v>
                </c:pt>
                <c:pt idx="1662">
                  <c:v>6.016188523394391</c:v>
                </c:pt>
                <c:pt idx="1663">
                  <c:v>6.016212434781893</c:v>
                </c:pt>
                <c:pt idx="1664">
                  <c:v>6.016511786364248</c:v>
                </c:pt>
                <c:pt idx="1665">
                  <c:v>6.016622432265982</c:v>
                </c:pt>
                <c:pt idx="1666">
                  <c:v>6.016874449244764</c:v>
                </c:pt>
                <c:pt idx="1667">
                  <c:v>6.016929745321748</c:v>
                </c:pt>
                <c:pt idx="1668">
                  <c:v>6.017150502411684</c:v>
                </c:pt>
                <c:pt idx="1669">
                  <c:v>6.017158438126534</c:v>
                </c:pt>
                <c:pt idx="1670">
                  <c:v>0.0</c:v>
                </c:pt>
                <c:pt idx="1671">
                  <c:v>0.0</c:v>
                </c:pt>
                <c:pt idx="1672">
                  <c:v>0.0</c:v>
                </c:pt>
                <c:pt idx="1673">
                  <c:v>0.0</c:v>
                </c:pt>
                <c:pt idx="1674">
                  <c:v>0.0</c:v>
                </c:pt>
                <c:pt idx="1675">
                  <c:v>0.0</c:v>
                </c:pt>
                <c:pt idx="1676">
                  <c:v>0.0</c:v>
                </c:pt>
                <c:pt idx="1677">
                  <c:v>0.0</c:v>
                </c:pt>
                <c:pt idx="1678">
                  <c:v>0.0</c:v>
                </c:pt>
                <c:pt idx="1679">
                  <c:v>0.0</c:v>
                </c:pt>
                <c:pt idx="1680">
                  <c:v>6.016266586889883</c:v>
                </c:pt>
                <c:pt idx="1681">
                  <c:v>6.01644803462379</c:v>
                </c:pt>
                <c:pt idx="1682">
                  <c:v>6.016070496131163</c:v>
                </c:pt>
                <c:pt idx="1683">
                  <c:v>6.016291164782542</c:v>
                </c:pt>
                <c:pt idx="1684">
                  <c:v>6.016551064091574</c:v>
                </c:pt>
                <c:pt idx="1685">
                  <c:v>6.016701171215775</c:v>
                </c:pt>
                <c:pt idx="1686">
                  <c:v>6.016740621439037</c:v>
                </c:pt>
                <c:pt idx="1687">
                  <c:v>6.016985156192685</c:v>
                </c:pt>
                <c:pt idx="1688">
                  <c:v>6.017213370206508</c:v>
                </c:pt>
                <c:pt idx="1689">
                  <c:v>6.017087759273867</c:v>
                </c:pt>
                <c:pt idx="1690">
                  <c:v>0.0</c:v>
                </c:pt>
                <c:pt idx="1691">
                  <c:v>0.0</c:v>
                </c:pt>
                <c:pt idx="1692">
                  <c:v>0.0</c:v>
                </c:pt>
                <c:pt idx="1693">
                  <c:v>0.0</c:v>
                </c:pt>
                <c:pt idx="1694">
                  <c:v>0.0</c:v>
                </c:pt>
                <c:pt idx="1695">
                  <c:v>0.0</c:v>
                </c:pt>
                <c:pt idx="1696">
                  <c:v>0.0</c:v>
                </c:pt>
                <c:pt idx="1697">
                  <c:v>0.0</c:v>
                </c:pt>
                <c:pt idx="1698">
                  <c:v>0.0</c:v>
                </c:pt>
                <c:pt idx="1699">
                  <c:v>0.0</c:v>
                </c:pt>
                <c:pt idx="1700">
                  <c:v>6.01621956505274</c:v>
                </c:pt>
                <c:pt idx="1701">
                  <c:v>6.016275115842797</c:v>
                </c:pt>
                <c:pt idx="1702">
                  <c:v>6.016511356008853</c:v>
                </c:pt>
                <c:pt idx="1703">
                  <c:v>6.016283066542392</c:v>
                </c:pt>
                <c:pt idx="1704">
                  <c:v>6.016401858259084</c:v>
                </c:pt>
                <c:pt idx="1705">
                  <c:v>6.016535515600038</c:v>
                </c:pt>
                <c:pt idx="1706">
                  <c:v>6.016756438951632</c:v>
                </c:pt>
                <c:pt idx="1707">
                  <c:v>6.016945600754937</c:v>
                </c:pt>
                <c:pt idx="1708">
                  <c:v>6.017245011601475</c:v>
                </c:pt>
                <c:pt idx="1709">
                  <c:v>6.017181907921419</c:v>
                </c:pt>
                <c:pt idx="1710">
                  <c:v>0.0</c:v>
                </c:pt>
                <c:pt idx="1711">
                  <c:v>0.0</c:v>
                </c:pt>
                <c:pt idx="1712">
                  <c:v>0.0</c:v>
                </c:pt>
                <c:pt idx="1713">
                  <c:v>0.0</c:v>
                </c:pt>
                <c:pt idx="1714">
                  <c:v>0.0</c:v>
                </c:pt>
                <c:pt idx="1715">
                  <c:v>0.0</c:v>
                </c:pt>
                <c:pt idx="1716">
                  <c:v>0.0</c:v>
                </c:pt>
                <c:pt idx="1717">
                  <c:v>0.0</c:v>
                </c:pt>
                <c:pt idx="1718">
                  <c:v>0.0</c:v>
                </c:pt>
                <c:pt idx="1719">
                  <c:v>0.0</c:v>
                </c:pt>
                <c:pt idx="1720">
                  <c:v>6.01629850388822</c:v>
                </c:pt>
                <c:pt idx="1721">
                  <c:v>6.016148810441734</c:v>
                </c:pt>
                <c:pt idx="1722">
                  <c:v>6.016354309103123</c:v>
                </c:pt>
                <c:pt idx="1723">
                  <c:v>6.016409168488424</c:v>
                </c:pt>
                <c:pt idx="1724">
                  <c:v>6.016260218506619</c:v>
                </c:pt>
                <c:pt idx="1725">
                  <c:v>6.016700932599073</c:v>
                </c:pt>
                <c:pt idx="1726">
                  <c:v>6.016803488685568</c:v>
                </c:pt>
                <c:pt idx="1727">
                  <c:v>6.017055758764067</c:v>
                </c:pt>
                <c:pt idx="1728">
                  <c:v>6.017087631945177</c:v>
                </c:pt>
                <c:pt idx="1729">
                  <c:v>6.017299929636325</c:v>
                </c:pt>
                <c:pt idx="1730">
                  <c:v>0.0</c:v>
                </c:pt>
                <c:pt idx="1731">
                  <c:v>0.0</c:v>
                </c:pt>
                <c:pt idx="1732">
                  <c:v>0.0</c:v>
                </c:pt>
                <c:pt idx="1733">
                  <c:v>0.0</c:v>
                </c:pt>
                <c:pt idx="1734">
                  <c:v>0.0</c:v>
                </c:pt>
                <c:pt idx="1735">
                  <c:v>0.0</c:v>
                </c:pt>
                <c:pt idx="1736">
                  <c:v>0.0</c:v>
                </c:pt>
                <c:pt idx="1737">
                  <c:v>0.0</c:v>
                </c:pt>
                <c:pt idx="1738">
                  <c:v>0.0</c:v>
                </c:pt>
                <c:pt idx="1739">
                  <c:v>0.0</c:v>
                </c:pt>
                <c:pt idx="1740">
                  <c:v>6.016187877437698</c:v>
                </c:pt>
                <c:pt idx="1741">
                  <c:v>6.016393028052427</c:v>
                </c:pt>
                <c:pt idx="1742">
                  <c:v>6.016290793116978</c:v>
                </c:pt>
                <c:pt idx="1743">
                  <c:v>6.016354259742834</c:v>
                </c:pt>
                <c:pt idx="1744">
                  <c:v>6.016582652395713</c:v>
                </c:pt>
                <c:pt idx="1745">
                  <c:v>6.016591104869172</c:v>
                </c:pt>
                <c:pt idx="1746">
                  <c:v>6.016866537272247</c:v>
                </c:pt>
                <c:pt idx="1747">
                  <c:v>6.017024190777857</c:v>
                </c:pt>
                <c:pt idx="1748">
                  <c:v>6.017174048036436</c:v>
                </c:pt>
                <c:pt idx="1749">
                  <c:v>6.017214018898945</c:v>
                </c:pt>
                <c:pt idx="1750">
                  <c:v>0.0</c:v>
                </c:pt>
                <c:pt idx="1751">
                  <c:v>0.0</c:v>
                </c:pt>
                <c:pt idx="1752">
                  <c:v>0.0</c:v>
                </c:pt>
                <c:pt idx="1753">
                  <c:v>0.0</c:v>
                </c:pt>
                <c:pt idx="1754">
                  <c:v>0.0</c:v>
                </c:pt>
                <c:pt idx="1755">
                  <c:v>0.0</c:v>
                </c:pt>
                <c:pt idx="1756">
                  <c:v>0.0</c:v>
                </c:pt>
                <c:pt idx="1757">
                  <c:v>0.0</c:v>
                </c:pt>
                <c:pt idx="1758">
                  <c:v>0.0</c:v>
                </c:pt>
                <c:pt idx="1759">
                  <c:v>0.0</c:v>
                </c:pt>
                <c:pt idx="1760">
                  <c:v>6.016172124569681</c:v>
                </c:pt>
                <c:pt idx="1761">
                  <c:v>6.016054832734646</c:v>
                </c:pt>
                <c:pt idx="1762">
                  <c:v>6.016314529723215</c:v>
                </c:pt>
                <c:pt idx="1763">
                  <c:v>6.016369898467671</c:v>
                </c:pt>
                <c:pt idx="1764">
                  <c:v>6.016472358027888</c:v>
                </c:pt>
                <c:pt idx="1765">
                  <c:v>6.01684286145997</c:v>
                </c:pt>
                <c:pt idx="1766">
                  <c:v>6.016803822670033</c:v>
                </c:pt>
                <c:pt idx="1767">
                  <c:v>6.017173988174759</c:v>
                </c:pt>
                <c:pt idx="1768">
                  <c:v>6.017110945056524</c:v>
                </c:pt>
                <c:pt idx="1769">
                  <c:v>6.017433734400846</c:v>
                </c:pt>
                <c:pt idx="1770">
                  <c:v>0.0</c:v>
                </c:pt>
                <c:pt idx="1771">
                  <c:v>0.0</c:v>
                </c:pt>
                <c:pt idx="1772">
                  <c:v>0.0</c:v>
                </c:pt>
                <c:pt idx="1773">
                  <c:v>0.0</c:v>
                </c:pt>
                <c:pt idx="1774">
                  <c:v>0.0</c:v>
                </c:pt>
                <c:pt idx="1775">
                  <c:v>0.0</c:v>
                </c:pt>
                <c:pt idx="1776">
                  <c:v>0.0</c:v>
                </c:pt>
                <c:pt idx="1777">
                  <c:v>0.0</c:v>
                </c:pt>
                <c:pt idx="1778">
                  <c:v>0.0</c:v>
                </c:pt>
                <c:pt idx="1779">
                  <c:v>0.0</c:v>
                </c:pt>
                <c:pt idx="1780">
                  <c:v>6.016337526478654</c:v>
                </c:pt>
                <c:pt idx="1781">
                  <c:v>6.016424626719806</c:v>
                </c:pt>
                <c:pt idx="1782">
                  <c:v>6.016290891429682</c:v>
                </c:pt>
                <c:pt idx="1783">
                  <c:v>6.016558675075308</c:v>
                </c:pt>
                <c:pt idx="1784">
                  <c:v>6.016724305023466</c:v>
                </c:pt>
                <c:pt idx="1785">
                  <c:v>6.01667730336477</c:v>
                </c:pt>
                <c:pt idx="1786">
                  <c:v>6.016866413012682</c:v>
                </c:pt>
                <c:pt idx="1787">
                  <c:v>6.017032568303065</c:v>
                </c:pt>
                <c:pt idx="1788">
                  <c:v>6.017205547294742</c:v>
                </c:pt>
                <c:pt idx="1789">
                  <c:v>6.017528456842164</c:v>
                </c:pt>
                <c:pt idx="1790">
                  <c:v>0.0</c:v>
                </c:pt>
                <c:pt idx="1791">
                  <c:v>0.0</c:v>
                </c:pt>
                <c:pt idx="1792">
                  <c:v>0.0</c:v>
                </c:pt>
                <c:pt idx="1793">
                  <c:v>0.0</c:v>
                </c:pt>
                <c:pt idx="1794">
                  <c:v>0.0</c:v>
                </c:pt>
                <c:pt idx="1795">
                  <c:v>0.0</c:v>
                </c:pt>
                <c:pt idx="1796">
                  <c:v>0.0</c:v>
                </c:pt>
                <c:pt idx="1797">
                  <c:v>0.0</c:v>
                </c:pt>
                <c:pt idx="1798">
                  <c:v>0.0</c:v>
                </c:pt>
                <c:pt idx="1799">
                  <c:v>0.0</c:v>
                </c:pt>
                <c:pt idx="1800">
                  <c:v>6.016313887156437</c:v>
                </c:pt>
                <c:pt idx="1801">
                  <c:v>6.01629849954444</c:v>
                </c:pt>
                <c:pt idx="1802">
                  <c:v>6.016369219762558</c:v>
                </c:pt>
                <c:pt idx="1803">
                  <c:v>6.016425247939745</c:v>
                </c:pt>
                <c:pt idx="1804">
                  <c:v>6.016504274810741</c:v>
                </c:pt>
                <c:pt idx="1805">
                  <c:v>6.016417906677281</c:v>
                </c:pt>
                <c:pt idx="1806">
                  <c:v>6.016701071416477</c:v>
                </c:pt>
                <c:pt idx="1807">
                  <c:v>6.017087217678141</c:v>
                </c:pt>
                <c:pt idx="1808">
                  <c:v>6.017197296644397</c:v>
                </c:pt>
                <c:pt idx="1809">
                  <c:v>6.017190011983871</c:v>
                </c:pt>
                <c:pt idx="1810">
                  <c:v>0.0</c:v>
                </c:pt>
                <c:pt idx="1811">
                  <c:v>0.0</c:v>
                </c:pt>
                <c:pt idx="1812">
                  <c:v>0.0</c:v>
                </c:pt>
                <c:pt idx="1813">
                  <c:v>0.0</c:v>
                </c:pt>
                <c:pt idx="1814">
                  <c:v>0.0</c:v>
                </c:pt>
                <c:pt idx="1815">
                  <c:v>0.0</c:v>
                </c:pt>
                <c:pt idx="1816">
                  <c:v>0.0</c:v>
                </c:pt>
                <c:pt idx="1817">
                  <c:v>0.0</c:v>
                </c:pt>
                <c:pt idx="1818">
                  <c:v>0.0</c:v>
                </c:pt>
                <c:pt idx="1819">
                  <c:v>0.0</c:v>
                </c:pt>
                <c:pt idx="1820">
                  <c:v>6.016124826620744</c:v>
                </c:pt>
                <c:pt idx="1821">
                  <c:v>6.016243547605769</c:v>
                </c:pt>
                <c:pt idx="1822">
                  <c:v>6.016236188449838</c:v>
                </c:pt>
                <c:pt idx="1823">
                  <c:v>6.01636963962449</c:v>
                </c:pt>
                <c:pt idx="1824">
                  <c:v>6.016235910379843</c:v>
                </c:pt>
                <c:pt idx="1825">
                  <c:v>6.016535515600038</c:v>
                </c:pt>
                <c:pt idx="1826">
                  <c:v>6.016748670876962</c:v>
                </c:pt>
                <c:pt idx="1827">
                  <c:v>6.01687488430014</c:v>
                </c:pt>
                <c:pt idx="1828">
                  <c:v>6.016945792086935</c:v>
                </c:pt>
                <c:pt idx="1829">
                  <c:v>6.017182219470183</c:v>
                </c:pt>
                <c:pt idx="1830">
                  <c:v>0.0</c:v>
                </c:pt>
                <c:pt idx="1831">
                  <c:v>0.0</c:v>
                </c:pt>
                <c:pt idx="1832">
                  <c:v>0.0</c:v>
                </c:pt>
                <c:pt idx="1833">
                  <c:v>0.0</c:v>
                </c:pt>
                <c:pt idx="1834">
                  <c:v>0.0</c:v>
                </c:pt>
                <c:pt idx="1835">
                  <c:v>0.0</c:v>
                </c:pt>
                <c:pt idx="1836">
                  <c:v>0.0</c:v>
                </c:pt>
                <c:pt idx="1837">
                  <c:v>0.0</c:v>
                </c:pt>
                <c:pt idx="1838">
                  <c:v>0.0</c:v>
                </c:pt>
                <c:pt idx="1839">
                  <c:v>0.0</c:v>
                </c:pt>
                <c:pt idx="1840">
                  <c:v>6.016242807139606</c:v>
                </c:pt>
                <c:pt idx="1841">
                  <c:v>6.016125354400814</c:v>
                </c:pt>
                <c:pt idx="1842">
                  <c:v>6.016361940461256</c:v>
                </c:pt>
                <c:pt idx="1843">
                  <c:v>6.01651200635207</c:v>
                </c:pt>
                <c:pt idx="1844">
                  <c:v>6.016346716090636</c:v>
                </c:pt>
                <c:pt idx="1845">
                  <c:v>6.016583024204527</c:v>
                </c:pt>
                <c:pt idx="1846">
                  <c:v>6.016614612162504</c:v>
                </c:pt>
                <c:pt idx="1847">
                  <c:v>6.016906092271042</c:v>
                </c:pt>
                <c:pt idx="1848">
                  <c:v>6.01698525028532</c:v>
                </c:pt>
                <c:pt idx="1849">
                  <c:v>6.01711880786555</c:v>
                </c:pt>
                <c:pt idx="1850">
                  <c:v>0.0</c:v>
                </c:pt>
                <c:pt idx="1851">
                  <c:v>0.0</c:v>
                </c:pt>
                <c:pt idx="1852">
                  <c:v>0.0</c:v>
                </c:pt>
                <c:pt idx="1853">
                  <c:v>0.0</c:v>
                </c:pt>
                <c:pt idx="1854">
                  <c:v>0.0</c:v>
                </c:pt>
                <c:pt idx="1855">
                  <c:v>0.0</c:v>
                </c:pt>
                <c:pt idx="1856">
                  <c:v>0.0</c:v>
                </c:pt>
                <c:pt idx="1857">
                  <c:v>0.0</c:v>
                </c:pt>
                <c:pt idx="1858">
                  <c:v>0.0</c:v>
                </c:pt>
                <c:pt idx="1859">
                  <c:v>0.0</c:v>
                </c:pt>
                <c:pt idx="1860">
                  <c:v>6.0162275657761</c:v>
                </c:pt>
                <c:pt idx="1861">
                  <c:v>6.016227723001597</c:v>
                </c:pt>
                <c:pt idx="1862">
                  <c:v>6.016212480245912</c:v>
                </c:pt>
                <c:pt idx="1863">
                  <c:v>6.016291164782542</c:v>
                </c:pt>
                <c:pt idx="1864">
                  <c:v>6.016369821688084</c:v>
                </c:pt>
                <c:pt idx="1865">
                  <c:v>6.016417558153694</c:v>
                </c:pt>
                <c:pt idx="1866">
                  <c:v>6.016787709333017</c:v>
                </c:pt>
                <c:pt idx="1867">
                  <c:v>6.016826703383538</c:v>
                </c:pt>
                <c:pt idx="1868">
                  <c:v>6.016898548998644</c:v>
                </c:pt>
                <c:pt idx="1869">
                  <c:v>6.017024571135757</c:v>
                </c:pt>
                <c:pt idx="1870">
                  <c:v>0.0</c:v>
                </c:pt>
                <c:pt idx="1871">
                  <c:v>0.0</c:v>
                </c:pt>
                <c:pt idx="1872">
                  <c:v>0.0</c:v>
                </c:pt>
                <c:pt idx="1873">
                  <c:v>0.0</c:v>
                </c:pt>
                <c:pt idx="1874">
                  <c:v>0.0</c:v>
                </c:pt>
                <c:pt idx="1875">
                  <c:v>0.0</c:v>
                </c:pt>
                <c:pt idx="1876">
                  <c:v>0.0</c:v>
                </c:pt>
                <c:pt idx="1877">
                  <c:v>0.0</c:v>
                </c:pt>
                <c:pt idx="1878">
                  <c:v>0.0</c:v>
                </c:pt>
                <c:pt idx="1879">
                  <c:v>0.0</c:v>
                </c:pt>
                <c:pt idx="1880">
                  <c:v>6.015999246125239</c:v>
                </c:pt>
                <c:pt idx="1881">
                  <c:v>6.016125817904832</c:v>
                </c:pt>
                <c:pt idx="1882">
                  <c:v>6.016180842547893</c:v>
                </c:pt>
                <c:pt idx="1883">
                  <c:v>6.016306773872451</c:v>
                </c:pt>
                <c:pt idx="1884">
                  <c:v>6.016433664057835</c:v>
                </c:pt>
                <c:pt idx="1885">
                  <c:v>6.01662165560497</c:v>
                </c:pt>
                <c:pt idx="1886">
                  <c:v>6.016772224957737</c:v>
                </c:pt>
                <c:pt idx="1887">
                  <c:v>6.016528622643812</c:v>
                </c:pt>
                <c:pt idx="1888">
                  <c:v>6.01700078171302</c:v>
                </c:pt>
                <c:pt idx="1889">
                  <c:v>6.017071942066713</c:v>
                </c:pt>
                <c:pt idx="1890">
                  <c:v>0.0</c:v>
                </c:pt>
                <c:pt idx="1891">
                  <c:v>0.0</c:v>
                </c:pt>
                <c:pt idx="1892">
                  <c:v>0.0</c:v>
                </c:pt>
                <c:pt idx="1893">
                  <c:v>0.0</c:v>
                </c:pt>
                <c:pt idx="1894">
                  <c:v>0.0</c:v>
                </c:pt>
                <c:pt idx="1895">
                  <c:v>0.0</c:v>
                </c:pt>
                <c:pt idx="1896">
                  <c:v>0.0</c:v>
                </c:pt>
                <c:pt idx="1897">
                  <c:v>0.0</c:v>
                </c:pt>
                <c:pt idx="1898">
                  <c:v>0.0</c:v>
                </c:pt>
                <c:pt idx="1899">
                  <c:v>0.0</c:v>
                </c:pt>
                <c:pt idx="1900">
                  <c:v>6.016038367524834</c:v>
                </c:pt>
                <c:pt idx="1901">
                  <c:v>6.016188497813541</c:v>
                </c:pt>
                <c:pt idx="1902">
                  <c:v>6.016251357272158</c:v>
                </c:pt>
                <c:pt idx="1903">
                  <c:v>6.0162674805963</c:v>
                </c:pt>
                <c:pt idx="1904">
                  <c:v>6.016425238887701</c:v>
                </c:pt>
                <c:pt idx="1905">
                  <c:v>6.016693070184471</c:v>
                </c:pt>
                <c:pt idx="1906">
                  <c:v>6.016598983158303</c:v>
                </c:pt>
                <c:pt idx="1907">
                  <c:v>6.01677994190319</c:v>
                </c:pt>
                <c:pt idx="1908">
                  <c:v>6.017173705868656</c:v>
                </c:pt>
                <c:pt idx="1909">
                  <c:v>6.017197533648564</c:v>
                </c:pt>
                <c:pt idx="1910">
                  <c:v>0.0</c:v>
                </c:pt>
                <c:pt idx="1911">
                  <c:v>0.0</c:v>
                </c:pt>
                <c:pt idx="1912">
                  <c:v>0.0</c:v>
                </c:pt>
                <c:pt idx="1913">
                  <c:v>0.0</c:v>
                </c:pt>
                <c:pt idx="1914">
                  <c:v>0.0</c:v>
                </c:pt>
                <c:pt idx="1915">
                  <c:v>0.0</c:v>
                </c:pt>
                <c:pt idx="1916">
                  <c:v>0.0</c:v>
                </c:pt>
                <c:pt idx="1917">
                  <c:v>0.0</c:v>
                </c:pt>
                <c:pt idx="1918">
                  <c:v>0.0</c:v>
                </c:pt>
                <c:pt idx="1919">
                  <c:v>0.0</c:v>
                </c:pt>
                <c:pt idx="1920">
                  <c:v>6.015999118038382</c:v>
                </c:pt>
                <c:pt idx="1921">
                  <c:v>6.01602347063723</c:v>
                </c:pt>
                <c:pt idx="1922">
                  <c:v>6.016361849186707</c:v>
                </c:pt>
                <c:pt idx="1923">
                  <c:v>6.01636998977635</c:v>
                </c:pt>
                <c:pt idx="1924">
                  <c:v>6.0164881970705</c:v>
                </c:pt>
                <c:pt idx="1925">
                  <c:v>6.01648018728887</c:v>
                </c:pt>
                <c:pt idx="1926">
                  <c:v>6.01663812218914</c:v>
                </c:pt>
                <c:pt idx="1927">
                  <c:v>6.016803365196321</c:v>
                </c:pt>
                <c:pt idx="1928">
                  <c:v>6.01693820499665</c:v>
                </c:pt>
                <c:pt idx="1929">
                  <c:v>6.01696157550071</c:v>
                </c:pt>
                <c:pt idx="1930">
                  <c:v>0.0</c:v>
                </c:pt>
                <c:pt idx="1931">
                  <c:v>0.0</c:v>
                </c:pt>
                <c:pt idx="1932">
                  <c:v>0.0</c:v>
                </c:pt>
                <c:pt idx="1933">
                  <c:v>0.0</c:v>
                </c:pt>
                <c:pt idx="1934">
                  <c:v>0.0</c:v>
                </c:pt>
                <c:pt idx="1935">
                  <c:v>0.0</c:v>
                </c:pt>
                <c:pt idx="1936">
                  <c:v>0.0</c:v>
                </c:pt>
                <c:pt idx="1937">
                  <c:v>0.0</c:v>
                </c:pt>
                <c:pt idx="1938">
                  <c:v>0.0</c:v>
                </c:pt>
                <c:pt idx="1939">
                  <c:v>0.0</c:v>
                </c:pt>
                <c:pt idx="1940">
                  <c:v>6.016140809460321</c:v>
                </c:pt>
                <c:pt idx="1941">
                  <c:v>6.01616432709287</c:v>
                </c:pt>
                <c:pt idx="1942">
                  <c:v>6.016370246091037</c:v>
                </c:pt>
                <c:pt idx="1943">
                  <c:v>6.016228625748302</c:v>
                </c:pt>
                <c:pt idx="1944">
                  <c:v>6.016425189027318</c:v>
                </c:pt>
                <c:pt idx="1945">
                  <c:v>6.016551334900867</c:v>
                </c:pt>
                <c:pt idx="1946">
                  <c:v>6.016606981746503</c:v>
                </c:pt>
                <c:pt idx="1947">
                  <c:v>6.016654252131737</c:v>
                </c:pt>
                <c:pt idx="1948">
                  <c:v>6.016756951917139</c:v>
                </c:pt>
                <c:pt idx="1949">
                  <c:v>6.017024487102405</c:v>
                </c:pt>
                <c:pt idx="1950">
                  <c:v>0.0</c:v>
                </c:pt>
                <c:pt idx="1951">
                  <c:v>0.0</c:v>
                </c:pt>
                <c:pt idx="1952">
                  <c:v>0.0</c:v>
                </c:pt>
                <c:pt idx="1953">
                  <c:v>0.0</c:v>
                </c:pt>
                <c:pt idx="1954">
                  <c:v>0.0</c:v>
                </c:pt>
                <c:pt idx="1955">
                  <c:v>0.0</c:v>
                </c:pt>
                <c:pt idx="1956">
                  <c:v>0.0</c:v>
                </c:pt>
                <c:pt idx="1957">
                  <c:v>0.0</c:v>
                </c:pt>
                <c:pt idx="1958">
                  <c:v>0.0</c:v>
                </c:pt>
                <c:pt idx="1959">
                  <c:v>0.0</c:v>
                </c:pt>
                <c:pt idx="1960">
                  <c:v>6.015904824250264</c:v>
                </c:pt>
                <c:pt idx="1961">
                  <c:v>6.016038883548663</c:v>
                </c:pt>
                <c:pt idx="1962">
                  <c:v>6.016188655914104</c:v>
                </c:pt>
                <c:pt idx="1963">
                  <c:v>6.016322822952219</c:v>
                </c:pt>
                <c:pt idx="1964">
                  <c:v>6.016331126855047</c:v>
                </c:pt>
                <c:pt idx="1965">
                  <c:v>6.016378587219806</c:v>
                </c:pt>
                <c:pt idx="1966">
                  <c:v>6.016417929131108</c:v>
                </c:pt>
                <c:pt idx="1967">
                  <c:v>6.01658329434506</c:v>
                </c:pt>
                <c:pt idx="1968">
                  <c:v>6.016937795049077</c:v>
                </c:pt>
                <c:pt idx="1969">
                  <c:v>6.017079991842425</c:v>
                </c:pt>
                <c:pt idx="1970">
                  <c:v>0.0</c:v>
                </c:pt>
                <c:pt idx="1971">
                  <c:v>0.0</c:v>
                </c:pt>
                <c:pt idx="1972">
                  <c:v>0.0</c:v>
                </c:pt>
                <c:pt idx="1973">
                  <c:v>0.0</c:v>
                </c:pt>
                <c:pt idx="1974">
                  <c:v>0.0</c:v>
                </c:pt>
                <c:pt idx="1975">
                  <c:v>0.0</c:v>
                </c:pt>
                <c:pt idx="1976">
                  <c:v>0.0</c:v>
                </c:pt>
                <c:pt idx="1977">
                  <c:v>0.0</c:v>
                </c:pt>
                <c:pt idx="1978">
                  <c:v>0.0</c:v>
                </c:pt>
                <c:pt idx="1979">
                  <c:v>0.0</c:v>
                </c:pt>
                <c:pt idx="1980">
                  <c:v>6.016077781487227</c:v>
                </c:pt>
                <c:pt idx="1981">
                  <c:v>6.015991716749827</c:v>
                </c:pt>
                <c:pt idx="1982">
                  <c:v>6.01602338258387</c:v>
                </c:pt>
                <c:pt idx="1983">
                  <c:v>6.016220411647904</c:v>
                </c:pt>
                <c:pt idx="1984">
                  <c:v>6.016118390689309</c:v>
                </c:pt>
                <c:pt idx="1985">
                  <c:v>6.016464926225905</c:v>
                </c:pt>
                <c:pt idx="1986">
                  <c:v>6.01663034241091</c:v>
                </c:pt>
                <c:pt idx="1987">
                  <c:v>6.016748670876962</c:v>
                </c:pt>
                <c:pt idx="1988">
                  <c:v>6.016780400135895</c:v>
                </c:pt>
                <c:pt idx="1989">
                  <c:v>6.016867015995252</c:v>
                </c:pt>
                <c:pt idx="1990">
                  <c:v>0.0</c:v>
                </c:pt>
                <c:pt idx="1991">
                  <c:v>0.0</c:v>
                </c:pt>
                <c:pt idx="1992">
                  <c:v>0.0</c:v>
                </c:pt>
                <c:pt idx="1993">
                  <c:v>0.0</c:v>
                </c:pt>
                <c:pt idx="1994">
                  <c:v>0.0</c:v>
                </c:pt>
                <c:pt idx="1995">
                  <c:v>0.0</c:v>
                </c:pt>
                <c:pt idx="1996">
                  <c:v>0.0</c:v>
                </c:pt>
                <c:pt idx="1997">
                  <c:v>0.0</c:v>
                </c:pt>
                <c:pt idx="1998">
                  <c:v>0.0</c:v>
                </c:pt>
                <c:pt idx="1999">
                  <c:v>0.0</c:v>
                </c:pt>
                <c:pt idx="2000">
                  <c:v>6.01602243661796</c:v>
                </c:pt>
                <c:pt idx="2001">
                  <c:v>6.015913037094236</c:v>
                </c:pt>
                <c:pt idx="2002">
                  <c:v>6.016133797951935</c:v>
                </c:pt>
                <c:pt idx="2003">
                  <c:v>6.016275576199535</c:v>
                </c:pt>
                <c:pt idx="2004">
                  <c:v>6.01643363716023</c:v>
                </c:pt>
                <c:pt idx="2005">
                  <c:v>6.016464737629163</c:v>
                </c:pt>
                <c:pt idx="2006">
                  <c:v>6.016567645102777</c:v>
                </c:pt>
                <c:pt idx="2007">
                  <c:v>6.016591343491366</c:v>
                </c:pt>
                <c:pt idx="2008">
                  <c:v>6.016843497536435</c:v>
                </c:pt>
                <c:pt idx="2009">
                  <c:v>6.017048077620808</c:v>
                </c:pt>
                <c:pt idx="2010">
                  <c:v>0.0</c:v>
                </c:pt>
                <c:pt idx="2011">
                  <c:v>0.0</c:v>
                </c:pt>
                <c:pt idx="2012">
                  <c:v>0.0</c:v>
                </c:pt>
                <c:pt idx="2013">
                  <c:v>0.0</c:v>
                </c:pt>
                <c:pt idx="2014">
                  <c:v>0.0</c:v>
                </c:pt>
                <c:pt idx="2015">
                  <c:v>0.0</c:v>
                </c:pt>
                <c:pt idx="2016">
                  <c:v>0.0</c:v>
                </c:pt>
                <c:pt idx="2017">
                  <c:v>0.0</c:v>
                </c:pt>
                <c:pt idx="2018">
                  <c:v>0.0</c:v>
                </c:pt>
                <c:pt idx="2019">
                  <c:v>0.0</c:v>
                </c:pt>
                <c:pt idx="2020">
                  <c:v>6.015936093732102</c:v>
                </c:pt>
                <c:pt idx="2021">
                  <c:v>6.016038811098706</c:v>
                </c:pt>
                <c:pt idx="2022">
                  <c:v>6.016133655719504</c:v>
                </c:pt>
                <c:pt idx="2023">
                  <c:v>6.016134072599581</c:v>
                </c:pt>
                <c:pt idx="2024">
                  <c:v>6.016275360640724</c:v>
                </c:pt>
                <c:pt idx="2025">
                  <c:v>6.016448938655707</c:v>
                </c:pt>
                <c:pt idx="2026">
                  <c:v>6.016559162233638</c:v>
                </c:pt>
                <c:pt idx="2027">
                  <c:v>6.016787859340829</c:v>
                </c:pt>
                <c:pt idx="2028">
                  <c:v>6.016930064418545</c:v>
                </c:pt>
                <c:pt idx="2029">
                  <c:v>6.016788817151622</c:v>
                </c:pt>
                <c:pt idx="2030">
                  <c:v>0.0</c:v>
                </c:pt>
                <c:pt idx="2031">
                  <c:v>0.0</c:v>
                </c:pt>
                <c:pt idx="2032">
                  <c:v>0.0</c:v>
                </c:pt>
                <c:pt idx="2033">
                  <c:v>0.0</c:v>
                </c:pt>
                <c:pt idx="2034">
                  <c:v>0.0</c:v>
                </c:pt>
                <c:pt idx="2035">
                  <c:v>0.0</c:v>
                </c:pt>
                <c:pt idx="2036">
                  <c:v>0.0</c:v>
                </c:pt>
                <c:pt idx="2037">
                  <c:v>0.0</c:v>
                </c:pt>
                <c:pt idx="2038">
                  <c:v>0.0</c:v>
                </c:pt>
                <c:pt idx="2039">
                  <c:v>0.0</c:v>
                </c:pt>
                <c:pt idx="2040">
                  <c:v>6.01603862466391</c:v>
                </c:pt>
                <c:pt idx="2041">
                  <c:v>6.016125150874297</c:v>
                </c:pt>
                <c:pt idx="2042">
                  <c:v>6.016133726042884</c:v>
                </c:pt>
                <c:pt idx="2043">
                  <c:v>6.016338857503547</c:v>
                </c:pt>
                <c:pt idx="2044">
                  <c:v>6.016291532860723</c:v>
                </c:pt>
                <c:pt idx="2045">
                  <c:v>6.016528024878402</c:v>
                </c:pt>
                <c:pt idx="2046">
                  <c:v>6.016457248123388</c:v>
                </c:pt>
                <c:pt idx="2047">
                  <c:v>6.016850820645944</c:v>
                </c:pt>
                <c:pt idx="2048">
                  <c:v>6.016804003209494</c:v>
                </c:pt>
                <c:pt idx="2049">
                  <c:v>6.01693810035663</c:v>
                </c:pt>
                <c:pt idx="2050">
                  <c:v>0.0</c:v>
                </c:pt>
                <c:pt idx="2051">
                  <c:v>0.0</c:v>
                </c:pt>
                <c:pt idx="2052">
                  <c:v>0.0</c:v>
                </c:pt>
                <c:pt idx="2053">
                  <c:v>0.0</c:v>
                </c:pt>
                <c:pt idx="2054">
                  <c:v>0.0</c:v>
                </c:pt>
                <c:pt idx="2055">
                  <c:v>0.0</c:v>
                </c:pt>
                <c:pt idx="2056">
                  <c:v>0.0</c:v>
                </c:pt>
                <c:pt idx="2057">
                  <c:v>0.0</c:v>
                </c:pt>
                <c:pt idx="2058">
                  <c:v>0.0</c:v>
                </c:pt>
                <c:pt idx="2059">
                  <c:v>0.0</c:v>
                </c:pt>
                <c:pt idx="2060">
                  <c:v>6.016219266615245</c:v>
                </c:pt>
                <c:pt idx="2061">
                  <c:v>6.016156811340887</c:v>
                </c:pt>
                <c:pt idx="2062">
                  <c:v>6.016236188449838</c:v>
                </c:pt>
                <c:pt idx="2063">
                  <c:v>6.01626780272087</c:v>
                </c:pt>
                <c:pt idx="2064">
                  <c:v>6.016480606279449</c:v>
                </c:pt>
                <c:pt idx="2065">
                  <c:v>6.01662220452427</c:v>
                </c:pt>
                <c:pt idx="2066">
                  <c:v>6.016779540694337</c:v>
                </c:pt>
                <c:pt idx="2067">
                  <c:v>6.016772181497391</c:v>
                </c:pt>
                <c:pt idx="2068">
                  <c:v>6.017134589651071</c:v>
                </c:pt>
                <c:pt idx="2069">
                  <c:v>6.017158316971178</c:v>
                </c:pt>
                <c:pt idx="2070">
                  <c:v>0.0</c:v>
                </c:pt>
                <c:pt idx="2071">
                  <c:v>0.0</c:v>
                </c:pt>
                <c:pt idx="2072">
                  <c:v>0.0</c:v>
                </c:pt>
                <c:pt idx="2073">
                  <c:v>0.0</c:v>
                </c:pt>
                <c:pt idx="2074">
                  <c:v>0.0</c:v>
                </c:pt>
                <c:pt idx="2075">
                  <c:v>0.0</c:v>
                </c:pt>
                <c:pt idx="2076">
                  <c:v>0.0</c:v>
                </c:pt>
                <c:pt idx="2077">
                  <c:v>0.0</c:v>
                </c:pt>
                <c:pt idx="2078">
                  <c:v>0.0</c:v>
                </c:pt>
                <c:pt idx="2079">
                  <c:v>0.0</c:v>
                </c:pt>
                <c:pt idx="2080">
                  <c:v>6.016156584231548</c:v>
                </c:pt>
                <c:pt idx="2081">
                  <c:v>6.016164815158056</c:v>
                </c:pt>
                <c:pt idx="2082">
                  <c:v>6.016424995281965</c:v>
                </c:pt>
                <c:pt idx="2083">
                  <c:v>6.016440828482198</c:v>
                </c:pt>
                <c:pt idx="2084">
                  <c:v>6.016393919741187</c:v>
                </c:pt>
                <c:pt idx="2085">
                  <c:v>6.016677342929868</c:v>
                </c:pt>
                <c:pt idx="2086">
                  <c:v>6.016811400177033</c:v>
                </c:pt>
                <c:pt idx="2087">
                  <c:v>6.016890002949784</c:v>
                </c:pt>
                <c:pt idx="2088">
                  <c:v>6.016788549613739</c:v>
                </c:pt>
                <c:pt idx="2089">
                  <c:v>6.017087482676695</c:v>
                </c:pt>
                <c:pt idx="2090">
                  <c:v>0.0</c:v>
                </c:pt>
                <c:pt idx="2091">
                  <c:v>0.0</c:v>
                </c:pt>
                <c:pt idx="2092">
                  <c:v>0.0</c:v>
                </c:pt>
                <c:pt idx="2093">
                  <c:v>0.0</c:v>
                </c:pt>
                <c:pt idx="2094">
                  <c:v>0.0</c:v>
                </c:pt>
                <c:pt idx="2095">
                  <c:v>0.0</c:v>
                </c:pt>
                <c:pt idx="2096">
                  <c:v>0.0</c:v>
                </c:pt>
                <c:pt idx="2097">
                  <c:v>0.0</c:v>
                </c:pt>
                <c:pt idx="2098">
                  <c:v>0.0</c:v>
                </c:pt>
                <c:pt idx="2099">
                  <c:v>0.0</c:v>
                </c:pt>
                <c:pt idx="2100">
                  <c:v>6.01606973226422</c:v>
                </c:pt>
                <c:pt idx="2101">
                  <c:v>6.016133106596977</c:v>
                </c:pt>
                <c:pt idx="2102">
                  <c:v>6.016220801405217</c:v>
                </c:pt>
                <c:pt idx="2103">
                  <c:v>6.01617382646978</c:v>
                </c:pt>
                <c:pt idx="2104">
                  <c:v>6.016283758787017</c:v>
                </c:pt>
                <c:pt idx="2105">
                  <c:v>6.016386337895286</c:v>
                </c:pt>
                <c:pt idx="2106">
                  <c:v>6.01668535492677</c:v>
                </c:pt>
                <c:pt idx="2107">
                  <c:v>6.016787635008214</c:v>
                </c:pt>
                <c:pt idx="2108">
                  <c:v>6.017150403116768</c:v>
                </c:pt>
                <c:pt idx="2109">
                  <c:v>6.016953473011298</c:v>
                </c:pt>
                <c:pt idx="2110">
                  <c:v>0.0</c:v>
                </c:pt>
                <c:pt idx="2111">
                  <c:v>0.0</c:v>
                </c:pt>
                <c:pt idx="2112">
                  <c:v>0.0</c:v>
                </c:pt>
                <c:pt idx="2113">
                  <c:v>0.0</c:v>
                </c:pt>
                <c:pt idx="2114">
                  <c:v>0.0</c:v>
                </c:pt>
                <c:pt idx="2115">
                  <c:v>0.0</c:v>
                </c:pt>
                <c:pt idx="2116">
                  <c:v>0.0</c:v>
                </c:pt>
                <c:pt idx="2117">
                  <c:v>0.0</c:v>
                </c:pt>
                <c:pt idx="2118">
                  <c:v>0.0</c:v>
                </c:pt>
                <c:pt idx="2119">
                  <c:v>0.0</c:v>
                </c:pt>
                <c:pt idx="2120">
                  <c:v>6.015825773834591</c:v>
                </c:pt>
                <c:pt idx="2121">
                  <c:v>6.01606239947914</c:v>
                </c:pt>
                <c:pt idx="2122">
                  <c:v>6.015937135712782</c:v>
                </c:pt>
                <c:pt idx="2123">
                  <c:v>6.01613414447124</c:v>
                </c:pt>
                <c:pt idx="2124">
                  <c:v>6.016338970226172</c:v>
                </c:pt>
                <c:pt idx="2125">
                  <c:v>6.016283827183558</c:v>
                </c:pt>
                <c:pt idx="2126">
                  <c:v>6.016449149306744</c:v>
                </c:pt>
                <c:pt idx="2127">
                  <c:v>6.016670081459518</c:v>
                </c:pt>
                <c:pt idx="2128">
                  <c:v>6.016835324614776</c:v>
                </c:pt>
                <c:pt idx="2129">
                  <c:v>6.017079515894361</c:v>
                </c:pt>
                <c:pt idx="2130">
                  <c:v>0.0</c:v>
                </c:pt>
                <c:pt idx="2131">
                  <c:v>0.0</c:v>
                </c:pt>
                <c:pt idx="2132">
                  <c:v>0.0</c:v>
                </c:pt>
                <c:pt idx="2133">
                  <c:v>0.0</c:v>
                </c:pt>
                <c:pt idx="2134">
                  <c:v>0.0</c:v>
                </c:pt>
                <c:pt idx="2135">
                  <c:v>0.0</c:v>
                </c:pt>
                <c:pt idx="2136">
                  <c:v>0.0</c:v>
                </c:pt>
                <c:pt idx="2137">
                  <c:v>0.0</c:v>
                </c:pt>
                <c:pt idx="2138">
                  <c:v>0.0</c:v>
                </c:pt>
                <c:pt idx="2139">
                  <c:v>0.0</c:v>
                </c:pt>
                <c:pt idx="2140">
                  <c:v>6.015897114909575</c:v>
                </c:pt>
                <c:pt idx="2141">
                  <c:v>6.016007446607449</c:v>
                </c:pt>
                <c:pt idx="2142">
                  <c:v>6.016031431228306</c:v>
                </c:pt>
                <c:pt idx="2143">
                  <c:v>6.016110577150624</c:v>
                </c:pt>
                <c:pt idx="2144">
                  <c:v>6.01635441421518</c:v>
                </c:pt>
                <c:pt idx="2145">
                  <c:v>6.016126805819574</c:v>
                </c:pt>
                <c:pt idx="2146">
                  <c:v>6.016347015335115</c:v>
                </c:pt>
                <c:pt idx="2147">
                  <c:v>6.016630430726136</c:v>
                </c:pt>
                <c:pt idx="2148">
                  <c:v>6.016835324614776</c:v>
                </c:pt>
                <c:pt idx="2149">
                  <c:v>6.016914510083811</c:v>
                </c:pt>
                <c:pt idx="2150">
                  <c:v>0.0</c:v>
                </c:pt>
                <c:pt idx="2151">
                  <c:v>0.0</c:v>
                </c:pt>
                <c:pt idx="2152">
                  <c:v>0.0</c:v>
                </c:pt>
                <c:pt idx="2153">
                  <c:v>0.0</c:v>
                </c:pt>
                <c:pt idx="2154">
                  <c:v>0.0</c:v>
                </c:pt>
                <c:pt idx="2155">
                  <c:v>0.0</c:v>
                </c:pt>
                <c:pt idx="2156">
                  <c:v>0.0</c:v>
                </c:pt>
                <c:pt idx="2157">
                  <c:v>0.0</c:v>
                </c:pt>
                <c:pt idx="2158">
                  <c:v>0.0</c:v>
                </c:pt>
                <c:pt idx="2159">
                  <c:v>0.0</c:v>
                </c:pt>
                <c:pt idx="2160">
                  <c:v>6.015951823590727</c:v>
                </c:pt>
                <c:pt idx="2161">
                  <c:v>6.015905078987313</c:v>
                </c:pt>
                <c:pt idx="2162">
                  <c:v>6.01611793550462</c:v>
                </c:pt>
                <c:pt idx="2163">
                  <c:v>6.016181116816215</c:v>
                </c:pt>
                <c:pt idx="2164">
                  <c:v>6.0163624895402</c:v>
                </c:pt>
                <c:pt idx="2165">
                  <c:v>6.01649619621878</c:v>
                </c:pt>
                <c:pt idx="2166">
                  <c:v>6.016496754583112</c:v>
                </c:pt>
                <c:pt idx="2167">
                  <c:v>6.016606651342677</c:v>
                </c:pt>
                <c:pt idx="2168">
                  <c:v>6.016787991418194</c:v>
                </c:pt>
                <c:pt idx="2169">
                  <c:v>6.016851640662864</c:v>
                </c:pt>
                <c:pt idx="2170">
                  <c:v>0.0</c:v>
                </c:pt>
                <c:pt idx="2171">
                  <c:v>0.0</c:v>
                </c:pt>
                <c:pt idx="2172">
                  <c:v>0.0</c:v>
                </c:pt>
                <c:pt idx="2173">
                  <c:v>0.0</c:v>
                </c:pt>
                <c:pt idx="2174">
                  <c:v>0.0</c:v>
                </c:pt>
                <c:pt idx="2175">
                  <c:v>0.0</c:v>
                </c:pt>
                <c:pt idx="2176">
                  <c:v>0.0</c:v>
                </c:pt>
                <c:pt idx="2177">
                  <c:v>0.0</c:v>
                </c:pt>
                <c:pt idx="2178">
                  <c:v>0.0</c:v>
                </c:pt>
                <c:pt idx="2179">
                  <c:v>0.0</c:v>
                </c:pt>
                <c:pt idx="2180">
                  <c:v>6.015786840669793</c:v>
                </c:pt>
                <c:pt idx="2181">
                  <c:v>6.015976103316786</c:v>
                </c:pt>
                <c:pt idx="2182">
                  <c:v>6.016094407511908</c:v>
                </c:pt>
                <c:pt idx="2183">
                  <c:v>6.016102435927384</c:v>
                </c:pt>
                <c:pt idx="2184">
                  <c:v>6.016228757603963</c:v>
                </c:pt>
                <c:pt idx="2185">
                  <c:v>6.016410227928088</c:v>
                </c:pt>
                <c:pt idx="2186">
                  <c:v>6.016528155366071</c:v>
                </c:pt>
                <c:pt idx="2187">
                  <c:v>6.016465523644014</c:v>
                </c:pt>
                <c:pt idx="2188">
                  <c:v>6.016772770329536</c:v>
                </c:pt>
                <c:pt idx="2189">
                  <c:v>6.016780629255399</c:v>
                </c:pt>
                <c:pt idx="2190">
                  <c:v>0.0</c:v>
                </c:pt>
                <c:pt idx="2191">
                  <c:v>0.0</c:v>
                </c:pt>
                <c:pt idx="2192">
                  <c:v>0.0</c:v>
                </c:pt>
                <c:pt idx="2193">
                  <c:v>0.0</c:v>
                </c:pt>
                <c:pt idx="2194">
                  <c:v>0.0</c:v>
                </c:pt>
                <c:pt idx="2195">
                  <c:v>0.0</c:v>
                </c:pt>
                <c:pt idx="2196">
                  <c:v>0.0</c:v>
                </c:pt>
                <c:pt idx="2197">
                  <c:v>0.0</c:v>
                </c:pt>
                <c:pt idx="2198">
                  <c:v>0.0</c:v>
                </c:pt>
                <c:pt idx="2199">
                  <c:v>0.0</c:v>
                </c:pt>
                <c:pt idx="2200">
                  <c:v>6.01599934230584</c:v>
                </c:pt>
                <c:pt idx="2201">
                  <c:v>6.015913037094236</c:v>
                </c:pt>
                <c:pt idx="2202">
                  <c:v>6.016110019394947</c:v>
                </c:pt>
                <c:pt idx="2203">
                  <c:v>6.016118390689309</c:v>
                </c:pt>
                <c:pt idx="2204">
                  <c:v>6.016276173179897</c:v>
                </c:pt>
                <c:pt idx="2205">
                  <c:v>6.01645719833233</c:v>
                </c:pt>
                <c:pt idx="2206">
                  <c:v>6.016535624173662</c:v>
                </c:pt>
                <c:pt idx="2207">
                  <c:v>6.01660688345057</c:v>
                </c:pt>
                <c:pt idx="2208">
                  <c:v>6.016977116054909</c:v>
                </c:pt>
                <c:pt idx="2209">
                  <c:v>6.01695377896456</c:v>
                </c:pt>
                <c:pt idx="2210">
                  <c:v>0.0</c:v>
                </c:pt>
                <c:pt idx="2211">
                  <c:v>0.0</c:v>
                </c:pt>
                <c:pt idx="2212">
                  <c:v>0.0</c:v>
                </c:pt>
                <c:pt idx="2213">
                  <c:v>0.0</c:v>
                </c:pt>
                <c:pt idx="2214">
                  <c:v>0.0</c:v>
                </c:pt>
                <c:pt idx="2215">
                  <c:v>0.0</c:v>
                </c:pt>
                <c:pt idx="2216">
                  <c:v>0.0</c:v>
                </c:pt>
                <c:pt idx="2217">
                  <c:v>0.0</c:v>
                </c:pt>
                <c:pt idx="2218">
                  <c:v>0.0</c:v>
                </c:pt>
                <c:pt idx="2219">
                  <c:v>0.0</c:v>
                </c:pt>
                <c:pt idx="2220">
                  <c:v>6.016109122867994</c:v>
                </c:pt>
                <c:pt idx="2221">
                  <c:v>6.01607798680787</c:v>
                </c:pt>
                <c:pt idx="2222">
                  <c:v>6.016078677526361</c:v>
                </c:pt>
                <c:pt idx="2223">
                  <c:v>6.016267944201241</c:v>
                </c:pt>
                <c:pt idx="2224">
                  <c:v>6.016480606279449</c:v>
                </c:pt>
                <c:pt idx="2225">
                  <c:v>6.016630555210438</c:v>
                </c:pt>
                <c:pt idx="2226">
                  <c:v>6.016551703572492</c:v>
                </c:pt>
                <c:pt idx="2227">
                  <c:v>6.016701033157722</c:v>
                </c:pt>
                <c:pt idx="2228">
                  <c:v>6.016835324614776</c:v>
                </c:pt>
                <c:pt idx="2229">
                  <c:v>6.01694550774809</c:v>
                </c:pt>
                <c:pt idx="2230">
                  <c:v>0.0</c:v>
                </c:pt>
                <c:pt idx="2231">
                  <c:v>0.0</c:v>
                </c:pt>
                <c:pt idx="2232">
                  <c:v>0.0</c:v>
                </c:pt>
                <c:pt idx="2233">
                  <c:v>0.0</c:v>
                </c:pt>
                <c:pt idx="2234">
                  <c:v>0.0</c:v>
                </c:pt>
                <c:pt idx="2235">
                  <c:v>0.0</c:v>
                </c:pt>
                <c:pt idx="2236">
                  <c:v>0.0</c:v>
                </c:pt>
                <c:pt idx="2237">
                  <c:v>0.0</c:v>
                </c:pt>
                <c:pt idx="2238">
                  <c:v>0.0</c:v>
                </c:pt>
                <c:pt idx="2239">
                  <c:v>0.0</c:v>
                </c:pt>
                <c:pt idx="2240">
                  <c:v>6.015975706312569</c:v>
                </c:pt>
                <c:pt idx="2241">
                  <c:v>6.016125150874297</c:v>
                </c:pt>
                <c:pt idx="2242">
                  <c:v>6.015960626993754</c:v>
                </c:pt>
                <c:pt idx="2243">
                  <c:v>6.01625226287941</c:v>
                </c:pt>
                <c:pt idx="2244">
                  <c:v>6.016449245879448</c:v>
                </c:pt>
                <c:pt idx="2245">
                  <c:v>6.01652811451756</c:v>
                </c:pt>
                <c:pt idx="2246">
                  <c:v>6.016709262684768</c:v>
                </c:pt>
                <c:pt idx="2247">
                  <c:v>6.016614630461278</c:v>
                </c:pt>
                <c:pt idx="2248">
                  <c:v>6.016756620277407</c:v>
                </c:pt>
                <c:pt idx="2249">
                  <c:v>6.016946168546268</c:v>
                </c:pt>
                <c:pt idx="2250">
                  <c:v>0.0</c:v>
                </c:pt>
                <c:pt idx="2251">
                  <c:v>0.0</c:v>
                </c:pt>
                <c:pt idx="2252">
                  <c:v>0.0</c:v>
                </c:pt>
                <c:pt idx="2253">
                  <c:v>0.0</c:v>
                </c:pt>
                <c:pt idx="2254">
                  <c:v>0.0</c:v>
                </c:pt>
                <c:pt idx="2255">
                  <c:v>0.0</c:v>
                </c:pt>
                <c:pt idx="2256">
                  <c:v>0.0</c:v>
                </c:pt>
                <c:pt idx="2257">
                  <c:v>0.0</c:v>
                </c:pt>
                <c:pt idx="2258">
                  <c:v>0.0</c:v>
                </c:pt>
                <c:pt idx="2259">
                  <c:v>0.0</c:v>
                </c:pt>
                <c:pt idx="2260">
                  <c:v>6.015920363875574</c:v>
                </c:pt>
                <c:pt idx="2261">
                  <c:v>6.015889349237638</c:v>
                </c:pt>
                <c:pt idx="2262">
                  <c:v>6.016031358084891</c:v>
                </c:pt>
                <c:pt idx="2263">
                  <c:v>6.016126166206164</c:v>
                </c:pt>
                <c:pt idx="2264">
                  <c:v>6.016228664133092</c:v>
                </c:pt>
                <c:pt idx="2265">
                  <c:v>6.01640178160381</c:v>
                </c:pt>
                <c:pt idx="2266">
                  <c:v>6.016441287440844</c:v>
                </c:pt>
                <c:pt idx="2267">
                  <c:v>6.016488836143155</c:v>
                </c:pt>
                <c:pt idx="2268">
                  <c:v>6.016819646187493</c:v>
                </c:pt>
                <c:pt idx="2269">
                  <c:v>6.016678031708655</c:v>
                </c:pt>
                <c:pt idx="2270">
                  <c:v>0.0</c:v>
                </c:pt>
                <c:pt idx="2271">
                  <c:v>0.0</c:v>
                </c:pt>
                <c:pt idx="2272">
                  <c:v>0.0</c:v>
                </c:pt>
                <c:pt idx="2273">
                  <c:v>0.0</c:v>
                </c:pt>
                <c:pt idx="2274">
                  <c:v>0.0</c:v>
                </c:pt>
                <c:pt idx="2275">
                  <c:v>0.0</c:v>
                </c:pt>
                <c:pt idx="2276">
                  <c:v>0.0</c:v>
                </c:pt>
                <c:pt idx="2277">
                  <c:v>0.0</c:v>
                </c:pt>
                <c:pt idx="2278">
                  <c:v>0.0</c:v>
                </c:pt>
                <c:pt idx="2279">
                  <c:v>0.0</c:v>
                </c:pt>
                <c:pt idx="2280">
                  <c:v>6.015834049552505</c:v>
                </c:pt>
                <c:pt idx="2281">
                  <c:v>6.015905327808666</c:v>
                </c:pt>
                <c:pt idx="2282">
                  <c:v>6.015944996812554</c:v>
                </c:pt>
                <c:pt idx="2283">
                  <c:v>6.016142121159715</c:v>
                </c:pt>
                <c:pt idx="2284">
                  <c:v>6.01625214132176</c:v>
                </c:pt>
                <c:pt idx="2285">
                  <c:v>6.016339150661351</c:v>
                </c:pt>
                <c:pt idx="2286">
                  <c:v>6.016323561895267</c:v>
                </c:pt>
                <c:pt idx="2287">
                  <c:v>6.016560073342409</c:v>
                </c:pt>
                <c:pt idx="2288">
                  <c:v>6.016803771561984</c:v>
                </c:pt>
                <c:pt idx="2289">
                  <c:v>6.016851423572782</c:v>
                </c:pt>
                <c:pt idx="2290">
                  <c:v>0.0</c:v>
                </c:pt>
                <c:pt idx="2291">
                  <c:v>0.0</c:v>
                </c:pt>
                <c:pt idx="2292">
                  <c:v>0.0</c:v>
                </c:pt>
                <c:pt idx="2293">
                  <c:v>0.0</c:v>
                </c:pt>
                <c:pt idx="2294">
                  <c:v>0.0</c:v>
                </c:pt>
                <c:pt idx="2295">
                  <c:v>0.0</c:v>
                </c:pt>
                <c:pt idx="2296">
                  <c:v>0.0</c:v>
                </c:pt>
                <c:pt idx="2297">
                  <c:v>0.0</c:v>
                </c:pt>
                <c:pt idx="2298">
                  <c:v>0.0</c:v>
                </c:pt>
                <c:pt idx="2299">
                  <c:v>0.0</c:v>
                </c:pt>
                <c:pt idx="2300">
                  <c:v>6.015991024982538</c:v>
                </c:pt>
                <c:pt idx="2301">
                  <c:v>6.016023201788478</c:v>
                </c:pt>
                <c:pt idx="2302">
                  <c:v>6.01600016204432</c:v>
                </c:pt>
                <c:pt idx="2303">
                  <c:v>6.016039413183936</c:v>
                </c:pt>
                <c:pt idx="2304">
                  <c:v>6.01629941557061</c:v>
                </c:pt>
                <c:pt idx="2305">
                  <c:v>6.016512344718335</c:v>
                </c:pt>
                <c:pt idx="2306">
                  <c:v>6.016582801863533</c:v>
                </c:pt>
                <c:pt idx="2307">
                  <c:v>6.016370833641941</c:v>
                </c:pt>
                <c:pt idx="2308">
                  <c:v>6.016489156711438</c:v>
                </c:pt>
                <c:pt idx="2309">
                  <c:v>6.01670198872217</c:v>
                </c:pt>
                <c:pt idx="2310">
                  <c:v>0.0</c:v>
                </c:pt>
                <c:pt idx="2311">
                  <c:v>0.0</c:v>
                </c:pt>
                <c:pt idx="2312">
                  <c:v>0.0</c:v>
                </c:pt>
                <c:pt idx="2313">
                  <c:v>0.0</c:v>
                </c:pt>
                <c:pt idx="2314">
                  <c:v>0.0</c:v>
                </c:pt>
                <c:pt idx="2315">
                  <c:v>0.0</c:v>
                </c:pt>
                <c:pt idx="2316">
                  <c:v>0.0</c:v>
                </c:pt>
                <c:pt idx="2317">
                  <c:v>0.0</c:v>
                </c:pt>
                <c:pt idx="2318">
                  <c:v>0.0</c:v>
                </c:pt>
                <c:pt idx="2319">
                  <c:v>0.0</c:v>
                </c:pt>
                <c:pt idx="2320">
                  <c:v>6.015786269234185</c:v>
                </c:pt>
                <c:pt idx="2321">
                  <c:v>6.015881490901458</c:v>
                </c:pt>
                <c:pt idx="2322">
                  <c:v>6.016228116121333</c:v>
                </c:pt>
                <c:pt idx="2323">
                  <c:v>6.016244214032385</c:v>
                </c:pt>
                <c:pt idx="2324">
                  <c:v>6.016291854608257</c:v>
                </c:pt>
                <c:pt idx="2325">
                  <c:v>6.016535786246878</c:v>
                </c:pt>
                <c:pt idx="2326">
                  <c:v>6.016472828427376</c:v>
                </c:pt>
                <c:pt idx="2327">
                  <c:v>6.016543975276287</c:v>
                </c:pt>
                <c:pt idx="2328">
                  <c:v>6.016559581909314</c:v>
                </c:pt>
                <c:pt idx="2329">
                  <c:v>6.016788310821133</c:v>
                </c:pt>
                <c:pt idx="2330">
                  <c:v>0.0</c:v>
                </c:pt>
                <c:pt idx="2331">
                  <c:v>0.0</c:v>
                </c:pt>
                <c:pt idx="2332">
                  <c:v>0.0</c:v>
                </c:pt>
                <c:pt idx="2333">
                  <c:v>0.0</c:v>
                </c:pt>
                <c:pt idx="2334">
                  <c:v>0.0</c:v>
                </c:pt>
                <c:pt idx="2335">
                  <c:v>0.0</c:v>
                </c:pt>
                <c:pt idx="2336">
                  <c:v>0.0</c:v>
                </c:pt>
                <c:pt idx="2337">
                  <c:v>0.0</c:v>
                </c:pt>
                <c:pt idx="2338">
                  <c:v>0.0</c:v>
                </c:pt>
                <c:pt idx="2339">
                  <c:v>0.0</c:v>
                </c:pt>
                <c:pt idx="2340">
                  <c:v>6.015817905943071</c:v>
                </c:pt>
                <c:pt idx="2341">
                  <c:v>6.01602312899957</c:v>
                </c:pt>
                <c:pt idx="2342">
                  <c:v>6.015959995710412</c:v>
                </c:pt>
                <c:pt idx="2343">
                  <c:v>6.016181094203404</c:v>
                </c:pt>
                <c:pt idx="2344">
                  <c:v>6.016307489118499</c:v>
                </c:pt>
                <c:pt idx="2345">
                  <c:v>6.016417788412177</c:v>
                </c:pt>
                <c:pt idx="2346">
                  <c:v>6.016441517939737</c:v>
                </c:pt>
                <c:pt idx="2347">
                  <c:v>6.016630397222697</c:v>
                </c:pt>
                <c:pt idx="2348">
                  <c:v>6.01681173497962</c:v>
                </c:pt>
                <c:pt idx="2349">
                  <c:v>6.016780629255399</c:v>
                </c:pt>
                <c:pt idx="2350">
                  <c:v>0.0</c:v>
                </c:pt>
                <c:pt idx="2351">
                  <c:v>0.0</c:v>
                </c:pt>
                <c:pt idx="2352">
                  <c:v>0.0</c:v>
                </c:pt>
                <c:pt idx="2353">
                  <c:v>0.0</c:v>
                </c:pt>
                <c:pt idx="2354">
                  <c:v>0.0</c:v>
                </c:pt>
                <c:pt idx="2355">
                  <c:v>0.0</c:v>
                </c:pt>
                <c:pt idx="2356">
                  <c:v>0.0</c:v>
                </c:pt>
                <c:pt idx="2357">
                  <c:v>0.0</c:v>
                </c:pt>
                <c:pt idx="2358">
                  <c:v>0.0</c:v>
                </c:pt>
                <c:pt idx="2359">
                  <c:v>0.0</c:v>
                </c:pt>
                <c:pt idx="2360">
                  <c:v>6.015723701592691</c:v>
                </c:pt>
                <c:pt idx="2361">
                  <c:v>6.015944493248359</c:v>
                </c:pt>
                <c:pt idx="2362">
                  <c:v>6.015984160748244</c:v>
                </c:pt>
                <c:pt idx="2363">
                  <c:v>6.0161734837826</c:v>
                </c:pt>
                <c:pt idx="2364">
                  <c:v>6.016330872021538</c:v>
                </c:pt>
                <c:pt idx="2365">
                  <c:v>6.016496517323988</c:v>
                </c:pt>
                <c:pt idx="2366">
                  <c:v>6.01641787957313</c:v>
                </c:pt>
                <c:pt idx="2367">
                  <c:v>6.016638623261682</c:v>
                </c:pt>
                <c:pt idx="2368">
                  <c:v>6.016560073342409</c:v>
                </c:pt>
                <c:pt idx="2369">
                  <c:v>6.016788449465314</c:v>
                </c:pt>
                <c:pt idx="2370">
                  <c:v>0.0</c:v>
                </c:pt>
                <c:pt idx="2371">
                  <c:v>0.0</c:v>
                </c:pt>
                <c:pt idx="2372">
                  <c:v>0.0</c:v>
                </c:pt>
                <c:pt idx="2373">
                  <c:v>0.0</c:v>
                </c:pt>
                <c:pt idx="2374">
                  <c:v>0.0</c:v>
                </c:pt>
                <c:pt idx="2375">
                  <c:v>0.0</c:v>
                </c:pt>
                <c:pt idx="2376">
                  <c:v>0.0</c:v>
                </c:pt>
                <c:pt idx="2377">
                  <c:v>0.0</c:v>
                </c:pt>
                <c:pt idx="2378">
                  <c:v>0.0</c:v>
                </c:pt>
                <c:pt idx="2379">
                  <c:v>0.0</c:v>
                </c:pt>
                <c:pt idx="2380">
                  <c:v>6.015818365923342</c:v>
                </c:pt>
                <c:pt idx="2381">
                  <c:v>6.015802720341643</c:v>
                </c:pt>
                <c:pt idx="2382">
                  <c:v>6.015960382846884</c:v>
                </c:pt>
                <c:pt idx="2383">
                  <c:v>6.016078730008716</c:v>
                </c:pt>
                <c:pt idx="2384">
                  <c:v>6.01614248812862</c:v>
                </c:pt>
                <c:pt idx="2385">
                  <c:v>6.016449566801225</c:v>
                </c:pt>
                <c:pt idx="2386">
                  <c:v>6.016402290346468</c:v>
                </c:pt>
                <c:pt idx="2387">
                  <c:v>6.01652061418103</c:v>
                </c:pt>
                <c:pt idx="2388">
                  <c:v>6.016662506515599</c:v>
                </c:pt>
                <c:pt idx="2389">
                  <c:v>6.016725466179101</c:v>
                </c:pt>
                <c:pt idx="2390">
                  <c:v>0.0</c:v>
                </c:pt>
                <c:pt idx="2391">
                  <c:v>0.0</c:v>
                </c:pt>
                <c:pt idx="2392">
                  <c:v>0.0</c:v>
                </c:pt>
                <c:pt idx="2393">
                  <c:v>0.0</c:v>
                </c:pt>
                <c:pt idx="2394">
                  <c:v>0.0</c:v>
                </c:pt>
                <c:pt idx="2395">
                  <c:v>0.0</c:v>
                </c:pt>
                <c:pt idx="2396">
                  <c:v>0.0</c:v>
                </c:pt>
                <c:pt idx="2397">
                  <c:v>0.0</c:v>
                </c:pt>
                <c:pt idx="2398">
                  <c:v>0.0</c:v>
                </c:pt>
                <c:pt idx="2399">
                  <c:v>0.0</c:v>
                </c:pt>
                <c:pt idx="2400">
                  <c:v>6.015889019747831</c:v>
                </c:pt>
                <c:pt idx="2401">
                  <c:v>6.015849844330115</c:v>
                </c:pt>
                <c:pt idx="2402">
                  <c:v>6.015921113007757</c:v>
                </c:pt>
                <c:pt idx="2403">
                  <c:v>6.016110484557477</c:v>
                </c:pt>
                <c:pt idx="2404">
                  <c:v>6.016197049974858</c:v>
                </c:pt>
                <c:pt idx="2405">
                  <c:v>6.016354831564641</c:v>
                </c:pt>
                <c:pt idx="2406">
                  <c:v>6.016520336137344</c:v>
                </c:pt>
                <c:pt idx="2407">
                  <c:v>6.016607022970956</c:v>
                </c:pt>
                <c:pt idx="2408">
                  <c:v>6.01669377637952</c:v>
                </c:pt>
                <c:pt idx="2409">
                  <c:v>6.016788449465314</c:v>
                </c:pt>
                <c:pt idx="2410">
                  <c:v>0.0</c:v>
                </c:pt>
                <c:pt idx="2411">
                  <c:v>0.0</c:v>
                </c:pt>
                <c:pt idx="2412">
                  <c:v>0.0</c:v>
                </c:pt>
                <c:pt idx="2413">
                  <c:v>0.0</c:v>
                </c:pt>
                <c:pt idx="2414">
                  <c:v>0.0</c:v>
                </c:pt>
                <c:pt idx="2415">
                  <c:v>0.0</c:v>
                </c:pt>
                <c:pt idx="2416">
                  <c:v>0.0</c:v>
                </c:pt>
                <c:pt idx="2417">
                  <c:v>0.0</c:v>
                </c:pt>
                <c:pt idx="2418">
                  <c:v>0.0</c:v>
                </c:pt>
                <c:pt idx="2419">
                  <c:v>0.0</c:v>
                </c:pt>
                <c:pt idx="2420">
                  <c:v>6.015786344443937</c:v>
                </c:pt>
                <c:pt idx="2421">
                  <c:v>6.015865671202389</c:v>
                </c:pt>
                <c:pt idx="2422">
                  <c:v>6.016015701522615</c:v>
                </c:pt>
                <c:pt idx="2423">
                  <c:v>6.016000166311406</c:v>
                </c:pt>
                <c:pt idx="2424">
                  <c:v>6.016220779832492</c:v>
                </c:pt>
                <c:pt idx="2425">
                  <c:v>6.016213053475425</c:v>
                </c:pt>
                <c:pt idx="2426">
                  <c:v>6.016386560493636</c:v>
                </c:pt>
                <c:pt idx="2427">
                  <c:v>6.016504723978762</c:v>
                </c:pt>
                <c:pt idx="2428">
                  <c:v>6.016701760218044</c:v>
                </c:pt>
                <c:pt idx="2429">
                  <c:v>6.01673318281185</c:v>
                </c:pt>
                <c:pt idx="2430">
                  <c:v>0.0</c:v>
                </c:pt>
                <c:pt idx="2431">
                  <c:v>0.0</c:v>
                </c:pt>
                <c:pt idx="2432">
                  <c:v>0.0</c:v>
                </c:pt>
                <c:pt idx="2433">
                  <c:v>0.0</c:v>
                </c:pt>
                <c:pt idx="2434">
                  <c:v>0.0</c:v>
                </c:pt>
                <c:pt idx="2435">
                  <c:v>0.0</c:v>
                </c:pt>
                <c:pt idx="2436">
                  <c:v>0.0</c:v>
                </c:pt>
                <c:pt idx="2437">
                  <c:v>0.0</c:v>
                </c:pt>
                <c:pt idx="2438">
                  <c:v>0.0</c:v>
                </c:pt>
                <c:pt idx="2439">
                  <c:v>0.0</c:v>
                </c:pt>
                <c:pt idx="2440">
                  <c:v>6.015786269234185</c:v>
                </c:pt>
                <c:pt idx="2441">
                  <c:v>6.015912893618466</c:v>
                </c:pt>
                <c:pt idx="2442">
                  <c:v>6.015866218191868</c:v>
                </c:pt>
                <c:pt idx="2443">
                  <c:v>6.01609475492349</c:v>
                </c:pt>
                <c:pt idx="2444">
                  <c:v>6.016165757298078</c:v>
                </c:pt>
                <c:pt idx="2445">
                  <c:v>6.016354972577465</c:v>
                </c:pt>
                <c:pt idx="2446">
                  <c:v>6.016362972129904</c:v>
                </c:pt>
                <c:pt idx="2447">
                  <c:v>6.016591292902214</c:v>
                </c:pt>
                <c:pt idx="2448">
                  <c:v>6.016575753068532</c:v>
                </c:pt>
                <c:pt idx="2449">
                  <c:v>6.016709684635343</c:v>
                </c:pt>
                <c:pt idx="2450">
                  <c:v>0.0</c:v>
                </c:pt>
                <c:pt idx="2451">
                  <c:v>0.0</c:v>
                </c:pt>
                <c:pt idx="2452">
                  <c:v>0.0</c:v>
                </c:pt>
                <c:pt idx="2453">
                  <c:v>0.0</c:v>
                </c:pt>
                <c:pt idx="2454">
                  <c:v>0.0</c:v>
                </c:pt>
                <c:pt idx="2455">
                  <c:v>0.0</c:v>
                </c:pt>
                <c:pt idx="2456">
                  <c:v>0.0</c:v>
                </c:pt>
                <c:pt idx="2457">
                  <c:v>0.0</c:v>
                </c:pt>
                <c:pt idx="2458">
                  <c:v>0.0</c:v>
                </c:pt>
                <c:pt idx="2459">
                  <c:v>0.0</c:v>
                </c:pt>
                <c:pt idx="2460">
                  <c:v>6.015920479956281</c:v>
                </c:pt>
                <c:pt idx="2461">
                  <c:v>6.015810526882666</c:v>
                </c:pt>
                <c:pt idx="2462">
                  <c:v>6.016062700418245</c:v>
                </c:pt>
                <c:pt idx="2463">
                  <c:v>6.016062975858932</c:v>
                </c:pt>
                <c:pt idx="2464">
                  <c:v>6.016165851448394</c:v>
                </c:pt>
                <c:pt idx="2465">
                  <c:v>6.016339150661351</c:v>
                </c:pt>
                <c:pt idx="2466">
                  <c:v>6.016512525013018</c:v>
                </c:pt>
                <c:pt idx="2467">
                  <c:v>6.01666998248051</c:v>
                </c:pt>
                <c:pt idx="2468">
                  <c:v>6.016631081298243</c:v>
                </c:pt>
                <c:pt idx="2469">
                  <c:v>6.016906523853664</c:v>
                </c:pt>
                <c:pt idx="2470">
                  <c:v>0.0</c:v>
                </c:pt>
                <c:pt idx="2471">
                  <c:v>0.0</c:v>
                </c:pt>
                <c:pt idx="2472">
                  <c:v>0.0</c:v>
                </c:pt>
                <c:pt idx="2473">
                  <c:v>0.0</c:v>
                </c:pt>
                <c:pt idx="2474">
                  <c:v>0.0</c:v>
                </c:pt>
                <c:pt idx="2475">
                  <c:v>0.0</c:v>
                </c:pt>
                <c:pt idx="2476">
                  <c:v>0.0</c:v>
                </c:pt>
                <c:pt idx="2477">
                  <c:v>0.0</c:v>
                </c:pt>
                <c:pt idx="2478">
                  <c:v>0.0</c:v>
                </c:pt>
                <c:pt idx="2479">
                  <c:v>0.0</c:v>
                </c:pt>
                <c:pt idx="2480">
                  <c:v>6.01588872653226</c:v>
                </c:pt>
                <c:pt idx="2481">
                  <c:v>6.015944350022616</c:v>
                </c:pt>
                <c:pt idx="2482">
                  <c:v>6.01600779586377</c:v>
                </c:pt>
                <c:pt idx="2483">
                  <c:v>6.016212895878999</c:v>
                </c:pt>
                <c:pt idx="2484">
                  <c:v>6.016236854575117</c:v>
                </c:pt>
                <c:pt idx="2485">
                  <c:v>6.01638610123999</c:v>
                </c:pt>
                <c:pt idx="2486">
                  <c:v>6.01655956553746</c:v>
                </c:pt>
                <c:pt idx="2487">
                  <c:v>6.01659120380121</c:v>
                </c:pt>
                <c:pt idx="2488">
                  <c:v>6.016686080864475</c:v>
                </c:pt>
                <c:pt idx="2489">
                  <c:v>6.016843426172183</c:v>
                </c:pt>
                <c:pt idx="2490">
                  <c:v>0.0</c:v>
                </c:pt>
                <c:pt idx="2491">
                  <c:v>0.0</c:v>
                </c:pt>
                <c:pt idx="2492">
                  <c:v>0.0</c:v>
                </c:pt>
                <c:pt idx="2493">
                  <c:v>0.0</c:v>
                </c:pt>
                <c:pt idx="2494">
                  <c:v>0.0</c:v>
                </c:pt>
                <c:pt idx="2495">
                  <c:v>0.0</c:v>
                </c:pt>
                <c:pt idx="2496">
                  <c:v>0.0</c:v>
                </c:pt>
                <c:pt idx="2497">
                  <c:v>0.0</c:v>
                </c:pt>
                <c:pt idx="2498">
                  <c:v>0.0</c:v>
                </c:pt>
                <c:pt idx="2499">
                  <c:v>0.0</c:v>
                </c:pt>
                <c:pt idx="2500">
                  <c:v>6.015865362390528</c:v>
                </c:pt>
                <c:pt idx="2501">
                  <c:v>6.015944350022616</c:v>
                </c:pt>
                <c:pt idx="2502">
                  <c:v>6.015976310063585</c:v>
                </c:pt>
                <c:pt idx="2503">
                  <c:v>6.016157708752646</c:v>
                </c:pt>
                <c:pt idx="2504">
                  <c:v>6.016315537825585</c:v>
                </c:pt>
                <c:pt idx="2505">
                  <c:v>6.016496517323988</c:v>
                </c:pt>
                <c:pt idx="2506">
                  <c:v>6.016654581678454</c:v>
                </c:pt>
                <c:pt idx="2507">
                  <c:v>6.016748809638601</c:v>
                </c:pt>
                <c:pt idx="2508">
                  <c:v>6.016756620277407</c:v>
                </c:pt>
                <c:pt idx="2509">
                  <c:v>6.01673331097671</c:v>
                </c:pt>
                <c:pt idx="2510">
                  <c:v>0.0</c:v>
                </c:pt>
                <c:pt idx="2511">
                  <c:v>0.0</c:v>
                </c:pt>
                <c:pt idx="2512">
                  <c:v>0.0</c:v>
                </c:pt>
                <c:pt idx="2513">
                  <c:v>0.0</c:v>
                </c:pt>
                <c:pt idx="2514">
                  <c:v>0.0</c:v>
                </c:pt>
                <c:pt idx="2515">
                  <c:v>0.0</c:v>
                </c:pt>
                <c:pt idx="2516">
                  <c:v>0.0</c:v>
                </c:pt>
                <c:pt idx="2517">
                  <c:v>0.0</c:v>
                </c:pt>
                <c:pt idx="2518">
                  <c:v>0.0</c:v>
                </c:pt>
                <c:pt idx="2519">
                  <c:v>0.0</c:v>
                </c:pt>
                <c:pt idx="2520">
                  <c:v>6.015951706833026</c:v>
                </c:pt>
                <c:pt idx="2521">
                  <c:v>6.015936671902925</c:v>
                </c:pt>
                <c:pt idx="2522">
                  <c:v>6.01596833542931</c:v>
                </c:pt>
                <c:pt idx="2523">
                  <c:v>6.016023658414711</c:v>
                </c:pt>
                <c:pt idx="2524">
                  <c:v>6.016331219268245</c:v>
                </c:pt>
                <c:pt idx="2525">
                  <c:v>6.016433705878736</c:v>
                </c:pt>
                <c:pt idx="2526">
                  <c:v>6.01647315569018</c:v>
                </c:pt>
                <c:pt idx="2527">
                  <c:v>6.01663871202076</c:v>
                </c:pt>
                <c:pt idx="2528">
                  <c:v>6.016748990437031</c:v>
                </c:pt>
                <c:pt idx="2529">
                  <c:v>6.016867015995252</c:v>
                </c:pt>
                <c:pt idx="2530">
                  <c:v>0.0</c:v>
                </c:pt>
                <c:pt idx="2531">
                  <c:v>0.0</c:v>
                </c:pt>
                <c:pt idx="2532">
                  <c:v>0.0</c:v>
                </c:pt>
                <c:pt idx="2533">
                  <c:v>0.0</c:v>
                </c:pt>
                <c:pt idx="2534">
                  <c:v>0.0</c:v>
                </c:pt>
                <c:pt idx="2535">
                  <c:v>0.0</c:v>
                </c:pt>
                <c:pt idx="2536">
                  <c:v>0.0</c:v>
                </c:pt>
                <c:pt idx="2537">
                  <c:v>0.0</c:v>
                </c:pt>
                <c:pt idx="2538">
                  <c:v>0.0</c:v>
                </c:pt>
                <c:pt idx="2539">
                  <c:v>0.0</c:v>
                </c:pt>
                <c:pt idx="2540">
                  <c:v>6.015896822195876</c:v>
                </c:pt>
                <c:pt idx="2541">
                  <c:v>6.015912809521866</c:v>
                </c:pt>
                <c:pt idx="2542">
                  <c:v>6.016038991881345</c:v>
                </c:pt>
                <c:pt idx="2543">
                  <c:v>6.01623653280839</c:v>
                </c:pt>
                <c:pt idx="2544">
                  <c:v>6.01627568586833</c:v>
                </c:pt>
                <c:pt idx="2545">
                  <c:v>6.016496517323988</c:v>
                </c:pt>
                <c:pt idx="2546">
                  <c:v>6.016559654818885</c:v>
                </c:pt>
                <c:pt idx="2547">
                  <c:v>6.016677538650177</c:v>
                </c:pt>
                <c:pt idx="2548">
                  <c:v>6.016914562318213</c:v>
                </c:pt>
                <c:pt idx="2549">
                  <c:v>6.016914386117326</c:v>
                </c:pt>
                <c:pt idx="2550">
                  <c:v>0.0</c:v>
                </c:pt>
                <c:pt idx="2551">
                  <c:v>0.0</c:v>
                </c:pt>
                <c:pt idx="2552">
                  <c:v>0.0</c:v>
                </c:pt>
                <c:pt idx="2553">
                  <c:v>0.0</c:v>
                </c:pt>
                <c:pt idx="2554">
                  <c:v>0.0</c:v>
                </c:pt>
                <c:pt idx="2555">
                  <c:v>0.0</c:v>
                </c:pt>
                <c:pt idx="2556">
                  <c:v>0.0</c:v>
                </c:pt>
                <c:pt idx="2557">
                  <c:v>0.0</c:v>
                </c:pt>
                <c:pt idx="2558">
                  <c:v>0.0</c:v>
                </c:pt>
                <c:pt idx="2559">
                  <c:v>0.0</c:v>
                </c:pt>
                <c:pt idx="2560">
                  <c:v>6.01580218580646</c:v>
                </c:pt>
                <c:pt idx="2561">
                  <c:v>6.015960079727199</c:v>
                </c:pt>
                <c:pt idx="2562">
                  <c:v>6.016039406622966</c:v>
                </c:pt>
                <c:pt idx="2563">
                  <c:v>6.016173161522944</c:v>
                </c:pt>
                <c:pt idx="2564">
                  <c:v>6.016370239853583</c:v>
                </c:pt>
                <c:pt idx="2565">
                  <c:v>6.016472975309504</c:v>
                </c:pt>
                <c:pt idx="2566">
                  <c:v>6.01663839176463</c:v>
                </c:pt>
                <c:pt idx="2567">
                  <c:v>6.016654303017551</c:v>
                </c:pt>
                <c:pt idx="2568">
                  <c:v>6.016922254571963</c:v>
                </c:pt>
                <c:pt idx="2569">
                  <c:v>6.017064177026931</c:v>
                </c:pt>
                <c:pt idx="2570">
                  <c:v>0.0</c:v>
                </c:pt>
                <c:pt idx="2571">
                  <c:v>0.0</c:v>
                </c:pt>
                <c:pt idx="2572">
                  <c:v>0.0</c:v>
                </c:pt>
                <c:pt idx="2573">
                  <c:v>0.0</c:v>
                </c:pt>
                <c:pt idx="2574">
                  <c:v>0.0</c:v>
                </c:pt>
                <c:pt idx="2575">
                  <c:v>0.0</c:v>
                </c:pt>
                <c:pt idx="2576">
                  <c:v>0.0</c:v>
                </c:pt>
                <c:pt idx="2577">
                  <c:v>0.0</c:v>
                </c:pt>
                <c:pt idx="2578">
                  <c:v>0.0</c:v>
                </c:pt>
                <c:pt idx="2579">
                  <c:v>0.0</c:v>
                </c:pt>
                <c:pt idx="2580">
                  <c:v>6.015951823590727</c:v>
                </c:pt>
                <c:pt idx="2581">
                  <c:v>6.015841939688475</c:v>
                </c:pt>
                <c:pt idx="2582">
                  <c:v>6.01601577114739</c:v>
                </c:pt>
                <c:pt idx="2583">
                  <c:v>6.016228577186046</c:v>
                </c:pt>
                <c:pt idx="2584">
                  <c:v>6.016417607827504</c:v>
                </c:pt>
                <c:pt idx="2585">
                  <c:v>6.01647287843198</c:v>
                </c:pt>
                <c:pt idx="2586">
                  <c:v>6.0164889764497</c:v>
                </c:pt>
                <c:pt idx="2587">
                  <c:v>6.01674909002989</c:v>
                </c:pt>
                <c:pt idx="2588">
                  <c:v>6.016898729889464</c:v>
                </c:pt>
                <c:pt idx="2589">
                  <c:v>6.016914333751425</c:v>
                </c:pt>
                <c:pt idx="2590">
                  <c:v>0.0</c:v>
                </c:pt>
                <c:pt idx="2591">
                  <c:v>0.0</c:v>
                </c:pt>
                <c:pt idx="2592">
                  <c:v>0.0</c:v>
                </c:pt>
                <c:pt idx="2593">
                  <c:v>0.0</c:v>
                </c:pt>
                <c:pt idx="2594">
                  <c:v>0.0</c:v>
                </c:pt>
                <c:pt idx="2595">
                  <c:v>0.0</c:v>
                </c:pt>
                <c:pt idx="2596">
                  <c:v>0.0</c:v>
                </c:pt>
                <c:pt idx="2597">
                  <c:v>0.0</c:v>
                </c:pt>
                <c:pt idx="2598">
                  <c:v>0.0</c:v>
                </c:pt>
                <c:pt idx="2599">
                  <c:v>0.0</c:v>
                </c:pt>
                <c:pt idx="2600">
                  <c:v>6.01584154042737</c:v>
                </c:pt>
                <c:pt idx="2601">
                  <c:v>6.015905062680894</c:v>
                </c:pt>
                <c:pt idx="2602">
                  <c:v>6.015921218814738</c:v>
                </c:pt>
                <c:pt idx="2603">
                  <c:v>6.016047065795835</c:v>
                </c:pt>
                <c:pt idx="2604">
                  <c:v>6.016220828339778</c:v>
                </c:pt>
                <c:pt idx="2605">
                  <c:v>6.016394290950032</c:v>
                </c:pt>
                <c:pt idx="2606">
                  <c:v>6.016701388877221</c:v>
                </c:pt>
                <c:pt idx="2607">
                  <c:v>6.01678032611273</c:v>
                </c:pt>
                <c:pt idx="2608">
                  <c:v>6.016733589814557</c:v>
                </c:pt>
                <c:pt idx="2609">
                  <c:v>6.016780768041546</c:v>
                </c:pt>
                <c:pt idx="2610">
                  <c:v>0.0</c:v>
                </c:pt>
                <c:pt idx="2611">
                  <c:v>0.0</c:v>
                </c:pt>
                <c:pt idx="2612">
                  <c:v>0.0</c:v>
                </c:pt>
                <c:pt idx="2613">
                  <c:v>0.0</c:v>
                </c:pt>
                <c:pt idx="2614">
                  <c:v>0.0</c:v>
                </c:pt>
                <c:pt idx="2615">
                  <c:v>0.0</c:v>
                </c:pt>
                <c:pt idx="2616">
                  <c:v>0.0</c:v>
                </c:pt>
                <c:pt idx="2617">
                  <c:v>0.0</c:v>
                </c:pt>
                <c:pt idx="2618">
                  <c:v>0.0</c:v>
                </c:pt>
                <c:pt idx="2619">
                  <c:v>0.0</c:v>
                </c:pt>
                <c:pt idx="2620">
                  <c:v>6.015597547000005</c:v>
                </c:pt>
                <c:pt idx="2621">
                  <c:v>6.015590269441367</c:v>
                </c:pt>
                <c:pt idx="2622">
                  <c:v>6.01565368393738</c:v>
                </c:pt>
                <c:pt idx="2623">
                  <c:v>6.015725081048264</c:v>
                </c:pt>
                <c:pt idx="2624">
                  <c:v>6.015984617299235</c:v>
                </c:pt>
                <c:pt idx="2625">
                  <c:v>6.016142515469367</c:v>
                </c:pt>
                <c:pt idx="2626">
                  <c:v>6.01618978490281</c:v>
                </c:pt>
                <c:pt idx="2627">
                  <c:v>6.016323975659521</c:v>
                </c:pt>
                <c:pt idx="2628">
                  <c:v>6.016442346483911</c:v>
                </c:pt>
                <c:pt idx="2629">
                  <c:v>6.016576000704471</c:v>
                </c:pt>
                <c:pt idx="2630">
                  <c:v>0.0</c:v>
                </c:pt>
                <c:pt idx="2631">
                  <c:v>0.0</c:v>
                </c:pt>
                <c:pt idx="2632">
                  <c:v>0.0</c:v>
                </c:pt>
                <c:pt idx="2633">
                  <c:v>0.0</c:v>
                </c:pt>
                <c:pt idx="2634">
                  <c:v>0.0</c:v>
                </c:pt>
                <c:pt idx="2635">
                  <c:v>0.0</c:v>
                </c:pt>
                <c:pt idx="2636">
                  <c:v>0.0</c:v>
                </c:pt>
                <c:pt idx="2637">
                  <c:v>0.0</c:v>
                </c:pt>
                <c:pt idx="2638">
                  <c:v>0.0</c:v>
                </c:pt>
                <c:pt idx="2639">
                  <c:v>0.0</c:v>
                </c:pt>
                <c:pt idx="2640">
                  <c:v>6.015338250242968</c:v>
                </c:pt>
                <c:pt idx="2641">
                  <c:v>6.015149389176818</c:v>
                </c:pt>
                <c:pt idx="2642">
                  <c:v>6.015314773038746</c:v>
                </c:pt>
                <c:pt idx="2643">
                  <c:v>6.01560649118438</c:v>
                </c:pt>
                <c:pt idx="2644">
                  <c:v>6.015693200177366</c:v>
                </c:pt>
                <c:pt idx="2645">
                  <c:v>6.01575647105683</c:v>
                </c:pt>
                <c:pt idx="2646">
                  <c:v>6.015977332961087</c:v>
                </c:pt>
                <c:pt idx="2647">
                  <c:v>6.016142741898083</c:v>
                </c:pt>
                <c:pt idx="2648">
                  <c:v>6.016111747539449</c:v>
                </c:pt>
                <c:pt idx="2649">
                  <c:v>6.016387131003245</c:v>
                </c:pt>
                <c:pt idx="2650">
                  <c:v>0.0</c:v>
                </c:pt>
                <c:pt idx="2651">
                  <c:v>0.0</c:v>
                </c:pt>
                <c:pt idx="2652">
                  <c:v>0.0</c:v>
                </c:pt>
                <c:pt idx="2653">
                  <c:v>0.0</c:v>
                </c:pt>
                <c:pt idx="2654">
                  <c:v>0.0</c:v>
                </c:pt>
                <c:pt idx="2655">
                  <c:v>0.0</c:v>
                </c:pt>
                <c:pt idx="2656">
                  <c:v>0.0</c:v>
                </c:pt>
                <c:pt idx="2657">
                  <c:v>0.0</c:v>
                </c:pt>
                <c:pt idx="2658">
                  <c:v>0.0</c:v>
                </c:pt>
                <c:pt idx="2659">
                  <c:v>0.0</c:v>
                </c:pt>
                <c:pt idx="2660">
                  <c:v>6.016510237042949</c:v>
                </c:pt>
                <c:pt idx="2661">
                  <c:v>6.01653451879115</c:v>
                </c:pt>
                <c:pt idx="2662">
                  <c:v>6.016606039410374</c:v>
                </c:pt>
                <c:pt idx="2663">
                  <c:v>6.016818663214945</c:v>
                </c:pt>
                <c:pt idx="2664">
                  <c:v>6.016984012504857</c:v>
                </c:pt>
                <c:pt idx="2665">
                  <c:v>6.017118300661366</c:v>
                </c:pt>
                <c:pt idx="2666">
                  <c:v>6.01722048341112</c:v>
                </c:pt>
                <c:pt idx="2667">
                  <c:v>6.017512094484796</c:v>
                </c:pt>
                <c:pt idx="2668">
                  <c:v>6.017606845552287</c:v>
                </c:pt>
                <c:pt idx="2669">
                  <c:v>6.017638806748614</c:v>
                </c:pt>
                <c:pt idx="2670">
                  <c:v>0.0</c:v>
                </c:pt>
                <c:pt idx="2671">
                  <c:v>0.0</c:v>
                </c:pt>
                <c:pt idx="2672">
                  <c:v>0.0</c:v>
                </c:pt>
                <c:pt idx="2673">
                  <c:v>0.0</c:v>
                </c:pt>
                <c:pt idx="2674">
                  <c:v>0.0</c:v>
                </c:pt>
                <c:pt idx="2675">
                  <c:v>0.0</c:v>
                </c:pt>
                <c:pt idx="2676">
                  <c:v>0.0</c:v>
                </c:pt>
                <c:pt idx="2677">
                  <c:v>0.0</c:v>
                </c:pt>
                <c:pt idx="2678">
                  <c:v>0.0</c:v>
                </c:pt>
                <c:pt idx="2679">
                  <c:v>0.0</c:v>
                </c:pt>
                <c:pt idx="2680">
                  <c:v>6.017871830726365</c:v>
                </c:pt>
                <c:pt idx="2681">
                  <c:v>6.017951306410867</c:v>
                </c:pt>
                <c:pt idx="2682">
                  <c:v>6.017951540868055</c:v>
                </c:pt>
                <c:pt idx="2683">
                  <c:v>6.018046806668726</c:v>
                </c:pt>
                <c:pt idx="2684">
                  <c:v>6.018046500966578</c:v>
                </c:pt>
                <c:pt idx="2685">
                  <c:v>6.018432612071524</c:v>
                </c:pt>
                <c:pt idx="2686">
                  <c:v>6.018550914484488</c:v>
                </c:pt>
                <c:pt idx="2687">
                  <c:v>6.018834393691971</c:v>
                </c:pt>
                <c:pt idx="2688">
                  <c:v>6.018764177953916</c:v>
                </c:pt>
                <c:pt idx="2689">
                  <c:v>6.018952827498853</c:v>
                </c:pt>
                <c:pt idx="2690">
                  <c:v>0.0</c:v>
                </c:pt>
                <c:pt idx="2691">
                  <c:v>0.0</c:v>
                </c:pt>
                <c:pt idx="2692">
                  <c:v>0.0</c:v>
                </c:pt>
                <c:pt idx="2693">
                  <c:v>0.0</c:v>
                </c:pt>
                <c:pt idx="2694">
                  <c:v>0.0</c:v>
                </c:pt>
                <c:pt idx="2695">
                  <c:v>0.0</c:v>
                </c:pt>
                <c:pt idx="2696">
                  <c:v>0.0</c:v>
                </c:pt>
                <c:pt idx="2697">
                  <c:v>0.0</c:v>
                </c:pt>
                <c:pt idx="2698">
                  <c:v>0.0</c:v>
                </c:pt>
                <c:pt idx="2699">
                  <c:v>0.0</c:v>
                </c:pt>
                <c:pt idx="2700">
                  <c:v>6.01814728183057</c:v>
                </c:pt>
                <c:pt idx="2701">
                  <c:v>6.01839218584385</c:v>
                </c:pt>
                <c:pt idx="2702">
                  <c:v>6.018416013205164</c:v>
                </c:pt>
                <c:pt idx="2703">
                  <c:v>6.018432186806534</c:v>
                </c:pt>
                <c:pt idx="2704">
                  <c:v>6.018653072791654</c:v>
                </c:pt>
                <c:pt idx="2705">
                  <c:v>6.018700065080718</c:v>
                </c:pt>
                <c:pt idx="2706">
                  <c:v>6.018826488664731</c:v>
                </c:pt>
                <c:pt idx="2707">
                  <c:v>6.019007983419117</c:v>
                </c:pt>
                <c:pt idx="2708">
                  <c:v>6.019086958786525</c:v>
                </c:pt>
                <c:pt idx="2709">
                  <c:v>6.019268057546522</c:v>
                </c:pt>
                <c:pt idx="2710">
                  <c:v>0.0</c:v>
                </c:pt>
                <c:pt idx="2711">
                  <c:v>0.0</c:v>
                </c:pt>
                <c:pt idx="2712">
                  <c:v>0.0</c:v>
                </c:pt>
                <c:pt idx="2713">
                  <c:v>0.0</c:v>
                </c:pt>
                <c:pt idx="2714">
                  <c:v>0.0</c:v>
                </c:pt>
                <c:pt idx="2715">
                  <c:v>0.0</c:v>
                </c:pt>
                <c:pt idx="2716">
                  <c:v>0.0</c:v>
                </c:pt>
                <c:pt idx="2717">
                  <c:v>0.0</c:v>
                </c:pt>
                <c:pt idx="2718">
                  <c:v>0.0</c:v>
                </c:pt>
                <c:pt idx="2719">
                  <c:v>0.0</c:v>
                </c:pt>
                <c:pt idx="2720">
                  <c:v>6.018131979769343</c:v>
                </c:pt>
                <c:pt idx="2721">
                  <c:v>6.018108626310688</c:v>
                </c:pt>
                <c:pt idx="2722">
                  <c:v>6.01826643733452</c:v>
                </c:pt>
                <c:pt idx="2723">
                  <c:v>6.01835346596377</c:v>
                </c:pt>
                <c:pt idx="2724">
                  <c:v>6.018637443327605</c:v>
                </c:pt>
                <c:pt idx="2725">
                  <c:v>6.018621649131776</c:v>
                </c:pt>
                <c:pt idx="2726">
                  <c:v>6.018661290173208</c:v>
                </c:pt>
                <c:pt idx="2727">
                  <c:v>6.01895278844531</c:v>
                </c:pt>
                <c:pt idx="2728">
                  <c:v>6.01898447909586</c:v>
                </c:pt>
                <c:pt idx="2729">
                  <c:v>6.019220978322826</c:v>
                </c:pt>
                <c:pt idx="2730">
                  <c:v>0.0</c:v>
                </c:pt>
                <c:pt idx="2731">
                  <c:v>0.0</c:v>
                </c:pt>
                <c:pt idx="2732">
                  <c:v>0.0</c:v>
                </c:pt>
                <c:pt idx="2733">
                  <c:v>0.0</c:v>
                </c:pt>
                <c:pt idx="2734">
                  <c:v>0.0</c:v>
                </c:pt>
                <c:pt idx="2735">
                  <c:v>0.0</c:v>
                </c:pt>
                <c:pt idx="2736">
                  <c:v>0.0</c:v>
                </c:pt>
                <c:pt idx="2737">
                  <c:v>0.0</c:v>
                </c:pt>
                <c:pt idx="2738">
                  <c:v>0.0</c:v>
                </c:pt>
                <c:pt idx="2739">
                  <c:v>0.0</c:v>
                </c:pt>
                <c:pt idx="2740">
                  <c:v>6.017706781777968</c:v>
                </c:pt>
                <c:pt idx="2741">
                  <c:v>6.017786127329983</c:v>
                </c:pt>
                <c:pt idx="2742">
                  <c:v>6.01787288309408</c:v>
                </c:pt>
                <c:pt idx="2743">
                  <c:v>6.017873198856834</c:v>
                </c:pt>
                <c:pt idx="2744">
                  <c:v>6.01818078156463</c:v>
                </c:pt>
                <c:pt idx="2745">
                  <c:v>6.018188824945303</c:v>
                </c:pt>
                <c:pt idx="2746">
                  <c:v>6.018401518759386</c:v>
                </c:pt>
                <c:pt idx="2747">
                  <c:v>6.01848823794483</c:v>
                </c:pt>
                <c:pt idx="2748">
                  <c:v>6.018700998367484</c:v>
                </c:pt>
                <c:pt idx="2749">
                  <c:v>6.018756308881009</c:v>
                </c:pt>
                <c:pt idx="2750">
                  <c:v>0.0</c:v>
                </c:pt>
                <c:pt idx="2751">
                  <c:v>0.0</c:v>
                </c:pt>
                <c:pt idx="2752">
                  <c:v>0.0</c:v>
                </c:pt>
                <c:pt idx="2753">
                  <c:v>0.0</c:v>
                </c:pt>
                <c:pt idx="2754">
                  <c:v>0.0</c:v>
                </c:pt>
                <c:pt idx="2755">
                  <c:v>0.0</c:v>
                </c:pt>
                <c:pt idx="2756">
                  <c:v>0.0</c:v>
                </c:pt>
                <c:pt idx="2757">
                  <c:v>0.0</c:v>
                </c:pt>
                <c:pt idx="2758">
                  <c:v>0.0</c:v>
                </c:pt>
                <c:pt idx="2759">
                  <c:v>0.0</c:v>
                </c:pt>
                <c:pt idx="2760">
                  <c:v>6.017321368822381</c:v>
                </c:pt>
                <c:pt idx="2761">
                  <c:v>6.017510774346404</c:v>
                </c:pt>
                <c:pt idx="2762">
                  <c:v>6.017408520433936</c:v>
                </c:pt>
                <c:pt idx="2763">
                  <c:v>6.017535167206513</c:v>
                </c:pt>
                <c:pt idx="2764">
                  <c:v>6.017645543099476</c:v>
                </c:pt>
                <c:pt idx="2765">
                  <c:v>6.017810898403861</c:v>
                </c:pt>
                <c:pt idx="2766">
                  <c:v>6.017905656568074</c:v>
                </c:pt>
                <c:pt idx="2767">
                  <c:v>6.018039816786476</c:v>
                </c:pt>
                <c:pt idx="2768">
                  <c:v>6.01817377543364</c:v>
                </c:pt>
                <c:pt idx="2769">
                  <c:v>6.018402187002303</c:v>
                </c:pt>
                <c:pt idx="2770">
                  <c:v>0.0</c:v>
                </c:pt>
                <c:pt idx="2771">
                  <c:v>0.0</c:v>
                </c:pt>
                <c:pt idx="2772">
                  <c:v>0.0</c:v>
                </c:pt>
                <c:pt idx="2773">
                  <c:v>0.0</c:v>
                </c:pt>
                <c:pt idx="2774">
                  <c:v>0.0</c:v>
                </c:pt>
                <c:pt idx="2775">
                  <c:v>0.0</c:v>
                </c:pt>
                <c:pt idx="2776">
                  <c:v>0.0</c:v>
                </c:pt>
                <c:pt idx="2777">
                  <c:v>0.0</c:v>
                </c:pt>
                <c:pt idx="2778">
                  <c:v>0.0</c:v>
                </c:pt>
                <c:pt idx="2779">
                  <c:v>0.0</c:v>
                </c:pt>
                <c:pt idx="2780">
                  <c:v>6.016856719802949</c:v>
                </c:pt>
                <c:pt idx="2781">
                  <c:v>6.017085611930876</c:v>
                </c:pt>
                <c:pt idx="2782">
                  <c:v>6.01716447072607</c:v>
                </c:pt>
                <c:pt idx="2783">
                  <c:v>6.017054923843399</c:v>
                </c:pt>
                <c:pt idx="2784">
                  <c:v>6.01730702423464</c:v>
                </c:pt>
                <c:pt idx="2785">
                  <c:v>6.017456668141463</c:v>
                </c:pt>
                <c:pt idx="2786">
                  <c:v>6.017630147395405</c:v>
                </c:pt>
                <c:pt idx="2787">
                  <c:v>6.017724900752579</c:v>
                </c:pt>
                <c:pt idx="2788">
                  <c:v>6.017740869950085</c:v>
                </c:pt>
                <c:pt idx="2789">
                  <c:v>6.017985120615371</c:v>
                </c:pt>
                <c:pt idx="2790">
                  <c:v>0.0</c:v>
                </c:pt>
                <c:pt idx="2791">
                  <c:v>0.0</c:v>
                </c:pt>
                <c:pt idx="2792">
                  <c:v>0.0</c:v>
                </c:pt>
                <c:pt idx="2793">
                  <c:v>0.0</c:v>
                </c:pt>
                <c:pt idx="2794">
                  <c:v>0.0</c:v>
                </c:pt>
                <c:pt idx="2795">
                  <c:v>0.0</c:v>
                </c:pt>
                <c:pt idx="2796">
                  <c:v>0.0</c:v>
                </c:pt>
                <c:pt idx="2797">
                  <c:v>0.0</c:v>
                </c:pt>
                <c:pt idx="2798">
                  <c:v>0.0</c:v>
                </c:pt>
                <c:pt idx="2799">
                  <c:v>0.0</c:v>
                </c:pt>
                <c:pt idx="2800">
                  <c:v>6.016573642856863</c:v>
                </c:pt>
                <c:pt idx="2801">
                  <c:v>6.01673945288086</c:v>
                </c:pt>
                <c:pt idx="2802">
                  <c:v>6.016668918869543</c:v>
                </c:pt>
                <c:pt idx="2803">
                  <c:v>6.016763800428793</c:v>
                </c:pt>
                <c:pt idx="2804">
                  <c:v>6.016984456760325</c:v>
                </c:pt>
                <c:pt idx="2805">
                  <c:v>6.017118218001174</c:v>
                </c:pt>
                <c:pt idx="2806">
                  <c:v>6.017173587853206</c:v>
                </c:pt>
                <c:pt idx="2807">
                  <c:v>6.017283958032904</c:v>
                </c:pt>
                <c:pt idx="2808">
                  <c:v>6.017465349708147</c:v>
                </c:pt>
                <c:pt idx="2809">
                  <c:v>6.017638938877479</c:v>
                </c:pt>
                <c:pt idx="2810">
                  <c:v>0.0</c:v>
                </c:pt>
                <c:pt idx="2811">
                  <c:v>0.0</c:v>
                </c:pt>
                <c:pt idx="2812">
                  <c:v>0.0</c:v>
                </c:pt>
                <c:pt idx="2813">
                  <c:v>0.0</c:v>
                </c:pt>
                <c:pt idx="2814">
                  <c:v>0.0</c:v>
                </c:pt>
                <c:pt idx="2815">
                  <c:v>0.0</c:v>
                </c:pt>
                <c:pt idx="2816">
                  <c:v>0.0</c:v>
                </c:pt>
                <c:pt idx="2817">
                  <c:v>0.0</c:v>
                </c:pt>
                <c:pt idx="2818">
                  <c:v>0.0</c:v>
                </c:pt>
                <c:pt idx="2819">
                  <c:v>0.0</c:v>
                </c:pt>
                <c:pt idx="2820">
                  <c:v>6.01626688586289</c:v>
                </c:pt>
                <c:pt idx="2821">
                  <c:v>6.016101765680702</c:v>
                </c:pt>
                <c:pt idx="2822">
                  <c:v>6.016338558519706</c:v>
                </c:pt>
                <c:pt idx="2823">
                  <c:v>6.016346677196168</c:v>
                </c:pt>
                <c:pt idx="2824">
                  <c:v>6.016574955749888</c:v>
                </c:pt>
                <c:pt idx="2825">
                  <c:v>6.01662229298488</c:v>
                </c:pt>
                <c:pt idx="2826">
                  <c:v>6.016834941228064</c:v>
                </c:pt>
                <c:pt idx="2827">
                  <c:v>6.01692968261295</c:v>
                </c:pt>
                <c:pt idx="2828">
                  <c:v>6.017158370880484</c:v>
                </c:pt>
                <c:pt idx="2829">
                  <c:v>6.017339757621632</c:v>
                </c:pt>
                <c:pt idx="2830">
                  <c:v>0.0</c:v>
                </c:pt>
                <c:pt idx="2831">
                  <c:v>0.0</c:v>
                </c:pt>
                <c:pt idx="2832">
                  <c:v>0.0</c:v>
                </c:pt>
                <c:pt idx="2833">
                  <c:v>0.0</c:v>
                </c:pt>
                <c:pt idx="2834">
                  <c:v>0.0</c:v>
                </c:pt>
                <c:pt idx="2835">
                  <c:v>0.0</c:v>
                </c:pt>
                <c:pt idx="2836">
                  <c:v>0.0</c:v>
                </c:pt>
                <c:pt idx="2837">
                  <c:v>0.0</c:v>
                </c:pt>
                <c:pt idx="2838">
                  <c:v>0.0</c:v>
                </c:pt>
                <c:pt idx="2839">
                  <c:v>0.0</c:v>
                </c:pt>
                <c:pt idx="2840">
                  <c:v>6.015825773834591</c:v>
                </c:pt>
                <c:pt idx="2841">
                  <c:v>6.016031035050605</c:v>
                </c:pt>
                <c:pt idx="2842">
                  <c:v>6.016047113387994</c:v>
                </c:pt>
                <c:pt idx="2843">
                  <c:v>6.016220851070201</c:v>
                </c:pt>
                <c:pt idx="2844">
                  <c:v>6.016181510586339</c:v>
                </c:pt>
                <c:pt idx="2845">
                  <c:v>6.016378561046404</c:v>
                </c:pt>
                <c:pt idx="2846">
                  <c:v>6.016496934890997</c:v>
                </c:pt>
                <c:pt idx="2847">
                  <c:v>6.016725349607603</c:v>
                </c:pt>
                <c:pt idx="2848">
                  <c:v>6.016733464047752</c:v>
                </c:pt>
                <c:pt idx="2849">
                  <c:v>6.017016943116897</c:v>
                </c:pt>
                <c:pt idx="2850">
                  <c:v>0.0</c:v>
                </c:pt>
                <c:pt idx="2851">
                  <c:v>0.0</c:v>
                </c:pt>
                <c:pt idx="2852">
                  <c:v>0.0</c:v>
                </c:pt>
                <c:pt idx="2853">
                  <c:v>0.0</c:v>
                </c:pt>
                <c:pt idx="2854">
                  <c:v>0.0</c:v>
                </c:pt>
                <c:pt idx="2855">
                  <c:v>0.0</c:v>
                </c:pt>
                <c:pt idx="2856">
                  <c:v>0.0</c:v>
                </c:pt>
                <c:pt idx="2857">
                  <c:v>0.0</c:v>
                </c:pt>
                <c:pt idx="2858">
                  <c:v>0.0</c:v>
                </c:pt>
                <c:pt idx="2859">
                  <c:v>0.0</c:v>
                </c:pt>
                <c:pt idx="2860">
                  <c:v>6.015660637845775</c:v>
                </c:pt>
                <c:pt idx="2861">
                  <c:v>6.015716265346306</c:v>
                </c:pt>
                <c:pt idx="2862">
                  <c:v>6.015905610459807</c:v>
                </c:pt>
                <c:pt idx="2863">
                  <c:v>6.016031849746048</c:v>
                </c:pt>
                <c:pt idx="2864">
                  <c:v>6.015984738084867</c:v>
                </c:pt>
                <c:pt idx="2865">
                  <c:v>6.016047880080433</c:v>
                </c:pt>
                <c:pt idx="2866">
                  <c:v>6.016308201891034</c:v>
                </c:pt>
                <c:pt idx="2867">
                  <c:v>6.016615490496343</c:v>
                </c:pt>
                <c:pt idx="2868">
                  <c:v>6.016631210667126</c:v>
                </c:pt>
                <c:pt idx="2869">
                  <c:v>6.016647007800973</c:v>
                </c:pt>
                <c:pt idx="2870">
                  <c:v>0.0</c:v>
                </c:pt>
                <c:pt idx="2871">
                  <c:v>0.0</c:v>
                </c:pt>
                <c:pt idx="2872">
                  <c:v>0.0</c:v>
                </c:pt>
                <c:pt idx="2873">
                  <c:v>0.0</c:v>
                </c:pt>
                <c:pt idx="2874">
                  <c:v>0.0</c:v>
                </c:pt>
                <c:pt idx="2875">
                  <c:v>0.0</c:v>
                </c:pt>
                <c:pt idx="2876">
                  <c:v>0.0</c:v>
                </c:pt>
                <c:pt idx="2877">
                  <c:v>0.0</c:v>
                </c:pt>
                <c:pt idx="2878">
                  <c:v>0.0</c:v>
                </c:pt>
                <c:pt idx="2879">
                  <c:v>0.0</c:v>
                </c:pt>
                <c:pt idx="2880">
                  <c:v>6.015448332161888</c:v>
                </c:pt>
                <c:pt idx="2881">
                  <c:v>6.015464499724612</c:v>
                </c:pt>
                <c:pt idx="2882">
                  <c:v>6.015614258977639</c:v>
                </c:pt>
                <c:pt idx="2883">
                  <c:v>6.015669659558576</c:v>
                </c:pt>
                <c:pt idx="2884">
                  <c:v>6.015827384652756</c:v>
                </c:pt>
                <c:pt idx="2885">
                  <c:v>6.015985061117875</c:v>
                </c:pt>
                <c:pt idx="2886">
                  <c:v>6.016119154641501</c:v>
                </c:pt>
                <c:pt idx="2887">
                  <c:v>6.01622135274254</c:v>
                </c:pt>
                <c:pt idx="2888">
                  <c:v>6.01637922357481</c:v>
                </c:pt>
                <c:pt idx="2889">
                  <c:v>6.016434401365735</c:v>
                </c:pt>
                <c:pt idx="2890">
                  <c:v>0.0</c:v>
                </c:pt>
                <c:pt idx="2891">
                  <c:v>0.0</c:v>
                </c:pt>
                <c:pt idx="2892">
                  <c:v>0.0</c:v>
                </c:pt>
                <c:pt idx="2893">
                  <c:v>0.0</c:v>
                </c:pt>
                <c:pt idx="2894">
                  <c:v>0.0</c:v>
                </c:pt>
                <c:pt idx="2895">
                  <c:v>0.0</c:v>
                </c:pt>
                <c:pt idx="2896">
                  <c:v>0.0</c:v>
                </c:pt>
                <c:pt idx="2897">
                  <c:v>0.0</c:v>
                </c:pt>
                <c:pt idx="2898">
                  <c:v>0.0</c:v>
                </c:pt>
                <c:pt idx="2899">
                  <c:v>0.0</c:v>
                </c:pt>
                <c:pt idx="2900">
                  <c:v>6.015220199835181</c:v>
                </c:pt>
                <c:pt idx="2901">
                  <c:v>6.015149651246644</c:v>
                </c:pt>
                <c:pt idx="2902">
                  <c:v>6.015212802933346</c:v>
                </c:pt>
                <c:pt idx="2903">
                  <c:v>6.015535954413281</c:v>
                </c:pt>
                <c:pt idx="2904">
                  <c:v>6.01559108744544</c:v>
                </c:pt>
                <c:pt idx="2905">
                  <c:v>6.015709665383113</c:v>
                </c:pt>
                <c:pt idx="2906">
                  <c:v>6.015788114656496</c:v>
                </c:pt>
                <c:pt idx="2907">
                  <c:v>6.016017114819663</c:v>
                </c:pt>
                <c:pt idx="2908">
                  <c:v>6.01611940678745</c:v>
                </c:pt>
                <c:pt idx="2909">
                  <c:v>6.016206266794784</c:v>
                </c:pt>
                <c:pt idx="2910">
                  <c:v>0.0</c:v>
                </c:pt>
                <c:pt idx="2911">
                  <c:v>0.0</c:v>
                </c:pt>
                <c:pt idx="2912">
                  <c:v>0.0</c:v>
                </c:pt>
                <c:pt idx="2913">
                  <c:v>0.0</c:v>
                </c:pt>
                <c:pt idx="2914">
                  <c:v>0.0</c:v>
                </c:pt>
                <c:pt idx="2915">
                  <c:v>0.0</c:v>
                </c:pt>
                <c:pt idx="2916">
                  <c:v>0.0</c:v>
                </c:pt>
                <c:pt idx="2917">
                  <c:v>0.0</c:v>
                </c:pt>
                <c:pt idx="2918">
                  <c:v>0.0</c:v>
                </c:pt>
                <c:pt idx="2919">
                  <c:v>0.0</c:v>
                </c:pt>
                <c:pt idx="2920">
                  <c:v>6.015101810011249</c:v>
                </c:pt>
                <c:pt idx="2921">
                  <c:v>6.01511797708739</c:v>
                </c:pt>
                <c:pt idx="2922">
                  <c:v>6.015197012944208</c:v>
                </c:pt>
                <c:pt idx="2923">
                  <c:v>6.015331107376439</c:v>
                </c:pt>
                <c:pt idx="2924">
                  <c:v>6.015536234905577</c:v>
                </c:pt>
                <c:pt idx="2925">
                  <c:v>6.015528490013457</c:v>
                </c:pt>
                <c:pt idx="2926">
                  <c:v>6.015701751655651</c:v>
                </c:pt>
                <c:pt idx="2927">
                  <c:v>6.015945974465054</c:v>
                </c:pt>
                <c:pt idx="2928">
                  <c:v>6.016056269491608</c:v>
                </c:pt>
                <c:pt idx="2929">
                  <c:v>6.016032906616279</c:v>
                </c:pt>
                <c:pt idx="2930">
                  <c:v>0.0</c:v>
                </c:pt>
                <c:pt idx="2931">
                  <c:v>0.0</c:v>
                </c:pt>
                <c:pt idx="2932">
                  <c:v>0.0</c:v>
                </c:pt>
                <c:pt idx="2933">
                  <c:v>0.0</c:v>
                </c:pt>
                <c:pt idx="2934">
                  <c:v>0.0</c:v>
                </c:pt>
                <c:pt idx="2935">
                  <c:v>0.0</c:v>
                </c:pt>
                <c:pt idx="2936">
                  <c:v>0.0</c:v>
                </c:pt>
                <c:pt idx="2937">
                  <c:v>0.0</c:v>
                </c:pt>
                <c:pt idx="2938">
                  <c:v>0.0</c:v>
                </c:pt>
                <c:pt idx="2939">
                  <c:v>0.0</c:v>
                </c:pt>
                <c:pt idx="2940">
                  <c:v>6.015188481453497</c:v>
                </c:pt>
                <c:pt idx="2941">
                  <c:v>6.015008042043884</c:v>
                </c:pt>
                <c:pt idx="2942">
                  <c:v>6.015110446770336</c:v>
                </c:pt>
                <c:pt idx="2943">
                  <c:v>6.015236609532874</c:v>
                </c:pt>
                <c:pt idx="2944">
                  <c:v>6.01540209260813</c:v>
                </c:pt>
                <c:pt idx="2945">
                  <c:v>6.015544129603061</c:v>
                </c:pt>
                <c:pt idx="2946">
                  <c:v>6.015567860516234</c:v>
                </c:pt>
                <c:pt idx="2947">
                  <c:v>6.015883154056008</c:v>
                </c:pt>
                <c:pt idx="2948">
                  <c:v>6.01600138565389</c:v>
                </c:pt>
                <c:pt idx="2949">
                  <c:v>6.01622172028247</c:v>
                </c:pt>
                <c:pt idx="2950">
                  <c:v>0.0</c:v>
                </c:pt>
                <c:pt idx="2951">
                  <c:v>0.0</c:v>
                </c:pt>
                <c:pt idx="2952">
                  <c:v>0.0</c:v>
                </c:pt>
                <c:pt idx="2953">
                  <c:v>0.0</c:v>
                </c:pt>
                <c:pt idx="2954">
                  <c:v>0.0</c:v>
                </c:pt>
                <c:pt idx="2955">
                  <c:v>0.0</c:v>
                </c:pt>
                <c:pt idx="2956">
                  <c:v>0.0</c:v>
                </c:pt>
                <c:pt idx="2957">
                  <c:v>0.0</c:v>
                </c:pt>
                <c:pt idx="2958">
                  <c:v>0.0</c:v>
                </c:pt>
                <c:pt idx="2959">
                  <c:v>0.0</c:v>
                </c:pt>
                <c:pt idx="2960">
                  <c:v>6.01522011746744</c:v>
                </c:pt>
                <c:pt idx="2961">
                  <c:v>6.015173384351332</c:v>
                </c:pt>
                <c:pt idx="2962">
                  <c:v>6.015236756756196</c:v>
                </c:pt>
                <c:pt idx="2963">
                  <c:v>6.015346916225091</c:v>
                </c:pt>
                <c:pt idx="2964">
                  <c:v>6.015346971118628</c:v>
                </c:pt>
                <c:pt idx="2965">
                  <c:v>6.015552075456847</c:v>
                </c:pt>
                <c:pt idx="2966">
                  <c:v>6.0156937042432</c:v>
                </c:pt>
                <c:pt idx="2967">
                  <c:v>6.015883072789221</c:v>
                </c:pt>
                <c:pt idx="2968">
                  <c:v>6.016024928335185</c:v>
                </c:pt>
                <c:pt idx="2969">
                  <c:v>6.016119586122638</c:v>
                </c:pt>
                <c:pt idx="2970">
                  <c:v>0.0</c:v>
                </c:pt>
                <c:pt idx="2971">
                  <c:v>0.0</c:v>
                </c:pt>
                <c:pt idx="2972">
                  <c:v>0.0</c:v>
                </c:pt>
                <c:pt idx="2973">
                  <c:v>0.0</c:v>
                </c:pt>
                <c:pt idx="2974">
                  <c:v>0.0</c:v>
                </c:pt>
                <c:pt idx="2975">
                  <c:v>0.0</c:v>
                </c:pt>
                <c:pt idx="2976">
                  <c:v>0.0</c:v>
                </c:pt>
                <c:pt idx="2977">
                  <c:v>0.0</c:v>
                </c:pt>
                <c:pt idx="2978">
                  <c:v>0.0</c:v>
                </c:pt>
                <c:pt idx="2979">
                  <c:v>0.0</c:v>
                </c:pt>
                <c:pt idx="2980">
                  <c:v>6.015337880762818</c:v>
                </c:pt>
                <c:pt idx="2981">
                  <c:v>6.015401452169055</c:v>
                </c:pt>
                <c:pt idx="2982">
                  <c:v>6.01540949559934</c:v>
                </c:pt>
                <c:pt idx="2983">
                  <c:v>6.015425725576832</c:v>
                </c:pt>
                <c:pt idx="2984">
                  <c:v>6.015465186053921</c:v>
                </c:pt>
                <c:pt idx="2985">
                  <c:v>6.01562276550352</c:v>
                </c:pt>
                <c:pt idx="2986">
                  <c:v>6.015772566373664</c:v>
                </c:pt>
                <c:pt idx="2987">
                  <c:v>6.015985336962521</c:v>
                </c:pt>
                <c:pt idx="2988">
                  <c:v>6.016221697308847</c:v>
                </c:pt>
                <c:pt idx="2989">
                  <c:v>6.01626899170314</c:v>
                </c:pt>
                <c:pt idx="2990">
                  <c:v>0.0</c:v>
                </c:pt>
                <c:pt idx="2991">
                  <c:v>0.0</c:v>
                </c:pt>
                <c:pt idx="2992">
                  <c:v>0.0</c:v>
                </c:pt>
                <c:pt idx="2993">
                  <c:v>0.0</c:v>
                </c:pt>
                <c:pt idx="2994">
                  <c:v>0.0</c:v>
                </c:pt>
                <c:pt idx="2995">
                  <c:v>0.0</c:v>
                </c:pt>
                <c:pt idx="2996">
                  <c:v>0.0</c:v>
                </c:pt>
                <c:pt idx="2997">
                  <c:v>0.0</c:v>
                </c:pt>
                <c:pt idx="2998">
                  <c:v>0.0</c:v>
                </c:pt>
                <c:pt idx="2999">
                  <c:v>0.0</c:v>
                </c:pt>
                <c:pt idx="3000">
                  <c:v>6.015219833420968</c:v>
                </c:pt>
                <c:pt idx="3001">
                  <c:v>6.015582176424846</c:v>
                </c:pt>
                <c:pt idx="3002">
                  <c:v>6.015440864152009</c:v>
                </c:pt>
                <c:pt idx="3003">
                  <c:v>6.015598675567875</c:v>
                </c:pt>
                <c:pt idx="3004">
                  <c:v>6.015787669646575</c:v>
                </c:pt>
                <c:pt idx="3005">
                  <c:v>6.015961443627666</c:v>
                </c:pt>
                <c:pt idx="3006">
                  <c:v>6.01608723407036</c:v>
                </c:pt>
                <c:pt idx="3007">
                  <c:v>6.016150422930344</c:v>
                </c:pt>
                <c:pt idx="3008">
                  <c:v>6.016316107101081</c:v>
                </c:pt>
                <c:pt idx="3009">
                  <c:v>6.016465766883051</c:v>
                </c:pt>
                <c:pt idx="3010">
                  <c:v>0.0</c:v>
                </c:pt>
                <c:pt idx="3011">
                  <c:v>0.0</c:v>
                </c:pt>
                <c:pt idx="3012">
                  <c:v>0.0</c:v>
                </c:pt>
                <c:pt idx="3013">
                  <c:v>0.0</c:v>
                </c:pt>
                <c:pt idx="3014">
                  <c:v>0.0</c:v>
                </c:pt>
                <c:pt idx="3015">
                  <c:v>0.0</c:v>
                </c:pt>
                <c:pt idx="3016">
                  <c:v>0.0</c:v>
                </c:pt>
                <c:pt idx="3017">
                  <c:v>0.0</c:v>
                </c:pt>
                <c:pt idx="3018">
                  <c:v>0.0</c:v>
                </c:pt>
                <c:pt idx="3019">
                  <c:v>0.0</c:v>
                </c:pt>
                <c:pt idx="3020">
                  <c:v>6.015770819330688</c:v>
                </c:pt>
                <c:pt idx="3021">
                  <c:v>6.015802913870361</c:v>
                </c:pt>
                <c:pt idx="3022">
                  <c:v>6.015803022401716</c:v>
                </c:pt>
                <c:pt idx="3023">
                  <c:v>6.016039802549741</c:v>
                </c:pt>
                <c:pt idx="3024">
                  <c:v>6.015968641441667</c:v>
                </c:pt>
                <c:pt idx="3025">
                  <c:v>6.016087443442836</c:v>
                </c:pt>
                <c:pt idx="3026">
                  <c:v>6.016323561895267</c:v>
                </c:pt>
                <c:pt idx="3027">
                  <c:v>6.016489253200914</c:v>
                </c:pt>
                <c:pt idx="3028">
                  <c:v>6.01670168666063</c:v>
                </c:pt>
                <c:pt idx="3029">
                  <c:v>6.016733817326068</c:v>
                </c:pt>
                <c:pt idx="3030">
                  <c:v>0.0</c:v>
                </c:pt>
                <c:pt idx="3031">
                  <c:v>0.0</c:v>
                </c:pt>
                <c:pt idx="3032">
                  <c:v>0.0</c:v>
                </c:pt>
                <c:pt idx="3033">
                  <c:v>0.0</c:v>
                </c:pt>
                <c:pt idx="3034">
                  <c:v>0.0</c:v>
                </c:pt>
                <c:pt idx="3035">
                  <c:v>0.0</c:v>
                </c:pt>
                <c:pt idx="3036">
                  <c:v>0.0</c:v>
                </c:pt>
                <c:pt idx="3037">
                  <c:v>0.0</c:v>
                </c:pt>
                <c:pt idx="3038">
                  <c:v>0.0</c:v>
                </c:pt>
                <c:pt idx="3039">
                  <c:v>0.0</c:v>
                </c:pt>
                <c:pt idx="3040">
                  <c:v>6.015928187926631</c:v>
                </c:pt>
                <c:pt idx="3041">
                  <c:v>6.015968101665725</c:v>
                </c:pt>
                <c:pt idx="3042">
                  <c:v>6.01614945310976</c:v>
                </c:pt>
                <c:pt idx="3043">
                  <c:v>6.016165577203616</c:v>
                </c:pt>
                <c:pt idx="3044">
                  <c:v>6.016197262502142</c:v>
                </c:pt>
                <c:pt idx="3045">
                  <c:v>6.016418047485526</c:v>
                </c:pt>
                <c:pt idx="3046">
                  <c:v>6.016536074041464</c:v>
                </c:pt>
                <c:pt idx="3047">
                  <c:v>6.016669931425181</c:v>
                </c:pt>
                <c:pt idx="3048">
                  <c:v>6.016804228795144</c:v>
                </c:pt>
                <c:pt idx="3049">
                  <c:v>6.017127218867174</c:v>
                </c:pt>
                <c:pt idx="3050">
                  <c:v>0.0</c:v>
                </c:pt>
                <c:pt idx="3051">
                  <c:v>0.0</c:v>
                </c:pt>
                <c:pt idx="3052">
                  <c:v>0.0</c:v>
                </c:pt>
                <c:pt idx="3053">
                  <c:v>0.0</c:v>
                </c:pt>
                <c:pt idx="3054">
                  <c:v>0.0</c:v>
                </c:pt>
                <c:pt idx="3055">
                  <c:v>0.0</c:v>
                </c:pt>
                <c:pt idx="3056">
                  <c:v>0.0</c:v>
                </c:pt>
                <c:pt idx="3057">
                  <c:v>0.0</c:v>
                </c:pt>
                <c:pt idx="3058">
                  <c:v>0.0</c:v>
                </c:pt>
                <c:pt idx="3059">
                  <c:v>0.0</c:v>
                </c:pt>
                <c:pt idx="3060">
                  <c:v>6.016007023986174</c:v>
                </c:pt>
                <c:pt idx="3061">
                  <c:v>6.01620417955446</c:v>
                </c:pt>
                <c:pt idx="3062">
                  <c:v>6.016125770067148</c:v>
                </c:pt>
                <c:pt idx="3063">
                  <c:v>6.016448628468437</c:v>
                </c:pt>
                <c:pt idx="3064">
                  <c:v>6.016425170610106</c:v>
                </c:pt>
                <c:pt idx="3065">
                  <c:v>6.01667739119842</c:v>
                </c:pt>
                <c:pt idx="3066">
                  <c:v>6.016771892315867</c:v>
                </c:pt>
                <c:pt idx="3067">
                  <c:v>6.016945360822239</c:v>
                </c:pt>
                <c:pt idx="3068">
                  <c:v>6.017087536145596</c:v>
                </c:pt>
                <c:pt idx="3069">
                  <c:v>6.017245011601475</c:v>
                </c:pt>
                <c:pt idx="3070">
                  <c:v>0.0</c:v>
                </c:pt>
                <c:pt idx="3071">
                  <c:v>0.0</c:v>
                </c:pt>
                <c:pt idx="3072">
                  <c:v>0.0</c:v>
                </c:pt>
                <c:pt idx="3073">
                  <c:v>0.0</c:v>
                </c:pt>
                <c:pt idx="3074">
                  <c:v>0.0</c:v>
                </c:pt>
                <c:pt idx="3075">
                  <c:v>0.0</c:v>
                </c:pt>
                <c:pt idx="3076">
                  <c:v>0.0</c:v>
                </c:pt>
                <c:pt idx="3077">
                  <c:v>0.0</c:v>
                </c:pt>
                <c:pt idx="3078">
                  <c:v>0.0</c:v>
                </c:pt>
                <c:pt idx="3079">
                  <c:v>0.0</c:v>
                </c:pt>
                <c:pt idx="3080">
                  <c:v>6.016187784295949</c:v>
                </c:pt>
                <c:pt idx="3081">
                  <c:v>6.016180567731106</c:v>
                </c:pt>
                <c:pt idx="3082">
                  <c:v>6.016306778837822</c:v>
                </c:pt>
                <c:pt idx="3083">
                  <c:v>6.016299167509077</c:v>
                </c:pt>
                <c:pt idx="3084">
                  <c:v>6.016511906129971</c:v>
                </c:pt>
                <c:pt idx="3085">
                  <c:v>6.016551664486856</c:v>
                </c:pt>
                <c:pt idx="3086">
                  <c:v>6.016929363434013</c:v>
                </c:pt>
                <c:pt idx="3087">
                  <c:v>6.016976819370654</c:v>
                </c:pt>
                <c:pt idx="3088">
                  <c:v>6.01710339354939</c:v>
                </c:pt>
                <c:pt idx="3089">
                  <c:v>6.017182270238691</c:v>
                </c:pt>
                <c:pt idx="3090">
                  <c:v>0.0</c:v>
                </c:pt>
                <c:pt idx="3091">
                  <c:v>0.0</c:v>
                </c:pt>
                <c:pt idx="3092">
                  <c:v>0.0</c:v>
                </c:pt>
                <c:pt idx="3093">
                  <c:v>0.0</c:v>
                </c:pt>
                <c:pt idx="3094">
                  <c:v>0.0</c:v>
                </c:pt>
                <c:pt idx="3095">
                  <c:v>0.0</c:v>
                </c:pt>
                <c:pt idx="3096">
                  <c:v>0.0</c:v>
                </c:pt>
                <c:pt idx="3097">
                  <c:v>0.0</c:v>
                </c:pt>
                <c:pt idx="3098">
                  <c:v>0.0</c:v>
                </c:pt>
                <c:pt idx="3099">
                  <c:v>0.0</c:v>
                </c:pt>
                <c:pt idx="3100">
                  <c:v>6.016274733134086</c:v>
                </c:pt>
                <c:pt idx="3101">
                  <c:v>6.016321910256388</c:v>
                </c:pt>
                <c:pt idx="3102">
                  <c:v>6.016338119004412</c:v>
                </c:pt>
                <c:pt idx="3103">
                  <c:v>6.016550857825083</c:v>
                </c:pt>
                <c:pt idx="3104">
                  <c:v>6.016535685955837</c:v>
                </c:pt>
                <c:pt idx="3105">
                  <c:v>6.016646032347606</c:v>
                </c:pt>
                <c:pt idx="3106">
                  <c:v>6.016866633198135</c:v>
                </c:pt>
                <c:pt idx="3107">
                  <c:v>6.016914004110768</c:v>
                </c:pt>
                <c:pt idx="3108">
                  <c:v>6.01714263969184</c:v>
                </c:pt>
                <c:pt idx="3109">
                  <c:v>6.017268602862423</c:v>
                </c:pt>
                <c:pt idx="3110">
                  <c:v>0.0</c:v>
                </c:pt>
                <c:pt idx="3111">
                  <c:v>0.0</c:v>
                </c:pt>
                <c:pt idx="3112">
                  <c:v>0.0</c:v>
                </c:pt>
                <c:pt idx="3113">
                  <c:v>0.0</c:v>
                </c:pt>
                <c:pt idx="3114">
                  <c:v>0.0</c:v>
                </c:pt>
                <c:pt idx="3115">
                  <c:v>0.0</c:v>
                </c:pt>
                <c:pt idx="3116">
                  <c:v>0.0</c:v>
                </c:pt>
                <c:pt idx="3117">
                  <c:v>0.0</c:v>
                </c:pt>
                <c:pt idx="3118">
                  <c:v>0.0</c:v>
                </c:pt>
                <c:pt idx="3119">
                  <c:v>0.0</c:v>
                </c:pt>
                <c:pt idx="3120">
                  <c:v>6.016101237327176</c:v>
                </c:pt>
                <c:pt idx="3121">
                  <c:v>6.016164837307483</c:v>
                </c:pt>
                <c:pt idx="3122">
                  <c:v>4.631997961933904</c:v>
                </c:pt>
                <c:pt idx="3123">
                  <c:v>6.016464218499724</c:v>
                </c:pt>
                <c:pt idx="3124">
                  <c:v>6.016511786364248</c:v>
                </c:pt>
                <c:pt idx="3125">
                  <c:v>6.016653894484718</c:v>
                </c:pt>
                <c:pt idx="3126">
                  <c:v>6.016921513370198</c:v>
                </c:pt>
                <c:pt idx="3127">
                  <c:v>6.016914004110768</c:v>
                </c:pt>
                <c:pt idx="3128">
                  <c:v>6.017040343706189</c:v>
                </c:pt>
                <c:pt idx="3129">
                  <c:v>6.01731597587187</c:v>
                </c:pt>
                <c:pt idx="3130">
                  <c:v>0.0</c:v>
                </c:pt>
                <c:pt idx="3131">
                  <c:v>0.0</c:v>
                </c:pt>
                <c:pt idx="3132">
                  <c:v>0.0</c:v>
                </c:pt>
                <c:pt idx="3133">
                  <c:v>0.0</c:v>
                </c:pt>
                <c:pt idx="3134">
                  <c:v>0.0</c:v>
                </c:pt>
                <c:pt idx="3135">
                  <c:v>0.0</c:v>
                </c:pt>
                <c:pt idx="3136">
                  <c:v>0.0</c:v>
                </c:pt>
                <c:pt idx="3137">
                  <c:v>0.0</c:v>
                </c:pt>
                <c:pt idx="3138">
                  <c:v>0.0</c:v>
                </c:pt>
                <c:pt idx="3139">
                  <c:v>0.0</c:v>
                </c:pt>
                <c:pt idx="3140">
                  <c:v>6.016014731038887</c:v>
                </c:pt>
                <c:pt idx="3141">
                  <c:v>6.016007031122195</c:v>
                </c:pt>
                <c:pt idx="3142">
                  <c:v>6.016212480245912</c:v>
                </c:pt>
                <c:pt idx="3143">
                  <c:v>6.01622043519144</c:v>
                </c:pt>
                <c:pt idx="3144">
                  <c:v>6.016362538722686</c:v>
                </c:pt>
                <c:pt idx="3145">
                  <c:v>6.016417607827504</c:v>
                </c:pt>
                <c:pt idx="3146">
                  <c:v>6.01666203219281</c:v>
                </c:pt>
                <c:pt idx="3147">
                  <c:v>6.016858770772047</c:v>
                </c:pt>
                <c:pt idx="3148">
                  <c:v>6.016945475968962</c:v>
                </c:pt>
                <c:pt idx="3149">
                  <c:v>6.017071743836945</c:v>
                </c:pt>
                <c:pt idx="3150">
                  <c:v>0.0</c:v>
                </c:pt>
                <c:pt idx="3151">
                  <c:v>0.0</c:v>
                </c:pt>
                <c:pt idx="3152">
                  <c:v>0.0</c:v>
                </c:pt>
                <c:pt idx="3153">
                  <c:v>0.0</c:v>
                </c:pt>
                <c:pt idx="3154">
                  <c:v>0.0</c:v>
                </c:pt>
                <c:pt idx="3155">
                  <c:v>0.0</c:v>
                </c:pt>
                <c:pt idx="3156">
                  <c:v>0.0</c:v>
                </c:pt>
                <c:pt idx="3157">
                  <c:v>0.0</c:v>
                </c:pt>
                <c:pt idx="3158">
                  <c:v>0.0</c:v>
                </c:pt>
                <c:pt idx="3159">
                  <c:v>0.0</c:v>
                </c:pt>
                <c:pt idx="3160">
                  <c:v>6.015959729443517</c:v>
                </c:pt>
                <c:pt idx="3161">
                  <c:v>6.016046421448513</c:v>
                </c:pt>
                <c:pt idx="3162">
                  <c:v>6.016196523995985</c:v>
                </c:pt>
                <c:pt idx="3163">
                  <c:v>6.016314989951039</c:v>
                </c:pt>
                <c:pt idx="3164">
                  <c:v>6.016551245794891</c:v>
                </c:pt>
                <c:pt idx="3165">
                  <c:v>6.016519925350551</c:v>
                </c:pt>
                <c:pt idx="3166">
                  <c:v>6.016669662178848</c:v>
                </c:pt>
                <c:pt idx="3167">
                  <c:v>6.016724907514971</c:v>
                </c:pt>
                <c:pt idx="3168">
                  <c:v>6.016953894286782</c:v>
                </c:pt>
                <c:pt idx="3169">
                  <c:v>6.017087843214004</c:v>
                </c:pt>
                <c:pt idx="3170">
                  <c:v>0.0</c:v>
                </c:pt>
                <c:pt idx="3171">
                  <c:v>0.0</c:v>
                </c:pt>
                <c:pt idx="3172">
                  <c:v>0.0</c:v>
                </c:pt>
                <c:pt idx="3173">
                  <c:v>0.0</c:v>
                </c:pt>
                <c:pt idx="3174">
                  <c:v>0.0</c:v>
                </c:pt>
                <c:pt idx="3175">
                  <c:v>0.0</c:v>
                </c:pt>
                <c:pt idx="3176">
                  <c:v>0.0</c:v>
                </c:pt>
                <c:pt idx="3177">
                  <c:v>0.0</c:v>
                </c:pt>
                <c:pt idx="3178">
                  <c:v>0.0</c:v>
                </c:pt>
                <c:pt idx="3179">
                  <c:v>0.0</c:v>
                </c:pt>
                <c:pt idx="3180">
                  <c:v>6.015975412269245</c:v>
                </c:pt>
                <c:pt idx="3181">
                  <c:v>6.015928395679345</c:v>
                </c:pt>
                <c:pt idx="3182">
                  <c:v>6.0162594314719</c:v>
                </c:pt>
                <c:pt idx="3183">
                  <c:v>6.016212850693416</c:v>
                </c:pt>
                <c:pt idx="3184">
                  <c:v>6.016330802564297</c:v>
                </c:pt>
                <c:pt idx="3185">
                  <c:v>6.016473025182295</c:v>
                </c:pt>
                <c:pt idx="3186">
                  <c:v>6.016701352425081</c:v>
                </c:pt>
                <c:pt idx="3187">
                  <c:v>6.016835361711681</c:v>
                </c:pt>
                <c:pt idx="3188">
                  <c:v>6.016993100356193</c:v>
                </c:pt>
                <c:pt idx="3189">
                  <c:v>6.017032536839243</c:v>
                </c:pt>
                <c:pt idx="3190">
                  <c:v>0.0</c:v>
                </c:pt>
                <c:pt idx="3191">
                  <c:v>0.0</c:v>
                </c:pt>
                <c:pt idx="3192">
                  <c:v>0.0</c:v>
                </c:pt>
                <c:pt idx="3193">
                  <c:v>0.0</c:v>
                </c:pt>
                <c:pt idx="3194">
                  <c:v>0.0</c:v>
                </c:pt>
                <c:pt idx="3195">
                  <c:v>0.0</c:v>
                </c:pt>
                <c:pt idx="3196">
                  <c:v>0.0</c:v>
                </c:pt>
                <c:pt idx="3197">
                  <c:v>0.0</c:v>
                </c:pt>
                <c:pt idx="3198">
                  <c:v>0.0</c:v>
                </c:pt>
                <c:pt idx="3199">
                  <c:v>0.0</c:v>
                </c:pt>
                <c:pt idx="3200">
                  <c:v>6.015794475944571</c:v>
                </c:pt>
                <c:pt idx="3201">
                  <c:v>6.015999812568947</c:v>
                </c:pt>
                <c:pt idx="3202">
                  <c:v>6.016133770952754</c:v>
                </c:pt>
                <c:pt idx="3203">
                  <c:v>4.782751488928508</c:v>
                </c:pt>
                <c:pt idx="3204">
                  <c:v>6.0164726071082</c:v>
                </c:pt>
                <c:pt idx="3205">
                  <c:v>6.01652039378963</c:v>
                </c:pt>
                <c:pt idx="3206">
                  <c:v>6.016764401509766</c:v>
                </c:pt>
                <c:pt idx="3207">
                  <c:v>6.01664634219452</c:v>
                </c:pt>
                <c:pt idx="3208">
                  <c:v>6.017040164846819</c:v>
                </c:pt>
                <c:pt idx="3209">
                  <c:v>6.017048214675405</c:v>
                </c:pt>
                <c:pt idx="3210">
                  <c:v>0.0</c:v>
                </c:pt>
                <c:pt idx="3211">
                  <c:v>0.0</c:v>
                </c:pt>
                <c:pt idx="3212">
                  <c:v>0.0</c:v>
                </c:pt>
                <c:pt idx="3213">
                  <c:v>0.0</c:v>
                </c:pt>
                <c:pt idx="3214">
                  <c:v>0.0</c:v>
                </c:pt>
                <c:pt idx="3215">
                  <c:v>0.0</c:v>
                </c:pt>
                <c:pt idx="3216">
                  <c:v>0.0</c:v>
                </c:pt>
                <c:pt idx="3217">
                  <c:v>0.0</c:v>
                </c:pt>
                <c:pt idx="3218">
                  <c:v>0.0</c:v>
                </c:pt>
                <c:pt idx="3219">
                  <c:v>0.0</c:v>
                </c:pt>
                <c:pt idx="3220">
                  <c:v>6.015865477666527</c:v>
                </c:pt>
                <c:pt idx="3221">
                  <c:v>6.01593639743743</c:v>
                </c:pt>
                <c:pt idx="3222">
                  <c:v>6.01611779427566</c:v>
                </c:pt>
                <c:pt idx="3223">
                  <c:v>6.016118162489184</c:v>
                </c:pt>
                <c:pt idx="3224">
                  <c:v>6.01625239443859</c:v>
                </c:pt>
                <c:pt idx="3225">
                  <c:v>6.01645719833233</c:v>
                </c:pt>
                <c:pt idx="3226">
                  <c:v>6.016504566354334</c:v>
                </c:pt>
                <c:pt idx="3227">
                  <c:v>6.01662262886304</c:v>
                </c:pt>
                <c:pt idx="3228">
                  <c:v>6.01674868718407</c:v>
                </c:pt>
                <c:pt idx="3229">
                  <c:v>6.016922559483143</c:v>
                </c:pt>
                <c:pt idx="3230">
                  <c:v>0.0</c:v>
                </c:pt>
                <c:pt idx="3231">
                  <c:v>0.0</c:v>
                </c:pt>
                <c:pt idx="3232">
                  <c:v>0.0</c:v>
                </c:pt>
                <c:pt idx="3233">
                  <c:v>0.0</c:v>
                </c:pt>
                <c:pt idx="3234">
                  <c:v>0.0</c:v>
                </c:pt>
                <c:pt idx="3235">
                  <c:v>0.0</c:v>
                </c:pt>
                <c:pt idx="3236">
                  <c:v>0.0</c:v>
                </c:pt>
                <c:pt idx="3237">
                  <c:v>0.0</c:v>
                </c:pt>
                <c:pt idx="3238">
                  <c:v>0.0</c:v>
                </c:pt>
                <c:pt idx="3239">
                  <c:v>0.0</c:v>
                </c:pt>
                <c:pt idx="3240">
                  <c:v>6.015770999581228</c:v>
                </c:pt>
                <c:pt idx="3241">
                  <c:v>6.015763596423743</c:v>
                </c:pt>
                <c:pt idx="3242">
                  <c:v>6.015960338659711</c:v>
                </c:pt>
                <c:pt idx="3243">
                  <c:v>6.015961167584186</c:v>
                </c:pt>
                <c:pt idx="3244">
                  <c:v>6.016126533772895</c:v>
                </c:pt>
                <c:pt idx="3245">
                  <c:v>6.01622119577867</c:v>
                </c:pt>
                <c:pt idx="3246">
                  <c:v>6.016489066695111</c:v>
                </c:pt>
                <c:pt idx="3247">
                  <c:v>6.016583802084873</c:v>
                </c:pt>
                <c:pt idx="3248">
                  <c:v>6.016812103498622</c:v>
                </c:pt>
                <c:pt idx="3249">
                  <c:v>6.01684388066937</c:v>
                </c:pt>
                <c:pt idx="3250">
                  <c:v>0.0</c:v>
                </c:pt>
                <c:pt idx="3251">
                  <c:v>0.0</c:v>
                </c:pt>
                <c:pt idx="3252">
                  <c:v>0.0</c:v>
                </c:pt>
                <c:pt idx="3253">
                  <c:v>0.0</c:v>
                </c:pt>
                <c:pt idx="3254">
                  <c:v>0.0</c:v>
                </c:pt>
                <c:pt idx="3255">
                  <c:v>0.0</c:v>
                </c:pt>
                <c:pt idx="3256">
                  <c:v>0.0</c:v>
                </c:pt>
                <c:pt idx="3257">
                  <c:v>0.0</c:v>
                </c:pt>
                <c:pt idx="3258">
                  <c:v>0.0</c:v>
                </c:pt>
                <c:pt idx="3259">
                  <c:v>0.0</c:v>
                </c:pt>
                <c:pt idx="3260">
                  <c:v>6.01566858674782</c:v>
                </c:pt>
                <c:pt idx="3261">
                  <c:v>6.015676723415467</c:v>
                </c:pt>
                <c:pt idx="3262">
                  <c:v>6.015606320420384</c:v>
                </c:pt>
                <c:pt idx="3263">
                  <c:v>6.015756570701078</c:v>
                </c:pt>
                <c:pt idx="3264">
                  <c:v>6.016000420074815</c:v>
                </c:pt>
                <c:pt idx="3265">
                  <c:v>6.016205239743979</c:v>
                </c:pt>
                <c:pt idx="3266">
                  <c:v>6.016433881072643</c:v>
                </c:pt>
                <c:pt idx="3267">
                  <c:v>6.016520517014404</c:v>
                </c:pt>
                <c:pt idx="3268">
                  <c:v>6.016544523211632</c:v>
                </c:pt>
                <c:pt idx="3269">
                  <c:v>6.016812523064158</c:v>
                </c:pt>
                <c:pt idx="3270">
                  <c:v>0.0</c:v>
                </c:pt>
                <c:pt idx="3271">
                  <c:v>0.0</c:v>
                </c:pt>
                <c:pt idx="3272">
                  <c:v>0.0</c:v>
                </c:pt>
                <c:pt idx="3273">
                  <c:v>0.0</c:v>
                </c:pt>
                <c:pt idx="3274">
                  <c:v>0.0</c:v>
                </c:pt>
                <c:pt idx="3275">
                  <c:v>0.0</c:v>
                </c:pt>
                <c:pt idx="3276">
                  <c:v>0.0</c:v>
                </c:pt>
                <c:pt idx="3277">
                  <c:v>0.0</c:v>
                </c:pt>
                <c:pt idx="3278">
                  <c:v>0.0</c:v>
                </c:pt>
                <c:pt idx="3279">
                  <c:v>0.0</c:v>
                </c:pt>
                <c:pt idx="3280">
                  <c:v>6.015455911158027</c:v>
                </c:pt>
                <c:pt idx="3281">
                  <c:v>6.015574173261474</c:v>
                </c:pt>
                <c:pt idx="3282">
                  <c:v>6.015637890466265</c:v>
                </c:pt>
                <c:pt idx="3283">
                  <c:v>6.015772032571202</c:v>
                </c:pt>
                <c:pt idx="3284">
                  <c:v>6.015890347974858</c:v>
                </c:pt>
                <c:pt idx="3285">
                  <c:v>6.016040059523906</c:v>
                </c:pt>
                <c:pt idx="3286">
                  <c:v>6.01625288015913</c:v>
                </c:pt>
                <c:pt idx="3287">
                  <c:v>6.016378833057614</c:v>
                </c:pt>
                <c:pt idx="3288">
                  <c:v>6.016394979431245</c:v>
                </c:pt>
                <c:pt idx="3289">
                  <c:v>6.016497295992493</c:v>
                </c:pt>
                <c:pt idx="3290">
                  <c:v>0.0</c:v>
                </c:pt>
                <c:pt idx="3291">
                  <c:v>0.0</c:v>
                </c:pt>
                <c:pt idx="3292">
                  <c:v>0.0</c:v>
                </c:pt>
                <c:pt idx="3293">
                  <c:v>0.0</c:v>
                </c:pt>
                <c:pt idx="3294">
                  <c:v>0.0</c:v>
                </c:pt>
                <c:pt idx="3295">
                  <c:v>0.0</c:v>
                </c:pt>
                <c:pt idx="3296">
                  <c:v>0.0</c:v>
                </c:pt>
                <c:pt idx="3297">
                  <c:v>0.0</c:v>
                </c:pt>
                <c:pt idx="3298">
                  <c:v>0.0</c:v>
                </c:pt>
                <c:pt idx="3299">
                  <c:v>0.0</c:v>
                </c:pt>
                <c:pt idx="3300">
                  <c:v>6.015510990081927</c:v>
                </c:pt>
                <c:pt idx="3301">
                  <c:v>6.015669235671111</c:v>
                </c:pt>
                <c:pt idx="3302">
                  <c:v>6.015763660184854</c:v>
                </c:pt>
                <c:pt idx="3303">
                  <c:v>6.01576398457764</c:v>
                </c:pt>
                <c:pt idx="3304">
                  <c:v>6.015969008863783</c:v>
                </c:pt>
                <c:pt idx="3305">
                  <c:v>6.015992918909975</c:v>
                </c:pt>
                <c:pt idx="3306">
                  <c:v>6.016119012167104</c:v>
                </c:pt>
                <c:pt idx="3307">
                  <c:v>6.01636329348653</c:v>
                </c:pt>
                <c:pt idx="3308">
                  <c:v>6.01636352228487</c:v>
                </c:pt>
                <c:pt idx="3309">
                  <c:v>6.016631417125731</c:v>
                </c:pt>
                <c:pt idx="3310">
                  <c:v>0.0</c:v>
                </c:pt>
                <c:pt idx="3311">
                  <c:v>0.0</c:v>
                </c:pt>
                <c:pt idx="3312">
                  <c:v>0.0</c:v>
                </c:pt>
                <c:pt idx="3313">
                  <c:v>0.0</c:v>
                </c:pt>
                <c:pt idx="3314">
                  <c:v>0.0</c:v>
                </c:pt>
                <c:pt idx="3315">
                  <c:v>0.0</c:v>
                </c:pt>
                <c:pt idx="3316">
                  <c:v>0.0</c:v>
                </c:pt>
                <c:pt idx="3317">
                  <c:v>0.0</c:v>
                </c:pt>
                <c:pt idx="3318">
                  <c:v>0.0</c:v>
                </c:pt>
                <c:pt idx="3319">
                  <c:v>0.0</c:v>
                </c:pt>
                <c:pt idx="3320">
                  <c:v>6.01566869969183</c:v>
                </c:pt>
                <c:pt idx="3321">
                  <c:v>6.015731892685196</c:v>
                </c:pt>
                <c:pt idx="3322">
                  <c:v>6.015771632321628</c:v>
                </c:pt>
                <c:pt idx="3323">
                  <c:v>6.015953215864503</c:v>
                </c:pt>
                <c:pt idx="3324">
                  <c:v>6.015984617299235</c:v>
                </c:pt>
                <c:pt idx="3325">
                  <c:v>6.015930031001584</c:v>
                </c:pt>
                <c:pt idx="3326">
                  <c:v>6.01623673446209</c:v>
                </c:pt>
                <c:pt idx="3327">
                  <c:v>6.016449607953698</c:v>
                </c:pt>
                <c:pt idx="3328">
                  <c:v>6.016465568033023</c:v>
                </c:pt>
                <c:pt idx="3329">
                  <c:v>6.016654498917963</c:v>
                </c:pt>
                <c:pt idx="3330">
                  <c:v>0.0</c:v>
                </c:pt>
                <c:pt idx="3331">
                  <c:v>0.0</c:v>
                </c:pt>
                <c:pt idx="3332">
                  <c:v>0.0</c:v>
                </c:pt>
                <c:pt idx="3333">
                  <c:v>0.0</c:v>
                </c:pt>
                <c:pt idx="3334">
                  <c:v>0.0</c:v>
                </c:pt>
                <c:pt idx="3335">
                  <c:v>0.0</c:v>
                </c:pt>
                <c:pt idx="3336">
                  <c:v>0.0</c:v>
                </c:pt>
                <c:pt idx="3337">
                  <c:v>0.0</c:v>
                </c:pt>
                <c:pt idx="3338">
                  <c:v>0.0</c:v>
                </c:pt>
                <c:pt idx="3339">
                  <c:v>0.0</c:v>
                </c:pt>
                <c:pt idx="3340">
                  <c:v>6.015629237002632</c:v>
                </c:pt>
                <c:pt idx="3341">
                  <c:v>6.015881670903338</c:v>
                </c:pt>
                <c:pt idx="3342">
                  <c:v>6.015850499257589</c:v>
                </c:pt>
                <c:pt idx="3343">
                  <c:v>6.015976850283105</c:v>
                </c:pt>
                <c:pt idx="3344">
                  <c:v>6.015921570003425</c:v>
                </c:pt>
                <c:pt idx="3345">
                  <c:v>6.01623680619067</c:v>
                </c:pt>
                <c:pt idx="3346">
                  <c:v>6.016315693274041</c:v>
                </c:pt>
                <c:pt idx="3347">
                  <c:v>6.016465168616449</c:v>
                </c:pt>
                <c:pt idx="3348">
                  <c:v>6.016591663795054</c:v>
                </c:pt>
                <c:pt idx="3349">
                  <c:v>6.016788323775415</c:v>
                </c:pt>
                <c:pt idx="3350">
                  <c:v>0.0</c:v>
                </c:pt>
                <c:pt idx="3351">
                  <c:v>0.0</c:v>
                </c:pt>
                <c:pt idx="3352">
                  <c:v>0.0</c:v>
                </c:pt>
                <c:pt idx="3353">
                  <c:v>0.0</c:v>
                </c:pt>
                <c:pt idx="3354">
                  <c:v>0.0</c:v>
                </c:pt>
                <c:pt idx="3355">
                  <c:v>0.0</c:v>
                </c:pt>
                <c:pt idx="3356">
                  <c:v>0.0</c:v>
                </c:pt>
                <c:pt idx="3357">
                  <c:v>0.0</c:v>
                </c:pt>
                <c:pt idx="3358">
                  <c:v>0.0</c:v>
                </c:pt>
                <c:pt idx="3359">
                  <c:v>0.0</c:v>
                </c:pt>
                <c:pt idx="3360">
                  <c:v>6.015786539098105</c:v>
                </c:pt>
                <c:pt idx="3361">
                  <c:v>6.015826767607628</c:v>
                </c:pt>
                <c:pt idx="3362">
                  <c:v>6.015889657463465</c:v>
                </c:pt>
                <c:pt idx="3363">
                  <c:v>6.015968754965883</c:v>
                </c:pt>
                <c:pt idx="3364">
                  <c:v>6.016213217940715</c:v>
                </c:pt>
                <c:pt idx="3365">
                  <c:v>6.01617378436468</c:v>
                </c:pt>
                <c:pt idx="3366">
                  <c:v>6.016417970554508</c:v>
                </c:pt>
                <c:pt idx="3367">
                  <c:v>6.016536294231696</c:v>
                </c:pt>
                <c:pt idx="3368">
                  <c:v>6.01670973585281</c:v>
                </c:pt>
                <c:pt idx="3369">
                  <c:v>6.016748904056697</c:v>
                </c:pt>
                <c:pt idx="3370">
                  <c:v>0.0</c:v>
                </c:pt>
                <c:pt idx="3371">
                  <c:v>0.0</c:v>
                </c:pt>
                <c:pt idx="3372">
                  <c:v>0.0</c:v>
                </c:pt>
                <c:pt idx="3373">
                  <c:v>0.0</c:v>
                </c:pt>
                <c:pt idx="3374">
                  <c:v>0.0</c:v>
                </c:pt>
                <c:pt idx="3375">
                  <c:v>0.0</c:v>
                </c:pt>
                <c:pt idx="3376">
                  <c:v>0.0</c:v>
                </c:pt>
                <c:pt idx="3377">
                  <c:v>0.0</c:v>
                </c:pt>
                <c:pt idx="3378">
                  <c:v>0.0</c:v>
                </c:pt>
                <c:pt idx="3379">
                  <c:v>0.0</c:v>
                </c:pt>
                <c:pt idx="3380">
                  <c:v>6.015833869139225</c:v>
                </c:pt>
                <c:pt idx="3381">
                  <c:v>6.015857622608602</c:v>
                </c:pt>
                <c:pt idx="3382">
                  <c:v>6.016133797951935</c:v>
                </c:pt>
                <c:pt idx="3383">
                  <c:v>6.016157622233704</c:v>
                </c:pt>
                <c:pt idx="3384">
                  <c:v>6.016291713120438</c:v>
                </c:pt>
                <c:pt idx="3385">
                  <c:v>6.016354831564641</c:v>
                </c:pt>
                <c:pt idx="3386">
                  <c:v>6.016630662869697</c:v>
                </c:pt>
                <c:pt idx="3387">
                  <c:v>6.016646621607054</c:v>
                </c:pt>
                <c:pt idx="3388">
                  <c:v>6.016867015995252</c:v>
                </c:pt>
                <c:pt idx="3389">
                  <c:v>6.017016881075795</c:v>
                </c:pt>
                <c:pt idx="3390">
                  <c:v>0.0</c:v>
                </c:pt>
                <c:pt idx="3391">
                  <c:v>0.0</c:v>
                </c:pt>
                <c:pt idx="3392">
                  <c:v>0.0</c:v>
                </c:pt>
                <c:pt idx="3393">
                  <c:v>0.0</c:v>
                </c:pt>
                <c:pt idx="3394">
                  <c:v>0.0</c:v>
                </c:pt>
                <c:pt idx="3395">
                  <c:v>0.0</c:v>
                </c:pt>
                <c:pt idx="3396">
                  <c:v>0.0</c:v>
                </c:pt>
                <c:pt idx="3397">
                  <c:v>0.0</c:v>
                </c:pt>
                <c:pt idx="3398">
                  <c:v>0.0</c:v>
                </c:pt>
                <c:pt idx="3399">
                  <c:v>0.0</c:v>
                </c:pt>
                <c:pt idx="3400">
                  <c:v>6.01614062790833</c:v>
                </c:pt>
                <c:pt idx="3401">
                  <c:v>6.016022986237513</c:v>
                </c:pt>
                <c:pt idx="3402">
                  <c:v>6.016102018485101</c:v>
                </c:pt>
                <c:pt idx="3403">
                  <c:v>6.016204895501763</c:v>
                </c:pt>
                <c:pt idx="3404">
                  <c:v>6.016386219411086</c:v>
                </c:pt>
                <c:pt idx="3405">
                  <c:v>6.016418047485526</c:v>
                </c:pt>
                <c:pt idx="3406">
                  <c:v>6.016622613646315</c:v>
                </c:pt>
                <c:pt idx="3407">
                  <c:v>6.016685941603884</c:v>
                </c:pt>
                <c:pt idx="3408">
                  <c:v>6.016835448054882</c:v>
                </c:pt>
                <c:pt idx="3409">
                  <c:v>6.017008893437708</c:v>
                </c:pt>
                <c:pt idx="3410">
                  <c:v>0.0</c:v>
                </c:pt>
                <c:pt idx="3411">
                  <c:v>0.0</c:v>
                </c:pt>
                <c:pt idx="3412">
                  <c:v>0.0</c:v>
                </c:pt>
                <c:pt idx="3413">
                  <c:v>0.0</c:v>
                </c:pt>
                <c:pt idx="3414">
                  <c:v>0.0</c:v>
                </c:pt>
                <c:pt idx="3415">
                  <c:v>0.0</c:v>
                </c:pt>
                <c:pt idx="3416">
                  <c:v>0.0</c:v>
                </c:pt>
                <c:pt idx="3417">
                  <c:v>0.0</c:v>
                </c:pt>
                <c:pt idx="3418">
                  <c:v>0.0</c:v>
                </c:pt>
                <c:pt idx="3419">
                  <c:v>0.0</c:v>
                </c:pt>
                <c:pt idx="3420">
                  <c:v>6.01611710064416</c:v>
                </c:pt>
                <c:pt idx="3421">
                  <c:v>6.01609366862909</c:v>
                </c:pt>
                <c:pt idx="3422">
                  <c:v>6.016078725076234</c:v>
                </c:pt>
                <c:pt idx="3423">
                  <c:v>6.0162915817196</c:v>
                </c:pt>
                <c:pt idx="3424">
                  <c:v>6.0163624895402</c:v>
                </c:pt>
                <c:pt idx="3425">
                  <c:v>6.016441517939737</c:v>
                </c:pt>
                <c:pt idx="3426">
                  <c:v>6.016685760968114</c:v>
                </c:pt>
                <c:pt idx="3427">
                  <c:v>6.016898612115828</c:v>
                </c:pt>
                <c:pt idx="3428">
                  <c:v>6.016914290063077</c:v>
                </c:pt>
                <c:pt idx="3429">
                  <c:v>6.017071805164798</c:v>
                </c:pt>
                <c:pt idx="3430">
                  <c:v>0.0</c:v>
                </c:pt>
                <c:pt idx="3431">
                  <c:v>0.0</c:v>
                </c:pt>
                <c:pt idx="3432">
                  <c:v>0.0</c:v>
                </c:pt>
                <c:pt idx="3433">
                  <c:v>0.0</c:v>
                </c:pt>
                <c:pt idx="3434">
                  <c:v>0.0</c:v>
                </c:pt>
                <c:pt idx="3435">
                  <c:v>0.0</c:v>
                </c:pt>
                <c:pt idx="3436">
                  <c:v>0.0</c:v>
                </c:pt>
                <c:pt idx="3437">
                  <c:v>0.0</c:v>
                </c:pt>
                <c:pt idx="3438">
                  <c:v>0.0</c:v>
                </c:pt>
                <c:pt idx="3439">
                  <c:v>0.0</c:v>
                </c:pt>
                <c:pt idx="3440">
                  <c:v>6.016188152461335</c:v>
                </c:pt>
                <c:pt idx="3441">
                  <c:v>6.016070401222584</c:v>
                </c:pt>
                <c:pt idx="3442">
                  <c:v>6.016275161449738</c:v>
                </c:pt>
                <c:pt idx="3443">
                  <c:v>6.016425407573513</c:v>
                </c:pt>
                <c:pt idx="3444">
                  <c:v>6.016504177785387</c:v>
                </c:pt>
                <c:pt idx="3445">
                  <c:v>6.0167171825849</c:v>
                </c:pt>
                <c:pt idx="3446">
                  <c:v>6.016646301667968</c:v>
                </c:pt>
                <c:pt idx="3447">
                  <c:v>6.016835500026668</c:v>
                </c:pt>
                <c:pt idx="3448">
                  <c:v>6.017095217148174</c:v>
                </c:pt>
                <c:pt idx="3449">
                  <c:v>6.017166487933073</c:v>
                </c:pt>
                <c:pt idx="3450">
                  <c:v>0.0</c:v>
                </c:pt>
                <c:pt idx="3451">
                  <c:v>0.0</c:v>
                </c:pt>
                <c:pt idx="3452">
                  <c:v>0.0</c:v>
                </c:pt>
                <c:pt idx="3453">
                  <c:v>0.0</c:v>
                </c:pt>
                <c:pt idx="3454">
                  <c:v>0.0</c:v>
                </c:pt>
                <c:pt idx="3455">
                  <c:v>0.0</c:v>
                </c:pt>
                <c:pt idx="3456">
                  <c:v>0.0</c:v>
                </c:pt>
                <c:pt idx="3457">
                  <c:v>0.0</c:v>
                </c:pt>
                <c:pt idx="3458">
                  <c:v>0.0</c:v>
                </c:pt>
                <c:pt idx="3459">
                  <c:v>0.0</c:v>
                </c:pt>
                <c:pt idx="3460">
                  <c:v>6.016109238578334</c:v>
                </c:pt>
                <c:pt idx="3461">
                  <c:v>6.016172815779654</c:v>
                </c:pt>
                <c:pt idx="3462">
                  <c:v>6.01625948031119</c:v>
                </c:pt>
                <c:pt idx="3463">
                  <c:v>6.016409726871512</c:v>
                </c:pt>
                <c:pt idx="3464">
                  <c:v>6.016512276929276</c:v>
                </c:pt>
                <c:pt idx="3465">
                  <c:v>6.016772131258427</c:v>
                </c:pt>
                <c:pt idx="3466">
                  <c:v>6.016575621477728</c:v>
                </c:pt>
                <c:pt idx="3467">
                  <c:v>6.016874768673206</c:v>
                </c:pt>
                <c:pt idx="3468">
                  <c:v>6.017048077620808</c:v>
                </c:pt>
                <c:pt idx="3469">
                  <c:v>6.017111263459204</c:v>
                </c:pt>
                <c:pt idx="3470">
                  <c:v>0.0</c:v>
                </c:pt>
                <c:pt idx="3471">
                  <c:v>0.0</c:v>
                </c:pt>
                <c:pt idx="3472">
                  <c:v>0.0</c:v>
                </c:pt>
                <c:pt idx="3473">
                  <c:v>0.0</c:v>
                </c:pt>
                <c:pt idx="3474">
                  <c:v>0.0</c:v>
                </c:pt>
                <c:pt idx="3475">
                  <c:v>0.0</c:v>
                </c:pt>
                <c:pt idx="3476">
                  <c:v>0.0</c:v>
                </c:pt>
                <c:pt idx="3477">
                  <c:v>0.0</c:v>
                </c:pt>
                <c:pt idx="3478">
                  <c:v>0.0</c:v>
                </c:pt>
                <c:pt idx="3479">
                  <c:v>0.0</c:v>
                </c:pt>
                <c:pt idx="3480">
                  <c:v>6.016180103187899</c:v>
                </c:pt>
                <c:pt idx="3481">
                  <c:v>6.016156811340887</c:v>
                </c:pt>
                <c:pt idx="3482">
                  <c:v>6.01626741033212</c:v>
                </c:pt>
                <c:pt idx="3483">
                  <c:v>6.01633848343301</c:v>
                </c:pt>
                <c:pt idx="3484">
                  <c:v>6.016425098470027</c:v>
                </c:pt>
                <c:pt idx="3485">
                  <c:v>6.016520325966582</c:v>
                </c:pt>
                <c:pt idx="3486">
                  <c:v>6.016607032328494</c:v>
                </c:pt>
                <c:pt idx="3487">
                  <c:v>6.016772537972797</c:v>
                </c:pt>
                <c:pt idx="3488">
                  <c:v>6.017032168171816</c:v>
                </c:pt>
                <c:pt idx="3489">
                  <c:v>6.017174175852904</c:v>
                </c:pt>
                <c:pt idx="3490">
                  <c:v>0.0</c:v>
                </c:pt>
                <c:pt idx="3491">
                  <c:v>0.0</c:v>
                </c:pt>
                <c:pt idx="3492">
                  <c:v>0.0</c:v>
                </c:pt>
                <c:pt idx="3493">
                  <c:v>0.0</c:v>
                </c:pt>
                <c:pt idx="3494">
                  <c:v>0.0</c:v>
                </c:pt>
                <c:pt idx="3495">
                  <c:v>0.0</c:v>
                </c:pt>
                <c:pt idx="3496">
                  <c:v>0.0</c:v>
                </c:pt>
                <c:pt idx="3497">
                  <c:v>0.0</c:v>
                </c:pt>
                <c:pt idx="3498">
                  <c:v>0.0</c:v>
                </c:pt>
                <c:pt idx="3499">
                  <c:v>0.0</c:v>
                </c:pt>
                <c:pt idx="3500">
                  <c:v>6.016124968627196</c:v>
                </c:pt>
                <c:pt idx="3501">
                  <c:v>6.016093716624</c:v>
                </c:pt>
                <c:pt idx="3502">
                  <c:v>6.01637738916119</c:v>
                </c:pt>
                <c:pt idx="3503">
                  <c:v>6.016314989951039</c:v>
                </c:pt>
                <c:pt idx="3504">
                  <c:v>6.016480588457945</c:v>
                </c:pt>
                <c:pt idx="3505">
                  <c:v>6.016748402554298</c:v>
                </c:pt>
                <c:pt idx="3506">
                  <c:v>6.016771892315867</c:v>
                </c:pt>
                <c:pt idx="3507">
                  <c:v>6.016945360822239</c:v>
                </c:pt>
                <c:pt idx="3508">
                  <c:v>6.017008746879061</c:v>
                </c:pt>
                <c:pt idx="3509">
                  <c:v>6.017032421980321</c:v>
                </c:pt>
                <c:pt idx="3510">
                  <c:v>0.0</c:v>
                </c:pt>
                <c:pt idx="3511">
                  <c:v>0.0</c:v>
                </c:pt>
                <c:pt idx="3512">
                  <c:v>0.0</c:v>
                </c:pt>
                <c:pt idx="3513">
                  <c:v>0.0</c:v>
                </c:pt>
                <c:pt idx="3514">
                  <c:v>0.0</c:v>
                </c:pt>
                <c:pt idx="3515">
                  <c:v>0.0</c:v>
                </c:pt>
                <c:pt idx="3516">
                  <c:v>0.0</c:v>
                </c:pt>
                <c:pt idx="3517">
                  <c:v>0.0</c:v>
                </c:pt>
                <c:pt idx="3518">
                  <c:v>0.0</c:v>
                </c:pt>
                <c:pt idx="3519">
                  <c:v>0.0</c:v>
                </c:pt>
                <c:pt idx="3520">
                  <c:v>6.016030613145039</c:v>
                </c:pt>
                <c:pt idx="3521">
                  <c:v>6.016093716624</c:v>
                </c:pt>
                <c:pt idx="3522">
                  <c:v>6.016031310751037</c:v>
                </c:pt>
                <c:pt idx="3523">
                  <c:v>6.01627543490604</c:v>
                </c:pt>
                <c:pt idx="3524">
                  <c:v>6.016291532860723</c:v>
                </c:pt>
                <c:pt idx="3525">
                  <c:v>6.016409880199663</c:v>
                </c:pt>
                <c:pt idx="3526">
                  <c:v>6.016543932896433</c:v>
                </c:pt>
                <c:pt idx="3527">
                  <c:v>6.0168277836591</c:v>
                </c:pt>
                <c:pt idx="3528">
                  <c:v>6.01687488430014</c:v>
                </c:pt>
                <c:pt idx="3529">
                  <c:v>6.016945844704088</c:v>
                </c:pt>
                <c:pt idx="3530">
                  <c:v>0.0</c:v>
                </c:pt>
                <c:pt idx="3531">
                  <c:v>0.0</c:v>
                </c:pt>
                <c:pt idx="3532">
                  <c:v>0.0</c:v>
                </c:pt>
                <c:pt idx="3533">
                  <c:v>0.0</c:v>
                </c:pt>
                <c:pt idx="3534">
                  <c:v>0.0</c:v>
                </c:pt>
                <c:pt idx="3535">
                  <c:v>0.0</c:v>
                </c:pt>
                <c:pt idx="3536">
                  <c:v>0.0</c:v>
                </c:pt>
                <c:pt idx="3537">
                  <c:v>0.0</c:v>
                </c:pt>
                <c:pt idx="3538">
                  <c:v>0.0</c:v>
                </c:pt>
                <c:pt idx="3539">
                  <c:v>0.0</c:v>
                </c:pt>
                <c:pt idx="3540">
                  <c:v>6.015817952288289</c:v>
                </c:pt>
                <c:pt idx="3541">
                  <c:v>6.015960260039384</c:v>
                </c:pt>
                <c:pt idx="3542">
                  <c:v>6.015850197030915</c:v>
                </c:pt>
                <c:pt idx="3543">
                  <c:v>6.01602370573855</c:v>
                </c:pt>
                <c:pt idx="3544">
                  <c:v>6.016047531704273</c:v>
                </c:pt>
                <c:pt idx="3545">
                  <c:v>6.016283827183558</c:v>
                </c:pt>
                <c:pt idx="3546">
                  <c:v>6.01646510682632</c:v>
                </c:pt>
                <c:pt idx="3547">
                  <c:v>6.016512615312351</c:v>
                </c:pt>
                <c:pt idx="3548">
                  <c:v>6.016780400135895</c:v>
                </c:pt>
                <c:pt idx="3549">
                  <c:v>6.016851779172115</c:v>
                </c:pt>
                <c:pt idx="3550">
                  <c:v>0.0</c:v>
                </c:pt>
                <c:pt idx="3551">
                  <c:v>0.0</c:v>
                </c:pt>
                <c:pt idx="3552">
                  <c:v>0.0</c:v>
                </c:pt>
                <c:pt idx="3553">
                  <c:v>0.0</c:v>
                </c:pt>
                <c:pt idx="3554">
                  <c:v>0.0</c:v>
                </c:pt>
                <c:pt idx="3555">
                  <c:v>0.0</c:v>
                </c:pt>
                <c:pt idx="3556">
                  <c:v>0.0</c:v>
                </c:pt>
                <c:pt idx="3557">
                  <c:v>0.0</c:v>
                </c:pt>
                <c:pt idx="3558">
                  <c:v>0.0</c:v>
                </c:pt>
                <c:pt idx="3559">
                  <c:v>0.0</c:v>
                </c:pt>
                <c:pt idx="3560">
                  <c:v>6.01562141171823</c:v>
                </c:pt>
                <c:pt idx="3561">
                  <c:v>6.015582308182724</c:v>
                </c:pt>
                <c:pt idx="3562">
                  <c:v>6.015913357716605</c:v>
                </c:pt>
                <c:pt idx="3563">
                  <c:v>6.015881976475224</c:v>
                </c:pt>
                <c:pt idx="3564">
                  <c:v>6.016213075989212</c:v>
                </c:pt>
                <c:pt idx="3565">
                  <c:v>6.016158102810216</c:v>
                </c:pt>
                <c:pt idx="3566">
                  <c:v>6.016244974150748</c:v>
                </c:pt>
                <c:pt idx="3567">
                  <c:v>6.016552091453571</c:v>
                </c:pt>
                <c:pt idx="3568">
                  <c:v>6.016591711225447</c:v>
                </c:pt>
                <c:pt idx="3569">
                  <c:v>6.016756988255111</c:v>
                </c:pt>
                <c:pt idx="3570">
                  <c:v>0.0</c:v>
                </c:pt>
                <c:pt idx="3571">
                  <c:v>0.0</c:v>
                </c:pt>
                <c:pt idx="3572">
                  <c:v>0.0</c:v>
                </c:pt>
                <c:pt idx="3573">
                  <c:v>0.0</c:v>
                </c:pt>
                <c:pt idx="3574">
                  <c:v>0.0</c:v>
                </c:pt>
                <c:pt idx="3575">
                  <c:v>0.0</c:v>
                </c:pt>
                <c:pt idx="3576">
                  <c:v>0.0</c:v>
                </c:pt>
                <c:pt idx="3577">
                  <c:v>0.0</c:v>
                </c:pt>
                <c:pt idx="3578">
                  <c:v>0.0</c:v>
                </c:pt>
                <c:pt idx="3579">
                  <c:v>0.0</c:v>
                </c:pt>
                <c:pt idx="3580">
                  <c:v>6.015873223816635</c:v>
                </c:pt>
                <c:pt idx="3581">
                  <c:v>6.015794974073125</c:v>
                </c:pt>
                <c:pt idx="3582">
                  <c:v>6.015811024509421</c:v>
                </c:pt>
                <c:pt idx="3583">
                  <c:v>6.015834981674057</c:v>
                </c:pt>
                <c:pt idx="3584">
                  <c:v>6.015961443627666</c:v>
                </c:pt>
                <c:pt idx="3585">
                  <c:v>6.016260809621005</c:v>
                </c:pt>
                <c:pt idx="3586">
                  <c:v>6.01630773722204</c:v>
                </c:pt>
                <c:pt idx="3587">
                  <c:v>6.016481248362338</c:v>
                </c:pt>
                <c:pt idx="3588">
                  <c:v>6.016725768384836</c:v>
                </c:pt>
                <c:pt idx="3589">
                  <c:v>6.016591958420189</c:v>
                </c:pt>
                <c:pt idx="3590">
                  <c:v>0.0</c:v>
                </c:pt>
                <c:pt idx="3591">
                  <c:v>0.0</c:v>
                </c:pt>
                <c:pt idx="3592">
                  <c:v>0.0</c:v>
                </c:pt>
                <c:pt idx="3593">
                  <c:v>0.0</c:v>
                </c:pt>
                <c:pt idx="3594">
                  <c:v>0.0</c:v>
                </c:pt>
                <c:pt idx="3595">
                  <c:v>0.0</c:v>
                </c:pt>
                <c:pt idx="3596">
                  <c:v>0.0</c:v>
                </c:pt>
                <c:pt idx="3597">
                  <c:v>0.0</c:v>
                </c:pt>
                <c:pt idx="3598">
                  <c:v>0.0</c:v>
                </c:pt>
                <c:pt idx="3599">
                  <c:v>0.0</c:v>
                </c:pt>
                <c:pt idx="3600">
                  <c:v>6.01562141171823</c:v>
                </c:pt>
                <c:pt idx="3601">
                  <c:v>6.015503635361777</c:v>
                </c:pt>
                <c:pt idx="3602">
                  <c:v>6.015724298622507</c:v>
                </c:pt>
                <c:pt idx="3603">
                  <c:v>6.015850762299277</c:v>
                </c:pt>
                <c:pt idx="3604">
                  <c:v>6.01595334882916</c:v>
                </c:pt>
                <c:pt idx="3605">
                  <c:v>6.016118737595835</c:v>
                </c:pt>
                <c:pt idx="3606">
                  <c:v>6.016197881429146</c:v>
                </c:pt>
                <c:pt idx="3607">
                  <c:v>6.016355314309156</c:v>
                </c:pt>
                <c:pt idx="3608">
                  <c:v>6.016387022617788</c:v>
                </c:pt>
                <c:pt idx="3609">
                  <c:v>6.016615268713108</c:v>
                </c:pt>
                <c:pt idx="3610">
                  <c:v>0.0</c:v>
                </c:pt>
                <c:pt idx="3611">
                  <c:v>0.0</c:v>
                </c:pt>
                <c:pt idx="3612">
                  <c:v>0.0</c:v>
                </c:pt>
                <c:pt idx="3613">
                  <c:v>0.0</c:v>
                </c:pt>
                <c:pt idx="3614">
                  <c:v>0.0</c:v>
                </c:pt>
                <c:pt idx="3615">
                  <c:v>0.0</c:v>
                </c:pt>
                <c:pt idx="3616">
                  <c:v>0.0</c:v>
                </c:pt>
                <c:pt idx="3617">
                  <c:v>0.0</c:v>
                </c:pt>
                <c:pt idx="3618">
                  <c:v>0.0</c:v>
                </c:pt>
                <c:pt idx="3619">
                  <c:v>0.0</c:v>
                </c:pt>
                <c:pt idx="3620">
                  <c:v>6.015605450131478</c:v>
                </c:pt>
                <c:pt idx="3621">
                  <c:v>6.015605853126005</c:v>
                </c:pt>
                <c:pt idx="3622">
                  <c:v>6.015858021637537</c:v>
                </c:pt>
                <c:pt idx="3623">
                  <c:v>6.015968801976066</c:v>
                </c:pt>
                <c:pt idx="3624">
                  <c:v>6.016031982394093</c:v>
                </c:pt>
                <c:pt idx="3625">
                  <c:v>6.016260655486722</c:v>
                </c:pt>
                <c:pt idx="3626">
                  <c:v>6.016339147436175</c:v>
                </c:pt>
                <c:pt idx="3627">
                  <c:v>6.016347146985349</c:v>
                </c:pt>
                <c:pt idx="3628">
                  <c:v>6.016552344806311</c:v>
                </c:pt>
                <c:pt idx="3629">
                  <c:v>6.016694309937436</c:v>
                </c:pt>
                <c:pt idx="3630">
                  <c:v>0.0</c:v>
                </c:pt>
                <c:pt idx="3631">
                  <c:v>0.0</c:v>
                </c:pt>
                <c:pt idx="3632">
                  <c:v>0.0</c:v>
                </c:pt>
                <c:pt idx="3633">
                  <c:v>0.0</c:v>
                </c:pt>
                <c:pt idx="3634">
                  <c:v>0.0</c:v>
                </c:pt>
                <c:pt idx="3635">
                  <c:v>0.0</c:v>
                </c:pt>
                <c:pt idx="3636">
                  <c:v>0.0</c:v>
                </c:pt>
                <c:pt idx="3637">
                  <c:v>0.0</c:v>
                </c:pt>
                <c:pt idx="3638">
                  <c:v>0.0</c:v>
                </c:pt>
                <c:pt idx="3639">
                  <c:v>0.0</c:v>
                </c:pt>
                <c:pt idx="3640">
                  <c:v>6.015817905943071</c:v>
                </c:pt>
                <c:pt idx="3641">
                  <c:v>6.015794718064921</c:v>
                </c:pt>
                <c:pt idx="3642">
                  <c:v>6.015913064430454</c:v>
                </c:pt>
                <c:pt idx="3643">
                  <c:v>6.016031434496531</c:v>
                </c:pt>
                <c:pt idx="3644">
                  <c:v>6.016212895878999</c:v>
                </c:pt>
                <c:pt idx="3645">
                  <c:v>6.016401922197931</c:v>
                </c:pt>
                <c:pt idx="3646">
                  <c:v>6.016347150319373</c:v>
                </c:pt>
                <c:pt idx="3647">
                  <c:v>6.016473296166509</c:v>
                </c:pt>
                <c:pt idx="3648">
                  <c:v>6.016788310821133</c:v>
                </c:pt>
                <c:pt idx="3649">
                  <c:v>6.016875065423425</c:v>
                </c:pt>
                <c:pt idx="3650">
                  <c:v>0.0</c:v>
                </c:pt>
                <c:pt idx="3651">
                  <c:v>0.0</c:v>
                </c:pt>
                <c:pt idx="3652">
                  <c:v>0.0</c:v>
                </c:pt>
                <c:pt idx="3653">
                  <c:v>0.0</c:v>
                </c:pt>
                <c:pt idx="3654">
                  <c:v>0.0</c:v>
                </c:pt>
                <c:pt idx="3655">
                  <c:v>0.0</c:v>
                </c:pt>
                <c:pt idx="3656">
                  <c:v>0.0</c:v>
                </c:pt>
                <c:pt idx="3657">
                  <c:v>0.0</c:v>
                </c:pt>
                <c:pt idx="3658">
                  <c:v>0.0</c:v>
                </c:pt>
                <c:pt idx="3659">
                  <c:v>0.0</c:v>
                </c:pt>
                <c:pt idx="3660">
                  <c:v>6.015904680771651</c:v>
                </c:pt>
                <c:pt idx="3661">
                  <c:v>6.016015448020806</c:v>
                </c:pt>
                <c:pt idx="3662">
                  <c:v>6.016063067930241</c:v>
                </c:pt>
                <c:pt idx="3663">
                  <c:v>6.016212660213562</c:v>
                </c:pt>
                <c:pt idx="3664">
                  <c:v>6.01626807589857</c:v>
                </c:pt>
                <c:pt idx="3665">
                  <c:v>6.016323610817533</c:v>
                </c:pt>
                <c:pt idx="3666">
                  <c:v>6.016575663718863</c:v>
                </c:pt>
                <c:pt idx="3667">
                  <c:v>6.016701672229087</c:v>
                </c:pt>
                <c:pt idx="3668">
                  <c:v>6.016709684635343</c:v>
                </c:pt>
                <c:pt idx="3669">
                  <c:v>6.017009199424933</c:v>
                </c:pt>
                <c:pt idx="3670">
                  <c:v>0.0</c:v>
                </c:pt>
                <c:pt idx="3671">
                  <c:v>0.0</c:v>
                </c:pt>
                <c:pt idx="3672">
                  <c:v>0.0</c:v>
                </c:pt>
                <c:pt idx="3673">
                  <c:v>0.0</c:v>
                </c:pt>
                <c:pt idx="3674">
                  <c:v>0.0</c:v>
                </c:pt>
                <c:pt idx="3675">
                  <c:v>0.0</c:v>
                </c:pt>
                <c:pt idx="3676">
                  <c:v>0.0</c:v>
                </c:pt>
                <c:pt idx="3677">
                  <c:v>0.0</c:v>
                </c:pt>
                <c:pt idx="3678">
                  <c:v>0.0</c:v>
                </c:pt>
                <c:pt idx="3679">
                  <c:v>0.0</c:v>
                </c:pt>
                <c:pt idx="3680">
                  <c:v>6.015967874330729</c:v>
                </c:pt>
                <c:pt idx="3681">
                  <c:v>6.015936671902925</c:v>
                </c:pt>
                <c:pt idx="3682">
                  <c:v>6.01596833542931</c:v>
                </c:pt>
                <c:pt idx="3683">
                  <c:v>6.01611843844517</c:v>
                </c:pt>
                <c:pt idx="3684">
                  <c:v>6.016134238533793</c:v>
                </c:pt>
                <c:pt idx="3685">
                  <c:v>6.01629192484892</c:v>
                </c:pt>
                <c:pt idx="3686">
                  <c:v>6.0163316105255</c:v>
                </c:pt>
                <c:pt idx="3687">
                  <c:v>6.016560400820138</c:v>
                </c:pt>
                <c:pt idx="3688">
                  <c:v>6.016670350366279</c:v>
                </c:pt>
                <c:pt idx="3689">
                  <c:v>6.01672559560117</c:v>
                </c:pt>
                <c:pt idx="3690">
                  <c:v>0.0</c:v>
                </c:pt>
                <c:pt idx="3691">
                  <c:v>0.0</c:v>
                </c:pt>
                <c:pt idx="3692">
                  <c:v>0.0</c:v>
                </c:pt>
                <c:pt idx="3693">
                  <c:v>0.0</c:v>
                </c:pt>
                <c:pt idx="3694">
                  <c:v>0.0</c:v>
                </c:pt>
                <c:pt idx="3695">
                  <c:v>0.0</c:v>
                </c:pt>
                <c:pt idx="3696">
                  <c:v>0.0</c:v>
                </c:pt>
                <c:pt idx="3697">
                  <c:v>0.0</c:v>
                </c:pt>
                <c:pt idx="3698">
                  <c:v>0.0</c:v>
                </c:pt>
                <c:pt idx="3699">
                  <c:v>0.0</c:v>
                </c:pt>
                <c:pt idx="3700">
                  <c:v>6.015676412568755</c:v>
                </c:pt>
                <c:pt idx="3701">
                  <c:v>6.01576325968432</c:v>
                </c:pt>
                <c:pt idx="3702">
                  <c:v>6.015913291664456</c:v>
                </c:pt>
                <c:pt idx="3703">
                  <c:v>6.015897659176939</c:v>
                </c:pt>
                <c:pt idx="3704">
                  <c:v>6.016008251823319</c:v>
                </c:pt>
                <c:pt idx="3705">
                  <c:v>6.016166266406104</c:v>
                </c:pt>
                <c:pt idx="3706">
                  <c:v>6.016465197467545</c:v>
                </c:pt>
                <c:pt idx="3707">
                  <c:v>6.01669363739613</c:v>
                </c:pt>
                <c:pt idx="3708">
                  <c:v>6.016575680192799</c:v>
                </c:pt>
                <c:pt idx="3709">
                  <c:v>6.016788462284377</c:v>
                </c:pt>
                <c:pt idx="3710">
                  <c:v>0.0</c:v>
                </c:pt>
                <c:pt idx="3711">
                  <c:v>0.0</c:v>
                </c:pt>
                <c:pt idx="3712">
                  <c:v>0.0</c:v>
                </c:pt>
                <c:pt idx="3713">
                  <c:v>0.0</c:v>
                </c:pt>
                <c:pt idx="3714">
                  <c:v>0.0</c:v>
                </c:pt>
                <c:pt idx="3715">
                  <c:v>0.0</c:v>
                </c:pt>
                <c:pt idx="3716">
                  <c:v>0.0</c:v>
                </c:pt>
                <c:pt idx="3717">
                  <c:v>0.0</c:v>
                </c:pt>
                <c:pt idx="3718">
                  <c:v>0.0</c:v>
                </c:pt>
                <c:pt idx="3719">
                  <c:v>0.0</c:v>
                </c:pt>
                <c:pt idx="3720">
                  <c:v>6.015566133767137</c:v>
                </c:pt>
                <c:pt idx="3721">
                  <c:v>6.015865865756647</c:v>
                </c:pt>
                <c:pt idx="3722">
                  <c:v>6.015826609677344</c:v>
                </c:pt>
                <c:pt idx="3723">
                  <c:v>6.015866347525384</c:v>
                </c:pt>
                <c:pt idx="3724">
                  <c:v>6.016063371497337</c:v>
                </c:pt>
                <c:pt idx="3725">
                  <c:v>6.016315810159754</c:v>
                </c:pt>
                <c:pt idx="3726">
                  <c:v>6.016276100508102</c:v>
                </c:pt>
                <c:pt idx="3727">
                  <c:v>6.016394513435166</c:v>
                </c:pt>
                <c:pt idx="3728">
                  <c:v>6.016717668259504</c:v>
                </c:pt>
                <c:pt idx="3729">
                  <c:v>6.016630909942628</c:v>
                </c:pt>
                <c:pt idx="3730">
                  <c:v>0.0</c:v>
                </c:pt>
                <c:pt idx="3731">
                  <c:v>0.0</c:v>
                </c:pt>
                <c:pt idx="3732">
                  <c:v>0.0</c:v>
                </c:pt>
                <c:pt idx="3733">
                  <c:v>0.0</c:v>
                </c:pt>
                <c:pt idx="3734">
                  <c:v>0.0</c:v>
                </c:pt>
                <c:pt idx="3735">
                  <c:v>0.0</c:v>
                </c:pt>
                <c:pt idx="3736">
                  <c:v>0.0</c:v>
                </c:pt>
                <c:pt idx="3737">
                  <c:v>0.0</c:v>
                </c:pt>
                <c:pt idx="3738">
                  <c:v>0.0</c:v>
                </c:pt>
                <c:pt idx="3739">
                  <c:v>0.0</c:v>
                </c:pt>
                <c:pt idx="3740">
                  <c:v>6.015605682363061</c:v>
                </c:pt>
                <c:pt idx="3741">
                  <c:v>6.015732037241047</c:v>
                </c:pt>
                <c:pt idx="3742">
                  <c:v>6.015645526210449</c:v>
                </c:pt>
                <c:pt idx="3743">
                  <c:v>6.015882346325696</c:v>
                </c:pt>
                <c:pt idx="3744">
                  <c:v>6.015937299321704</c:v>
                </c:pt>
                <c:pt idx="3745">
                  <c:v>6.016142373126454</c:v>
                </c:pt>
                <c:pt idx="3746">
                  <c:v>6.016370879869274</c:v>
                </c:pt>
                <c:pt idx="3747">
                  <c:v>6.01640219425965</c:v>
                </c:pt>
                <c:pt idx="3748">
                  <c:v>6.016504977260536</c:v>
                </c:pt>
                <c:pt idx="3749">
                  <c:v>6.016560321009568</c:v>
                </c:pt>
                <c:pt idx="3750">
                  <c:v>0.0</c:v>
                </c:pt>
                <c:pt idx="3751">
                  <c:v>0.0</c:v>
                </c:pt>
                <c:pt idx="3752">
                  <c:v>0.0</c:v>
                </c:pt>
                <c:pt idx="3753">
                  <c:v>0.0</c:v>
                </c:pt>
                <c:pt idx="3754">
                  <c:v>0.0</c:v>
                </c:pt>
                <c:pt idx="3755">
                  <c:v>0.0</c:v>
                </c:pt>
                <c:pt idx="3756">
                  <c:v>0.0</c:v>
                </c:pt>
                <c:pt idx="3757">
                  <c:v>0.0</c:v>
                </c:pt>
                <c:pt idx="3758">
                  <c:v>0.0</c:v>
                </c:pt>
                <c:pt idx="3759">
                  <c:v>0.0</c:v>
                </c:pt>
                <c:pt idx="3760">
                  <c:v>6.015550414726889</c:v>
                </c:pt>
                <c:pt idx="3761">
                  <c:v>6.015668855591944</c:v>
                </c:pt>
                <c:pt idx="3762">
                  <c:v>6.015873928194797</c:v>
                </c:pt>
                <c:pt idx="3763">
                  <c:v>6.015897689833868</c:v>
                </c:pt>
                <c:pt idx="3764">
                  <c:v>6.015945300710102</c:v>
                </c:pt>
                <c:pt idx="3765">
                  <c:v>6.015992739207289</c:v>
                </c:pt>
                <c:pt idx="3766">
                  <c:v>6.01622924387083</c:v>
                </c:pt>
                <c:pt idx="3767">
                  <c:v>6.01636329348653</c:v>
                </c:pt>
                <c:pt idx="3768">
                  <c:v>6.016426616257886</c:v>
                </c:pt>
                <c:pt idx="3769">
                  <c:v>6.016647007800973</c:v>
                </c:pt>
                <c:pt idx="3770">
                  <c:v>0.0</c:v>
                </c:pt>
                <c:pt idx="3771">
                  <c:v>0.0</c:v>
                </c:pt>
                <c:pt idx="3772">
                  <c:v>0.0</c:v>
                </c:pt>
                <c:pt idx="3773">
                  <c:v>0.0</c:v>
                </c:pt>
                <c:pt idx="3774">
                  <c:v>0.0</c:v>
                </c:pt>
                <c:pt idx="3775">
                  <c:v>0.0</c:v>
                </c:pt>
                <c:pt idx="3776">
                  <c:v>0.0</c:v>
                </c:pt>
                <c:pt idx="3777">
                  <c:v>0.0</c:v>
                </c:pt>
                <c:pt idx="3778">
                  <c:v>0.0</c:v>
                </c:pt>
                <c:pt idx="3779">
                  <c:v>0.0</c:v>
                </c:pt>
                <c:pt idx="3780">
                  <c:v>6.01562141171823</c:v>
                </c:pt>
                <c:pt idx="3781">
                  <c:v>6.015637597543297</c:v>
                </c:pt>
                <c:pt idx="3782">
                  <c:v>6.015881901525546</c:v>
                </c:pt>
                <c:pt idx="3783">
                  <c:v>6.015889934639469</c:v>
                </c:pt>
                <c:pt idx="3784">
                  <c:v>6.016094827259828</c:v>
                </c:pt>
                <c:pt idx="3785">
                  <c:v>6.016095007465887</c:v>
                </c:pt>
                <c:pt idx="3786">
                  <c:v>6.016362972129904</c:v>
                </c:pt>
                <c:pt idx="3787">
                  <c:v>6.016536294231696</c:v>
                </c:pt>
                <c:pt idx="3788">
                  <c:v>6.01662312123012</c:v>
                </c:pt>
                <c:pt idx="3789">
                  <c:v>6.016788743304533</c:v>
                </c:pt>
                <c:pt idx="3790">
                  <c:v>0.0</c:v>
                </c:pt>
                <c:pt idx="3791">
                  <c:v>0.0</c:v>
                </c:pt>
                <c:pt idx="3792">
                  <c:v>0.0</c:v>
                </c:pt>
                <c:pt idx="3793">
                  <c:v>0.0</c:v>
                </c:pt>
                <c:pt idx="3794">
                  <c:v>0.0</c:v>
                </c:pt>
                <c:pt idx="3795">
                  <c:v>0.0</c:v>
                </c:pt>
                <c:pt idx="3796">
                  <c:v>0.0</c:v>
                </c:pt>
                <c:pt idx="3797">
                  <c:v>0.0</c:v>
                </c:pt>
                <c:pt idx="3798">
                  <c:v>0.0</c:v>
                </c:pt>
                <c:pt idx="3799">
                  <c:v>0.0</c:v>
                </c:pt>
                <c:pt idx="3800">
                  <c:v>6.01562136658247</c:v>
                </c:pt>
                <c:pt idx="3801">
                  <c:v>6.015778942744396</c:v>
                </c:pt>
                <c:pt idx="3802">
                  <c:v>6.015779244985016</c:v>
                </c:pt>
                <c:pt idx="3803">
                  <c:v>6.01587402530317</c:v>
                </c:pt>
                <c:pt idx="3804">
                  <c:v>6.01603985077096</c:v>
                </c:pt>
                <c:pt idx="3805">
                  <c:v>6.016221150429597</c:v>
                </c:pt>
                <c:pt idx="3806">
                  <c:v>6.016213397624283</c:v>
                </c:pt>
                <c:pt idx="3807">
                  <c:v>6.016370784371793</c:v>
                </c:pt>
                <c:pt idx="3808">
                  <c:v>6.016591711225447</c:v>
                </c:pt>
                <c:pt idx="3809">
                  <c:v>6.016701867337725</c:v>
                </c:pt>
                <c:pt idx="3810">
                  <c:v>0.0</c:v>
                </c:pt>
                <c:pt idx="3811">
                  <c:v>0.0</c:v>
                </c:pt>
                <c:pt idx="3812">
                  <c:v>0.0</c:v>
                </c:pt>
                <c:pt idx="3813">
                  <c:v>0.0</c:v>
                </c:pt>
                <c:pt idx="3814">
                  <c:v>0.0</c:v>
                </c:pt>
                <c:pt idx="3815">
                  <c:v>0.0</c:v>
                </c:pt>
                <c:pt idx="3816">
                  <c:v>0.0</c:v>
                </c:pt>
                <c:pt idx="3817">
                  <c:v>0.0</c:v>
                </c:pt>
                <c:pt idx="3818">
                  <c:v>0.0</c:v>
                </c:pt>
                <c:pt idx="3819">
                  <c:v>0.0</c:v>
                </c:pt>
                <c:pt idx="3820">
                  <c:v>6.015574046780425</c:v>
                </c:pt>
                <c:pt idx="3821">
                  <c:v>6.015716231119989</c:v>
                </c:pt>
                <c:pt idx="3822">
                  <c:v>6.015834657935945</c:v>
                </c:pt>
                <c:pt idx="3823">
                  <c:v>6.015882073617774</c:v>
                </c:pt>
                <c:pt idx="3824">
                  <c:v>6.016095122035908</c:v>
                </c:pt>
                <c:pt idx="3825">
                  <c:v>6.016071372307795</c:v>
                </c:pt>
                <c:pt idx="3826">
                  <c:v>6.016355198951974</c:v>
                </c:pt>
                <c:pt idx="3827">
                  <c:v>6.016481295191198</c:v>
                </c:pt>
                <c:pt idx="3828">
                  <c:v>6.016615350754972</c:v>
                </c:pt>
                <c:pt idx="3829">
                  <c:v>6.016670768358138</c:v>
                </c:pt>
                <c:pt idx="3830">
                  <c:v>0.0</c:v>
                </c:pt>
                <c:pt idx="3831">
                  <c:v>0.0</c:v>
                </c:pt>
                <c:pt idx="3832">
                  <c:v>0.0</c:v>
                </c:pt>
                <c:pt idx="3833">
                  <c:v>0.0</c:v>
                </c:pt>
                <c:pt idx="3834">
                  <c:v>0.0</c:v>
                </c:pt>
                <c:pt idx="3835">
                  <c:v>0.0</c:v>
                </c:pt>
                <c:pt idx="3836">
                  <c:v>0.0</c:v>
                </c:pt>
                <c:pt idx="3837">
                  <c:v>0.0</c:v>
                </c:pt>
                <c:pt idx="3838">
                  <c:v>0.0</c:v>
                </c:pt>
                <c:pt idx="3839">
                  <c:v>0.0</c:v>
                </c:pt>
                <c:pt idx="3840">
                  <c:v>6.015809932180659</c:v>
                </c:pt>
                <c:pt idx="3841">
                  <c:v>6.015826547690294</c:v>
                </c:pt>
                <c:pt idx="3842">
                  <c:v>6.015771708381091</c:v>
                </c:pt>
                <c:pt idx="3843">
                  <c:v>6.016039340450948</c:v>
                </c:pt>
                <c:pt idx="3844">
                  <c:v>6.016079167904447</c:v>
                </c:pt>
                <c:pt idx="3845">
                  <c:v>6.016221150429597</c:v>
                </c:pt>
                <c:pt idx="3846">
                  <c:v>6.016370879869274</c:v>
                </c:pt>
                <c:pt idx="3847">
                  <c:v>6.016473149631186</c:v>
                </c:pt>
                <c:pt idx="3848">
                  <c:v>6.016567884711935</c:v>
                </c:pt>
                <c:pt idx="3849">
                  <c:v>6.01664689060652</c:v>
                </c:pt>
                <c:pt idx="3850">
                  <c:v>0.0</c:v>
                </c:pt>
                <c:pt idx="3851">
                  <c:v>0.0</c:v>
                </c:pt>
                <c:pt idx="3852">
                  <c:v>0.0</c:v>
                </c:pt>
                <c:pt idx="3853">
                  <c:v>0.0</c:v>
                </c:pt>
                <c:pt idx="3854">
                  <c:v>0.0</c:v>
                </c:pt>
                <c:pt idx="3855">
                  <c:v>0.0</c:v>
                </c:pt>
                <c:pt idx="3856">
                  <c:v>0.0</c:v>
                </c:pt>
                <c:pt idx="3857">
                  <c:v>0.0</c:v>
                </c:pt>
                <c:pt idx="3858">
                  <c:v>0.0</c:v>
                </c:pt>
                <c:pt idx="3859">
                  <c:v>0.0</c:v>
                </c:pt>
                <c:pt idx="3860">
                  <c:v>6.015691951658047</c:v>
                </c:pt>
                <c:pt idx="3861">
                  <c:v>6.01576325968432</c:v>
                </c:pt>
                <c:pt idx="3862">
                  <c:v>6.015716219718528</c:v>
                </c:pt>
                <c:pt idx="3863">
                  <c:v>6.015842570271534</c:v>
                </c:pt>
                <c:pt idx="3864">
                  <c:v>6.01617341362385</c:v>
                </c:pt>
                <c:pt idx="3865">
                  <c:v>6.016158102810216</c:v>
                </c:pt>
                <c:pt idx="3866">
                  <c:v>6.01641019839476</c:v>
                </c:pt>
                <c:pt idx="3867">
                  <c:v>6.016410427601535</c:v>
                </c:pt>
                <c:pt idx="3868">
                  <c:v>6.016678450209735</c:v>
                </c:pt>
                <c:pt idx="3869">
                  <c:v>6.016757053303122</c:v>
                </c:pt>
                <c:pt idx="3870">
                  <c:v>0.0</c:v>
                </c:pt>
                <c:pt idx="3871">
                  <c:v>0.0</c:v>
                </c:pt>
                <c:pt idx="3872">
                  <c:v>0.0</c:v>
                </c:pt>
                <c:pt idx="3873">
                  <c:v>0.0</c:v>
                </c:pt>
                <c:pt idx="3874">
                  <c:v>0.0</c:v>
                </c:pt>
                <c:pt idx="3875">
                  <c:v>0.0</c:v>
                </c:pt>
                <c:pt idx="3876">
                  <c:v>0.0</c:v>
                </c:pt>
                <c:pt idx="3877">
                  <c:v>0.0</c:v>
                </c:pt>
                <c:pt idx="3878">
                  <c:v>0.0</c:v>
                </c:pt>
                <c:pt idx="3879">
                  <c:v>0.0</c:v>
                </c:pt>
                <c:pt idx="3880">
                  <c:v>6.015802366672506</c:v>
                </c:pt>
                <c:pt idx="3881">
                  <c:v>6.01574772071727</c:v>
                </c:pt>
                <c:pt idx="3882">
                  <c:v>6.015834536299502</c:v>
                </c:pt>
                <c:pt idx="3883">
                  <c:v>6.01598438829371</c:v>
                </c:pt>
                <c:pt idx="3884">
                  <c:v>6.015968641441667</c:v>
                </c:pt>
                <c:pt idx="3885">
                  <c:v>6.016134324752056</c:v>
                </c:pt>
                <c:pt idx="3886">
                  <c:v>6.0163316105255</c:v>
                </c:pt>
                <c:pt idx="3887">
                  <c:v>6.01652075435195</c:v>
                </c:pt>
                <c:pt idx="3888">
                  <c:v>6.01659957284477</c:v>
                </c:pt>
                <c:pt idx="3889">
                  <c:v>6.01676515386125</c:v>
                </c:pt>
                <c:pt idx="3890">
                  <c:v>0.0</c:v>
                </c:pt>
                <c:pt idx="3891">
                  <c:v>0.0</c:v>
                </c:pt>
                <c:pt idx="3892">
                  <c:v>0.0</c:v>
                </c:pt>
                <c:pt idx="3893">
                  <c:v>0.0</c:v>
                </c:pt>
                <c:pt idx="3894">
                  <c:v>0.0</c:v>
                </c:pt>
                <c:pt idx="3895">
                  <c:v>0.0</c:v>
                </c:pt>
                <c:pt idx="3896">
                  <c:v>0.0</c:v>
                </c:pt>
                <c:pt idx="3897">
                  <c:v>0.0</c:v>
                </c:pt>
                <c:pt idx="3898">
                  <c:v>0.0</c:v>
                </c:pt>
                <c:pt idx="3899">
                  <c:v>0.0</c:v>
                </c:pt>
                <c:pt idx="3900">
                  <c:v>6.015731413049211</c:v>
                </c:pt>
                <c:pt idx="3901">
                  <c:v>6.01562944002373</c:v>
                </c:pt>
                <c:pt idx="3902">
                  <c:v>6.015630097247056</c:v>
                </c:pt>
                <c:pt idx="3903">
                  <c:v>6.016000166311406</c:v>
                </c:pt>
                <c:pt idx="3904">
                  <c:v>6.016000277087675</c:v>
                </c:pt>
                <c:pt idx="3905">
                  <c:v>6.016158445077547</c:v>
                </c:pt>
                <c:pt idx="3906">
                  <c:v>6.01632346691787</c:v>
                </c:pt>
                <c:pt idx="3907">
                  <c:v>6.016378977686585</c:v>
                </c:pt>
                <c:pt idx="3908">
                  <c:v>6.01666244060784</c:v>
                </c:pt>
                <c:pt idx="3909">
                  <c:v>6.01666271951343</c:v>
                </c:pt>
                <c:pt idx="3910">
                  <c:v>0.0</c:v>
                </c:pt>
                <c:pt idx="3911">
                  <c:v>0.0</c:v>
                </c:pt>
                <c:pt idx="3912">
                  <c:v>0.0</c:v>
                </c:pt>
                <c:pt idx="3913">
                  <c:v>0.0</c:v>
                </c:pt>
                <c:pt idx="3914">
                  <c:v>0.0</c:v>
                </c:pt>
                <c:pt idx="3915">
                  <c:v>0.0</c:v>
                </c:pt>
                <c:pt idx="3916">
                  <c:v>0.0</c:v>
                </c:pt>
                <c:pt idx="3917">
                  <c:v>0.0</c:v>
                </c:pt>
                <c:pt idx="3918">
                  <c:v>0.0</c:v>
                </c:pt>
                <c:pt idx="3919">
                  <c:v>0.0</c:v>
                </c:pt>
                <c:pt idx="3920">
                  <c:v>6.015700045769296</c:v>
                </c:pt>
                <c:pt idx="3921">
                  <c:v>6.015786939182076</c:v>
                </c:pt>
                <c:pt idx="3922">
                  <c:v>6.015873853279146</c:v>
                </c:pt>
                <c:pt idx="3923">
                  <c:v>6.015952975942036</c:v>
                </c:pt>
                <c:pt idx="3924">
                  <c:v>6.015969025504475</c:v>
                </c:pt>
                <c:pt idx="3925">
                  <c:v>6.016118900155614</c:v>
                </c:pt>
                <c:pt idx="3926">
                  <c:v>6.016394658572263</c:v>
                </c:pt>
                <c:pt idx="3927">
                  <c:v>6.016386514097248</c:v>
                </c:pt>
                <c:pt idx="3928">
                  <c:v>6.016599341993246</c:v>
                </c:pt>
                <c:pt idx="3929">
                  <c:v>6.016733225443267</c:v>
                </c:pt>
                <c:pt idx="3930">
                  <c:v>0.0</c:v>
                </c:pt>
                <c:pt idx="3931">
                  <c:v>0.0</c:v>
                </c:pt>
                <c:pt idx="3932">
                  <c:v>0.0</c:v>
                </c:pt>
                <c:pt idx="3933">
                  <c:v>0.0</c:v>
                </c:pt>
                <c:pt idx="3934">
                  <c:v>0.0</c:v>
                </c:pt>
                <c:pt idx="3935">
                  <c:v>0.0</c:v>
                </c:pt>
                <c:pt idx="3936">
                  <c:v>0.0</c:v>
                </c:pt>
                <c:pt idx="3937">
                  <c:v>0.0</c:v>
                </c:pt>
                <c:pt idx="3938">
                  <c:v>0.0</c:v>
                </c:pt>
                <c:pt idx="3939">
                  <c:v>0.0</c:v>
                </c:pt>
                <c:pt idx="3940">
                  <c:v>6.015763241773561</c:v>
                </c:pt>
                <c:pt idx="3941">
                  <c:v>6.01580262254996</c:v>
                </c:pt>
                <c:pt idx="3942">
                  <c:v>6.01582672146618</c:v>
                </c:pt>
                <c:pt idx="3943">
                  <c:v>6.015992436658394</c:v>
                </c:pt>
                <c:pt idx="3944">
                  <c:v>6.016189143038742</c:v>
                </c:pt>
                <c:pt idx="3945">
                  <c:v>6.01626828781487</c:v>
                </c:pt>
                <c:pt idx="3946">
                  <c:v>6.016339242752161</c:v>
                </c:pt>
                <c:pt idx="3947">
                  <c:v>6.016489066695111</c:v>
                </c:pt>
                <c:pt idx="3948">
                  <c:v>6.01658366229849</c:v>
                </c:pt>
                <c:pt idx="3949">
                  <c:v>6.016694357738984</c:v>
                </c:pt>
                <c:pt idx="3950">
                  <c:v>0.0</c:v>
                </c:pt>
                <c:pt idx="3951">
                  <c:v>0.0</c:v>
                </c:pt>
                <c:pt idx="3952">
                  <c:v>0.0</c:v>
                </c:pt>
                <c:pt idx="3953">
                  <c:v>0.0</c:v>
                </c:pt>
                <c:pt idx="3954">
                  <c:v>0.0</c:v>
                </c:pt>
                <c:pt idx="3955">
                  <c:v>0.0</c:v>
                </c:pt>
                <c:pt idx="3956">
                  <c:v>0.0</c:v>
                </c:pt>
                <c:pt idx="3957">
                  <c:v>0.0</c:v>
                </c:pt>
                <c:pt idx="3958">
                  <c:v>0.0</c:v>
                </c:pt>
                <c:pt idx="3959">
                  <c:v>0.0</c:v>
                </c:pt>
                <c:pt idx="3960">
                  <c:v>6.015558384703072</c:v>
                </c:pt>
                <c:pt idx="3961">
                  <c:v>6.015802576357279</c:v>
                </c:pt>
                <c:pt idx="3962">
                  <c:v>6.015865879842008</c:v>
                </c:pt>
                <c:pt idx="3963">
                  <c:v>6.015976388622239</c:v>
                </c:pt>
                <c:pt idx="3964">
                  <c:v>6.016150241587193</c:v>
                </c:pt>
                <c:pt idx="3965">
                  <c:v>6.016213397624283</c:v>
                </c:pt>
                <c:pt idx="3966">
                  <c:v>6.01626841954984</c:v>
                </c:pt>
                <c:pt idx="3967">
                  <c:v>6.016418151194154</c:v>
                </c:pt>
                <c:pt idx="3968">
                  <c:v>6.016536524534978</c:v>
                </c:pt>
                <c:pt idx="3969">
                  <c:v>6.016693957436462</c:v>
                </c:pt>
                <c:pt idx="3970">
                  <c:v>0.0</c:v>
                </c:pt>
                <c:pt idx="3971">
                  <c:v>0.0</c:v>
                </c:pt>
                <c:pt idx="3972">
                  <c:v>0.0</c:v>
                </c:pt>
                <c:pt idx="3973">
                  <c:v>0.0</c:v>
                </c:pt>
                <c:pt idx="3974">
                  <c:v>0.0</c:v>
                </c:pt>
                <c:pt idx="3975">
                  <c:v>0.0</c:v>
                </c:pt>
                <c:pt idx="3976">
                  <c:v>0.0</c:v>
                </c:pt>
                <c:pt idx="3977">
                  <c:v>0.0</c:v>
                </c:pt>
                <c:pt idx="3978">
                  <c:v>0.0</c:v>
                </c:pt>
                <c:pt idx="3979">
                  <c:v>0.0</c:v>
                </c:pt>
                <c:pt idx="3980">
                  <c:v>6.015581862918107</c:v>
                </c:pt>
                <c:pt idx="3981">
                  <c:v>6.015842353223397</c:v>
                </c:pt>
                <c:pt idx="3982">
                  <c:v>6.015677315940693</c:v>
                </c:pt>
                <c:pt idx="3983">
                  <c:v>6.015858486505324</c:v>
                </c:pt>
                <c:pt idx="3984">
                  <c:v>6.016102875776888</c:v>
                </c:pt>
                <c:pt idx="3985">
                  <c:v>6.016229057006596</c:v>
                </c:pt>
                <c:pt idx="3986">
                  <c:v>6.0163316105255</c:v>
                </c:pt>
                <c:pt idx="3987">
                  <c:v>6.016426249353845</c:v>
                </c:pt>
                <c:pt idx="3988">
                  <c:v>6.016528683609316</c:v>
                </c:pt>
                <c:pt idx="3989">
                  <c:v>6.016780832873323</c:v>
                </c:pt>
                <c:pt idx="3990">
                  <c:v>0.0</c:v>
                </c:pt>
                <c:pt idx="3991">
                  <c:v>0.0</c:v>
                </c:pt>
                <c:pt idx="3992">
                  <c:v>0.0</c:v>
                </c:pt>
                <c:pt idx="3993">
                  <c:v>0.0</c:v>
                </c:pt>
                <c:pt idx="3994">
                  <c:v>0.0</c:v>
                </c:pt>
                <c:pt idx="3995">
                  <c:v>0.0</c:v>
                </c:pt>
                <c:pt idx="3996">
                  <c:v>0.0</c:v>
                </c:pt>
                <c:pt idx="3997">
                  <c:v>0.0</c:v>
                </c:pt>
                <c:pt idx="3998">
                  <c:v>0.0</c:v>
                </c:pt>
                <c:pt idx="3999">
                  <c:v>0.0</c:v>
                </c:pt>
                <c:pt idx="4000">
                  <c:v>6.015644586321864</c:v>
                </c:pt>
                <c:pt idx="4001">
                  <c:v>6.015700356068398</c:v>
                </c:pt>
                <c:pt idx="4002">
                  <c:v>6.015810948914631</c:v>
                </c:pt>
                <c:pt idx="4003">
                  <c:v>6.016007976085493</c:v>
                </c:pt>
                <c:pt idx="4004">
                  <c:v>6.0161184852704</c:v>
                </c:pt>
                <c:pt idx="4005">
                  <c:v>6.016157780970138</c:v>
                </c:pt>
                <c:pt idx="4006">
                  <c:v>6.016276336529754</c:v>
                </c:pt>
                <c:pt idx="4007">
                  <c:v>6.01634747142372</c:v>
                </c:pt>
                <c:pt idx="4008">
                  <c:v>6.016520844007116</c:v>
                </c:pt>
                <c:pt idx="4009">
                  <c:v>6.016654498917963</c:v>
                </c:pt>
                <c:pt idx="4010">
                  <c:v>0.0</c:v>
                </c:pt>
                <c:pt idx="4011">
                  <c:v>0.0</c:v>
                </c:pt>
                <c:pt idx="4012">
                  <c:v>0.0</c:v>
                </c:pt>
                <c:pt idx="4013">
                  <c:v>0.0</c:v>
                </c:pt>
                <c:pt idx="4014">
                  <c:v>0.0</c:v>
                </c:pt>
                <c:pt idx="4015">
                  <c:v>0.0</c:v>
                </c:pt>
                <c:pt idx="4016">
                  <c:v>0.0</c:v>
                </c:pt>
                <c:pt idx="4017">
                  <c:v>0.0</c:v>
                </c:pt>
                <c:pt idx="4018">
                  <c:v>0.0</c:v>
                </c:pt>
                <c:pt idx="4019">
                  <c:v>0.0</c:v>
                </c:pt>
                <c:pt idx="4020">
                  <c:v>6.01564499919405</c:v>
                </c:pt>
                <c:pt idx="4021">
                  <c:v>6.015786893158984</c:v>
                </c:pt>
                <c:pt idx="4022">
                  <c:v>6.015929018138187</c:v>
                </c:pt>
                <c:pt idx="4023">
                  <c:v>6.015889754321447</c:v>
                </c:pt>
                <c:pt idx="4024">
                  <c:v>6.015960736071468</c:v>
                </c:pt>
                <c:pt idx="4025">
                  <c:v>6.016158170144698</c:v>
                </c:pt>
                <c:pt idx="4026">
                  <c:v>6.016386560493636</c:v>
                </c:pt>
                <c:pt idx="4027">
                  <c:v>6.016449607953698</c:v>
                </c:pt>
                <c:pt idx="4028">
                  <c:v>6.016512935700034</c:v>
                </c:pt>
                <c:pt idx="4029">
                  <c:v>6.016733464047752</c:v>
                </c:pt>
                <c:pt idx="4030">
                  <c:v>0.0</c:v>
                </c:pt>
                <c:pt idx="4031">
                  <c:v>0.0</c:v>
                </c:pt>
                <c:pt idx="4032">
                  <c:v>0.0</c:v>
                </c:pt>
                <c:pt idx="4033">
                  <c:v>0.0</c:v>
                </c:pt>
                <c:pt idx="4034">
                  <c:v>0.0</c:v>
                </c:pt>
                <c:pt idx="4035">
                  <c:v>0.0</c:v>
                </c:pt>
                <c:pt idx="4036">
                  <c:v>0.0</c:v>
                </c:pt>
                <c:pt idx="4037">
                  <c:v>0.0</c:v>
                </c:pt>
                <c:pt idx="4038">
                  <c:v>0.0</c:v>
                </c:pt>
                <c:pt idx="4039">
                  <c:v>0.0</c:v>
                </c:pt>
                <c:pt idx="4040">
                  <c:v>6.01575500077065</c:v>
                </c:pt>
                <c:pt idx="4041">
                  <c:v>6.015716353471828</c:v>
                </c:pt>
                <c:pt idx="4042">
                  <c:v>6.015700612959656</c:v>
                </c:pt>
                <c:pt idx="4043">
                  <c:v>6.015795665315554</c:v>
                </c:pt>
                <c:pt idx="4044">
                  <c:v>6.016024168597554</c:v>
                </c:pt>
                <c:pt idx="4045">
                  <c:v>6.016213053475425</c:v>
                </c:pt>
                <c:pt idx="4046">
                  <c:v>6.016181690722172</c:v>
                </c:pt>
                <c:pt idx="4047">
                  <c:v>6.016331466544804</c:v>
                </c:pt>
                <c:pt idx="4048">
                  <c:v>6.016584130107827</c:v>
                </c:pt>
                <c:pt idx="4049">
                  <c:v>6.016575933580876</c:v>
                </c:pt>
                <c:pt idx="4050">
                  <c:v>0.0</c:v>
                </c:pt>
                <c:pt idx="4051">
                  <c:v>0.0</c:v>
                </c:pt>
                <c:pt idx="4052">
                  <c:v>0.0</c:v>
                </c:pt>
                <c:pt idx="4053">
                  <c:v>0.0</c:v>
                </c:pt>
                <c:pt idx="4054">
                  <c:v>0.0</c:v>
                </c:pt>
                <c:pt idx="4055">
                  <c:v>0.0</c:v>
                </c:pt>
                <c:pt idx="4056">
                  <c:v>0.0</c:v>
                </c:pt>
                <c:pt idx="4057">
                  <c:v>0.0</c:v>
                </c:pt>
                <c:pt idx="4058">
                  <c:v>0.0</c:v>
                </c:pt>
                <c:pt idx="4059">
                  <c:v>0.0</c:v>
                </c:pt>
                <c:pt idx="4060">
                  <c:v>6.01566097297471</c:v>
                </c:pt>
                <c:pt idx="4061">
                  <c:v>6.015857990228516</c:v>
                </c:pt>
                <c:pt idx="4062">
                  <c:v>6.015779536000935</c:v>
                </c:pt>
                <c:pt idx="4063">
                  <c:v>6.015858252789346</c:v>
                </c:pt>
                <c:pt idx="4064">
                  <c:v>6.015976569030765</c:v>
                </c:pt>
                <c:pt idx="4065">
                  <c:v>6.01622112448414</c:v>
                </c:pt>
                <c:pt idx="4066">
                  <c:v>6.016370879869274</c:v>
                </c:pt>
                <c:pt idx="4067">
                  <c:v>6.016426249353845</c:v>
                </c:pt>
                <c:pt idx="4068">
                  <c:v>6.01657598388467</c:v>
                </c:pt>
                <c:pt idx="4069">
                  <c:v>6.01676515386125</c:v>
                </c:pt>
                <c:pt idx="4070">
                  <c:v>0.0</c:v>
                </c:pt>
                <c:pt idx="4071">
                  <c:v>0.0</c:v>
                </c:pt>
                <c:pt idx="4072">
                  <c:v>0.0</c:v>
                </c:pt>
                <c:pt idx="4073">
                  <c:v>0.0</c:v>
                </c:pt>
                <c:pt idx="4074">
                  <c:v>0.0</c:v>
                </c:pt>
                <c:pt idx="4075">
                  <c:v>0.0</c:v>
                </c:pt>
                <c:pt idx="4076">
                  <c:v>0.0</c:v>
                </c:pt>
                <c:pt idx="4077">
                  <c:v>0.0</c:v>
                </c:pt>
                <c:pt idx="4078">
                  <c:v>0.0</c:v>
                </c:pt>
                <c:pt idx="4079">
                  <c:v>0.0</c:v>
                </c:pt>
                <c:pt idx="4080">
                  <c:v>6.015684384063897</c:v>
                </c:pt>
                <c:pt idx="4081">
                  <c:v>6.015637533137751</c:v>
                </c:pt>
                <c:pt idx="4082">
                  <c:v>6.015771708381091</c:v>
                </c:pt>
                <c:pt idx="4083">
                  <c:v>6.015874251891645</c:v>
                </c:pt>
                <c:pt idx="4084">
                  <c:v>6.016032198492823</c:v>
                </c:pt>
                <c:pt idx="4085">
                  <c:v>6.016040103876245</c:v>
                </c:pt>
                <c:pt idx="4086">
                  <c:v>6.01620542060916</c:v>
                </c:pt>
                <c:pt idx="4087">
                  <c:v>6.01640302788304</c:v>
                </c:pt>
                <c:pt idx="4088">
                  <c:v>6.016497295992493</c:v>
                </c:pt>
                <c:pt idx="4089">
                  <c:v>6.016544590924322</c:v>
                </c:pt>
                <c:pt idx="4090">
                  <c:v>0.0</c:v>
                </c:pt>
                <c:pt idx="4091">
                  <c:v>0.0</c:v>
                </c:pt>
                <c:pt idx="4092">
                  <c:v>0.0</c:v>
                </c:pt>
                <c:pt idx="4093">
                  <c:v>0.0</c:v>
                </c:pt>
                <c:pt idx="4094">
                  <c:v>0.0</c:v>
                </c:pt>
                <c:pt idx="4095">
                  <c:v>0.0</c:v>
                </c:pt>
                <c:pt idx="4096">
                  <c:v>0.0</c:v>
                </c:pt>
                <c:pt idx="4097">
                  <c:v>0.0</c:v>
                </c:pt>
                <c:pt idx="4098">
                  <c:v>0.0</c:v>
                </c:pt>
                <c:pt idx="4099">
                  <c:v>0.0</c:v>
                </c:pt>
                <c:pt idx="4100">
                  <c:v>6.015495182606734</c:v>
                </c:pt>
                <c:pt idx="4101">
                  <c:v>6.015645123841816</c:v>
                </c:pt>
                <c:pt idx="4102">
                  <c:v>6.015535550430539</c:v>
                </c:pt>
                <c:pt idx="4103">
                  <c:v>6.01577962154415</c:v>
                </c:pt>
                <c:pt idx="4104">
                  <c:v>6.015913596244943</c:v>
                </c:pt>
                <c:pt idx="4105">
                  <c:v>6.016150242447577</c:v>
                </c:pt>
                <c:pt idx="4106">
                  <c:v>6.016166055165296</c:v>
                </c:pt>
                <c:pt idx="4107">
                  <c:v>6.016355661139928</c:v>
                </c:pt>
                <c:pt idx="4108">
                  <c:v>6.0163631757282</c:v>
                </c:pt>
                <c:pt idx="4109">
                  <c:v>6.016623317637856</c:v>
                </c:pt>
                <c:pt idx="4110">
                  <c:v>0.0</c:v>
                </c:pt>
                <c:pt idx="4111">
                  <c:v>0.0</c:v>
                </c:pt>
                <c:pt idx="4112">
                  <c:v>0.0</c:v>
                </c:pt>
                <c:pt idx="4113">
                  <c:v>0.0</c:v>
                </c:pt>
                <c:pt idx="4114">
                  <c:v>0.0</c:v>
                </c:pt>
                <c:pt idx="4115">
                  <c:v>0.0</c:v>
                </c:pt>
                <c:pt idx="4116">
                  <c:v>0.0</c:v>
                </c:pt>
                <c:pt idx="4117">
                  <c:v>0.0</c:v>
                </c:pt>
                <c:pt idx="4118">
                  <c:v>0.0</c:v>
                </c:pt>
                <c:pt idx="4119">
                  <c:v>0.0</c:v>
                </c:pt>
                <c:pt idx="4120">
                  <c:v>6.015605749703733</c:v>
                </c:pt>
                <c:pt idx="4121">
                  <c:v>6.01559809388306</c:v>
                </c:pt>
                <c:pt idx="4122">
                  <c:v>6.015747931225832</c:v>
                </c:pt>
                <c:pt idx="4123">
                  <c:v>6.015834665863136</c:v>
                </c:pt>
                <c:pt idx="4124">
                  <c:v>6.015905691383261</c:v>
                </c:pt>
                <c:pt idx="4125">
                  <c:v>6.016055512867196</c:v>
                </c:pt>
                <c:pt idx="4126">
                  <c:v>6.016213146749435</c:v>
                </c:pt>
                <c:pt idx="4127">
                  <c:v>6.016355244875395</c:v>
                </c:pt>
                <c:pt idx="4128">
                  <c:v>6.016536664741154</c:v>
                </c:pt>
                <c:pt idx="4129">
                  <c:v>6.01659952243339</c:v>
                </c:pt>
                <c:pt idx="4130">
                  <c:v>0.0</c:v>
                </c:pt>
                <c:pt idx="4131">
                  <c:v>0.0</c:v>
                </c:pt>
                <c:pt idx="4132">
                  <c:v>0.0</c:v>
                </c:pt>
                <c:pt idx="4133">
                  <c:v>0.0</c:v>
                </c:pt>
                <c:pt idx="4134">
                  <c:v>0.0</c:v>
                </c:pt>
                <c:pt idx="4135">
                  <c:v>0.0</c:v>
                </c:pt>
                <c:pt idx="4136">
                  <c:v>0.0</c:v>
                </c:pt>
                <c:pt idx="4137">
                  <c:v>0.0</c:v>
                </c:pt>
                <c:pt idx="4138">
                  <c:v>0.0</c:v>
                </c:pt>
                <c:pt idx="4139">
                  <c:v>0.0</c:v>
                </c:pt>
                <c:pt idx="4140">
                  <c:v>6.015574335420284</c:v>
                </c:pt>
                <c:pt idx="4141">
                  <c:v>6.015731948776835</c:v>
                </c:pt>
                <c:pt idx="4142">
                  <c:v>6.015771564078147</c:v>
                </c:pt>
                <c:pt idx="4143">
                  <c:v>6.015913341585684</c:v>
                </c:pt>
                <c:pt idx="4144">
                  <c:v>6.016055708846465</c:v>
                </c:pt>
                <c:pt idx="4145">
                  <c:v>6.016244509508414</c:v>
                </c:pt>
                <c:pt idx="4146">
                  <c:v>6.016409971235835</c:v>
                </c:pt>
                <c:pt idx="4147">
                  <c:v>6.01652019617035</c:v>
                </c:pt>
                <c:pt idx="4148">
                  <c:v>6.016481248362338</c:v>
                </c:pt>
                <c:pt idx="4149">
                  <c:v>6.01675710473663</c:v>
                </c:pt>
                <c:pt idx="4150">
                  <c:v>0.0</c:v>
                </c:pt>
                <c:pt idx="4151">
                  <c:v>0.0</c:v>
                </c:pt>
                <c:pt idx="4152">
                  <c:v>0.0</c:v>
                </c:pt>
                <c:pt idx="4153">
                  <c:v>0.0</c:v>
                </c:pt>
                <c:pt idx="4154">
                  <c:v>0.0</c:v>
                </c:pt>
                <c:pt idx="4155">
                  <c:v>0.0</c:v>
                </c:pt>
                <c:pt idx="4156">
                  <c:v>0.0</c:v>
                </c:pt>
                <c:pt idx="4157">
                  <c:v>0.0</c:v>
                </c:pt>
                <c:pt idx="4158">
                  <c:v>0.0</c:v>
                </c:pt>
                <c:pt idx="4159">
                  <c:v>0.0</c:v>
                </c:pt>
                <c:pt idx="4160">
                  <c:v>6.015810090774564</c:v>
                </c:pt>
                <c:pt idx="4161">
                  <c:v>6.015826210219195</c:v>
                </c:pt>
                <c:pt idx="4162">
                  <c:v>6.015936768368195</c:v>
                </c:pt>
                <c:pt idx="4163">
                  <c:v>6.016259965453556</c:v>
                </c:pt>
                <c:pt idx="4164">
                  <c:v>6.016126391374798</c:v>
                </c:pt>
                <c:pt idx="4165">
                  <c:v>6.016331101901153</c:v>
                </c:pt>
                <c:pt idx="4166">
                  <c:v>6.01645719833233</c:v>
                </c:pt>
                <c:pt idx="4167">
                  <c:v>6.01666221274064</c:v>
                </c:pt>
                <c:pt idx="4168">
                  <c:v>6.016732956928862</c:v>
                </c:pt>
                <c:pt idx="4169">
                  <c:v>6.016874949636807</c:v>
                </c:pt>
                <c:pt idx="4170">
                  <c:v>0.0</c:v>
                </c:pt>
                <c:pt idx="4171">
                  <c:v>0.0</c:v>
                </c:pt>
                <c:pt idx="4172">
                  <c:v>0.0</c:v>
                </c:pt>
                <c:pt idx="4173">
                  <c:v>0.0</c:v>
                </c:pt>
                <c:pt idx="4174">
                  <c:v>0.0</c:v>
                </c:pt>
                <c:pt idx="4175">
                  <c:v>0.0</c:v>
                </c:pt>
                <c:pt idx="4176">
                  <c:v>0.0</c:v>
                </c:pt>
                <c:pt idx="4177">
                  <c:v>0.0</c:v>
                </c:pt>
                <c:pt idx="4178">
                  <c:v>0.0</c:v>
                </c:pt>
                <c:pt idx="4179">
                  <c:v>0.0</c:v>
                </c:pt>
                <c:pt idx="4180">
                  <c:v>6.015786502715067</c:v>
                </c:pt>
                <c:pt idx="4181">
                  <c:v>6.015778988873571</c:v>
                </c:pt>
                <c:pt idx="4182">
                  <c:v>6.015818673168885</c:v>
                </c:pt>
                <c:pt idx="4183">
                  <c:v>6.016047208384156</c:v>
                </c:pt>
                <c:pt idx="4184">
                  <c:v>6.016118390689309</c:v>
                </c:pt>
                <c:pt idx="4185">
                  <c:v>6.016346900417947</c:v>
                </c:pt>
                <c:pt idx="4186">
                  <c:v>6.016378610371301</c:v>
                </c:pt>
                <c:pt idx="4187">
                  <c:v>6.016646672306302</c:v>
                </c:pt>
                <c:pt idx="4188">
                  <c:v>6.016717351629031</c:v>
                </c:pt>
                <c:pt idx="4189">
                  <c:v>6.016835680754836</c:v>
                </c:pt>
                <c:pt idx="4190">
                  <c:v>0.0</c:v>
                </c:pt>
                <c:pt idx="4191">
                  <c:v>0.0</c:v>
                </c:pt>
                <c:pt idx="4192">
                  <c:v>0.0</c:v>
                </c:pt>
                <c:pt idx="4193">
                  <c:v>0.0</c:v>
                </c:pt>
                <c:pt idx="4194">
                  <c:v>0.0</c:v>
                </c:pt>
                <c:pt idx="4195">
                  <c:v>0.0</c:v>
                </c:pt>
                <c:pt idx="4196">
                  <c:v>0.0</c:v>
                </c:pt>
                <c:pt idx="4197">
                  <c:v>0.0</c:v>
                </c:pt>
                <c:pt idx="4198">
                  <c:v>0.0</c:v>
                </c:pt>
                <c:pt idx="4199">
                  <c:v>0.0</c:v>
                </c:pt>
                <c:pt idx="4200">
                  <c:v>6.015699586509623</c:v>
                </c:pt>
                <c:pt idx="4201">
                  <c:v>6.015779034958677</c:v>
                </c:pt>
                <c:pt idx="4202">
                  <c:v>6.015920878875681</c:v>
                </c:pt>
                <c:pt idx="4203">
                  <c:v>6.016165435106826</c:v>
                </c:pt>
                <c:pt idx="4204">
                  <c:v>6.016165709282144</c:v>
                </c:pt>
                <c:pt idx="4205">
                  <c:v>6.01626807589857</c:v>
                </c:pt>
                <c:pt idx="4206">
                  <c:v>6.016441190657038</c:v>
                </c:pt>
                <c:pt idx="4207">
                  <c:v>6.01667026178763</c:v>
                </c:pt>
                <c:pt idx="4208">
                  <c:v>6.01673336212511</c:v>
                </c:pt>
                <c:pt idx="4209">
                  <c:v>6.016827695610914</c:v>
                </c:pt>
                <c:pt idx="4210">
                  <c:v>0.0</c:v>
                </c:pt>
                <c:pt idx="4211">
                  <c:v>0.0</c:v>
                </c:pt>
                <c:pt idx="4212">
                  <c:v>0.0</c:v>
                </c:pt>
                <c:pt idx="4213">
                  <c:v>0.0</c:v>
                </c:pt>
                <c:pt idx="4214">
                  <c:v>0.0</c:v>
                </c:pt>
                <c:pt idx="4215">
                  <c:v>0.0</c:v>
                </c:pt>
                <c:pt idx="4216">
                  <c:v>0.0</c:v>
                </c:pt>
                <c:pt idx="4217">
                  <c:v>0.0</c:v>
                </c:pt>
                <c:pt idx="4218">
                  <c:v>0.0</c:v>
                </c:pt>
                <c:pt idx="4219">
                  <c:v>0.0</c:v>
                </c:pt>
                <c:pt idx="4220">
                  <c:v>6.015731314574181</c:v>
                </c:pt>
                <c:pt idx="4221">
                  <c:v>6.015747622121264</c:v>
                </c:pt>
                <c:pt idx="4222">
                  <c:v>6.016007380311068</c:v>
                </c:pt>
                <c:pt idx="4223">
                  <c:v>6.01602370573855</c:v>
                </c:pt>
                <c:pt idx="4224">
                  <c:v>6.01613402463011</c:v>
                </c:pt>
                <c:pt idx="4225">
                  <c:v>6.01626819507875</c:v>
                </c:pt>
                <c:pt idx="4226">
                  <c:v>6.016354923316124</c:v>
                </c:pt>
                <c:pt idx="4227">
                  <c:v>6.016394073341072</c:v>
                </c:pt>
                <c:pt idx="4228">
                  <c:v>6.016575613299231</c:v>
                </c:pt>
                <c:pt idx="4229">
                  <c:v>6.01659952243339</c:v>
                </c:pt>
                <c:pt idx="4230">
                  <c:v>0.0</c:v>
                </c:pt>
                <c:pt idx="4231">
                  <c:v>0.0</c:v>
                </c:pt>
                <c:pt idx="4232">
                  <c:v>0.0</c:v>
                </c:pt>
                <c:pt idx="4233">
                  <c:v>0.0</c:v>
                </c:pt>
                <c:pt idx="4234">
                  <c:v>0.0</c:v>
                </c:pt>
                <c:pt idx="4235">
                  <c:v>0.0</c:v>
                </c:pt>
                <c:pt idx="4236">
                  <c:v>0.0</c:v>
                </c:pt>
                <c:pt idx="4237">
                  <c:v>0.0</c:v>
                </c:pt>
                <c:pt idx="4238">
                  <c:v>0.0</c:v>
                </c:pt>
                <c:pt idx="4239">
                  <c:v>0.0</c:v>
                </c:pt>
                <c:pt idx="4240">
                  <c:v>6.015707680971688</c:v>
                </c:pt>
                <c:pt idx="4241">
                  <c:v>6.015613721159425</c:v>
                </c:pt>
                <c:pt idx="4242">
                  <c:v>6.015724580694275</c:v>
                </c:pt>
                <c:pt idx="4243">
                  <c:v>6.015983999359515</c:v>
                </c:pt>
                <c:pt idx="4244">
                  <c:v>6.015905887195169</c:v>
                </c:pt>
                <c:pt idx="4245">
                  <c:v>6.016142193065387</c:v>
                </c:pt>
                <c:pt idx="4246">
                  <c:v>6.01632346691787</c:v>
                </c:pt>
                <c:pt idx="4247">
                  <c:v>6.016488926479197</c:v>
                </c:pt>
                <c:pt idx="4248">
                  <c:v>6.016481295191198</c:v>
                </c:pt>
                <c:pt idx="4249">
                  <c:v>6.016639079611333</c:v>
                </c:pt>
                <c:pt idx="4250">
                  <c:v>0.0</c:v>
                </c:pt>
                <c:pt idx="4251">
                  <c:v>0.0</c:v>
                </c:pt>
                <c:pt idx="4252">
                  <c:v>0.0</c:v>
                </c:pt>
                <c:pt idx="4253">
                  <c:v>0.0</c:v>
                </c:pt>
                <c:pt idx="4254">
                  <c:v>0.0</c:v>
                </c:pt>
                <c:pt idx="4255">
                  <c:v>0.0</c:v>
                </c:pt>
                <c:pt idx="4256">
                  <c:v>0.0</c:v>
                </c:pt>
                <c:pt idx="4257">
                  <c:v>0.0</c:v>
                </c:pt>
                <c:pt idx="4258">
                  <c:v>0.0</c:v>
                </c:pt>
                <c:pt idx="4259">
                  <c:v>0.0</c:v>
                </c:pt>
                <c:pt idx="4260">
                  <c:v>6.015715729555746</c:v>
                </c:pt>
                <c:pt idx="4261">
                  <c:v>6.015700592169794</c:v>
                </c:pt>
                <c:pt idx="4262">
                  <c:v>6.015724313486685</c:v>
                </c:pt>
                <c:pt idx="4263">
                  <c:v>6.01590575410146</c:v>
                </c:pt>
                <c:pt idx="4264">
                  <c:v>6.01606348588581</c:v>
                </c:pt>
                <c:pt idx="4265">
                  <c:v>6.016173899955652</c:v>
                </c:pt>
                <c:pt idx="4266">
                  <c:v>6.016362972129904</c:v>
                </c:pt>
                <c:pt idx="4267">
                  <c:v>6.016496885026458</c:v>
                </c:pt>
                <c:pt idx="4268">
                  <c:v>6.016505074178141</c:v>
                </c:pt>
                <c:pt idx="4269">
                  <c:v>6.01664689060652</c:v>
                </c:pt>
                <c:pt idx="4270">
                  <c:v>0.0</c:v>
                </c:pt>
                <c:pt idx="4271">
                  <c:v>0.0</c:v>
                </c:pt>
                <c:pt idx="4272">
                  <c:v>0.0</c:v>
                </c:pt>
                <c:pt idx="4273">
                  <c:v>0.0</c:v>
                </c:pt>
                <c:pt idx="4274">
                  <c:v>0.0</c:v>
                </c:pt>
                <c:pt idx="4275">
                  <c:v>0.0</c:v>
                </c:pt>
                <c:pt idx="4276">
                  <c:v>0.0</c:v>
                </c:pt>
                <c:pt idx="4277">
                  <c:v>0.0</c:v>
                </c:pt>
                <c:pt idx="4278">
                  <c:v>0.0</c:v>
                </c:pt>
                <c:pt idx="4279">
                  <c:v>0.0</c:v>
                </c:pt>
                <c:pt idx="4280">
                  <c:v>6.01573936314354</c:v>
                </c:pt>
                <c:pt idx="4281">
                  <c:v>6.015669056350786</c:v>
                </c:pt>
                <c:pt idx="4282">
                  <c:v>6.015944747612529</c:v>
                </c:pt>
                <c:pt idx="4283">
                  <c:v>6.015929018138187</c:v>
                </c:pt>
                <c:pt idx="4284">
                  <c:v>6.016031754180314</c:v>
                </c:pt>
                <c:pt idx="4285">
                  <c:v>6.016291507844497</c:v>
                </c:pt>
                <c:pt idx="4286">
                  <c:v>6.016276100508102</c:v>
                </c:pt>
                <c:pt idx="4287">
                  <c:v>6.016394566878104</c:v>
                </c:pt>
                <c:pt idx="4288">
                  <c:v>6.016646621607054</c:v>
                </c:pt>
                <c:pt idx="4289">
                  <c:v>6.016733325137185</c:v>
                </c:pt>
                <c:pt idx="4290">
                  <c:v>0.0</c:v>
                </c:pt>
                <c:pt idx="4291">
                  <c:v>0.0</c:v>
                </c:pt>
                <c:pt idx="4292">
                  <c:v>0.0</c:v>
                </c:pt>
                <c:pt idx="4293">
                  <c:v>0.0</c:v>
                </c:pt>
                <c:pt idx="4294">
                  <c:v>0.0</c:v>
                </c:pt>
                <c:pt idx="4295">
                  <c:v>0.0</c:v>
                </c:pt>
                <c:pt idx="4296">
                  <c:v>0.0</c:v>
                </c:pt>
                <c:pt idx="4297">
                  <c:v>0.0</c:v>
                </c:pt>
                <c:pt idx="4298">
                  <c:v>0.0</c:v>
                </c:pt>
                <c:pt idx="4299">
                  <c:v>0.0</c:v>
                </c:pt>
                <c:pt idx="4300">
                  <c:v>6.015660651383053</c:v>
                </c:pt>
                <c:pt idx="4301">
                  <c:v>6.015724034652782</c:v>
                </c:pt>
                <c:pt idx="4302">
                  <c:v>6.015984017775367</c:v>
                </c:pt>
                <c:pt idx="4303">
                  <c:v>6.016118117484288</c:v>
                </c:pt>
                <c:pt idx="4304">
                  <c:v>6.016197049974858</c:v>
                </c:pt>
                <c:pt idx="4305">
                  <c:v>6.01629192484892</c:v>
                </c:pt>
                <c:pt idx="4306">
                  <c:v>6.01652019617035</c:v>
                </c:pt>
                <c:pt idx="4307">
                  <c:v>6.01660688345057</c:v>
                </c:pt>
                <c:pt idx="4308">
                  <c:v>6.016654810105909</c:v>
                </c:pt>
                <c:pt idx="4309">
                  <c:v>6.016859409041005</c:v>
                </c:pt>
                <c:pt idx="4310">
                  <c:v>0.0</c:v>
                </c:pt>
                <c:pt idx="4311">
                  <c:v>0.0</c:v>
                </c:pt>
                <c:pt idx="4312">
                  <c:v>0.0</c:v>
                </c:pt>
                <c:pt idx="4313">
                  <c:v>0.0</c:v>
                </c:pt>
                <c:pt idx="4314">
                  <c:v>0.0</c:v>
                </c:pt>
                <c:pt idx="4315">
                  <c:v>0.0</c:v>
                </c:pt>
                <c:pt idx="4316">
                  <c:v>0.0</c:v>
                </c:pt>
                <c:pt idx="4317">
                  <c:v>0.0</c:v>
                </c:pt>
                <c:pt idx="4318">
                  <c:v>0.0</c:v>
                </c:pt>
                <c:pt idx="4319">
                  <c:v>0.0</c:v>
                </c:pt>
                <c:pt idx="4320">
                  <c:v>6.015880820946277</c:v>
                </c:pt>
                <c:pt idx="4321">
                  <c:v>6.015920808739105</c:v>
                </c:pt>
                <c:pt idx="4322">
                  <c:v>6.016062700418245</c:v>
                </c:pt>
                <c:pt idx="4323">
                  <c:v>6.016133797951935</c:v>
                </c:pt>
                <c:pt idx="4324">
                  <c:v>6.016189307527838</c:v>
                </c:pt>
                <c:pt idx="4325">
                  <c:v>6.016283734696098</c:v>
                </c:pt>
                <c:pt idx="4326">
                  <c:v>6.016520106333361</c:v>
                </c:pt>
                <c:pt idx="4327">
                  <c:v>6.01655966331331</c:v>
                </c:pt>
                <c:pt idx="4328">
                  <c:v>6.01673303073607</c:v>
                </c:pt>
                <c:pt idx="4329">
                  <c:v>6.016883051002875</c:v>
                </c:pt>
                <c:pt idx="4330">
                  <c:v>0.0</c:v>
                </c:pt>
                <c:pt idx="4331">
                  <c:v>0.0</c:v>
                </c:pt>
                <c:pt idx="4332">
                  <c:v>0.0</c:v>
                </c:pt>
                <c:pt idx="4333">
                  <c:v>0.0</c:v>
                </c:pt>
                <c:pt idx="4334">
                  <c:v>0.0</c:v>
                </c:pt>
                <c:pt idx="4335">
                  <c:v>0.0</c:v>
                </c:pt>
                <c:pt idx="4336">
                  <c:v>0.0</c:v>
                </c:pt>
                <c:pt idx="4337">
                  <c:v>0.0</c:v>
                </c:pt>
                <c:pt idx="4338">
                  <c:v>0.0</c:v>
                </c:pt>
                <c:pt idx="4339">
                  <c:v>0.0</c:v>
                </c:pt>
                <c:pt idx="4340">
                  <c:v>6.015770819330688</c:v>
                </c:pt>
                <c:pt idx="4341">
                  <c:v>6.015621546474533</c:v>
                </c:pt>
                <c:pt idx="4342">
                  <c:v>6.015818817187411</c:v>
                </c:pt>
                <c:pt idx="4343">
                  <c:v>6.016007704101301</c:v>
                </c:pt>
                <c:pt idx="4344">
                  <c:v>6.01612609580477</c:v>
                </c:pt>
                <c:pt idx="4345">
                  <c:v>6.016047756257516</c:v>
                </c:pt>
                <c:pt idx="4346">
                  <c:v>6.01629187597314</c:v>
                </c:pt>
                <c:pt idx="4347">
                  <c:v>6.016394658572263</c:v>
                </c:pt>
                <c:pt idx="4348">
                  <c:v>6.016646621607054</c:v>
                </c:pt>
                <c:pt idx="4349">
                  <c:v>6.016741145039047</c:v>
                </c:pt>
                <c:pt idx="4350">
                  <c:v>0.0</c:v>
                </c:pt>
                <c:pt idx="4351">
                  <c:v>0.0</c:v>
                </c:pt>
                <c:pt idx="4352">
                  <c:v>0.0</c:v>
                </c:pt>
                <c:pt idx="4353">
                  <c:v>0.0</c:v>
                </c:pt>
                <c:pt idx="4354">
                  <c:v>0.0</c:v>
                </c:pt>
                <c:pt idx="4355">
                  <c:v>0.0</c:v>
                </c:pt>
                <c:pt idx="4356">
                  <c:v>0.0</c:v>
                </c:pt>
                <c:pt idx="4357">
                  <c:v>0.0</c:v>
                </c:pt>
                <c:pt idx="4358">
                  <c:v>0.0</c:v>
                </c:pt>
                <c:pt idx="4359">
                  <c:v>0.0</c:v>
                </c:pt>
                <c:pt idx="4360">
                  <c:v>6.01560531496975</c:v>
                </c:pt>
                <c:pt idx="4361">
                  <c:v>6.015700257041675</c:v>
                </c:pt>
                <c:pt idx="4362">
                  <c:v>6.015748045168847</c:v>
                </c:pt>
                <c:pt idx="4363">
                  <c:v>6.015787728428994</c:v>
                </c:pt>
                <c:pt idx="4364">
                  <c:v>6.016118342889389</c:v>
                </c:pt>
                <c:pt idx="4365">
                  <c:v>6.01606348588581</c:v>
                </c:pt>
                <c:pt idx="4366">
                  <c:v>6.016244738466709</c:v>
                </c:pt>
                <c:pt idx="4367">
                  <c:v>6.016520336137344</c:v>
                </c:pt>
                <c:pt idx="4368">
                  <c:v>6.016465518330821</c:v>
                </c:pt>
                <c:pt idx="4369">
                  <c:v>6.016512935700034</c:v>
                </c:pt>
                <c:pt idx="4370">
                  <c:v>0.0</c:v>
                </c:pt>
                <c:pt idx="4371">
                  <c:v>0.0</c:v>
                </c:pt>
                <c:pt idx="4372">
                  <c:v>0.0</c:v>
                </c:pt>
                <c:pt idx="4373">
                  <c:v>0.0</c:v>
                </c:pt>
                <c:pt idx="4374">
                  <c:v>0.0</c:v>
                </c:pt>
                <c:pt idx="4375">
                  <c:v>0.0</c:v>
                </c:pt>
                <c:pt idx="4376">
                  <c:v>0.0</c:v>
                </c:pt>
                <c:pt idx="4377">
                  <c:v>0.0</c:v>
                </c:pt>
                <c:pt idx="4378">
                  <c:v>0.0</c:v>
                </c:pt>
                <c:pt idx="4379">
                  <c:v>0.0</c:v>
                </c:pt>
                <c:pt idx="4380">
                  <c:v>6.015511020016723</c:v>
                </c:pt>
                <c:pt idx="4381">
                  <c:v>6.015794987515171</c:v>
                </c:pt>
                <c:pt idx="4382">
                  <c:v>6.015779627486197</c:v>
                </c:pt>
                <c:pt idx="4383">
                  <c:v>6.015842659883205</c:v>
                </c:pt>
                <c:pt idx="4384">
                  <c:v>6.01606348588581</c:v>
                </c:pt>
                <c:pt idx="4385">
                  <c:v>6.016000420074815</c:v>
                </c:pt>
                <c:pt idx="4386">
                  <c:v>6.016323561895267</c:v>
                </c:pt>
                <c:pt idx="4387">
                  <c:v>6.016575753068532</c:v>
                </c:pt>
                <c:pt idx="4388">
                  <c:v>6.016496928398735</c:v>
                </c:pt>
                <c:pt idx="4389">
                  <c:v>6.016701825661083</c:v>
                </c:pt>
                <c:pt idx="4390">
                  <c:v>0.0</c:v>
                </c:pt>
                <c:pt idx="4391">
                  <c:v>0.0</c:v>
                </c:pt>
                <c:pt idx="4392">
                  <c:v>0.0</c:v>
                </c:pt>
                <c:pt idx="4393">
                  <c:v>0.0</c:v>
                </c:pt>
                <c:pt idx="4394">
                  <c:v>0.0</c:v>
                </c:pt>
                <c:pt idx="4395">
                  <c:v>0.0</c:v>
                </c:pt>
                <c:pt idx="4396">
                  <c:v>0.0</c:v>
                </c:pt>
                <c:pt idx="4397">
                  <c:v>0.0</c:v>
                </c:pt>
                <c:pt idx="4398">
                  <c:v>0.0</c:v>
                </c:pt>
                <c:pt idx="4399">
                  <c:v>0.0</c:v>
                </c:pt>
                <c:pt idx="4400">
                  <c:v>6.015668364061784</c:v>
                </c:pt>
                <c:pt idx="4401">
                  <c:v>6.01562191300209</c:v>
                </c:pt>
                <c:pt idx="4402">
                  <c:v>6.015763630003204</c:v>
                </c:pt>
                <c:pt idx="4403">
                  <c:v>6.015960610356696</c:v>
                </c:pt>
                <c:pt idx="4404">
                  <c:v>6.015976803289983</c:v>
                </c:pt>
                <c:pt idx="4405">
                  <c:v>6.016158102810216</c:v>
                </c:pt>
                <c:pt idx="4406">
                  <c:v>6.016315654437376</c:v>
                </c:pt>
                <c:pt idx="4407">
                  <c:v>6.016528245237184</c:v>
                </c:pt>
                <c:pt idx="4408">
                  <c:v>6.016607301842706</c:v>
                </c:pt>
                <c:pt idx="4409">
                  <c:v>6.016599810448549</c:v>
                </c:pt>
                <c:pt idx="4410">
                  <c:v>0.0</c:v>
                </c:pt>
                <c:pt idx="4411">
                  <c:v>0.0</c:v>
                </c:pt>
                <c:pt idx="4412">
                  <c:v>0.0</c:v>
                </c:pt>
                <c:pt idx="4413">
                  <c:v>0.0</c:v>
                </c:pt>
                <c:pt idx="4414">
                  <c:v>0.0</c:v>
                </c:pt>
                <c:pt idx="4415">
                  <c:v>0.0</c:v>
                </c:pt>
                <c:pt idx="4416">
                  <c:v>0.0</c:v>
                </c:pt>
                <c:pt idx="4417">
                  <c:v>0.0</c:v>
                </c:pt>
                <c:pt idx="4418">
                  <c:v>0.0</c:v>
                </c:pt>
                <c:pt idx="4419">
                  <c:v>0.0</c:v>
                </c:pt>
                <c:pt idx="4420">
                  <c:v>6.01576295108185</c:v>
                </c:pt>
                <c:pt idx="4421">
                  <c:v>6.01585789274267</c:v>
                </c:pt>
                <c:pt idx="4422">
                  <c:v>6.015819132080405</c:v>
                </c:pt>
                <c:pt idx="4423">
                  <c:v>6.015976753913058</c:v>
                </c:pt>
                <c:pt idx="4424">
                  <c:v>6.016086959096238</c:v>
                </c:pt>
                <c:pt idx="4425">
                  <c:v>6.016158170144698</c:v>
                </c:pt>
                <c:pt idx="4426">
                  <c:v>6.016244738466709</c:v>
                </c:pt>
                <c:pt idx="4427">
                  <c:v>6.016497025350087</c:v>
                </c:pt>
                <c:pt idx="4428">
                  <c:v>6.016599392565344</c:v>
                </c:pt>
                <c:pt idx="4429">
                  <c:v>6.01674905553969</c:v>
                </c:pt>
                <c:pt idx="4430">
                  <c:v>0.0</c:v>
                </c:pt>
                <c:pt idx="4431">
                  <c:v>0.0</c:v>
                </c:pt>
                <c:pt idx="4432">
                  <c:v>0.0</c:v>
                </c:pt>
                <c:pt idx="4433">
                  <c:v>0.0</c:v>
                </c:pt>
                <c:pt idx="4434">
                  <c:v>0.0</c:v>
                </c:pt>
                <c:pt idx="4435">
                  <c:v>0.0</c:v>
                </c:pt>
                <c:pt idx="4436">
                  <c:v>0.0</c:v>
                </c:pt>
                <c:pt idx="4437">
                  <c:v>0.0</c:v>
                </c:pt>
                <c:pt idx="4438">
                  <c:v>0.0</c:v>
                </c:pt>
                <c:pt idx="4439">
                  <c:v>0.0</c:v>
                </c:pt>
                <c:pt idx="4440">
                  <c:v>6.015731268722114</c:v>
                </c:pt>
                <c:pt idx="4441">
                  <c:v>6.01585789274267</c:v>
                </c:pt>
                <c:pt idx="4442">
                  <c:v>6.015984017775367</c:v>
                </c:pt>
                <c:pt idx="4443">
                  <c:v>6.016039340450948</c:v>
                </c:pt>
                <c:pt idx="4444">
                  <c:v>6.016118757570616</c:v>
                </c:pt>
                <c:pt idx="4445">
                  <c:v>6.016323194217092</c:v>
                </c:pt>
                <c:pt idx="4446">
                  <c:v>6.016536114241668</c:v>
                </c:pt>
                <c:pt idx="4447">
                  <c:v>6.016575613299231</c:v>
                </c:pt>
                <c:pt idx="4448">
                  <c:v>6.016725349607603</c:v>
                </c:pt>
                <c:pt idx="4449">
                  <c:v>6.016827643694173</c:v>
                </c:pt>
                <c:pt idx="4450">
                  <c:v>0.0</c:v>
                </c:pt>
                <c:pt idx="4451">
                  <c:v>0.0</c:v>
                </c:pt>
                <c:pt idx="4452">
                  <c:v>0.0</c:v>
                </c:pt>
                <c:pt idx="4453">
                  <c:v>0.0</c:v>
                </c:pt>
                <c:pt idx="4454">
                  <c:v>0.0</c:v>
                </c:pt>
                <c:pt idx="4455">
                  <c:v>0.0</c:v>
                </c:pt>
                <c:pt idx="4456">
                  <c:v>0.0</c:v>
                </c:pt>
                <c:pt idx="4457">
                  <c:v>0.0</c:v>
                </c:pt>
                <c:pt idx="4458">
                  <c:v>0.0</c:v>
                </c:pt>
                <c:pt idx="4459">
                  <c:v>0.0</c:v>
                </c:pt>
                <c:pt idx="4460">
                  <c:v>6.015707680971688</c:v>
                </c:pt>
                <c:pt idx="4461">
                  <c:v>6.015897173835659</c:v>
                </c:pt>
                <c:pt idx="4462">
                  <c:v>6.015881768172937</c:v>
                </c:pt>
                <c:pt idx="4463">
                  <c:v>6.016062975858932</c:v>
                </c:pt>
                <c:pt idx="4464">
                  <c:v>6.016071167035536</c:v>
                </c:pt>
                <c:pt idx="4465">
                  <c:v>6.01640178160381</c:v>
                </c:pt>
                <c:pt idx="4466">
                  <c:v>6.016480837086172</c:v>
                </c:pt>
                <c:pt idx="4467">
                  <c:v>6.01659120380121</c:v>
                </c:pt>
                <c:pt idx="4468">
                  <c:v>6.016575613299231</c:v>
                </c:pt>
                <c:pt idx="4469">
                  <c:v>6.016725466179101</c:v>
                </c:pt>
                <c:pt idx="4470">
                  <c:v>0.0</c:v>
                </c:pt>
                <c:pt idx="4471">
                  <c:v>0.0</c:v>
                </c:pt>
                <c:pt idx="4472">
                  <c:v>0.0</c:v>
                </c:pt>
                <c:pt idx="4473">
                  <c:v>0.0</c:v>
                </c:pt>
                <c:pt idx="4474">
                  <c:v>0.0</c:v>
                </c:pt>
                <c:pt idx="4475">
                  <c:v>0.0</c:v>
                </c:pt>
                <c:pt idx="4476">
                  <c:v>0.0</c:v>
                </c:pt>
                <c:pt idx="4477">
                  <c:v>0.0</c:v>
                </c:pt>
                <c:pt idx="4478">
                  <c:v>0.0</c:v>
                </c:pt>
                <c:pt idx="4479">
                  <c:v>0.0</c:v>
                </c:pt>
                <c:pt idx="4480">
                  <c:v>6.01591236187112</c:v>
                </c:pt>
                <c:pt idx="4481">
                  <c:v>6.015944350022616</c:v>
                </c:pt>
                <c:pt idx="4482">
                  <c:v>6.016071090798615</c:v>
                </c:pt>
                <c:pt idx="4483">
                  <c:v>6.016126259137936</c:v>
                </c:pt>
                <c:pt idx="4484">
                  <c:v>6.01621312422117</c:v>
                </c:pt>
                <c:pt idx="4485">
                  <c:v>6.01629178345154</c:v>
                </c:pt>
                <c:pt idx="4486">
                  <c:v>6.01641787957313</c:v>
                </c:pt>
                <c:pt idx="4487">
                  <c:v>6.016504516303203</c:v>
                </c:pt>
                <c:pt idx="4488">
                  <c:v>6.016764721091871</c:v>
                </c:pt>
                <c:pt idx="4489">
                  <c:v>6.016804409228885</c:v>
                </c:pt>
                <c:pt idx="4490">
                  <c:v>0.0</c:v>
                </c:pt>
                <c:pt idx="4491">
                  <c:v>0.0</c:v>
                </c:pt>
                <c:pt idx="4492">
                  <c:v>0.0</c:v>
                </c:pt>
                <c:pt idx="4493">
                  <c:v>0.0</c:v>
                </c:pt>
                <c:pt idx="4494">
                  <c:v>0.0</c:v>
                </c:pt>
                <c:pt idx="4495">
                  <c:v>0.0</c:v>
                </c:pt>
                <c:pt idx="4496">
                  <c:v>0.0</c:v>
                </c:pt>
                <c:pt idx="4497">
                  <c:v>0.0</c:v>
                </c:pt>
                <c:pt idx="4498">
                  <c:v>0.0</c:v>
                </c:pt>
                <c:pt idx="4499">
                  <c:v>0.0</c:v>
                </c:pt>
                <c:pt idx="4500">
                  <c:v>6.015904749851003</c:v>
                </c:pt>
                <c:pt idx="4501">
                  <c:v>6.015952371510656</c:v>
                </c:pt>
                <c:pt idx="4502">
                  <c:v>6.01594442843237</c:v>
                </c:pt>
                <c:pt idx="4503">
                  <c:v>6.016196846659478</c:v>
                </c:pt>
                <c:pt idx="4504">
                  <c:v>6.016315121598153</c:v>
                </c:pt>
                <c:pt idx="4505">
                  <c:v>6.016283734696098</c:v>
                </c:pt>
                <c:pt idx="4506">
                  <c:v>6.016425510787285</c:v>
                </c:pt>
                <c:pt idx="4507">
                  <c:v>6.01669371097047</c:v>
                </c:pt>
                <c:pt idx="4508">
                  <c:v>6.016898612115828</c:v>
                </c:pt>
                <c:pt idx="4509">
                  <c:v>6.016906523853664</c:v>
                </c:pt>
                <c:pt idx="4510">
                  <c:v>0.0</c:v>
                </c:pt>
                <c:pt idx="4511">
                  <c:v>0.0</c:v>
                </c:pt>
                <c:pt idx="4512">
                  <c:v>0.0</c:v>
                </c:pt>
                <c:pt idx="4513">
                  <c:v>0.0</c:v>
                </c:pt>
                <c:pt idx="4514">
                  <c:v>0.0</c:v>
                </c:pt>
                <c:pt idx="4515">
                  <c:v>0.0</c:v>
                </c:pt>
                <c:pt idx="4516">
                  <c:v>0.0</c:v>
                </c:pt>
                <c:pt idx="4517">
                  <c:v>0.0</c:v>
                </c:pt>
                <c:pt idx="4518">
                  <c:v>0.0</c:v>
                </c:pt>
                <c:pt idx="4519">
                  <c:v>0.0</c:v>
                </c:pt>
                <c:pt idx="4520">
                  <c:v>6.015896604144924</c:v>
                </c:pt>
                <c:pt idx="4521">
                  <c:v>6.015960079727199</c:v>
                </c:pt>
                <c:pt idx="4522">
                  <c:v>6.0159919437818</c:v>
                </c:pt>
                <c:pt idx="4523">
                  <c:v>6.016007652952903</c:v>
                </c:pt>
                <c:pt idx="4524">
                  <c:v>6.016291532860723</c:v>
                </c:pt>
                <c:pt idx="4525">
                  <c:v>6.016409998587725</c:v>
                </c:pt>
                <c:pt idx="4526">
                  <c:v>6.016543885655568</c:v>
                </c:pt>
                <c:pt idx="4527">
                  <c:v>6.016654350859969</c:v>
                </c:pt>
                <c:pt idx="4528">
                  <c:v>6.016788549613739</c:v>
                </c:pt>
                <c:pt idx="4529">
                  <c:v>6.016922254571963</c:v>
                </c:pt>
                <c:pt idx="4530">
                  <c:v>0.0</c:v>
                </c:pt>
                <c:pt idx="4531">
                  <c:v>0.0</c:v>
                </c:pt>
                <c:pt idx="4532">
                  <c:v>0.0</c:v>
                </c:pt>
                <c:pt idx="4533">
                  <c:v>0.0</c:v>
                </c:pt>
                <c:pt idx="4534">
                  <c:v>0.0</c:v>
                </c:pt>
                <c:pt idx="4535">
                  <c:v>0.0</c:v>
                </c:pt>
                <c:pt idx="4536">
                  <c:v>0.0</c:v>
                </c:pt>
                <c:pt idx="4537">
                  <c:v>0.0</c:v>
                </c:pt>
                <c:pt idx="4538">
                  <c:v>0.0</c:v>
                </c:pt>
                <c:pt idx="4539">
                  <c:v>0.0</c:v>
                </c:pt>
                <c:pt idx="4540">
                  <c:v>6.015880820946277</c:v>
                </c:pt>
                <c:pt idx="4541">
                  <c:v>6.015905078987313</c:v>
                </c:pt>
                <c:pt idx="4542">
                  <c:v>6.015850265740101</c:v>
                </c:pt>
                <c:pt idx="4543">
                  <c:v>6.016015609883546</c:v>
                </c:pt>
                <c:pt idx="4544">
                  <c:v>6.01635450992334</c:v>
                </c:pt>
                <c:pt idx="4545">
                  <c:v>6.016433238270245</c:v>
                </c:pt>
                <c:pt idx="4546">
                  <c:v>6.016590972170476</c:v>
                </c:pt>
                <c:pt idx="4547">
                  <c:v>6.016410339164994</c:v>
                </c:pt>
                <c:pt idx="4548">
                  <c:v>6.016788549613739</c:v>
                </c:pt>
                <c:pt idx="4549">
                  <c:v>6.016993520788286</c:v>
                </c:pt>
                <c:pt idx="4550">
                  <c:v>0.0</c:v>
                </c:pt>
                <c:pt idx="4551">
                  <c:v>0.0</c:v>
                </c:pt>
                <c:pt idx="4552">
                  <c:v>0.0</c:v>
                </c:pt>
                <c:pt idx="4553">
                  <c:v>0.0</c:v>
                </c:pt>
                <c:pt idx="4554">
                  <c:v>0.0</c:v>
                </c:pt>
                <c:pt idx="4555">
                  <c:v>0.0</c:v>
                </c:pt>
                <c:pt idx="4556">
                  <c:v>0.0</c:v>
                </c:pt>
                <c:pt idx="4557">
                  <c:v>0.0</c:v>
                </c:pt>
                <c:pt idx="4558">
                  <c:v>0.0</c:v>
                </c:pt>
                <c:pt idx="4559">
                  <c:v>0.0</c:v>
                </c:pt>
                <c:pt idx="4560">
                  <c:v>6.015628902440838</c:v>
                </c:pt>
                <c:pt idx="4561">
                  <c:v>6.015747690240714</c:v>
                </c:pt>
                <c:pt idx="4562">
                  <c:v>6.015763584159432</c:v>
                </c:pt>
                <c:pt idx="4563">
                  <c:v>6.016063067930241</c:v>
                </c:pt>
                <c:pt idx="4564">
                  <c:v>6.01623609223206</c:v>
                </c:pt>
                <c:pt idx="4565">
                  <c:v>6.01613448755366</c:v>
                </c:pt>
                <c:pt idx="4566">
                  <c:v>6.016394241455605</c:v>
                </c:pt>
                <c:pt idx="4567">
                  <c:v>6.016441885259412</c:v>
                </c:pt>
                <c:pt idx="4568">
                  <c:v>6.016646621607054</c:v>
                </c:pt>
                <c:pt idx="4569">
                  <c:v>6.016725363449173</c:v>
                </c:pt>
                <c:pt idx="4570">
                  <c:v>0.0</c:v>
                </c:pt>
                <c:pt idx="4571">
                  <c:v>0.0</c:v>
                </c:pt>
                <c:pt idx="4572">
                  <c:v>0.0</c:v>
                </c:pt>
                <c:pt idx="4573">
                  <c:v>0.0</c:v>
                </c:pt>
                <c:pt idx="4574">
                  <c:v>0.0</c:v>
                </c:pt>
                <c:pt idx="4575">
                  <c:v>0.0</c:v>
                </c:pt>
                <c:pt idx="4576">
                  <c:v>0.0</c:v>
                </c:pt>
                <c:pt idx="4577">
                  <c:v>0.0</c:v>
                </c:pt>
                <c:pt idx="4578">
                  <c:v>0.0</c:v>
                </c:pt>
                <c:pt idx="4579">
                  <c:v>0.0</c:v>
                </c:pt>
                <c:pt idx="4580">
                  <c:v>6.01562926976267</c:v>
                </c:pt>
                <c:pt idx="4581">
                  <c:v>6.015637597543297</c:v>
                </c:pt>
                <c:pt idx="4582">
                  <c:v>6.015787361607694</c:v>
                </c:pt>
                <c:pt idx="4583">
                  <c:v>6.015779756504985</c:v>
                </c:pt>
                <c:pt idx="4584">
                  <c:v>6.015921616636851</c:v>
                </c:pt>
                <c:pt idx="4585">
                  <c:v>6.015953395598014</c:v>
                </c:pt>
                <c:pt idx="4586">
                  <c:v>6.016197372245268</c:v>
                </c:pt>
                <c:pt idx="4587">
                  <c:v>6.01633151558187</c:v>
                </c:pt>
                <c:pt idx="4588">
                  <c:v>6.016591410134718</c:v>
                </c:pt>
                <c:pt idx="4589">
                  <c:v>6.016639079611333</c:v>
                </c:pt>
                <c:pt idx="4590">
                  <c:v>0.0</c:v>
                </c:pt>
                <c:pt idx="4591">
                  <c:v>0.0</c:v>
                </c:pt>
                <c:pt idx="4592">
                  <c:v>0.0</c:v>
                </c:pt>
                <c:pt idx="4593">
                  <c:v>0.0</c:v>
                </c:pt>
                <c:pt idx="4594">
                  <c:v>0.0</c:v>
                </c:pt>
                <c:pt idx="4595">
                  <c:v>0.0</c:v>
                </c:pt>
                <c:pt idx="4596">
                  <c:v>0.0</c:v>
                </c:pt>
                <c:pt idx="4597">
                  <c:v>0.0</c:v>
                </c:pt>
                <c:pt idx="4598">
                  <c:v>0.0</c:v>
                </c:pt>
                <c:pt idx="4599">
                  <c:v>0.0</c:v>
                </c:pt>
                <c:pt idx="4600">
                  <c:v>6.015589585764044</c:v>
                </c:pt>
                <c:pt idx="4601">
                  <c:v>6.015723988970338</c:v>
                </c:pt>
                <c:pt idx="4602">
                  <c:v>6.015748045168847</c:v>
                </c:pt>
                <c:pt idx="4603">
                  <c:v>6.015819026534862</c:v>
                </c:pt>
                <c:pt idx="4604">
                  <c:v>6.015937299321704</c:v>
                </c:pt>
                <c:pt idx="4605">
                  <c:v>6.016063438399556</c:v>
                </c:pt>
                <c:pt idx="4606">
                  <c:v>6.016221150429597</c:v>
                </c:pt>
                <c:pt idx="4607">
                  <c:v>6.016347055126714</c:v>
                </c:pt>
                <c:pt idx="4608">
                  <c:v>6.016473149631186</c:v>
                </c:pt>
                <c:pt idx="4609">
                  <c:v>6.01659952243339</c:v>
                </c:pt>
                <c:pt idx="4610">
                  <c:v>0.0</c:v>
                </c:pt>
                <c:pt idx="4611">
                  <c:v>0.0</c:v>
                </c:pt>
                <c:pt idx="4612">
                  <c:v>0.0</c:v>
                </c:pt>
                <c:pt idx="4613">
                  <c:v>0.0</c:v>
                </c:pt>
                <c:pt idx="4614">
                  <c:v>0.0</c:v>
                </c:pt>
                <c:pt idx="4615">
                  <c:v>0.0</c:v>
                </c:pt>
                <c:pt idx="4616">
                  <c:v>0.0</c:v>
                </c:pt>
                <c:pt idx="4617">
                  <c:v>0.0</c:v>
                </c:pt>
                <c:pt idx="4618">
                  <c:v>0.0</c:v>
                </c:pt>
                <c:pt idx="4619">
                  <c:v>0.0</c:v>
                </c:pt>
                <c:pt idx="4620">
                  <c:v>6.015676335663314</c:v>
                </c:pt>
                <c:pt idx="4621">
                  <c:v>6.015755401467795</c:v>
                </c:pt>
                <c:pt idx="4622">
                  <c:v>6.015850265740101</c:v>
                </c:pt>
                <c:pt idx="4623">
                  <c:v>6.015890024683344</c:v>
                </c:pt>
                <c:pt idx="4624">
                  <c:v>6.016055510280879</c:v>
                </c:pt>
                <c:pt idx="4625">
                  <c:v>6.016134467077874</c:v>
                </c:pt>
                <c:pt idx="4626">
                  <c:v>6.01625246380319</c:v>
                </c:pt>
                <c:pt idx="4627">
                  <c:v>6.016347055126714</c:v>
                </c:pt>
                <c:pt idx="4628">
                  <c:v>6.01652831256147</c:v>
                </c:pt>
                <c:pt idx="4629">
                  <c:v>6.016694078943789</c:v>
                </c:pt>
                <c:pt idx="4630">
                  <c:v>0.0</c:v>
                </c:pt>
                <c:pt idx="4631">
                  <c:v>0.0</c:v>
                </c:pt>
                <c:pt idx="4632">
                  <c:v>0.0</c:v>
                </c:pt>
                <c:pt idx="4633">
                  <c:v>0.0</c:v>
                </c:pt>
                <c:pt idx="4634">
                  <c:v>0.0</c:v>
                </c:pt>
                <c:pt idx="4635">
                  <c:v>0.0</c:v>
                </c:pt>
                <c:pt idx="4636">
                  <c:v>0.0</c:v>
                </c:pt>
                <c:pt idx="4637">
                  <c:v>0.0</c:v>
                </c:pt>
                <c:pt idx="4638">
                  <c:v>0.0</c:v>
                </c:pt>
                <c:pt idx="4639">
                  <c:v>0.0</c:v>
                </c:pt>
                <c:pt idx="4640">
                  <c:v>6.015857382525311</c:v>
                </c:pt>
                <c:pt idx="4641">
                  <c:v>6.015802668698549</c:v>
                </c:pt>
                <c:pt idx="4642">
                  <c:v>6.015834477734491</c:v>
                </c:pt>
                <c:pt idx="4643">
                  <c:v>6.016149573362044</c:v>
                </c:pt>
                <c:pt idx="4644">
                  <c:v>6.016259916552462</c:v>
                </c:pt>
                <c:pt idx="4645">
                  <c:v>6.016323194217092</c:v>
                </c:pt>
                <c:pt idx="4646">
                  <c:v>6.01656756422764</c:v>
                </c:pt>
                <c:pt idx="4647">
                  <c:v>6.01658329434506</c:v>
                </c:pt>
                <c:pt idx="4648">
                  <c:v>6.016685941603884</c:v>
                </c:pt>
                <c:pt idx="4649">
                  <c:v>6.016780768041546</c:v>
                </c:pt>
                <c:pt idx="4650">
                  <c:v>0.0</c:v>
                </c:pt>
                <c:pt idx="4651">
                  <c:v>0.0</c:v>
                </c:pt>
                <c:pt idx="4652">
                  <c:v>0.0</c:v>
                </c:pt>
                <c:pt idx="4653">
                  <c:v>0.0</c:v>
                </c:pt>
                <c:pt idx="4654">
                  <c:v>0.0</c:v>
                </c:pt>
                <c:pt idx="4655">
                  <c:v>0.0</c:v>
                </c:pt>
                <c:pt idx="4656">
                  <c:v>0.0</c:v>
                </c:pt>
                <c:pt idx="4657">
                  <c:v>0.0</c:v>
                </c:pt>
                <c:pt idx="4658">
                  <c:v>0.0</c:v>
                </c:pt>
                <c:pt idx="4659">
                  <c:v>0.0</c:v>
                </c:pt>
                <c:pt idx="4660">
                  <c:v>6.015912798567467</c:v>
                </c:pt>
                <c:pt idx="4661">
                  <c:v>6.015968128460844</c:v>
                </c:pt>
                <c:pt idx="4662">
                  <c:v>6.015818719327403</c:v>
                </c:pt>
                <c:pt idx="4663">
                  <c:v>6.016015844450565</c:v>
                </c:pt>
                <c:pt idx="4664">
                  <c:v>6.016220851070201</c:v>
                </c:pt>
                <c:pt idx="4665">
                  <c:v>6.01634683190214</c:v>
                </c:pt>
                <c:pt idx="4666">
                  <c:v>6.01645719833233</c:v>
                </c:pt>
                <c:pt idx="4667">
                  <c:v>6.01669381025427</c:v>
                </c:pt>
                <c:pt idx="4668">
                  <c:v>6.01679612766904</c:v>
                </c:pt>
                <c:pt idx="4669">
                  <c:v>6.016780768041546</c:v>
                </c:pt>
                <c:pt idx="4670">
                  <c:v>0.0</c:v>
                </c:pt>
                <c:pt idx="4671">
                  <c:v>0.0</c:v>
                </c:pt>
                <c:pt idx="4672">
                  <c:v>0.0</c:v>
                </c:pt>
                <c:pt idx="4673">
                  <c:v>0.0</c:v>
                </c:pt>
                <c:pt idx="4674">
                  <c:v>0.0</c:v>
                </c:pt>
                <c:pt idx="4675">
                  <c:v>0.0</c:v>
                </c:pt>
                <c:pt idx="4676">
                  <c:v>0.0</c:v>
                </c:pt>
                <c:pt idx="4677">
                  <c:v>0.0</c:v>
                </c:pt>
                <c:pt idx="4678">
                  <c:v>0.0</c:v>
                </c:pt>
                <c:pt idx="4679">
                  <c:v>0.0</c:v>
                </c:pt>
                <c:pt idx="4680">
                  <c:v>6.015841359646735</c:v>
                </c:pt>
                <c:pt idx="4681">
                  <c:v>6.015975835401878</c:v>
                </c:pt>
                <c:pt idx="4682">
                  <c:v>6.016039064651767</c:v>
                </c:pt>
                <c:pt idx="4683">
                  <c:v>6.016094432077502</c:v>
                </c:pt>
                <c:pt idx="4684">
                  <c:v>6.016299139063796</c:v>
                </c:pt>
                <c:pt idx="4685">
                  <c:v>6.016378587219806</c:v>
                </c:pt>
                <c:pt idx="4686">
                  <c:v>6.016567474821463</c:v>
                </c:pt>
                <c:pt idx="4687">
                  <c:v>6.016709251035381</c:v>
                </c:pt>
                <c:pt idx="4688">
                  <c:v>6.016827769850045</c:v>
                </c:pt>
                <c:pt idx="4689">
                  <c:v>6.01671778497266</c:v>
                </c:pt>
                <c:pt idx="4690">
                  <c:v>0.0</c:v>
                </c:pt>
                <c:pt idx="4691">
                  <c:v>0.0</c:v>
                </c:pt>
                <c:pt idx="4692">
                  <c:v>0.0</c:v>
                </c:pt>
                <c:pt idx="4693">
                  <c:v>0.0</c:v>
                </c:pt>
                <c:pt idx="4694">
                  <c:v>0.0</c:v>
                </c:pt>
                <c:pt idx="4695">
                  <c:v>0.0</c:v>
                </c:pt>
                <c:pt idx="4696">
                  <c:v>0.0</c:v>
                </c:pt>
                <c:pt idx="4697">
                  <c:v>0.0</c:v>
                </c:pt>
                <c:pt idx="4698">
                  <c:v>0.0</c:v>
                </c:pt>
                <c:pt idx="4699">
                  <c:v>0.0</c:v>
                </c:pt>
                <c:pt idx="4700">
                  <c:v>6.01577879212937</c:v>
                </c:pt>
                <c:pt idx="4701">
                  <c:v>6.015912856476865</c:v>
                </c:pt>
                <c:pt idx="4702">
                  <c:v>6.015944332608846</c:v>
                </c:pt>
                <c:pt idx="4703">
                  <c:v>6.016149431390108</c:v>
                </c:pt>
                <c:pt idx="4704">
                  <c:v>6.01629160287137</c:v>
                </c:pt>
                <c:pt idx="4705">
                  <c:v>6.016425607232532</c:v>
                </c:pt>
                <c:pt idx="4706">
                  <c:v>6.016465415846211</c:v>
                </c:pt>
                <c:pt idx="4707">
                  <c:v>6.016614751585566</c:v>
                </c:pt>
                <c:pt idx="4708">
                  <c:v>6.016780144699468</c:v>
                </c:pt>
                <c:pt idx="4709">
                  <c:v>6.017056127360028</c:v>
                </c:pt>
                <c:pt idx="4710">
                  <c:v>0.0</c:v>
                </c:pt>
                <c:pt idx="4711">
                  <c:v>0.0</c:v>
                </c:pt>
                <c:pt idx="4712">
                  <c:v>0.0</c:v>
                </c:pt>
                <c:pt idx="4713">
                  <c:v>0.0</c:v>
                </c:pt>
                <c:pt idx="4714">
                  <c:v>0.0</c:v>
                </c:pt>
                <c:pt idx="4715">
                  <c:v>0.0</c:v>
                </c:pt>
                <c:pt idx="4716">
                  <c:v>0.0</c:v>
                </c:pt>
                <c:pt idx="4717">
                  <c:v>0.0</c:v>
                </c:pt>
                <c:pt idx="4718">
                  <c:v>0.0</c:v>
                </c:pt>
                <c:pt idx="4719">
                  <c:v>0.0</c:v>
                </c:pt>
                <c:pt idx="4720">
                  <c:v>6.015873140352314</c:v>
                </c:pt>
                <c:pt idx="4721">
                  <c:v>6.01587339563381</c:v>
                </c:pt>
                <c:pt idx="4722">
                  <c:v>6.015913064430454</c:v>
                </c:pt>
                <c:pt idx="4723">
                  <c:v>6.016110342148631</c:v>
                </c:pt>
                <c:pt idx="4724">
                  <c:v>6.016126463530688</c:v>
                </c:pt>
                <c:pt idx="4725">
                  <c:v>6.016213147249724</c:v>
                </c:pt>
                <c:pt idx="4726">
                  <c:v>6.016417929131108</c:v>
                </c:pt>
                <c:pt idx="4727">
                  <c:v>6.01667026178763</c:v>
                </c:pt>
                <c:pt idx="4728">
                  <c:v>6.016654318095875</c:v>
                </c:pt>
                <c:pt idx="4729">
                  <c:v>6.016733398785231</c:v>
                </c:pt>
                <c:pt idx="4730">
                  <c:v>0.0</c:v>
                </c:pt>
                <c:pt idx="4731">
                  <c:v>0.0</c:v>
                </c:pt>
                <c:pt idx="4732">
                  <c:v>0.0</c:v>
                </c:pt>
                <c:pt idx="4733">
                  <c:v>0.0</c:v>
                </c:pt>
                <c:pt idx="4734">
                  <c:v>0.0</c:v>
                </c:pt>
                <c:pt idx="4735">
                  <c:v>0.0</c:v>
                </c:pt>
                <c:pt idx="4736">
                  <c:v>0.0</c:v>
                </c:pt>
                <c:pt idx="4737">
                  <c:v>0.0</c:v>
                </c:pt>
                <c:pt idx="4738">
                  <c:v>0.0</c:v>
                </c:pt>
                <c:pt idx="4739">
                  <c:v>0.0</c:v>
                </c:pt>
                <c:pt idx="4740">
                  <c:v>6.01574733529144</c:v>
                </c:pt>
                <c:pt idx="4741">
                  <c:v>6.015889305638547</c:v>
                </c:pt>
                <c:pt idx="4742">
                  <c:v>6.015976339856699</c:v>
                </c:pt>
                <c:pt idx="4743">
                  <c:v>6.015937436468834</c:v>
                </c:pt>
                <c:pt idx="4744">
                  <c:v>6.016055708846465</c:v>
                </c:pt>
                <c:pt idx="4745">
                  <c:v>6.016252536158246</c:v>
                </c:pt>
                <c:pt idx="4746">
                  <c:v>6.01633919361633</c:v>
                </c:pt>
                <c:pt idx="4747">
                  <c:v>6.01652075435195</c:v>
                </c:pt>
                <c:pt idx="4748">
                  <c:v>6.016576031146025</c:v>
                </c:pt>
                <c:pt idx="4749">
                  <c:v>6.016741308872546</c:v>
                </c:pt>
                <c:pt idx="4750">
                  <c:v>0.0</c:v>
                </c:pt>
                <c:pt idx="4751">
                  <c:v>0.0</c:v>
                </c:pt>
                <c:pt idx="4752">
                  <c:v>0.0</c:v>
                </c:pt>
                <c:pt idx="4753">
                  <c:v>0.0</c:v>
                </c:pt>
                <c:pt idx="4754">
                  <c:v>0.0</c:v>
                </c:pt>
                <c:pt idx="4755">
                  <c:v>0.0</c:v>
                </c:pt>
                <c:pt idx="4756">
                  <c:v>0.0</c:v>
                </c:pt>
                <c:pt idx="4757">
                  <c:v>0.0</c:v>
                </c:pt>
                <c:pt idx="4758">
                  <c:v>0.0</c:v>
                </c:pt>
                <c:pt idx="4759">
                  <c:v>0.0</c:v>
                </c:pt>
                <c:pt idx="4760">
                  <c:v>6.015668364061784</c:v>
                </c:pt>
                <c:pt idx="4761">
                  <c:v>6.015810257035801</c:v>
                </c:pt>
                <c:pt idx="4762">
                  <c:v>6.01598379248317</c:v>
                </c:pt>
                <c:pt idx="4763">
                  <c:v>6.015944609559536</c:v>
                </c:pt>
                <c:pt idx="4764">
                  <c:v>6.016039413183936</c:v>
                </c:pt>
                <c:pt idx="4765">
                  <c:v>6.016283827183558</c:v>
                </c:pt>
                <c:pt idx="4766">
                  <c:v>6.016339147436175</c:v>
                </c:pt>
                <c:pt idx="4767">
                  <c:v>6.016465287929218</c:v>
                </c:pt>
                <c:pt idx="4768">
                  <c:v>6.016670489706021</c:v>
                </c:pt>
                <c:pt idx="4769">
                  <c:v>6.016772644978233</c:v>
                </c:pt>
                <c:pt idx="4770">
                  <c:v>0.0</c:v>
                </c:pt>
                <c:pt idx="4771">
                  <c:v>0.0</c:v>
                </c:pt>
                <c:pt idx="4772">
                  <c:v>0.0</c:v>
                </c:pt>
                <c:pt idx="4773">
                  <c:v>0.0</c:v>
                </c:pt>
                <c:pt idx="4774">
                  <c:v>0.0</c:v>
                </c:pt>
                <c:pt idx="4775">
                  <c:v>0.0</c:v>
                </c:pt>
                <c:pt idx="4776">
                  <c:v>0.0</c:v>
                </c:pt>
                <c:pt idx="4777">
                  <c:v>0.0</c:v>
                </c:pt>
                <c:pt idx="4778">
                  <c:v>0.0</c:v>
                </c:pt>
                <c:pt idx="4779">
                  <c:v>0.0</c:v>
                </c:pt>
                <c:pt idx="4780">
                  <c:v>6.015518814069479</c:v>
                </c:pt>
                <c:pt idx="4781">
                  <c:v>6.015645356320579</c:v>
                </c:pt>
                <c:pt idx="4782">
                  <c:v>6.015763706117411</c:v>
                </c:pt>
                <c:pt idx="4783">
                  <c:v>6.015913484949692</c:v>
                </c:pt>
                <c:pt idx="4784">
                  <c:v>6.016055389976535</c:v>
                </c:pt>
                <c:pt idx="4785">
                  <c:v>6.016087443442836</c:v>
                </c:pt>
                <c:pt idx="4786">
                  <c:v>6.016284007717568</c:v>
                </c:pt>
                <c:pt idx="4787">
                  <c:v>6.016449933901538</c:v>
                </c:pt>
                <c:pt idx="4788">
                  <c:v>6.016544363243832</c:v>
                </c:pt>
                <c:pt idx="4789">
                  <c:v>6.01664694123394</c:v>
                </c:pt>
                <c:pt idx="4790">
                  <c:v>0.0</c:v>
                </c:pt>
                <c:pt idx="4791">
                  <c:v>0.0</c:v>
                </c:pt>
                <c:pt idx="4792">
                  <c:v>0.0</c:v>
                </c:pt>
                <c:pt idx="4793">
                  <c:v>0.0</c:v>
                </c:pt>
                <c:pt idx="4794">
                  <c:v>0.0</c:v>
                </c:pt>
                <c:pt idx="4795">
                  <c:v>0.0</c:v>
                </c:pt>
                <c:pt idx="4796">
                  <c:v>0.0</c:v>
                </c:pt>
                <c:pt idx="4797">
                  <c:v>0.0</c:v>
                </c:pt>
                <c:pt idx="4798">
                  <c:v>0.0</c:v>
                </c:pt>
                <c:pt idx="4799">
                  <c:v>0.0</c:v>
                </c:pt>
                <c:pt idx="4800">
                  <c:v>6.015503151713602</c:v>
                </c:pt>
                <c:pt idx="4801">
                  <c:v>6.015527221873236</c:v>
                </c:pt>
                <c:pt idx="4802">
                  <c:v>6.015661442152082</c:v>
                </c:pt>
                <c:pt idx="4803">
                  <c:v>6.015764083026305</c:v>
                </c:pt>
                <c:pt idx="4804">
                  <c:v>6.015787895313745</c:v>
                </c:pt>
                <c:pt idx="4805">
                  <c:v>6.016087101636822</c:v>
                </c:pt>
                <c:pt idx="4806">
                  <c:v>6.016221517441097</c:v>
                </c:pt>
                <c:pt idx="4807">
                  <c:v>6.01640279476234</c:v>
                </c:pt>
                <c:pt idx="4808">
                  <c:v>6.016505045029341</c:v>
                </c:pt>
                <c:pt idx="4809">
                  <c:v>6.016583982377496</c:v>
                </c:pt>
                <c:pt idx="4810">
                  <c:v>0.0</c:v>
                </c:pt>
                <c:pt idx="4811">
                  <c:v>0.0</c:v>
                </c:pt>
                <c:pt idx="4812">
                  <c:v>0.0</c:v>
                </c:pt>
                <c:pt idx="4813">
                  <c:v>0.0</c:v>
                </c:pt>
                <c:pt idx="4814">
                  <c:v>0.0</c:v>
                </c:pt>
                <c:pt idx="4815">
                  <c:v>0.0</c:v>
                </c:pt>
                <c:pt idx="4816">
                  <c:v>0.0</c:v>
                </c:pt>
                <c:pt idx="4817">
                  <c:v>0.0</c:v>
                </c:pt>
                <c:pt idx="4818">
                  <c:v>0.0</c:v>
                </c:pt>
                <c:pt idx="4819">
                  <c:v>0.0</c:v>
                </c:pt>
                <c:pt idx="4820">
                  <c:v>6.015747365822632</c:v>
                </c:pt>
                <c:pt idx="4821">
                  <c:v>6.015668988697047</c:v>
                </c:pt>
                <c:pt idx="4822">
                  <c:v>6.015763706117411</c:v>
                </c:pt>
                <c:pt idx="4823">
                  <c:v>6.015890168404087</c:v>
                </c:pt>
                <c:pt idx="4824">
                  <c:v>6.01616578097334</c:v>
                </c:pt>
                <c:pt idx="4825">
                  <c:v>6.01620514659478</c:v>
                </c:pt>
                <c:pt idx="4826">
                  <c:v>6.016331469200908</c:v>
                </c:pt>
                <c:pt idx="4827">
                  <c:v>6.016528615966346</c:v>
                </c:pt>
                <c:pt idx="4828">
                  <c:v>6.016489297132385</c:v>
                </c:pt>
                <c:pt idx="4829">
                  <c:v>6.016670317385786</c:v>
                </c:pt>
                <c:pt idx="4830">
                  <c:v>0.0</c:v>
                </c:pt>
                <c:pt idx="4831">
                  <c:v>0.0</c:v>
                </c:pt>
                <c:pt idx="4832">
                  <c:v>0.0</c:v>
                </c:pt>
                <c:pt idx="4833">
                  <c:v>0.0</c:v>
                </c:pt>
                <c:pt idx="4834">
                  <c:v>0.0</c:v>
                </c:pt>
                <c:pt idx="4835">
                  <c:v>0.0</c:v>
                </c:pt>
                <c:pt idx="4836">
                  <c:v>0.0</c:v>
                </c:pt>
                <c:pt idx="4837">
                  <c:v>0.0</c:v>
                </c:pt>
                <c:pt idx="4838">
                  <c:v>0.0</c:v>
                </c:pt>
                <c:pt idx="4839">
                  <c:v>0.0</c:v>
                </c:pt>
                <c:pt idx="4840">
                  <c:v>6.015723587843961</c:v>
                </c:pt>
                <c:pt idx="4841">
                  <c:v>6.015739864180158</c:v>
                </c:pt>
                <c:pt idx="4842">
                  <c:v>6.015826678278999</c:v>
                </c:pt>
                <c:pt idx="4843">
                  <c:v>6.015976850283105</c:v>
                </c:pt>
                <c:pt idx="4844">
                  <c:v>6.01611841501126</c:v>
                </c:pt>
                <c:pt idx="4845">
                  <c:v>6.016086959096238</c:v>
                </c:pt>
                <c:pt idx="4846">
                  <c:v>6.01633919361633</c:v>
                </c:pt>
                <c:pt idx="4847">
                  <c:v>6.016606949845436</c:v>
                </c:pt>
                <c:pt idx="4848">
                  <c:v>6.016497205392091</c:v>
                </c:pt>
                <c:pt idx="4849">
                  <c:v>6.016788817151622</c:v>
                </c:pt>
                <c:pt idx="4850">
                  <c:v>0.0</c:v>
                </c:pt>
                <c:pt idx="4851">
                  <c:v>0.0</c:v>
                </c:pt>
                <c:pt idx="4852">
                  <c:v>0.0</c:v>
                </c:pt>
                <c:pt idx="4853">
                  <c:v>0.0</c:v>
                </c:pt>
                <c:pt idx="4854">
                  <c:v>0.0</c:v>
                </c:pt>
                <c:pt idx="4855">
                  <c:v>0.0</c:v>
                </c:pt>
                <c:pt idx="4856">
                  <c:v>0.0</c:v>
                </c:pt>
                <c:pt idx="4857">
                  <c:v>0.0</c:v>
                </c:pt>
                <c:pt idx="4858">
                  <c:v>0.0</c:v>
                </c:pt>
                <c:pt idx="4859">
                  <c:v>0.0</c:v>
                </c:pt>
                <c:pt idx="4860">
                  <c:v>6.015786607477741</c:v>
                </c:pt>
                <c:pt idx="4861">
                  <c:v>6.015920942127575</c:v>
                </c:pt>
                <c:pt idx="4862">
                  <c:v>6.015834850645468</c:v>
                </c:pt>
                <c:pt idx="4863">
                  <c:v>6.015976850283105</c:v>
                </c:pt>
                <c:pt idx="4864">
                  <c:v>6.016181390959884</c:v>
                </c:pt>
                <c:pt idx="4865">
                  <c:v>6.01626849151028</c:v>
                </c:pt>
                <c:pt idx="4866">
                  <c:v>6.016496934890997</c:v>
                </c:pt>
                <c:pt idx="4867">
                  <c:v>6.016536434232841</c:v>
                </c:pt>
                <c:pt idx="4868">
                  <c:v>6.01678068066387</c:v>
                </c:pt>
                <c:pt idx="4869">
                  <c:v>6.01693001188316</c:v>
                </c:pt>
                <c:pt idx="4870">
                  <c:v>0.0</c:v>
                </c:pt>
                <c:pt idx="4871">
                  <c:v>0.0</c:v>
                </c:pt>
                <c:pt idx="4872">
                  <c:v>0.0</c:v>
                </c:pt>
                <c:pt idx="4873">
                  <c:v>0.0</c:v>
                </c:pt>
                <c:pt idx="4874">
                  <c:v>0.0</c:v>
                </c:pt>
                <c:pt idx="4875">
                  <c:v>0.0</c:v>
                </c:pt>
                <c:pt idx="4876">
                  <c:v>0.0</c:v>
                </c:pt>
                <c:pt idx="4877">
                  <c:v>0.0</c:v>
                </c:pt>
                <c:pt idx="4878">
                  <c:v>0.0</c:v>
                </c:pt>
                <c:pt idx="4879">
                  <c:v>0.0</c:v>
                </c:pt>
                <c:pt idx="4880">
                  <c:v>6.01577868075026</c:v>
                </c:pt>
                <c:pt idx="4881">
                  <c:v>6.015841696491635</c:v>
                </c:pt>
                <c:pt idx="4882">
                  <c:v>6.01596833542931</c:v>
                </c:pt>
                <c:pt idx="4883">
                  <c:v>6.01614170549267</c:v>
                </c:pt>
                <c:pt idx="4884">
                  <c:v>6.016354650821778</c:v>
                </c:pt>
                <c:pt idx="4885">
                  <c:v>6.016488608368848</c:v>
                </c:pt>
                <c:pt idx="4886">
                  <c:v>6.01656714519519</c:v>
                </c:pt>
                <c:pt idx="4887">
                  <c:v>6.016677626268928</c:v>
                </c:pt>
                <c:pt idx="4888">
                  <c:v>6.016882933875697</c:v>
                </c:pt>
                <c:pt idx="4889">
                  <c:v>6.016788323775415</c:v>
                </c:pt>
                <c:pt idx="4890">
                  <c:v>0.0</c:v>
                </c:pt>
                <c:pt idx="4891">
                  <c:v>0.0</c:v>
                </c:pt>
                <c:pt idx="4892">
                  <c:v>0.0</c:v>
                </c:pt>
                <c:pt idx="4893">
                  <c:v>0.0</c:v>
                </c:pt>
                <c:pt idx="4894">
                  <c:v>0.0</c:v>
                </c:pt>
                <c:pt idx="4895">
                  <c:v>0.0</c:v>
                </c:pt>
                <c:pt idx="4896">
                  <c:v>0.0</c:v>
                </c:pt>
                <c:pt idx="4897">
                  <c:v>0.0</c:v>
                </c:pt>
                <c:pt idx="4898">
                  <c:v>0.0</c:v>
                </c:pt>
                <c:pt idx="4899">
                  <c:v>0.0</c:v>
                </c:pt>
                <c:pt idx="4900">
                  <c:v>6.015873187057251</c:v>
                </c:pt>
                <c:pt idx="4901">
                  <c:v>6.015889221684239</c:v>
                </c:pt>
                <c:pt idx="4902">
                  <c:v>6.016149337538288</c:v>
                </c:pt>
                <c:pt idx="4903">
                  <c:v>6.01606321064344</c:v>
                </c:pt>
                <c:pt idx="4904">
                  <c:v>6.016110508692967</c:v>
                </c:pt>
                <c:pt idx="4905">
                  <c:v>6.016362512590255</c:v>
                </c:pt>
                <c:pt idx="4906">
                  <c:v>6.01643351005603</c:v>
                </c:pt>
                <c:pt idx="4907">
                  <c:v>6.016614932599246</c:v>
                </c:pt>
                <c:pt idx="4908">
                  <c:v>6.016835324614776</c:v>
                </c:pt>
                <c:pt idx="4909">
                  <c:v>6.017048161439603</c:v>
                </c:pt>
                <c:pt idx="4910">
                  <c:v>0.0</c:v>
                </c:pt>
                <c:pt idx="4911">
                  <c:v>0.0</c:v>
                </c:pt>
                <c:pt idx="4912">
                  <c:v>0.0</c:v>
                </c:pt>
                <c:pt idx="4913">
                  <c:v>0.0</c:v>
                </c:pt>
                <c:pt idx="4914">
                  <c:v>0.0</c:v>
                </c:pt>
                <c:pt idx="4915">
                  <c:v>0.0</c:v>
                </c:pt>
                <c:pt idx="4916">
                  <c:v>0.0</c:v>
                </c:pt>
                <c:pt idx="4917">
                  <c:v>0.0</c:v>
                </c:pt>
                <c:pt idx="4918">
                  <c:v>0.0</c:v>
                </c:pt>
                <c:pt idx="4919">
                  <c:v>0.0</c:v>
                </c:pt>
                <c:pt idx="4920">
                  <c:v>6.015810047411104</c:v>
                </c:pt>
                <c:pt idx="4921">
                  <c:v>6.015834258646438</c:v>
                </c:pt>
                <c:pt idx="4922">
                  <c:v>6.015763584159432</c:v>
                </c:pt>
                <c:pt idx="4923">
                  <c:v>6.016126023967125</c:v>
                </c:pt>
                <c:pt idx="4924">
                  <c:v>6.016071049363489</c:v>
                </c:pt>
                <c:pt idx="4925">
                  <c:v>6.016331101901153</c:v>
                </c:pt>
                <c:pt idx="4926">
                  <c:v>6.016520246390985</c:v>
                </c:pt>
                <c:pt idx="4927">
                  <c:v>6.016583623137747</c:v>
                </c:pt>
                <c:pt idx="4928">
                  <c:v>6.016646761099499</c:v>
                </c:pt>
                <c:pt idx="4929">
                  <c:v>6.016851285357774</c:v>
                </c:pt>
                <c:pt idx="4930">
                  <c:v>0.0</c:v>
                </c:pt>
                <c:pt idx="4931">
                  <c:v>0.0</c:v>
                </c:pt>
                <c:pt idx="4932">
                  <c:v>0.0</c:v>
                </c:pt>
                <c:pt idx="4933">
                  <c:v>0.0</c:v>
                </c:pt>
                <c:pt idx="4934">
                  <c:v>0.0</c:v>
                </c:pt>
                <c:pt idx="4935">
                  <c:v>0.0</c:v>
                </c:pt>
                <c:pt idx="4936">
                  <c:v>0.0</c:v>
                </c:pt>
                <c:pt idx="4937">
                  <c:v>0.0</c:v>
                </c:pt>
                <c:pt idx="4938">
                  <c:v>0.0</c:v>
                </c:pt>
                <c:pt idx="4939">
                  <c:v>0.0</c:v>
                </c:pt>
                <c:pt idx="4940">
                  <c:v>6.015810195679496</c:v>
                </c:pt>
                <c:pt idx="4941">
                  <c:v>6.015786893158984</c:v>
                </c:pt>
                <c:pt idx="4942">
                  <c:v>6.015897631119171</c:v>
                </c:pt>
                <c:pt idx="4943">
                  <c:v>6.01598438829371</c:v>
                </c:pt>
                <c:pt idx="4944">
                  <c:v>6.016126533772895</c:v>
                </c:pt>
                <c:pt idx="4945">
                  <c:v>6.016205536488735</c:v>
                </c:pt>
                <c:pt idx="4946">
                  <c:v>6.016520336137344</c:v>
                </c:pt>
                <c:pt idx="4947">
                  <c:v>6.016536621456734</c:v>
                </c:pt>
                <c:pt idx="4948">
                  <c:v>6.01664671031136</c:v>
                </c:pt>
                <c:pt idx="4949">
                  <c:v>6.016725768384836</c:v>
                </c:pt>
                <c:pt idx="4950">
                  <c:v>0.0</c:v>
                </c:pt>
                <c:pt idx="4951">
                  <c:v>0.0</c:v>
                </c:pt>
                <c:pt idx="4952">
                  <c:v>0.0</c:v>
                </c:pt>
                <c:pt idx="4953">
                  <c:v>0.0</c:v>
                </c:pt>
                <c:pt idx="4954">
                  <c:v>0.0</c:v>
                </c:pt>
                <c:pt idx="4955">
                  <c:v>0.0</c:v>
                </c:pt>
                <c:pt idx="4956">
                  <c:v>0.0</c:v>
                </c:pt>
                <c:pt idx="4957">
                  <c:v>0.0</c:v>
                </c:pt>
                <c:pt idx="4958">
                  <c:v>0.0</c:v>
                </c:pt>
                <c:pt idx="4959">
                  <c:v>0.0</c:v>
                </c:pt>
                <c:pt idx="4960">
                  <c:v>6.015755239122391</c:v>
                </c:pt>
                <c:pt idx="4961">
                  <c:v>6.015897466637377</c:v>
                </c:pt>
                <c:pt idx="4962">
                  <c:v>6.015897674630232</c:v>
                </c:pt>
                <c:pt idx="4963">
                  <c:v>6.01606311848253</c:v>
                </c:pt>
                <c:pt idx="4964">
                  <c:v>6.01629953284371</c:v>
                </c:pt>
                <c:pt idx="4965">
                  <c:v>6.016394150169045</c:v>
                </c:pt>
                <c:pt idx="4966">
                  <c:v>6.016331049367363</c:v>
                </c:pt>
                <c:pt idx="4967">
                  <c:v>6.016694041585611</c:v>
                </c:pt>
                <c:pt idx="4968">
                  <c:v>6.016772770329536</c:v>
                </c:pt>
                <c:pt idx="4969">
                  <c:v>6.016875151352949</c:v>
                </c:pt>
                <c:pt idx="4970">
                  <c:v>0.0</c:v>
                </c:pt>
                <c:pt idx="4971">
                  <c:v>0.0</c:v>
                </c:pt>
                <c:pt idx="4972">
                  <c:v>0.0</c:v>
                </c:pt>
                <c:pt idx="4973">
                  <c:v>0.0</c:v>
                </c:pt>
                <c:pt idx="4974">
                  <c:v>0.0</c:v>
                </c:pt>
                <c:pt idx="4975">
                  <c:v>0.0</c:v>
                </c:pt>
                <c:pt idx="4976">
                  <c:v>0.0</c:v>
                </c:pt>
                <c:pt idx="4977">
                  <c:v>0.0</c:v>
                </c:pt>
                <c:pt idx="4978">
                  <c:v>0.0</c:v>
                </c:pt>
                <c:pt idx="4979">
                  <c:v>0.0</c:v>
                </c:pt>
                <c:pt idx="4980">
                  <c:v>6.01581818581782</c:v>
                </c:pt>
                <c:pt idx="4981">
                  <c:v>6.01586552751187</c:v>
                </c:pt>
                <c:pt idx="4982">
                  <c:v>6.016046970708966</c:v>
                </c:pt>
                <c:pt idx="4983">
                  <c:v>6.016110255915445</c:v>
                </c:pt>
                <c:pt idx="4984">
                  <c:v>6.016260146325678</c:v>
                </c:pt>
                <c:pt idx="4985">
                  <c:v>6.016393823389648</c:v>
                </c:pt>
                <c:pt idx="4986">
                  <c:v>6.016567712406414</c:v>
                </c:pt>
                <c:pt idx="4987">
                  <c:v>6.01666998248051</c:v>
                </c:pt>
                <c:pt idx="4988">
                  <c:v>6.016874949636807</c:v>
                </c:pt>
                <c:pt idx="4989">
                  <c:v>6.016906284229136</c:v>
                </c:pt>
                <c:pt idx="4990">
                  <c:v>0.0</c:v>
                </c:pt>
                <c:pt idx="4991">
                  <c:v>0.0</c:v>
                </c:pt>
                <c:pt idx="4992">
                  <c:v>0.0</c:v>
                </c:pt>
                <c:pt idx="4993">
                  <c:v>0.0</c:v>
                </c:pt>
                <c:pt idx="4994">
                  <c:v>0.0</c:v>
                </c:pt>
                <c:pt idx="4995">
                  <c:v>0.0</c:v>
                </c:pt>
                <c:pt idx="4996">
                  <c:v>0.0</c:v>
                </c:pt>
                <c:pt idx="4997">
                  <c:v>0.0</c:v>
                </c:pt>
                <c:pt idx="4998">
                  <c:v>0.0</c:v>
                </c:pt>
                <c:pt idx="4999">
                  <c:v>0.0</c:v>
                </c:pt>
                <c:pt idx="5000">
                  <c:v>6.016061802899685</c:v>
                </c:pt>
                <c:pt idx="5001">
                  <c:v>6.015999397796731</c:v>
                </c:pt>
                <c:pt idx="5002">
                  <c:v>6.016125701075548</c:v>
                </c:pt>
                <c:pt idx="5003">
                  <c:v>6.016118210449847</c:v>
                </c:pt>
                <c:pt idx="5004">
                  <c:v>6.01626812453317</c:v>
                </c:pt>
                <c:pt idx="5005">
                  <c:v>6.01636246323125</c:v>
                </c:pt>
                <c:pt idx="5006">
                  <c:v>6.016520106333361</c:v>
                </c:pt>
                <c:pt idx="5007">
                  <c:v>6.01666998248051</c:v>
                </c:pt>
                <c:pt idx="5008">
                  <c:v>6.01678032611273</c:v>
                </c:pt>
                <c:pt idx="5009">
                  <c:v>6.017040533454504</c:v>
                </c:pt>
                <c:pt idx="5010">
                  <c:v>0.0</c:v>
                </c:pt>
                <c:pt idx="5011">
                  <c:v>0.0</c:v>
                </c:pt>
                <c:pt idx="5012">
                  <c:v>0.0</c:v>
                </c:pt>
                <c:pt idx="5013">
                  <c:v>0.0</c:v>
                </c:pt>
                <c:pt idx="5014">
                  <c:v>0.0</c:v>
                </c:pt>
                <c:pt idx="5015">
                  <c:v>0.0</c:v>
                </c:pt>
                <c:pt idx="5016">
                  <c:v>0.0</c:v>
                </c:pt>
                <c:pt idx="5017">
                  <c:v>0.0</c:v>
                </c:pt>
                <c:pt idx="5018">
                  <c:v>0.0</c:v>
                </c:pt>
                <c:pt idx="5019">
                  <c:v>0.0</c:v>
                </c:pt>
                <c:pt idx="5020">
                  <c:v>6.015975485526297</c:v>
                </c:pt>
                <c:pt idx="5021">
                  <c:v>6.016015403651084</c:v>
                </c:pt>
                <c:pt idx="5022">
                  <c:v>6.01606288991152</c:v>
                </c:pt>
                <c:pt idx="5023">
                  <c:v>6.016094411258301</c:v>
                </c:pt>
                <c:pt idx="5024">
                  <c:v>6.016236509400414</c:v>
                </c:pt>
                <c:pt idx="5025">
                  <c:v>6.016244854705046</c:v>
                </c:pt>
                <c:pt idx="5026">
                  <c:v>6.01651270543213</c:v>
                </c:pt>
                <c:pt idx="5027">
                  <c:v>6.016630612047456</c:v>
                </c:pt>
                <c:pt idx="5028">
                  <c:v>6.016764734368254</c:v>
                </c:pt>
                <c:pt idx="5029">
                  <c:v>6.016725717290113</c:v>
                </c:pt>
                <c:pt idx="5030">
                  <c:v>0.0</c:v>
                </c:pt>
                <c:pt idx="5031">
                  <c:v>0.0</c:v>
                </c:pt>
                <c:pt idx="5032">
                  <c:v>0.0</c:v>
                </c:pt>
                <c:pt idx="5033">
                  <c:v>0.0</c:v>
                </c:pt>
                <c:pt idx="5034">
                  <c:v>0.0</c:v>
                </c:pt>
                <c:pt idx="5035">
                  <c:v>0.0</c:v>
                </c:pt>
                <c:pt idx="5036">
                  <c:v>0.0</c:v>
                </c:pt>
                <c:pt idx="5037">
                  <c:v>0.0</c:v>
                </c:pt>
                <c:pt idx="5038">
                  <c:v>0.0</c:v>
                </c:pt>
                <c:pt idx="5039">
                  <c:v>0.0</c:v>
                </c:pt>
                <c:pt idx="5040">
                  <c:v>6.015652969933374</c:v>
                </c:pt>
                <c:pt idx="5041">
                  <c:v>6.015763305643917</c:v>
                </c:pt>
                <c:pt idx="5042">
                  <c:v>6.015913357716605</c:v>
                </c:pt>
                <c:pt idx="5043">
                  <c:v>6.016039340450948</c:v>
                </c:pt>
                <c:pt idx="5044">
                  <c:v>6.016102755687197</c:v>
                </c:pt>
                <c:pt idx="5045">
                  <c:v>6.01621328911078</c:v>
                </c:pt>
                <c:pt idx="5046">
                  <c:v>6.016465197467545</c:v>
                </c:pt>
                <c:pt idx="5047">
                  <c:v>6.01666244060784</c:v>
                </c:pt>
                <c:pt idx="5048">
                  <c:v>6.016646761099499</c:v>
                </c:pt>
                <c:pt idx="5049">
                  <c:v>6.01674935788847</c:v>
                </c:pt>
                <c:pt idx="5050">
                  <c:v>0.0</c:v>
                </c:pt>
                <c:pt idx="5051">
                  <c:v>0.0</c:v>
                </c:pt>
                <c:pt idx="5052">
                  <c:v>0.0</c:v>
                </c:pt>
                <c:pt idx="5053">
                  <c:v>0.0</c:v>
                </c:pt>
                <c:pt idx="5054">
                  <c:v>0.0</c:v>
                </c:pt>
                <c:pt idx="5055">
                  <c:v>0.0</c:v>
                </c:pt>
                <c:pt idx="5056">
                  <c:v>0.0</c:v>
                </c:pt>
                <c:pt idx="5057">
                  <c:v>0.0</c:v>
                </c:pt>
                <c:pt idx="5058">
                  <c:v>0.0</c:v>
                </c:pt>
                <c:pt idx="5059">
                  <c:v>0.0</c:v>
                </c:pt>
                <c:pt idx="5060">
                  <c:v>6.015684270781104</c:v>
                </c:pt>
                <c:pt idx="5061">
                  <c:v>6.015771308049199</c:v>
                </c:pt>
                <c:pt idx="5062">
                  <c:v>6.015771632321628</c:v>
                </c:pt>
                <c:pt idx="5063">
                  <c:v>6.015866347525384</c:v>
                </c:pt>
                <c:pt idx="5064">
                  <c:v>6.016055510280879</c:v>
                </c:pt>
                <c:pt idx="5065">
                  <c:v>6.016071372307795</c:v>
                </c:pt>
                <c:pt idx="5066">
                  <c:v>6.01633919361633</c:v>
                </c:pt>
                <c:pt idx="5067">
                  <c:v>6.016386789869796</c:v>
                </c:pt>
                <c:pt idx="5068">
                  <c:v>6.016449629337534</c:v>
                </c:pt>
                <c:pt idx="5069">
                  <c:v>6.016733325137185</c:v>
                </c:pt>
                <c:pt idx="5070">
                  <c:v>0.0</c:v>
                </c:pt>
                <c:pt idx="5071">
                  <c:v>0.0</c:v>
                </c:pt>
                <c:pt idx="5072">
                  <c:v>0.0</c:v>
                </c:pt>
                <c:pt idx="5073">
                  <c:v>0.0</c:v>
                </c:pt>
                <c:pt idx="5074">
                  <c:v>0.0</c:v>
                </c:pt>
                <c:pt idx="5075">
                  <c:v>0.0</c:v>
                </c:pt>
                <c:pt idx="5076">
                  <c:v>0.0</c:v>
                </c:pt>
                <c:pt idx="5077">
                  <c:v>0.0</c:v>
                </c:pt>
                <c:pt idx="5078">
                  <c:v>0.0</c:v>
                </c:pt>
                <c:pt idx="5079">
                  <c:v>0.0</c:v>
                </c:pt>
                <c:pt idx="5080">
                  <c:v>6.015739271429474</c:v>
                </c:pt>
                <c:pt idx="5081">
                  <c:v>6.015668988697047</c:v>
                </c:pt>
                <c:pt idx="5082">
                  <c:v>6.015786977157693</c:v>
                </c:pt>
                <c:pt idx="5083">
                  <c:v>6.015826804753818</c:v>
                </c:pt>
                <c:pt idx="5084">
                  <c:v>6.016047803574204</c:v>
                </c:pt>
                <c:pt idx="5085">
                  <c:v>6.016040151182919</c:v>
                </c:pt>
                <c:pt idx="5086">
                  <c:v>6.016150280704854</c:v>
                </c:pt>
                <c:pt idx="5087">
                  <c:v>6.016465568033023</c:v>
                </c:pt>
                <c:pt idx="5088">
                  <c:v>6.016528565878587</c:v>
                </c:pt>
                <c:pt idx="5089">
                  <c:v>6.01662316188282</c:v>
                </c:pt>
                <c:pt idx="5090">
                  <c:v>0.0</c:v>
                </c:pt>
                <c:pt idx="5091">
                  <c:v>0.0</c:v>
                </c:pt>
                <c:pt idx="5092">
                  <c:v>0.0</c:v>
                </c:pt>
                <c:pt idx="5093">
                  <c:v>0.0</c:v>
                </c:pt>
                <c:pt idx="5094">
                  <c:v>0.0</c:v>
                </c:pt>
                <c:pt idx="5095">
                  <c:v>0.0</c:v>
                </c:pt>
                <c:pt idx="5096">
                  <c:v>0.0</c:v>
                </c:pt>
                <c:pt idx="5097">
                  <c:v>0.0</c:v>
                </c:pt>
                <c:pt idx="5098">
                  <c:v>0.0</c:v>
                </c:pt>
                <c:pt idx="5099">
                  <c:v>0.0</c:v>
                </c:pt>
                <c:pt idx="5100">
                  <c:v>6.015558497307596</c:v>
                </c:pt>
                <c:pt idx="5101">
                  <c:v>6.015676804271481</c:v>
                </c:pt>
                <c:pt idx="5102">
                  <c:v>6.015637767670698</c:v>
                </c:pt>
                <c:pt idx="5103">
                  <c:v>6.01583459705888</c:v>
                </c:pt>
                <c:pt idx="5104">
                  <c:v>6.01595334882916</c:v>
                </c:pt>
                <c:pt idx="5105">
                  <c:v>6.01604778489204</c:v>
                </c:pt>
                <c:pt idx="5106">
                  <c:v>6.016181642934882</c:v>
                </c:pt>
                <c:pt idx="5107">
                  <c:v>6.016323834328296</c:v>
                </c:pt>
                <c:pt idx="5108">
                  <c:v>6.016552082639784</c:v>
                </c:pt>
                <c:pt idx="5109">
                  <c:v>6.016537031665123</c:v>
                </c:pt>
                <c:pt idx="5110">
                  <c:v>0.0</c:v>
                </c:pt>
                <c:pt idx="5111">
                  <c:v>0.0</c:v>
                </c:pt>
                <c:pt idx="5112">
                  <c:v>0.0</c:v>
                </c:pt>
                <c:pt idx="5113">
                  <c:v>0.0</c:v>
                </c:pt>
                <c:pt idx="5114">
                  <c:v>0.0</c:v>
                </c:pt>
                <c:pt idx="5115">
                  <c:v>0.0</c:v>
                </c:pt>
                <c:pt idx="5116">
                  <c:v>0.0</c:v>
                </c:pt>
                <c:pt idx="5117">
                  <c:v>0.0</c:v>
                </c:pt>
                <c:pt idx="5118">
                  <c:v>0.0</c:v>
                </c:pt>
                <c:pt idx="5119">
                  <c:v>0.0</c:v>
                </c:pt>
                <c:pt idx="5120">
                  <c:v>6.015558564272014</c:v>
                </c:pt>
                <c:pt idx="5121">
                  <c:v>6.015582633234978</c:v>
                </c:pt>
                <c:pt idx="5122">
                  <c:v>6.01574036397385</c:v>
                </c:pt>
                <c:pt idx="5123">
                  <c:v>6.015834935533767</c:v>
                </c:pt>
                <c:pt idx="5124">
                  <c:v>6.015921644450914</c:v>
                </c:pt>
                <c:pt idx="5125">
                  <c:v>6.016118737595835</c:v>
                </c:pt>
                <c:pt idx="5126">
                  <c:v>6.01630773722204</c:v>
                </c:pt>
                <c:pt idx="5127">
                  <c:v>6.016347612692904</c:v>
                </c:pt>
                <c:pt idx="5128">
                  <c:v>6.016552442156183</c:v>
                </c:pt>
                <c:pt idx="5129">
                  <c:v>6.016623228666077</c:v>
                </c:pt>
                <c:pt idx="5130">
                  <c:v>0.0</c:v>
                </c:pt>
                <c:pt idx="5131">
                  <c:v>0.0</c:v>
                </c:pt>
                <c:pt idx="5132">
                  <c:v>0.0</c:v>
                </c:pt>
                <c:pt idx="5133">
                  <c:v>0.0</c:v>
                </c:pt>
                <c:pt idx="5134">
                  <c:v>0.0</c:v>
                </c:pt>
                <c:pt idx="5135">
                  <c:v>0.0</c:v>
                </c:pt>
                <c:pt idx="5136">
                  <c:v>0.0</c:v>
                </c:pt>
                <c:pt idx="5137">
                  <c:v>0.0</c:v>
                </c:pt>
                <c:pt idx="5138">
                  <c:v>0.0</c:v>
                </c:pt>
                <c:pt idx="5139">
                  <c:v>0.0</c:v>
                </c:pt>
                <c:pt idx="5140">
                  <c:v>6.015786344443937</c:v>
                </c:pt>
                <c:pt idx="5141">
                  <c:v>6.015802720341643</c:v>
                </c:pt>
                <c:pt idx="5142">
                  <c:v>6.015881609035947</c:v>
                </c:pt>
                <c:pt idx="5143">
                  <c:v>6.015827120839056</c:v>
                </c:pt>
                <c:pt idx="5144">
                  <c:v>6.016150121712168</c:v>
                </c:pt>
                <c:pt idx="5145">
                  <c:v>6.016181604218152</c:v>
                </c:pt>
                <c:pt idx="5146">
                  <c:v>6.01632346691787</c:v>
                </c:pt>
                <c:pt idx="5147">
                  <c:v>6.016417920863589</c:v>
                </c:pt>
                <c:pt idx="5148">
                  <c:v>6.016536174359087</c:v>
                </c:pt>
                <c:pt idx="5149">
                  <c:v>6.016773137708934</c:v>
                </c:pt>
                <c:pt idx="5150">
                  <c:v>0.0</c:v>
                </c:pt>
                <c:pt idx="5151">
                  <c:v>0.0</c:v>
                </c:pt>
                <c:pt idx="5152">
                  <c:v>0.0</c:v>
                </c:pt>
                <c:pt idx="5153">
                  <c:v>0.0</c:v>
                </c:pt>
                <c:pt idx="5154">
                  <c:v>0.0</c:v>
                </c:pt>
                <c:pt idx="5155">
                  <c:v>0.0</c:v>
                </c:pt>
                <c:pt idx="5156">
                  <c:v>0.0</c:v>
                </c:pt>
                <c:pt idx="5157">
                  <c:v>0.0</c:v>
                </c:pt>
                <c:pt idx="5158">
                  <c:v>0.0</c:v>
                </c:pt>
                <c:pt idx="5159">
                  <c:v>0.0</c:v>
                </c:pt>
                <c:pt idx="5160">
                  <c:v>6.015558275782706</c:v>
                </c:pt>
                <c:pt idx="5161">
                  <c:v>6.015858036620108</c:v>
                </c:pt>
                <c:pt idx="5162">
                  <c:v>6.015842292519798</c:v>
                </c:pt>
                <c:pt idx="5163">
                  <c:v>6.015976707008928</c:v>
                </c:pt>
                <c:pt idx="5164">
                  <c:v>6.016063438399556</c:v>
                </c:pt>
                <c:pt idx="5165">
                  <c:v>6.01629192484892</c:v>
                </c:pt>
                <c:pt idx="5166">
                  <c:v>6.016410247810174</c:v>
                </c:pt>
                <c:pt idx="5167">
                  <c:v>6.016536294231696</c:v>
                </c:pt>
                <c:pt idx="5168">
                  <c:v>6.01674912931307</c:v>
                </c:pt>
                <c:pt idx="5169">
                  <c:v>6.016812523064158</c:v>
                </c:pt>
                <c:pt idx="5170">
                  <c:v>0.0</c:v>
                </c:pt>
                <c:pt idx="5171">
                  <c:v>0.0</c:v>
                </c:pt>
                <c:pt idx="5172">
                  <c:v>0.0</c:v>
                </c:pt>
                <c:pt idx="5173">
                  <c:v>0.0</c:v>
                </c:pt>
                <c:pt idx="5174">
                  <c:v>0.0</c:v>
                </c:pt>
                <c:pt idx="5175">
                  <c:v>0.0</c:v>
                </c:pt>
                <c:pt idx="5176">
                  <c:v>0.0</c:v>
                </c:pt>
                <c:pt idx="5177">
                  <c:v>0.0</c:v>
                </c:pt>
                <c:pt idx="5178">
                  <c:v>0.0</c:v>
                </c:pt>
                <c:pt idx="5179">
                  <c:v>0.0</c:v>
                </c:pt>
                <c:pt idx="5180">
                  <c:v>6.015841774065197</c:v>
                </c:pt>
                <c:pt idx="5181">
                  <c:v>6.015889305638547</c:v>
                </c:pt>
                <c:pt idx="5182">
                  <c:v>6.015984017775367</c:v>
                </c:pt>
                <c:pt idx="5183">
                  <c:v>6.01606311848253</c:v>
                </c:pt>
                <c:pt idx="5184">
                  <c:v>6.016110851817228</c:v>
                </c:pt>
                <c:pt idx="5185">
                  <c:v>6.016433469005927</c:v>
                </c:pt>
                <c:pt idx="5186">
                  <c:v>6.016378511677487</c:v>
                </c:pt>
                <c:pt idx="5187">
                  <c:v>6.01656770397987</c:v>
                </c:pt>
                <c:pt idx="5188">
                  <c:v>6.016733450022514</c:v>
                </c:pt>
                <c:pt idx="5189">
                  <c:v>6.016827769850045</c:v>
                </c:pt>
                <c:pt idx="5190">
                  <c:v>0.0</c:v>
                </c:pt>
                <c:pt idx="5191">
                  <c:v>0.0</c:v>
                </c:pt>
                <c:pt idx="5192">
                  <c:v>0.0</c:v>
                </c:pt>
                <c:pt idx="5193">
                  <c:v>0.0</c:v>
                </c:pt>
                <c:pt idx="5194">
                  <c:v>0.0</c:v>
                </c:pt>
                <c:pt idx="5195">
                  <c:v>0.0</c:v>
                </c:pt>
                <c:pt idx="5196">
                  <c:v>0.0</c:v>
                </c:pt>
                <c:pt idx="5197">
                  <c:v>0.0</c:v>
                </c:pt>
                <c:pt idx="5198">
                  <c:v>0.0</c:v>
                </c:pt>
                <c:pt idx="5199">
                  <c:v>0.0</c:v>
                </c:pt>
                <c:pt idx="5200">
                  <c:v>6.015983166054895</c:v>
                </c:pt>
                <c:pt idx="5201">
                  <c:v>6.01608608359813</c:v>
                </c:pt>
                <c:pt idx="5202">
                  <c:v>6.016031015843205</c:v>
                </c:pt>
                <c:pt idx="5203">
                  <c:v>6.016133892052421</c:v>
                </c:pt>
                <c:pt idx="5204">
                  <c:v>6.016220757363501</c:v>
                </c:pt>
                <c:pt idx="5205">
                  <c:v>6.016464926225905</c:v>
                </c:pt>
                <c:pt idx="5206">
                  <c:v>6.016693582868263</c:v>
                </c:pt>
                <c:pt idx="5207">
                  <c:v>6.016575523858926</c:v>
                </c:pt>
                <c:pt idx="5208">
                  <c:v>6.016875240925349</c:v>
                </c:pt>
                <c:pt idx="5209">
                  <c:v>6.016890605896274</c:v>
                </c:pt>
                <c:pt idx="5210">
                  <c:v>0.0</c:v>
                </c:pt>
                <c:pt idx="5211">
                  <c:v>0.0</c:v>
                </c:pt>
                <c:pt idx="5212">
                  <c:v>0.0</c:v>
                </c:pt>
                <c:pt idx="5213">
                  <c:v>0.0</c:v>
                </c:pt>
                <c:pt idx="5214">
                  <c:v>0.0</c:v>
                </c:pt>
                <c:pt idx="5215">
                  <c:v>0.0</c:v>
                </c:pt>
                <c:pt idx="5216">
                  <c:v>0.0</c:v>
                </c:pt>
                <c:pt idx="5217">
                  <c:v>0.0</c:v>
                </c:pt>
                <c:pt idx="5218">
                  <c:v>0.0</c:v>
                </c:pt>
                <c:pt idx="5219">
                  <c:v>0.0</c:v>
                </c:pt>
                <c:pt idx="5220">
                  <c:v>6.015857503890609</c:v>
                </c:pt>
                <c:pt idx="5221">
                  <c:v>6.015850146527344</c:v>
                </c:pt>
                <c:pt idx="5222">
                  <c:v>6.015992086997897</c:v>
                </c:pt>
                <c:pt idx="5223">
                  <c:v>6.016070701484095</c:v>
                </c:pt>
                <c:pt idx="5224">
                  <c:v>6.01606311848253</c:v>
                </c:pt>
                <c:pt idx="5225">
                  <c:v>6.01626807589857</c:v>
                </c:pt>
                <c:pt idx="5226">
                  <c:v>6.016402129895011</c:v>
                </c:pt>
                <c:pt idx="5227">
                  <c:v>6.01657519450319</c:v>
                </c:pt>
                <c:pt idx="5228">
                  <c:v>6.016717300357652</c:v>
                </c:pt>
                <c:pt idx="5229">
                  <c:v>6.016874949636807</c:v>
                </c:pt>
                <c:pt idx="5230">
                  <c:v>0.0</c:v>
                </c:pt>
                <c:pt idx="5231">
                  <c:v>0.0</c:v>
                </c:pt>
                <c:pt idx="5232">
                  <c:v>0.0</c:v>
                </c:pt>
                <c:pt idx="5233">
                  <c:v>0.0</c:v>
                </c:pt>
                <c:pt idx="5234">
                  <c:v>0.0</c:v>
                </c:pt>
                <c:pt idx="5235">
                  <c:v>0.0</c:v>
                </c:pt>
                <c:pt idx="5236">
                  <c:v>0.0</c:v>
                </c:pt>
                <c:pt idx="5237">
                  <c:v>0.0</c:v>
                </c:pt>
                <c:pt idx="5238">
                  <c:v>0.0</c:v>
                </c:pt>
                <c:pt idx="5239">
                  <c:v>0.0</c:v>
                </c:pt>
                <c:pt idx="5240">
                  <c:v>6.015770730113923</c:v>
                </c:pt>
                <c:pt idx="5241">
                  <c:v>6.015905078987313</c:v>
                </c:pt>
                <c:pt idx="5242">
                  <c:v>6.015991698473154</c:v>
                </c:pt>
                <c:pt idx="5243">
                  <c:v>6.01603161121708</c:v>
                </c:pt>
                <c:pt idx="5244">
                  <c:v>6.01622070894493</c:v>
                </c:pt>
                <c:pt idx="5245">
                  <c:v>6.016394290950032</c:v>
                </c:pt>
                <c:pt idx="5246">
                  <c:v>6.016362831144897</c:v>
                </c:pt>
                <c:pt idx="5247">
                  <c:v>6.016489066695111</c:v>
                </c:pt>
                <c:pt idx="5248">
                  <c:v>6.01676478594432</c:v>
                </c:pt>
                <c:pt idx="5249">
                  <c:v>6.016843678205604</c:v>
                </c:pt>
                <c:pt idx="5250">
                  <c:v>0.0</c:v>
                </c:pt>
                <c:pt idx="5251">
                  <c:v>0.0</c:v>
                </c:pt>
                <c:pt idx="5252">
                  <c:v>0.0</c:v>
                </c:pt>
                <c:pt idx="5253">
                  <c:v>0.0</c:v>
                </c:pt>
                <c:pt idx="5254">
                  <c:v>0.0</c:v>
                </c:pt>
                <c:pt idx="5255">
                  <c:v>0.0</c:v>
                </c:pt>
                <c:pt idx="5256">
                  <c:v>0.0</c:v>
                </c:pt>
                <c:pt idx="5257">
                  <c:v>0.0</c:v>
                </c:pt>
                <c:pt idx="5258">
                  <c:v>0.0</c:v>
                </c:pt>
                <c:pt idx="5259">
                  <c:v>0.0</c:v>
                </c:pt>
                <c:pt idx="5260">
                  <c:v>6.015613318227327</c:v>
                </c:pt>
                <c:pt idx="5261">
                  <c:v>6.015731991531599</c:v>
                </c:pt>
                <c:pt idx="5262">
                  <c:v>6.015928974289181</c:v>
                </c:pt>
                <c:pt idx="5263">
                  <c:v>6.015984681104155</c:v>
                </c:pt>
                <c:pt idx="5264">
                  <c:v>6.016157660719645</c:v>
                </c:pt>
                <c:pt idx="5265">
                  <c:v>6.01626058474734</c:v>
                </c:pt>
                <c:pt idx="5266">
                  <c:v>6.016394566878104</c:v>
                </c:pt>
                <c:pt idx="5267">
                  <c:v>6.01651270543213</c:v>
                </c:pt>
                <c:pt idx="5268">
                  <c:v>6.016615490496343</c:v>
                </c:pt>
                <c:pt idx="5269">
                  <c:v>6.016662621049938</c:v>
                </c:pt>
                <c:pt idx="5270">
                  <c:v>0.0</c:v>
                </c:pt>
                <c:pt idx="5271">
                  <c:v>0.0</c:v>
                </c:pt>
                <c:pt idx="5272">
                  <c:v>0.0</c:v>
                </c:pt>
                <c:pt idx="5273">
                  <c:v>0.0</c:v>
                </c:pt>
                <c:pt idx="5274">
                  <c:v>0.0</c:v>
                </c:pt>
                <c:pt idx="5275">
                  <c:v>0.0</c:v>
                </c:pt>
                <c:pt idx="5276">
                  <c:v>0.0</c:v>
                </c:pt>
                <c:pt idx="5277">
                  <c:v>0.0</c:v>
                </c:pt>
                <c:pt idx="5278">
                  <c:v>0.0</c:v>
                </c:pt>
                <c:pt idx="5279">
                  <c:v>0.0</c:v>
                </c:pt>
                <c:pt idx="5280">
                  <c:v>6.015503275165655</c:v>
                </c:pt>
                <c:pt idx="5281">
                  <c:v>6.015771308049199</c:v>
                </c:pt>
                <c:pt idx="5282">
                  <c:v>6.015818756354538</c:v>
                </c:pt>
                <c:pt idx="5283">
                  <c:v>6.01594516754276</c:v>
                </c:pt>
                <c:pt idx="5284">
                  <c:v>6.016110460698306</c:v>
                </c:pt>
                <c:pt idx="5285">
                  <c:v>6.016134582203057</c:v>
                </c:pt>
                <c:pt idx="5286">
                  <c:v>6.01636273561365</c:v>
                </c:pt>
                <c:pt idx="5287">
                  <c:v>6.0163234874797</c:v>
                </c:pt>
                <c:pt idx="5288">
                  <c:v>6.016528615966346</c:v>
                </c:pt>
                <c:pt idx="5289">
                  <c:v>6.016630909942628</c:v>
                </c:pt>
                <c:pt idx="5290">
                  <c:v>0.0</c:v>
                </c:pt>
                <c:pt idx="5291">
                  <c:v>0.0</c:v>
                </c:pt>
                <c:pt idx="5292">
                  <c:v>0.0</c:v>
                </c:pt>
                <c:pt idx="5293">
                  <c:v>0.0</c:v>
                </c:pt>
                <c:pt idx="5294">
                  <c:v>0.0</c:v>
                </c:pt>
                <c:pt idx="5295">
                  <c:v>0.0</c:v>
                </c:pt>
                <c:pt idx="5296">
                  <c:v>0.0</c:v>
                </c:pt>
                <c:pt idx="5297">
                  <c:v>0.0</c:v>
                </c:pt>
                <c:pt idx="5298">
                  <c:v>0.0</c:v>
                </c:pt>
                <c:pt idx="5299">
                  <c:v>0.0</c:v>
                </c:pt>
                <c:pt idx="5300">
                  <c:v>6.01562141171823</c:v>
                </c:pt>
                <c:pt idx="5301">
                  <c:v>6.015779356341734</c:v>
                </c:pt>
                <c:pt idx="5302">
                  <c:v>6.015684951824984</c:v>
                </c:pt>
                <c:pt idx="5303">
                  <c:v>6.015787715659898</c:v>
                </c:pt>
                <c:pt idx="5304">
                  <c:v>6.016008394918017</c:v>
                </c:pt>
                <c:pt idx="5305">
                  <c:v>6.016213053475425</c:v>
                </c:pt>
                <c:pt idx="5306">
                  <c:v>6.016307786106632</c:v>
                </c:pt>
                <c:pt idx="5307">
                  <c:v>6.01636329348653</c:v>
                </c:pt>
                <c:pt idx="5308">
                  <c:v>6.016371342025324</c:v>
                </c:pt>
                <c:pt idx="5309">
                  <c:v>6.016662621049938</c:v>
                </c:pt>
                <c:pt idx="5310">
                  <c:v>0.0</c:v>
                </c:pt>
                <c:pt idx="5311">
                  <c:v>0.0</c:v>
                </c:pt>
                <c:pt idx="5312">
                  <c:v>0.0</c:v>
                </c:pt>
                <c:pt idx="5313">
                  <c:v>0.0</c:v>
                </c:pt>
                <c:pt idx="5314">
                  <c:v>0.0</c:v>
                </c:pt>
                <c:pt idx="5315">
                  <c:v>0.0</c:v>
                </c:pt>
                <c:pt idx="5316">
                  <c:v>0.0</c:v>
                </c:pt>
                <c:pt idx="5317">
                  <c:v>0.0</c:v>
                </c:pt>
                <c:pt idx="5318">
                  <c:v>0.0</c:v>
                </c:pt>
                <c:pt idx="5319">
                  <c:v>0.0</c:v>
                </c:pt>
                <c:pt idx="5320">
                  <c:v>6.015582151550396</c:v>
                </c:pt>
                <c:pt idx="5321">
                  <c:v>6.015621871139746</c:v>
                </c:pt>
                <c:pt idx="5322">
                  <c:v>6.015645860437969</c:v>
                </c:pt>
                <c:pt idx="5323">
                  <c:v>6.015874251891645</c:v>
                </c:pt>
                <c:pt idx="5324">
                  <c:v>6.015968981696372</c:v>
                </c:pt>
                <c:pt idx="5325">
                  <c:v>6.016197787408154</c:v>
                </c:pt>
                <c:pt idx="5326">
                  <c:v>6.016103150645709</c:v>
                </c:pt>
                <c:pt idx="5327">
                  <c:v>6.016355314309156</c:v>
                </c:pt>
                <c:pt idx="5328">
                  <c:v>6.016560321009568</c:v>
                </c:pt>
                <c:pt idx="5329">
                  <c:v>6.016615670336328</c:v>
                </c:pt>
                <c:pt idx="5330">
                  <c:v>0.0</c:v>
                </c:pt>
                <c:pt idx="5331">
                  <c:v>0.0</c:v>
                </c:pt>
                <c:pt idx="5332">
                  <c:v>0.0</c:v>
                </c:pt>
                <c:pt idx="5333">
                  <c:v>0.0</c:v>
                </c:pt>
                <c:pt idx="5334">
                  <c:v>0.0</c:v>
                </c:pt>
                <c:pt idx="5335">
                  <c:v>0.0</c:v>
                </c:pt>
                <c:pt idx="5336">
                  <c:v>0.0</c:v>
                </c:pt>
                <c:pt idx="5337">
                  <c:v>0.0</c:v>
                </c:pt>
                <c:pt idx="5338">
                  <c:v>0.0</c:v>
                </c:pt>
                <c:pt idx="5339">
                  <c:v>0.0</c:v>
                </c:pt>
                <c:pt idx="5340">
                  <c:v>6.015684384063897</c:v>
                </c:pt>
                <c:pt idx="5341">
                  <c:v>6.015700624039333</c:v>
                </c:pt>
                <c:pt idx="5342">
                  <c:v>6.015850197030915</c:v>
                </c:pt>
                <c:pt idx="5343">
                  <c:v>6.015976509231177</c:v>
                </c:pt>
                <c:pt idx="5344">
                  <c:v>6.01606314326471</c:v>
                </c:pt>
                <c:pt idx="5345">
                  <c:v>6.016220827270428</c:v>
                </c:pt>
                <c:pt idx="5346">
                  <c:v>6.016425878864355</c:v>
                </c:pt>
                <c:pt idx="5347">
                  <c:v>6.01644178920222</c:v>
                </c:pt>
                <c:pt idx="5348">
                  <c:v>6.016457537853054</c:v>
                </c:pt>
                <c:pt idx="5349">
                  <c:v>6.01675710473663</c:v>
                </c:pt>
                <c:pt idx="5350">
                  <c:v>0.0</c:v>
                </c:pt>
                <c:pt idx="5351">
                  <c:v>0.0</c:v>
                </c:pt>
                <c:pt idx="5352">
                  <c:v>0.0</c:v>
                </c:pt>
                <c:pt idx="5353">
                  <c:v>0.0</c:v>
                </c:pt>
                <c:pt idx="5354">
                  <c:v>0.0</c:v>
                </c:pt>
                <c:pt idx="5355">
                  <c:v>0.0</c:v>
                </c:pt>
                <c:pt idx="5356">
                  <c:v>0.0</c:v>
                </c:pt>
                <c:pt idx="5357">
                  <c:v>0.0</c:v>
                </c:pt>
                <c:pt idx="5358">
                  <c:v>0.0</c:v>
                </c:pt>
                <c:pt idx="5359">
                  <c:v>0.0</c:v>
                </c:pt>
                <c:pt idx="5360">
                  <c:v>6.015841615330983</c:v>
                </c:pt>
                <c:pt idx="5361">
                  <c:v>6.015858036620108</c:v>
                </c:pt>
                <c:pt idx="5362">
                  <c:v>6.015866362155847</c:v>
                </c:pt>
                <c:pt idx="5363">
                  <c:v>6.015945120596077</c:v>
                </c:pt>
                <c:pt idx="5364">
                  <c:v>6.016150027311436</c:v>
                </c:pt>
                <c:pt idx="5365">
                  <c:v>6.016260655486722</c:v>
                </c:pt>
                <c:pt idx="5366">
                  <c:v>6.016433881072643</c:v>
                </c:pt>
                <c:pt idx="5367">
                  <c:v>6.0165600230034</c:v>
                </c:pt>
                <c:pt idx="5368">
                  <c:v>6.016678450209735</c:v>
                </c:pt>
                <c:pt idx="5369">
                  <c:v>6.016662547885665</c:v>
                </c:pt>
                <c:pt idx="5370">
                  <c:v>0.0</c:v>
                </c:pt>
                <c:pt idx="5371">
                  <c:v>0.0</c:v>
                </c:pt>
                <c:pt idx="5372">
                  <c:v>0.0</c:v>
                </c:pt>
                <c:pt idx="5373">
                  <c:v>0.0</c:v>
                </c:pt>
                <c:pt idx="5374">
                  <c:v>0.0</c:v>
                </c:pt>
                <c:pt idx="5375">
                  <c:v>0.0</c:v>
                </c:pt>
                <c:pt idx="5376">
                  <c:v>0.0</c:v>
                </c:pt>
                <c:pt idx="5377">
                  <c:v>0.0</c:v>
                </c:pt>
                <c:pt idx="5378">
                  <c:v>0.0</c:v>
                </c:pt>
                <c:pt idx="5379">
                  <c:v>0.0</c:v>
                </c:pt>
                <c:pt idx="5380">
                  <c:v>6.01579436422718</c:v>
                </c:pt>
                <c:pt idx="5381">
                  <c:v>6.015936444500022</c:v>
                </c:pt>
                <c:pt idx="5382">
                  <c:v>6.015984017775367</c:v>
                </c:pt>
                <c:pt idx="5383">
                  <c:v>6.015984341202944</c:v>
                </c:pt>
                <c:pt idx="5384">
                  <c:v>6.016126391374798</c:v>
                </c:pt>
                <c:pt idx="5385">
                  <c:v>6.016315654437376</c:v>
                </c:pt>
                <c:pt idx="5386">
                  <c:v>6.016386468922547</c:v>
                </c:pt>
                <c:pt idx="5387">
                  <c:v>6.016630612047456</c:v>
                </c:pt>
                <c:pt idx="5388">
                  <c:v>6.01674912931307</c:v>
                </c:pt>
                <c:pt idx="5389">
                  <c:v>6.016945844704088</c:v>
                </c:pt>
                <c:pt idx="5390">
                  <c:v>0.0</c:v>
                </c:pt>
                <c:pt idx="5391">
                  <c:v>0.0</c:v>
                </c:pt>
                <c:pt idx="5392">
                  <c:v>0.0</c:v>
                </c:pt>
                <c:pt idx="5393">
                  <c:v>0.0</c:v>
                </c:pt>
                <c:pt idx="5394">
                  <c:v>0.0</c:v>
                </c:pt>
                <c:pt idx="5395">
                  <c:v>0.0</c:v>
                </c:pt>
                <c:pt idx="5396">
                  <c:v>0.0</c:v>
                </c:pt>
                <c:pt idx="5397">
                  <c:v>0.0</c:v>
                </c:pt>
                <c:pt idx="5398">
                  <c:v>0.0</c:v>
                </c:pt>
                <c:pt idx="5399">
                  <c:v>0.0</c:v>
                </c:pt>
                <c:pt idx="5400">
                  <c:v>6.015865091442434</c:v>
                </c:pt>
                <c:pt idx="5401">
                  <c:v>6.015936444500022</c:v>
                </c:pt>
                <c:pt idx="5402">
                  <c:v>6.016047113387994</c:v>
                </c:pt>
                <c:pt idx="5403">
                  <c:v>6.016055069857186</c:v>
                </c:pt>
                <c:pt idx="5404">
                  <c:v>6.016205169356378</c:v>
                </c:pt>
                <c:pt idx="5405">
                  <c:v>6.016315654437376</c:v>
                </c:pt>
                <c:pt idx="5406">
                  <c:v>6.016465197467545</c:v>
                </c:pt>
                <c:pt idx="5407">
                  <c:v>6.01666230128517</c:v>
                </c:pt>
                <c:pt idx="5408">
                  <c:v>6.016796360061167</c:v>
                </c:pt>
                <c:pt idx="5409">
                  <c:v>6.016654498917963</c:v>
                </c:pt>
                <c:pt idx="5410">
                  <c:v>0.0</c:v>
                </c:pt>
                <c:pt idx="5411">
                  <c:v>0.0</c:v>
                </c:pt>
                <c:pt idx="5412">
                  <c:v>0.0</c:v>
                </c:pt>
                <c:pt idx="5413">
                  <c:v>0.0</c:v>
                </c:pt>
                <c:pt idx="5414">
                  <c:v>0.0</c:v>
                </c:pt>
                <c:pt idx="5415">
                  <c:v>0.0</c:v>
                </c:pt>
                <c:pt idx="5416">
                  <c:v>0.0</c:v>
                </c:pt>
                <c:pt idx="5417">
                  <c:v>0.0</c:v>
                </c:pt>
                <c:pt idx="5418">
                  <c:v>0.0</c:v>
                </c:pt>
                <c:pt idx="5419">
                  <c:v>0.0</c:v>
                </c:pt>
                <c:pt idx="5420">
                  <c:v>6.015849408537171</c:v>
                </c:pt>
                <c:pt idx="5421">
                  <c:v>6.015763351559434</c:v>
                </c:pt>
                <c:pt idx="5422">
                  <c:v>6.015991992840424</c:v>
                </c:pt>
                <c:pt idx="5423">
                  <c:v>6.015936975846676</c:v>
                </c:pt>
                <c:pt idx="5424">
                  <c:v>6.016126166206164</c:v>
                </c:pt>
                <c:pt idx="5425">
                  <c:v>6.016213075989212</c:v>
                </c:pt>
                <c:pt idx="5426">
                  <c:v>6.016260655486722</c:v>
                </c:pt>
                <c:pt idx="5427">
                  <c:v>6.016504843253567</c:v>
                </c:pt>
                <c:pt idx="5428">
                  <c:v>6.016733450022514</c:v>
                </c:pt>
                <c:pt idx="5429">
                  <c:v>6.016930369322039</c:v>
                </c:pt>
                <c:pt idx="5430">
                  <c:v>0.0</c:v>
                </c:pt>
                <c:pt idx="5431">
                  <c:v>0.0</c:v>
                </c:pt>
                <c:pt idx="5432">
                  <c:v>0.0</c:v>
                </c:pt>
                <c:pt idx="5433">
                  <c:v>0.0</c:v>
                </c:pt>
                <c:pt idx="5434">
                  <c:v>0.0</c:v>
                </c:pt>
                <c:pt idx="5435">
                  <c:v>0.0</c:v>
                </c:pt>
                <c:pt idx="5436">
                  <c:v>0.0</c:v>
                </c:pt>
                <c:pt idx="5437">
                  <c:v>0.0</c:v>
                </c:pt>
                <c:pt idx="5438">
                  <c:v>0.0</c:v>
                </c:pt>
                <c:pt idx="5439">
                  <c:v>0.0</c:v>
                </c:pt>
                <c:pt idx="5440">
                  <c:v>6.015700045769296</c:v>
                </c:pt>
                <c:pt idx="5441">
                  <c:v>6.015826210219195</c:v>
                </c:pt>
                <c:pt idx="5442">
                  <c:v>6.016023335144208</c:v>
                </c:pt>
                <c:pt idx="5443">
                  <c:v>6.016165529026925</c:v>
                </c:pt>
                <c:pt idx="5444">
                  <c:v>6.01613414447124</c:v>
                </c:pt>
                <c:pt idx="5445">
                  <c:v>6.016284292367904</c:v>
                </c:pt>
                <c:pt idx="5446">
                  <c:v>6.01644965769112</c:v>
                </c:pt>
                <c:pt idx="5447">
                  <c:v>6.01645779523676</c:v>
                </c:pt>
                <c:pt idx="5448">
                  <c:v>6.016591761610973</c:v>
                </c:pt>
                <c:pt idx="5449">
                  <c:v>6.01683569306231</c:v>
                </c:pt>
                <c:pt idx="5450">
                  <c:v>0.0</c:v>
                </c:pt>
                <c:pt idx="5451">
                  <c:v>0.0</c:v>
                </c:pt>
                <c:pt idx="5452">
                  <c:v>0.0</c:v>
                </c:pt>
                <c:pt idx="5453">
                  <c:v>0.0</c:v>
                </c:pt>
                <c:pt idx="5454">
                  <c:v>0.0</c:v>
                </c:pt>
                <c:pt idx="5455">
                  <c:v>0.0</c:v>
                </c:pt>
                <c:pt idx="5456">
                  <c:v>0.0</c:v>
                </c:pt>
                <c:pt idx="5457">
                  <c:v>0.0</c:v>
                </c:pt>
                <c:pt idx="5458">
                  <c:v>0.0</c:v>
                </c:pt>
                <c:pt idx="5459">
                  <c:v>0.0</c:v>
                </c:pt>
                <c:pt idx="5460">
                  <c:v>6.015826000956578</c:v>
                </c:pt>
                <c:pt idx="5461">
                  <c:v>6.015810670974854</c:v>
                </c:pt>
                <c:pt idx="5462">
                  <c:v>6.015889657463465</c:v>
                </c:pt>
                <c:pt idx="5463">
                  <c:v>6.01587402530317</c:v>
                </c:pt>
                <c:pt idx="5464">
                  <c:v>6.016228757603963</c:v>
                </c:pt>
                <c:pt idx="5465">
                  <c:v>6.016370512174994</c:v>
                </c:pt>
                <c:pt idx="5466">
                  <c:v>6.016354874010745</c:v>
                </c:pt>
                <c:pt idx="5467">
                  <c:v>6.016394073341072</c:v>
                </c:pt>
                <c:pt idx="5468">
                  <c:v>6.016686146646369</c:v>
                </c:pt>
                <c:pt idx="5469">
                  <c:v>6.016843678205604</c:v>
                </c:pt>
                <c:pt idx="5470">
                  <c:v>0.0</c:v>
                </c:pt>
                <c:pt idx="5471">
                  <c:v>0.0</c:v>
                </c:pt>
                <c:pt idx="5472">
                  <c:v>0.0</c:v>
                </c:pt>
                <c:pt idx="5473">
                  <c:v>0.0</c:v>
                </c:pt>
                <c:pt idx="5474">
                  <c:v>0.0</c:v>
                </c:pt>
                <c:pt idx="5475">
                  <c:v>0.0</c:v>
                </c:pt>
                <c:pt idx="5476">
                  <c:v>0.0</c:v>
                </c:pt>
                <c:pt idx="5477">
                  <c:v>0.0</c:v>
                </c:pt>
                <c:pt idx="5478">
                  <c:v>0.0</c:v>
                </c:pt>
                <c:pt idx="5479">
                  <c:v>0.0</c:v>
                </c:pt>
                <c:pt idx="5480">
                  <c:v>6.015731605376371</c:v>
                </c:pt>
                <c:pt idx="5481">
                  <c:v>6.015818305624852</c:v>
                </c:pt>
                <c:pt idx="5482">
                  <c:v>6.015842292519798</c:v>
                </c:pt>
                <c:pt idx="5483">
                  <c:v>6.015882022947348</c:v>
                </c:pt>
                <c:pt idx="5484">
                  <c:v>6.016197120699712</c:v>
                </c:pt>
                <c:pt idx="5485">
                  <c:v>6.016213147249724</c:v>
                </c:pt>
                <c:pt idx="5486">
                  <c:v>6.016409971235835</c:v>
                </c:pt>
                <c:pt idx="5487">
                  <c:v>6.016622613646315</c:v>
                </c:pt>
                <c:pt idx="5488">
                  <c:v>6.016662367283294</c:v>
                </c:pt>
                <c:pt idx="5489">
                  <c:v>6.016819949870754</c:v>
                </c:pt>
                <c:pt idx="5490">
                  <c:v>0.0</c:v>
                </c:pt>
                <c:pt idx="5491">
                  <c:v>0.0</c:v>
                </c:pt>
                <c:pt idx="5492">
                  <c:v>0.0</c:v>
                </c:pt>
                <c:pt idx="5493">
                  <c:v>0.0</c:v>
                </c:pt>
                <c:pt idx="5494">
                  <c:v>0.0</c:v>
                </c:pt>
                <c:pt idx="5495">
                  <c:v>0.0</c:v>
                </c:pt>
                <c:pt idx="5496">
                  <c:v>0.0</c:v>
                </c:pt>
                <c:pt idx="5497">
                  <c:v>0.0</c:v>
                </c:pt>
                <c:pt idx="5498">
                  <c:v>0.0</c:v>
                </c:pt>
                <c:pt idx="5499">
                  <c:v>0.0</c:v>
                </c:pt>
                <c:pt idx="5500">
                  <c:v>6.015826112855505</c:v>
                </c:pt>
                <c:pt idx="5501">
                  <c:v>6.015857856385238</c:v>
                </c:pt>
                <c:pt idx="5502">
                  <c:v>6.015881901525546</c:v>
                </c:pt>
                <c:pt idx="5503">
                  <c:v>6.01614170549267</c:v>
                </c:pt>
                <c:pt idx="5504">
                  <c:v>6.016181439145369</c:v>
                </c:pt>
                <c:pt idx="5505">
                  <c:v>6.016370653018034</c:v>
                </c:pt>
                <c:pt idx="5506">
                  <c:v>6.016441608795501</c:v>
                </c:pt>
                <c:pt idx="5507">
                  <c:v>6.016614630461278</c:v>
                </c:pt>
                <c:pt idx="5508">
                  <c:v>6.016843426172183</c:v>
                </c:pt>
                <c:pt idx="5509">
                  <c:v>6.016914386117326</c:v>
                </c:pt>
                <c:pt idx="5510">
                  <c:v>0.0</c:v>
                </c:pt>
                <c:pt idx="5511">
                  <c:v>0.0</c:v>
                </c:pt>
                <c:pt idx="5512">
                  <c:v>0.0</c:v>
                </c:pt>
                <c:pt idx="5513">
                  <c:v>0.0</c:v>
                </c:pt>
                <c:pt idx="5514">
                  <c:v>0.0</c:v>
                </c:pt>
                <c:pt idx="5515">
                  <c:v>0.0</c:v>
                </c:pt>
                <c:pt idx="5516">
                  <c:v>0.0</c:v>
                </c:pt>
                <c:pt idx="5517">
                  <c:v>0.0</c:v>
                </c:pt>
                <c:pt idx="5518">
                  <c:v>0.0</c:v>
                </c:pt>
                <c:pt idx="5519">
                  <c:v>0.0</c:v>
                </c:pt>
                <c:pt idx="5520">
                  <c:v>6.015849747516143</c:v>
                </c:pt>
                <c:pt idx="5521">
                  <c:v>6.015975714886638</c:v>
                </c:pt>
                <c:pt idx="5522">
                  <c:v>6.015960477088967</c:v>
                </c:pt>
                <c:pt idx="5523">
                  <c:v>6.01617353185325</c:v>
                </c:pt>
                <c:pt idx="5524">
                  <c:v>6.016307394425647</c:v>
                </c:pt>
                <c:pt idx="5525">
                  <c:v>6.016386242003898</c:v>
                </c:pt>
                <c:pt idx="5526">
                  <c:v>6.01656761466432</c:v>
                </c:pt>
                <c:pt idx="5527">
                  <c:v>6.016654252131737</c:v>
                </c:pt>
                <c:pt idx="5528">
                  <c:v>6.016764734368254</c:v>
                </c:pt>
                <c:pt idx="5529">
                  <c:v>6.016804054132855</c:v>
                </c:pt>
                <c:pt idx="5530">
                  <c:v>0.0</c:v>
                </c:pt>
                <c:pt idx="5531">
                  <c:v>0.0</c:v>
                </c:pt>
                <c:pt idx="5532">
                  <c:v>0.0</c:v>
                </c:pt>
                <c:pt idx="5533">
                  <c:v>0.0</c:v>
                </c:pt>
                <c:pt idx="5534">
                  <c:v>0.0</c:v>
                </c:pt>
                <c:pt idx="5535">
                  <c:v>0.0</c:v>
                </c:pt>
                <c:pt idx="5536">
                  <c:v>0.0</c:v>
                </c:pt>
                <c:pt idx="5537">
                  <c:v>0.0</c:v>
                </c:pt>
                <c:pt idx="5538">
                  <c:v>0.0</c:v>
                </c:pt>
                <c:pt idx="5539">
                  <c:v>0.0</c:v>
                </c:pt>
                <c:pt idx="5540">
                  <c:v>6.015826000956578</c:v>
                </c:pt>
                <c:pt idx="5541">
                  <c:v>6.015763642090807</c:v>
                </c:pt>
                <c:pt idx="5542">
                  <c:v>6.016046839955629</c:v>
                </c:pt>
                <c:pt idx="5543">
                  <c:v>6.016062975858932</c:v>
                </c:pt>
                <c:pt idx="5544">
                  <c:v>6.016094827259828</c:v>
                </c:pt>
                <c:pt idx="5545">
                  <c:v>6.016409971235835</c:v>
                </c:pt>
                <c:pt idx="5546">
                  <c:v>6.016354923316124</c:v>
                </c:pt>
                <c:pt idx="5547">
                  <c:v>6.016559933403335</c:v>
                </c:pt>
                <c:pt idx="5548">
                  <c:v>6.016654670596395</c:v>
                </c:pt>
                <c:pt idx="5549">
                  <c:v>6.01685933471124</c:v>
                </c:pt>
                <c:pt idx="5550">
                  <c:v>0.0</c:v>
                </c:pt>
                <c:pt idx="5551">
                  <c:v>0.0</c:v>
                </c:pt>
                <c:pt idx="5552">
                  <c:v>0.0</c:v>
                </c:pt>
                <c:pt idx="5553">
                  <c:v>0.0</c:v>
                </c:pt>
                <c:pt idx="5554">
                  <c:v>0.0</c:v>
                </c:pt>
                <c:pt idx="5555">
                  <c:v>0.0</c:v>
                </c:pt>
                <c:pt idx="5556">
                  <c:v>0.0</c:v>
                </c:pt>
                <c:pt idx="5557">
                  <c:v>0.0</c:v>
                </c:pt>
                <c:pt idx="5558">
                  <c:v>0.0</c:v>
                </c:pt>
                <c:pt idx="5559">
                  <c:v>0.0</c:v>
                </c:pt>
                <c:pt idx="5560">
                  <c:v>6.015833566553964</c:v>
                </c:pt>
                <c:pt idx="5561">
                  <c:v>6.015731991531599</c:v>
                </c:pt>
                <c:pt idx="5562">
                  <c:v>6.016000041318477</c:v>
                </c:pt>
                <c:pt idx="5563">
                  <c:v>6.01613402463011</c:v>
                </c:pt>
                <c:pt idx="5564">
                  <c:v>6.016181806190136</c:v>
                </c:pt>
                <c:pt idx="5565">
                  <c:v>6.016229008677113</c:v>
                </c:pt>
                <c:pt idx="5566">
                  <c:v>6.016292017279848</c:v>
                </c:pt>
                <c:pt idx="5567">
                  <c:v>6.016449561172038</c:v>
                </c:pt>
                <c:pt idx="5568">
                  <c:v>6.016560303681363</c:v>
                </c:pt>
                <c:pt idx="5569">
                  <c:v>6.016796373066477</c:v>
                </c:pt>
                <c:pt idx="5570">
                  <c:v>0.0</c:v>
                </c:pt>
                <c:pt idx="5571">
                  <c:v>0.0</c:v>
                </c:pt>
                <c:pt idx="5572">
                  <c:v>0.0</c:v>
                </c:pt>
                <c:pt idx="5573">
                  <c:v>0.0</c:v>
                </c:pt>
                <c:pt idx="5574">
                  <c:v>0.0</c:v>
                </c:pt>
                <c:pt idx="5575">
                  <c:v>0.0</c:v>
                </c:pt>
                <c:pt idx="5576">
                  <c:v>0.0</c:v>
                </c:pt>
                <c:pt idx="5577">
                  <c:v>0.0</c:v>
                </c:pt>
                <c:pt idx="5578">
                  <c:v>0.0</c:v>
                </c:pt>
                <c:pt idx="5579">
                  <c:v>0.0</c:v>
                </c:pt>
                <c:pt idx="5580">
                  <c:v>6.015739393356013</c:v>
                </c:pt>
                <c:pt idx="5581">
                  <c:v>6.015794941509161</c:v>
                </c:pt>
                <c:pt idx="5582">
                  <c:v>6.015763660184854</c:v>
                </c:pt>
                <c:pt idx="5583">
                  <c:v>6.015953119368938</c:v>
                </c:pt>
                <c:pt idx="5584">
                  <c:v>6.016000346647154</c:v>
                </c:pt>
                <c:pt idx="5585">
                  <c:v>6.016229057006596</c:v>
                </c:pt>
                <c:pt idx="5586">
                  <c:v>6.016331466544804</c:v>
                </c:pt>
                <c:pt idx="5587">
                  <c:v>6.016497025350087</c:v>
                </c:pt>
                <c:pt idx="5588">
                  <c:v>6.016560303681363</c:v>
                </c:pt>
                <c:pt idx="5589">
                  <c:v>6.016678227239652</c:v>
                </c:pt>
                <c:pt idx="5590">
                  <c:v>0.0</c:v>
                </c:pt>
                <c:pt idx="5591">
                  <c:v>0.0</c:v>
                </c:pt>
                <c:pt idx="5592">
                  <c:v>0.0</c:v>
                </c:pt>
                <c:pt idx="5593">
                  <c:v>0.0</c:v>
                </c:pt>
                <c:pt idx="5594">
                  <c:v>0.0</c:v>
                </c:pt>
                <c:pt idx="5595">
                  <c:v>0.0</c:v>
                </c:pt>
                <c:pt idx="5596">
                  <c:v>0.0</c:v>
                </c:pt>
                <c:pt idx="5597">
                  <c:v>0.0</c:v>
                </c:pt>
                <c:pt idx="5598">
                  <c:v>0.0</c:v>
                </c:pt>
                <c:pt idx="5599">
                  <c:v>0.0</c:v>
                </c:pt>
                <c:pt idx="5600">
                  <c:v>6.015786539098105</c:v>
                </c:pt>
                <c:pt idx="5601">
                  <c:v>6.015810400878185</c:v>
                </c:pt>
                <c:pt idx="5602">
                  <c:v>6.015936879328696</c:v>
                </c:pt>
                <c:pt idx="5603">
                  <c:v>6.01603948313657</c:v>
                </c:pt>
                <c:pt idx="5604">
                  <c:v>6.016039736510058</c:v>
                </c:pt>
                <c:pt idx="5605">
                  <c:v>6.016260655486722</c:v>
                </c:pt>
                <c:pt idx="5606">
                  <c:v>6.016339147436175</c:v>
                </c:pt>
                <c:pt idx="5607">
                  <c:v>6.01652066419804</c:v>
                </c:pt>
                <c:pt idx="5608">
                  <c:v>6.016678348496391</c:v>
                </c:pt>
                <c:pt idx="5609">
                  <c:v>6.016702006498313</c:v>
                </c:pt>
                <c:pt idx="5610">
                  <c:v>0.0</c:v>
                </c:pt>
                <c:pt idx="5611">
                  <c:v>0.0</c:v>
                </c:pt>
                <c:pt idx="5612">
                  <c:v>0.0</c:v>
                </c:pt>
                <c:pt idx="5613">
                  <c:v>0.0</c:v>
                </c:pt>
                <c:pt idx="5614">
                  <c:v>0.0</c:v>
                </c:pt>
                <c:pt idx="5615">
                  <c:v>0.0</c:v>
                </c:pt>
                <c:pt idx="5616">
                  <c:v>0.0</c:v>
                </c:pt>
                <c:pt idx="5617">
                  <c:v>0.0</c:v>
                </c:pt>
                <c:pt idx="5618">
                  <c:v>0.0</c:v>
                </c:pt>
                <c:pt idx="5619">
                  <c:v>0.0</c:v>
                </c:pt>
                <c:pt idx="5620">
                  <c:v>6.015707971879355</c:v>
                </c:pt>
                <c:pt idx="5621">
                  <c:v>6.015661374956128</c:v>
                </c:pt>
                <c:pt idx="5622">
                  <c:v>6.015732024982681</c:v>
                </c:pt>
                <c:pt idx="5623">
                  <c:v>6.015842570271534</c:v>
                </c:pt>
                <c:pt idx="5624">
                  <c:v>6.016039736510058</c:v>
                </c:pt>
                <c:pt idx="5625">
                  <c:v>6.016000834438739</c:v>
                </c:pt>
                <c:pt idx="5626">
                  <c:v>6.016307389832595</c:v>
                </c:pt>
                <c:pt idx="5627">
                  <c:v>6.016488807038771</c:v>
                </c:pt>
                <c:pt idx="5628">
                  <c:v>6.016741447890544</c:v>
                </c:pt>
                <c:pt idx="5629">
                  <c:v>6.01683569306231</c:v>
                </c:pt>
                <c:pt idx="5630">
                  <c:v>0.0</c:v>
                </c:pt>
                <c:pt idx="5631">
                  <c:v>0.0</c:v>
                </c:pt>
                <c:pt idx="5632">
                  <c:v>0.0</c:v>
                </c:pt>
                <c:pt idx="5633">
                  <c:v>0.0</c:v>
                </c:pt>
                <c:pt idx="5634">
                  <c:v>0.0</c:v>
                </c:pt>
                <c:pt idx="5635">
                  <c:v>0.0</c:v>
                </c:pt>
                <c:pt idx="5636">
                  <c:v>0.0</c:v>
                </c:pt>
                <c:pt idx="5637">
                  <c:v>0.0</c:v>
                </c:pt>
                <c:pt idx="5638">
                  <c:v>0.0</c:v>
                </c:pt>
                <c:pt idx="5639">
                  <c:v>0.0</c:v>
                </c:pt>
                <c:pt idx="5640">
                  <c:v>6.015684270781104</c:v>
                </c:pt>
                <c:pt idx="5641">
                  <c:v>6.015786744739214</c:v>
                </c:pt>
                <c:pt idx="5642">
                  <c:v>6.015873928194797</c:v>
                </c:pt>
                <c:pt idx="5643">
                  <c:v>6.015866347525384</c:v>
                </c:pt>
                <c:pt idx="5644">
                  <c:v>6.016039736510058</c:v>
                </c:pt>
                <c:pt idx="5645">
                  <c:v>6.016150148494163</c:v>
                </c:pt>
                <c:pt idx="5646">
                  <c:v>6.016315654437376</c:v>
                </c:pt>
                <c:pt idx="5647">
                  <c:v>6.016276609608022</c:v>
                </c:pt>
                <c:pt idx="5648">
                  <c:v>6.01644992890931</c:v>
                </c:pt>
                <c:pt idx="5649">
                  <c:v>6.016765053984053</c:v>
                </c:pt>
                <c:pt idx="5650">
                  <c:v>0.0</c:v>
                </c:pt>
                <c:pt idx="5651">
                  <c:v>0.0</c:v>
                </c:pt>
                <c:pt idx="5652">
                  <c:v>0.0</c:v>
                </c:pt>
                <c:pt idx="5653">
                  <c:v>0.0</c:v>
                </c:pt>
                <c:pt idx="5654">
                  <c:v>0.0</c:v>
                </c:pt>
                <c:pt idx="5655">
                  <c:v>0.0</c:v>
                </c:pt>
                <c:pt idx="5656">
                  <c:v>0.0</c:v>
                </c:pt>
                <c:pt idx="5657">
                  <c:v>0.0</c:v>
                </c:pt>
                <c:pt idx="5658">
                  <c:v>0.0</c:v>
                </c:pt>
                <c:pt idx="5659">
                  <c:v>0.0</c:v>
                </c:pt>
                <c:pt idx="5660">
                  <c:v>6.015849635489673</c:v>
                </c:pt>
                <c:pt idx="5661">
                  <c:v>6.015677036798855</c:v>
                </c:pt>
                <c:pt idx="5662">
                  <c:v>6.015826707305444</c:v>
                </c:pt>
                <c:pt idx="5663">
                  <c:v>6.015890024683344</c:v>
                </c:pt>
                <c:pt idx="5664">
                  <c:v>6.016023934120862</c:v>
                </c:pt>
                <c:pt idx="5665">
                  <c:v>6.016244509508414</c:v>
                </c:pt>
                <c:pt idx="5666">
                  <c:v>6.016276516696482</c:v>
                </c:pt>
                <c:pt idx="5667">
                  <c:v>6.016504933837429</c:v>
                </c:pt>
                <c:pt idx="5668">
                  <c:v>6.016630909942628</c:v>
                </c:pt>
                <c:pt idx="5669">
                  <c:v>6.01683574496201</c:v>
                </c:pt>
                <c:pt idx="5670">
                  <c:v>0.0</c:v>
                </c:pt>
                <c:pt idx="5671">
                  <c:v>0.0</c:v>
                </c:pt>
                <c:pt idx="5672">
                  <c:v>0.0</c:v>
                </c:pt>
                <c:pt idx="5673">
                  <c:v>0.0</c:v>
                </c:pt>
                <c:pt idx="5674">
                  <c:v>0.0</c:v>
                </c:pt>
                <c:pt idx="5675">
                  <c:v>0.0</c:v>
                </c:pt>
                <c:pt idx="5676">
                  <c:v>0.0</c:v>
                </c:pt>
                <c:pt idx="5677">
                  <c:v>0.0</c:v>
                </c:pt>
                <c:pt idx="5678">
                  <c:v>0.0</c:v>
                </c:pt>
                <c:pt idx="5679">
                  <c:v>0.0</c:v>
                </c:pt>
                <c:pt idx="5680">
                  <c:v>6.015771097910089</c:v>
                </c:pt>
                <c:pt idx="5681">
                  <c:v>6.015716307931966</c:v>
                </c:pt>
                <c:pt idx="5682">
                  <c:v>6.015850632565805</c:v>
                </c:pt>
                <c:pt idx="5683">
                  <c:v>6.016008486131187</c:v>
                </c:pt>
                <c:pt idx="5684">
                  <c:v>6.016150241587193</c:v>
                </c:pt>
                <c:pt idx="5685">
                  <c:v>6.016158102810216</c:v>
                </c:pt>
                <c:pt idx="5686">
                  <c:v>6.016339216801927</c:v>
                </c:pt>
                <c:pt idx="5687">
                  <c:v>6.016441929837931</c:v>
                </c:pt>
                <c:pt idx="5688">
                  <c:v>6.016497205392091</c:v>
                </c:pt>
                <c:pt idx="5689">
                  <c:v>6.016678366462323</c:v>
                </c:pt>
                <c:pt idx="5690">
                  <c:v>0.0</c:v>
                </c:pt>
                <c:pt idx="5691">
                  <c:v>0.0</c:v>
                </c:pt>
                <c:pt idx="5692">
                  <c:v>0.0</c:v>
                </c:pt>
                <c:pt idx="5693">
                  <c:v>0.0</c:v>
                </c:pt>
                <c:pt idx="5694">
                  <c:v>0.0</c:v>
                </c:pt>
                <c:pt idx="5695">
                  <c:v>0.0</c:v>
                </c:pt>
                <c:pt idx="5696">
                  <c:v>0.0</c:v>
                </c:pt>
                <c:pt idx="5697">
                  <c:v>0.0</c:v>
                </c:pt>
                <c:pt idx="5698">
                  <c:v>0.0</c:v>
                </c:pt>
                <c:pt idx="5699">
                  <c:v>0.0</c:v>
                </c:pt>
                <c:pt idx="5700">
                  <c:v>6.015723296042733</c:v>
                </c:pt>
                <c:pt idx="5701">
                  <c:v>6.015857697224461</c:v>
                </c:pt>
                <c:pt idx="5702">
                  <c:v>6.01583434135159</c:v>
                </c:pt>
                <c:pt idx="5703">
                  <c:v>6.016008214802027</c:v>
                </c:pt>
                <c:pt idx="5704">
                  <c:v>6.016110460698306</c:v>
                </c:pt>
                <c:pt idx="5705">
                  <c:v>6.0161267859126</c:v>
                </c:pt>
                <c:pt idx="5706">
                  <c:v>6.016378836576766</c:v>
                </c:pt>
                <c:pt idx="5707">
                  <c:v>6.01657594129816</c:v>
                </c:pt>
                <c:pt idx="5708">
                  <c:v>6.016607441567004</c:v>
                </c:pt>
                <c:pt idx="5709">
                  <c:v>6.016757004825691</c:v>
                </c:pt>
                <c:pt idx="5710">
                  <c:v>0.0</c:v>
                </c:pt>
                <c:pt idx="5711">
                  <c:v>0.0</c:v>
                </c:pt>
                <c:pt idx="5712">
                  <c:v>0.0</c:v>
                </c:pt>
                <c:pt idx="5713">
                  <c:v>0.0</c:v>
                </c:pt>
                <c:pt idx="5714">
                  <c:v>0.0</c:v>
                </c:pt>
                <c:pt idx="5715">
                  <c:v>0.0</c:v>
                </c:pt>
                <c:pt idx="5716">
                  <c:v>0.0</c:v>
                </c:pt>
                <c:pt idx="5717">
                  <c:v>0.0</c:v>
                </c:pt>
                <c:pt idx="5718">
                  <c:v>0.0</c:v>
                </c:pt>
                <c:pt idx="5719">
                  <c:v>0.0</c:v>
                </c:pt>
                <c:pt idx="5720">
                  <c:v>6.015542546707929</c:v>
                </c:pt>
                <c:pt idx="5721">
                  <c:v>6.015700310405367</c:v>
                </c:pt>
                <c:pt idx="5722">
                  <c:v>6.015747931225832</c:v>
                </c:pt>
                <c:pt idx="5723">
                  <c:v>6.015976509231177</c:v>
                </c:pt>
                <c:pt idx="5724">
                  <c:v>6.01603985077096</c:v>
                </c:pt>
                <c:pt idx="5725">
                  <c:v>6.016110831594585</c:v>
                </c:pt>
                <c:pt idx="5726">
                  <c:v>6.016417970554508</c:v>
                </c:pt>
                <c:pt idx="5727">
                  <c:v>6.016654252131737</c:v>
                </c:pt>
                <c:pt idx="5728">
                  <c:v>6.016646761099499</c:v>
                </c:pt>
                <c:pt idx="5729">
                  <c:v>6.01682806353222</c:v>
                </c:pt>
                <c:pt idx="5730">
                  <c:v>0.0</c:v>
                </c:pt>
                <c:pt idx="5731">
                  <c:v>0.0</c:v>
                </c:pt>
                <c:pt idx="5732">
                  <c:v>0.0</c:v>
                </c:pt>
                <c:pt idx="5733">
                  <c:v>0.0</c:v>
                </c:pt>
                <c:pt idx="5734">
                  <c:v>0.0</c:v>
                </c:pt>
                <c:pt idx="5735">
                  <c:v>0.0</c:v>
                </c:pt>
                <c:pt idx="5736">
                  <c:v>0.0</c:v>
                </c:pt>
                <c:pt idx="5737">
                  <c:v>0.0</c:v>
                </c:pt>
                <c:pt idx="5738">
                  <c:v>0.0</c:v>
                </c:pt>
                <c:pt idx="5739">
                  <c:v>0.0</c:v>
                </c:pt>
                <c:pt idx="5740">
                  <c:v>6.01566068325869</c:v>
                </c:pt>
                <c:pt idx="5741">
                  <c:v>6.015889305638547</c:v>
                </c:pt>
                <c:pt idx="5742">
                  <c:v>6.015826946961044</c:v>
                </c:pt>
                <c:pt idx="5743">
                  <c:v>6.016094707187086</c:v>
                </c:pt>
                <c:pt idx="5744">
                  <c:v>6.016087073699924</c:v>
                </c:pt>
                <c:pt idx="5745">
                  <c:v>6.016299507718738</c:v>
                </c:pt>
                <c:pt idx="5746">
                  <c:v>6.016481344975118</c:v>
                </c:pt>
                <c:pt idx="5747">
                  <c:v>6.01652075435195</c:v>
                </c:pt>
                <c:pt idx="5748">
                  <c:v>6.016615350754972</c:v>
                </c:pt>
                <c:pt idx="5749">
                  <c:v>6.01683569306231</c:v>
                </c:pt>
                <c:pt idx="5750">
                  <c:v>0.0</c:v>
                </c:pt>
                <c:pt idx="5751">
                  <c:v>0.0</c:v>
                </c:pt>
                <c:pt idx="5752">
                  <c:v>0.0</c:v>
                </c:pt>
                <c:pt idx="5753">
                  <c:v>0.0</c:v>
                </c:pt>
                <c:pt idx="5754">
                  <c:v>0.0</c:v>
                </c:pt>
                <c:pt idx="5755">
                  <c:v>0.0</c:v>
                </c:pt>
                <c:pt idx="5756">
                  <c:v>0.0</c:v>
                </c:pt>
                <c:pt idx="5757">
                  <c:v>0.0</c:v>
                </c:pt>
                <c:pt idx="5758">
                  <c:v>0.0</c:v>
                </c:pt>
                <c:pt idx="5759">
                  <c:v>0.0</c:v>
                </c:pt>
                <c:pt idx="5760">
                  <c:v>6.015999048367926</c:v>
                </c:pt>
                <c:pt idx="5761">
                  <c:v>6.016070496131163</c:v>
                </c:pt>
                <c:pt idx="5762">
                  <c:v>6.015976112074421</c:v>
                </c:pt>
                <c:pt idx="5763">
                  <c:v>6.016181297058226</c:v>
                </c:pt>
                <c:pt idx="5764">
                  <c:v>6.016213075989212</c:v>
                </c:pt>
                <c:pt idx="5765">
                  <c:v>6.016386589774074</c:v>
                </c:pt>
                <c:pt idx="5766">
                  <c:v>6.016599252858121</c:v>
                </c:pt>
                <c:pt idx="5767">
                  <c:v>6.016607352308857</c:v>
                </c:pt>
                <c:pt idx="5768">
                  <c:v>6.016709316195954</c:v>
                </c:pt>
                <c:pt idx="5769">
                  <c:v>6.016977434791928</c:v>
                </c:pt>
                <c:pt idx="5770">
                  <c:v>0.0</c:v>
                </c:pt>
                <c:pt idx="5771">
                  <c:v>0.0</c:v>
                </c:pt>
                <c:pt idx="5772">
                  <c:v>0.0</c:v>
                </c:pt>
                <c:pt idx="5773">
                  <c:v>0.0</c:v>
                </c:pt>
                <c:pt idx="5774">
                  <c:v>0.0</c:v>
                </c:pt>
                <c:pt idx="5775">
                  <c:v>0.0</c:v>
                </c:pt>
                <c:pt idx="5776">
                  <c:v>0.0</c:v>
                </c:pt>
                <c:pt idx="5777">
                  <c:v>0.0</c:v>
                </c:pt>
                <c:pt idx="5778">
                  <c:v>0.0</c:v>
                </c:pt>
                <c:pt idx="5779">
                  <c:v>0.0</c:v>
                </c:pt>
                <c:pt idx="5780">
                  <c:v>6.015912505207742</c:v>
                </c:pt>
                <c:pt idx="5781">
                  <c:v>6.015913006359425</c:v>
                </c:pt>
                <c:pt idx="5782">
                  <c:v>6.016133475401722</c:v>
                </c:pt>
                <c:pt idx="5783">
                  <c:v>6.016307262886659</c:v>
                </c:pt>
                <c:pt idx="5784">
                  <c:v>6.016283805869744</c:v>
                </c:pt>
                <c:pt idx="5785">
                  <c:v>6.016417788412177</c:v>
                </c:pt>
                <c:pt idx="5786">
                  <c:v>6.016725029752526</c:v>
                </c:pt>
                <c:pt idx="5787">
                  <c:v>6.01663871202076</c:v>
                </c:pt>
                <c:pt idx="5788">
                  <c:v>6.016788375459062</c:v>
                </c:pt>
                <c:pt idx="5789">
                  <c:v>6.01679642473308</c:v>
                </c:pt>
                <c:pt idx="5790">
                  <c:v>0.0</c:v>
                </c:pt>
                <c:pt idx="5791">
                  <c:v>0.0</c:v>
                </c:pt>
                <c:pt idx="5792">
                  <c:v>0.0</c:v>
                </c:pt>
                <c:pt idx="5793">
                  <c:v>0.0</c:v>
                </c:pt>
                <c:pt idx="5794">
                  <c:v>0.0</c:v>
                </c:pt>
                <c:pt idx="5795">
                  <c:v>0.0</c:v>
                </c:pt>
                <c:pt idx="5796">
                  <c:v>0.0</c:v>
                </c:pt>
                <c:pt idx="5797">
                  <c:v>0.0</c:v>
                </c:pt>
                <c:pt idx="5798">
                  <c:v>0.0</c:v>
                </c:pt>
                <c:pt idx="5799">
                  <c:v>0.0</c:v>
                </c:pt>
                <c:pt idx="5800">
                  <c:v>6.015802268842735</c:v>
                </c:pt>
                <c:pt idx="5801">
                  <c:v>6.015865624624138</c:v>
                </c:pt>
                <c:pt idx="5802">
                  <c:v>6.015937135712782</c:v>
                </c:pt>
                <c:pt idx="5803">
                  <c:v>6.01606311848253</c:v>
                </c:pt>
                <c:pt idx="5804">
                  <c:v>6.01614982574963</c:v>
                </c:pt>
                <c:pt idx="5805">
                  <c:v>6.01629192484892</c:v>
                </c:pt>
                <c:pt idx="5806">
                  <c:v>6.01652019617035</c:v>
                </c:pt>
                <c:pt idx="5807">
                  <c:v>6.016559654818885</c:v>
                </c:pt>
                <c:pt idx="5808">
                  <c:v>6.016725466179101</c:v>
                </c:pt>
                <c:pt idx="5809">
                  <c:v>6.016772783656946</c:v>
                </c:pt>
                <c:pt idx="5810">
                  <c:v>0.0</c:v>
                </c:pt>
                <c:pt idx="5811">
                  <c:v>0.0</c:v>
                </c:pt>
                <c:pt idx="5812">
                  <c:v>0.0</c:v>
                </c:pt>
                <c:pt idx="5813">
                  <c:v>0.0</c:v>
                </c:pt>
                <c:pt idx="5814">
                  <c:v>0.0</c:v>
                </c:pt>
                <c:pt idx="5815">
                  <c:v>0.0</c:v>
                </c:pt>
                <c:pt idx="5816">
                  <c:v>0.0</c:v>
                </c:pt>
                <c:pt idx="5817">
                  <c:v>0.0</c:v>
                </c:pt>
                <c:pt idx="5818">
                  <c:v>0.0</c:v>
                </c:pt>
                <c:pt idx="5819">
                  <c:v>0.0</c:v>
                </c:pt>
                <c:pt idx="5820">
                  <c:v>6.015770953655736</c:v>
                </c:pt>
                <c:pt idx="5821">
                  <c:v>6.015732037241047</c:v>
                </c:pt>
                <c:pt idx="5822">
                  <c:v>6.01597629274888</c:v>
                </c:pt>
                <c:pt idx="5823">
                  <c:v>6.01603970792628</c:v>
                </c:pt>
                <c:pt idx="5824">
                  <c:v>6.016150241587193</c:v>
                </c:pt>
                <c:pt idx="5825">
                  <c:v>6.01633919361633</c:v>
                </c:pt>
                <c:pt idx="5826">
                  <c:v>6.016473296166509</c:v>
                </c:pt>
                <c:pt idx="5827">
                  <c:v>6.016433831416935</c:v>
                </c:pt>
                <c:pt idx="5828">
                  <c:v>6.0165442233149</c:v>
                </c:pt>
                <c:pt idx="5829">
                  <c:v>6.01674099337091</c:v>
                </c:pt>
                <c:pt idx="5830">
                  <c:v>0.0</c:v>
                </c:pt>
                <c:pt idx="5831">
                  <c:v>0.0</c:v>
                </c:pt>
                <c:pt idx="5832">
                  <c:v>0.0</c:v>
                </c:pt>
                <c:pt idx="5833">
                  <c:v>0.0</c:v>
                </c:pt>
                <c:pt idx="5834">
                  <c:v>0.0</c:v>
                </c:pt>
                <c:pt idx="5835">
                  <c:v>0.0</c:v>
                </c:pt>
                <c:pt idx="5836">
                  <c:v>0.0</c:v>
                </c:pt>
                <c:pt idx="5837">
                  <c:v>0.0</c:v>
                </c:pt>
                <c:pt idx="5838">
                  <c:v>0.0</c:v>
                </c:pt>
                <c:pt idx="5839">
                  <c:v>0.0</c:v>
                </c:pt>
                <c:pt idx="5840">
                  <c:v>6.015833635440867</c:v>
                </c:pt>
                <c:pt idx="5841">
                  <c:v>6.015857961418414</c:v>
                </c:pt>
                <c:pt idx="5842">
                  <c:v>6.015794974073125</c:v>
                </c:pt>
                <c:pt idx="5843">
                  <c:v>6.015968658718977</c:v>
                </c:pt>
                <c:pt idx="5844">
                  <c:v>6.016252536158246</c:v>
                </c:pt>
                <c:pt idx="5845">
                  <c:v>6.01630760564541</c:v>
                </c:pt>
                <c:pt idx="5846">
                  <c:v>6.01632346691787</c:v>
                </c:pt>
                <c:pt idx="5847">
                  <c:v>6.016418200680326</c:v>
                </c:pt>
                <c:pt idx="5848">
                  <c:v>6.016686146646369</c:v>
                </c:pt>
                <c:pt idx="5849">
                  <c:v>6.016820088425034</c:v>
                </c:pt>
                <c:pt idx="5850">
                  <c:v>0.0</c:v>
                </c:pt>
                <c:pt idx="5851">
                  <c:v>0.0</c:v>
                </c:pt>
                <c:pt idx="5852">
                  <c:v>0.0</c:v>
                </c:pt>
                <c:pt idx="5853">
                  <c:v>0.0</c:v>
                </c:pt>
                <c:pt idx="5854">
                  <c:v>0.0</c:v>
                </c:pt>
                <c:pt idx="5855">
                  <c:v>0.0</c:v>
                </c:pt>
                <c:pt idx="5856">
                  <c:v>0.0</c:v>
                </c:pt>
                <c:pt idx="5857">
                  <c:v>0.0</c:v>
                </c:pt>
                <c:pt idx="5858">
                  <c:v>0.0</c:v>
                </c:pt>
                <c:pt idx="5859">
                  <c:v>0.0</c:v>
                </c:pt>
                <c:pt idx="5860">
                  <c:v>6.01569995452139</c:v>
                </c:pt>
                <c:pt idx="5861">
                  <c:v>6.01577164451809</c:v>
                </c:pt>
                <c:pt idx="5862">
                  <c:v>6.015897291430681</c:v>
                </c:pt>
                <c:pt idx="5863">
                  <c:v>6.016031754180314</c:v>
                </c:pt>
                <c:pt idx="5864">
                  <c:v>6.016110851817228</c:v>
                </c:pt>
                <c:pt idx="5865">
                  <c:v>6.01629992469039</c:v>
                </c:pt>
                <c:pt idx="5866">
                  <c:v>6.016347055126714</c:v>
                </c:pt>
                <c:pt idx="5867">
                  <c:v>6.016457259750005</c:v>
                </c:pt>
                <c:pt idx="5868">
                  <c:v>6.01664671031136</c:v>
                </c:pt>
                <c:pt idx="5869">
                  <c:v>6.01667794694477</c:v>
                </c:pt>
                <c:pt idx="5870">
                  <c:v>0.0</c:v>
                </c:pt>
                <c:pt idx="5871">
                  <c:v>0.0</c:v>
                </c:pt>
                <c:pt idx="5872">
                  <c:v>0.0</c:v>
                </c:pt>
                <c:pt idx="5873">
                  <c:v>0.0</c:v>
                </c:pt>
                <c:pt idx="5874">
                  <c:v>0.0</c:v>
                </c:pt>
                <c:pt idx="5875">
                  <c:v>0.0</c:v>
                </c:pt>
                <c:pt idx="5876">
                  <c:v>0.0</c:v>
                </c:pt>
                <c:pt idx="5877">
                  <c:v>0.0</c:v>
                </c:pt>
                <c:pt idx="5878">
                  <c:v>0.0</c:v>
                </c:pt>
                <c:pt idx="5879">
                  <c:v>0.0</c:v>
                </c:pt>
                <c:pt idx="5880">
                  <c:v>6.015518959726676</c:v>
                </c:pt>
                <c:pt idx="5881">
                  <c:v>6.015865671202389</c:v>
                </c:pt>
                <c:pt idx="5882">
                  <c:v>6.01592892739735</c:v>
                </c:pt>
                <c:pt idx="5883">
                  <c:v>6.015968340061673</c:v>
                </c:pt>
                <c:pt idx="5884">
                  <c:v>6.016150169647505</c:v>
                </c:pt>
                <c:pt idx="5885">
                  <c:v>6.016213147249724</c:v>
                </c:pt>
                <c:pt idx="5886">
                  <c:v>6.016276336529754</c:v>
                </c:pt>
                <c:pt idx="5887">
                  <c:v>6.016544343153884</c:v>
                </c:pt>
                <c:pt idx="5888">
                  <c:v>6.016646827346117</c:v>
                </c:pt>
                <c:pt idx="5889">
                  <c:v>6.01685179158164</c:v>
                </c:pt>
                <c:pt idx="5890">
                  <c:v>0.0</c:v>
                </c:pt>
                <c:pt idx="5891">
                  <c:v>0.0</c:v>
                </c:pt>
                <c:pt idx="5892">
                  <c:v>0.0</c:v>
                </c:pt>
                <c:pt idx="5893">
                  <c:v>0.0</c:v>
                </c:pt>
                <c:pt idx="5894">
                  <c:v>0.0</c:v>
                </c:pt>
                <c:pt idx="5895">
                  <c:v>0.0</c:v>
                </c:pt>
                <c:pt idx="5896">
                  <c:v>0.0</c:v>
                </c:pt>
                <c:pt idx="5897">
                  <c:v>0.0</c:v>
                </c:pt>
                <c:pt idx="5898">
                  <c:v>0.0</c:v>
                </c:pt>
                <c:pt idx="5899">
                  <c:v>0.0</c:v>
                </c:pt>
                <c:pt idx="5900">
                  <c:v>6.01569236460269</c:v>
                </c:pt>
                <c:pt idx="5901">
                  <c:v>6.01562944002373</c:v>
                </c:pt>
                <c:pt idx="5902">
                  <c:v>6.015842292519798</c:v>
                </c:pt>
                <c:pt idx="5903">
                  <c:v>6.015953072528325</c:v>
                </c:pt>
                <c:pt idx="5904">
                  <c:v>6.016000420074815</c:v>
                </c:pt>
                <c:pt idx="5905">
                  <c:v>6.016197787408154</c:v>
                </c:pt>
                <c:pt idx="5906">
                  <c:v>6.016276423605336</c:v>
                </c:pt>
                <c:pt idx="5907">
                  <c:v>6.01637092528433</c:v>
                </c:pt>
                <c:pt idx="5908">
                  <c:v>6.016560203368808</c:v>
                </c:pt>
                <c:pt idx="5909">
                  <c:v>6.016685857149525</c:v>
                </c:pt>
                <c:pt idx="5910">
                  <c:v>0.0</c:v>
                </c:pt>
                <c:pt idx="5911">
                  <c:v>0.0</c:v>
                </c:pt>
                <c:pt idx="5912">
                  <c:v>0.0</c:v>
                </c:pt>
                <c:pt idx="5913">
                  <c:v>0.0</c:v>
                </c:pt>
                <c:pt idx="5914">
                  <c:v>0.0</c:v>
                </c:pt>
                <c:pt idx="5915">
                  <c:v>0.0</c:v>
                </c:pt>
                <c:pt idx="5916">
                  <c:v>0.0</c:v>
                </c:pt>
                <c:pt idx="5917">
                  <c:v>0.0</c:v>
                </c:pt>
                <c:pt idx="5918">
                  <c:v>0.0</c:v>
                </c:pt>
                <c:pt idx="5919">
                  <c:v>0.0</c:v>
                </c:pt>
                <c:pt idx="5920">
                  <c:v>6.015558384703072</c:v>
                </c:pt>
                <c:pt idx="5921">
                  <c:v>6.01574772071727</c:v>
                </c:pt>
                <c:pt idx="5922">
                  <c:v>6.015834657935945</c:v>
                </c:pt>
                <c:pt idx="5923">
                  <c:v>6.015937072184935</c:v>
                </c:pt>
                <c:pt idx="5924">
                  <c:v>6.016039593754745</c:v>
                </c:pt>
                <c:pt idx="5925">
                  <c:v>6.016126512872688</c:v>
                </c:pt>
                <c:pt idx="5926">
                  <c:v>6.016260928596642</c:v>
                </c:pt>
                <c:pt idx="5927">
                  <c:v>6.016410610773371</c:v>
                </c:pt>
                <c:pt idx="5928">
                  <c:v>6.016615319382662</c:v>
                </c:pt>
                <c:pt idx="5929">
                  <c:v>6.016741374259415</c:v>
                </c:pt>
                <c:pt idx="5930">
                  <c:v>0.0</c:v>
                </c:pt>
                <c:pt idx="5931">
                  <c:v>0.0</c:v>
                </c:pt>
                <c:pt idx="5932">
                  <c:v>0.0</c:v>
                </c:pt>
                <c:pt idx="5933">
                  <c:v>0.0</c:v>
                </c:pt>
                <c:pt idx="5934">
                  <c:v>0.0</c:v>
                </c:pt>
                <c:pt idx="5935">
                  <c:v>0.0</c:v>
                </c:pt>
                <c:pt idx="5936">
                  <c:v>0.0</c:v>
                </c:pt>
                <c:pt idx="5937">
                  <c:v>0.0</c:v>
                </c:pt>
                <c:pt idx="5938">
                  <c:v>0.0</c:v>
                </c:pt>
                <c:pt idx="5939">
                  <c:v>0.0</c:v>
                </c:pt>
                <c:pt idx="5940">
                  <c:v>6.015581862918107</c:v>
                </c:pt>
                <c:pt idx="5941">
                  <c:v>6.015621949131789</c:v>
                </c:pt>
                <c:pt idx="5942">
                  <c:v>6.015590527318388</c:v>
                </c:pt>
                <c:pt idx="5943">
                  <c:v>6.015732628565043</c:v>
                </c:pt>
                <c:pt idx="5944">
                  <c:v>6.015914032395368</c:v>
                </c:pt>
                <c:pt idx="5945">
                  <c:v>6.01600832946617</c:v>
                </c:pt>
                <c:pt idx="5946">
                  <c:v>6.01613483415703</c:v>
                </c:pt>
                <c:pt idx="5947">
                  <c:v>6.01635507780631</c:v>
                </c:pt>
                <c:pt idx="5948">
                  <c:v>6.016465885470338</c:v>
                </c:pt>
                <c:pt idx="5949">
                  <c:v>6.016536542187853</c:v>
                </c:pt>
                <c:pt idx="5950">
                  <c:v>0.0</c:v>
                </c:pt>
                <c:pt idx="5951">
                  <c:v>0.0</c:v>
                </c:pt>
                <c:pt idx="5952">
                  <c:v>0.0</c:v>
                </c:pt>
                <c:pt idx="5953">
                  <c:v>0.0</c:v>
                </c:pt>
                <c:pt idx="5954">
                  <c:v>0.0</c:v>
                </c:pt>
                <c:pt idx="5955">
                  <c:v>0.0</c:v>
                </c:pt>
                <c:pt idx="5956">
                  <c:v>0.0</c:v>
                </c:pt>
                <c:pt idx="5957">
                  <c:v>0.0</c:v>
                </c:pt>
                <c:pt idx="5958">
                  <c:v>0.0</c:v>
                </c:pt>
                <c:pt idx="5959">
                  <c:v>0.0</c:v>
                </c:pt>
                <c:pt idx="5960">
                  <c:v>6.015511278781359</c:v>
                </c:pt>
                <c:pt idx="5961">
                  <c:v>6.015621949131789</c:v>
                </c:pt>
                <c:pt idx="5962">
                  <c:v>6.015732159541838</c:v>
                </c:pt>
                <c:pt idx="5963">
                  <c:v>6.015795619408339</c:v>
                </c:pt>
                <c:pt idx="5964">
                  <c:v>6.01596907817347</c:v>
                </c:pt>
                <c:pt idx="5965">
                  <c:v>6.015937809705729</c:v>
                </c:pt>
                <c:pt idx="5966">
                  <c:v>6.015984967089962</c:v>
                </c:pt>
                <c:pt idx="5967">
                  <c:v>6.016315927125468</c:v>
                </c:pt>
                <c:pt idx="5968">
                  <c:v>6.01625310833817</c:v>
                </c:pt>
                <c:pt idx="5969">
                  <c:v>6.016521002409081</c:v>
                </c:pt>
                <c:pt idx="5970">
                  <c:v>0.0</c:v>
                </c:pt>
                <c:pt idx="5971">
                  <c:v>0.0</c:v>
                </c:pt>
                <c:pt idx="5972">
                  <c:v>0.0</c:v>
                </c:pt>
                <c:pt idx="5973">
                  <c:v>0.0</c:v>
                </c:pt>
                <c:pt idx="5974">
                  <c:v>0.0</c:v>
                </c:pt>
                <c:pt idx="5975">
                  <c:v>0.0</c:v>
                </c:pt>
                <c:pt idx="5976">
                  <c:v>0.0</c:v>
                </c:pt>
                <c:pt idx="5977">
                  <c:v>0.0</c:v>
                </c:pt>
                <c:pt idx="5978">
                  <c:v>0.0</c:v>
                </c:pt>
                <c:pt idx="5979">
                  <c:v>0.0</c:v>
                </c:pt>
                <c:pt idx="5980">
                  <c:v>6.01563679556637</c:v>
                </c:pt>
                <c:pt idx="5981">
                  <c:v>6.015700245325314</c:v>
                </c:pt>
                <c:pt idx="5982">
                  <c:v>6.015771564078147</c:v>
                </c:pt>
                <c:pt idx="5983">
                  <c:v>6.015826887460745</c:v>
                </c:pt>
                <c:pt idx="5984">
                  <c:v>6.015992371697585</c:v>
                </c:pt>
                <c:pt idx="5985">
                  <c:v>6.016118880000771</c:v>
                </c:pt>
                <c:pt idx="5986">
                  <c:v>6.01638693090714</c:v>
                </c:pt>
                <c:pt idx="5987">
                  <c:v>6.016465518330821</c:v>
                </c:pt>
                <c:pt idx="5988">
                  <c:v>6.016583681690792</c:v>
                </c:pt>
                <c:pt idx="5989">
                  <c:v>6.01674127459924</c:v>
                </c:pt>
                <c:pt idx="5990">
                  <c:v>0.0</c:v>
                </c:pt>
                <c:pt idx="5991">
                  <c:v>0.0</c:v>
                </c:pt>
                <c:pt idx="5992">
                  <c:v>0.0</c:v>
                </c:pt>
                <c:pt idx="5993">
                  <c:v>0.0</c:v>
                </c:pt>
                <c:pt idx="5994">
                  <c:v>0.0</c:v>
                </c:pt>
                <c:pt idx="5995">
                  <c:v>0.0</c:v>
                </c:pt>
                <c:pt idx="5996">
                  <c:v>0.0</c:v>
                </c:pt>
                <c:pt idx="5997">
                  <c:v>0.0</c:v>
                </c:pt>
                <c:pt idx="5998">
                  <c:v>0.0</c:v>
                </c:pt>
                <c:pt idx="5999">
                  <c:v>0.0</c:v>
                </c:pt>
                <c:pt idx="6000">
                  <c:v>6.015723633553441</c:v>
                </c:pt>
                <c:pt idx="6001">
                  <c:v>6.015920671059876</c:v>
                </c:pt>
                <c:pt idx="6002">
                  <c:v>6.015913064430454</c:v>
                </c:pt>
                <c:pt idx="6003">
                  <c:v>6.016117817505769</c:v>
                </c:pt>
                <c:pt idx="6004">
                  <c:v>6.01610241200007</c:v>
                </c:pt>
                <c:pt idx="6005">
                  <c:v>6.01627619505325</c:v>
                </c:pt>
                <c:pt idx="6006">
                  <c:v>6.016346965967791</c:v>
                </c:pt>
                <c:pt idx="6007">
                  <c:v>6.016568032543892</c:v>
                </c:pt>
                <c:pt idx="6008">
                  <c:v>6.016670489706021</c:v>
                </c:pt>
                <c:pt idx="6009">
                  <c:v>6.016843460151061</c:v>
                </c:pt>
                <c:pt idx="6010">
                  <c:v>0.0</c:v>
                </c:pt>
                <c:pt idx="6011">
                  <c:v>0.0</c:v>
                </c:pt>
                <c:pt idx="6012">
                  <c:v>0.0</c:v>
                </c:pt>
                <c:pt idx="6013">
                  <c:v>0.0</c:v>
                </c:pt>
                <c:pt idx="6014">
                  <c:v>0.0</c:v>
                </c:pt>
                <c:pt idx="6015">
                  <c:v>0.0</c:v>
                </c:pt>
                <c:pt idx="6016">
                  <c:v>0.0</c:v>
                </c:pt>
                <c:pt idx="6017">
                  <c:v>0.0</c:v>
                </c:pt>
                <c:pt idx="6018">
                  <c:v>0.0</c:v>
                </c:pt>
                <c:pt idx="6019">
                  <c:v>0.0</c:v>
                </c:pt>
                <c:pt idx="6020">
                  <c:v>6.015865091442434</c:v>
                </c:pt>
                <c:pt idx="6021">
                  <c:v>6.015968128460844</c:v>
                </c:pt>
                <c:pt idx="6022">
                  <c:v>6.016047113387994</c:v>
                </c:pt>
                <c:pt idx="6023">
                  <c:v>6.016070796265744</c:v>
                </c:pt>
                <c:pt idx="6024">
                  <c:v>6.016260146325678</c:v>
                </c:pt>
                <c:pt idx="6025">
                  <c:v>6.016504288052205</c:v>
                </c:pt>
                <c:pt idx="6026">
                  <c:v>6.016496467255822</c:v>
                </c:pt>
                <c:pt idx="6027">
                  <c:v>6.016599303341322</c:v>
                </c:pt>
                <c:pt idx="6028">
                  <c:v>6.01685950983706</c:v>
                </c:pt>
                <c:pt idx="6029">
                  <c:v>6.016977434791928</c:v>
                </c:pt>
                <c:pt idx="6030">
                  <c:v>0.0</c:v>
                </c:pt>
                <c:pt idx="6031">
                  <c:v>0.0</c:v>
                </c:pt>
                <c:pt idx="6032">
                  <c:v>0.0</c:v>
                </c:pt>
                <c:pt idx="6033">
                  <c:v>0.0</c:v>
                </c:pt>
                <c:pt idx="6034">
                  <c:v>0.0</c:v>
                </c:pt>
                <c:pt idx="6035">
                  <c:v>0.0</c:v>
                </c:pt>
                <c:pt idx="6036">
                  <c:v>0.0</c:v>
                </c:pt>
                <c:pt idx="6037">
                  <c:v>0.0</c:v>
                </c:pt>
                <c:pt idx="6038">
                  <c:v>0.0</c:v>
                </c:pt>
                <c:pt idx="6039">
                  <c:v>0.0</c:v>
                </c:pt>
                <c:pt idx="6040">
                  <c:v>6.015873187057251</c:v>
                </c:pt>
                <c:pt idx="6041">
                  <c:v>6.015913006359425</c:v>
                </c:pt>
                <c:pt idx="6042">
                  <c:v>6.016141524014985</c:v>
                </c:pt>
                <c:pt idx="6043">
                  <c:v>6.016212598574343</c:v>
                </c:pt>
                <c:pt idx="6044">
                  <c:v>6.016338970226172</c:v>
                </c:pt>
                <c:pt idx="6045">
                  <c:v>6.01652811451756</c:v>
                </c:pt>
                <c:pt idx="6046">
                  <c:v>6.016535926134734</c:v>
                </c:pt>
                <c:pt idx="6047">
                  <c:v>6.01671739985674</c:v>
                </c:pt>
                <c:pt idx="6048">
                  <c:v>6.016906742262066</c:v>
                </c:pt>
                <c:pt idx="6049">
                  <c:v>6.016977434791928</c:v>
                </c:pt>
                <c:pt idx="6050">
                  <c:v>0.0</c:v>
                </c:pt>
                <c:pt idx="6051">
                  <c:v>0.0</c:v>
                </c:pt>
                <c:pt idx="6052">
                  <c:v>0.0</c:v>
                </c:pt>
                <c:pt idx="6053">
                  <c:v>0.0</c:v>
                </c:pt>
                <c:pt idx="6054">
                  <c:v>0.0</c:v>
                </c:pt>
                <c:pt idx="6055">
                  <c:v>0.0</c:v>
                </c:pt>
                <c:pt idx="6056">
                  <c:v>0.0</c:v>
                </c:pt>
                <c:pt idx="6057">
                  <c:v>0.0</c:v>
                </c:pt>
                <c:pt idx="6058">
                  <c:v>0.0</c:v>
                </c:pt>
                <c:pt idx="6059">
                  <c:v>0.0</c:v>
                </c:pt>
                <c:pt idx="6060">
                  <c:v>6.015865138164439</c:v>
                </c:pt>
                <c:pt idx="6061">
                  <c:v>6.016141358038679</c:v>
                </c:pt>
                <c:pt idx="6062">
                  <c:v>6.016157205617847</c:v>
                </c:pt>
                <c:pt idx="6063">
                  <c:v>6.01627543490604</c:v>
                </c:pt>
                <c:pt idx="6064">
                  <c:v>6.016425588204783</c:v>
                </c:pt>
                <c:pt idx="6065">
                  <c:v>6.016480656338834</c:v>
                </c:pt>
                <c:pt idx="6066">
                  <c:v>6.016693582868263</c:v>
                </c:pt>
                <c:pt idx="6067">
                  <c:v>6.016733079132804</c:v>
                </c:pt>
                <c:pt idx="6068">
                  <c:v>6.016851242216585</c:v>
                </c:pt>
                <c:pt idx="6069">
                  <c:v>6.01707979356164</c:v>
                </c:pt>
                <c:pt idx="6070">
                  <c:v>0.0</c:v>
                </c:pt>
                <c:pt idx="6071">
                  <c:v>0.0</c:v>
                </c:pt>
                <c:pt idx="6072">
                  <c:v>0.0</c:v>
                </c:pt>
                <c:pt idx="6073">
                  <c:v>0.0</c:v>
                </c:pt>
                <c:pt idx="6074">
                  <c:v>0.0</c:v>
                </c:pt>
                <c:pt idx="6075">
                  <c:v>0.0</c:v>
                </c:pt>
                <c:pt idx="6076">
                  <c:v>0.0</c:v>
                </c:pt>
                <c:pt idx="6077">
                  <c:v>0.0</c:v>
                </c:pt>
                <c:pt idx="6078">
                  <c:v>0.0</c:v>
                </c:pt>
                <c:pt idx="6079">
                  <c:v>0.0</c:v>
                </c:pt>
                <c:pt idx="6080">
                  <c:v>6.015920363875574</c:v>
                </c:pt>
                <c:pt idx="6081">
                  <c:v>6.015865671202389</c:v>
                </c:pt>
                <c:pt idx="6082">
                  <c:v>6.01607833448908</c:v>
                </c:pt>
                <c:pt idx="6083">
                  <c:v>6.016181210396964</c:v>
                </c:pt>
                <c:pt idx="6084">
                  <c:v>6.016260146325678</c:v>
                </c:pt>
                <c:pt idx="6085">
                  <c:v>6.016417602099049</c:v>
                </c:pt>
                <c:pt idx="6086">
                  <c:v>6.016598973732892</c:v>
                </c:pt>
                <c:pt idx="6087">
                  <c:v>6.016717300357652</c:v>
                </c:pt>
                <c:pt idx="6088">
                  <c:v>6.016922254571963</c:v>
                </c:pt>
                <c:pt idx="6089">
                  <c:v>6.017024855403207</c:v>
                </c:pt>
                <c:pt idx="6090">
                  <c:v>0.0</c:v>
                </c:pt>
                <c:pt idx="6091">
                  <c:v>0.0</c:v>
                </c:pt>
                <c:pt idx="6092">
                  <c:v>0.0</c:v>
                </c:pt>
                <c:pt idx="6093">
                  <c:v>0.0</c:v>
                </c:pt>
                <c:pt idx="6094">
                  <c:v>0.0</c:v>
                </c:pt>
                <c:pt idx="6095">
                  <c:v>0.0</c:v>
                </c:pt>
                <c:pt idx="6096">
                  <c:v>0.0</c:v>
                </c:pt>
                <c:pt idx="6097">
                  <c:v>0.0</c:v>
                </c:pt>
                <c:pt idx="6098">
                  <c:v>0.0</c:v>
                </c:pt>
                <c:pt idx="6099">
                  <c:v>0.0</c:v>
                </c:pt>
                <c:pt idx="6100">
                  <c:v>6.015873187057251</c:v>
                </c:pt>
                <c:pt idx="6101">
                  <c:v>6.015881353921331</c:v>
                </c:pt>
                <c:pt idx="6102">
                  <c:v>6.016039064651767</c:v>
                </c:pt>
                <c:pt idx="6103">
                  <c:v>6.01615748024469</c:v>
                </c:pt>
                <c:pt idx="6104">
                  <c:v>6.016220779832492</c:v>
                </c:pt>
                <c:pt idx="6105">
                  <c:v>6.016370420583243</c:v>
                </c:pt>
                <c:pt idx="6106">
                  <c:v>6.016559843623731</c:v>
                </c:pt>
                <c:pt idx="6107">
                  <c:v>6.016717351629031</c:v>
                </c:pt>
                <c:pt idx="6108">
                  <c:v>6.016977253431286</c:v>
                </c:pt>
                <c:pt idx="6109">
                  <c:v>6.016977484499231</c:v>
                </c:pt>
                <c:pt idx="6110">
                  <c:v>0.0</c:v>
                </c:pt>
                <c:pt idx="6111">
                  <c:v>0.0</c:v>
                </c:pt>
                <c:pt idx="6112">
                  <c:v>0.0</c:v>
                </c:pt>
                <c:pt idx="6113">
                  <c:v>0.0</c:v>
                </c:pt>
                <c:pt idx="6114">
                  <c:v>0.0</c:v>
                </c:pt>
                <c:pt idx="6115">
                  <c:v>0.0</c:v>
                </c:pt>
                <c:pt idx="6116">
                  <c:v>0.0</c:v>
                </c:pt>
                <c:pt idx="6117">
                  <c:v>0.0</c:v>
                </c:pt>
                <c:pt idx="6118">
                  <c:v>0.0</c:v>
                </c:pt>
                <c:pt idx="6119">
                  <c:v>0.0</c:v>
                </c:pt>
                <c:pt idx="6120">
                  <c:v>6.016014683527114</c:v>
                </c:pt>
                <c:pt idx="6121">
                  <c:v>6.015912893618466</c:v>
                </c:pt>
                <c:pt idx="6122">
                  <c:v>6.016157314664154</c:v>
                </c:pt>
                <c:pt idx="6123">
                  <c:v>6.016142261754835</c:v>
                </c:pt>
                <c:pt idx="6124">
                  <c:v>6.016362558905642</c:v>
                </c:pt>
                <c:pt idx="6125">
                  <c:v>6.01643355982756</c:v>
                </c:pt>
                <c:pt idx="6126">
                  <c:v>6.016543835371355</c:v>
                </c:pt>
                <c:pt idx="6127">
                  <c:v>6.016685661650564</c:v>
                </c:pt>
                <c:pt idx="6128">
                  <c:v>6.016882933875697</c:v>
                </c:pt>
                <c:pt idx="6129">
                  <c:v>6.016890743879424</c:v>
                </c:pt>
                <c:pt idx="6130">
                  <c:v>0.0</c:v>
                </c:pt>
                <c:pt idx="6131">
                  <c:v>0.0</c:v>
                </c:pt>
                <c:pt idx="6132">
                  <c:v>0.0</c:v>
                </c:pt>
                <c:pt idx="6133">
                  <c:v>0.0</c:v>
                </c:pt>
                <c:pt idx="6134">
                  <c:v>0.0</c:v>
                </c:pt>
                <c:pt idx="6135">
                  <c:v>0.0</c:v>
                </c:pt>
                <c:pt idx="6136">
                  <c:v>0.0</c:v>
                </c:pt>
                <c:pt idx="6137">
                  <c:v>0.0</c:v>
                </c:pt>
                <c:pt idx="6138">
                  <c:v>0.0</c:v>
                </c:pt>
                <c:pt idx="6139">
                  <c:v>0.0</c:v>
                </c:pt>
                <c:pt idx="6140">
                  <c:v>6.015881092292154</c:v>
                </c:pt>
                <c:pt idx="6141">
                  <c:v>6.016110014969683</c:v>
                </c:pt>
                <c:pt idx="6142">
                  <c:v>6.016188891501066</c:v>
                </c:pt>
                <c:pt idx="6143">
                  <c:v>6.01630712163813</c:v>
                </c:pt>
                <c:pt idx="6144">
                  <c:v>6.01629160287137</c:v>
                </c:pt>
                <c:pt idx="6145">
                  <c:v>6.016409830624631</c:v>
                </c:pt>
                <c:pt idx="6146">
                  <c:v>6.016654401658006</c:v>
                </c:pt>
                <c:pt idx="6147">
                  <c:v>6.016622943212891</c:v>
                </c:pt>
                <c:pt idx="6148">
                  <c:v>6.01693810035663</c:v>
                </c:pt>
                <c:pt idx="6149">
                  <c:v>6.017040586503787</c:v>
                </c:pt>
                <c:pt idx="6150">
                  <c:v>0.0</c:v>
                </c:pt>
                <c:pt idx="6151">
                  <c:v>0.0</c:v>
                </c:pt>
                <c:pt idx="6152">
                  <c:v>0.0</c:v>
                </c:pt>
                <c:pt idx="6153">
                  <c:v>0.0</c:v>
                </c:pt>
                <c:pt idx="6154">
                  <c:v>0.0</c:v>
                </c:pt>
                <c:pt idx="6155">
                  <c:v>0.0</c:v>
                </c:pt>
                <c:pt idx="6156">
                  <c:v>0.0</c:v>
                </c:pt>
                <c:pt idx="6157">
                  <c:v>0.0</c:v>
                </c:pt>
                <c:pt idx="6158">
                  <c:v>0.0</c:v>
                </c:pt>
                <c:pt idx="6159">
                  <c:v>0.0</c:v>
                </c:pt>
                <c:pt idx="6160">
                  <c:v>6.015731413049211</c:v>
                </c:pt>
                <c:pt idx="6161">
                  <c:v>6.015818259262605</c:v>
                </c:pt>
                <c:pt idx="6162">
                  <c:v>6.015865926348265</c:v>
                </c:pt>
                <c:pt idx="6163">
                  <c:v>6.016007777014734</c:v>
                </c:pt>
                <c:pt idx="6164">
                  <c:v>6.016086873163744</c:v>
                </c:pt>
                <c:pt idx="6165">
                  <c:v>6.016236877146246</c:v>
                </c:pt>
                <c:pt idx="6166">
                  <c:v>6.016536344418236</c:v>
                </c:pt>
                <c:pt idx="6167">
                  <c:v>6.016528385221257</c:v>
                </c:pt>
                <c:pt idx="6168">
                  <c:v>6.016709316195954</c:v>
                </c:pt>
                <c:pt idx="6169">
                  <c:v>6.016788323775415</c:v>
                </c:pt>
                <c:pt idx="6170">
                  <c:v>0.0</c:v>
                </c:pt>
                <c:pt idx="6171">
                  <c:v>0.0</c:v>
                </c:pt>
                <c:pt idx="6172">
                  <c:v>0.0</c:v>
                </c:pt>
                <c:pt idx="6173">
                  <c:v>0.0</c:v>
                </c:pt>
                <c:pt idx="6174">
                  <c:v>0.0</c:v>
                </c:pt>
                <c:pt idx="6175">
                  <c:v>0.0</c:v>
                </c:pt>
                <c:pt idx="6176">
                  <c:v>0.0</c:v>
                </c:pt>
                <c:pt idx="6177">
                  <c:v>0.0</c:v>
                </c:pt>
                <c:pt idx="6178">
                  <c:v>0.0</c:v>
                </c:pt>
                <c:pt idx="6179">
                  <c:v>0.0</c:v>
                </c:pt>
                <c:pt idx="6180">
                  <c:v>6.01584154042737</c:v>
                </c:pt>
                <c:pt idx="6181">
                  <c:v>6.015850100250415</c:v>
                </c:pt>
                <c:pt idx="6182">
                  <c:v>6.015976453313855</c:v>
                </c:pt>
                <c:pt idx="6183">
                  <c:v>6.016071024394853</c:v>
                </c:pt>
                <c:pt idx="6184">
                  <c:v>6.016087101636822</c:v>
                </c:pt>
                <c:pt idx="6185">
                  <c:v>6.016347199349218</c:v>
                </c:pt>
                <c:pt idx="6186">
                  <c:v>6.016504566354334</c:v>
                </c:pt>
                <c:pt idx="6187">
                  <c:v>6.016473386751226</c:v>
                </c:pt>
                <c:pt idx="6188">
                  <c:v>6.016678046329641</c:v>
                </c:pt>
                <c:pt idx="6189">
                  <c:v>6.016835628943761</c:v>
                </c:pt>
                <c:pt idx="6190">
                  <c:v>0.0</c:v>
                </c:pt>
                <c:pt idx="6191">
                  <c:v>0.0</c:v>
                </c:pt>
                <c:pt idx="6192">
                  <c:v>0.0</c:v>
                </c:pt>
                <c:pt idx="6193">
                  <c:v>0.0</c:v>
                </c:pt>
                <c:pt idx="6194">
                  <c:v>0.0</c:v>
                </c:pt>
                <c:pt idx="6195">
                  <c:v>0.0</c:v>
                </c:pt>
                <c:pt idx="6196">
                  <c:v>0.0</c:v>
                </c:pt>
                <c:pt idx="6197">
                  <c:v>0.0</c:v>
                </c:pt>
                <c:pt idx="6198">
                  <c:v>0.0</c:v>
                </c:pt>
                <c:pt idx="6199">
                  <c:v>0.0</c:v>
                </c:pt>
                <c:pt idx="6200">
                  <c:v>6.015676412568755</c:v>
                </c:pt>
                <c:pt idx="6201">
                  <c:v>6.015818719327403</c:v>
                </c:pt>
                <c:pt idx="6202">
                  <c:v>6.015905339949969</c:v>
                </c:pt>
                <c:pt idx="6203">
                  <c:v>6.015968801976066</c:v>
                </c:pt>
                <c:pt idx="6204">
                  <c:v>6.016142121159715</c:v>
                </c:pt>
                <c:pt idx="6205">
                  <c:v>6.016323561895267</c:v>
                </c:pt>
                <c:pt idx="6206">
                  <c:v>6.01658329434506</c:v>
                </c:pt>
                <c:pt idx="6207">
                  <c:v>6.016670489706021</c:v>
                </c:pt>
                <c:pt idx="6208">
                  <c:v>6.016631030679628</c:v>
                </c:pt>
                <c:pt idx="6209">
                  <c:v>6.016961703971771</c:v>
                </c:pt>
                <c:pt idx="6210">
                  <c:v>0.0</c:v>
                </c:pt>
                <c:pt idx="6211">
                  <c:v>0.0</c:v>
                </c:pt>
                <c:pt idx="6212">
                  <c:v>0.0</c:v>
                </c:pt>
                <c:pt idx="6213">
                  <c:v>0.0</c:v>
                </c:pt>
                <c:pt idx="6214">
                  <c:v>0.0</c:v>
                </c:pt>
                <c:pt idx="6215">
                  <c:v>0.0</c:v>
                </c:pt>
                <c:pt idx="6216">
                  <c:v>0.0</c:v>
                </c:pt>
                <c:pt idx="6217">
                  <c:v>0.0</c:v>
                </c:pt>
                <c:pt idx="6218">
                  <c:v>0.0</c:v>
                </c:pt>
                <c:pt idx="6219">
                  <c:v>0.0</c:v>
                </c:pt>
                <c:pt idx="6220">
                  <c:v>6.015676299074842</c:v>
                </c:pt>
                <c:pt idx="6221">
                  <c:v>6.015881284802035</c:v>
                </c:pt>
                <c:pt idx="6222">
                  <c:v>6.015944996812554</c:v>
                </c:pt>
                <c:pt idx="6223">
                  <c:v>6.016008119110753</c:v>
                </c:pt>
                <c:pt idx="6224">
                  <c:v>6.016205098648454</c:v>
                </c:pt>
                <c:pt idx="6225">
                  <c:v>6.016331540431294</c:v>
                </c:pt>
                <c:pt idx="6226">
                  <c:v>6.01657519450319</c:v>
                </c:pt>
                <c:pt idx="6227">
                  <c:v>6.016639079611333</c:v>
                </c:pt>
                <c:pt idx="6228">
                  <c:v>6.01670195537964</c:v>
                </c:pt>
                <c:pt idx="6229">
                  <c:v>6.016835831356474</c:v>
                </c:pt>
                <c:pt idx="6230">
                  <c:v>0.0</c:v>
                </c:pt>
                <c:pt idx="6231">
                  <c:v>0.0</c:v>
                </c:pt>
                <c:pt idx="6232">
                  <c:v>0.0</c:v>
                </c:pt>
                <c:pt idx="6233">
                  <c:v>0.0</c:v>
                </c:pt>
                <c:pt idx="6234">
                  <c:v>0.0</c:v>
                </c:pt>
                <c:pt idx="6235">
                  <c:v>0.0</c:v>
                </c:pt>
                <c:pt idx="6236">
                  <c:v>0.0</c:v>
                </c:pt>
                <c:pt idx="6237">
                  <c:v>0.0</c:v>
                </c:pt>
                <c:pt idx="6238">
                  <c:v>0.0</c:v>
                </c:pt>
                <c:pt idx="6239">
                  <c:v>0.0</c:v>
                </c:pt>
                <c:pt idx="6240">
                  <c:v>6.015817952288289</c:v>
                </c:pt>
                <c:pt idx="6241">
                  <c:v>6.015936715718246</c:v>
                </c:pt>
                <c:pt idx="6242">
                  <c:v>6.015976310063585</c:v>
                </c:pt>
                <c:pt idx="6243">
                  <c:v>6.016102388048417</c:v>
                </c:pt>
                <c:pt idx="6244">
                  <c:v>6.016126391374798</c:v>
                </c:pt>
                <c:pt idx="6245">
                  <c:v>6.01626819507875</c:v>
                </c:pt>
                <c:pt idx="6246">
                  <c:v>6.016449566801225</c:v>
                </c:pt>
                <c:pt idx="6247">
                  <c:v>6.016536294231696</c:v>
                </c:pt>
                <c:pt idx="6248">
                  <c:v>6.016835628943761</c:v>
                </c:pt>
                <c:pt idx="6249">
                  <c:v>6.016930421565242</c:v>
                </c:pt>
                <c:pt idx="6250">
                  <c:v>0.0</c:v>
                </c:pt>
                <c:pt idx="6251">
                  <c:v>0.0</c:v>
                </c:pt>
                <c:pt idx="6252">
                  <c:v>0.0</c:v>
                </c:pt>
                <c:pt idx="6253">
                  <c:v>0.0</c:v>
                </c:pt>
                <c:pt idx="6254">
                  <c:v>0.0</c:v>
                </c:pt>
                <c:pt idx="6255">
                  <c:v>0.0</c:v>
                </c:pt>
                <c:pt idx="6256">
                  <c:v>0.0</c:v>
                </c:pt>
                <c:pt idx="6257">
                  <c:v>0.0</c:v>
                </c:pt>
                <c:pt idx="6258">
                  <c:v>0.0</c:v>
                </c:pt>
                <c:pt idx="6259">
                  <c:v>0.0</c:v>
                </c:pt>
                <c:pt idx="6260">
                  <c:v>6.015881001961866</c:v>
                </c:pt>
                <c:pt idx="6261">
                  <c:v>6.015975714886638</c:v>
                </c:pt>
                <c:pt idx="6262">
                  <c:v>6.016047113387994</c:v>
                </c:pt>
                <c:pt idx="6263">
                  <c:v>6.016071167035536</c:v>
                </c:pt>
                <c:pt idx="6264">
                  <c:v>6.016244416556041</c:v>
                </c:pt>
                <c:pt idx="6265">
                  <c:v>6.016409971235835</c:v>
                </c:pt>
                <c:pt idx="6266">
                  <c:v>6.016441699471705</c:v>
                </c:pt>
                <c:pt idx="6267">
                  <c:v>6.016670350366279</c:v>
                </c:pt>
                <c:pt idx="6268">
                  <c:v>6.01669377637952</c:v>
                </c:pt>
                <c:pt idx="6269">
                  <c:v>6.01679642473308</c:v>
                </c:pt>
                <c:pt idx="6270">
                  <c:v>0.0</c:v>
                </c:pt>
                <c:pt idx="6271">
                  <c:v>0.0</c:v>
                </c:pt>
                <c:pt idx="6272">
                  <c:v>0.0</c:v>
                </c:pt>
                <c:pt idx="6273">
                  <c:v>0.0</c:v>
                </c:pt>
                <c:pt idx="6274">
                  <c:v>0.0</c:v>
                </c:pt>
                <c:pt idx="6275">
                  <c:v>0.0</c:v>
                </c:pt>
                <c:pt idx="6276">
                  <c:v>0.0</c:v>
                </c:pt>
                <c:pt idx="6277">
                  <c:v>0.0</c:v>
                </c:pt>
                <c:pt idx="6278">
                  <c:v>0.0</c:v>
                </c:pt>
                <c:pt idx="6279">
                  <c:v>0.0</c:v>
                </c:pt>
                <c:pt idx="6280">
                  <c:v>6.015715729555746</c:v>
                </c:pt>
                <c:pt idx="6281">
                  <c:v>6.01574772071727</c:v>
                </c:pt>
                <c:pt idx="6282">
                  <c:v>6.016023477885255</c:v>
                </c:pt>
                <c:pt idx="6283">
                  <c:v>6.01594516754276</c:v>
                </c:pt>
                <c:pt idx="6284">
                  <c:v>6.01617378436468</c:v>
                </c:pt>
                <c:pt idx="6285">
                  <c:v>6.016213195246903</c:v>
                </c:pt>
                <c:pt idx="6286">
                  <c:v>6.016402240825069</c:v>
                </c:pt>
                <c:pt idx="6287">
                  <c:v>6.016489156711438</c:v>
                </c:pt>
                <c:pt idx="6288">
                  <c:v>6.016709684635343</c:v>
                </c:pt>
                <c:pt idx="6289">
                  <c:v>6.016741447890544</c:v>
                </c:pt>
                <c:pt idx="6290">
                  <c:v>0.0</c:v>
                </c:pt>
                <c:pt idx="6291">
                  <c:v>0.0</c:v>
                </c:pt>
                <c:pt idx="6292">
                  <c:v>0.0</c:v>
                </c:pt>
                <c:pt idx="6293">
                  <c:v>0.0</c:v>
                </c:pt>
                <c:pt idx="6294">
                  <c:v>0.0</c:v>
                </c:pt>
                <c:pt idx="6295">
                  <c:v>0.0</c:v>
                </c:pt>
                <c:pt idx="6296">
                  <c:v>0.0</c:v>
                </c:pt>
                <c:pt idx="6297">
                  <c:v>0.0</c:v>
                </c:pt>
                <c:pt idx="6298">
                  <c:v>0.0</c:v>
                </c:pt>
                <c:pt idx="6299">
                  <c:v>0.0</c:v>
                </c:pt>
                <c:pt idx="6300">
                  <c:v>6.015723587843961</c:v>
                </c:pt>
                <c:pt idx="6301">
                  <c:v>6.015716085103141</c:v>
                </c:pt>
                <c:pt idx="6302">
                  <c:v>6.01570068087972</c:v>
                </c:pt>
                <c:pt idx="6303">
                  <c:v>6.015787617336699</c:v>
                </c:pt>
                <c:pt idx="6304">
                  <c:v>6.015976642674624</c:v>
                </c:pt>
                <c:pt idx="6305">
                  <c:v>6.016173736189238</c:v>
                </c:pt>
                <c:pt idx="6306">
                  <c:v>6.016221469209271</c:v>
                </c:pt>
                <c:pt idx="6307">
                  <c:v>6.016410519277237</c:v>
                </c:pt>
                <c:pt idx="6308">
                  <c:v>6.016552272198386</c:v>
                </c:pt>
                <c:pt idx="6309">
                  <c:v>6.01664689060652</c:v>
                </c:pt>
                <c:pt idx="6310">
                  <c:v>0.0</c:v>
                </c:pt>
                <c:pt idx="6311">
                  <c:v>0.0</c:v>
                </c:pt>
                <c:pt idx="6312">
                  <c:v>0.0</c:v>
                </c:pt>
                <c:pt idx="6313">
                  <c:v>0.0</c:v>
                </c:pt>
                <c:pt idx="6314">
                  <c:v>0.0</c:v>
                </c:pt>
                <c:pt idx="6315">
                  <c:v>0.0</c:v>
                </c:pt>
                <c:pt idx="6316">
                  <c:v>0.0</c:v>
                </c:pt>
                <c:pt idx="6317">
                  <c:v>0.0</c:v>
                </c:pt>
                <c:pt idx="6318">
                  <c:v>0.0</c:v>
                </c:pt>
                <c:pt idx="6319">
                  <c:v>0.0</c:v>
                </c:pt>
                <c:pt idx="6320">
                  <c:v>6.015841759014063</c:v>
                </c:pt>
                <c:pt idx="6321">
                  <c:v>6.015692720722843</c:v>
                </c:pt>
                <c:pt idx="6322">
                  <c:v>6.015834755598227</c:v>
                </c:pt>
                <c:pt idx="6323">
                  <c:v>6.01584302965766</c:v>
                </c:pt>
                <c:pt idx="6324">
                  <c:v>6.015882284946572</c:v>
                </c:pt>
                <c:pt idx="6325">
                  <c:v>6.016181510447899</c:v>
                </c:pt>
                <c:pt idx="6326">
                  <c:v>6.01608723407036</c:v>
                </c:pt>
                <c:pt idx="6327">
                  <c:v>6.016418291891923</c:v>
                </c:pt>
                <c:pt idx="6328">
                  <c:v>6.016552344806311</c:v>
                </c:pt>
                <c:pt idx="6329">
                  <c:v>6.016631350398864</c:v>
                </c:pt>
                <c:pt idx="6330">
                  <c:v>0.0</c:v>
                </c:pt>
                <c:pt idx="6331">
                  <c:v>0.0</c:v>
                </c:pt>
                <c:pt idx="6332">
                  <c:v>0.0</c:v>
                </c:pt>
                <c:pt idx="6333">
                  <c:v>0.0</c:v>
                </c:pt>
                <c:pt idx="6334">
                  <c:v>0.0</c:v>
                </c:pt>
                <c:pt idx="6335">
                  <c:v>0.0</c:v>
                </c:pt>
                <c:pt idx="6336">
                  <c:v>0.0</c:v>
                </c:pt>
                <c:pt idx="6337">
                  <c:v>0.0</c:v>
                </c:pt>
                <c:pt idx="6338">
                  <c:v>0.0</c:v>
                </c:pt>
                <c:pt idx="6339">
                  <c:v>0.0</c:v>
                </c:pt>
                <c:pt idx="6340">
                  <c:v>6.015715683784252</c:v>
                </c:pt>
                <c:pt idx="6341">
                  <c:v>6.015787037313176</c:v>
                </c:pt>
                <c:pt idx="6342">
                  <c:v>6.015944747612529</c:v>
                </c:pt>
                <c:pt idx="6343">
                  <c:v>6.015921389977374</c:v>
                </c:pt>
                <c:pt idx="6344">
                  <c:v>6.015897936239107</c:v>
                </c:pt>
                <c:pt idx="6345">
                  <c:v>6.016087443442836</c:v>
                </c:pt>
                <c:pt idx="6346">
                  <c:v>6.01622910211009</c:v>
                </c:pt>
                <c:pt idx="6347">
                  <c:v>6.016362876509103</c:v>
                </c:pt>
                <c:pt idx="6348">
                  <c:v>6.01644992890931</c:v>
                </c:pt>
                <c:pt idx="6349">
                  <c:v>6.016583909678965</c:v>
                </c:pt>
                <c:pt idx="6350">
                  <c:v>0.0</c:v>
                </c:pt>
                <c:pt idx="6351">
                  <c:v>0.0</c:v>
                </c:pt>
                <c:pt idx="6352">
                  <c:v>0.0</c:v>
                </c:pt>
                <c:pt idx="6353">
                  <c:v>0.0</c:v>
                </c:pt>
                <c:pt idx="6354">
                  <c:v>0.0</c:v>
                </c:pt>
                <c:pt idx="6355">
                  <c:v>0.0</c:v>
                </c:pt>
                <c:pt idx="6356">
                  <c:v>0.0</c:v>
                </c:pt>
                <c:pt idx="6357">
                  <c:v>0.0</c:v>
                </c:pt>
                <c:pt idx="6358">
                  <c:v>0.0</c:v>
                </c:pt>
                <c:pt idx="6359">
                  <c:v>0.0</c:v>
                </c:pt>
                <c:pt idx="6360">
                  <c:v>6.01579436422718</c:v>
                </c:pt>
                <c:pt idx="6361">
                  <c:v>6.015794987515171</c:v>
                </c:pt>
                <c:pt idx="6362">
                  <c:v>6.015897631119171</c:v>
                </c:pt>
                <c:pt idx="6363">
                  <c:v>6.015952975942036</c:v>
                </c:pt>
                <c:pt idx="6364">
                  <c:v>6.016007910502556</c:v>
                </c:pt>
                <c:pt idx="6365">
                  <c:v>6.016260655486722</c:v>
                </c:pt>
                <c:pt idx="6366">
                  <c:v>6.016473386751226</c:v>
                </c:pt>
                <c:pt idx="6367">
                  <c:v>6.016551973989444</c:v>
                </c:pt>
                <c:pt idx="6368">
                  <c:v>6.01669363739613</c:v>
                </c:pt>
                <c:pt idx="6369">
                  <c:v>6.01693819910267</c:v>
                </c:pt>
                <c:pt idx="6370">
                  <c:v>0.0</c:v>
                </c:pt>
                <c:pt idx="6371">
                  <c:v>0.0</c:v>
                </c:pt>
                <c:pt idx="6372">
                  <c:v>0.0</c:v>
                </c:pt>
                <c:pt idx="6373">
                  <c:v>0.0</c:v>
                </c:pt>
                <c:pt idx="6374">
                  <c:v>0.0</c:v>
                </c:pt>
                <c:pt idx="6375">
                  <c:v>0.0</c:v>
                </c:pt>
                <c:pt idx="6376">
                  <c:v>0.0</c:v>
                </c:pt>
                <c:pt idx="6377">
                  <c:v>0.0</c:v>
                </c:pt>
                <c:pt idx="6378">
                  <c:v>0.0</c:v>
                </c:pt>
                <c:pt idx="6379">
                  <c:v>0.0</c:v>
                </c:pt>
                <c:pt idx="6380">
                  <c:v>6.015786607477741</c:v>
                </c:pt>
                <c:pt idx="6381">
                  <c:v>6.01576325968432</c:v>
                </c:pt>
                <c:pt idx="6382">
                  <c:v>6.01600779586377</c:v>
                </c:pt>
                <c:pt idx="6383">
                  <c:v>6.015945071081354</c:v>
                </c:pt>
                <c:pt idx="6384">
                  <c:v>6.016205027421957</c:v>
                </c:pt>
                <c:pt idx="6385">
                  <c:v>6.01626828781487</c:v>
                </c:pt>
                <c:pt idx="6386">
                  <c:v>6.0163709290516</c:v>
                </c:pt>
                <c:pt idx="6387">
                  <c:v>6.016575613299231</c:v>
                </c:pt>
                <c:pt idx="6388">
                  <c:v>6.016638661215569</c:v>
                </c:pt>
                <c:pt idx="6389">
                  <c:v>6.016898655326816</c:v>
                </c:pt>
                <c:pt idx="6390">
                  <c:v>0.0</c:v>
                </c:pt>
                <c:pt idx="6391">
                  <c:v>0.0</c:v>
                </c:pt>
                <c:pt idx="6392">
                  <c:v>0.0</c:v>
                </c:pt>
                <c:pt idx="6393">
                  <c:v>0.0</c:v>
                </c:pt>
                <c:pt idx="6394">
                  <c:v>0.0</c:v>
                </c:pt>
                <c:pt idx="6395">
                  <c:v>0.0</c:v>
                </c:pt>
                <c:pt idx="6396">
                  <c:v>0.0</c:v>
                </c:pt>
                <c:pt idx="6397">
                  <c:v>0.0</c:v>
                </c:pt>
                <c:pt idx="6398">
                  <c:v>0.0</c:v>
                </c:pt>
                <c:pt idx="6399">
                  <c:v>0.0</c:v>
                </c:pt>
                <c:pt idx="6400">
                  <c:v>6.015770730113923</c:v>
                </c:pt>
                <c:pt idx="6401">
                  <c:v>6.015841893262731</c:v>
                </c:pt>
                <c:pt idx="6402">
                  <c:v>6.015865879842008</c:v>
                </c:pt>
                <c:pt idx="6403">
                  <c:v>6.016134165407984</c:v>
                </c:pt>
                <c:pt idx="6404">
                  <c:v>6.016252097500277</c:v>
                </c:pt>
                <c:pt idx="6405">
                  <c:v>6.016362512590255</c:v>
                </c:pt>
                <c:pt idx="6406">
                  <c:v>6.016323512928965</c:v>
                </c:pt>
                <c:pt idx="6407">
                  <c:v>6.016536344418236</c:v>
                </c:pt>
                <c:pt idx="6408">
                  <c:v>6.01658371270108</c:v>
                </c:pt>
                <c:pt idx="6409">
                  <c:v>6.016859052356078</c:v>
                </c:pt>
                <c:pt idx="6410">
                  <c:v>0.0</c:v>
                </c:pt>
                <c:pt idx="6411">
                  <c:v>0.0</c:v>
                </c:pt>
                <c:pt idx="6412">
                  <c:v>0.0</c:v>
                </c:pt>
                <c:pt idx="6413">
                  <c:v>0.0</c:v>
                </c:pt>
                <c:pt idx="6414">
                  <c:v>0.0</c:v>
                </c:pt>
                <c:pt idx="6415">
                  <c:v>0.0</c:v>
                </c:pt>
                <c:pt idx="6416">
                  <c:v>0.0</c:v>
                </c:pt>
                <c:pt idx="6417">
                  <c:v>0.0</c:v>
                </c:pt>
                <c:pt idx="6418">
                  <c:v>0.0</c:v>
                </c:pt>
                <c:pt idx="6419">
                  <c:v>0.0</c:v>
                </c:pt>
                <c:pt idx="6420">
                  <c:v>6.01581818581782</c:v>
                </c:pt>
                <c:pt idx="6421">
                  <c:v>6.015936715718246</c:v>
                </c:pt>
                <c:pt idx="6422">
                  <c:v>6.016101970579274</c:v>
                </c:pt>
                <c:pt idx="6423">
                  <c:v>6.016078657740406</c:v>
                </c:pt>
                <c:pt idx="6424">
                  <c:v>6.016149754216911</c:v>
                </c:pt>
                <c:pt idx="6425">
                  <c:v>6.01626819507875</c:v>
                </c:pt>
                <c:pt idx="6426">
                  <c:v>6.016465454785543</c:v>
                </c:pt>
                <c:pt idx="6427">
                  <c:v>6.016606934120344</c:v>
                </c:pt>
                <c:pt idx="6428">
                  <c:v>6.016725466179101</c:v>
                </c:pt>
                <c:pt idx="6429">
                  <c:v>6.016859052356078</c:v>
                </c:pt>
                <c:pt idx="6430">
                  <c:v>0.0</c:v>
                </c:pt>
                <c:pt idx="6431">
                  <c:v>0.0</c:v>
                </c:pt>
                <c:pt idx="6432">
                  <c:v>0.0</c:v>
                </c:pt>
                <c:pt idx="6433">
                  <c:v>0.0</c:v>
                </c:pt>
                <c:pt idx="6434">
                  <c:v>0.0</c:v>
                </c:pt>
                <c:pt idx="6435">
                  <c:v>0.0</c:v>
                </c:pt>
                <c:pt idx="6436">
                  <c:v>0.0</c:v>
                </c:pt>
                <c:pt idx="6437">
                  <c:v>0.0</c:v>
                </c:pt>
                <c:pt idx="6438">
                  <c:v>0.0</c:v>
                </c:pt>
                <c:pt idx="6439">
                  <c:v>0.0</c:v>
                </c:pt>
                <c:pt idx="6440">
                  <c:v>6.01598341398466</c:v>
                </c:pt>
                <c:pt idx="6441">
                  <c:v>6.016007399265347</c:v>
                </c:pt>
                <c:pt idx="6442">
                  <c:v>6.016149479600911</c:v>
                </c:pt>
                <c:pt idx="6443">
                  <c:v>6.016173625896467</c:v>
                </c:pt>
                <c:pt idx="6444">
                  <c:v>6.016417956058754</c:v>
                </c:pt>
                <c:pt idx="6445">
                  <c:v>6.01629983213465</c:v>
                </c:pt>
                <c:pt idx="6446">
                  <c:v>6.016630761382646</c:v>
                </c:pt>
                <c:pt idx="6447">
                  <c:v>6.01667026178763</c:v>
                </c:pt>
                <c:pt idx="6448">
                  <c:v>6.01678032611273</c:v>
                </c:pt>
                <c:pt idx="6449">
                  <c:v>6.01696980599143</c:v>
                </c:pt>
                <c:pt idx="6450">
                  <c:v>0.0</c:v>
                </c:pt>
                <c:pt idx="6451">
                  <c:v>0.0</c:v>
                </c:pt>
                <c:pt idx="6452">
                  <c:v>0.0</c:v>
                </c:pt>
                <c:pt idx="6453">
                  <c:v>0.0</c:v>
                </c:pt>
                <c:pt idx="6454">
                  <c:v>0.0</c:v>
                </c:pt>
                <c:pt idx="6455">
                  <c:v>0.0</c:v>
                </c:pt>
                <c:pt idx="6456">
                  <c:v>0.0</c:v>
                </c:pt>
                <c:pt idx="6457">
                  <c:v>0.0</c:v>
                </c:pt>
                <c:pt idx="6458">
                  <c:v>0.0</c:v>
                </c:pt>
                <c:pt idx="6459">
                  <c:v>0.0</c:v>
                </c:pt>
                <c:pt idx="6460">
                  <c:v>6.015967436442907</c:v>
                </c:pt>
                <c:pt idx="6461">
                  <c:v>6.016133451411854</c:v>
                </c:pt>
                <c:pt idx="6462">
                  <c:v>6.016094407511908</c:v>
                </c:pt>
                <c:pt idx="6463">
                  <c:v>6.016283553896186</c:v>
                </c:pt>
                <c:pt idx="6464">
                  <c:v>6.016331219268245</c:v>
                </c:pt>
                <c:pt idx="6465">
                  <c:v>6.016629988031747</c:v>
                </c:pt>
                <c:pt idx="6466">
                  <c:v>6.016764488498377</c:v>
                </c:pt>
                <c:pt idx="6467">
                  <c:v>6.016717351629031</c:v>
                </c:pt>
                <c:pt idx="6468">
                  <c:v>6.016851359704448</c:v>
                </c:pt>
                <c:pt idx="6469">
                  <c:v>6.016977484499231</c:v>
                </c:pt>
                <c:pt idx="6470">
                  <c:v>0.0</c:v>
                </c:pt>
                <c:pt idx="6471">
                  <c:v>0.0</c:v>
                </c:pt>
                <c:pt idx="6472">
                  <c:v>0.0</c:v>
                </c:pt>
                <c:pt idx="6473">
                  <c:v>0.0</c:v>
                </c:pt>
                <c:pt idx="6474">
                  <c:v>0.0</c:v>
                </c:pt>
                <c:pt idx="6475">
                  <c:v>0.0</c:v>
                </c:pt>
                <c:pt idx="6476">
                  <c:v>0.0</c:v>
                </c:pt>
                <c:pt idx="6477">
                  <c:v>0.0</c:v>
                </c:pt>
                <c:pt idx="6478">
                  <c:v>0.0</c:v>
                </c:pt>
                <c:pt idx="6479">
                  <c:v>0.0</c:v>
                </c:pt>
                <c:pt idx="6480">
                  <c:v>6.016054050041014</c:v>
                </c:pt>
                <c:pt idx="6481">
                  <c:v>6.016047059299597</c:v>
                </c:pt>
                <c:pt idx="6482">
                  <c:v>6.016118116009988</c:v>
                </c:pt>
                <c:pt idx="6483">
                  <c:v>6.01622806744436</c:v>
                </c:pt>
                <c:pt idx="6484">
                  <c:v>6.01644126892153</c:v>
                </c:pt>
                <c:pt idx="6485">
                  <c:v>6.016591073536435</c:v>
                </c:pt>
                <c:pt idx="6486">
                  <c:v>6.016575292705375</c:v>
                </c:pt>
                <c:pt idx="6487">
                  <c:v>6.016772537972797</c:v>
                </c:pt>
                <c:pt idx="6488">
                  <c:v>6.016977116054909</c:v>
                </c:pt>
                <c:pt idx="6489">
                  <c:v>6.01700114992672</c:v>
                </c:pt>
                <c:pt idx="6490">
                  <c:v>0.0</c:v>
                </c:pt>
                <c:pt idx="6491">
                  <c:v>0.0</c:v>
                </c:pt>
                <c:pt idx="6492">
                  <c:v>0.0</c:v>
                </c:pt>
                <c:pt idx="6493">
                  <c:v>0.0</c:v>
                </c:pt>
                <c:pt idx="6494">
                  <c:v>0.0</c:v>
                </c:pt>
                <c:pt idx="6495">
                  <c:v>0.0</c:v>
                </c:pt>
                <c:pt idx="6496">
                  <c:v>0.0</c:v>
                </c:pt>
                <c:pt idx="6497">
                  <c:v>0.0</c:v>
                </c:pt>
                <c:pt idx="6498">
                  <c:v>0.0</c:v>
                </c:pt>
                <c:pt idx="6499">
                  <c:v>0.0</c:v>
                </c:pt>
                <c:pt idx="6500">
                  <c:v>6.015802041961231</c:v>
                </c:pt>
                <c:pt idx="6501">
                  <c:v>6.015881444285587</c:v>
                </c:pt>
                <c:pt idx="6502">
                  <c:v>6.016038991881345</c:v>
                </c:pt>
                <c:pt idx="6503">
                  <c:v>6.016204988866256</c:v>
                </c:pt>
                <c:pt idx="6504">
                  <c:v>6.016268170125377</c:v>
                </c:pt>
                <c:pt idx="6505">
                  <c:v>6.016394199574542</c:v>
                </c:pt>
                <c:pt idx="6506">
                  <c:v>6.016646770574432</c:v>
                </c:pt>
                <c:pt idx="6507">
                  <c:v>6.016607022970956</c:v>
                </c:pt>
                <c:pt idx="6508">
                  <c:v>6.01691420491932</c:v>
                </c:pt>
                <c:pt idx="6509">
                  <c:v>6.016969572432494</c:v>
                </c:pt>
                <c:pt idx="6510">
                  <c:v>0.0</c:v>
                </c:pt>
                <c:pt idx="6511">
                  <c:v>0.0</c:v>
                </c:pt>
                <c:pt idx="6512">
                  <c:v>0.0</c:v>
                </c:pt>
                <c:pt idx="6513">
                  <c:v>0.0</c:v>
                </c:pt>
                <c:pt idx="6514">
                  <c:v>0.0</c:v>
                </c:pt>
                <c:pt idx="6515">
                  <c:v>0.0</c:v>
                </c:pt>
                <c:pt idx="6516">
                  <c:v>0.0</c:v>
                </c:pt>
                <c:pt idx="6517">
                  <c:v>0.0</c:v>
                </c:pt>
                <c:pt idx="6518">
                  <c:v>0.0</c:v>
                </c:pt>
                <c:pt idx="6519">
                  <c:v>0.0</c:v>
                </c:pt>
                <c:pt idx="6520">
                  <c:v>6.015983461246269</c:v>
                </c:pt>
                <c:pt idx="6521">
                  <c:v>6.015881444285587</c:v>
                </c:pt>
                <c:pt idx="6522">
                  <c:v>6.016078430129632</c:v>
                </c:pt>
                <c:pt idx="6523">
                  <c:v>6.016102822989056</c:v>
                </c:pt>
                <c:pt idx="6524">
                  <c:v>6.016165413171556</c:v>
                </c:pt>
                <c:pt idx="6525">
                  <c:v>6.016409926731288</c:v>
                </c:pt>
                <c:pt idx="6526">
                  <c:v>6.016606892627963</c:v>
                </c:pt>
                <c:pt idx="6527">
                  <c:v>6.016725081122697</c:v>
                </c:pt>
                <c:pt idx="6528">
                  <c:v>6.01685915373488</c:v>
                </c:pt>
                <c:pt idx="6529">
                  <c:v>6.01696943491417</c:v>
                </c:pt>
                <c:pt idx="6530">
                  <c:v>0.0</c:v>
                </c:pt>
                <c:pt idx="6531">
                  <c:v>0.0</c:v>
                </c:pt>
                <c:pt idx="6532">
                  <c:v>0.0</c:v>
                </c:pt>
                <c:pt idx="6533">
                  <c:v>0.0</c:v>
                </c:pt>
                <c:pt idx="6534">
                  <c:v>0.0</c:v>
                </c:pt>
                <c:pt idx="6535">
                  <c:v>0.0</c:v>
                </c:pt>
                <c:pt idx="6536">
                  <c:v>0.0</c:v>
                </c:pt>
                <c:pt idx="6537">
                  <c:v>0.0</c:v>
                </c:pt>
                <c:pt idx="6538">
                  <c:v>0.0</c:v>
                </c:pt>
                <c:pt idx="6539">
                  <c:v>0.0</c:v>
                </c:pt>
                <c:pt idx="6540">
                  <c:v>6.015810090774564</c:v>
                </c:pt>
                <c:pt idx="6541">
                  <c:v>6.015920761890164</c:v>
                </c:pt>
                <c:pt idx="6542">
                  <c:v>6.016062652745504</c:v>
                </c:pt>
                <c:pt idx="6543">
                  <c:v>6.016212802389675</c:v>
                </c:pt>
                <c:pt idx="6544">
                  <c:v>6.016268170125377</c:v>
                </c:pt>
                <c:pt idx="6545">
                  <c:v>6.016386589774074</c:v>
                </c:pt>
                <c:pt idx="6546">
                  <c:v>6.016543835371355</c:v>
                </c:pt>
                <c:pt idx="6547">
                  <c:v>6.01691420491932</c:v>
                </c:pt>
                <c:pt idx="6548">
                  <c:v>6.016796056520964</c:v>
                </c:pt>
                <c:pt idx="6549">
                  <c:v>6.017079486239941</c:v>
                </c:pt>
                <c:pt idx="6550">
                  <c:v>0.0</c:v>
                </c:pt>
                <c:pt idx="6551">
                  <c:v>0.0</c:v>
                </c:pt>
                <c:pt idx="6552">
                  <c:v>0.0</c:v>
                </c:pt>
                <c:pt idx="6553">
                  <c:v>0.0</c:v>
                </c:pt>
                <c:pt idx="6554">
                  <c:v>0.0</c:v>
                </c:pt>
                <c:pt idx="6555">
                  <c:v>0.0</c:v>
                </c:pt>
                <c:pt idx="6556">
                  <c:v>0.0</c:v>
                </c:pt>
                <c:pt idx="6557">
                  <c:v>0.0</c:v>
                </c:pt>
                <c:pt idx="6558">
                  <c:v>0.0</c:v>
                </c:pt>
                <c:pt idx="6559">
                  <c:v>0.0</c:v>
                </c:pt>
                <c:pt idx="6560">
                  <c:v>6.015904409282746</c:v>
                </c:pt>
                <c:pt idx="6561">
                  <c:v>6.015991444344415</c:v>
                </c:pt>
                <c:pt idx="6562">
                  <c:v>6.01599979453672</c:v>
                </c:pt>
                <c:pt idx="6563">
                  <c:v>6.016220647542402</c:v>
                </c:pt>
                <c:pt idx="6564">
                  <c:v>6.016197120699712</c:v>
                </c:pt>
                <c:pt idx="6565">
                  <c:v>6.01655966331331</c:v>
                </c:pt>
                <c:pt idx="6566">
                  <c:v>6.0166619812082</c:v>
                </c:pt>
                <c:pt idx="6567">
                  <c:v>6.016812052473428</c:v>
                </c:pt>
                <c:pt idx="6568">
                  <c:v>6.016843426172183</c:v>
                </c:pt>
                <c:pt idx="6569">
                  <c:v>6.017040586503787</c:v>
                </c:pt>
                <c:pt idx="6570">
                  <c:v>0.0</c:v>
                </c:pt>
                <c:pt idx="6571">
                  <c:v>0.0</c:v>
                </c:pt>
                <c:pt idx="6572">
                  <c:v>0.0</c:v>
                </c:pt>
                <c:pt idx="6573">
                  <c:v>0.0</c:v>
                </c:pt>
                <c:pt idx="6574">
                  <c:v>0.0</c:v>
                </c:pt>
                <c:pt idx="6575">
                  <c:v>0.0</c:v>
                </c:pt>
                <c:pt idx="6576">
                  <c:v>0.0</c:v>
                </c:pt>
                <c:pt idx="6577">
                  <c:v>0.0</c:v>
                </c:pt>
                <c:pt idx="6578">
                  <c:v>0.0</c:v>
                </c:pt>
                <c:pt idx="6579">
                  <c:v>0.0</c:v>
                </c:pt>
                <c:pt idx="6580">
                  <c:v>6.016077781487227</c:v>
                </c:pt>
                <c:pt idx="6581">
                  <c:v>6.016211694806523</c:v>
                </c:pt>
                <c:pt idx="6582">
                  <c:v>6.016039064651767</c:v>
                </c:pt>
                <c:pt idx="6583">
                  <c:v>6.016141940832301</c:v>
                </c:pt>
                <c:pt idx="6584">
                  <c:v>6.016385870575335</c:v>
                </c:pt>
                <c:pt idx="6585">
                  <c:v>6.01652001486669</c:v>
                </c:pt>
                <c:pt idx="6586">
                  <c:v>6.016606981746503</c:v>
                </c:pt>
                <c:pt idx="6587">
                  <c:v>6.016701672229087</c:v>
                </c:pt>
                <c:pt idx="6588">
                  <c:v>6.016851359704448</c:v>
                </c:pt>
                <c:pt idx="6589">
                  <c:v>6.01693001188316</c:v>
                </c:pt>
                <c:pt idx="6590">
                  <c:v>0.0</c:v>
                </c:pt>
                <c:pt idx="6591">
                  <c:v>0.0</c:v>
                </c:pt>
                <c:pt idx="6592">
                  <c:v>0.0</c:v>
                </c:pt>
                <c:pt idx="6593">
                  <c:v>0.0</c:v>
                </c:pt>
                <c:pt idx="6594">
                  <c:v>0.0</c:v>
                </c:pt>
                <c:pt idx="6595">
                  <c:v>0.0</c:v>
                </c:pt>
                <c:pt idx="6596">
                  <c:v>0.0</c:v>
                </c:pt>
                <c:pt idx="6597">
                  <c:v>0.0</c:v>
                </c:pt>
                <c:pt idx="6598">
                  <c:v>0.0</c:v>
                </c:pt>
                <c:pt idx="6599">
                  <c:v>0.0</c:v>
                </c:pt>
                <c:pt idx="6600">
                  <c:v>6.015936140733634</c:v>
                </c:pt>
                <c:pt idx="6601">
                  <c:v>6.01609366862909</c:v>
                </c:pt>
                <c:pt idx="6602">
                  <c:v>6.016125864490121</c:v>
                </c:pt>
                <c:pt idx="6603">
                  <c:v>6.01629111572</c:v>
                </c:pt>
                <c:pt idx="6604">
                  <c:v>6.016559155423405</c:v>
                </c:pt>
                <c:pt idx="6605">
                  <c:v>6.016591073536435</c:v>
                </c:pt>
                <c:pt idx="6606">
                  <c:v>6.016417788412177</c:v>
                </c:pt>
                <c:pt idx="6607">
                  <c:v>6.016740760183611</c:v>
                </c:pt>
                <c:pt idx="6608">
                  <c:v>6.016827818679308</c:v>
                </c:pt>
                <c:pt idx="6609">
                  <c:v>6.016993215446773</c:v>
                </c:pt>
                <c:pt idx="6610">
                  <c:v>0.0</c:v>
                </c:pt>
                <c:pt idx="6611">
                  <c:v>0.0</c:v>
                </c:pt>
                <c:pt idx="6612">
                  <c:v>0.0</c:v>
                </c:pt>
                <c:pt idx="6613">
                  <c:v>0.0</c:v>
                </c:pt>
                <c:pt idx="6614">
                  <c:v>0.0</c:v>
                </c:pt>
                <c:pt idx="6615">
                  <c:v>0.0</c:v>
                </c:pt>
                <c:pt idx="6616">
                  <c:v>0.0</c:v>
                </c:pt>
                <c:pt idx="6617">
                  <c:v>0.0</c:v>
                </c:pt>
                <c:pt idx="6618">
                  <c:v>0.0</c:v>
                </c:pt>
                <c:pt idx="6619">
                  <c:v>0.0</c:v>
                </c:pt>
                <c:pt idx="6620">
                  <c:v>6.016038319949536</c:v>
                </c:pt>
                <c:pt idx="6621">
                  <c:v>6.01621990968065</c:v>
                </c:pt>
                <c:pt idx="6622">
                  <c:v>6.016236139966475</c:v>
                </c:pt>
                <c:pt idx="6623">
                  <c:v>6.016236023497008</c:v>
                </c:pt>
                <c:pt idx="6624">
                  <c:v>6.016417607827504</c:v>
                </c:pt>
                <c:pt idx="6625">
                  <c:v>6.016677342929868</c:v>
                </c:pt>
                <c:pt idx="6626">
                  <c:v>6.016724942208358</c:v>
                </c:pt>
                <c:pt idx="6627">
                  <c:v>6.016788129947976</c:v>
                </c:pt>
                <c:pt idx="6628">
                  <c:v>6.0169691414561</c:v>
                </c:pt>
                <c:pt idx="6629">
                  <c:v>6.017111180321709</c:v>
                </c:pt>
                <c:pt idx="6630">
                  <c:v>0.0</c:v>
                </c:pt>
                <c:pt idx="6631">
                  <c:v>0.0</c:v>
                </c:pt>
                <c:pt idx="6632">
                  <c:v>0.0</c:v>
                </c:pt>
                <c:pt idx="6633">
                  <c:v>0.0</c:v>
                </c:pt>
                <c:pt idx="6634">
                  <c:v>0.0</c:v>
                </c:pt>
                <c:pt idx="6635">
                  <c:v>0.0</c:v>
                </c:pt>
                <c:pt idx="6636">
                  <c:v>0.0</c:v>
                </c:pt>
                <c:pt idx="6637">
                  <c:v>0.0</c:v>
                </c:pt>
                <c:pt idx="6638">
                  <c:v>0.0</c:v>
                </c:pt>
                <c:pt idx="6639">
                  <c:v>0.0</c:v>
                </c:pt>
                <c:pt idx="6640">
                  <c:v>6.01611710064416</c:v>
                </c:pt>
                <c:pt idx="6641">
                  <c:v>6.015999397796731</c:v>
                </c:pt>
                <c:pt idx="6642">
                  <c:v>6.016228210343554</c:v>
                </c:pt>
                <c:pt idx="6643">
                  <c:v>6.016189213823988</c:v>
                </c:pt>
                <c:pt idx="6644">
                  <c:v>6.016504177785387</c:v>
                </c:pt>
                <c:pt idx="6645">
                  <c:v>6.016590984487867</c:v>
                </c:pt>
                <c:pt idx="6646">
                  <c:v>6.016732571928786</c:v>
                </c:pt>
                <c:pt idx="6647">
                  <c:v>6.016882449659648</c:v>
                </c:pt>
                <c:pt idx="6648">
                  <c:v>6.016969066250507</c:v>
                </c:pt>
                <c:pt idx="6649">
                  <c:v>6.017071858464234</c:v>
                </c:pt>
                <c:pt idx="6650">
                  <c:v>0.0</c:v>
                </c:pt>
                <c:pt idx="6651">
                  <c:v>0.0</c:v>
                </c:pt>
                <c:pt idx="6652">
                  <c:v>0.0</c:v>
                </c:pt>
                <c:pt idx="6653">
                  <c:v>0.0</c:v>
                </c:pt>
                <c:pt idx="6654">
                  <c:v>0.0</c:v>
                </c:pt>
                <c:pt idx="6655">
                  <c:v>0.0</c:v>
                </c:pt>
                <c:pt idx="6656">
                  <c:v>0.0</c:v>
                </c:pt>
                <c:pt idx="6657">
                  <c:v>0.0</c:v>
                </c:pt>
                <c:pt idx="6658">
                  <c:v>0.0</c:v>
                </c:pt>
                <c:pt idx="6659">
                  <c:v>0.0</c:v>
                </c:pt>
                <c:pt idx="6660">
                  <c:v>6.016061802899685</c:v>
                </c:pt>
                <c:pt idx="6661">
                  <c:v>6.016164673244268</c:v>
                </c:pt>
                <c:pt idx="6662">
                  <c:v>6.016141704448155</c:v>
                </c:pt>
                <c:pt idx="6663">
                  <c:v>6.01630712163813</c:v>
                </c:pt>
                <c:pt idx="6664">
                  <c:v>6.016401808843503</c:v>
                </c:pt>
                <c:pt idx="6665">
                  <c:v>6.016496614328987</c:v>
                </c:pt>
                <c:pt idx="6666">
                  <c:v>6.01666188210767</c:v>
                </c:pt>
                <c:pt idx="6667">
                  <c:v>6.016890499365305</c:v>
                </c:pt>
                <c:pt idx="6668">
                  <c:v>6.01684341115913</c:v>
                </c:pt>
                <c:pt idx="6669">
                  <c:v>6.017032536839243</c:v>
                </c:pt>
                <c:pt idx="6670">
                  <c:v>0.0</c:v>
                </c:pt>
                <c:pt idx="6671">
                  <c:v>0.0</c:v>
                </c:pt>
                <c:pt idx="6672">
                  <c:v>0.0</c:v>
                </c:pt>
                <c:pt idx="6673">
                  <c:v>0.0</c:v>
                </c:pt>
                <c:pt idx="6674">
                  <c:v>0.0</c:v>
                </c:pt>
                <c:pt idx="6675">
                  <c:v>0.0</c:v>
                </c:pt>
                <c:pt idx="6676">
                  <c:v>0.0</c:v>
                </c:pt>
                <c:pt idx="6677">
                  <c:v>0.0</c:v>
                </c:pt>
                <c:pt idx="6678">
                  <c:v>0.0</c:v>
                </c:pt>
                <c:pt idx="6679">
                  <c:v>0.0</c:v>
                </c:pt>
                <c:pt idx="6680">
                  <c:v>6.015944068697475</c:v>
                </c:pt>
                <c:pt idx="6681">
                  <c:v>6.015999350437554</c:v>
                </c:pt>
                <c:pt idx="6682">
                  <c:v>6.016031431228306</c:v>
                </c:pt>
                <c:pt idx="6683">
                  <c:v>6.016244165389533</c:v>
                </c:pt>
                <c:pt idx="6684">
                  <c:v>6.016401949617586</c:v>
                </c:pt>
                <c:pt idx="6685">
                  <c:v>6.016504335307205</c:v>
                </c:pt>
                <c:pt idx="6686">
                  <c:v>6.01665407104333</c:v>
                </c:pt>
                <c:pt idx="6687">
                  <c:v>6.01685117866865</c:v>
                </c:pt>
                <c:pt idx="6688">
                  <c:v>6.016977474478164</c:v>
                </c:pt>
                <c:pt idx="6689">
                  <c:v>6.016961880952474</c:v>
                </c:pt>
                <c:pt idx="6690">
                  <c:v>0.0</c:v>
                </c:pt>
                <c:pt idx="6691">
                  <c:v>0.0</c:v>
                </c:pt>
                <c:pt idx="6692">
                  <c:v>0.0</c:v>
                </c:pt>
                <c:pt idx="6693">
                  <c:v>0.0</c:v>
                </c:pt>
                <c:pt idx="6694">
                  <c:v>0.0</c:v>
                </c:pt>
                <c:pt idx="6695">
                  <c:v>0.0</c:v>
                </c:pt>
                <c:pt idx="6696">
                  <c:v>0.0</c:v>
                </c:pt>
                <c:pt idx="6697">
                  <c:v>0.0</c:v>
                </c:pt>
                <c:pt idx="6698">
                  <c:v>0.0</c:v>
                </c:pt>
                <c:pt idx="6699">
                  <c:v>0.0</c:v>
                </c:pt>
                <c:pt idx="6700">
                  <c:v>6.015849333741257</c:v>
                </c:pt>
                <c:pt idx="6701">
                  <c:v>6.015960175657033</c:v>
                </c:pt>
                <c:pt idx="6702">
                  <c:v>6.016086358804944</c:v>
                </c:pt>
                <c:pt idx="6703">
                  <c:v>6.016157528438424</c:v>
                </c:pt>
                <c:pt idx="6704">
                  <c:v>6.01632331170715</c:v>
                </c:pt>
                <c:pt idx="6705">
                  <c:v>6.01634683190214</c:v>
                </c:pt>
                <c:pt idx="6706">
                  <c:v>6.016512594284948</c:v>
                </c:pt>
                <c:pt idx="6707">
                  <c:v>6.016733079132804</c:v>
                </c:pt>
                <c:pt idx="6708">
                  <c:v>6.016851359704448</c:v>
                </c:pt>
                <c:pt idx="6709">
                  <c:v>6.01703284272136</c:v>
                </c:pt>
                <c:pt idx="6710">
                  <c:v>0.0</c:v>
                </c:pt>
                <c:pt idx="6711">
                  <c:v>0.0</c:v>
                </c:pt>
                <c:pt idx="6712">
                  <c:v>0.0</c:v>
                </c:pt>
                <c:pt idx="6713">
                  <c:v>0.0</c:v>
                </c:pt>
                <c:pt idx="6714">
                  <c:v>0.0</c:v>
                </c:pt>
                <c:pt idx="6715">
                  <c:v>0.0</c:v>
                </c:pt>
                <c:pt idx="6716">
                  <c:v>0.0</c:v>
                </c:pt>
                <c:pt idx="6717">
                  <c:v>0.0</c:v>
                </c:pt>
                <c:pt idx="6718">
                  <c:v>0.0</c:v>
                </c:pt>
                <c:pt idx="6719">
                  <c:v>0.0</c:v>
                </c:pt>
                <c:pt idx="6720">
                  <c:v>6.01595968233441</c:v>
                </c:pt>
                <c:pt idx="6721">
                  <c:v>6.015849844330115</c:v>
                </c:pt>
                <c:pt idx="6722">
                  <c:v>6.015881842890884</c:v>
                </c:pt>
                <c:pt idx="6723">
                  <c:v>6.016000070654288</c:v>
                </c:pt>
                <c:pt idx="6724">
                  <c:v>6.01626819507875</c:v>
                </c:pt>
                <c:pt idx="6725">
                  <c:v>6.01629192484892</c:v>
                </c:pt>
                <c:pt idx="6726">
                  <c:v>6.016418296522247</c:v>
                </c:pt>
                <c:pt idx="6727">
                  <c:v>6.01652075435195</c:v>
                </c:pt>
                <c:pt idx="6728">
                  <c:v>6.016709316195954</c:v>
                </c:pt>
                <c:pt idx="6729">
                  <c:v>6.016851140714588</c:v>
                </c:pt>
                <c:pt idx="6730">
                  <c:v>0.0</c:v>
                </c:pt>
                <c:pt idx="6731">
                  <c:v>0.0</c:v>
                </c:pt>
                <c:pt idx="6732">
                  <c:v>0.0</c:v>
                </c:pt>
                <c:pt idx="6733">
                  <c:v>0.0</c:v>
                </c:pt>
                <c:pt idx="6734">
                  <c:v>0.0</c:v>
                </c:pt>
                <c:pt idx="6735">
                  <c:v>0.0</c:v>
                </c:pt>
                <c:pt idx="6736">
                  <c:v>0.0</c:v>
                </c:pt>
                <c:pt idx="6737">
                  <c:v>0.0</c:v>
                </c:pt>
                <c:pt idx="6738">
                  <c:v>0.0</c:v>
                </c:pt>
                <c:pt idx="6739">
                  <c:v>0.0</c:v>
                </c:pt>
                <c:pt idx="6740">
                  <c:v>6.015817952288289</c:v>
                </c:pt>
                <c:pt idx="6741">
                  <c:v>6.015605808099804</c:v>
                </c:pt>
                <c:pt idx="6742">
                  <c:v>6.015787247198757</c:v>
                </c:pt>
                <c:pt idx="6743">
                  <c:v>6.015921389977374</c:v>
                </c:pt>
                <c:pt idx="6744">
                  <c:v>6.016087101636822</c:v>
                </c:pt>
                <c:pt idx="6745">
                  <c:v>6.01626819314639</c:v>
                </c:pt>
                <c:pt idx="6746">
                  <c:v>6.016370879869274</c:v>
                </c:pt>
                <c:pt idx="6747">
                  <c:v>6.016591359456909</c:v>
                </c:pt>
                <c:pt idx="6748">
                  <c:v>6.01655990282628</c:v>
                </c:pt>
                <c:pt idx="6749">
                  <c:v>6.01682010097302</c:v>
                </c:pt>
                <c:pt idx="6750">
                  <c:v>0.0</c:v>
                </c:pt>
                <c:pt idx="6751">
                  <c:v>0.0</c:v>
                </c:pt>
                <c:pt idx="6752">
                  <c:v>0.0</c:v>
                </c:pt>
                <c:pt idx="6753">
                  <c:v>0.0</c:v>
                </c:pt>
                <c:pt idx="6754">
                  <c:v>0.0</c:v>
                </c:pt>
                <c:pt idx="6755">
                  <c:v>0.0</c:v>
                </c:pt>
                <c:pt idx="6756">
                  <c:v>0.0</c:v>
                </c:pt>
                <c:pt idx="6757">
                  <c:v>0.0</c:v>
                </c:pt>
                <c:pt idx="6758">
                  <c:v>0.0</c:v>
                </c:pt>
                <c:pt idx="6759">
                  <c:v>0.0</c:v>
                </c:pt>
                <c:pt idx="6760">
                  <c:v>6.015754932349448</c:v>
                </c:pt>
                <c:pt idx="6761">
                  <c:v>6.015637533137751</c:v>
                </c:pt>
                <c:pt idx="6762">
                  <c:v>6.015787361607694</c:v>
                </c:pt>
                <c:pt idx="6763">
                  <c:v>6.015905851027749</c:v>
                </c:pt>
                <c:pt idx="6764">
                  <c:v>6.016008394918017</c:v>
                </c:pt>
                <c:pt idx="6765">
                  <c:v>6.016181690722172</c:v>
                </c:pt>
                <c:pt idx="6766">
                  <c:v>6.016386514097248</c:v>
                </c:pt>
                <c:pt idx="6767">
                  <c:v>6.016449837878108</c:v>
                </c:pt>
                <c:pt idx="6768">
                  <c:v>6.016623000370223</c:v>
                </c:pt>
                <c:pt idx="6769">
                  <c:v>6.016796605120216</c:v>
                </c:pt>
                <c:pt idx="6770">
                  <c:v>0.0</c:v>
                </c:pt>
                <c:pt idx="6771">
                  <c:v>0.0</c:v>
                </c:pt>
                <c:pt idx="6772">
                  <c:v>0.0</c:v>
                </c:pt>
                <c:pt idx="6773">
                  <c:v>0.0</c:v>
                </c:pt>
                <c:pt idx="6774">
                  <c:v>0.0</c:v>
                </c:pt>
                <c:pt idx="6775">
                  <c:v>0.0</c:v>
                </c:pt>
                <c:pt idx="6776">
                  <c:v>0.0</c:v>
                </c:pt>
                <c:pt idx="6777">
                  <c:v>0.0</c:v>
                </c:pt>
                <c:pt idx="6778">
                  <c:v>0.0</c:v>
                </c:pt>
                <c:pt idx="6779">
                  <c:v>0.0</c:v>
                </c:pt>
                <c:pt idx="6780">
                  <c:v>6.015684270781104</c:v>
                </c:pt>
                <c:pt idx="6781">
                  <c:v>6.015723943243815</c:v>
                </c:pt>
                <c:pt idx="6782">
                  <c:v>6.015881659094966</c:v>
                </c:pt>
                <c:pt idx="6783">
                  <c:v>6.015937072184935</c:v>
                </c:pt>
                <c:pt idx="6784">
                  <c:v>6.016086959096238</c:v>
                </c:pt>
                <c:pt idx="6785">
                  <c:v>6.016205468938117</c:v>
                </c:pt>
                <c:pt idx="6786">
                  <c:v>6.016292056287406</c:v>
                </c:pt>
                <c:pt idx="6787">
                  <c:v>6.01628442346557</c:v>
                </c:pt>
                <c:pt idx="6788">
                  <c:v>6.016576031146025</c:v>
                </c:pt>
                <c:pt idx="6789">
                  <c:v>6.01676515386125</c:v>
                </c:pt>
                <c:pt idx="6790">
                  <c:v>0.0</c:v>
                </c:pt>
                <c:pt idx="6791">
                  <c:v>0.0</c:v>
                </c:pt>
                <c:pt idx="6792">
                  <c:v>0.0</c:v>
                </c:pt>
                <c:pt idx="6793">
                  <c:v>0.0</c:v>
                </c:pt>
                <c:pt idx="6794">
                  <c:v>0.0</c:v>
                </c:pt>
                <c:pt idx="6795">
                  <c:v>0.0</c:v>
                </c:pt>
                <c:pt idx="6796">
                  <c:v>0.0</c:v>
                </c:pt>
                <c:pt idx="6797">
                  <c:v>0.0</c:v>
                </c:pt>
                <c:pt idx="6798">
                  <c:v>0.0</c:v>
                </c:pt>
                <c:pt idx="6799">
                  <c:v>0.0</c:v>
                </c:pt>
                <c:pt idx="6800">
                  <c:v>6.015700000167381</c:v>
                </c:pt>
                <c:pt idx="6801">
                  <c:v>6.015803035775924</c:v>
                </c:pt>
                <c:pt idx="6802">
                  <c:v>6.015858313984145</c:v>
                </c:pt>
                <c:pt idx="6803">
                  <c:v>6.015929438296729</c:v>
                </c:pt>
                <c:pt idx="6804">
                  <c:v>6.016126463530688</c:v>
                </c:pt>
                <c:pt idx="6805">
                  <c:v>6.016307831948674</c:v>
                </c:pt>
                <c:pt idx="6806">
                  <c:v>6.01632346691787</c:v>
                </c:pt>
                <c:pt idx="6807">
                  <c:v>6.01666244060784</c:v>
                </c:pt>
                <c:pt idx="6808">
                  <c:v>6.016670489706021</c:v>
                </c:pt>
                <c:pt idx="6809">
                  <c:v>6.016765037362791</c:v>
                </c:pt>
                <c:pt idx="6810">
                  <c:v>0.0</c:v>
                </c:pt>
                <c:pt idx="6811">
                  <c:v>0.0</c:v>
                </c:pt>
                <c:pt idx="6812">
                  <c:v>0.0</c:v>
                </c:pt>
                <c:pt idx="6813">
                  <c:v>0.0</c:v>
                </c:pt>
                <c:pt idx="6814">
                  <c:v>0.0</c:v>
                </c:pt>
                <c:pt idx="6815">
                  <c:v>0.0</c:v>
                </c:pt>
                <c:pt idx="6816">
                  <c:v>0.0</c:v>
                </c:pt>
                <c:pt idx="6817">
                  <c:v>0.0</c:v>
                </c:pt>
                <c:pt idx="6818">
                  <c:v>0.0</c:v>
                </c:pt>
                <c:pt idx="6819">
                  <c:v>0.0</c:v>
                </c:pt>
                <c:pt idx="6820">
                  <c:v>6.015810271260634</c:v>
                </c:pt>
                <c:pt idx="6821">
                  <c:v>6.015653259417586</c:v>
                </c:pt>
                <c:pt idx="6822">
                  <c:v>6.01589770581863</c:v>
                </c:pt>
                <c:pt idx="6823">
                  <c:v>6.015976569030765</c:v>
                </c:pt>
                <c:pt idx="6824">
                  <c:v>6.01622882852554</c:v>
                </c:pt>
                <c:pt idx="6825">
                  <c:v>6.01629968856043</c:v>
                </c:pt>
                <c:pt idx="6826">
                  <c:v>6.016370784371793</c:v>
                </c:pt>
                <c:pt idx="6827">
                  <c:v>6.01662312123012</c:v>
                </c:pt>
                <c:pt idx="6828">
                  <c:v>6.016544573220385</c:v>
                </c:pt>
                <c:pt idx="6829">
                  <c:v>6.016701867337725</c:v>
                </c:pt>
                <c:pt idx="6830">
                  <c:v>0.0</c:v>
                </c:pt>
                <c:pt idx="6831">
                  <c:v>0.0</c:v>
                </c:pt>
                <c:pt idx="6832">
                  <c:v>0.0</c:v>
                </c:pt>
                <c:pt idx="6833">
                  <c:v>0.0</c:v>
                </c:pt>
                <c:pt idx="6834">
                  <c:v>0.0</c:v>
                </c:pt>
                <c:pt idx="6835">
                  <c:v>0.0</c:v>
                </c:pt>
                <c:pt idx="6836">
                  <c:v>0.0</c:v>
                </c:pt>
                <c:pt idx="6837">
                  <c:v>0.0</c:v>
                </c:pt>
                <c:pt idx="6838">
                  <c:v>0.0</c:v>
                </c:pt>
                <c:pt idx="6839">
                  <c:v>0.0</c:v>
                </c:pt>
                <c:pt idx="6840">
                  <c:v>6.015857503890609</c:v>
                </c:pt>
                <c:pt idx="6841">
                  <c:v>6.015897013975994</c:v>
                </c:pt>
                <c:pt idx="6842">
                  <c:v>6.016023335144208</c:v>
                </c:pt>
                <c:pt idx="6843">
                  <c:v>6.016055022194233</c:v>
                </c:pt>
                <c:pt idx="6844">
                  <c:v>6.016157732376825</c:v>
                </c:pt>
                <c:pt idx="6845">
                  <c:v>6.016339222034004</c:v>
                </c:pt>
                <c:pt idx="6846">
                  <c:v>6.016504983684917</c:v>
                </c:pt>
                <c:pt idx="6847">
                  <c:v>6.016583360954425</c:v>
                </c:pt>
                <c:pt idx="6848">
                  <c:v>6.016819732513766</c:v>
                </c:pt>
                <c:pt idx="6849">
                  <c:v>6.01685172739513</c:v>
                </c:pt>
                <c:pt idx="6850">
                  <c:v>0.0</c:v>
                </c:pt>
                <c:pt idx="6851">
                  <c:v>0.0</c:v>
                </c:pt>
                <c:pt idx="6852">
                  <c:v>0.0</c:v>
                </c:pt>
                <c:pt idx="6853">
                  <c:v>0.0</c:v>
                </c:pt>
                <c:pt idx="6854">
                  <c:v>0.0</c:v>
                </c:pt>
                <c:pt idx="6855">
                  <c:v>0.0</c:v>
                </c:pt>
                <c:pt idx="6856">
                  <c:v>0.0</c:v>
                </c:pt>
                <c:pt idx="6857">
                  <c:v>0.0</c:v>
                </c:pt>
                <c:pt idx="6858">
                  <c:v>0.0</c:v>
                </c:pt>
                <c:pt idx="6859">
                  <c:v>0.0</c:v>
                </c:pt>
                <c:pt idx="6860">
                  <c:v>6.01620383457287</c:v>
                </c:pt>
                <c:pt idx="6861">
                  <c:v>6.015999397796731</c:v>
                </c:pt>
                <c:pt idx="6862">
                  <c:v>6.016110161689409</c:v>
                </c:pt>
                <c:pt idx="6863">
                  <c:v>6.01617353185325</c:v>
                </c:pt>
                <c:pt idx="6864">
                  <c:v>6.016299139063796</c:v>
                </c:pt>
                <c:pt idx="6865">
                  <c:v>6.016551664486856</c:v>
                </c:pt>
                <c:pt idx="6866">
                  <c:v>6.01665407104333</c:v>
                </c:pt>
                <c:pt idx="6867">
                  <c:v>6.016811858204473</c:v>
                </c:pt>
                <c:pt idx="6868">
                  <c:v>6.016851359704448</c:v>
                </c:pt>
                <c:pt idx="6869">
                  <c:v>6.016977484499231</c:v>
                </c:pt>
                <c:pt idx="6870">
                  <c:v>0.0</c:v>
                </c:pt>
                <c:pt idx="6871">
                  <c:v>0.0</c:v>
                </c:pt>
                <c:pt idx="6872">
                  <c:v>0.0</c:v>
                </c:pt>
                <c:pt idx="6873">
                  <c:v>0.0</c:v>
                </c:pt>
                <c:pt idx="6874">
                  <c:v>0.0</c:v>
                </c:pt>
                <c:pt idx="6875">
                  <c:v>0.0</c:v>
                </c:pt>
                <c:pt idx="6876">
                  <c:v>0.0</c:v>
                </c:pt>
                <c:pt idx="6877">
                  <c:v>0.0</c:v>
                </c:pt>
                <c:pt idx="6878">
                  <c:v>0.0</c:v>
                </c:pt>
                <c:pt idx="6879">
                  <c:v>0.0</c:v>
                </c:pt>
                <c:pt idx="6880">
                  <c:v>6.016077781487227</c:v>
                </c:pt>
                <c:pt idx="6881">
                  <c:v>6.016117863577077</c:v>
                </c:pt>
                <c:pt idx="6882">
                  <c:v>6.016165019064118</c:v>
                </c:pt>
                <c:pt idx="6883">
                  <c:v>6.01629144030127</c:v>
                </c:pt>
                <c:pt idx="6884">
                  <c:v>6.016370239853583</c:v>
                </c:pt>
                <c:pt idx="6885">
                  <c:v>6.016512226912075</c:v>
                </c:pt>
                <c:pt idx="6886">
                  <c:v>6.01667804218249</c:v>
                </c:pt>
                <c:pt idx="6887">
                  <c:v>6.016756859021267</c:v>
                </c:pt>
                <c:pt idx="6888">
                  <c:v>6.017087536145596</c:v>
                </c:pt>
                <c:pt idx="6889">
                  <c:v>6.016993215446773</c:v>
                </c:pt>
                <c:pt idx="6890">
                  <c:v>0.0</c:v>
                </c:pt>
                <c:pt idx="6891">
                  <c:v>0.0</c:v>
                </c:pt>
                <c:pt idx="6892">
                  <c:v>0.0</c:v>
                </c:pt>
                <c:pt idx="6893">
                  <c:v>0.0</c:v>
                </c:pt>
                <c:pt idx="6894">
                  <c:v>0.0</c:v>
                </c:pt>
                <c:pt idx="6895">
                  <c:v>0.0</c:v>
                </c:pt>
                <c:pt idx="6896">
                  <c:v>0.0</c:v>
                </c:pt>
                <c:pt idx="6897">
                  <c:v>0.0</c:v>
                </c:pt>
                <c:pt idx="6898">
                  <c:v>0.0</c:v>
                </c:pt>
                <c:pt idx="6899">
                  <c:v>0.0</c:v>
                </c:pt>
                <c:pt idx="6900">
                  <c:v>6.016140689834148</c:v>
                </c:pt>
                <c:pt idx="6901">
                  <c:v>6.016148646011898</c:v>
                </c:pt>
                <c:pt idx="6902">
                  <c:v>6.016031130335143</c:v>
                </c:pt>
                <c:pt idx="6903">
                  <c:v>6.016401628139444</c:v>
                </c:pt>
                <c:pt idx="6904">
                  <c:v>6.016330921246236</c:v>
                </c:pt>
                <c:pt idx="6905">
                  <c:v>6.01649668663424</c:v>
                </c:pt>
                <c:pt idx="6906">
                  <c:v>6.016567474821463</c:v>
                </c:pt>
                <c:pt idx="6907">
                  <c:v>6.016803670292949</c:v>
                </c:pt>
                <c:pt idx="6908">
                  <c:v>6.016961522758054</c:v>
                </c:pt>
                <c:pt idx="6909">
                  <c:v>6.017158212022911</c:v>
                </c:pt>
                <c:pt idx="6910">
                  <c:v>0.0</c:v>
                </c:pt>
                <c:pt idx="6911">
                  <c:v>0.0</c:v>
                </c:pt>
                <c:pt idx="6912">
                  <c:v>0.0</c:v>
                </c:pt>
                <c:pt idx="6913">
                  <c:v>0.0</c:v>
                </c:pt>
                <c:pt idx="6914">
                  <c:v>0.0</c:v>
                </c:pt>
                <c:pt idx="6915">
                  <c:v>0.0</c:v>
                </c:pt>
                <c:pt idx="6916">
                  <c:v>0.0</c:v>
                </c:pt>
                <c:pt idx="6917">
                  <c:v>0.0</c:v>
                </c:pt>
                <c:pt idx="6918">
                  <c:v>0.0</c:v>
                </c:pt>
                <c:pt idx="6919">
                  <c:v>0.0</c:v>
                </c:pt>
                <c:pt idx="6920">
                  <c:v>6.015975412269245</c:v>
                </c:pt>
                <c:pt idx="6921">
                  <c:v>6.016054671084905</c:v>
                </c:pt>
                <c:pt idx="6922">
                  <c:v>6.016070701484095</c:v>
                </c:pt>
                <c:pt idx="6923">
                  <c:v>6.016165529026925</c:v>
                </c:pt>
                <c:pt idx="6924">
                  <c:v>6.016338970226172</c:v>
                </c:pt>
                <c:pt idx="6925">
                  <c:v>6.016614612162504</c:v>
                </c:pt>
                <c:pt idx="6926">
                  <c:v>6.016646441046017</c:v>
                </c:pt>
                <c:pt idx="6927">
                  <c:v>6.016835500026668</c:v>
                </c:pt>
                <c:pt idx="6928">
                  <c:v>6.016946149758324</c:v>
                </c:pt>
                <c:pt idx="6929">
                  <c:v>6.017119313312</c:v>
                </c:pt>
                <c:pt idx="6930">
                  <c:v>0.0</c:v>
                </c:pt>
                <c:pt idx="6931">
                  <c:v>0.0</c:v>
                </c:pt>
                <c:pt idx="6932">
                  <c:v>0.0</c:v>
                </c:pt>
                <c:pt idx="6933">
                  <c:v>0.0</c:v>
                </c:pt>
                <c:pt idx="6934">
                  <c:v>0.0</c:v>
                </c:pt>
                <c:pt idx="6935">
                  <c:v>0.0</c:v>
                </c:pt>
                <c:pt idx="6936">
                  <c:v>0.0</c:v>
                </c:pt>
                <c:pt idx="6937">
                  <c:v>0.0</c:v>
                </c:pt>
                <c:pt idx="6938">
                  <c:v>0.0</c:v>
                </c:pt>
                <c:pt idx="6939">
                  <c:v>0.0</c:v>
                </c:pt>
                <c:pt idx="6940">
                  <c:v>6.015912458269725</c:v>
                </c:pt>
                <c:pt idx="6941">
                  <c:v>6.01604686002068</c:v>
                </c:pt>
                <c:pt idx="6942">
                  <c:v>6.01610994726969</c:v>
                </c:pt>
                <c:pt idx="6943">
                  <c:v>6.01632280268204</c:v>
                </c:pt>
                <c:pt idx="6944">
                  <c:v>6.016512226912075</c:v>
                </c:pt>
                <c:pt idx="6945">
                  <c:v>6.016520343700796</c:v>
                </c:pt>
                <c:pt idx="6946">
                  <c:v>6.016669942143552</c:v>
                </c:pt>
                <c:pt idx="6947">
                  <c:v>6.016843549491177</c:v>
                </c:pt>
                <c:pt idx="6948">
                  <c:v>6.01689086771815</c:v>
                </c:pt>
                <c:pt idx="6949">
                  <c:v>6.01696980599143</c:v>
                </c:pt>
                <c:pt idx="6950">
                  <c:v>0.0</c:v>
                </c:pt>
                <c:pt idx="6951">
                  <c:v>0.0</c:v>
                </c:pt>
                <c:pt idx="6952">
                  <c:v>0.0</c:v>
                </c:pt>
                <c:pt idx="6953">
                  <c:v>0.0</c:v>
                </c:pt>
                <c:pt idx="6954">
                  <c:v>0.0</c:v>
                </c:pt>
                <c:pt idx="6955">
                  <c:v>0.0</c:v>
                </c:pt>
                <c:pt idx="6956">
                  <c:v>0.0</c:v>
                </c:pt>
                <c:pt idx="6957">
                  <c:v>0.0</c:v>
                </c:pt>
                <c:pt idx="6958">
                  <c:v>0.0</c:v>
                </c:pt>
                <c:pt idx="6959">
                  <c:v>0.0</c:v>
                </c:pt>
                <c:pt idx="6960">
                  <c:v>6.015865431237017</c:v>
                </c:pt>
                <c:pt idx="6961">
                  <c:v>6.016094132490702</c:v>
                </c:pt>
                <c:pt idx="6962">
                  <c:v>6.016228116121333</c:v>
                </c:pt>
                <c:pt idx="6963">
                  <c:v>6.016196798232662</c:v>
                </c:pt>
                <c:pt idx="6964">
                  <c:v>6.016409509002542</c:v>
                </c:pt>
                <c:pt idx="6965">
                  <c:v>6.016559713635237</c:v>
                </c:pt>
                <c:pt idx="6966">
                  <c:v>6.016614612162504</c:v>
                </c:pt>
                <c:pt idx="6967">
                  <c:v>6.016788078192246</c:v>
                </c:pt>
                <c:pt idx="6968">
                  <c:v>6.016843426172183</c:v>
                </c:pt>
                <c:pt idx="6969">
                  <c:v>6.01714282097188</c:v>
                </c:pt>
                <c:pt idx="6970">
                  <c:v>0.0</c:v>
                </c:pt>
                <c:pt idx="6971">
                  <c:v>0.0</c:v>
                </c:pt>
                <c:pt idx="6972">
                  <c:v>0.0</c:v>
                </c:pt>
                <c:pt idx="6973">
                  <c:v>0.0</c:v>
                </c:pt>
                <c:pt idx="6974">
                  <c:v>0.0</c:v>
                </c:pt>
                <c:pt idx="6975">
                  <c:v>0.0</c:v>
                </c:pt>
                <c:pt idx="6976">
                  <c:v>0.0</c:v>
                </c:pt>
                <c:pt idx="6977">
                  <c:v>0.0</c:v>
                </c:pt>
                <c:pt idx="6978">
                  <c:v>0.0</c:v>
                </c:pt>
                <c:pt idx="6979">
                  <c:v>0.0</c:v>
                </c:pt>
                <c:pt idx="6980">
                  <c:v>6.015959729443517</c:v>
                </c:pt>
                <c:pt idx="6981">
                  <c:v>6.01607798680787</c:v>
                </c:pt>
                <c:pt idx="6982">
                  <c:v>6.016110067283708</c:v>
                </c:pt>
                <c:pt idx="6983">
                  <c:v>6.016173625896467</c:v>
                </c:pt>
                <c:pt idx="6984">
                  <c:v>6.016267729387419</c:v>
                </c:pt>
                <c:pt idx="6985">
                  <c:v>6.016417906677281</c:v>
                </c:pt>
                <c:pt idx="6986">
                  <c:v>6.016764488498377</c:v>
                </c:pt>
                <c:pt idx="6987">
                  <c:v>6.016772537972797</c:v>
                </c:pt>
                <c:pt idx="6988">
                  <c:v>6.016859052356078</c:v>
                </c:pt>
                <c:pt idx="6989">
                  <c:v>6.016938113943235</c:v>
                </c:pt>
                <c:pt idx="6990">
                  <c:v>0.0</c:v>
                </c:pt>
                <c:pt idx="6991">
                  <c:v>0.0</c:v>
                </c:pt>
                <c:pt idx="6992">
                  <c:v>0.0</c:v>
                </c:pt>
                <c:pt idx="6993">
                  <c:v>0.0</c:v>
                </c:pt>
                <c:pt idx="6994">
                  <c:v>0.0</c:v>
                </c:pt>
                <c:pt idx="6995">
                  <c:v>0.0</c:v>
                </c:pt>
                <c:pt idx="6996">
                  <c:v>0.0</c:v>
                </c:pt>
                <c:pt idx="6997">
                  <c:v>0.0</c:v>
                </c:pt>
                <c:pt idx="6998">
                  <c:v>0.0</c:v>
                </c:pt>
                <c:pt idx="6999">
                  <c:v>0.0</c:v>
                </c:pt>
                <c:pt idx="7000">
                  <c:v>6.01595982541135</c:v>
                </c:pt>
                <c:pt idx="7001">
                  <c:v>6.015897210499684</c:v>
                </c:pt>
                <c:pt idx="7002">
                  <c:v>6.016094407511908</c:v>
                </c:pt>
                <c:pt idx="7003">
                  <c:v>6.016094339328927</c:v>
                </c:pt>
                <c:pt idx="7004">
                  <c:v>6.01618943954183</c:v>
                </c:pt>
                <c:pt idx="7005">
                  <c:v>6.016378610371301</c:v>
                </c:pt>
                <c:pt idx="7006">
                  <c:v>6.016567474821463</c:v>
                </c:pt>
                <c:pt idx="7007">
                  <c:v>6.016685588059315</c:v>
                </c:pt>
                <c:pt idx="7008">
                  <c:v>6.016725466179101</c:v>
                </c:pt>
                <c:pt idx="7009">
                  <c:v>6.016906523853664</c:v>
                </c:pt>
                <c:pt idx="7010">
                  <c:v>0.0</c:v>
                </c:pt>
                <c:pt idx="7011">
                  <c:v>0.0</c:v>
                </c:pt>
                <c:pt idx="7012">
                  <c:v>0.0</c:v>
                </c:pt>
                <c:pt idx="7013">
                  <c:v>0.0</c:v>
                </c:pt>
                <c:pt idx="7014">
                  <c:v>0.0</c:v>
                </c:pt>
                <c:pt idx="7015">
                  <c:v>0.0</c:v>
                </c:pt>
                <c:pt idx="7016">
                  <c:v>0.0</c:v>
                </c:pt>
                <c:pt idx="7017">
                  <c:v>0.0</c:v>
                </c:pt>
                <c:pt idx="7018">
                  <c:v>0.0</c:v>
                </c:pt>
                <c:pt idx="7019">
                  <c:v>0.0</c:v>
                </c:pt>
                <c:pt idx="7020">
                  <c:v>6.015975364990568</c:v>
                </c:pt>
                <c:pt idx="7021">
                  <c:v>6.015960032601116</c:v>
                </c:pt>
                <c:pt idx="7022">
                  <c:v>6.0159211598737</c:v>
                </c:pt>
                <c:pt idx="7023">
                  <c:v>6.016204988866256</c:v>
                </c:pt>
                <c:pt idx="7024">
                  <c:v>6.016149683707981</c:v>
                </c:pt>
                <c:pt idx="7025">
                  <c:v>6.016441190657038</c:v>
                </c:pt>
                <c:pt idx="7026">
                  <c:v>6.01652019617035</c:v>
                </c:pt>
                <c:pt idx="7027">
                  <c:v>6.016733095680407</c:v>
                </c:pt>
                <c:pt idx="7028">
                  <c:v>6.016772718859154</c:v>
                </c:pt>
                <c:pt idx="7029">
                  <c:v>6.016820088425034</c:v>
                </c:pt>
                <c:pt idx="7030">
                  <c:v>0.0</c:v>
                </c:pt>
                <c:pt idx="7031">
                  <c:v>0.0</c:v>
                </c:pt>
                <c:pt idx="7032">
                  <c:v>0.0</c:v>
                </c:pt>
                <c:pt idx="7033">
                  <c:v>0.0</c:v>
                </c:pt>
                <c:pt idx="7034">
                  <c:v>0.0</c:v>
                </c:pt>
                <c:pt idx="7035">
                  <c:v>0.0</c:v>
                </c:pt>
                <c:pt idx="7036">
                  <c:v>0.0</c:v>
                </c:pt>
                <c:pt idx="7037">
                  <c:v>0.0</c:v>
                </c:pt>
                <c:pt idx="7038">
                  <c:v>0.0</c:v>
                </c:pt>
                <c:pt idx="7039">
                  <c:v>0.0</c:v>
                </c:pt>
                <c:pt idx="7040">
                  <c:v>6.015857503890609</c:v>
                </c:pt>
                <c:pt idx="7041">
                  <c:v>6.015928576444264</c:v>
                </c:pt>
                <c:pt idx="7042">
                  <c:v>6.01604740778899</c:v>
                </c:pt>
                <c:pt idx="7043">
                  <c:v>6.016134072599581</c:v>
                </c:pt>
                <c:pt idx="7044">
                  <c:v>6.016158218062976</c:v>
                </c:pt>
                <c:pt idx="7045">
                  <c:v>6.01633119395783</c:v>
                </c:pt>
                <c:pt idx="7046">
                  <c:v>6.01644951715272</c:v>
                </c:pt>
                <c:pt idx="7047">
                  <c:v>6.016654391437343</c:v>
                </c:pt>
                <c:pt idx="7048">
                  <c:v>6.016811965051763</c:v>
                </c:pt>
                <c:pt idx="7049">
                  <c:v>6.016930432579068</c:v>
                </c:pt>
                <c:pt idx="7050">
                  <c:v>0.0</c:v>
                </c:pt>
                <c:pt idx="7051">
                  <c:v>0.0</c:v>
                </c:pt>
                <c:pt idx="7052">
                  <c:v>0.0</c:v>
                </c:pt>
                <c:pt idx="7053">
                  <c:v>0.0</c:v>
                </c:pt>
                <c:pt idx="7054">
                  <c:v>0.0</c:v>
                </c:pt>
                <c:pt idx="7055">
                  <c:v>0.0</c:v>
                </c:pt>
                <c:pt idx="7056">
                  <c:v>0.0</c:v>
                </c:pt>
                <c:pt idx="7057">
                  <c:v>0.0</c:v>
                </c:pt>
                <c:pt idx="7058">
                  <c:v>0.0</c:v>
                </c:pt>
                <c:pt idx="7059">
                  <c:v>0.0</c:v>
                </c:pt>
                <c:pt idx="7060">
                  <c:v>6.015896728614929</c:v>
                </c:pt>
                <c:pt idx="7061">
                  <c:v>6.015849941781791</c:v>
                </c:pt>
                <c:pt idx="7062">
                  <c:v>6.016023819627838</c:v>
                </c:pt>
                <c:pt idx="7063">
                  <c:v>6.016149802311888</c:v>
                </c:pt>
                <c:pt idx="7064">
                  <c:v>6.016213217940715</c:v>
                </c:pt>
                <c:pt idx="7065">
                  <c:v>6.016354831564641</c:v>
                </c:pt>
                <c:pt idx="7066">
                  <c:v>6.016473246365534</c:v>
                </c:pt>
                <c:pt idx="7067">
                  <c:v>6.016599459242688</c:v>
                </c:pt>
                <c:pt idx="7068">
                  <c:v>6.016804002279708</c:v>
                </c:pt>
                <c:pt idx="7069">
                  <c:v>6.016843460151061</c:v>
                </c:pt>
                <c:pt idx="7070">
                  <c:v>0.0</c:v>
                </c:pt>
                <c:pt idx="7071">
                  <c:v>0.0</c:v>
                </c:pt>
                <c:pt idx="7072">
                  <c:v>0.0</c:v>
                </c:pt>
                <c:pt idx="7073">
                  <c:v>0.0</c:v>
                </c:pt>
                <c:pt idx="7074">
                  <c:v>0.0</c:v>
                </c:pt>
                <c:pt idx="7075">
                  <c:v>0.0</c:v>
                </c:pt>
                <c:pt idx="7076">
                  <c:v>0.0</c:v>
                </c:pt>
                <c:pt idx="7077">
                  <c:v>0.0</c:v>
                </c:pt>
                <c:pt idx="7078">
                  <c:v>0.0</c:v>
                </c:pt>
                <c:pt idx="7079">
                  <c:v>0.0</c:v>
                </c:pt>
                <c:pt idx="7080">
                  <c:v>6.015873367545288</c:v>
                </c:pt>
                <c:pt idx="7081">
                  <c:v>6.015929037235446</c:v>
                </c:pt>
                <c:pt idx="7082">
                  <c:v>6.015787361607694</c:v>
                </c:pt>
                <c:pt idx="7083">
                  <c:v>6.016157802868822</c:v>
                </c:pt>
                <c:pt idx="7084">
                  <c:v>6.01616578097334</c:v>
                </c:pt>
                <c:pt idx="7085">
                  <c:v>6.01636273561365</c:v>
                </c:pt>
                <c:pt idx="7086">
                  <c:v>6.016497025350087</c:v>
                </c:pt>
                <c:pt idx="7087">
                  <c:v>6.016536434232841</c:v>
                </c:pt>
                <c:pt idx="7088">
                  <c:v>6.01666271951343</c:v>
                </c:pt>
                <c:pt idx="7089">
                  <c:v>6.016922383201407</c:v>
                </c:pt>
                <c:pt idx="7090">
                  <c:v>0.0</c:v>
                </c:pt>
                <c:pt idx="7091">
                  <c:v>0.0</c:v>
                </c:pt>
                <c:pt idx="7092">
                  <c:v>0.0</c:v>
                </c:pt>
                <c:pt idx="7093">
                  <c:v>0.0</c:v>
                </c:pt>
                <c:pt idx="7094">
                  <c:v>0.0</c:v>
                </c:pt>
                <c:pt idx="7095">
                  <c:v>0.0</c:v>
                </c:pt>
                <c:pt idx="7096">
                  <c:v>0.0</c:v>
                </c:pt>
                <c:pt idx="7097">
                  <c:v>0.0</c:v>
                </c:pt>
                <c:pt idx="7098">
                  <c:v>0.0</c:v>
                </c:pt>
                <c:pt idx="7099">
                  <c:v>0.0</c:v>
                </c:pt>
                <c:pt idx="7100">
                  <c:v>6.015873140352314</c:v>
                </c:pt>
                <c:pt idx="7101">
                  <c:v>6.015944576983569</c:v>
                </c:pt>
                <c:pt idx="7102">
                  <c:v>6.015858389148288</c:v>
                </c:pt>
                <c:pt idx="7103">
                  <c:v>6.01609475492349</c:v>
                </c:pt>
                <c:pt idx="7104">
                  <c:v>6.016087216329847</c:v>
                </c:pt>
                <c:pt idx="7105">
                  <c:v>6.016418227323475</c:v>
                </c:pt>
                <c:pt idx="7106">
                  <c:v>6.016449566801225</c:v>
                </c:pt>
                <c:pt idx="7107">
                  <c:v>6.016622981675593</c:v>
                </c:pt>
                <c:pt idx="7108">
                  <c:v>6.016788323775415</c:v>
                </c:pt>
                <c:pt idx="7109">
                  <c:v>6.016875013290627</c:v>
                </c:pt>
                <c:pt idx="7110">
                  <c:v>0.0</c:v>
                </c:pt>
                <c:pt idx="7111">
                  <c:v>0.0</c:v>
                </c:pt>
                <c:pt idx="7112">
                  <c:v>0.0</c:v>
                </c:pt>
                <c:pt idx="7113">
                  <c:v>0.0</c:v>
                </c:pt>
                <c:pt idx="7114">
                  <c:v>0.0</c:v>
                </c:pt>
                <c:pt idx="7115">
                  <c:v>0.0</c:v>
                </c:pt>
                <c:pt idx="7116">
                  <c:v>0.0</c:v>
                </c:pt>
                <c:pt idx="7117">
                  <c:v>0.0</c:v>
                </c:pt>
                <c:pt idx="7118">
                  <c:v>0.0</c:v>
                </c:pt>
                <c:pt idx="7119">
                  <c:v>0.0</c:v>
                </c:pt>
                <c:pt idx="7120">
                  <c:v>6.016022732598297</c:v>
                </c:pt>
                <c:pt idx="7121">
                  <c:v>6.015928810546698</c:v>
                </c:pt>
                <c:pt idx="7122">
                  <c:v>6.015865926348265</c:v>
                </c:pt>
                <c:pt idx="7123">
                  <c:v>6.016086706368115</c:v>
                </c:pt>
                <c:pt idx="7124">
                  <c:v>6.016118557301809</c:v>
                </c:pt>
                <c:pt idx="7125">
                  <c:v>6.016378469420526</c:v>
                </c:pt>
                <c:pt idx="7126">
                  <c:v>6.01645728884878</c:v>
                </c:pt>
                <c:pt idx="7127">
                  <c:v>6.016536294231696</c:v>
                </c:pt>
                <c:pt idx="7128">
                  <c:v>6.01677241521378</c:v>
                </c:pt>
                <c:pt idx="7129">
                  <c:v>6.016780832873323</c:v>
                </c:pt>
                <c:pt idx="7130">
                  <c:v>0.0</c:v>
                </c:pt>
                <c:pt idx="7131">
                  <c:v>0.0</c:v>
                </c:pt>
                <c:pt idx="7132">
                  <c:v>0.0</c:v>
                </c:pt>
                <c:pt idx="7133">
                  <c:v>0.0</c:v>
                </c:pt>
                <c:pt idx="7134">
                  <c:v>0.0</c:v>
                </c:pt>
                <c:pt idx="7135">
                  <c:v>0.0</c:v>
                </c:pt>
                <c:pt idx="7136">
                  <c:v>0.0</c:v>
                </c:pt>
                <c:pt idx="7137">
                  <c:v>0.0</c:v>
                </c:pt>
                <c:pt idx="7138">
                  <c:v>0.0</c:v>
                </c:pt>
                <c:pt idx="7139">
                  <c:v>0.0</c:v>
                </c:pt>
                <c:pt idx="7140">
                  <c:v>6.015881001961866</c:v>
                </c:pt>
                <c:pt idx="7141">
                  <c:v>6.015936671902925</c:v>
                </c:pt>
                <c:pt idx="7142">
                  <c:v>6.015913357716605</c:v>
                </c:pt>
                <c:pt idx="7143">
                  <c:v>6.016031706873544</c:v>
                </c:pt>
                <c:pt idx="7144">
                  <c:v>6.016220828339778</c:v>
                </c:pt>
                <c:pt idx="7145">
                  <c:v>6.016465247285574</c:v>
                </c:pt>
                <c:pt idx="7146">
                  <c:v>6.016551884423508</c:v>
                </c:pt>
                <c:pt idx="7147">
                  <c:v>6.016559933403335</c:v>
                </c:pt>
                <c:pt idx="7148">
                  <c:v>6.016866963845414</c:v>
                </c:pt>
                <c:pt idx="7149">
                  <c:v>6.016914471581889</c:v>
                </c:pt>
                <c:pt idx="7150">
                  <c:v>0.0</c:v>
                </c:pt>
                <c:pt idx="7151">
                  <c:v>0.0</c:v>
                </c:pt>
                <c:pt idx="7152">
                  <c:v>0.0</c:v>
                </c:pt>
                <c:pt idx="7153">
                  <c:v>0.0</c:v>
                </c:pt>
                <c:pt idx="7154">
                  <c:v>0.0</c:v>
                </c:pt>
                <c:pt idx="7155">
                  <c:v>0.0</c:v>
                </c:pt>
                <c:pt idx="7156">
                  <c:v>0.0</c:v>
                </c:pt>
                <c:pt idx="7157">
                  <c:v>0.0</c:v>
                </c:pt>
                <c:pt idx="7158">
                  <c:v>0.0</c:v>
                </c:pt>
                <c:pt idx="7159">
                  <c:v>0.0</c:v>
                </c:pt>
                <c:pt idx="7160">
                  <c:v>6.015810137093897</c:v>
                </c:pt>
                <c:pt idx="7161">
                  <c:v>6.015952398681526</c:v>
                </c:pt>
                <c:pt idx="7162">
                  <c:v>6.016007652952903</c:v>
                </c:pt>
                <c:pt idx="7163">
                  <c:v>6.016110577150624</c:v>
                </c:pt>
                <c:pt idx="7164">
                  <c:v>6.016236367805351</c:v>
                </c:pt>
                <c:pt idx="7165">
                  <c:v>6.016323286148968</c:v>
                </c:pt>
                <c:pt idx="7166">
                  <c:v>6.016543835371355</c:v>
                </c:pt>
                <c:pt idx="7167">
                  <c:v>6.016434252817279</c:v>
                </c:pt>
                <c:pt idx="7168">
                  <c:v>6.016890605896274</c:v>
                </c:pt>
                <c:pt idx="7169">
                  <c:v>6.016906284229136</c:v>
                </c:pt>
                <c:pt idx="7170">
                  <c:v>0.0</c:v>
                </c:pt>
                <c:pt idx="7171">
                  <c:v>0.0</c:v>
                </c:pt>
                <c:pt idx="7172">
                  <c:v>0.0</c:v>
                </c:pt>
                <c:pt idx="7173">
                  <c:v>0.0</c:v>
                </c:pt>
                <c:pt idx="7174">
                  <c:v>0.0</c:v>
                </c:pt>
                <c:pt idx="7175">
                  <c:v>0.0</c:v>
                </c:pt>
                <c:pt idx="7176">
                  <c:v>0.0</c:v>
                </c:pt>
                <c:pt idx="7177">
                  <c:v>0.0</c:v>
                </c:pt>
                <c:pt idx="7178">
                  <c:v>0.0</c:v>
                </c:pt>
                <c:pt idx="7179">
                  <c:v>0.0</c:v>
                </c:pt>
                <c:pt idx="7180">
                  <c:v>6.015952048195745</c:v>
                </c:pt>
                <c:pt idx="7181">
                  <c:v>6.015991859760807</c:v>
                </c:pt>
                <c:pt idx="7182">
                  <c:v>6.015976453313855</c:v>
                </c:pt>
                <c:pt idx="7183">
                  <c:v>6.016197214278995</c:v>
                </c:pt>
                <c:pt idx="7184">
                  <c:v>6.01626807589857</c:v>
                </c:pt>
                <c:pt idx="7185">
                  <c:v>6.01629192484892</c:v>
                </c:pt>
                <c:pt idx="7186">
                  <c:v>6.01657557418966</c:v>
                </c:pt>
                <c:pt idx="7187">
                  <c:v>6.016756859021267</c:v>
                </c:pt>
                <c:pt idx="7188">
                  <c:v>6.016788449465314</c:v>
                </c:pt>
                <c:pt idx="7189">
                  <c:v>6.016977484499231</c:v>
                </c:pt>
                <c:pt idx="7190">
                  <c:v>0.0</c:v>
                </c:pt>
                <c:pt idx="7191">
                  <c:v>0.0</c:v>
                </c:pt>
                <c:pt idx="7192">
                  <c:v>0.0</c:v>
                </c:pt>
                <c:pt idx="7193">
                  <c:v>0.0</c:v>
                </c:pt>
                <c:pt idx="7194">
                  <c:v>0.0</c:v>
                </c:pt>
                <c:pt idx="7195">
                  <c:v>0.0</c:v>
                </c:pt>
                <c:pt idx="7196">
                  <c:v>0.0</c:v>
                </c:pt>
                <c:pt idx="7197">
                  <c:v>0.0</c:v>
                </c:pt>
                <c:pt idx="7198">
                  <c:v>0.0</c:v>
                </c:pt>
                <c:pt idx="7199">
                  <c:v>0.0</c:v>
                </c:pt>
                <c:pt idx="7200">
                  <c:v>6.016046188070998</c:v>
                </c:pt>
                <c:pt idx="7201">
                  <c:v>6.015975809433893</c:v>
                </c:pt>
                <c:pt idx="7202">
                  <c:v>6.016243750209946</c:v>
                </c:pt>
                <c:pt idx="7203">
                  <c:v>6.016283532795486</c:v>
                </c:pt>
                <c:pt idx="7204">
                  <c:v>6.016409509002542</c:v>
                </c:pt>
                <c:pt idx="7205">
                  <c:v>6.016488236700638</c:v>
                </c:pt>
                <c:pt idx="7206">
                  <c:v>6.01681141498408</c:v>
                </c:pt>
                <c:pt idx="7207">
                  <c:v>6.01685878493206</c:v>
                </c:pt>
                <c:pt idx="7208">
                  <c:v>6.016977559528754</c:v>
                </c:pt>
                <c:pt idx="7209">
                  <c:v>6.017016881075795</c:v>
                </c:pt>
                <c:pt idx="7210">
                  <c:v>0.0</c:v>
                </c:pt>
                <c:pt idx="7211">
                  <c:v>0.0</c:v>
                </c:pt>
                <c:pt idx="7212">
                  <c:v>0.0</c:v>
                </c:pt>
                <c:pt idx="7213">
                  <c:v>0.0</c:v>
                </c:pt>
                <c:pt idx="7214">
                  <c:v>0.0</c:v>
                </c:pt>
                <c:pt idx="7215">
                  <c:v>0.0</c:v>
                </c:pt>
                <c:pt idx="7216">
                  <c:v>0.0</c:v>
                </c:pt>
                <c:pt idx="7217">
                  <c:v>0.0</c:v>
                </c:pt>
                <c:pt idx="7218">
                  <c:v>0.0</c:v>
                </c:pt>
                <c:pt idx="7219">
                  <c:v>0.0</c:v>
                </c:pt>
                <c:pt idx="7220">
                  <c:v>6.016046369006014</c:v>
                </c:pt>
                <c:pt idx="7221">
                  <c:v>6.016070353583867</c:v>
                </c:pt>
                <c:pt idx="7222">
                  <c:v>6.016298842424927</c:v>
                </c:pt>
                <c:pt idx="7223">
                  <c:v>6.016417308580135</c:v>
                </c:pt>
                <c:pt idx="7224">
                  <c:v>6.016504295574718</c:v>
                </c:pt>
                <c:pt idx="7225">
                  <c:v>6.016646072661434</c:v>
                </c:pt>
                <c:pt idx="7226">
                  <c:v>6.016701301207374</c:v>
                </c:pt>
                <c:pt idx="7227">
                  <c:v>6.016851040523417</c:v>
                </c:pt>
                <c:pt idx="7228">
                  <c:v>6.016953473011298</c:v>
                </c:pt>
                <c:pt idx="7229">
                  <c:v>6.017024855403207</c:v>
                </c:pt>
                <c:pt idx="7230">
                  <c:v>0.0</c:v>
                </c:pt>
                <c:pt idx="7231">
                  <c:v>0.0</c:v>
                </c:pt>
                <c:pt idx="7232">
                  <c:v>0.0</c:v>
                </c:pt>
                <c:pt idx="7233">
                  <c:v>0.0</c:v>
                </c:pt>
                <c:pt idx="7234">
                  <c:v>0.0</c:v>
                </c:pt>
                <c:pt idx="7235">
                  <c:v>0.0</c:v>
                </c:pt>
                <c:pt idx="7236">
                  <c:v>0.0</c:v>
                </c:pt>
                <c:pt idx="7237">
                  <c:v>0.0</c:v>
                </c:pt>
                <c:pt idx="7238">
                  <c:v>0.0</c:v>
                </c:pt>
                <c:pt idx="7239">
                  <c:v>0.0</c:v>
                </c:pt>
                <c:pt idx="7240">
                  <c:v>6.01622719721615</c:v>
                </c:pt>
                <c:pt idx="7241">
                  <c:v>6.016180448691707</c:v>
                </c:pt>
                <c:pt idx="7242">
                  <c:v>6.01614159448174</c:v>
                </c:pt>
                <c:pt idx="7243">
                  <c:v>6.016401581519513</c:v>
                </c:pt>
                <c:pt idx="7244">
                  <c:v>6.01640145977905</c:v>
                </c:pt>
                <c:pt idx="7245">
                  <c:v>6.01662220452427</c:v>
                </c:pt>
                <c:pt idx="7246">
                  <c:v>6.016614612162504</c:v>
                </c:pt>
                <c:pt idx="7247">
                  <c:v>6.016866771264192</c:v>
                </c:pt>
                <c:pt idx="7248">
                  <c:v>6.017024425255176</c:v>
                </c:pt>
                <c:pt idx="7249">
                  <c:v>6.017103213534123</c:v>
                </c:pt>
                <c:pt idx="7250">
                  <c:v>0.0</c:v>
                </c:pt>
                <c:pt idx="7251">
                  <c:v>0.0</c:v>
                </c:pt>
                <c:pt idx="7252">
                  <c:v>0.0</c:v>
                </c:pt>
                <c:pt idx="7253">
                  <c:v>0.0</c:v>
                </c:pt>
                <c:pt idx="7254">
                  <c:v>0.0</c:v>
                </c:pt>
                <c:pt idx="7255">
                  <c:v>0.0</c:v>
                </c:pt>
                <c:pt idx="7256">
                  <c:v>0.0</c:v>
                </c:pt>
                <c:pt idx="7257">
                  <c:v>0.0</c:v>
                </c:pt>
                <c:pt idx="7258">
                  <c:v>0.0</c:v>
                </c:pt>
                <c:pt idx="7259">
                  <c:v>0.0</c:v>
                </c:pt>
                <c:pt idx="7260">
                  <c:v>6.016172195679573</c:v>
                </c:pt>
                <c:pt idx="7261">
                  <c:v>6.016314229703863</c:v>
                </c:pt>
                <c:pt idx="7262">
                  <c:v>6.01646419759337</c:v>
                </c:pt>
                <c:pt idx="7263">
                  <c:v>6.016495857566134</c:v>
                </c:pt>
                <c:pt idx="7264">
                  <c:v>6.01655941546692</c:v>
                </c:pt>
                <c:pt idx="7265">
                  <c:v>6.01666971330601</c:v>
                </c:pt>
                <c:pt idx="7266">
                  <c:v>6.016929501001118</c:v>
                </c:pt>
                <c:pt idx="7267">
                  <c:v>6.016898564742101</c:v>
                </c:pt>
                <c:pt idx="7268">
                  <c:v>6.017126901330101</c:v>
                </c:pt>
                <c:pt idx="7269">
                  <c:v>6.017252925832302</c:v>
                </c:pt>
                <c:pt idx="7270">
                  <c:v>0.0</c:v>
                </c:pt>
                <c:pt idx="7271">
                  <c:v>0.0</c:v>
                </c:pt>
                <c:pt idx="7272">
                  <c:v>0.0</c:v>
                </c:pt>
                <c:pt idx="7273">
                  <c:v>0.0</c:v>
                </c:pt>
                <c:pt idx="7274">
                  <c:v>0.0</c:v>
                </c:pt>
                <c:pt idx="7275">
                  <c:v>0.0</c:v>
                </c:pt>
                <c:pt idx="7276">
                  <c:v>0.0</c:v>
                </c:pt>
                <c:pt idx="7277">
                  <c:v>0.0</c:v>
                </c:pt>
                <c:pt idx="7278">
                  <c:v>0.0</c:v>
                </c:pt>
                <c:pt idx="7279">
                  <c:v>0.0</c:v>
                </c:pt>
                <c:pt idx="7280">
                  <c:v>6.01617973480311</c:v>
                </c:pt>
                <c:pt idx="7281">
                  <c:v>6.01629049924634</c:v>
                </c:pt>
                <c:pt idx="7282">
                  <c:v>6.016259826112606</c:v>
                </c:pt>
                <c:pt idx="7283">
                  <c:v>6.016456537562409</c:v>
                </c:pt>
                <c:pt idx="7284">
                  <c:v>6.01663812218914</c:v>
                </c:pt>
                <c:pt idx="7285">
                  <c:v>6.01662220452427</c:v>
                </c:pt>
                <c:pt idx="7286">
                  <c:v>6.016945463153711</c:v>
                </c:pt>
                <c:pt idx="7287">
                  <c:v>6.01701625543132</c:v>
                </c:pt>
                <c:pt idx="7288">
                  <c:v>6.017252556856879</c:v>
                </c:pt>
                <c:pt idx="7289">
                  <c:v>6.017237325001163</c:v>
                </c:pt>
                <c:pt idx="7290">
                  <c:v>0.0</c:v>
                </c:pt>
                <c:pt idx="7291">
                  <c:v>0.0</c:v>
                </c:pt>
                <c:pt idx="7292">
                  <c:v>0.0</c:v>
                </c:pt>
                <c:pt idx="7293">
                  <c:v>0.0</c:v>
                </c:pt>
                <c:pt idx="7294">
                  <c:v>0.0</c:v>
                </c:pt>
                <c:pt idx="7295">
                  <c:v>0.0</c:v>
                </c:pt>
                <c:pt idx="7296">
                  <c:v>0.0</c:v>
                </c:pt>
                <c:pt idx="7297">
                  <c:v>0.0</c:v>
                </c:pt>
                <c:pt idx="7298">
                  <c:v>0.0</c:v>
                </c:pt>
                <c:pt idx="7299">
                  <c:v>0.0</c:v>
                </c:pt>
                <c:pt idx="7300">
                  <c:v>6.016125123082501</c:v>
                </c:pt>
                <c:pt idx="7301">
                  <c:v>6.016196272004604</c:v>
                </c:pt>
                <c:pt idx="7302">
                  <c:v>6.01619647545334</c:v>
                </c:pt>
                <c:pt idx="7303">
                  <c:v>6.016314753591447</c:v>
                </c:pt>
                <c:pt idx="7304">
                  <c:v>6.016464417619408</c:v>
                </c:pt>
                <c:pt idx="7305">
                  <c:v>6.01657501281715</c:v>
                </c:pt>
                <c:pt idx="7306">
                  <c:v>6.016906194048694</c:v>
                </c:pt>
                <c:pt idx="7307">
                  <c:v>6.016803808652978</c:v>
                </c:pt>
                <c:pt idx="7308">
                  <c:v>6.016985240958763</c:v>
                </c:pt>
                <c:pt idx="7309">
                  <c:v>6.017221230167322</c:v>
                </c:pt>
                <c:pt idx="7310">
                  <c:v>0.0</c:v>
                </c:pt>
                <c:pt idx="7311">
                  <c:v>0.0</c:v>
                </c:pt>
                <c:pt idx="7312">
                  <c:v>0.0</c:v>
                </c:pt>
                <c:pt idx="7313">
                  <c:v>0.0</c:v>
                </c:pt>
                <c:pt idx="7314">
                  <c:v>0.0</c:v>
                </c:pt>
                <c:pt idx="7315">
                  <c:v>0.0</c:v>
                </c:pt>
                <c:pt idx="7316">
                  <c:v>0.0</c:v>
                </c:pt>
                <c:pt idx="7317">
                  <c:v>0.0</c:v>
                </c:pt>
                <c:pt idx="7318">
                  <c:v>0.0</c:v>
                </c:pt>
                <c:pt idx="7319">
                  <c:v>0.0</c:v>
                </c:pt>
                <c:pt idx="7320">
                  <c:v>6.015983387776454</c:v>
                </c:pt>
                <c:pt idx="7321">
                  <c:v>6.016070280956462</c:v>
                </c:pt>
                <c:pt idx="7322">
                  <c:v>6.016173138046923</c:v>
                </c:pt>
                <c:pt idx="7323">
                  <c:v>6.016299308830096</c:v>
                </c:pt>
                <c:pt idx="7324">
                  <c:v>6.016448759778648</c:v>
                </c:pt>
                <c:pt idx="7325">
                  <c:v>6.016583024204527</c:v>
                </c:pt>
                <c:pt idx="7326">
                  <c:v>6.016622572662265</c:v>
                </c:pt>
                <c:pt idx="7327">
                  <c:v>6.016811771646711</c:v>
                </c:pt>
                <c:pt idx="7328">
                  <c:v>6.016906374825544</c:v>
                </c:pt>
                <c:pt idx="7329">
                  <c:v>6.017111180321709</c:v>
                </c:pt>
                <c:pt idx="7330">
                  <c:v>0.0</c:v>
                </c:pt>
                <c:pt idx="7331">
                  <c:v>0.0</c:v>
                </c:pt>
                <c:pt idx="7332">
                  <c:v>0.0</c:v>
                </c:pt>
                <c:pt idx="7333">
                  <c:v>0.0</c:v>
                </c:pt>
                <c:pt idx="7334">
                  <c:v>0.0</c:v>
                </c:pt>
                <c:pt idx="7335">
                  <c:v>0.0</c:v>
                </c:pt>
                <c:pt idx="7336">
                  <c:v>0.0</c:v>
                </c:pt>
                <c:pt idx="7337">
                  <c:v>0.0</c:v>
                </c:pt>
                <c:pt idx="7338">
                  <c:v>0.0</c:v>
                </c:pt>
                <c:pt idx="7339">
                  <c:v>0.0</c:v>
                </c:pt>
                <c:pt idx="7340">
                  <c:v>6.015991113292616</c:v>
                </c:pt>
                <c:pt idx="7341">
                  <c:v>6.016046717411355</c:v>
                </c:pt>
                <c:pt idx="7342">
                  <c:v>6.016133655719504</c:v>
                </c:pt>
                <c:pt idx="7343">
                  <c:v>6.016307262886659</c:v>
                </c:pt>
                <c:pt idx="7344">
                  <c:v>6.016511876025772</c:v>
                </c:pt>
                <c:pt idx="7345">
                  <c:v>6.016417788412177</c:v>
                </c:pt>
                <c:pt idx="7346">
                  <c:v>6.016575245126428</c:v>
                </c:pt>
                <c:pt idx="7347">
                  <c:v>6.016890361451936</c:v>
                </c:pt>
                <c:pt idx="7348">
                  <c:v>6.016945919642974</c:v>
                </c:pt>
                <c:pt idx="7349">
                  <c:v>6.017087482676695</c:v>
                </c:pt>
                <c:pt idx="7350">
                  <c:v>0.0</c:v>
                </c:pt>
                <c:pt idx="7351">
                  <c:v>0.0</c:v>
                </c:pt>
                <c:pt idx="7352">
                  <c:v>0.0</c:v>
                </c:pt>
                <c:pt idx="7353">
                  <c:v>0.0</c:v>
                </c:pt>
                <c:pt idx="7354">
                  <c:v>0.0</c:v>
                </c:pt>
                <c:pt idx="7355">
                  <c:v>0.0</c:v>
                </c:pt>
                <c:pt idx="7356">
                  <c:v>0.0</c:v>
                </c:pt>
                <c:pt idx="7357">
                  <c:v>0.0</c:v>
                </c:pt>
                <c:pt idx="7358">
                  <c:v>0.0</c:v>
                </c:pt>
                <c:pt idx="7359">
                  <c:v>0.0</c:v>
                </c:pt>
                <c:pt idx="7360">
                  <c:v>6.015951823590727</c:v>
                </c:pt>
                <c:pt idx="7361">
                  <c:v>6.016101765680702</c:v>
                </c:pt>
                <c:pt idx="7362">
                  <c:v>6.016000041318477</c:v>
                </c:pt>
                <c:pt idx="7363">
                  <c:v>6.016126259137936</c:v>
                </c:pt>
                <c:pt idx="7364">
                  <c:v>6.016260146325678</c:v>
                </c:pt>
                <c:pt idx="7365">
                  <c:v>6.016347270704944</c:v>
                </c:pt>
                <c:pt idx="7366">
                  <c:v>6.016583392425714</c:v>
                </c:pt>
                <c:pt idx="7367">
                  <c:v>6.016709350568219</c:v>
                </c:pt>
                <c:pt idx="7368">
                  <c:v>6.016906641123159</c:v>
                </c:pt>
                <c:pt idx="7369">
                  <c:v>6.017040586503787</c:v>
                </c:pt>
                <c:pt idx="7370">
                  <c:v>0.0</c:v>
                </c:pt>
                <c:pt idx="7371">
                  <c:v>0.0</c:v>
                </c:pt>
                <c:pt idx="7372">
                  <c:v>0.0</c:v>
                </c:pt>
                <c:pt idx="7373">
                  <c:v>0.0</c:v>
                </c:pt>
                <c:pt idx="7374">
                  <c:v>0.0</c:v>
                </c:pt>
                <c:pt idx="7375">
                  <c:v>0.0</c:v>
                </c:pt>
                <c:pt idx="7376">
                  <c:v>0.0</c:v>
                </c:pt>
                <c:pt idx="7377">
                  <c:v>0.0</c:v>
                </c:pt>
                <c:pt idx="7378">
                  <c:v>0.0</c:v>
                </c:pt>
                <c:pt idx="7379">
                  <c:v>0.0</c:v>
                </c:pt>
                <c:pt idx="7380">
                  <c:v>6.015841774065197</c:v>
                </c:pt>
                <c:pt idx="7381">
                  <c:v>6.01599949326164</c:v>
                </c:pt>
                <c:pt idx="7382">
                  <c:v>6.016031310751037</c:v>
                </c:pt>
                <c:pt idx="7383">
                  <c:v>6.015929023701455</c:v>
                </c:pt>
                <c:pt idx="7384">
                  <c:v>6.016228318982347</c:v>
                </c:pt>
                <c:pt idx="7385">
                  <c:v>6.01626023902766</c:v>
                </c:pt>
                <c:pt idx="7386">
                  <c:v>6.016512475067862</c:v>
                </c:pt>
                <c:pt idx="7387">
                  <c:v>6.016622562807025</c:v>
                </c:pt>
                <c:pt idx="7388">
                  <c:v>6.016780412903933</c:v>
                </c:pt>
                <c:pt idx="7389">
                  <c:v>6.016820088425034</c:v>
                </c:pt>
                <c:pt idx="7390">
                  <c:v>0.0</c:v>
                </c:pt>
                <c:pt idx="7391">
                  <c:v>0.0</c:v>
                </c:pt>
                <c:pt idx="7392">
                  <c:v>0.0</c:v>
                </c:pt>
                <c:pt idx="7393">
                  <c:v>0.0</c:v>
                </c:pt>
                <c:pt idx="7394">
                  <c:v>0.0</c:v>
                </c:pt>
                <c:pt idx="7395">
                  <c:v>0.0</c:v>
                </c:pt>
                <c:pt idx="7396">
                  <c:v>0.0</c:v>
                </c:pt>
                <c:pt idx="7397">
                  <c:v>0.0</c:v>
                </c:pt>
                <c:pt idx="7398">
                  <c:v>0.0</c:v>
                </c:pt>
                <c:pt idx="7399">
                  <c:v>0.0</c:v>
                </c:pt>
                <c:pt idx="7400">
                  <c:v>6.016117172202103</c:v>
                </c:pt>
                <c:pt idx="7401">
                  <c:v>6.015952445620977</c:v>
                </c:pt>
                <c:pt idx="7402">
                  <c:v>6.016117995979017</c:v>
                </c:pt>
                <c:pt idx="7403">
                  <c:v>6.016196939989844</c:v>
                </c:pt>
                <c:pt idx="7404">
                  <c:v>6.01626777831438</c:v>
                </c:pt>
                <c:pt idx="7405">
                  <c:v>6.016512525013018</c:v>
                </c:pt>
                <c:pt idx="7406">
                  <c:v>6.016504426126911</c:v>
                </c:pt>
                <c:pt idx="7407">
                  <c:v>6.01666235215394</c:v>
                </c:pt>
                <c:pt idx="7408">
                  <c:v>6.016945919642974</c:v>
                </c:pt>
                <c:pt idx="7409">
                  <c:v>6.017040533454504</c:v>
                </c:pt>
                <c:pt idx="7410">
                  <c:v>0.0</c:v>
                </c:pt>
                <c:pt idx="7411">
                  <c:v>0.0</c:v>
                </c:pt>
                <c:pt idx="7412">
                  <c:v>0.0</c:v>
                </c:pt>
                <c:pt idx="7413">
                  <c:v>0.0</c:v>
                </c:pt>
                <c:pt idx="7414">
                  <c:v>0.0</c:v>
                </c:pt>
                <c:pt idx="7415">
                  <c:v>0.0</c:v>
                </c:pt>
                <c:pt idx="7416">
                  <c:v>0.0</c:v>
                </c:pt>
                <c:pt idx="7417">
                  <c:v>0.0</c:v>
                </c:pt>
                <c:pt idx="7418">
                  <c:v>0.0</c:v>
                </c:pt>
                <c:pt idx="7419">
                  <c:v>0.0</c:v>
                </c:pt>
                <c:pt idx="7420">
                  <c:v>6.016093441138523</c:v>
                </c:pt>
                <c:pt idx="7421">
                  <c:v>6.016109766704278</c:v>
                </c:pt>
                <c:pt idx="7422">
                  <c:v>6.01629921387077</c:v>
                </c:pt>
                <c:pt idx="7423">
                  <c:v>6.016346581804556</c:v>
                </c:pt>
                <c:pt idx="7424">
                  <c:v>6.016472956928514</c:v>
                </c:pt>
                <c:pt idx="7425">
                  <c:v>6.016551614147879</c:v>
                </c:pt>
                <c:pt idx="7426">
                  <c:v>6.016756438951632</c:v>
                </c:pt>
                <c:pt idx="7427">
                  <c:v>6.016882732319505</c:v>
                </c:pt>
                <c:pt idx="7428">
                  <c:v>6.016945844704088</c:v>
                </c:pt>
                <c:pt idx="7429">
                  <c:v>6.017166548399309</c:v>
                </c:pt>
                <c:pt idx="7430">
                  <c:v>0.0</c:v>
                </c:pt>
                <c:pt idx="7431">
                  <c:v>0.0</c:v>
                </c:pt>
                <c:pt idx="7432">
                  <c:v>0.0</c:v>
                </c:pt>
                <c:pt idx="7433">
                  <c:v>0.0</c:v>
                </c:pt>
                <c:pt idx="7434">
                  <c:v>0.0</c:v>
                </c:pt>
                <c:pt idx="7435">
                  <c:v>0.0</c:v>
                </c:pt>
                <c:pt idx="7436">
                  <c:v>0.0</c:v>
                </c:pt>
                <c:pt idx="7437">
                  <c:v>0.0</c:v>
                </c:pt>
                <c:pt idx="7438">
                  <c:v>0.0</c:v>
                </c:pt>
                <c:pt idx="7439">
                  <c:v>0.0</c:v>
                </c:pt>
                <c:pt idx="7440">
                  <c:v>6.015951680485942</c:v>
                </c:pt>
                <c:pt idx="7441">
                  <c:v>6.01610967234961</c:v>
                </c:pt>
                <c:pt idx="7442">
                  <c:v>6.016047040583545</c:v>
                </c:pt>
                <c:pt idx="7443">
                  <c:v>6.016251916408414</c:v>
                </c:pt>
                <c:pt idx="7444">
                  <c:v>6.016448877765703</c:v>
                </c:pt>
                <c:pt idx="7445">
                  <c:v>6.016528024878402</c:v>
                </c:pt>
                <c:pt idx="7446">
                  <c:v>6.016536023783104</c:v>
                </c:pt>
                <c:pt idx="7447">
                  <c:v>6.016914141962027</c:v>
                </c:pt>
                <c:pt idx="7448">
                  <c:v>6.016969509960604</c:v>
                </c:pt>
                <c:pt idx="7449">
                  <c:v>6.017119176624885</c:v>
                </c:pt>
                <c:pt idx="7450">
                  <c:v>0.0</c:v>
                </c:pt>
                <c:pt idx="7451">
                  <c:v>0.0</c:v>
                </c:pt>
                <c:pt idx="7452">
                  <c:v>0.0</c:v>
                </c:pt>
                <c:pt idx="7453">
                  <c:v>0.0</c:v>
                </c:pt>
                <c:pt idx="7454">
                  <c:v>0.0</c:v>
                </c:pt>
                <c:pt idx="7455">
                  <c:v>0.0</c:v>
                </c:pt>
                <c:pt idx="7456">
                  <c:v>0.0</c:v>
                </c:pt>
                <c:pt idx="7457">
                  <c:v>0.0</c:v>
                </c:pt>
                <c:pt idx="7458">
                  <c:v>0.0</c:v>
                </c:pt>
                <c:pt idx="7459">
                  <c:v>0.0</c:v>
                </c:pt>
                <c:pt idx="7460">
                  <c:v>6.016030756035676</c:v>
                </c:pt>
                <c:pt idx="7461">
                  <c:v>6.016086178167325</c:v>
                </c:pt>
                <c:pt idx="7462">
                  <c:v>6.016251940778356</c:v>
                </c:pt>
                <c:pt idx="7463">
                  <c:v>6.016299164825285</c:v>
                </c:pt>
                <c:pt idx="7464">
                  <c:v>6.016378288910602</c:v>
                </c:pt>
                <c:pt idx="7465">
                  <c:v>6.016488655454816</c:v>
                </c:pt>
                <c:pt idx="7466">
                  <c:v>6.016701301207374</c:v>
                </c:pt>
                <c:pt idx="7467">
                  <c:v>6.01689846333671</c:v>
                </c:pt>
                <c:pt idx="7468">
                  <c:v>6.017016943116897</c:v>
                </c:pt>
                <c:pt idx="7469">
                  <c:v>6.01714282097188</c:v>
                </c:pt>
                <c:pt idx="7470">
                  <c:v>0.0</c:v>
                </c:pt>
                <c:pt idx="7471">
                  <c:v>0.0</c:v>
                </c:pt>
                <c:pt idx="7472">
                  <c:v>0.0</c:v>
                </c:pt>
                <c:pt idx="7473">
                  <c:v>0.0</c:v>
                </c:pt>
                <c:pt idx="7474">
                  <c:v>0.0</c:v>
                </c:pt>
                <c:pt idx="7475">
                  <c:v>0.0</c:v>
                </c:pt>
                <c:pt idx="7476">
                  <c:v>0.0</c:v>
                </c:pt>
                <c:pt idx="7477">
                  <c:v>0.0</c:v>
                </c:pt>
                <c:pt idx="7478">
                  <c:v>0.0</c:v>
                </c:pt>
                <c:pt idx="7479">
                  <c:v>0.0</c:v>
                </c:pt>
                <c:pt idx="7480">
                  <c:v>6.01615660726933</c:v>
                </c:pt>
                <c:pt idx="7481">
                  <c:v>6.016148991347836</c:v>
                </c:pt>
                <c:pt idx="7482">
                  <c:v>6.01632262154103</c:v>
                </c:pt>
                <c:pt idx="7483">
                  <c:v>6.016314894653106</c:v>
                </c:pt>
                <c:pt idx="7484">
                  <c:v>6.016378219795379</c:v>
                </c:pt>
                <c:pt idx="7485">
                  <c:v>6.016740439994295</c:v>
                </c:pt>
                <c:pt idx="7486">
                  <c:v>6.016708982179268</c:v>
                </c:pt>
                <c:pt idx="7487">
                  <c:v>6.016937550914184</c:v>
                </c:pt>
                <c:pt idx="7488">
                  <c:v>6.01686678234172</c:v>
                </c:pt>
                <c:pt idx="7489">
                  <c:v>6.017284279599678</c:v>
                </c:pt>
                <c:pt idx="7490">
                  <c:v>0.0</c:v>
                </c:pt>
                <c:pt idx="7491">
                  <c:v>0.0</c:v>
                </c:pt>
                <c:pt idx="7492">
                  <c:v>0.0</c:v>
                </c:pt>
                <c:pt idx="7493">
                  <c:v>0.0</c:v>
                </c:pt>
                <c:pt idx="7494">
                  <c:v>0.0</c:v>
                </c:pt>
                <c:pt idx="7495">
                  <c:v>0.0</c:v>
                </c:pt>
                <c:pt idx="7496">
                  <c:v>0.0</c:v>
                </c:pt>
                <c:pt idx="7497">
                  <c:v>0.0</c:v>
                </c:pt>
                <c:pt idx="7498">
                  <c:v>0.0</c:v>
                </c:pt>
                <c:pt idx="7499">
                  <c:v>0.0</c:v>
                </c:pt>
                <c:pt idx="7500">
                  <c:v>6.016101073461544</c:v>
                </c:pt>
                <c:pt idx="7501">
                  <c:v>6.01616432709287</c:v>
                </c:pt>
                <c:pt idx="7502">
                  <c:v>6.016235793830882</c:v>
                </c:pt>
                <c:pt idx="7503">
                  <c:v>6.016425170610106</c:v>
                </c:pt>
                <c:pt idx="7504">
                  <c:v>6.016472466905288</c:v>
                </c:pt>
                <c:pt idx="7505">
                  <c:v>6.016732862062107</c:v>
                </c:pt>
                <c:pt idx="7506">
                  <c:v>6.016811719827388</c:v>
                </c:pt>
                <c:pt idx="7507">
                  <c:v>6.016937870004869</c:v>
                </c:pt>
                <c:pt idx="7508">
                  <c:v>6.016953883943588</c:v>
                </c:pt>
                <c:pt idx="7509">
                  <c:v>6.017103437647288</c:v>
                </c:pt>
                <c:pt idx="7510">
                  <c:v>0.0</c:v>
                </c:pt>
                <c:pt idx="7511">
                  <c:v>0.0</c:v>
                </c:pt>
                <c:pt idx="7512">
                  <c:v>0.0</c:v>
                </c:pt>
                <c:pt idx="7513">
                  <c:v>0.0</c:v>
                </c:pt>
                <c:pt idx="7514">
                  <c:v>0.0</c:v>
                </c:pt>
                <c:pt idx="7515">
                  <c:v>0.0</c:v>
                </c:pt>
                <c:pt idx="7516">
                  <c:v>0.0</c:v>
                </c:pt>
                <c:pt idx="7517">
                  <c:v>0.0</c:v>
                </c:pt>
                <c:pt idx="7518">
                  <c:v>0.0</c:v>
                </c:pt>
                <c:pt idx="7519">
                  <c:v>0.0</c:v>
                </c:pt>
                <c:pt idx="7520">
                  <c:v>6.01611719377297</c:v>
                </c:pt>
                <c:pt idx="7521">
                  <c:v>6.016212135398744</c:v>
                </c:pt>
                <c:pt idx="7522">
                  <c:v>6.016338558519706</c:v>
                </c:pt>
                <c:pt idx="7523">
                  <c:v>6.016449046642744</c:v>
                </c:pt>
                <c:pt idx="7524">
                  <c:v>6.016456808972895</c:v>
                </c:pt>
                <c:pt idx="7525">
                  <c:v>6.0167171825849</c:v>
                </c:pt>
                <c:pt idx="7526">
                  <c:v>6.016756684117799</c:v>
                </c:pt>
                <c:pt idx="7527">
                  <c:v>6.016992834686977</c:v>
                </c:pt>
                <c:pt idx="7528">
                  <c:v>6.017016437293234</c:v>
                </c:pt>
                <c:pt idx="7529">
                  <c:v>6.01722928030695</c:v>
                </c:pt>
                <c:pt idx="7530">
                  <c:v>0.0</c:v>
                </c:pt>
                <c:pt idx="7531">
                  <c:v>0.0</c:v>
                </c:pt>
                <c:pt idx="7532">
                  <c:v>0.0</c:v>
                </c:pt>
                <c:pt idx="7533">
                  <c:v>0.0</c:v>
                </c:pt>
                <c:pt idx="7534">
                  <c:v>0.0</c:v>
                </c:pt>
                <c:pt idx="7535">
                  <c:v>0.0</c:v>
                </c:pt>
                <c:pt idx="7536">
                  <c:v>0.0</c:v>
                </c:pt>
                <c:pt idx="7537">
                  <c:v>0.0</c:v>
                </c:pt>
                <c:pt idx="7538">
                  <c:v>0.0</c:v>
                </c:pt>
                <c:pt idx="7539">
                  <c:v>0.0</c:v>
                </c:pt>
                <c:pt idx="7540">
                  <c:v>6.016148464285056</c:v>
                </c:pt>
                <c:pt idx="7541">
                  <c:v>6.016015080097048</c:v>
                </c:pt>
                <c:pt idx="7542">
                  <c:v>6.016338119004412</c:v>
                </c:pt>
                <c:pt idx="7543">
                  <c:v>6.016449046642744</c:v>
                </c:pt>
                <c:pt idx="7544">
                  <c:v>6.01655941546692</c:v>
                </c:pt>
                <c:pt idx="7545">
                  <c:v>6.016748454059897</c:v>
                </c:pt>
                <c:pt idx="7546">
                  <c:v>6.01666203219281</c:v>
                </c:pt>
                <c:pt idx="7547">
                  <c:v>6.016764349906489</c:v>
                </c:pt>
                <c:pt idx="7548">
                  <c:v>6.01712698448442</c:v>
                </c:pt>
                <c:pt idx="7549">
                  <c:v>6.017158552307436</c:v>
                </c:pt>
                <c:pt idx="7550">
                  <c:v>0.0</c:v>
                </c:pt>
                <c:pt idx="7551">
                  <c:v>0.0</c:v>
                </c:pt>
                <c:pt idx="7552">
                  <c:v>0.0</c:v>
                </c:pt>
                <c:pt idx="7553">
                  <c:v>0.0</c:v>
                </c:pt>
                <c:pt idx="7554">
                  <c:v>0.0</c:v>
                </c:pt>
                <c:pt idx="7555">
                  <c:v>0.0</c:v>
                </c:pt>
                <c:pt idx="7556">
                  <c:v>0.0</c:v>
                </c:pt>
                <c:pt idx="7557">
                  <c:v>0.0</c:v>
                </c:pt>
                <c:pt idx="7558">
                  <c:v>0.0</c:v>
                </c:pt>
                <c:pt idx="7559">
                  <c:v>0.0</c:v>
                </c:pt>
                <c:pt idx="7560">
                  <c:v>6.016172266610782</c:v>
                </c:pt>
                <c:pt idx="7561">
                  <c:v>6.016196013788541</c:v>
                </c:pt>
                <c:pt idx="7562">
                  <c:v>6.01630679967067</c:v>
                </c:pt>
                <c:pt idx="7563">
                  <c:v>6.016425267021638</c:v>
                </c:pt>
                <c:pt idx="7564">
                  <c:v>6.016456808972895</c:v>
                </c:pt>
                <c:pt idx="7565">
                  <c:v>6.016559244654128</c:v>
                </c:pt>
                <c:pt idx="7566">
                  <c:v>6.016685760968114</c:v>
                </c:pt>
                <c:pt idx="7567">
                  <c:v>6.016945600754937</c:v>
                </c:pt>
                <c:pt idx="7568">
                  <c:v>6.017000896661944</c:v>
                </c:pt>
                <c:pt idx="7569">
                  <c:v>6.017126857848293</c:v>
                </c:pt>
                <c:pt idx="7570">
                  <c:v>0.0</c:v>
                </c:pt>
                <c:pt idx="7571">
                  <c:v>0.0</c:v>
                </c:pt>
                <c:pt idx="7572">
                  <c:v>0.0</c:v>
                </c:pt>
                <c:pt idx="7573">
                  <c:v>0.0</c:v>
                </c:pt>
                <c:pt idx="7574">
                  <c:v>0.0</c:v>
                </c:pt>
                <c:pt idx="7575">
                  <c:v>0.0</c:v>
                </c:pt>
                <c:pt idx="7576">
                  <c:v>0.0</c:v>
                </c:pt>
                <c:pt idx="7577">
                  <c:v>0.0</c:v>
                </c:pt>
                <c:pt idx="7578">
                  <c:v>0.0</c:v>
                </c:pt>
                <c:pt idx="7579">
                  <c:v>0.0</c:v>
                </c:pt>
                <c:pt idx="7580">
                  <c:v>6.016069967368877</c:v>
                </c:pt>
                <c:pt idx="7581">
                  <c:v>6.016023327580692</c:v>
                </c:pt>
                <c:pt idx="7582">
                  <c:v>6.016251870265666</c:v>
                </c:pt>
                <c:pt idx="7583">
                  <c:v>6.016267944201241</c:v>
                </c:pt>
                <c:pt idx="7584">
                  <c:v>6.0164726071082</c:v>
                </c:pt>
                <c:pt idx="7585">
                  <c:v>6.016567572474026</c:v>
                </c:pt>
                <c:pt idx="7586">
                  <c:v>6.016733042818768</c:v>
                </c:pt>
                <c:pt idx="7587">
                  <c:v>6.016851512383085</c:v>
                </c:pt>
                <c:pt idx="7588">
                  <c:v>6.016930241127037</c:v>
                </c:pt>
                <c:pt idx="7589">
                  <c:v>6.017221602008046</c:v>
                </c:pt>
                <c:pt idx="7590">
                  <c:v>0.0</c:v>
                </c:pt>
                <c:pt idx="7591">
                  <c:v>0.0</c:v>
                </c:pt>
                <c:pt idx="7592">
                  <c:v>0.0</c:v>
                </c:pt>
                <c:pt idx="7593">
                  <c:v>0.0</c:v>
                </c:pt>
                <c:pt idx="7594">
                  <c:v>0.0</c:v>
                </c:pt>
                <c:pt idx="7595">
                  <c:v>0.0</c:v>
                </c:pt>
                <c:pt idx="7596">
                  <c:v>0.0</c:v>
                </c:pt>
                <c:pt idx="7597">
                  <c:v>0.0</c:v>
                </c:pt>
                <c:pt idx="7598">
                  <c:v>0.0</c:v>
                </c:pt>
                <c:pt idx="7599">
                  <c:v>0.0</c:v>
                </c:pt>
                <c:pt idx="7600">
                  <c:v>6.016030413416867</c:v>
                </c:pt>
                <c:pt idx="7601">
                  <c:v>6.016133451411854</c:v>
                </c:pt>
                <c:pt idx="7602">
                  <c:v>6.016275529648367</c:v>
                </c:pt>
                <c:pt idx="7603">
                  <c:v>6.016323078090308</c:v>
                </c:pt>
                <c:pt idx="7604">
                  <c:v>6.016449386348348</c:v>
                </c:pt>
                <c:pt idx="7605">
                  <c:v>6.016701352425081</c:v>
                </c:pt>
                <c:pt idx="7606">
                  <c:v>6.016551934690666</c:v>
                </c:pt>
                <c:pt idx="7607">
                  <c:v>6.016733079132804</c:v>
                </c:pt>
                <c:pt idx="7608">
                  <c:v>6.01695377896456</c:v>
                </c:pt>
                <c:pt idx="7609">
                  <c:v>6.017024517963574</c:v>
                </c:pt>
                <c:pt idx="7610">
                  <c:v>0.0</c:v>
                </c:pt>
                <c:pt idx="7611">
                  <c:v>0.0</c:v>
                </c:pt>
                <c:pt idx="7612">
                  <c:v>0.0</c:v>
                </c:pt>
                <c:pt idx="7613">
                  <c:v>0.0</c:v>
                </c:pt>
                <c:pt idx="7614">
                  <c:v>0.0</c:v>
                </c:pt>
                <c:pt idx="7615">
                  <c:v>0.0</c:v>
                </c:pt>
                <c:pt idx="7616">
                  <c:v>0.0</c:v>
                </c:pt>
                <c:pt idx="7617">
                  <c:v>0.0</c:v>
                </c:pt>
                <c:pt idx="7618">
                  <c:v>0.0</c:v>
                </c:pt>
                <c:pt idx="7619">
                  <c:v>0.0</c:v>
                </c:pt>
                <c:pt idx="7620">
                  <c:v>6.016101834046744</c:v>
                </c:pt>
                <c:pt idx="7621">
                  <c:v>6.016133451411854</c:v>
                </c:pt>
                <c:pt idx="7622">
                  <c:v>6.016228116121333</c:v>
                </c:pt>
                <c:pt idx="7623">
                  <c:v>6.016299440339063</c:v>
                </c:pt>
                <c:pt idx="7624">
                  <c:v>6.016528024878402</c:v>
                </c:pt>
                <c:pt idx="7625">
                  <c:v>6.01665407104333</c:v>
                </c:pt>
                <c:pt idx="7626">
                  <c:v>6.016733079132804</c:v>
                </c:pt>
                <c:pt idx="7627">
                  <c:v>6.01674875811597</c:v>
                </c:pt>
                <c:pt idx="7628">
                  <c:v>6.016930113909582</c:v>
                </c:pt>
                <c:pt idx="7629">
                  <c:v>6.017032536839243</c:v>
                </c:pt>
                <c:pt idx="7630">
                  <c:v>0.0</c:v>
                </c:pt>
                <c:pt idx="7631">
                  <c:v>0.0</c:v>
                </c:pt>
                <c:pt idx="7632">
                  <c:v>0.0</c:v>
                </c:pt>
                <c:pt idx="7633">
                  <c:v>0.0</c:v>
                </c:pt>
                <c:pt idx="7634">
                  <c:v>0.0</c:v>
                </c:pt>
                <c:pt idx="7635">
                  <c:v>0.0</c:v>
                </c:pt>
                <c:pt idx="7636">
                  <c:v>0.0</c:v>
                </c:pt>
                <c:pt idx="7637">
                  <c:v>0.0</c:v>
                </c:pt>
                <c:pt idx="7638">
                  <c:v>0.0</c:v>
                </c:pt>
                <c:pt idx="7639">
                  <c:v>0.0</c:v>
                </c:pt>
                <c:pt idx="7640">
                  <c:v>6.016014731038887</c:v>
                </c:pt>
                <c:pt idx="7641">
                  <c:v>6.016212277187345</c:v>
                </c:pt>
                <c:pt idx="7642">
                  <c:v>6.016330529797608</c:v>
                </c:pt>
                <c:pt idx="7643">
                  <c:v>6.016377802273214</c:v>
                </c:pt>
                <c:pt idx="7644">
                  <c:v>6.01635458158075</c:v>
                </c:pt>
                <c:pt idx="7645">
                  <c:v>6.016677572480516</c:v>
                </c:pt>
                <c:pt idx="7646">
                  <c:v>6.016551934690666</c:v>
                </c:pt>
                <c:pt idx="7647">
                  <c:v>6.01687468279498</c:v>
                </c:pt>
                <c:pt idx="7648">
                  <c:v>6.016906742262066</c:v>
                </c:pt>
                <c:pt idx="7649">
                  <c:v>6.017158498558826</c:v>
                </c:pt>
                <c:pt idx="7650">
                  <c:v>0.0</c:v>
                </c:pt>
                <c:pt idx="7651">
                  <c:v>0.0</c:v>
                </c:pt>
                <c:pt idx="7652">
                  <c:v>0.0</c:v>
                </c:pt>
                <c:pt idx="7653">
                  <c:v>0.0</c:v>
                </c:pt>
                <c:pt idx="7654">
                  <c:v>0.0</c:v>
                </c:pt>
                <c:pt idx="7655">
                  <c:v>0.0</c:v>
                </c:pt>
                <c:pt idx="7656">
                  <c:v>0.0</c:v>
                </c:pt>
                <c:pt idx="7657">
                  <c:v>0.0</c:v>
                </c:pt>
                <c:pt idx="7658">
                  <c:v>0.0</c:v>
                </c:pt>
                <c:pt idx="7659">
                  <c:v>0.0</c:v>
                </c:pt>
                <c:pt idx="7660">
                  <c:v>6.016038392527378</c:v>
                </c:pt>
                <c:pt idx="7661">
                  <c:v>6.01609366862909</c:v>
                </c:pt>
                <c:pt idx="7662">
                  <c:v>6.016259572820811</c:v>
                </c:pt>
                <c:pt idx="7663">
                  <c:v>6.01639371949118</c:v>
                </c:pt>
                <c:pt idx="7664">
                  <c:v>6.016511876025772</c:v>
                </c:pt>
                <c:pt idx="7665">
                  <c:v>6.016512344718335</c:v>
                </c:pt>
                <c:pt idx="7666">
                  <c:v>6.01674875811597</c:v>
                </c:pt>
                <c:pt idx="7667">
                  <c:v>6.016788194265511</c:v>
                </c:pt>
                <c:pt idx="7668">
                  <c:v>6.016945919642974</c:v>
                </c:pt>
                <c:pt idx="7669">
                  <c:v>6.017048521203223</c:v>
                </c:pt>
                <c:pt idx="7670">
                  <c:v>0.0</c:v>
                </c:pt>
                <c:pt idx="7671">
                  <c:v>0.0</c:v>
                </c:pt>
                <c:pt idx="7672">
                  <c:v>0.0</c:v>
                </c:pt>
                <c:pt idx="7673">
                  <c:v>0.0</c:v>
                </c:pt>
                <c:pt idx="7674">
                  <c:v>0.0</c:v>
                </c:pt>
                <c:pt idx="7675">
                  <c:v>0.0</c:v>
                </c:pt>
                <c:pt idx="7676">
                  <c:v>0.0</c:v>
                </c:pt>
                <c:pt idx="7677">
                  <c:v>0.0</c:v>
                </c:pt>
                <c:pt idx="7678">
                  <c:v>0.0</c:v>
                </c:pt>
                <c:pt idx="7679">
                  <c:v>0.0</c:v>
                </c:pt>
                <c:pt idx="7680">
                  <c:v>6.016164514640886</c:v>
                </c:pt>
                <c:pt idx="7681">
                  <c:v>6.01608608359813</c:v>
                </c:pt>
                <c:pt idx="7682">
                  <c:v>6.016172974250088</c:v>
                </c:pt>
                <c:pt idx="7683">
                  <c:v>6.016441087982578</c:v>
                </c:pt>
                <c:pt idx="7684">
                  <c:v>6.016519925350551</c:v>
                </c:pt>
                <c:pt idx="7685">
                  <c:v>6.016559384319781</c:v>
                </c:pt>
                <c:pt idx="7686">
                  <c:v>6.016748722310722</c:v>
                </c:pt>
                <c:pt idx="7687">
                  <c:v>6.017000834600188</c:v>
                </c:pt>
                <c:pt idx="7688">
                  <c:v>6.017040164846819</c:v>
                </c:pt>
                <c:pt idx="7689">
                  <c:v>6.017229174711001</c:v>
                </c:pt>
                <c:pt idx="7690">
                  <c:v>0.0</c:v>
                </c:pt>
                <c:pt idx="7691">
                  <c:v>0.0</c:v>
                </c:pt>
                <c:pt idx="7692">
                  <c:v>0.0</c:v>
                </c:pt>
                <c:pt idx="7693">
                  <c:v>0.0</c:v>
                </c:pt>
                <c:pt idx="7694">
                  <c:v>0.0</c:v>
                </c:pt>
                <c:pt idx="7695">
                  <c:v>0.0</c:v>
                </c:pt>
                <c:pt idx="7696">
                  <c:v>0.0</c:v>
                </c:pt>
                <c:pt idx="7697">
                  <c:v>0.0</c:v>
                </c:pt>
                <c:pt idx="7698">
                  <c:v>0.0</c:v>
                </c:pt>
                <c:pt idx="7699">
                  <c:v>0.0</c:v>
                </c:pt>
                <c:pt idx="7700">
                  <c:v>6.016164491416651</c:v>
                </c:pt>
                <c:pt idx="7701">
                  <c:v>6.016251596807074</c:v>
                </c:pt>
                <c:pt idx="7702">
                  <c:v>6.016299238748122</c:v>
                </c:pt>
                <c:pt idx="7703">
                  <c:v>6.016378039019112</c:v>
                </c:pt>
                <c:pt idx="7704">
                  <c:v>6.016425447492754</c:v>
                </c:pt>
                <c:pt idx="7705">
                  <c:v>6.01659903371333</c:v>
                </c:pt>
                <c:pt idx="7706">
                  <c:v>6.016921820091087</c:v>
                </c:pt>
                <c:pt idx="7707">
                  <c:v>6.017103256762337</c:v>
                </c:pt>
                <c:pt idx="7708">
                  <c:v>6.016985240958763</c:v>
                </c:pt>
                <c:pt idx="7709">
                  <c:v>6.01721349786456</c:v>
                </c:pt>
                <c:pt idx="7710">
                  <c:v>0.0</c:v>
                </c:pt>
                <c:pt idx="7711">
                  <c:v>0.0</c:v>
                </c:pt>
                <c:pt idx="7712">
                  <c:v>0.0</c:v>
                </c:pt>
                <c:pt idx="7713">
                  <c:v>0.0</c:v>
                </c:pt>
                <c:pt idx="7714">
                  <c:v>0.0</c:v>
                </c:pt>
                <c:pt idx="7715">
                  <c:v>0.0</c:v>
                </c:pt>
                <c:pt idx="7716">
                  <c:v>0.0</c:v>
                </c:pt>
                <c:pt idx="7717">
                  <c:v>0.0</c:v>
                </c:pt>
                <c:pt idx="7718">
                  <c:v>0.0</c:v>
                </c:pt>
                <c:pt idx="7719">
                  <c:v>0.0</c:v>
                </c:pt>
                <c:pt idx="7720">
                  <c:v>6.016188152461335</c:v>
                </c:pt>
                <c:pt idx="7721">
                  <c:v>6.016330534590439</c:v>
                </c:pt>
                <c:pt idx="7722">
                  <c:v>6.016448538089656</c:v>
                </c:pt>
                <c:pt idx="7723">
                  <c:v>6.016519915362017</c:v>
                </c:pt>
                <c:pt idx="7724">
                  <c:v>6.01665371345127</c:v>
                </c:pt>
                <c:pt idx="7725">
                  <c:v>6.016685491968457</c:v>
                </c:pt>
                <c:pt idx="7726">
                  <c:v>6.016882413323954</c:v>
                </c:pt>
                <c:pt idx="7727">
                  <c:v>6.017055884663429</c:v>
                </c:pt>
                <c:pt idx="7728">
                  <c:v>6.017119169154769</c:v>
                </c:pt>
                <c:pt idx="7729">
                  <c:v>6.017205924607532</c:v>
                </c:pt>
                <c:pt idx="7730">
                  <c:v>0.0</c:v>
                </c:pt>
                <c:pt idx="7731">
                  <c:v>0.0</c:v>
                </c:pt>
                <c:pt idx="7732">
                  <c:v>0.0</c:v>
                </c:pt>
                <c:pt idx="7733">
                  <c:v>0.0</c:v>
                </c:pt>
                <c:pt idx="7734">
                  <c:v>0.0</c:v>
                </c:pt>
                <c:pt idx="7735">
                  <c:v>0.0</c:v>
                </c:pt>
                <c:pt idx="7736">
                  <c:v>0.0</c:v>
                </c:pt>
                <c:pt idx="7737">
                  <c:v>0.0</c:v>
                </c:pt>
                <c:pt idx="7738">
                  <c:v>0.0</c:v>
                </c:pt>
                <c:pt idx="7739">
                  <c:v>0.0</c:v>
                </c:pt>
                <c:pt idx="7740">
                  <c:v>6.01628247513433</c:v>
                </c:pt>
                <c:pt idx="7741">
                  <c:v>6.016471526891944</c:v>
                </c:pt>
                <c:pt idx="7742">
                  <c:v>6.01647985584973</c:v>
                </c:pt>
                <c:pt idx="7743">
                  <c:v>6.016543367120348</c:v>
                </c:pt>
                <c:pt idx="7744">
                  <c:v>6.016701032308868</c:v>
                </c:pt>
                <c:pt idx="7745">
                  <c:v>6.01676398113481</c:v>
                </c:pt>
                <c:pt idx="7746">
                  <c:v>6.016922155333078</c:v>
                </c:pt>
                <c:pt idx="7747">
                  <c:v>6.016961615150465</c:v>
                </c:pt>
                <c:pt idx="7748">
                  <c:v>6.017221284417357</c:v>
                </c:pt>
                <c:pt idx="7749">
                  <c:v>6.01737902580683</c:v>
                </c:pt>
                <c:pt idx="7750">
                  <c:v>0.0</c:v>
                </c:pt>
                <c:pt idx="7751">
                  <c:v>0.0</c:v>
                </c:pt>
                <c:pt idx="7752">
                  <c:v>0.0</c:v>
                </c:pt>
                <c:pt idx="7753">
                  <c:v>0.0</c:v>
                </c:pt>
                <c:pt idx="7754">
                  <c:v>0.0</c:v>
                </c:pt>
                <c:pt idx="7755">
                  <c:v>0.0</c:v>
                </c:pt>
                <c:pt idx="7756">
                  <c:v>0.0</c:v>
                </c:pt>
                <c:pt idx="7757">
                  <c:v>0.0</c:v>
                </c:pt>
                <c:pt idx="7758">
                  <c:v>0.0</c:v>
                </c:pt>
                <c:pt idx="7759">
                  <c:v>0.0</c:v>
                </c:pt>
                <c:pt idx="7760">
                  <c:v>6.016117030143016</c:v>
                </c:pt>
                <c:pt idx="7761">
                  <c:v>6.016180354847735</c:v>
                </c:pt>
                <c:pt idx="7762">
                  <c:v>6.016417126822683</c:v>
                </c:pt>
                <c:pt idx="7763">
                  <c:v>6.016527586321522</c:v>
                </c:pt>
                <c:pt idx="7764">
                  <c:v>6.016598614948837</c:v>
                </c:pt>
                <c:pt idx="7765">
                  <c:v>6.01662229298488</c:v>
                </c:pt>
                <c:pt idx="7766">
                  <c:v>6.016866719042261</c:v>
                </c:pt>
                <c:pt idx="7767">
                  <c:v>6.01699284685515</c:v>
                </c:pt>
                <c:pt idx="7768">
                  <c:v>6.017071743836945</c:v>
                </c:pt>
                <c:pt idx="7769">
                  <c:v>6.017190011983871</c:v>
                </c:pt>
                <c:pt idx="7770">
                  <c:v>0.0</c:v>
                </c:pt>
                <c:pt idx="7771">
                  <c:v>0.0</c:v>
                </c:pt>
                <c:pt idx="7772">
                  <c:v>0.0</c:v>
                </c:pt>
                <c:pt idx="7773">
                  <c:v>0.0</c:v>
                </c:pt>
                <c:pt idx="7774">
                  <c:v>0.0</c:v>
                </c:pt>
                <c:pt idx="7775">
                  <c:v>0.0</c:v>
                </c:pt>
                <c:pt idx="7776">
                  <c:v>0.0</c:v>
                </c:pt>
                <c:pt idx="7777">
                  <c:v>0.0</c:v>
                </c:pt>
                <c:pt idx="7778">
                  <c:v>0.0</c:v>
                </c:pt>
                <c:pt idx="7779">
                  <c:v>0.0</c:v>
                </c:pt>
                <c:pt idx="7780">
                  <c:v>6.01611719377297</c:v>
                </c:pt>
                <c:pt idx="7781">
                  <c:v>6.016125817904832</c:v>
                </c:pt>
                <c:pt idx="7782">
                  <c:v>6.016149337538288</c:v>
                </c:pt>
                <c:pt idx="7783">
                  <c:v>6.016173390508157</c:v>
                </c:pt>
                <c:pt idx="7784">
                  <c:v>6.016315191394308</c:v>
                </c:pt>
                <c:pt idx="7785">
                  <c:v>6.01662229298488</c:v>
                </c:pt>
                <c:pt idx="7786">
                  <c:v>6.0167719790217</c:v>
                </c:pt>
                <c:pt idx="7787">
                  <c:v>6.016882818231845</c:v>
                </c:pt>
                <c:pt idx="7788">
                  <c:v>6.017040218055682</c:v>
                </c:pt>
                <c:pt idx="7789">
                  <c:v>6.01700911455481</c:v>
                </c:pt>
                <c:pt idx="7790">
                  <c:v>0.0</c:v>
                </c:pt>
                <c:pt idx="7791">
                  <c:v>0.0</c:v>
                </c:pt>
                <c:pt idx="7792">
                  <c:v>0.0</c:v>
                </c:pt>
                <c:pt idx="7793">
                  <c:v>0.0</c:v>
                </c:pt>
                <c:pt idx="7794">
                  <c:v>0.0</c:v>
                </c:pt>
                <c:pt idx="7795">
                  <c:v>0.0</c:v>
                </c:pt>
                <c:pt idx="7796">
                  <c:v>0.0</c:v>
                </c:pt>
                <c:pt idx="7797">
                  <c:v>0.0</c:v>
                </c:pt>
                <c:pt idx="7798">
                  <c:v>0.0</c:v>
                </c:pt>
                <c:pt idx="7799">
                  <c:v>0.0</c:v>
                </c:pt>
                <c:pt idx="7800">
                  <c:v>6.01602278009301</c:v>
                </c:pt>
                <c:pt idx="7801">
                  <c:v>6.016149226687736</c:v>
                </c:pt>
                <c:pt idx="7802">
                  <c:v>6.016173089949162</c:v>
                </c:pt>
                <c:pt idx="7803">
                  <c:v>6.01625221425363</c:v>
                </c:pt>
                <c:pt idx="7804">
                  <c:v>6.016354232725176</c:v>
                </c:pt>
                <c:pt idx="7805">
                  <c:v>6.016591022875462</c:v>
                </c:pt>
                <c:pt idx="7806">
                  <c:v>6.016803808652978</c:v>
                </c:pt>
                <c:pt idx="7807">
                  <c:v>6.016748809638601</c:v>
                </c:pt>
                <c:pt idx="7808">
                  <c:v>6.016993153100814</c:v>
                </c:pt>
                <c:pt idx="7809">
                  <c:v>6.017127226388293</c:v>
                </c:pt>
                <c:pt idx="7810">
                  <c:v>0.0</c:v>
                </c:pt>
                <c:pt idx="7811">
                  <c:v>0.0</c:v>
                </c:pt>
                <c:pt idx="7812">
                  <c:v>0.0</c:v>
                </c:pt>
                <c:pt idx="7813">
                  <c:v>0.0</c:v>
                </c:pt>
                <c:pt idx="7814">
                  <c:v>0.0</c:v>
                </c:pt>
                <c:pt idx="7815">
                  <c:v>0.0</c:v>
                </c:pt>
                <c:pt idx="7816">
                  <c:v>0.0</c:v>
                </c:pt>
                <c:pt idx="7817">
                  <c:v>0.0</c:v>
                </c:pt>
                <c:pt idx="7818">
                  <c:v>0.0</c:v>
                </c:pt>
                <c:pt idx="7819">
                  <c:v>0.0</c:v>
                </c:pt>
                <c:pt idx="7820">
                  <c:v>6.015999048367926</c:v>
                </c:pt>
                <c:pt idx="7821">
                  <c:v>6.016156766004822</c:v>
                </c:pt>
                <c:pt idx="7822">
                  <c:v>6.01632248057668</c:v>
                </c:pt>
                <c:pt idx="7823">
                  <c:v>6.016204895501763</c:v>
                </c:pt>
                <c:pt idx="7824">
                  <c:v>6.016456808972895</c:v>
                </c:pt>
                <c:pt idx="7825">
                  <c:v>6.016591022875462</c:v>
                </c:pt>
                <c:pt idx="7826">
                  <c:v>6.016630621834823</c:v>
                </c:pt>
                <c:pt idx="7827">
                  <c:v>6.016780500318069</c:v>
                </c:pt>
                <c:pt idx="7828">
                  <c:v>6.016969562597625</c:v>
                </c:pt>
                <c:pt idx="7829">
                  <c:v>6.016961522758054</c:v>
                </c:pt>
                <c:pt idx="7830">
                  <c:v>0.0</c:v>
                </c:pt>
                <c:pt idx="7831">
                  <c:v>0.0</c:v>
                </c:pt>
                <c:pt idx="7832">
                  <c:v>0.0</c:v>
                </c:pt>
                <c:pt idx="7833">
                  <c:v>0.0</c:v>
                </c:pt>
                <c:pt idx="7834">
                  <c:v>0.0</c:v>
                </c:pt>
                <c:pt idx="7835">
                  <c:v>0.0</c:v>
                </c:pt>
                <c:pt idx="7836">
                  <c:v>0.0</c:v>
                </c:pt>
                <c:pt idx="7837">
                  <c:v>0.0</c:v>
                </c:pt>
                <c:pt idx="7838">
                  <c:v>0.0</c:v>
                </c:pt>
                <c:pt idx="7839">
                  <c:v>0.0</c:v>
                </c:pt>
                <c:pt idx="7840">
                  <c:v>6.015975412269245</c:v>
                </c:pt>
                <c:pt idx="7841">
                  <c:v>6.015991716749827</c:v>
                </c:pt>
                <c:pt idx="7842">
                  <c:v>6.016133655719504</c:v>
                </c:pt>
                <c:pt idx="7843">
                  <c:v>6.016307262886659</c:v>
                </c:pt>
                <c:pt idx="7844">
                  <c:v>6.016535655418394</c:v>
                </c:pt>
                <c:pt idx="7845">
                  <c:v>6.016528252552575</c:v>
                </c:pt>
                <c:pt idx="7846">
                  <c:v>6.016709251035381</c:v>
                </c:pt>
                <c:pt idx="7847">
                  <c:v>6.01674108006073</c:v>
                </c:pt>
                <c:pt idx="7848">
                  <c:v>6.01696146997141</c:v>
                </c:pt>
                <c:pt idx="7849">
                  <c:v>6.017056264431687</c:v>
                </c:pt>
                <c:pt idx="7850">
                  <c:v>0.0</c:v>
                </c:pt>
                <c:pt idx="7851">
                  <c:v>0.0</c:v>
                </c:pt>
                <c:pt idx="7852">
                  <c:v>0.0</c:v>
                </c:pt>
                <c:pt idx="7853">
                  <c:v>0.0</c:v>
                </c:pt>
                <c:pt idx="7854">
                  <c:v>0.0</c:v>
                </c:pt>
                <c:pt idx="7855">
                  <c:v>0.0</c:v>
                </c:pt>
                <c:pt idx="7856">
                  <c:v>0.0</c:v>
                </c:pt>
                <c:pt idx="7857">
                  <c:v>0.0</c:v>
                </c:pt>
                <c:pt idx="7858">
                  <c:v>0.0</c:v>
                </c:pt>
                <c:pt idx="7859">
                  <c:v>0.0</c:v>
                </c:pt>
                <c:pt idx="7860">
                  <c:v>6.01611710064416</c:v>
                </c:pt>
                <c:pt idx="7861">
                  <c:v>6.016204204627302</c:v>
                </c:pt>
                <c:pt idx="7862">
                  <c:v>6.016275459350168</c:v>
                </c:pt>
                <c:pt idx="7863">
                  <c:v>6.016314894653106</c:v>
                </c:pt>
                <c:pt idx="7864">
                  <c:v>6.016606524796895</c:v>
                </c:pt>
                <c:pt idx="7865">
                  <c:v>6.016441287440844</c:v>
                </c:pt>
                <c:pt idx="7866">
                  <c:v>6.016724609482906</c:v>
                </c:pt>
                <c:pt idx="7867">
                  <c:v>6.016874820878094</c:v>
                </c:pt>
                <c:pt idx="7868">
                  <c:v>6.017071519457043</c:v>
                </c:pt>
                <c:pt idx="7869">
                  <c:v>6.017197820725247</c:v>
                </c:pt>
                <c:pt idx="7870">
                  <c:v>0.0</c:v>
                </c:pt>
                <c:pt idx="7871">
                  <c:v>0.0</c:v>
                </c:pt>
                <c:pt idx="7872">
                  <c:v>0.0</c:v>
                </c:pt>
                <c:pt idx="7873">
                  <c:v>0.0</c:v>
                </c:pt>
                <c:pt idx="7874">
                  <c:v>0.0</c:v>
                </c:pt>
                <c:pt idx="7875">
                  <c:v>0.0</c:v>
                </c:pt>
                <c:pt idx="7876">
                  <c:v>0.0</c:v>
                </c:pt>
                <c:pt idx="7877">
                  <c:v>0.0</c:v>
                </c:pt>
                <c:pt idx="7878">
                  <c:v>0.0</c:v>
                </c:pt>
                <c:pt idx="7879">
                  <c:v>0.0</c:v>
                </c:pt>
                <c:pt idx="7880">
                  <c:v>6.016140689834148</c:v>
                </c:pt>
                <c:pt idx="7881">
                  <c:v>6.016188452430304</c:v>
                </c:pt>
                <c:pt idx="7882">
                  <c:v>6.016251940778356</c:v>
                </c:pt>
                <c:pt idx="7883">
                  <c:v>6.016275758671449</c:v>
                </c:pt>
                <c:pt idx="7884">
                  <c:v>6.016543615266156</c:v>
                </c:pt>
                <c:pt idx="7885">
                  <c:v>6.016614574097042</c:v>
                </c:pt>
                <c:pt idx="7886">
                  <c:v>6.016827312191917</c:v>
                </c:pt>
                <c:pt idx="7887">
                  <c:v>6.016937732306304</c:v>
                </c:pt>
                <c:pt idx="7888">
                  <c:v>6.016937795049077</c:v>
                </c:pt>
                <c:pt idx="7889">
                  <c:v>6.017111126789153</c:v>
                </c:pt>
                <c:pt idx="7890">
                  <c:v>0.0</c:v>
                </c:pt>
                <c:pt idx="7891">
                  <c:v>0.0</c:v>
                </c:pt>
                <c:pt idx="7892">
                  <c:v>0.0</c:v>
                </c:pt>
                <c:pt idx="7893">
                  <c:v>0.0</c:v>
                </c:pt>
                <c:pt idx="7894">
                  <c:v>0.0</c:v>
                </c:pt>
                <c:pt idx="7895">
                  <c:v>0.0</c:v>
                </c:pt>
                <c:pt idx="7896">
                  <c:v>0.0</c:v>
                </c:pt>
                <c:pt idx="7897">
                  <c:v>0.0</c:v>
                </c:pt>
                <c:pt idx="7898">
                  <c:v>0.0</c:v>
                </c:pt>
                <c:pt idx="7899">
                  <c:v>0.0</c:v>
                </c:pt>
                <c:pt idx="7900">
                  <c:v>6.016203629156223</c:v>
                </c:pt>
                <c:pt idx="7901">
                  <c:v>6.016212277187345</c:v>
                </c:pt>
                <c:pt idx="7902">
                  <c:v>6.0162674805963</c:v>
                </c:pt>
                <c:pt idx="7903">
                  <c:v>6.016519654406174</c:v>
                </c:pt>
                <c:pt idx="7904">
                  <c:v>6.016393828684845</c:v>
                </c:pt>
                <c:pt idx="7905">
                  <c:v>6.016693303008963</c:v>
                </c:pt>
                <c:pt idx="7906">
                  <c:v>6.016732710656303</c:v>
                </c:pt>
                <c:pt idx="7907">
                  <c:v>6.016930155556722</c:v>
                </c:pt>
                <c:pt idx="7908">
                  <c:v>6.016969562597625</c:v>
                </c:pt>
                <c:pt idx="7909">
                  <c:v>6.017205447782946</c:v>
                </c:pt>
                <c:pt idx="7910">
                  <c:v>0.0</c:v>
                </c:pt>
                <c:pt idx="7911">
                  <c:v>0.0</c:v>
                </c:pt>
                <c:pt idx="7912">
                  <c:v>0.0</c:v>
                </c:pt>
                <c:pt idx="7913">
                  <c:v>0.0</c:v>
                </c:pt>
                <c:pt idx="7914">
                  <c:v>0.0</c:v>
                </c:pt>
                <c:pt idx="7915">
                  <c:v>0.0</c:v>
                </c:pt>
                <c:pt idx="7916">
                  <c:v>0.0</c:v>
                </c:pt>
                <c:pt idx="7917">
                  <c:v>0.0</c:v>
                </c:pt>
                <c:pt idx="7918">
                  <c:v>0.0</c:v>
                </c:pt>
                <c:pt idx="7919">
                  <c:v>0.0</c:v>
                </c:pt>
                <c:pt idx="7920">
                  <c:v>6.016250835778497</c:v>
                </c:pt>
                <c:pt idx="7921">
                  <c:v>6.016385586485566</c:v>
                </c:pt>
                <c:pt idx="7922">
                  <c:v>6.016480227049266</c:v>
                </c:pt>
                <c:pt idx="7923">
                  <c:v>6.016535317641575</c:v>
                </c:pt>
                <c:pt idx="7924">
                  <c:v>6.016614393138333</c:v>
                </c:pt>
                <c:pt idx="7925">
                  <c:v>6.016669574149076</c:v>
                </c:pt>
                <c:pt idx="7926">
                  <c:v>6.016922207577426</c:v>
                </c:pt>
                <c:pt idx="7927">
                  <c:v>6.01712661567626</c:v>
                </c:pt>
                <c:pt idx="7928">
                  <c:v>6.017213370206508</c:v>
                </c:pt>
                <c:pt idx="7929">
                  <c:v>6.017307925650401</c:v>
                </c:pt>
                <c:pt idx="7930">
                  <c:v>0.0</c:v>
                </c:pt>
                <c:pt idx="7931">
                  <c:v>0.0</c:v>
                </c:pt>
                <c:pt idx="7932">
                  <c:v>0.0</c:v>
                </c:pt>
                <c:pt idx="7933">
                  <c:v>0.0</c:v>
                </c:pt>
                <c:pt idx="7934">
                  <c:v>0.0</c:v>
                </c:pt>
                <c:pt idx="7935">
                  <c:v>0.0</c:v>
                </c:pt>
                <c:pt idx="7936">
                  <c:v>0.0</c:v>
                </c:pt>
                <c:pt idx="7937">
                  <c:v>0.0</c:v>
                </c:pt>
                <c:pt idx="7938">
                  <c:v>0.0</c:v>
                </c:pt>
                <c:pt idx="7939">
                  <c:v>0.0</c:v>
                </c:pt>
                <c:pt idx="7940">
                  <c:v>6.016479317977533</c:v>
                </c:pt>
                <c:pt idx="7941">
                  <c:v>6.016385097460034</c:v>
                </c:pt>
                <c:pt idx="7942">
                  <c:v>6.016503585769585</c:v>
                </c:pt>
                <c:pt idx="7943">
                  <c:v>6.016622055830472</c:v>
                </c:pt>
                <c:pt idx="7944">
                  <c:v>6.01684263739345</c:v>
                </c:pt>
                <c:pt idx="7945">
                  <c:v>6.016779812228338</c:v>
                </c:pt>
                <c:pt idx="7946">
                  <c:v>6.017079106756229</c:v>
                </c:pt>
                <c:pt idx="7947">
                  <c:v>6.017095260267787</c:v>
                </c:pt>
                <c:pt idx="7948">
                  <c:v>6.01732352167121</c:v>
                </c:pt>
                <c:pt idx="7949">
                  <c:v>6.017386571923875</c:v>
                </c:pt>
                <c:pt idx="7950">
                  <c:v>0.0</c:v>
                </c:pt>
                <c:pt idx="7951">
                  <c:v>0.0</c:v>
                </c:pt>
                <c:pt idx="7952">
                  <c:v>0.0</c:v>
                </c:pt>
                <c:pt idx="7953">
                  <c:v>0.0</c:v>
                </c:pt>
                <c:pt idx="7954">
                  <c:v>0.0</c:v>
                </c:pt>
                <c:pt idx="7955">
                  <c:v>0.0</c:v>
                </c:pt>
                <c:pt idx="7956">
                  <c:v>0.0</c:v>
                </c:pt>
                <c:pt idx="7957">
                  <c:v>0.0</c:v>
                </c:pt>
                <c:pt idx="7958">
                  <c:v>0.0</c:v>
                </c:pt>
                <c:pt idx="7959">
                  <c:v>0.0</c:v>
                </c:pt>
                <c:pt idx="7960">
                  <c:v>6.016345435133398</c:v>
                </c:pt>
                <c:pt idx="7961">
                  <c:v>6.016424254569388</c:v>
                </c:pt>
                <c:pt idx="7962">
                  <c:v>6.016621598799582</c:v>
                </c:pt>
                <c:pt idx="7963">
                  <c:v>6.01674015825952</c:v>
                </c:pt>
                <c:pt idx="7964">
                  <c:v>6.016803082342773</c:v>
                </c:pt>
                <c:pt idx="7965">
                  <c:v>6.016889810548649</c:v>
                </c:pt>
                <c:pt idx="7966">
                  <c:v>6.017134211044551</c:v>
                </c:pt>
                <c:pt idx="7967">
                  <c:v>6.017299689636113</c:v>
                </c:pt>
                <c:pt idx="7968">
                  <c:v>6.017205683555897</c:v>
                </c:pt>
                <c:pt idx="7969">
                  <c:v>6.017394564658129</c:v>
                </c:pt>
                <c:pt idx="7970">
                  <c:v>0.0</c:v>
                </c:pt>
                <c:pt idx="7971">
                  <c:v>0.0</c:v>
                </c:pt>
                <c:pt idx="7972">
                  <c:v>0.0</c:v>
                </c:pt>
                <c:pt idx="7973">
                  <c:v>0.0</c:v>
                </c:pt>
                <c:pt idx="7974">
                  <c:v>0.0</c:v>
                </c:pt>
                <c:pt idx="7975">
                  <c:v>0.0</c:v>
                </c:pt>
                <c:pt idx="7976">
                  <c:v>0.0</c:v>
                </c:pt>
                <c:pt idx="7977">
                  <c:v>0.0</c:v>
                </c:pt>
                <c:pt idx="7978">
                  <c:v>0.0</c:v>
                </c:pt>
                <c:pt idx="7979">
                  <c:v>0.0</c:v>
                </c:pt>
                <c:pt idx="7980">
                  <c:v>6.016494998881416</c:v>
                </c:pt>
                <c:pt idx="7981">
                  <c:v>6.016432117113916</c:v>
                </c:pt>
                <c:pt idx="7982">
                  <c:v>6.01644858495255</c:v>
                </c:pt>
                <c:pt idx="7983">
                  <c:v>6.01663001666468</c:v>
                </c:pt>
                <c:pt idx="7984">
                  <c:v>6.016889912714234</c:v>
                </c:pt>
                <c:pt idx="7985">
                  <c:v>6.017032125466634</c:v>
                </c:pt>
                <c:pt idx="7986">
                  <c:v>6.017157887755936</c:v>
                </c:pt>
                <c:pt idx="7987">
                  <c:v>6.017260789678013</c:v>
                </c:pt>
                <c:pt idx="7988">
                  <c:v>6.017260683932018</c:v>
                </c:pt>
                <c:pt idx="7989">
                  <c:v>6.017520540322606</c:v>
                </c:pt>
                <c:pt idx="7990">
                  <c:v>0.0</c:v>
                </c:pt>
                <c:pt idx="7991">
                  <c:v>0.0</c:v>
                </c:pt>
                <c:pt idx="7992">
                  <c:v>0.0</c:v>
                </c:pt>
                <c:pt idx="7993">
                  <c:v>0.0</c:v>
                </c:pt>
                <c:pt idx="7994">
                  <c:v>0.0</c:v>
                </c:pt>
                <c:pt idx="7995">
                  <c:v>0.0</c:v>
                </c:pt>
                <c:pt idx="7996">
                  <c:v>0.0</c:v>
                </c:pt>
                <c:pt idx="7997">
                  <c:v>0.0</c:v>
                </c:pt>
                <c:pt idx="7998">
                  <c:v>0.0</c:v>
                </c:pt>
                <c:pt idx="7999">
                  <c:v>0.0</c:v>
                </c:pt>
                <c:pt idx="8000">
                  <c:v>6.016542320227334</c:v>
                </c:pt>
                <c:pt idx="8001">
                  <c:v>6.016503618518529</c:v>
                </c:pt>
                <c:pt idx="8002">
                  <c:v>6.01652729862482</c:v>
                </c:pt>
                <c:pt idx="8003">
                  <c:v>6.016866121136067</c:v>
                </c:pt>
                <c:pt idx="8004">
                  <c:v>6.016850453508892</c:v>
                </c:pt>
                <c:pt idx="8005">
                  <c:v>6.016874132506207</c:v>
                </c:pt>
                <c:pt idx="8006">
                  <c:v>6.017189688319879</c:v>
                </c:pt>
                <c:pt idx="8007">
                  <c:v>6.01728438144506</c:v>
                </c:pt>
                <c:pt idx="8008">
                  <c:v>6.017607105287573</c:v>
                </c:pt>
                <c:pt idx="8009">
                  <c:v>6.017591563599936</c:v>
                </c:pt>
                <c:pt idx="8010">
                  <c:v>0.0</c:v>
                </c:pt>
                <c:pt idx="8011">
                  <c:v>0.0</c:v>
                </c:pt>
                <c:pt idx="8012">
                  <c:v>0.0</c:v>
                </c:pt>
                <c:pt idx="8013">
                  <c:v>0.0</c:v>
                </c:pt>
                <c:pt idx="8014">
                  <c:v>0.0</c:v>
                </c:pt>
                <c:pt idx="8015">
                  <c:v>0.0</c:v>
                </c:pt>
                <c:pt idx="8016">
                  <c:v>0.0</c:v>
                </c:pt>
                <c:pt idx="8017">
                  <c:v>0.0</c:v>
                </c:pt>
                <c:pt idx="8018">
                  <c:v>0.0</c:v>
                </c:pt>
                <c:pt idx="8019">
                  <c:v>0.0</c:v>
                </c:pt>
                <c:pt idx="8020">
                  <c:v>6.016471217947636</c:v>
                </c:pt>
                <c:pt idx="8021">
                  <c:v>6.016597709718591</c:v>
                </c:pt>
                <c:pt idx="8022">
                  <c:v>6.016550955832044</c:v>
                </c:pt>
                <c:pt idx="8023">
                  <c:v>6.016645598028394</c:v>
                </c:pt>
                <c:pt idx="8024">
                  <c:v>6.016882221000156</c:v>
                </c:pt>
                <c:pt idx="8025">
                  <c:v>6.016984500066797</c:v>
                </c:pt>
                <c:pt idx="8026">
                  <c:v>6.017197261447934</c:v>
                </c:pt>
                <c:pt idx="8027">
                  <c:v>6.017291879723835</c:v>
                </c:pt>
                <c:pt idx="8028">
                  <c:v>6.017520406143229</c:v>
                </c:pt>
                <c:pt idx="8029">
                  <c:v>6.017622914147668</c:v>
                </c:pt>
                <c:pt idx="8030">
                  <c:v>0.0</c:v>
                </c:pt>
                <c:pt idx="8031">
                  <c:v>0.0</c:v>
                </c:pt>
                <c:pt idx="8032">
                  <c:v>0.0</c:v>
                </c:pt>
                <c:pt idx="8033">
                  <c:v>0.0</c:v>
                </c:pt>
                <c:pt idx="8034">
                  <c:v>0.0</c:v>
                </c:pt>
                <c:pt idx="8035">
                  <c:v>0.0</c:v>
                </c:pt>
                <c:pt idx="8036">
                  <c:v>0.0</c:v>
                </c:pt>
                <c:pt idx="8037">
                  <c:v>0.0</c:v>
                </c:pt>
                <c:pt idx="8038">
                  <c:v>0.0</c:v>
                </c:pt>
                <c:pt idx="8039">
                  <c:v>0.0</c:v>
                </c:pt>
                <c:pt idx="8040">
                  <c:v>6.0163770346621</c:v>
                </c:pt>
                <c:pt idx="8041">
                  <c:v>6.016424508719648</c:v>
                </c:pt>
                <c:pt idx="8042">
                  <c:v>6.016503635991515</c:v>
                </c:pt>
                <c:pt idx="8043">
                  <c:v>6.016622147679191</c:v>
                </c:pt>
                <c:pt idx="8044">
                  <c:v>6.01684263739345</c:v>
                </c:pt>
                <c:pt idx="8045">
                  <c:v>6.016874501565485</c:v>
                </c:pt>
                <c:pt idx="8046">
                  <c:v>6.017087293583515</c:v>
                </c:pt>
                <c:pt idx="8047">
                  <c:v>6.017032527891804</c:v>
                </c:pt>
                <c:pt idx="8048">
                  <c:v>6.017292041028928</c:v>
                </c:pt>
                <c:pt idx="8049">
                  <c:v>6.017386786670786</c:v>
                </c:pt>
                <c:pt idx="8050">
                  <c:v>0.0</c:v>
                </c:pt>
                <c:pt idx="8051">
                  <c:v>0.0</c:v>
                </c:pt>
                <c:pt idx="8052">
                  <c:v>0.0</c:v>
                </c:pt>
                <c:pt idx="8053">
                  <c:v>0.0</c:v>
                </c:pt>
                <c:pt idx="8054">
                  <c:v>0.0</c:v>
                </c:pt>
                <c:pt idx="8055">
                  <c:v>0.0</c:v>
                </c:pt>
                <c:pt idx="8056">
                  <c:v>0.0</c:v>
                </c:pt>
                <c:pt idx="8057">
                  <c:v>0.0</c:v>
                </c:pt>
                <c:pt idx="8058">
                  <c:v>0.0</c:v>
                </c:pt>
                <c:pt idx="8059">
                  <c:v>0.0</c:v>
                </c:pt>
                <c:pt idx="8060">
                  <c:v>6.01632954587967</c:v>
                </c:pt>
                <c:pt idx="8061">
                  <c:v>6.01644063577264</c:v>
                </c:pt>
                <c:pt idx="8062">
                  <c:v>6.016542906240001</c:v>
                </c:pt>
                <c:pt idx="8063">
                  <c:v>6.016511956263034</c:v>
                </c:pt>
                <c:pt idx="8064">
                  <c:v>6.016637982897671</c:v>
                </c:pt>
                <c:pt idx="8065">
                  <c:v>6.016858454170882</c:v>
                </c:pt>
                <c:pt idx="8066">
                  <c:v>6.016882551309735</c:v>
                </c:pt>
                <c:pt idx="8067">
                  <c:v>6.017047971723271</c:v>
                </c:pt>
                <c:pt idx="8068">
                  <c:v>6.017237015762685</c:v>
                </c:pt>
                <c:pt idx="8069">
                  <c:v>6.017442051607034</c:v>
                </c:pt>
                <c:pt idx="8070">
                  <c:v>0.0</c:v>
                </c:pt>
                <c:pt idx="8071">
                  <c:v>0.0</c:v>
                </c:pt>
                <c:pt idx="8072">
                  <c:v>0.0</c:v>
                </c:pt>
                <c:pt idx="8073">
                  <c:v>0.0</c:v>
                </c:pt>
                <c:pt idx="8074">
                  <c:v>0.0</c:v>
                </c:pt>
                <c:pt idx="8075">
                  <c:v>0.0</c:v>
                </c:pt>
                <c:pt idx="8076">
                  <c:v>0.0</c:v>
                </c:pt>
                <c:pt idx="8077">
                  <c:v>0.0</c:v>
                </c:pt>
                <c:pt idx="8078">
                  <c:v>0.0</c:v>
                </c:pt>
                <c:pt idx="8079">
                  <c:v>0.0</c:v>
                </c:pt>
                <c:pt idx="8080">
                  <c:v>6.016187806452773</c:v>
                </c:pt>
                <c:pt idx="8081">
                  <c:v>6.016259229068504</c:v>
                </c:pt>
                <c:pt idx="8082">
                  <c:v>6.016448538089656</c:v>
                </c:pt>
                <c:pt idx="8083">
                  <c:v>6.016417308580135</c:v>
                </c:pt>
                <c:pt idx="8084">
                  <c:v>6.016653662377773</c:v>
                </c:pt>
                <c:pt idx="8085">
                  <c:v>6.016669574149076</c:v>
                </c:pt>
                <c:pt idx="8086">
                  <c:v>6.01670940176888</c:v>
                </c:pt>
                <c:pt idx="8087">
                  <c:v>6.0168429909119</c:v>
                </c:pt>
                <c:pt idx="8088">
                  <c:v>6.017071858464234</c:v>
                </c:pt>
                <c:pt idx="8089">
                  <c:v>6.017268738603894</c:v>
                </c:pt>
                <c:pt idx="8090">
                  <c:v>0.0</c:v>
                </c:pt>
                <c:pt idx="8091">
                  <c:v>0.0</c:v>
                </c:pt>
                <c:pt idx="8092">
                  <c:v>0.0</c:v>
                </c:pt>
                <c:pt idx="8093">
                  <c:v>0.0</c:v>
                </c:pt>
                <c:pt idx="8094">
                  <c:v>0.0</c:v>
                </c:pt>
                <c:pt idx="8095">
                  <c:v>0.0</c:v>
                </c:pt>
                <c:pt idx="8096">
                  <c:v>0.0</c:v>
                </c:pt>
                <c:pt idx="8097">
                  <c:v>0.0</c:v>
                </c:pt>
                <c:pt idx="8098">
                  <c:v>0.0</c:v>
                </c:pt>
                <c:pt idx="8099">
                  <c:v>0.0</c:v>
                </c:pt>
                <c:pt idx="8100">
                  <c:v>6.01625874390474</c:v>
                </c:pt>
                <c:pt idx="8101">
                  <c:v>6.016274769038231</c:v>
                </c:pt>
                <c:pt idx="8102">
                  <c:v>6.01636948036949</c:v>
                </c:pt>
                <c:pt idx="8103">
                  <c:v>6.016527686882677</c:v>
                </c:pt>
                <c:pt idx="8104">
                  <c:v>6.01656732488313</c:v>
                </c:pt>
                <c:pt idx="8105">
                  <c:v>6.01676398113481</c:v>
                </c:pt>
                <c:pt idx="8106">
                  <c:v>6.016740672889844</c:v>
                </c:pt>
                <c:pt idx="8107">
                  <c:v>6.017071615870941</c:v>
                </c:pt>
                <c:pt idx="8108">
                  <c:v>6.017165943733434</c:v>
                </c:pt>
                <c:pt idx="8109">
                  <c:v>6.017205553074154</c:v>
                </c:pt>
                <c:pt idx="8110">
                  <c:v>0.0</c:v>
                </c:pt>
                <c:pt idx="8111">
                  <c:v>0.0</c:v>
                </c:pt>
                <c:pt idx="8112">
                  <c:v>0.0</c:v>
                </c:pt>
                <c:pt idx="8113">
                  <c:v>0.0</c:v>
                </c:pt>
                <c:pt idx="8114">
                  <c:v>0.0</c:v>
                </c:pt>
                <c:pt idx="8115">
                  <c:v>0.0</c:v>
                </c:pt>
                <c:pt idx="8116">
                  <c:v>0.0</c:v>
                </c:pt>
                <c:pt idx="8117">
                  <c:v>0.0</c:v>
                </c:pt>
                <c:pt idx="8118">
                  <c:v>0.0</c:v>
                </c:pt>
                <c:pt idx="8119">
                  <c:v>0.0</c:v>
                </c:pt>
                <c:pt idx="8120">
                  <c:v>6.016164562899529</c:v>
                </c:pt>
                <c:pt idx="8121">
                  <c:v>6.01620417955446</c:v>
                </c:pt>
                <c:pt idx="8122">
                  <c:v>6.016330995845271</c:v>
                </c:pt>
                <c:pt idx="8123">
                  <c:v>6.016448996850378</c:v>
                </c:pt>
                <c:pt idx="8124">
                  <c:v>6.01666171191947</c:v>
                </c:pt>
                <c:pt idx="8125">
                  <c:v>6.016748541246407</c:v>
                </c:pt>
                <c:pt idx="8126">
                  <c:v>6.016788043085056</c:v>
                </c:pt>
                <c:pt idx="8127">
                  <c:v>6.016914141962027</c:v>
                </c:pt>
                <c:pt idx="8128">
                  <c:v>6.017079539681924</c:v>
                </c:pt>
                <c:pt idx="8129">
                  <c:v>6.017252820108708</c:v>
                </c:pt>
                <c:pt idx="8130">
                  <c:v>0.0</c:v>
                </c:pt>
                <c:pt idx="8131">
                  <c:v>0.0</c:v>
                </c:pt>
                <c:pt idx="8132">
                  <c:v>0.0</c:v>
                </c:pt>
                <c:pt idx="8133">
                  <c:v>0.0</c:v>
                </c:pt>
                <c:pt idx="8134">
                  <c:v>0.0</c:v>
                </c:pt>
                <c:pt idx="8135">
                  <c:v>0.0</c:v>
                </c:pt>
                <c:pt idx="8136">
                  <c:v>0.0</c:v>
                </c:pt>
                <c:pt idx="8137">
                  <c:v>0.0</c:v>
                </c:pt>
                <c:pt idx="8138">
                  <c:v>0.0</c:v>
                </c:pt>
                <c:pt idx="8139">
                  <c:v>0.0</c:v>
                </c:pt>
                <c:pt idx="8140">
                  <c:v>6.016211586079264</c:v>
                </c:pt>
                <c:pt idx="8141">
                  <c:v>6.01626722946733</c:v>
                </c:pt>
                <c:pt idx="8142">
                  <c:v>6.016275578453532</c:v>
                </c:pt>
                <c:pt idx="8143">
                  <c:v>6.01648068526802</c:v>
                </c:pt>
                <c:pt idx="8144">
                  <c:v>6.016480656338834</c:v>
                </c:pt>
                <c:pt idx="8145">
                  <c:v>6.016732571928786</c:v>
                </c:pt>
                <c:pt idx="8146">
                  <c:v>6.016788078192246</c:v>
                </c:pt>
                <c:pt idx="8147">
                  <c:v>6.017047845701106</c:v>
                </c:pt>
                <c:pt idx="8148">
                  <c:v>6.017103130430705</c:v>
                </c:pt>
                <c:pt idx="8149">
                  <c:v>6.01721349786456</c:v>
                </c:pt>
                <c:pt idx="8150">
                  <c:v>0.0</c:v>
                </c:pt>
                <c:pt idx="8151">
                  <c:v>0.0</c:v>
                </c:pt>
                <c:pt idx="8152">
                  <c:v>0.0</c:v>
                </c:pt>
                <c:pt idx="8153">
                  <c:v>0.0</c:v>
                </c:pt>
                <c:pt idx="8154">
                  <c:v>0.0</c:v>
                </c:pt>
                <c:pt idx="8155">
                  <c:v>0.0</c:v>
                </c:pt>
                <c:pt idx="8156">
                  <c:v>0.0</c:v>
                </c:pt>
                <c:pt idx="8157">
                  <c:v>0.0</c:v>
                </c:pt>
                <c:pt idx="8158">
                  <c:v>0.0</c:v>
                </c:pt>
                <c:pt idx="8159">
                  <c:v>0.0</c:v>
                </c:pt>
                <c:pt idx="8160">
                  <c:v>6.016242927499995</c:v>
                </c:pt>
                <c:pt idx="8161">
                  <c:v>6.016282818406022</c:v>
                </c:pt>
                <c:pt idx="8162">
                  <c:v>6.016346168265929</c:v>
                </c:pt>
                <c:pt idx="8163">
                  <c:v>6.016503996843918</c:v>
                </c:pt>
                <c:pt idx="8164">
                  <c:v>6.016622442585896</c:v>
                </c:pt>
                <c:pt idx="8165">
                  <c:v>6.01670126448687</c:v>
                </c:pt>
                <c:pt idx="8166">
                  <c:v>6.016874449244764</c:v>
                </c:pt>
                <c:pt idx="8167">
                  <c:v>6.016985156192685</c:v>
                </c:pt>
                <c:pt idx="8168">
                  <c:v>6.017253061743498</c:v>
                </c:pt>
                <c:pt idx="8169">
                  <c:v>6.017308348962227</c:v>
                </c:pt>
                <c:pt idx="8170">
                  <c:v>0.0</c:v>
                </c:pt>
                <c:pt idx="8171">
                  <c:v>0.0</c:v>
                </c:pt>
                <c:pt idx="8172">
                  <c:v>0.0</c:v>
                </c:pt>
                <c:pt idx="8173">
                  <c:v>0.0</c:v>
                </c:pt>
                <c:pt idx="8174">
                  <c:v>0.0</c:v>
                </c:pt>
                <c:pt idx="8175">
                  <c:v>0.0</c:v>
                </c:pt>
                <c:pt idx="8176">
                  <c:v>0.0</c:v>
                </c:pt>
                <c:pt idx="8177">
                  <c:v>0.0</c:v>
                </c:pt>
                <c:pt idx="8178">
                  <c:v>0.0</c:v>
                </c:pt>
                <c:pt idx="8179">
                  <c:v>0.0</c:v>
                </c:pt>
                <c:pt idx="8180">
                  <c:v>6.016195926892362</c:v>
                </c:pt>
                <c:pt idx="8181">
                  <c:v>6.016330653516484</c:v>
                </c:pt>
                <c:pt idx="8182">
                  <c:v>6.016409168488424</c:v>
                </c:pt>
                <c:pt idx="8183">
                  <c:v>6.016440828482198</c:v>
                </c:pt>
                <c:pt idx="8184">
                  <c:v>6.01666934156497</c:v>
                </c:pt>
                <c:pt idx="8185">
                  <c:v>6.01674830241218</c:v>
                </c:pt>
                <c:pt idx="8186">
                  <c:v>6.017095260267787</c:v>
                </c:pt>
                <c:pt idx="8187">
                  <c:v>6.017079665798287</c:v>
                </c:pt>
                <c:pt idx="8188">
                  <c:v>6.017221124537655</c:v>
                </c:pt>
                <c:pt idx="8189">
                  <c:v>6.017276546978476</c:v>
                </c:pt>
                <c:pt idx="8190">
                  <c:v>0.0</c:v>
                </c:pt>
                <c:pt idx="8191">
                  <c:v>0.0</c:v>
                </c:pt>
                <c:pt idx="8192">
                  <c:v>0.0</c:v>
                </c:pt>
                <c:pt idx="8193">
                  <c:v>0.0</c:v>
                </c:pt>
                <c:pt idx="8194">
                  <c:v>0.0</c:v>
                </c:pt>
                <c:pt idx="8195">
                  <c:v>0.0</c:v>
                </c:pt>
                <c:pt idx="8196">
                  <c:v>0.0</c:v>
                </c:pt>
                <c:pt idx="8197">
                  <c:v>0.0</c:v>
                </c:pt>
                <c:pt idx="8198">
                  <c:v>0.0</c:v>
                </c:pt>
                <c:pt idx="8199">
                  <c:v>0.0</c:v>
                </c:pt>
                <c:pt idx="8200">
                  <c:v>6.016180196614223</c:v>
                </c:pt>
                <c:pt idx="8201">
                  <c:v>6.01612540244219</c:v>
                </c:pt>
                <c:pt idx="8202">
                  <c:v>6.016472267954302</c:v>
                </c:pt>
                <c:pt idx="8203">
                  <c:v>6.016558974099951</c:v>
                </c:pt>
                <c:pt idx="8204">
                  <c:v>6.016709081855323</c:v>
                </c:pt>
                <c:pt idx="8205">
                  <c:v>6.0167719790217</c:v>
                </c:pt>
                <c:pt idx="8206">
                  <c:v>6.016874820878094</c:v>
                </c:pt>
                <c:pt idx="8207">
                  <c:v>6.017040103338402</c:v>
                </c:pt>
                <c:pt idx="8208">
                  <c:v>6.017308348962227</c:v>
                </c:pt>
                <c:pt idx="8209">
                  <c:v>6.017308006371967</c:v>
                </c:pt>
                <c:pt idx="8210">
                  <c:v>0.0</c:v>
                </c:pt>
                <c:pt idx="8211">
                  <c:v>0.0</c:v>
                </c:pt>
                <c:pt idx="8212">
                  <c:v>0.0</c:v>
                </c:pt>
                <c:pt idx="8213">
                  <c:v>0.0</c:v>
                </c:pt>
                <c:pt idx="8214">
                  <c:v>0.0</c:v>
                </c:pt>
                <c:pt idx="8215">
                  <c:v>0.0</c:v>
                </c:pt>
                <c:pt idx="8216">
                  <c:v>0.0</c:v>
                </c:pt>
                <c:pt idx="8217">
                  <c:v>0.0</c:v>
                </c:pt>
                <c:pt idx="8218">
                  <c:v>0.0</c:v>
                </c:pt>
                <c:pt idx="8219">
                  <c:v>0.0</c:v>
                </c:pt>
                <c:pt idx="8220">
                  <c:v>6.016211537312182</c:v>
                </c:pt>
                <c:pt idx="8221">
                  <c:v>6.016393287603414</c:v>
                </c:pt>
                <c:pt idx="8222">
                  <c:v>6.016362266571962</c:v>
                </c:pt>
                <c:pt idx="8223">
                  <c:v>6.016401581519513</c:v>
                </c:pt>
                <c:pt idx="8224">
                  <c:v>6.016629973587614</c:v>
                </c:pt>
                <c:pt idx="8225">
                  <c:v>6.016819262599834</c:v>
                </c:pt>
                <c:pt idx="8226">
                  <c:v>6.016953153667091</c:v>
                </c:pt>
                <c:pt idx="8227">
                  <c:v>6.01684341115913</c:v>
                </c:pt>
                <c:pt idx="8228">
                  <c:v>6.017118754146494</c:v>
                </c:pt>
                <c:pt idx="8229">
                  <c:v>6.017324080686214</c:v>
                </c:pt>
                <c:pt idx="8230">
                  <c:v>0.0</c:v>
                </c:pt>
                <c:pt idx="8231">
                  <c:v>0.0</c:v>
                </c:pt>
                <c:pt idx="8232">
                  <c:v>0.0</c:v>
                </c:pt>
                <c:pt idx="8233">
                  <c:v>0.0</c:v>
                </c:pt>
                <c:pt idx="8234">
                  <c:v>0.0</c:v>
                </c:pt>
                <c:pt idx="8235">
                  <c:v>0.0</c:v>
                </c:pt>
                <c:pt idx="8236">
                  <c:v>0.0</c:v>
                </c:pt>
                <c:pt idx="8237">
                  <c:v>0.0</c:v>
                </c:pt>
                <c:pt idx="8238">
                  <c:v>0.0</c:v>
                </c:pt>
                <c:pt idx="8239">
                  <c:v>0.0</c:v>
                </c:pt>
                <c:pt idx="8240">
                  <c:v>6.016180196614223</c:v>
                </c:pt>
                <c:pt idx="8241">
                  <c:v>6.01624338187951</c:v>
                </c:pt>
                <c:pt idx="8242">
                  <c:v>6.01632248057668</c:v>
                </c:pt>
                <c:pt idx="8243">
                  <c:v>6.016449046642744</c:v>
                </c:pt>
                <c:pt idx="8244">
                  <c:v>6.016701032308868</c:v>
                </c:pt>
                <c:pt idx="8245">
                  <c:v>6.016795490873212</c:v>
                </c:pt>
                <c:pt idx="8246">
                  <c:v>6.01689799003566</c:v>
                </c:pt>
                <c:pt idx="8247">
                  <c:v>6.017048256295471</c:v>
                </c:pt>
                <c:pt idx="8248">
                  <c:v>6.017158075771515</c:v>
                </c:pt>
                <c:pt idx="8249">
                  <c:v>6.01736348450748</c:v>
                </c:pt>
                <c:pt idx="8250">
                  <c:v>0.0</c:v>
                </c:pt>
                <c:pt idx="8251">
                  <c:v>0.0</c:v>
                </c:pt>
                <c:pt idx="8252">
                  <c:v>0.0</c:v>
                </c:pt>
                <c:pt idx="8253">
                  <c:v>0.0</c:v>
                </c:pt>
                <c:pt idx="8254">
                  <c:v>0.0</c:v>
                </c:pt>
                <c:pt idx="8255">
                  <c:v>0.0</c:v>
                </c:pt>
                <c:pt idx="8256">
                  <c:v>0.0</c:v>
                </c:pt>
                <c:pt idx="8257">
                  <c:v>0.0</c:v>
                </c:pt>
                <c:pt idx="8258">
                  <c:v>0.0</c:v>
                </c:pt>
                <c:pt idx="8259">
                  <c:v>0.0</c:v>
                </c:pt>
                <c:pt idx="8260">
                  <c:v>6.016156349299568</c:v>
                </c:pt>
                <c:pt idx="8261">
                  <c:v>6.016306548931673</c:v>
                </c:pt>
                <c:pt idx="8262">
                  <c:v>6.016385488038364</c:v>
                </c:pt>
                <c:pt idx="8263">
                  <c:v>6.01648831662099</c:v>
                </c:pt>
                <c:pt idx="8264">
                  <c:v>6.016559244654128</c:v>
                </c:pt>
                <c:pt idx="8265">
                  <c:v>6.016787810118435</c:v>
                </c:pt>
                <c:pt idx="8266">
                  <c:v>6.016716980299924</c:v>
                </c:pt>
                <c:pt idx="8267">
                  <c:v>6.016882870419685</c:v>
                </c:pt>
                <c:pt idx="8268">
                  <c:v>6.017118754146494</c:v>
                </c:pt>
                <c:pt idx="8269">
                  <c:v>6.017174093394956</c:v>
                </c:pt>
                <c:pt idx="8270">
                  <c:v>0.0</c:v>
                </c:pt>
                <c:pt idx="8271">
                  <c:v>0.0</c:v>
                </c:pt>
                <c:pt idx="8272">
                  <c:v>0.0</c:v>
                </c:pt>
                <c:pt idx="8273">
                  <c:v>0.0</c:v>
                </c:pt>
                <c:pt idx="8274">
                  <c:v>0.0</c:v>
                </c:pt>
                <c:pt idx="8275">
                  <c:v>0.0</c:v>
                </c:pt>
                <c:pt idx="8276">
                  <c:v>0.0</c:v>
                </c:pt>
                <c:pt idx="8277">
                  <c:v>0.0</c:v>
                </c:pt>
                <c:pt idx="8278">
                  <c:v>0.0</c:v>
                </c:pt>
                <c:pt idx="8279">
                  <c:v>0.0</c:v>
                </c:pt>
                <c:pt idx="8280">
                  <c:v>6.01621939956783</c:v>
                </c:pt>
                <c:pt idx="8281">
                  <c:v>6.016180590525271</c:v>
                </c:pt>
                <c:pt idx="8282">
                  <c:v>6.016196523995985</c:v>
                </c:pt>
                <c:pt idx="8283">
                  <c:v>6.016448996850378</c:v>
                </c:pt>
                <c:pt idx="8284">
                  <c:v>6.016527957428246</c:v>
                </c:pt>
                <c:pt idx="8285">
                  <c:v>6.01667792512724</c:v>
                </c:pt>
                <c:pt idx="8286">
                  <c:v>6.016803670292949</c:v>
                </c:pt>
                <c:pt idx="8287">
                  <c:v>6.016945781927345</c:v>
                </c:pt>
                <c:pt idx="8288">
                  <c:v>6.01706375533384</c:v>
                </c:pt>
                <c:pt idx="8289">
                  <c:v>6.017166208092886</c:v>
                </c:pt>
                <c:pt idx="8290">
                  <c:v>0.0</c:v>
                </c:pt>
                <c:pt idx="8291">
                  <c:v>0.0</c:v>
                </c:pt>
                <c:pt idx="8292">
                  <c:v>0.0</c:v>
                </c:pt>
                <c:pt idx="8293">
                  <c:v>0.0</c:v>
                </c:pt>
                <c:pt idx="8294">
                  <c:v>0.0</c:v>
                </c:pt>
                <c:pt idx="8295">
                  <c:v>0.0</c:v>
                </c:pt>
                <c:pt idx="8296">
                  <c:v>0.0</c:v>
                </c:pt>
                <c:pt idx="8297">
                  <c:v>0.0</c:v>
                </c:pt>
                <c:pt idx="8298">
                  <c:v>0.0</c:v>
                </c:pt>
                <c:pt idx="8299">
                  <c:v>0.0</c:v>
                </c:pt>
                <c:pt idx="8300">
                  <c:v>6.016258955331286</c:v>
                </c:pt>
                <c:pt idx="8301">
                  <c:v>6.016306548931673</c:v>
                </c:pt>
                <c:pt idx="8302">
                  <c:v>6.016275529648367</c:v>
                </c:pt>
                <c:pt idx="8303">
                  <c:v>6.016543316692252</c:v>
                </c:pt>
                <c:pt idx="8304">
                  <c:v>6.016512276929276</c:v>
                </c:pt>
                <c:pt idx="8305">
                  <c:v>6.016787810118435</c:v>
                </c:pt>
                <c:pt idx="8306">
                  <c:v>6.016945463153711</c:v>
                </c:pt>
                <c:pt idx="8307">
                  <c:v>6.0169691414561</c:v>
                </c:pt>
                <c:pt idx="8308">
                  <c:v>6.017008884300701</c:v>
                </c:pt>
                <c:pt idx="8309">
                  <c:v>6.017158498558826</c:v>
                </c:pt>
                <c:pt idx="8310">
                  <c:v>0.0</c:v>
                </c:pt>
                <c:pt idx="8311">
                  <c:v>0.0</c:v>
                </c:pt>
                <c:pt idx="8312">
                  <c:v>0.0</c:v>
                </c:pt>
                <c:pt idx="8313">
                  <c:v>0.0</c:v>
                </c:pt>
                <c:pt idx="8314">
                  <c:v>0.0</c:v>
                </c:pt>
                <c:pt idx="8315">
                  <c:v>0.0</c:v>
                </c:pt>
                <c:pt idx="8316">
                  <c:v>0.0</c:v>
                </c:pt>
                <c:pt idx="8317">
                  <c:v>0.0</c:v>
                </c:pt>
                <c:pt idx="8318">
                  <c:v>0.0</c:v>
                </c:pt>
                <c:pt idx="8319">
                  <c:v>0.0</c:v>
                </c:pt>
                <c:pt idx="8320">
                  <c:v>6.0162905245814</c:v>
                </c:pt>
                <c:pt idx="8321">
                  <c:v>6.01617286423896</c:v>
                </c:pt>
                <c:pt idx="8322">
                  <c:v>6.016417217791194</c:v>
                </c:pt>
                <c:pt idx="8323">
                  <c:v>6.016559047065086</c:v>
                </c:pt>
                <c:pt idx="8324">
                  <c:v>6.016559295179683</c:v>
                </c:pt>
                <c:pt idx="8325">
                  <c:v>6.016653931852117</c:v>
                </c:pt>
                <c:pt idx="8326">
                  <c:v>6.016803583678708</c:v>
                </c:pt>
                <c:pt idx="8327">
                  <c:v>6.01707143626196</c:v>
                </c:pt>
                <c:pt idx="8328">
                  <c:v>6.017197584876516</c:v>
                </c:pt>
                <c:pt idx="8329">
                  <c:v>6.017386731327748</c:v>
                </c:pt>
                <c:pt idx="8330">
                  <c:v>0.0</c:v>
                </c:pt>
                <c:pt idx="8331">
                  <c:v>0.0</c:v>
                </c:pt>
                <c:pt idx="8332">
                  <c:v>0.0</c:v>
                </c:pt>
                <c:pt idx="8333">
                  <c:v>0.0</c:v>
                </c:pt>
                <c:pt idx="8334">
                  <c:v>0.0</c:v>
                </c:pt>
                <c:pt idx="8335">
                  <c:v>0.0</c:v>
                </c:pt>
                <c:pt idx="8336">
                  <c:v>0.0</c:v>
                </c:pt>
                <c:pt idx="8337">
                  <c:v>0.0</c:v>
                </c:pt>
                <c:pt idx="8338">
                  <c:v>0.0</c:v>
                </c:pt>
                <c:pt idx="8339">
                  <c:v>0.0</c:v>
                </c:pt>
                <c:pt idx="8340">
                  <c:v>6.016416586627845</c:v>
                </c:pt>
                <c:pt idx="8341">
                  <c:v>6.016416577084365</c:v>
                </c:pt>
                <c:pt idx="8342">
                  <c:v>6.016409077554041</c:v>
                </c:pt>
                <c:pt idx="8343">
                  <c:v>6.016614237941986</c:v>
                </c:pt>
                <c:pt idx="8344">
                  <c:v>6.016709133127815</c:v>
                </c:pt>
                <c:pt idx="8345">
                  <c:v>6.01680368412992</c:v>
                </c:pt>
                <c:pt idx="8346">
                  <c:v>6.016953512905085</c:v>
                </c:pt>
                <c:pt idx="8347">
                  <c:v>6.017110938118454</c:v>
                </c:pt>
                <c:pt idx="8348">
                  <c:v>6.017150629175595</c:v>
                </c:pt>
                <c:pt idx="8349">
                  <c:v>6.017316211693577</c:v>
                </c:pt>
                <c:pt idx="8350">
                  <c:v>0.0</c:v>
                </c:pt>
                <c:pt idx="8351">
                  <c:v>0.0</c:v>
                </c:pt>
                <c:pt idx="8352">
                  <c:v>0.0</c:v>
                </c:pt>
                <c:pt idx="8353">
                  <c:v>0.0</c:v>
                </c:pt>
                <c:pt idx="8354">
                  <c:v>0.0</c:v>
                </c:pt>
                <c:pt idx="8355">
                  <c:v>0.0</c:v>
                </c:pt>
                <c:pt idx="8356">
                  <c:v>0.0</c:v>
                </c:pt>
                <c:pt idx="8357">
                  <c:v>0.0</c:v>
                </c:pt>
                <c:pt idx="8358">
                  <c:v>0.0</c:v>
                </c:pt>
                <c:pt idx="8359">
                  <c:v>0.0</c:v>
                </c:pt>
                <c:pt idx="8360">
                  <c:v>6.016651880381727</c:v>
                </c:pt>
                <c:pt idx="8361">
                  <c:v>6.016480075233367</c:v>
                </c:pt>
                <c:pt idx="8362">
                  <c:v>6.016621547878327</c:v>
                </c:pt>
                <c:pt idx="8363">
                  <c:v>6.016740019563643</c:v>
                </c:pt>
                <c:pt idx="8364">
                  <c:v>6.016834725690262</c:v>
                </c:pt>
                <c:pt idx="8365">
                  <c:v>6.017086838280999</c:v>
                </c:pt>
                <c:pt idx="8366">
                  <c:v>6.017079106756229</c:v>
                </c:pt>
                <c:pt idx="8367">
                  <c:v>6.017252685087862</c:v>
                </c:pt>
                <c:pt idx="8368">
                  <c:v>6.017575461970845</c:v>
                </c:pt>
                <c:pt idx="8369">
                  <c:v>6.017654480716899</c:v>
                </c:pt>
                <c:pt idx="8370">
                  <c:v>0.0</c:v>
                </c:pt>
                <c:pt idx="8371">
                  <c:v>0.0</c:v>
                </c:pt>
                <c:pt idx="8372">
                  <c:v>0.0</c:v>
                </c:pt>
                <c:pt idx="8373">
                  <c:v>0.0</c:v>
                </c:pt>
                <c:pt idx="8374">
                  <c:v>0.0</c:v>
                </c:pt>
                <c:pt idx="8375">
                  <c:v>0.0</c:v>
                </c:pt>
                <c:pt idx="8376">
                  <c:v>0.0</c:v>
                </c:pt>
                <c:pt idx="8377">
                  <c:v>0.0</c:v>
                </c:pt>
                <c:pt idx="8378">
                  <c:v>0.0</c:v>
                </c:pt>
                <c:pt idx="8379">
                  <c:v>0.0</c:v>
                </c:pt>
                <c:pt idx="8380">
                  <c:v>6.016620964355747</c:v>
                </c:pt>
                <c:pt idx="8381">
                  <c:v>6.016526977542066</c:v>
                </c:pt>
                <c:pt idx="8382">
                  <c:v>6.016700329261111</c:v>
                </c:pt>
                <c:pt idx="8383">
                  <c:v>6.016771659959097</c:v>
                </c:pt>
                <c:pt idx="8384">
                  <c:v>6.017000250085864</c:v>
                </c:pt>
                <c:pt idx="8385">
                  <c:v>6.016976787808322</c:v>
                </c:pt>
                <c:pt idx="8386">
                  <c:v>6.017095123407262</c:v>
                </c:pt>
                <c:pt idx="8387">
                  <c:v>6.017473087471552</c:v>
                </c:pt>
                <c:pt idx="8388">
                  <c:v>6.017512355371983</c:v>
                </c:pt>
                <c:pt idx="8389">
                  <c:v>6.01759953668487</c:v>
                </c:pt>
                <c:pt idx="8390">
                  <c:v>0.0</c:v>
                </c:pt>
                <c:pt idx="8391">
                  <c:v>0.0</c:v>
                </c:pt>
                <c:pt idx="8392">
                  <c:v>0.0</c:v>
                </c:pt>
                <c:pt idx="8393">
                  <c:v>0.0</c:v>
                </c:pt>
                <c:pt idx="8394">
                  <c:v>0.0</c:v>
                </c:pt>
                <c:pt idx="8395">
                  <c:v>0.0</c:v>
                </c:pt>
                <c:pt idx="8396">
                  <c:v>0.0</c:v>
                </c:pt>
                <c:pt idx="8397">
                  <c:v>0.0</c:v>
                </c:pt>
                <c:pt idx="8398">
                  <c:v>0.0</c:v>
                </c:pt>
                <c:pt idx="8399">
                  <c:v>0.0</c:v>
                </c:pt>
                <c:pt idx="8400">
                  <c:v>6.01661296519336</c:v>
                </c:pt>
                <c:pt idx="8401">
                  <c:v>6.01666104174498</c:v>
                </c:pt>
                <c:pt idx="8402">
                  <c:v>6.01664518924102</c:v>
                </c:pt>
                <c:pt idx="8403">
                  <c:v>6.01681874938612</c:v>
                </c:pt>
                <c:pt idx="8404">
                  <c:v>6.017008162936968</c:v>
                </c:pt>
                <c:pt idx="8405">
                  <c:v>6.017047229648973</c:v>
                </c:pt>
                <c:pt idx="8406">
                  <c:v>6.017229093508763</c:v>
                </c:pt>
                <c:pt idx="8407">
                  <c:v>6.017402353534282</c:v>
                </c:pt>
                <c:pt idx="8408">
                  <c:v>6.017512724697863</c:v>
                </c:pt>
                <c:pt idx="8409">
                  <c:v>6.017725639582953</c:v>
                </c:pt>
                <c:pt idx="8410">
                  <c:v>0.0</c:v>
                </c:pt>
                <c:pt idx="8411">
                  <c:v>0.0</c:v>
                </c:pt>
                <c:pt idx="8412">
                  <c:v>0.0</c:v>
                </c:pt>
                <c:pt idx="8413">
                  <c:v>0.0</c:v>
                </c:pt>
                <c:pt idx="8414">
                  <c:v>0.0</c:v>
                </c:pt>
                <c:pt idx="8415">
                  <c:v>0.0</c:v>
                </c:pt>
                <c:pt idx="8416">
                  <c:v>0.0</c:v>
                </c:pt>
                <c:pt idx="8417">
                  <c:v>0.0</c:v>
                </c:pt>
                <c:pt idx="8418">
                  <c:v>0.0</c:v>
                </c:pt>
                <c:pt idx="8419">
                  <c:v>0.0</c:v>
                </c:pt>
                <c:pt idx="8420">
                  <c:v>6.016408136976523</c:v>
                </c:pt>
                <c:pt idx="8421">
                  <c:v>6.016597636421224</c:v>
                </c:pt>
                <c:pt idx="8422">
                  <c:v>6.016543045981911</c:v>
                </c:pt>
                <c:pt idx="8423">
                  <c:v>6.016834774803407</c:v>
                </c:pt>
                <c:pt idx="8424">
                  <c:v>6.016779812228338</c:v>
                </c:pt>
                <c:pt idx="8425">
                  <c:v>6.017086838280999</c:v>
                </c:pt>
                <c:pt idx="8426">
                  <c:v>6.017079160225475</c:v>
                </c:pt>
                <c:pt idx="8427">
                  <c:v>6.017236902204761</c:v>
                </c:pt>
                <c:pt idx="8428">
                  <c:v>6.017339198300031</c:v>
                </c:pt>
                <c:pt idx="8429">
                  <c:v>6.017504621474478</c:v>
                </c:pt>
                <c:pt idx="8430">
                  <c:v>0.0</c:v>
                </c:pt>
                <c:pt idx="8431">
                  <c:v>0.0</c:v>
                </c:pt>
                <c:pt idx="8432">
                  <c:v>0.0</c:v>
                </c:pt>
                <c:pt idx="8433">
                  <c:v>0.0</c:v>
                </c:pt>
                <c:pt idx="8434">
                  <c:v>0.0</c:v>
                </c:pt>
                <c:pt idx="8435">
                  <c:v>0.0</c:v>
                </c:pt>
                <c:pt idx="8436">
                  <c:v>0.0</c:v>
                </c:pt>
                <c:pt idx="8437">
                  <c:v>0.0</c:v>
                </c:pt>
                <c:pt idx="8438">
                  <c:v>0.0</c:v>
                </c:pt>
                <c:pt idx="8439">
                  <c:v>0.0</c:v>
                </c:pt>
                <c:pt idx="8440">
                  <c:v>6.016424168535067</c:v>
                </c:pt>
                <c:pt idx="8441">
                  <c:v>6.016511266630435</c:v>
                </c:pt>
                <c:pt idx="8442">
                  <c:v>6.016495857566134</c:v>
                </c:pt>
                <c:pt idx="8443">
                  <c:v>6.016535545957554</c:v>
                </c:pt>
                <c:pt idx="8444">
                  <c:v>6.016724812513266</c:v>
                </c:pt>
                <c:pt idx="8445">
                  <c:v>6.016693303008963</c:v>
                </c:pt>
                <c:pt idx="8446">
                  <c:v>6.017008650095526</c:v>
                </c:pt>
                <c:pt idx="8447">
                  <c:v>6.017110945056524</c:v>
                </c:pt>
                <c:pt idx="8448">
                  <c:v>6.017276364845944</c:v>
                </c:pt>
                <c:pt idx="8449">
                  <c:v>6.017308290018532</c:v>
                </c:pt>
                <c:pt idx="8450">
                  <c:v>0.0</c:v>
                </c:pt>
                <c:pt idx="8451">
                  <c:v>0.0</c:v>
                </c:pt>
                <c:pt idx="8452">
                  <c:v>0.0</c:v>
                </c:pt>
                <c:pt idx="8453">
                  <c:v>0.0</c:v>
                </c:pt>
                <c:pt idx="8454">
                  <c:v>0.0</c:v>
                </c:pt>
                <c:pt idx="8455">
                  <c:v>0.0</c:v>
                </c:pt>
                <c:pt idx="8456">
                  <c:v>0.0</c:v>
                </c:pt>
                <c:pt idx="8457">
                  <c:v>0.0</c:v>
                </c:pt>
                <c:pt idx="8458">
                  <c:v>0.0</c:v>
                </c:pt>
                <c:pt idx="8459">
                  <c:v>0.0</c:v>
                </c:pt>
                <c:pt idx="8460">
                  <c:v>6.01627498411262</c:v>
                </c:pt>
                <c:pt idx="8461">
                  <c:v>6.016282959623157</c:v>
                </c:pt>
                <c:pt idx="8462">
                  <c:v>6.016425176018984</c:v>
                </c:pt>
                <c:pt idx="8463">
                  <c:v>6.0164254969719</c:v>
                </c:pt>
                <c:pt idx="8464">
                  <c:v>6.01665398285377</c:v>
                </c:pt>
                <c:pt idx="8465">
                  <c:v>6.016850735139543</c:v>
                </c:pt>
                <c:pt idx="8466">
                  <c:v>6.016811771646711</c:v>
                </c:pt>
                <c:pt idx="8467">
                  <c:v>6.016961460320133</c:v>
                </c:pt>
                <c:pt idx="8468">
                  <c:v>6.017111263459204</c:v>
                </c:pt>
                <c:pt idx="8469">
                  <c:v>6.01731597587187</c:v>
                </c:pt>
                <c:pt idx="8470">
                  <c:v>0.0</c:v>
                </c:pt>
                <c:pt idx="8471">
                  <c:v>0.0</c:v>
                </c:pt>
                <c:pt idx="8472">
                  <c:v>0.0</c:v>
                </c:pt>
                <c:pt idx="8473">
                  <c:v>0.0</c:v>
                </c:pt>
                <c:pt idx="8474">
                  <c:v>0.0</c:v>
                </c:pt>
                <c:pt idx="8475">
                  <c:v>0.0</c:v>
                </c:pt>
                <c:pt idx="8476">
                  <c:v>0.0</c:v>
                </c:pt>
                <c:pt idx="8477">
                  <c:v>0.0</c:v>
                </c:pt>
                <c:pt idx="8478">
                  <c:v>0.0</c:v>
                </c:pt>
                <c:pt idx="8479">
                  <c:v>0.0</c:v>
                </c:pt>
                <c:pt idx="8480">
                  <c:v>6.016258836401123</c:v>
                </c:pt>
                <c:pt idx="8481">
                  <c:v>6.016385306789624</c:v>
                </c:pt>
                <c:pt idx="8482">
                  <c:v>6.016314848799807</c:v>
                </c:pt>
                <c:pt idx="8483">
                  <c:v>6.016488266551502</c:v>
                </c:pt>
                <c:pt idx="8484">
                  <c:v>6.016488565260079</c:v>
                </c:pt>
                <c:pt idx="8485">
                  <c:v>6.0166619812082</c:v>
                </c:pt>
                <c:pt idx="8486">
                  <c:v>6.016859090062617</c:v>
                </c:pt>
                <c:pt idx="8487">
                  <c:v>6.016937932657314</c:v>
                </c:pt>
                <c:pt idx="8488">
                  <c:v>6.017016805813387</c:v>
                </c:pt>
                <c:pt idx="8489">
                  <c:v>6.017087619408876</c:v>
                </c:pt>
                <c:pt idx="8490">
                  <c:v>0.0</c:v>
                </c:pt>
                <c:pt idx="8491">
                  <c:v>0.0</c:v>
                </c:pt>
                <c:pt idx="8492">
                  <c:v>0.0</c:v>
                </c:pt>
                <c:pt idx="8493">
                  <c:v>0.0</c:v>
                </c:pt>
                <c:pt idx="8494">
                  <c:v>0.0</c:v>
                </c:pt>
                <c:pt idx="8495">
                  <c:v>0.0</c:v>
                </c:pt>
                <c:pt idx="8496">
                  <c:v>0.0</c:v>
                </c:pt>
                <c:pt idx="8497">
                  <c:v>0.0</c:v>
                </c:pt>
                <c:pt idx="8498">
                  <c:v>0.0</c:v>
                </c:pt>
                <c:pt idx="8499">
                  <c:v>0.0</c:v>
                </c:pt>
                <c:pt idx="8500">
                  <c:v>6.016258906348165</c:v>
                </c:pt>
                <c:pt idx="8501">
                  <c:v>6.016275186178331</c:v>
                </c:pt>
                <c:pt idx="8502">
                  <c:v>6.016464496332265</c:v>
                </c:pt>
                <c:pt idx="8503">
                  <c:v>6.016503996843918</c:v>
                </c:pt>
                <c:pt idx="8504">
                  <c:v>6.016480656338834</c:v>
                </c:pt>
                <c:pt idx="8505">
                  <c:v>6.016788043085056</c:v>
                </c:pt>
                <c:pt idx="8506">
                  <c:v>6.01689810539709</c:v>
                </c:pt>
                <c:pt idx="8507">
                  <c:v>6.016882818231845</c:v>
                </c:pt>
                <c:pt idx="8508">
                  <c:v>6.017103130430705</c:v>
                </c:pt>
                <c:pt idx="8509">
                  <c:v>6.017386731327748</c:v>
                </c:pt>
                <c:pt idx="8510">
                  <c:v>0.0</c:v>
                </c:pt>
                <c:pt idx="8511">
                  <c:v>0.0</c:v>
                </c:pt>
                <c:pt idx="8512">
                  <c:v>0.0</c:v>
                </c:pt>
                <c:pt idx="8513">
                  <c:v>0.0</c:v>
                </c:pt>
                <c:pt idx="8514">
                  <c:v>0.0</c:v>
                </c:pt>
                <c:pt idx="8515">
                  <c:v>0.0</c:v>
                </c:pt>
                <c:pt idx="8516">
                  <c:v>0.0</c:v>
                </c:pt>
                <c:pt idx="8517">
                  <c:v>0.0</c:v>
                </c:pt>
                <c:pt idx="8518">
                  <c:v>0.0</c:v>
                </c:pt>
                <c:pt idx="8519">
                  <c:v>0.0</c:v>
                </c:pt>
                <c:pt idx="8520">
                  <c:v>6.01629010703213</c:v>
                </c:pt>
                <c:pt idx="8521">
                  <c:v>4.631911587601628</c:v>
                </c:pt>
                <c:pt idx="8522">
                  <c:v>6.016393628487694</c:v>
                </c:pt>
                <c:pt idx="8523">
                  <c:v>6.016582636773077</c:v>
                </c:pt>
                <c:pt idx="8524">
                  <c:v>6.016645933442413</c:v>
                </c:pt>
                <c:pt idx="8525">
                  <c:v>6.016795672539613</c:v>
                </c:pt>
                <c:pt idx="8526">
                  <c:v>6.01692968261295</c:v>
                </c:pt>
                <c:pt idx="8527">
                  <c:v>6.017040218055682</c:v>
                </c:pt>
                <c:pt idx="8528">
                  <c:v>6.017095524867377</c:v>
                </c:pt>
                <c:pt idx="8529">
                  <c:v>6.017371003225541</c:v>
                </c:pt>
                <c:pt idx="8530">
                  <c:v>0.0</c:v>
                </c:pt>
                <c:pt idx="8531">
                  <c:v>0.0</c:v>
                </c:pt>
                <c:pt idx="8532">
                  <c:v>0.0</c:v>
                </c:pt>
                <c:pt idx="8533">
                  <c:v>0.0</c:v>
                </c:pt>
                <c:pt idx="8534">
                  <c:v>0.0</c:v>
                </c:pt>
                <c:pt idx="8535">
                  <c:v>0.0</c:v>
                </c:pt>
                <c:pt idx="8536">
                  <c:v>0.0</c:v>
                </c:pt>
                <c:pt idx="8537">
                  <c:v>0.0</c:v>
                </c:pt>
                <c:pt idx="8538">
                  <c:v>0.0</c:v>
                </c:pt>
                <c:pt idx="8539">
                  <c:v>0.0</c:v>
                </c:pt>
                <c:pt idx="8540">
                  <c:v>6.016377146617597</c:v>
                </c:pt>
                <c:pt idx="8541">
                  <c:v>6.016275186178331</c:v>
                </c:pt>
                <c:pt idx="8542">
                  <c:v>6.016377878523794</c:v>
                </c:pt>
                <c:pt idx="8543">
                  <c:v>6.01655932597046</c:v>
                </c:pt>
                <c:pt idx="8544">
                  <c:v>6.016724812513266</c:v>
                </c:pt>
                <c:pt idx="8545">
                  <c:v>6.016898091934788</c:v>
                </c:pt>
                <c:pt idx="8546">
                  <c:v>6.016992887503463</c:v>
                </c:pt>
                <c:pt idx="8547">
                  <c:v>6.01706388428786</c:v>
                </c:pt>
                <c:pt idx="8548">
                  <c:v>6.017150575497396</c:v>
                </c:pt>
                <c:pt idx="8549">
                  <c:v>6.017394622299494</c:v>
                </c:pt>
                <c:pt idx="8550">
                  <c:v>0.0</c:v>
                </c:pt>
                <c:pt idx="8551">
                  <c:v>0.0</c:v>
                </c:pt>
                <c:pt idx="8552">
                  <c:v>0.0</c:v>
                </c:pt>
                <c:pt idx="8553">
                  <c:v>0.0</c:v>
                </c:pt>
                <c:pt idx="8554">
                  <c:v>0.0</c:v>
                </c:pt>
                <c:pt idx="8555">
                  <c:v>0.0</c:v>
                </c:pt>
                <c:pt idx="8556">
                  <c:v>0.0</c:v>
                </c:pt>
                <c:pt idx="8557">
                  <c:v>0.0</c:v>
                </c:pt>
                <c:pt idx="8558">
                  <c:v>0.0</c:v>
                </c:pt>
                <c:pt idx="8559">
                  <c:v>0.0</c:v>
                </c:pt>
                <c:pt idx="8560">
                  <c:v>6.016447996048068</c:v>
                </c:pt>
                <c:pt idx="8561">
                  <c:v>6.016574399126521</c:v>
                </c:pt>
                <c:pt idx="8562">
                  <c:v>6.016401563827825</c:v>
                </c:pt>
                <c:pt idx="8563">
                  <c:v>6.016614326813698</c:v>
                </c:pt>
                <c:pt idx="8564">
                  <c:v>6.01663812218914</c:v>
                </c:pt>
                <c:pt idx="8565">
                  <c:v>6.016984362901304</c:v>
                </c:pt>
                <c:pt idx="8566">
                  <c:v>6.017134166356731</c:v>
                </c:pt>
                <c:pt idx="8567">
                  <c:v>6.017150320765023</c:v>
                </c:pt>
                <c:pt idx="8568">
                  <c:v>6.017347303603256</c:v>
                </c:pt>
                <c:pt idx="8569">
                  <c:v>6.017158552307436</c:v>
                </c:pt>
                <c:pt idx="8570">
                  <c:v>0.0</c:v>
                </c:pt>
                <c:pt idx="8571">
                  <c:v>0.0</c:v>
                </c:pt>
                <c:pt idx="8572">
                  <c:v>0.0</c:v>
                </c:pt>
                <c:pt idx="8573">
                  <c:v>0.0</c:v>
                </c:pt>
                <c:pt idx="8574">
                  <c:v>0.0</c:v>
                </c:pt>
                <c:pt idx="8575">
                  <c:v>0.0</c:v>
                </c:pt>
                <c:pt idx="8576">
                  <c:v>0.0</c:v>
                </c:pt>
                <c:pt idx="8577">
                  <c:v>0.0</c:v>
                </c:pt>
                <c:pt idx="8578">
                  <c:v>0.0</c:v>
                </c:pt>
                <c:pt idx="8579">
                  <c:v>0.0</c:v>
                </c:pt>
                <c:pt idx="8580">
                  <c:v>6.016329427429735</c:v>
                </c:pt>
                <c:pt idx="8581">
                  <c:v>6.016400778427064</c:v>
                </c:pt>
                <c:pt idx="8582">
                  <c:v>6.016393537304637</c:v>
                </c:pt>
                <c:pt idx="8583">
                  <c:v>6.016606226559015</c:v>
                </c:pt>
                <c:pt idx="8584">
                  <c:v>6.016764081615459</c:v>
                </c:pt>
                <c:pt idx="8585">
                  <c:v>6.016819166959809</c:v>
                </c:pt>
                <c:pt idx="8586">
                  <c:v>6.01689799003566</c:v>
                </c:pt>
                <c:pt idx="8587">
                  <c:v>6.017252638064068</c:v>
                </c:pt>
                <c:pt idx="8588">
                  <c:v>6.017363291055554</c:v>
                </c:pt>
                <c:pt idx="8589">
                  <c:v>6.017418349059178</c:v>
                </c:pt>
                <c:pt idx="8590">
                  <c:v>0.0</c:v>
                </c:pt>
                <c:pt idx="8591">
                  <c:v>0.0</c:v>
                </c:pt>
                <c:pt idx="8592">
                  <c:v>0.0</c:v>
                </c:pt>
                <c:pt idx="8593">
                  <c:v>0.0</c:v>
                </c:pt>
                <c:pt idx="8594">
                  <c:v>0.0</c:v>
                </c:pt>
                <c:pt idx="8595">
                  <c:v>0.0</c:v>
                </c:pt>
                <c:pt idx="8596">
                  <c:v>0.0</c:v>
                </c:pt>
                <c:pt idx="8597">
                  <c:v>0.0</c:v>
                </c:pt>
                <c:pt idx="8598">
                  <c:v>0.0</c:v>
                </c:pt>
                <c:pt idx="8599">
                  <c:v>0.0</c:v>
                </c:pt>
                <c:pt idx="8600">
                  <c:v>6.01628212676289</c:v>
                </c:pt>
                <c:pt idx="8601">
                  <c:v>6.01629849954444</c:v>
                </c:pt>
                <c:pt idx="8602">
                  <c:v>6.016440438730374</c:v>
                </c:pt>
                <c:pt idx="8603">
                  <c:v>6.016511906129971</c:v>
                </c:pt>
                <c:pt idx="8604">
                  <c:v>6.016606524796895</c:v>
                </c:pt>
                <c:pt idx="8605">
                  <c:v>6.016819363389581</c:v>
                </c:pt>
                <c:pt idx="8606">
                  <c:v>6.017063934516074</c:v>
                </c:pt>
                <c:pt idx="8607">
                  <c:v>6.017189643012791</c:v>
                </c:pt>
                <c:pt idx="8608">
                  <c:v>6.017197874706993</c:v>
                </c:pt>
                <c:pt idx="8609">
                  <c:v>6.017370975488863</c:v>
                </c:pt>
                <c:pt idx="8610">
                  <c:v>0.0</c:v>
                </c:pt>
                <c:pt idx="8611">
                  <c:v>0.0</c:v>
                </c:pt>
                <c:pt idx="8612">
                  <c:v>0.0</c:v>
                </c:pt>
                <c:pt idx="8613">
                  <c:v>0.0</c:v>
                </c:pt>
                <c:pt idx="8614">
                  <c:v>0.0</c:v>
                </c:pt>
                <c:pt idx="8615">
                  <c:v>0.0</c:v>
                </c:pt>
                <c:pt idx="8616">
                  <c:v>0.0</c:v>
                </c:pt>
                <c:pt idx="8617">
                  <c:v>0.0</c:v>
                </c:pt>
                <c:pt idx="8618">
                  <c:v>0.0</c:v>
                </c:pt>
                <c:pt idx="8619">
                  <c:v>0.0</c:v>
                </c:pt>
                <c:pt idx="8620">
                  <c:v>6.016211586079264</c:v>
                </c:pt>
                <c:pt idx="8621">
                  <c:v>6.01633788814446</c:v>
                </c:pt>
                <c:pt idx="8622">
                  <c:v>6.016385529576843</c:v>
                </c:pt>
                <c:pt idx="8623">
                  <c:v>6.01647253926132</c:v>
                </c:pt>
                <c:pt idx="8624">
                  <c:v>6.016551245794891</c:v>
                </c:pt>
                <c:pt idx="8625">
                  <c:v>6.016717363033898</c:v>
                </c:pt>
                <c:pt idx="8626">
                  <c:v>6.016780144699468</c:v>
                </c:pt>
                <c:pt idx="8627">
                  <c:v>6.01710339354939</c:v>
                </c:pt>
                <c:pt idx="8628">
                  <c:v>6.017182143293097</c:v>
                </c:pt>
                <c:pt idx="8629">
                  <c:v>6.017308297423356</c:v>
                </c:pt>
                <c:pt idx="8630">
                  <c:v>0.0</c:v>
                </c:pt>
                <c:pt idx="8631">
                  <c:v>0.0</c:v>
                </c:pt>
                <c:pt idx="8632">
                  <c:v>0.0</c:v>
                </c:pt>
                <c:pt idx="8633">
                  <c:v>0.0</c:v>
                </c:pt>
                <c:pt idx="8634">
                  <c:v>0.0</c:v>
                </c:pt>
                <c:pt idx="8635">
                  <c:v>0.0</c:v>
                </c:pt>
                <c:pt idx="8636">
                  <c:v>0.0</c:v>
                </c:pt>
                <c:pt idx="8637">
                  <c:v>0.0</c:v>
                </c:pt>
                <c:pt idx="8638">
                  <c:v>0.0</c:v>
                </c:pt>
                <c:pt idx="8639">
                  <c:v>0.0</c:v>
                </c:pt>
                <c:pt idx="8640">
                  <c:v>6.01624322502334</c:v>
                </c:pt>
                <c:pt idx="8641">
                  <c:v>6.01646429734964</c:v>
                </c:pt>
                <c:pt idx="8642">
                  <c:v>6.016338628136949</c:v>
                </c:pt>
                <c:pt idx="8643">
                  <c:v>6.01663000666406</c:v>
                </c:pt>
                <c:pt idx="8644">
                  <c:v>6.01675608359233</c:v>
                </c:pt>
                <c:pt idx="8645">
                  <c:v>6.016740672889844</c:v>
                </c:pt>
                <c:pt idx="8646">
                  <c:v>6.01692177051172</c:v>
                </c:pt>
                <c:pt idx="8647">
                  <c:v>6.017040164846819</c:v>
                </c:pt>
                <c:pt idx="8648">
                  <c:v>6.017134907758724</c:v>
                </c:pt>
                <c:pt idx="8649">
                  <c:v>6.017276546978476</c:v>
                </c:pt>
                <c:pt idx="8650">
                  <c:v>0.0</c:v>
                </c:pt>
                <c:pt idx="8651">
                  <c:v>0.0</c:v>
                </c:pt>
                <c:pt idx="8652">
                  <c:v>0.0</c:v>
                </c:pt>
                <c:pt idx="8653">
                  <c:v>0.0</c:v>
                </c:pt>
                <c:pt idx="8654">
                  <c:v>0.0</c:v>
                </c:pt>
                <c:pt idx="8655">
                  <c:v>0.0</c:v>
                </c:pt>
                <c:pt idx="8656">
                  <c:v>0.0</c:v>
                </c:pt>
                <c:pt idx="8657">
                  <c:v>0.0</c:v>
                </c:pt>
                <c:pt idx="8658">
                  <c:v>0.0</c:v>
                </c:pt>
                <c:pt idx="8659">
                  <c:v>0.0</c:v>
                </c:pt>
                <c:pt idx="8660">
                  <c:v>6.016361116625792</c:v>
                </c:pt>
                <c:pt idx="8661">
                  <c:v>6.016456266027336</c:v>
                </c:pt>
                <c:pt idx="8662">
                  <c:v>6.016432948104755</c:v>
                </c:pt>
                <c:pt idx="8663">
                  <c:v>6.016511786364248</c:v>
                </c:pt>
                <c:pt idx="8664">
                  <c:v>6.016606524796895</c:v>
                </c:pt>
                <c:pt idx="8665">
                  <c:v>6.016724942208358</c:v>
                </c:pt>
                <c:pt idx="8666">
                  <c:v>6.016992731923155</c:v>
                </c:pt>
                <c:pt idx="8667">
                  <c:v>6.017024562507059</c:v>
                </c:pt>
                <c:pt idx="8668">
                  <c:v>6.017221366123612</c:v>
                </c:pt>
                <c:pt idx="8669">
                  <c:v>6.017355327214248</c:v>
                </c:pt>
                <c:pt idx="8670">
                  <c:v>0.0</c:v>
                </c:pt>
                <c:pt idx="8671">
                  <c:v>0.0</c:v>
                </c:pt>
                <c:pt idx="8672">
                  <c:v>0.0</c:v>
                </c:pt>
                <c:pt idx="8673">
                  <c:v>0.0</c:v>
                </c:pt>
                <c:pt idx="8674">
                  <c:v>0.0</c:v>
                </c:pt>
                <c:pt idx="8675">
                  <c:v>0.0</c:v>
                </c:pt>
                <c:pt idx="8676">
                  <c:v>0.0</c:v>
                </c:pt>
                <c:pt idx="8677">
                  <c:v>0.0</c:v>
                </c:pt>
                <c:pt idx="8678">
                  <c:v>0.0</c:v>
                </c:pt>
                <c:pt idx="8679">
                  <c:v>0.0</c:v>
                </c:pt>
                <c:pt idx="8680">
                  <c:v>6.01626693474025</c:v>
                </c:pt>
                <c:pt idx="8681">
                  <c:v>6.016235772161955</c:v>
                </c:pt>
                <c:pt idx="8682">
                  <c:v>6.016377806818983</c:v>
                </c:pt>
                <c:pt idx="8683">
                  <c:v>6.016503924236987</c:v>
                </c:pt>
                <c:pt idx="8684">
                  <c:v>6.01663025391619</c:v>
                </c:pt>
                <c:pt idx="8685">
                  <c:v>6.016866734420228</c:v>
                </c:pt>
                <c:pt idx="8686">
                  <c:v>6.016984796976041</c:v>
                </c:pt>
                <c:pt idx="8687">
                  <c:v>6.017032114945907</c:v>
                </c:pt>
                <c:pt idx="8688">
                  <c:v>6.017331571950336</c:v>
                </c:pt>
                <c:pt idx="8689">
                  <c:v>6.01736306020659</c:v>
                </c:pt>
                <c:pt idx="8690">
                  <c:v>0.0</c:v>
                </c:pt>
                <c:pt idx="8691">
                  <c:v>0.0</c:v>
                </c:pt>
                <c:pt idx="8692">
                  <c:v>0.0</c:v>
                </c:pt>
                <c:pt idx="8693">
                  <c:v>0.0</c:v>
                </c:pt>
                <c:pt idx="8694">
                  <c:v>0.0</c:v>
                </c:pt>
                <c:pt idx="8695">
                  <c:v>0.0</c:v>
                </c:pt>
                <c:pt idx="8696">
                  <c:v>0.0</c:v>
                </c:pt>
                <c:pt idx="8697">
                  <c:v>0.0</c:v>
                </c:pt>
                <c:pt idx="8698">
                  <c:v>0.0</c:v>
                </c:pt>
                <c:pt idx="8699">
                  <c:v>0.0</c:v>
                </c:pt>
                <c:pt idx="8700">
                  <c:v>6.01631395638849</c:v>
                </c:pt>
                <c:pt idx="8701">
                  <c:v>6.016330256906279</c:v>
                </c:pt>
                <c:pt idx="8702">
                  <c:v>6.016511588036336</c:v>
                </c:pt>
                <c:pt idx="8703">
                  <c:v>6.016638056169398</c:v>
                </c:pt>
                <c:pt idx="8704">
                  <c:v>6.01676422013781</c:v>
                </c:pt>
                <c:pt idx="8705">
                  <c:v>6.01666203219281</c:v>
                </c:pt>
                <c:pt idx="8706">
                  <c:v>6.01697669399775</c:v>
                </c:pt>
                <c:pt idx="8707">
                  <c:v>6.017111065926068</c:v>
                </c:pt>
                <c:pt idx="8708">
                  <c:v>6.017276310104548</c:v>
                </c:pt>
                <c:pt idx="8709">
                  <c:v>6.017387076052474</c:v>
                </c:pt>
                <c:pt idx="8710">
                  <c:v>0.0</c:v>
                </c:pt>
                <c:pt idx="8711">
                  <c:v>0.0</c:v>
                </c:pt>
                <c:pt idx="8712">
                  <c:v>0.0</c:v>
                </c:pt>
                <c:pt idx="8713">
                  <c:v>0.0</c:v>
                </c:pt>
                <c:pt idx="8714">
                  <c:v>0.0</c:v>
                </c:pt>
                <c:pt idx="8715">
                  <c:v>0.0</c:v>
                </c:pt>
                <c:pt idx="8716">
                  <c:v>0.0</c:v>
                </c:pt>
                <c:pt idx="8717">
                  <c:v>0.0</c:v>
                </c:pt>
                <c:pt idx="8718">
                  <c:v>0.0</c:v>
                </c:pt>
                <c:pt idx="8719">
                  <c:v>0.0</c:v>
                </c:pt>
                <c:pt idx="8720">
                  <c:v>6.01621998154393</c:v>
                </c:pt>
                <c:pt idx="8721">
                  <c:v>6.016353918020496</c:v>
                </c:pt>
                <c:pt idx="8722">
                  <c:v>6.016440947600485</c:v>
                </c:pt>
                <c:pt idx="8723">
                  <c:v>6.016645612763754</c:v>
                </c:pt>
                <c:pt idx="8724">
                  <c:v>6.016724673668446</c:v>
                </c:pt>
                <c:pt idx="8725">
                  <c:v>6.0167719790217</c:v>
                </c:pt>
                <c:pt idx="8726">
                  <c:v>6.016890413737475</c:v>
                </c:pt>
                <c:pt idx="8727">
                  <c:v>6.017103130430705</c:v>
                </c:pt>
                <c:pt idx="8728">
                  <c:v>6.017244905754753</c:v>
                </c:pt>
                <c:pt idx="8729">
                  <c:v>6.017339702786979</c:v>
                </c:pt>
                <c:pt idx="8730">
                  <c:v>0.0</c:v>
                </c:pt>
                <c:pt idx="8731">
                  <c:v>0.0</c:v>
                </c:pt>
                <c:pt idx="8732">
                  <c:v>0.0</c:v>
                </c:pt>
                <c:pt idx="8733">
                  <c:v>0.0</c:v>
                </c:pt>
                <c:pt idx="8734">
                  <c:v>0.0</c:v>
                </c:pt>
                <c:pt idx="8735">
                  <c:v>0.0</c:v>
                </c:pt>
                <c:pt idx="8736">
                  <c:v>0.0</c:v>
                </c:pt>
                <c:pt idx="8737">
                  <c:v>0.0</c:v>
                </c:pt>
                <c:pt idx="8738">
                  <c:v>0.0</c:v>
                </c:pt>
                <c:pt idx="8739">
                  <c:v>0.0</c:v>
                </c:pt>
                <c:pt idx="8740">
                  <c:v>6.016400506147254</c:v>
                </c:pt>
                <c:pt idx="8741">
                  <c:v>6.0163538264236</c:v>
                </c:pt>
                <c:pt idx="8742">
                  <c:v>6.016401537011174</c:v>
                </c:pt>
                <c:pt idx="8743">
                  <c:v>6.01661392231019</c:v>
                </c:pt>
                <c:pt idx="8744">
                  <c:v>6.01666129185919</c:v>
                </c:pt>
                <c:pt idx="8745">
                  <c:v>6.016976734957755</c:v>
                </c:pt>
                <c:pt idx="8746">
                  <c:v>6.016874734911014</c:v>
                </c:pt>
                <c:pt idx="8747">
                  <c:v>6.017205629519061</c:v>
                </c:pt>
                <c:pt idx="8748">
                  <c:v>6.01721360312205</c:v>
                </c:pt>
                <c:pt idx="8749">
                  <c:v>6.017284698352714</c:v>
                </c:pt>
                <c:pt idx="8750">
                  <c:v>0.0</c:v>
                </c:pt>
                <c:pt idx="8751">
                  <c:v>0.0</c:v>
                </c:pt>
                <c:pt idx="8752">
                  <c:v>0.0</c:v>
                </c:pt>
                <c:pt idx="8753">
                  <c:v>0.0</c:v>
                </c:pt>
                <c:pt idx="8754">
                  <c:v>0.0</c:v>
                </c:pt>
                <c:pt idx="8755">
                  <c:v>0.0</c:v>
                </c:pt>
                <c:pt idx="8756">
                  <c:v>0.0</c:v>
                </c:pt>
                <c:pt idx="8757">
                  <c:v>0.0</c:v>
                </c:pt>
                <c:pt idx="8758">
                  <c:v>0.0</c:v>
                </c:pt>
                <c:pt idx="8759">
                  <c:v>0.0</c:v>
                </c:pt>
                <c:pt idx="8760">
                  <c:v>6.016368816578655</c:v>
                </c:pt>
                <c:pt idx="8761">
                  <c:v>6.016282818406022</c:v>
                </c:pt>
                <c:pt idx="8762">
                  <c:v>6.016519405704984</c:v>
                </c:pt>
                <c:pt idx="8763">
                  <c:v>6.016558907378569</c:v>
                </c:pt>
                <c:pt idx="8764">
                  <c:v>6.016779812228338</c:v>
                </c:pt>
                <c:pt idx="8765">
                  <c:v>6.016724854484707</c:v>
                </c:pt>
                <c:pt idx="8766">
                  <c:v>6.016906056125011</c:v>
                </c:pt>
                <c:pt idx="8767">
                  <c:v>6.017047845701106</c:v>
                </c:pt>
                <c:pt idx="8768">
                  <c:v>6.017284198573019</c:v>
                </c:pt>
                <c:pt idx="8769">
                  <c:v>6.017308006371967</c:v>
                </c:pt>
                <c:pt idx="8770">
                  <c:v>0.0</c:v>
                </c:pt>
                <c:pt idx="8771">
                  <c:v>0.0</c:v>
                </c:pt>
                <c:pt idx="8772">
                  <c:v>0.0</c:v>
                </c:pt>
                <c:pt idx="8773">
                  <c:v>0.0</c:v>
                </c:pt>
                <c:pt idx="8774">
                  <c:v>0.0</c:v>
                </c:pt>
                <c:pt idx="8775">
                  <c:v>0.0</c:v>
                </c:pt>
                <c:pt idx="8776">
                  <c:v>0.0</c:v>
                </c:pt>
                <c:pt idx="8777">
                  <c:v>0.0</c:v>
                </c:pt>
                <c:pt idx="8778">
                  <c:v>0.0</c:v>
                </c:pt>
                <c:pt idx="8779">
                  <c:v>0.0</c:v>
                </c:pt>
                <c:pt idx="8780">
                  <c:v>6.01647933534811</c:v>
                </c:pt>
                <c:pt idx="8781">
                  <c:v>6.016385188557828</c:v>
                </c:pt>
                <c:pt idx="8782">
                  <c:v>6.016464218499724</c:v>
                </c:pt>
                <c:pt idx="8783">
                  <c:v>6.016551226287244</c:v>
                </c:pt>
                <c:pt idx="8784">
                  <c:v>6.016614694693596</c:v>
                </c:pt>
                <c:pt idx="8785">
                  <c:v>6.016835094355109</c:v>
                </c:pt>
                <c:pt idx="8786">
                  <c:v>6.017047834738467</c:v>
                </c:pt>
                <c:pt idx="8787">
                  <c:v>6.017071676966991</c:v>
                </c:pt>
                <c:pt idx="8788">
                  <c:v>6.01724487570733</c:v>
                </c:pt>
                <c:pt idx="8789">
                  <c:v>6.017355434264194</c:v>
                </c:pt>
                <c:pt idx="8790">
                  <c:v>0.0</c:v>
                </c:pt>
                <c:pt idx="8791">
                  <c:v>0.0</c:v>
                </c:pt>
                <c:pt idx="8792">
                  <c:v>0.0</c:v>
                </c:pt>
                <c:pt idx="8793">
                  <c:v>0.0</c:v>
                </c:pt>
                <c:pt idx="8794">
                  <c:v>0.0</c:v>
                </c:pt>
                <c:pt idx="8795">
                  <c:v>0.0</c:v>
                </c:pt>
                <c:pt idx="8796">
                  <c:v>0.0</c:v>
                </c:pt>
                <c:pt idx="8797">
                  <c:v>0.0</c:v>
                </c:pt>
                <c:pt idx="8798">
                  <c:v>0.0</c:v>
                </c:pt>
                <c:pt idx="8799">
                  <c:v>0.0</c:v>
                </c:pt>
                <c:pt idx="8800">
                  <c:v>6.016400596764409</c:v>
                </c:pt>
                <c:pt idx="8801">
                  <c:v>6.016361875709122</c:v>
                </c:pt>
                <c:pt idx="8802">
                  <c:v>6.016503488194956</c:v>
                </c:pt>
                <c:pt idx="8803">
                  <c:v>6.016488366646449</c:v>
                </c:pt>
                <c:pt idx="8804">
                  <c:v>6.016638056169398</c:v>
                </c:pt>
                <c:pt idx="8805">
                  <c:v>6.01674053405467</c:v>
                </c:pt>
                <c:pt idx="8806">
                  <c:v>6.01696919125175</c:v>
                </c:pt>
                <c:pt idx="8807">
                  <c:v>6.017024425255176</c:v>
                </c:pt>
                <c:pt idx="8808">
                  <c:v>6.017182270238691</c:v>
                </c:pt>
                <c:pt idx="8809">
                  <c:v>6.017308348962227</c:v>
                </c:pt>
                <c:pt idx="8810">
                  <c:v>0.0</c:v>
                </c:pt>
                <c:pt idx="8811">
                  <c:v>0.0</c:v>
                </c:pt>
                <c:pt idx="8812">
                  <c:v>0.0</c:v>
                </c:pt>
                <c:pt idx="8813">
                  <c:v>0.0</c:v>
                </c:pt>
                <c:pt idx="8814">
                  <c:v>0.0</c:v>
                </c:pt>
                <c:pt idx="8815">
                  <c:v>0.0</c:v>
                </c:pt>
                <c:pt idx="8816">
                  <c:v>0.0</c:v>
                </c:pt>
                <c:pt idx="8817">
                  <c:v>0.0</c:v>
                </c:pt>
                <c:pt idx="8818">
                  <c:v>0.0</c:v>
                </c:pt>
                <c:pt idx="8819">
                  <c:v>0.0</c:v>
                </c:pt>
                <c:pt idx="8820">
                  <c:v>6.01635362560411</c:v>
                </c:pt>
                <c:pt idx="8821">
                  <c:v>6.016361527042019</c:v>
                </c:pt>
                <c:pt idx="8822">
                  <c:v>6.016322529801542</c:v>
                </c:pt>
                <c:pt idx="8823">
                  <c:v>6.016449046642744</c:v>
                </c:pt>
                <c:pt idx="8824">
                  <c:v>6.016717065920997</c:v>
                </c:pt>
                <c:pt idx="8825">
                  <c:v>6.016835180556925</c:v>
                </c:pt>
                <c:pt idx="8826">
                  <c:v>6.017055937865472</c:v>
                </c:pt>
                <c:pt idx="8827">
                  <c:v>6.016922139159742</c:v>
                </c:pt>
                <c:pt idx="8828">
                  <c:v>6.017119169154769</c:v>
                </c:pt>
                <c:pt idx="8829">
                  <c:v>6.017197956948626</c:v>
                </c:pt>
                <c:pt idx="8830">
                  <c:v>0.0</c:v>
                </c:pt>
                <c:pt idx="8831">
                  <c:v>0.0</c:v>
                </c:pt>
                <c:pt idx="8832">
                  <c:v>0.0</c:v>
                </c:pt>
                <c:pt idx="8833">
                  <c:v>0.0</c:v>
                </c:pt>
                <c:pt idx="8834">
                  <c:v>0.0</c:v>
                </c:pt>
                <c:pt idx="8835">
                  <c:v>0.0</c:v>
                </c:pt>
                <c:pt idx="8836">
                  <c:v>0.0</c:v>
                </c:pt>
                <c:pt idx="8837">
                  <c:v>0.0</c:v>
                </c:pt>
                <c:pt idx="8838">
                  <c:v>0.0</c:v>
                </c:pt>
                <c:pt idx="8839">
                  <c:v>0.0</c:v>
                </c:pt>
                <c:pt idx="8840">
                  <c:v>6.01629815664333</c:v>
                </c:pt>
                <c:pt idx="8841">
                  <c:v>6.016290867701477</c:v>
                </c:pt>
                <c:pt idx="8842">
                  <c:v>6.01645635621002</c:v>
                </c:pt>
                <c:pt idx="8843">
                  <c:v>6.016519727138434</c:v>
                </c:pt>
                <c:pt idx="8844">
                  <c:v>6.016693354199714</c:v>
                </c:pt>
                <c:pt idx="8845">
                  <c:v>6.016874501565485</c:v>
                </c:pt>
                <c:pt idx="8846">
                  <c:v>6.017039921708935</c:v>
                </c:pt>
                <c:pt idx="8847">
                  <c:v>6.017110894321565</c:v>
                </c:pt>
                <c:pt idx="8848">
                  <c:v>6.017150575497396</c:v>
                </c:pt>
                <c:pt idx="8849">
                  <c:v>6.017394702125144</c:v>
                </c:pt>
                <c:pt idx="8850">
                  <c:v>0.0</c:v>
                </c:pt>
                <c:pt idx="8851">
                  <c:v>0.0</c:v>
                </c:pt>
                <c:pt idx="8852">
                  <c:v>0.0</c:v>
                </c:pt>
                <c:pt idx="8853">
                  <c:v>0.0</c:v>
                </c:pt>
                <c:pt idx="8854">
                  <c:v>0.0</c:v>
                </c:pt>
                <c:pt idx="8855">
                  <c:v>0.0</c:v>
                </c:pt>
                <c:pt idx="8856">
                  <c:v>0.0</c:v>
                </c:pt>
                <c:pt idx="8857">
                  <c:v>0.0</c:v>
                </c:pt>
                <c:pt idx="8858">
                  <c:v>0.0</c:v>
                </c:pt>
                <c:pt idx="8859">
                  <c:v>0.0</c:v>
                </c:pt>
                <c:pt idx="8860">
                  <c:v>6.01624322502334</c:v>
                </c:pt>
                <c:pt idx="8861">
                  <c:v>6.016369648407688</c:v>
                </c:pt>
                <c:pt idx="8862">
                  <c:v>6.016542906240001</c:v>
                </c:pt>
                <c:pt idx="8863">
                  <c:v>6.016511906129971</c:v>
                </c:pt>
                <c:pt idx="8864">
                  <c:v>6.016701032308868</c:v>
                </c:pt>
                <c:pt idx="8865">
                  <c:v>6.016866451748936</c:v>
                </c:pt>
                <c:pt idx="8866">
                  <c:v>6.01692177051172</c:v>
                </c:pt>
                <c:pt idx="8867">
                  <c:v>6.017024562507059</c:v>
                </c:pt>
                <c:pt idx="8868">
                  <c:v>6.017347383948602</c:v>
                </c:pt>
                <c:pt idx="8869">
                  <c:v>6.017284651604029</c:v>
                </c:pt>
                <c:pt idx="8870">
                  <c:v>0.0</c:v>
                </c:pt>
                <c:pt idx="8871">
                  <c:v>0.0</c:v>
                </c:pt>
                <c:pt idx="8872">
                  <c:v>0.0</c:v>
                </c:pt>
                <c:pt idx="8873">
                  <c:v>0.0</c:v>
                </c:pt>
                <c:pt idx="8874">
                  <c:v>0.0</c:v>
                </c:pt>
                <c:pt idx="8875">
                  <c:v>0.0</c:v>
                </c:pt>
                <c:pt idx="8876">
                  <c:v>0.0</c:v>
                </c:pt>
                <c:pt idx="8877">
                  <c:v>0.0</c:v>
                </c:pt>
                <c:pt idx="8878">
                  <c:v>0.0</c:v>
                </c:pt>
                <c:pt idx="8879">
                  <c:v>0.0</c:v>
                </c:pt>
                <c:pt idx="8880">
                  <c:v>6.016274913830191</c:v>
                </c:pt>
                <c:pt idx="8881">
                  <c:v>6.016400987247946</c:v>
                </c:pt>
                <c:pt idx="8882">
                  <c:v>6.016417267448134</c:v>
                </c:pt>
                <c:pt idx="8883">
                  <c:v>6.016558974099951</c:v>
                </c:pt>
                <c:pt idx="8884">
                  <c:v>6.016543564910122</c:v>
                </c:pt>
                <c:pt idx="8885">
                  <c:v>6.016882551309735</c:v>
                </c:pt>
                <c:pt idx="8886">
                  <c:v>6.016803722129323</c:v>
                </c:pt>
                <c:pt idx="8887">
                  <c:v>6.017197639062902</c:v>
                </c:pt>
                <c:pt idx="8888">
                  <c:v>6.017071858464234</c:v>
                </c:pt>
                <c:pt idx="8889">
                  <c:v>6.017457807222378</c:v>
                </c:pt>
                <c:pt idx="8890">
                  <c:v>0.0</c:v>
                </c:pt>
                <c:pt idx="8891">
                  <c:v>0.0</c:v>
                </c:pt>
                <c:pt idx="8892">
                  <c:v>0.0</c:v>
                </c:pt>
                <c:pt idx="8893">
                  <c:v>0.0</c:v>
                </c:pt>
                <c:pt idx="8894">
                  <c:v>0.0</c:v>
                </c:pt>
                <c:pt idx="8895">
                  <c:v>0.0</c:v>
                </c:pt>
                <c:pt idx="8896">
                  <c:v>0.0</c:v>
                </c:pt>
                <c:pt idx="8897">
                  <c:v>0.0</c:v>
                </c:pt>
                <c:pt idx="8898">
                  <c:v>0.0</c:v>
                </c:pt>
                <c:pt idx="8899">
                  <c:v>0.0</c:v>
                </c:pt>
                <c:pt idx="8900">
                  <c:v>6.016282616372401</c:v>
                </c:pt>
                <c:pt idx="8901">
                  <c:v>6.016353618131983</c:v>
                </c:pt>
                <c:pt idx="8902">
                  <c:v>6.01666942646336</c:v>
                </c:pt>
                <c:pt idx="8903">
                  <c:v>6.016677237719398</c:v>
                </c:pt>
                <c:pt idx="8904">
                  <c:v>6.016677291616146</c:v>
                </c:pt>
                <c:pt idx="8905">
                  <c:v>6.016811771646711</c:v>
                </c:pt>
                <c:pt idx="8906">
                  <c:v>6.016851460534254</c:v>
                </c:pt>
                <c:pt idx="8907">
                  <c:v>6.017166230673475</c:v>
                </c:pt>
                <c:pt idx="8908">
                  <c:v>6.017087843214004</c:v>
                </c:pt>
                <c:pt idx="8909">
                  <c:v>6.017434504899184</c:v>
                </c:pt>
                <c:pt idx="8910">
                  <c:v>0.0</c:v>
                </c:pt>
                <c:pt idx="8911">
                  <c:v>0.0</c:v>
                </c:pt>
                <c:pt idx="8912">
                  <c:v>0.0</c:v>
                </c:pt>
                <c:pt idx="8913">
                  <c:v>0.0</c:v>
                </c:pt>
                <c:pt idx="8914">
                  <c:v>0.0</c:v>
                </c:pt>
                <c:pt idx="8915">
                  <c:v>0.0</c:v>
                </c:pt>
                <c:pt idx="8916">
                  <c:v>0.0</c:v>
                </c:pt>
                <c:pt idx="8917">
                  <c:v>0.0</c:v>
                </c:pt>
                <c:pt idx="8918">
                  <c:v>0.0</c:v>
                </c:pt>
                <c:pt idx="8919">
                  <c:v>0.0</c:v>
                </c:pt>
                <c:pt idx="8920">
                  <c:v>6.01616439862135</c:v>
                </c:pt>
                <c:pt idx="8921">
                  <c:v>6.016274979897777</c:v>
                </c:pt>
                <c:pt idx="8922">
                  <c:v>6.016472267954302</c:v>
                </c:pt>
                <c:pt idx="8923">
                  <c:v>6.016401509486974</c:v>
                </c:pt>
                <c:pt idx="8924">
                  <c:v>6.016677342929868</c:v>
                </c:pt>
                <c:pt idx="8925">
                  <c:v>6.016772312250536</c:v>
                </c:pt>
                <c:pt idx="8926">
                  <c:v>6.016945360822239</c:v>
                </c:pt>
                <c:pt idx="8927">
                  <c:v>6.017063808650306</c:v>
                </c:pt>
                <c:pt idx="8928">
                  <c:v>6.01717422037416</c:v>
                </c:pt>
                <c:pt idx="8929">
                  <c:v>6.017268838613026</c:v>
                </c:pt>
                <c:pt idx="8930">
                  <c:v>0.0</c:v>
                </c:pt>
                <c:pt idx="8931">
                  <c:v>0.0</c:v>
                </c:pt>
                <c:pt idx="8932">
                  <c:v>0.0</c:v>
                </c:pt>
                <c:pt idx="8933">
                  <c:v>0.0</c:v>
                </c:pt>
                <c:pt idx="8934">
                  <c:v>0.0</c:v>
                </c:pt>
                <c:pt idx="8935">
                  <c:v>0.0</c:v>
                </c:pt>
                <c:pt idx="8936">
                  <c:v>0.0</c:v>
                </c:pt>
                <c:pt idx="8937">
                  <c:v>0.0</c:v>
                </c:pt>
                <c:pt idx="8938">
                  <c:v>0.0</c:v>
                </c:pt>
                <c:pt idx="8939">
                  <c:v>0.0</c:v>
                </c:pt>
                <c:pt idx="8940">
                  <c:v>6.016258955331286</c:v>
                </c:pt>
                <c:pt idx="8941">
                  <c:v>6.01629100893569</c:v>
                </c:pt>
                <c:pt idx="8942">
                  <c:v>6.016299308830096</c:v>
                </c:pt>
                <c:pt idx="8943">
                  <c:v>6.016472586205195</c:v>
                </c:pt>
                <c:pt idx="8944">
                  <c:v>6.016464858094809</c:v>
                </c:pt>
                <c:pt idx="8945">
                  <c:v>6.016732623396647</c:v>
                </c:pt>
                <c:pt idx="8946">
                  <c:v>6.016780028643133</c:v>
                </c:pt>
                <c:pt idx="8947">
                  <c:v>6.01700078171302</c:v>
                </c:pt>
                <c:pt idx="8948">
                  <c:v>6.017166179783501</c:v>
                </c:pt>
                <c:pt idx="8949">
                  <c:v>6.017315869377424</c:v>
                </c:pt>
                <c:pt idx="8950">
                  <c:v>0.0</c:v>
                </c:pt>
                <c:pt idx="8951">
                  <c:v>0.0</c:v>
                </c:pt>
                <c:pt idx="8952">
                  <c:v>0.0</c:v>
                </c:pt>
                <c:pt idx="8953">
                  <c:v>0.0</c:v>
                </c:pt>
                <c:pt idx="8954">
                  <c:v>0.0</c:v>
                </c:pt>
                <c:pt idx="8955">
                  <c:v>0.0</c:v>
                </c:pt>
                <c:pt idx="8956">
                  <c:v>0.0</c:v>
                </c:pt>
                <c:pt idx="8957">
                  <c:v>0.0</c:v>
                </c:pt>
                <c:pt idx="8958">
                  <c:v>0.0</c:v>
                </c:pt>
                <c:pt idx="8959">
                  <c:v>0.0</c:v>
                </c:pt>
                <c:pt idx="8960">
                  <c:v>6.016282616372401</c:v>
                </c:pt>
                <c:pt idx="8961">
                  <c:v>6.016345568486607</c:v>
                </c:pt>
                <c:pt idx="8962">
                  <c:v>6.016353750358409</c:v>
                </c:pt>
                <c:pt idx="8963">
                  <c:v>6.016480407444263</c:v>
                </c:pt>
                <c:pt idx="8964">
                  <c:v>6.016874132506207</c:v>
                </c:pt>
                <c:pt idx="8965">
                  <c:v>6.01669339073358</c:v>
                </c:pt>
                <c:pt idx="8966">
                  <c:v>6.016874449244764</c:v>
                </c:pt>
                <c:pt idx="8967">
                  <c:v>6.017071562499384</c:v>
                </c:pt>
                <c:pt idx="8968">
                  <c:v>6.017299875356622</c:v>
                </c:pt>
                <c:pt idx="8969">
                  <c:v>6.017363377491247</c:v>
                </c:pt>
                <c:pt idx="8970">
                  <c:v>0.0</c:v>
                </c:pt>
                <c:pt idx="8971">
                  <c:v>0.0</c:v>
                </c:pt>
                <c:pt idx="8972">
                  <c:v>0.0</c:v>
                </c:pt>
                <c:pt idx="8973">
                  <c:v>0.0</c:v>
                </c:pt>
                <c:pt idx="8974">
                  <c:v>0.0</c:v>
                </c:pt>
                <c:pt idx="8975">
                  <c:v>0.0</c:v>
                </c:pt>
                <c:pt idx="8976">
                  <c:v>0.0</c:v>
                </c:pt>
                <c:pt idx="8977">
                  <c:v>0.0</c:v>
                </c:pt>
                <c:pt idx="8978">
                  <c:v>0.0</c:v>
                </c:pt>
                <c:pt idx="8979">
                  <c:v>0.0</c:v>
                </c:pt>
                <c:pt idx="8980">
                  <c:v>6.016471187818456</c:v>
                </c:pt>
                <c:pt idx="8981">
                  <c:v>6.016306548931673</c:v>
                </c:pt>
                <c:pt idx="8982">
                  <c:v>6.016527268090468</c:v>
                </c:pt>
                <c:pt idx="8983">
                  <c:v>6.016653596606534</c:v>
                </c:pt>
                <c:pt idx="8984">
                  <c:v>6.016653662377773</c:v>
                </c:pt>
                <c:pt idx="8985">
                  <c:v>6.01696119417853</c:v>
                </c:pt>
                <c:pt idx="8986">
                  <c:v>6.017000462958658</c:v>
                </c:pt>
                <c:pt idx="8987">
                  <c:v>6.017173911820509</c:v>
                </c:pt>
                <c:pt idx="8988">
                  <c:v>6.017198001903219</c:v>
                </c:pt>
                <c:pt idx="8989">
                  <c:v>6.017276601515261</c:v>
                </c:pt>
                <c:pt idx="8990">
                  <c:v>0.0</c:v>
                </c:pt>
                <c:pt idx="8991">
                  <c:v>0.0</c:v>
                </c:pt>
                <c:pt idx="8992">
                  <c:v>0.0</c:v>
                </c:pt>
                <c:pt idx="8993">
                  <c:v>0.0</c:v>
                </c:pt>
                <c:pt idx="8994">
                  <c:v>0.0</c:v>
                </c:pt>
                <c:pt idx="8995">
                  <c:v>0.0</c:v>
                </c:pt>
                <c:pt idx="8996">
                  <c:v>0.0</c:v>
                </c:pt>
                <c:pt idx="8997">
                  <c:v>0.0</c:v>
                </c:pt>
                <c:pt idx="8998">
                  <c:v>0.0</c:v>
                </c:pt>
                <c:pt idx="8999">
                  <c:v>0.0</c:v>
                </c:pt>
                <c:pt idx="9000">
                  <c:v>6.016439967229696</c:v>
                </c:pt>
                <c:pt idx="9001">
                  <c:v>6.016448288809661</c:v>
                </c:pt>
                <c:pt idx="9002">
                  <c:v>6.016401586498576</c:v>
                </c:pt>
                <c:pt idx="9003">
                  <c:v>6.016740032659466</c:v>
                </c:pt>
                <c:pt idx="9004">
                  <c:v>6.01676399467763</c:v>
                </c:pt>
                <c:pt idx="9005">
                  <c:v>6.016984837692039</c:v>
                </c:pt>
                <c:pt idx="9006">
                  <c:v>6.017031932776381</c:v>
                </c:pt>
                <c:pt idx="9007">
                  <c:v>6.017228911100495</c:v>
                </c:pt>
                <c:pt idx="9008">
                  <c:v>6.017378656504738</c:v>
                </c:pt>
                <c:pt idx="9009">
                  <c:v>6.017551647004264</c:v>
                </c:pt>
                <c:pt idx="9010">
                  <c:v>0.0</c:v>
                </c:pt>
                <c:pt idx="9011">
                  <c:v>0.0</c:v>
                </c:pt>
                <c:pt idx="9012">
                  <c:v>0.0</c:v>
                </c:pt>
                <c:pt idx="9013">
                  <c:v>0.0</c:v>
                </c:pt>
                <c:pt idx="9014">
                  <c:v>0.0</c:v>
                </c:pt>
                <c:pt idx="9015">
                  <c:v>0.0</c:v>
                </c:pt>
                <c:pt idx="9016">
                  <c:v>0.0</c:v>
                </c:pt>
                <c:pt idx="9017">
                  <c:v>0.0</c:v>
                </c:pt>
                <c:pt idx="9018">
                  <c:v>0.0</c:v>
                </c:pt>
                <c:pt idx="9019">
                  <c:v>0.0</c:v>
                </c:pt>
                <c:pt idx="9020">
                  <c:v>6.016597300030725</c:v>
                </c:pt>
                <c:pt idx="9021">
                  <c:v>6.016589939985844</c:v>
                </c:pt>
                <c:pt idx="9022">
                  <c:v>6.016724058458077</c:v>
                </c:pt>
                <c:pt idx="9023">
                  <c:v>6.016779353670996</c:v>
                </c:pt>
                <c:pt idx="9024">
                  <c:v>6.016992621781654</c:v>
                </c:pt>
                <c:pt idx="9025">
                  <c:v>6.016850721030195</c:v>
                </c:pt>
                <c:pt idx="9026">
                  <c:v>6.017173851868514</c:v>
                </c:pt>
                <c:pt idx="9027">
                  <c:v>6.017394806975883</c:v>
                </c:pt>
                <c:pt idx="9028">
                  <c:v>6.017394622299494</c:v>
                </c:pt>
                <c:pt idx="9029">
                  <c:v>6.017394622299494</c:v>
                </c:pt>
                <c:pt idx="9030">
                  <c:v>0.0</c:v>
                </c:pt>
                <c:pt idx="9031">
                  <c:v>0.0</c:v>
                </c:pt>
                <c:pt idx="9032">
                  <c:v>0.0</c:v>
                </c:pt>
                <c:pt idx="9033">
                  <c:v>0.0</c:v>
                </c:pt>
                <c:pt idx="9034">
                  <c:v>0.0</c:v>
                </c:pt>
                <c:pt idx="9035">
                  <c:v>0.0</c:v>
                </c:pt>
                <c:pt idx="9036">
                  <c:v>0.0</c:v>
                </c:pt>
                <c:pt idx="9037">
                  <c:v>0.0</c:v>
                </c:pt>
                <c:pt idx="9038">
                  <c:v>0.0</c:v>
                </c:pt>
                <c:pt idx="9039">
                  <c:v>0.0</c:v>
                </c:pt>
                <c:pt idx="9040">
                  <c:v>6.016478966026154</c:v>
                </c:pt>
                <c:pt idx="9041">
                  <c:v>6.01658965971666</c:v>
                </c:pt>
                <c:pt idx="9042">
                  <c:v>6.016850174782618</c:v>
                </c:pt>
                <c:pt idx="9043">
                  <c:v>6.016771377950515</c:v>
                </c:pt>
                <c:pt idx="9044">
                  <c:v>6.01699219992478</c:v>
                </c:pt>
                <c:pt idx="9045">
                  <c:v>6.017189183241753</c:v>
                </c:pt>
                <c:pt idx="9046">
                  <c:v>6.017197315617664</c:v>
                </c:pt>
                <c:pt idx="9047">
                  <c:v>6.017433393798701</c:v>
                </c:pt>
                <c:pt idx="9048">
                  <c:v>6.01756778167047</c:v>
                </c:pt>
                <c:pt idx="9049">
                  <c:v>6.017607161772268</c:v>
                </c:pt>
                <c:pt idx="9050">
                  <c:v>0.0</c:v>
                </c:pt>
                <c:pt idx="9051">
                  <c:v>0.0</c:v>
                </c:pt>
                <c:pt idx="9052">
                  <c:v>0.0</c:v>
                </c:pt>
                <c:pt idx="9053">
                  <c:v>0.0</c:v>
                </c:pt>
                <c:pt idx="9054">
                  <c:v>0.0</c:v>
                </c:pt>
                <c:pt idx="9055">
                  <c:v>0.0</c:v>
                </c:pt>
                <c:pt idx="9056">
                  <c:v>0.0</c:v>
                </c:pt>
                <c:pt idx="9057">
                  <c:v>0.0</c:v>
                </c:pt>
                <c:pt idx="9058">
                  <c:v>0.0</c:v>
                </c:pt>
                <c:pt idx="9059">
                  <c:v>0.0</c:v>
                </c:pt>
                <c:pt idx="9060">
                  <c:v>6.016809767619006</c:v>
                </c:pt>
                <c:pt idx="9061">
                  <c:v>6.016826200087322</c:v>
                </c:pt>
                <c:pt idx="9062">
                  <c:v>6.016849838561796</c:v>
                </c:pt>
                <c:pt idx="9063">
                  <c:v>6.017015547509521</c:v>
                </c:pt>
                <c:pt idx="9064">
                  <c:v>6.017102540164283</c:v>
                </c:pt>
                <c:pt idx="9065">
                  <c:v>6.017244265314226</c:v>
                </c:pt>
                <c:pt idx="9066">
                  <c:v>6.017457116834616</c:v>
                </c:pt>
                <c:pt idx="9067">
                  <c:v>6.017677893787007</c:v>
                </c:pt>
                <c:pt idx="9068">
                  <c:v>6.01756778167047</c:v>
                </c:pt>
                <c:pt idx="9069">
                  <c:v>6.017615504259255</c:v>
                </c:pt>
                <c:pt idx="9070">
                  <c:v>0.0</c:v>
                </c:pt>
                <c:pt idx="9071">
                  <c:v>0.0</c:v>
                </c:pt>
                <c:pt idx="9072">
                  <c:v>0.0</c:v>
                </c:pt>
                <c:pt idx="9073">
                  <c:v>0.0</c:v>
                </c:pt>
                <c:pt idx="9074">
                  <c:v>0.0</c:v>
                </c:pt>
                <c:pt idx="9075">
                  <c:v>0.0</c:v>
                </c:pt>
                <c:pt idx="9076">
                  <c:v>0.0</c:v>
                </c:pt>
                <c:pt idx="9077">
                  <c:v>0.0</c:v>
                </c:pt>
                <c:pt idx="9078">
                  <c:v>0.0</c:v>
                </c:pt>
                <c:pt idx="9079">
                  <c:v>0.0</c:v>
                </c:pt>
                <c:pt idx="9080">
                  <c:v>6.016825372294348</c:v>
                </c:pt>
                <c:pt idx="9081">
                  <c:v>6.016833690910984</c:v>
                </c:pt>
                <c:pt idx="9082">
                  <c:v>6.017023332020845</c:v>
                </c:pt>
                <c:pt idx="9083">
                  <c:v>6.017039477225441</c:v>
                </c:pt>
                <c:pt idx="9084">
                  <c:v>6.017149623862771</c:v>
                </c:pt>
                <c:pt idx="9085">
                  <c:v>6.017275826542865</c:v>
                </c:pt>
                <c:pt idx="9086">
                  <c:v>6.017583197750062</c:v>
                </c:pt>
                <c:pt idx="9087">
                  <c:v>6.017685495708472</c:v>
                </c:pt>
                <c:pt idx="9088">
                  <c:v>6.017536428871684</c:v>
                </c:pt>
                <c:pt idx="9089">
                  <c:v>6.01801678321457</c:v>
                </c:pt>
                <c:pt idx="9090">
                  <c:v>0.0</c:v>
                </c:pt>
                <c:pt idx="9091">
                  <c:v>0.0</c:v>
                </c:pt>
                <c:pt idx="9092">
                  <c:v>0.0</c:v>
                </c:pt>
                <c:pt idx="9093">
                  <c:v>0.0</c:v>
                </c:pt>
                <c:pt idx="9094">
                  <c:v>0.0</c:v>
                </c:pt>
                <c:pt idx="9095">
                  <c:v>0.0</c:v>
                </c:pt>
                <c:pt idx="9096">
                  <c:v>0.0</c:v>
                </c:pt>
                <c:pt idx="9097">
                  <c:v>0.0</c:v>
                </c:pt>
                <c:pt idx="9098">
                  <c:v>0.0</c:v>
                </c:pt>
                <c:pt idx="9099">
                  <c:v>0.0</c:v>
                </c:pt>
                <c:pt idx="9100">
                  <c:v>6.016801866190765</c:v>
                </c:pt>
                <c:pt idx="9101">
                  <c:v>6.016817738540182</c:v>
                </c:pt>
                <c:pt idx="9102">
                  <c:v>6.01696809024963</c:v>
                </c:pt>
                <c:pt idx="9103">
                  <c:v>6.017023460814915</c:v>
                </c:pt>
                <c:pt idx="9104">
                  <c:v>6.017133946442636</c:v>
                </c:pt>
                <c:pt idx="9105">
                  <c:v>6.017275482975237</c:v>
                </c:pt>
                <c:pt idx="9106">
                  <c:v>6.017323336373261</c:v>
                </c:pt>
                <c:pt idx="9107">
                  <c:v>6.017590820352137</c:v>
                </c:pt>
                <c:pt idx="9108">
                  <c:v>6.017630754423875</c:v>
                </c:pt>
                <c:pt idx="9109">
                  <c:v>6.017733187878676</c:v>
                </c:pt>
                <c:pt idx="9110">
                  <c:v>0.0</c:v>
                </c:pt>
                <c:pt idx="9111">
                  <c:v>0.0</c:v>
                </c:pt>
                <c:pt idx="9112">
                  <c:v>0.0</c:v>
                </c:pt>
                <c:pt idx="9113">
                  <c:v>0.0</c:v>
                </c:pt>
                <c:pt idx="9114">
                  <c:v>0.0</c:v>
                </c:pt>
                <c:pt idx="9115">
                  <c:v>0.0</c:v>
                </c:pt>
                <c:pt idx="9116">
                  <c:v>0.0</c:v>
                </c:pt>
                <c:pt idx="9117">
                  <c:v>0.0</c:v>
                </c:pt>
                <c:pt idx="9118">
                  <c:v>0.0</c:v>
                </c:pt>
                <c:pt idx="9119">
                  <c:v>0.0</c:v>
                </c:pt>
                <c:pt idx="9120">
                  <c:v>6.016715622335901</c:v>
                </c:pt>
                <c:pt idx="9121">
                  <c:v>6.016644941982723</c:v>
                </c:pt>
                <c:pt idx="9122">
                  <c:v>6.01687348207692</c:v>
                </c:pt>
                <c:pt idx="9123">
                  <c:v>6.016920984057502</c:v>
                </c:pt>
                <c:pt idx="9124">
                  <c:v>6.017078895130232</c:v>
                </c:pt>
                <c:pt idx="9125">
                  <c:v>6.017299660476601</c:v>
                </c:pt>
                <c:pt idx="9126">
                  <c:v>6.017323416881748</c:v>
                </c:pt>
                <c:pt idx="9127">
                  <c:v>6.017465171144083</c:v>
                </c:pt>
                <c:pt idx="9128">
                  <c:v>6.017701486771049</c:v>
                </c:pt>
                <c:pt idx="9129">
                  <c:v>6.017725155463733</c:v>
                </c:pt>
                <c:pt idx="9130">
                  <c:v>0.0</c:v>
                </c:pt>
                <c:pt idx="9131">
                  <c:v>0.0</c:v>
                </c:pt>
                <c:pt idx="9132">
                  <c:v>0.0</c:v>
                </c:pt>
                <c:pt idx="9133">
                  <c:v>0.0</c:v>
                </c:pt>
                <c:pt idx="9134">
                  <c:v>0.0</c:v>
                </c:pt>
                <c:pt idx="9135">
                  <c:v>0.0</c:v>
                </c:pt>
                <c:pt idx="9136">
                  <c:v>0.0</c:v>
                </c:pt>
                <c:pt idx="9137">
                  <c:v>0.0</c:v>
                </c:pt>
                <c:pt idx="9138">
                  <c:v>0.0</c:v>
                </c:pt>
                <c:pt idx="9139">
                  <c:v>0.0</c:v>
                </c:pt>
                <c:pt idx="9140">
                  <c:v>6.016573709172305</c:v>
                </c:pt>
                <c:pt idx="9141">
                  <c:v>6.01663703112236</c:v>
                </c:pt>
                <c:pt idx="9142">
                  <c:v>6.016834160132007</c:v>
                </c:pt>
                <c:pt idx="9143">
                  <c:v>6.016960493635851</c:v>
                </c:pt>
                <c:pt idx="9144">
                  <c:v>6.017165642446476</c:v>
                </c:pt>
                <c:pt idx="9145">
                  <c:v>6.017157623299827</c:v>
                </c:pt>
                <c:pt idx="9146">
                  <c:v>6.017307740098611</c:v>
                </c:pt>
                <c:pt idx="9147">
                  <c:v>6.017378841416329</c:v>
                </c:pt>
                <c:pt idx="9148">
                  <c:v>6.017583378936233</c:v>
                </c:pt>
                <c:pt idx="9149">
                  <c:v>6.017630754423875</c:v>
                </c:pt>
                <c:pt idx="9150">
                  <c:v>0.0</c:v>
                </c:pt>
                <c:pt idx="9151">
                  <c:v>0.0</c:v>
                </c:pt>
                <c:pt idx="9152">
                  <c:v>0.0</c:v>
                </c:pt>
                <c:pt idx="9153">
                  <c:v>0.0</c:v>
                </c:pt>
                <c:pt idx="9154">
                  <c:v>0.0</c:v>
                </c:pt>
                <c:pt idx="9155">
                  <c:v>0.0</c:v>
                </c:pt>
                <c:pt idx="9156">
                  <c:v>0.0</c:v>
                </c:pt>
                <c:pt idx="9157">
                  <c:v>0.0</c:v>
                </c:pt>
                <c:pt idx="9158">
                  <c:v>0.0</c:v>
                </c:pt>
                <c:pt idx="9159">
                  <c:v>0.0</c:v>
                </c:pt>
                <c:pt idx="9160">
                  <c:v>6.016534270225546</c:v>
                </c:pt>
                <c:pt idx="9161">
                  <c:v>6.016582309065396</c:v>
                </c:pt>
                <c:pt idx="9162">
                  <c:v>6.016708379178564</c:v>
                </c:pt>
                <c:pt idx="9163">
                  <c:v>6.016661277632209</c:v>
                </c:pt>
                <c:pt idx="9164">
                  <c:v>6.017063163766921</c:v>
                </c:pt>
                <c:pt idx="9165">
                  <c:v>6.017086838280999</c:v>
                </c:pt>
                <c:pt idx="9166">
                  <c:v>6.017197397487085</c:v>
                </c:pt>
                <c:pt idx="9167">
                  <c:v>6.017315790488787</c:v>
                </c:pt>
                <c:pt idx="9168">
                  <c:v>6.017465349708147</c:v>
                </c:pt>
                <c:pt idx="9169">
                  <c:v>6.017607161772268</c:v>
                </c:pt>
                <c:pt idx="9170">
                  <c:v>0.0</c:v>
                </c:pt>
                <c:pt idx="9171">
                  <c:v>0.0</c:v>
                </c:pt>
                <c:pt idx="9172">
                  <c:v>0.0</c:v>
                </c:pt>
                <c:pt idx="9173">
                  <c:v>0.0</c:v>
                </c:pt>
                <c:pt idx="9174">
                  <c:v>0.0</c:v>
                </c:pt>
                <c:pt idx="9175">
                  <c:v>0.0</c:v>
                </c:pt>
                <c:pt idx="9176">
                  <c:v>0.0</c:v>
                </c:pt>
                <c:pt idx="9177">
                  <c:v>0.0</c:v>
                </c:pt>
                <c:pt idx="9178">
                  <c:v>0.0</c:v>
                </c:pt>
                <c:pt idx="9179">
                  <c:v>0.0</c:v>
                </c:pt>
                <c:pt idx="9180">
                  <c:v>6.016526639555994</c:v>
                </c:pt>
                <c:pt idx="9181">
                  <c:v>6.016495167089445</c:v>
                </c:pt>
                <c:pt idx="9182">
                  <c:v>6.016708327719249</c:v>
                </c:pt>
                <c:pt idx="9183">
                  <c:v>6.01677149394063</c:v>
                </c:pt>
                <c:pt idx="9184">
                  <c:v>6.016897824989352</c:v>
                </c:pt>
                <c:pt idx="9185">
                  <c:v>6.017023978274755</c:v>
                </c:pt>
                <c:pt idx="9186">
                  <c:v>6.017197397487085</c:v>
                </c:pt>
                <c:pt idx="9187">
                  <c:v>6.017189951963966</c:v>
                </c:pt>
                <c:pt idx="9188">
                  <c:v>6.017417979681279</c:v>
                </c:pt>
                <c:pt idx="9189">
                  <c:v>6.01755223933807</c:v>
                </c:pt>
                <c:pt idx="9190">
                  <c:v>0.0</c:v>
                </c:pt>
                <c:pt idx="9191">
                  <c:v>0.0</c:v>
                </c:pt>
                <c:pt idx="9192">
                  <c:v>0.0</c:v>
                </c:pt>
                <c:pt idx="9193">
                  <c:v>0.0</c:v>
                </c:pt>
                <c:pt idx="9194">
                  <c:v>0.0</c:v>
                </c:pt>
                <c:pt idx="9195">
                  <c:v>0.0</c:v>
                </c:pt>
                <c:pt idx="9196">
                  <c:v>0.0</c:v>
                </c:pt>
                <c:pt idx="9197">
                  <c:v>0.0</c:v>
                </c:pt>
                <c:pt idx="9198">
                  <c:v>0.0</c:v>
                </c:pt>
                <c:pt idx="9199">
                  <c:v>0.0</c:v>
                </c:pt>
                <c:pt idx="9200">
                  <c:v>6.016447996048068</c:v>
                </c:pt>
                <c:pt idx="9201">
                  <c:v>6.016393265196818</c:v>
                </c:pt>
                <c:pt idx="9202">
                  <c:v>6.016645277383387</c:v>
                </c:pt>
                <c:pt idx="9203">
                  <c:v>6.016598367224246</c:v>
                </c:pt>
                <c:pt idx="9204">
                  <c:v>6.016850351898857</c:v>
                </c:pt>
                <c:pt idx="9205">
                  <c:v>6.017039941316787</c:v>
                </c:pt>
                <c:pt idx="9206">
                  <c:v>6.017134106346678</c:v>
                </c:pt>
                <c:pt idx="9207">
                  <c:v>6.017173911820509</c:v>
                </c:pt>
                <c:pt idx="9208">
                  <c:v>6.017370605967455</c:v>
                </c:pt>
                <c:pt idx="9209">
                  <c:v>6.017347303603256</c:v>
                </c:pt>
                <c:pt idx="9210">
                  <c:v>0.0</c:v>
                </c:pt>
                <c:pt idx="9211">
                  <c:v>0.0</c:v>
                </c:pt>
                <c:pt idx="9212">
                  <c:v>0.0</c:v>
                </c:pt>
                <c:pt idx="9213">
                  <c:v>0.0</c:v>
                </c:pt>
                <c:pt idx="9214">
                  <c:v>0.0</c:v>
                </c:pt>
                <c:pt idx="9215">
                  <c:v>0.0</c:v>
                </c:pt>
                <c:pt idx="9216">
                  <c:v>0.0</c:v>
                </c:pt>
                <c:pt idx="9217">
                  <c:v>0.0</c:v>
                </c:pt>
                <c:pt idx="9218">
                  <c:v>0.0</c:v>
                </c:pt>
                <c:pt idx="9219">
                  <c:v>0.0</c:v>
                </c:pt>
                <c:pt idx="9220">
                  <c:v>6.01626688586289</c:v>
                </c:pt>
                <c:pt idx="9221">
                  <c:v>6.01632213818054</c:v>
                </c:pt>
                <c:pt idx="9222">
                  <c:v>6.016629736919794</c:v>
                </c:pt>
                <c:pt idx="9223">
                  <c:v>6.016622055830472</c:v>
                </c:pt>
                <c:pt idx="9224">
                  <c:v>6.01666974650037</c:v>
                </c:pt>
                <c:pt idx="9225">
                  <c:v>6.016748402554298</c:v>
                </c:pt>
                <c:pt idx="9226">
                  <c:v>6.017055800773067</c:v>
                </c:pt>
                <c:pt idx="9227">
                  <c:v>6.017142579241121</c:v>
                </c:pt>
                <c:pt idx="9228">
                  <c:v>6.017355240863266</c:v>
                </c:pt>
                <c:pt idx="9229">
                  <c:v>6.017347248670887</c:v>
                </c:pt>
                <c:pt idx="9230">
                  <c:v>0.0</c:v>
                </c:pt>
                <c:pt idx="9231">
                  <c:v>0.0</c:v>
                </c:pt>
                <c:pt idx="9232">
                  <c:v>0.0</c:v>
                </c:pt>
                <c:pt idx="9233">
                  <c:v>0.0</c:v>
                </c:pt>
                <c:pt idx="9234">
                  <c:v>0.0</c:v>
                </c:pt>
                <c:pt idx="9235">
                  <c:v>0.0</c:v>
                </c:pt>
                <c:pt idx="9236">
                  <c:v>0.0</c:v>
                </c:pt>
                <c:pt idx="9237">
                  <c:v>0.0</c:v>
                </c:pt>
                <c:pt idx="9238">
                  <c:v>0.0</c:v>
                </c:pt>
                <c:pt idx="9239">
                  <c:v>0.0</c:v>
                </c:pt>
                <c:pt idx="9240">
                  <c:v>6.016250835778497</c:v>
                </c:pt>
                <c:pt idx="9241">
                  <c:v>6.016432117113916</c:v>
                </c:pt>
                <c:pt idx="9242">
                  <c:v>6.01644067589246</c:v>
                </c:pt>
                <c:pt idx="9243">
                  <c:v>6.016613907436406</c:v>
                </c:pt>
                <c:pt idx="9244">
                  <c:v>6.016646105602411</c:v>
                </c:pt>
                <c:pt idx="9245">
                  <c:v>6.016913822806566</c:v>
                </c:pt>
                <c:pt idx="9246">
                  <c:v>6.016961141408622</c:v>
                </c:pt>
                <c:pt idx="9247">
                  <c:v>6.017110884513801</c:v>
                </c:pt>
                <c:pt idx="9248">
                  <c:v>6.017253002493211</c:v>
                </c:pt>
                <c:pt idx="9249">
                  <c:v>4.783630280128177</c:v>
                </c:pt>
                <c:pt idx="9250">
                  <c:v>0.0</c:v>
                </c:pt>
                <c:pt idx="9251">
                  <c:v>0.0</c:v>
                </c:pt>
                <c:pt idx="9252">
                  <c:v>0.0</c:v>
                </c:pt>
                <c:pt idx="9253">
                  <c:v>0.0</c:v>
                </c:pt>
                <c:pt idx="9254">
                  <c:v>0.0</c:v>
                </c:pt>
                <c:pt idx="9255">
                  <c:v>0.0</c:v>
                </c:pt>
                <c:pt idx="9256">
                  <c:v>0.0</c:v>
                </c:pt>
                <c:pt idx="9257">
                  <c:v>0.0</c:v>
                </c:pt>
                <c:pt idx="9258">
                  <c:v>0.0</c:v>
                </c:pt>
                <c:pt idx="9259">
                  <c:v>0.0</c:v>
                </c:pt>
                <c:pt idx="9260">
                  <c:v>4.631972416903076</c:v>
                </c:pt>
                <c:pt idx="9261">
                  <c:v>6.016361458187555</c:v>
                </c:pt>
                <c:pt idx="9262">
                  <c:v>6.016377806818983</c:v>
                </c:pt>
                <c:pt idx="9263">
                  <c:v>6.016590686273657</c:v>
                </c:pt>
                <c:pt idx="9264">
                  <c:v>6.01678777522448</c:v>
                </c:pt>
                <c:pt idx="9265">
                  <c:v>6.016874449244764</c:v>
                </c:pt>
                <c:pt idx="9266">
                  <c:v>6.016992834686977</c:v>
                </c:pt>
                <c:pt idx="9267">
                  <c:v>6.017040103338402</c:v>
                </c:pt>
                <c:pt idx="9268">
                  <c:v>6.01721360312205</c:v>
                </c:pt>
                <c:pt idx="9269">
                  <c:v>6.017457672544054</c:v>
                </c:pt>
                <c:pt idx="9270">
                  <c:v>0.0</c:v>
                </c:pt>
                <c:pt idx="9271">
                  <c:v>0.0</c:v>
                </c:pt>
                <c:pt idx="9272">
                  <c:v>0.0</c:v>
                </c:pt>
                <c:pt idx="9273">
                  <c:v>0.0</c:v>
                </c:pt>
                <c:pt idx="9274">
                  <c:v>0.0</c:v>
                </c:pt>
                <c:pt idx="9275">
                  <c:v>0.0</c:v>
                </c:pt>
                <c:pt idx="9276">
                  <c:v>0.0</c:v>
                </c:pt>
                <c:pt idx="9277">
                  <c:v>0.0</c:v>
                </c:pt>
                <c:pt idx="9278">
                  <c:v>0.0</c:v>
                </c:pt>
                <c:pt idx="9279">
                  <c:v>0.0</c:v>
                </c:pt>
                <c:pt idx="9280">
                  <c:v>6.01632193677002</c:v>
                </c:pt>
                <c:pt idx="9281">
                  <c:v>6.016369298360373</c:v>
                </c:pt>
                <c:pt idx="9282">
                  <c:v>6.016487808109185</c:v>
                </c:pt>
                <c:pt idx="9283">
                  <c:v>6.016732338250947</c:v>
                </c:pt>
                <c:pt idx="9284">
                  <c:v>6.016724673668446</c:v>
                </c:pt>
                <c:pt idx="9285">
                  <c:v>6.01689814431913</c:v>
                </c:pt>
                <c:pt idx="9286">
                  <c:v>6.017055800773067</c:v>
                </c:pt>
                <c:pt idx="9287">
                  <c:v>6.017142579241121</c:v>
                </c:pt>
                <c:pt idx="9288">
                  <c:v>6.017268738603894</c:v>
                </c:pt>
                <c:pt idx="9289">
                  <c:v>6.017386651715436</c:v>
                </c:pt>
                <c:pt idx="9290">
                  <c:v>0.0</c:v>
                </c:pt>
                <c:pt idx="9291">
                  <c:v>0.0</c:v>
                </c:pt>
                <c:pt idx="9292">
                  <c:v>0.0</c:v>
                </c:pt>
                <c:pt idx="9293">
                  <c:v>0.0</c:v>
                </c:pt>
                <c:pt idx="9294">
                  <c:v>0.0</c:v>
                </c:pt>
                <c:pt idx="9295">
                  <c:v>0.0</c:v>
                </c:pt>
                <c:pt idx="9296">
                  <c:v>0.0</c:v>
                </c:pt>
                <c:pt idx="9297">
                  <c:v>0.0</c:v>
                </c:pt>
                <c:pt idx="9298">
                  <c:v>0.0</c:v>
                </c:pt>
                <c:pt idx="9299">
                  <c:v>0.0</c:v>
                </c:pt>
                <c:pt idx="9300">
                  <c:v>6.016518729491755</c:v>
                </c:pt>
                <c:pt idx="9301">
                  <c:v>6.016558248954331</c:v>
                </c:pt>
                <c:pt idx="9302">
                  <c:v>6.016739663280203</c:v>
                </c:pt>
                <c:pt idx="9303">
                  <c:v>6.016810699350351</c:v>
                </c:pt>
                <c:pt idx="9304">
                  <c:v>6.017015791043357</c:v>
                </c:pt>
                <c:pt idx="9305">
                  <c:v>6.017055619477246</c:v>
                </c:pt>
                <c:pt idx="9306">
                  <c:v>6.017189347091766</c:v>
                </c:pt>
                <c:pt idx="9307">
                  <c:v>6.017315424260006</c:v>
                </c:pt>
                <c:pt idx="9308">
                  <c:v>6.017504674124586</c:v>
                </c:pt>
                <c:pt idx="9309">
                  <c:v>6.017670638882429</c:v>
                </c:pt>
                <c:pt idx="9310">
                  <c:v>0.0</c:v>
                </c:pt>
                <c:pt idx="9311">
                  <c:v>0.0</c:v>
                </c:pt>
                <c:pt idx="9312">
                  <c:v>0.0</c:v>
                </c:pt>
                <c:pt idx="9313">
                  <c:v>0.0</c:v>
                </c:pt>
                <c:pt idx="9314">
                  <c:v>0.0</c:v>
                </c:pt>
                <c:pt idx="9315">
                  <c:v>0.0</c:v>
                </c:pt>
                <c:pt idx="9316">
                  <c:v>0.0</c:v>
                </c:pt>
                <c:pt idx="9317">
                  <c:v>0.0</c:v>
                </c:pt>
                <c:pt idx="9318">
                  <c:v>0.0</c:v>
                </c:pt>
                <c:pt idx="9319">
                  <c:v>0.0</c:v>
                </c:pt>
                <c:pt idx="9320">
                  <c:v>6.016833560826965</c:v>
                </c:pt>
                <c:pt idx="9321">
                  <c:v>6.01677114591503</c:v>
                </c:pt>
                <c:pt idx="9322">
                  <c:v>6.016897210761583</c:v>
                </c:pt>
                <c:pt idx="9323">
                  <c:v>6.016984275141104</c:v>
                </c:pt>
                <c:pt idx="9324">
                  <c:v>6.01721272892885</c:v>
                </c:pt>
                <c:pt idx="9325">
                  <c:v>6.017071213935147</c:v>
                </c:pt>
                <c:pt idx="9326">
                  <c:v>6.017378337001869</c:v>
                </c:pt>
                <c:pt idx="9327">
                  <c:v>6.017457489400001</c:v>
                </c:pt>
                <c:pt idx="9328">
                  <c:v>6.017662272528731</c:v>
                </c:pt>
                <c:pt idx="9329">
                  <c:v>6.017843375810485</c:v>
                </c:pt>
                <c:pt idx="9330">
                  <c:v>0.0</c:v>
                </c:pt>
                <c:pt idx="9331">
                  <c:v>0.0</c:v>
                </c:pt>
                <c:pt idx="9332">
                  <c:v>0.0</c:v>
                </c:pt>
                <c:pt idx="9333">
                  <c:v>0.0</c:v>
                </c:pt>
                <c:pt idx="9334">
                  <c:v>0.0</c:v>
                </c:pt>
                <c:pt idx="9335">
                  <c:v>0.0</c:v>
                </c:pt>
                <c:pt idx="9336">
                  <c:v>0.0</c:v>
                </c:pt>
                <c:pt idx="9337">
                  <c:v>0.0</c:v>
                </c:pt>
                <c:pt idx="9338">
                  <c:v>0.0</c:v>
                </c:pt>
                <c:pt idx="9339">
                  <c:v>0.0</c:v>
                </c:pt>
                <c:pt idx="9340">
                  <c:v>6.017022437064186</c:v>
                </c:pt>
                <c:pt idx="9341">
                  <c:v>6.016857334834694</c:v>
                </c:pt>
                <c:pt idx="9342">
                  <c:v>6.016944361347093</c:v>
                </c:pt>
                <c:pt idx="9343">
                  <c:v>6.017180891054509</c:v>
                </c:pt>
                <c:pt idx="9344">
                  <c:v>6.017228324640816</c:v>
                </c:pt>
                <c:pt idx="9345">
                  <c:v>6.017378309238397</c:v>
                </c:pt>
                <c:pt idx="9346">
                  <c:v>6.017528062256075</c:v>
                </c:pt>
                <c:pt idx="9347">
                  <c:v>6.017677950623691</c:v>
                </c:pt>
                <c:pt idx="9348">
                  <c:v>6.017717273079809</c:v>
                </c:pt>
                <c:pt idx="9349">
                  <c:v>6.01782007761325</c:v>
                </c:pt>
                <c:pt idx="9350">
                  <c:v>0.0</c:v>
                </c:pt>
                <c:pt idx="9351">
                  <c:v>0.0</c:v>
                </c:pt>
                <c:pt idx="9352">
                  <c:v>0.0</c:v>
                </c:pt>
                <c:pt idx="9353">
                  <c:v>0.0</c:v>
                </c:pt>
                <c:pt idx="9354">
                  <c:v>0.0</c:v>
                </c:pt>
                <c:pt idx="9355">
                  <c:v>0.0</c:v>
                </c:pt>
                <c:pt idx="9356">
                  <c:v>0.0</c:v>
                </c:pt>
                <c:pt idx="9357">
                  <c:v>0.0</c:v>
                </c:pt>
                <c:pt idx="9358">
                  <c:v>0.0</c:v>
                </c:pt>
                <c:pt idx="9359">
                  <c:v>0.0</c:v>
                </c:pt>
                <c:pt idx="9360">
                  <c:v>6.01691200762423</c:v>
                </c:pt>
                <c:pt idx="9361">
                  <c:v>6.016959848600929</c:v>
                </c:pt>
                <c:pt idx="9362">
                  <c:v>6.01700741327812</c:v>
                </c:pt>
                <c:pt idx="9363">
                  <c:v>6.017306599157976</c:v>
                </c:pt>
                <c:pt idx="9364">
                  <c:v>6.017401722728322</c:v>
                </c:pt>
                <c:pt idx="9365">
                  <c:v>6.017409718142724</c:v>
                </c:pt>
                <c:pt idx="9366">
                  <c:v>6.017646116144137</c:v>
                </c:pt>
                <c:pt idx="9367">
                  <c:v>6.017725137262731</c:v>
                </c:pt>
                <c:pt idx="9368">
                  <c:v>6.017740812772632</c:v>
                </c:pt>
                <c:pt idx="9369">
                  <c:v>6.017945547875111</c:v>
                </c:pt>
                <c:pt idx="9370">
                  <c:v>0.0</c:v>
                </c:pt>
                <c:pt idx="9371">
                  <c:v>0.0</c:v>
                </c:pt>
                <c:pt idx="9372">
                  <c:v>0.0</c:v>
                </c:pt>
                <c:pt idx="9373">
                  <c:v>0.0</c:v>
                </c:pt>
                <c:pt idx="9374">
                  <c:v>0.0</c:v>
                </c:pt>
                <c:pt idx="9375">
                  <c:v>0.0</c:v>
                </c:pt>
                <c:pt idx="9376">
                  <c:v>0.0</c:v>
                </c:pt>
                <c:pt idx="9377">
                  <c:v>0.0</c:v>
                </c:pt>
                <c:pt idx="9378">
                  <c:v>0.0</c:v>
                </c:pt>
                <c:pt idx="9379">
                  <c:v>0.0</c:v>
                </c:pt>
                <c:pt idx="9380">
                  <c:v>6.017014386209302</c:v>
                </c:pt>
                <c:pt idx="9381">
                  <c:v>6.017140978113567</c:v>
                </c:pt>
                <c:pt idx="9382">
                  <c:v>6.017156898312884</c:v>
                </c:pt>
                <c:pt idx="9383">
                  <c:v>6.017196619753367</c:v>
                </c:pt>
                <c:pt idx="9384">
                  <c:v>6.01740940085767</c:v>
                </c:pt>
                <c:pt idx="9385">
                  <c:v>6.017409718142724</c:v>
                </c:pt>
                <c:pt idx="9386">
                  <c:v>6.017567039234484</c:v>
                </c:pt>
                <c:pt idx="9387">
                  <c:v>6.017709225426371</c:v>
                </c:pt>
                <c:pt idx="9388">
                  <c:v>6.01779579151936</c:v>
                </c:pt>
                <c:pt idx="9389">
                  <c:v>6.017961650568946</c:v>
                </c:pt>
                <c:pt idx="9390">
                  <c:v>0.0</c:v>
                </c:pt>
                <c:pt idx="9391">
                  <c:v>0.0</c:v>
                </c:pt>
                <c:pt idx="9392">
                  <c:v>0.0</c:v>
                </c:pt>
                <c:pt idx="9393">
                  <c:v>0.0</c:v>
                </c:pt>
                <c:pt idx="9394">
                  <c:v>0.0</c:v>
                </c:pt>
                <c:pt idx="9395">
                  <c:v>0.0</c:v>
                </c:pt>
                <c:pt idx="9396">
                  <c:v>0.0</c:v>
                </c:pt>
                <c:pt idx="9397">
                  <c:v>0.0</c:v>
                </c:pt>
                <c:pt idx="9398">
                  <c:v>0.0</c:v>
                </c:pt>
                <c:pt idx="9399">
                  <c:v>0.0</c:v>
                </c:pt>
                <c:pt idx="9400">
                  <c:v>6.016809767619006</c:v>
                </c:pt>
                <c:pt idx="9401">
                  <c:v>6.016983440534276</c:v>
                </c:pt>
                <c:pt idx="9402">
                  <c:v>6.016944361347093</c:v>
                </c:pt>
                <c:pt idx="9403">
                  <c:v>6.017110211440529</c:v>
                </c:pt>
                <c:pt idx="9404">
                  <c:v>6.017196992152647</c:v>
                </c:pt>
                <c:pt idx="9405">
                  <c:v>6.017370258600189</c:v>
                </c:pt>
                <c:pt idx="9406">
                  <c:v>6.017520145730024</c:v>
                </c:pt>
                <c:pt idx="9407">
                  <c:v>6.017551923563132</c:v>
                </c:pt>
                <c:pt idx="9408">
                  <c:v>6.017803842724107</c:v>
                </c:pt>
                <c:pt idx="9409">
                  <c:v>6.017842888910156</c:v>
                </c:pt>
                <c:pt idx="9410">
                  <c:v>0.0</c:v>
                </c:pt>
                <c:pt idx="9411">
                  <c:v>0.0</c:v>
                </c:pt>
                <c:pt idx="9412">
                  <c:v>0.0</c:v>
                </c:pt>
                <c:pt idx="9413">
                  <c:v>0.0</c:v>
                </c:pt>
                <c:pt idx="9414">
                  <c:v>0.0</c:v>
                </c:pt>
                <c:pt idx="9415">
                  <c:v>0.0</c:v>
                </c:pt>
                <c:pt idx="9416">
                  <c:v>0.0</c:v>
                </c:pt>
                <c:pt idx="9417">
                  <c:v>0.0</c:v>
                </c:pt>
                <c:pt idx="9418">
                  <c:v>0.0</c:v>
                </c:pt>
                <c:pt idx="9419">
                  <c:v>0.0</c:v>
                </c:pt>
                <c:pt idx="9420">
                  <c:v>6.01684910192937</c:v>
                </c:pt>
                <c:pt idx="9421">
                  <c:v>6.016951859765395</c:v>
                </c:pt>
                <c:pt idx="9422">
                  <c:v>6.016983821660568</c:v>
                </c:pt>
                <c:pt idx="9423">
                  <c:v>6.017039253501914</c:v>
                </c:pt>
                <c:pt idx="9424">
                  <c:v>6.017141709470994</c:v>
                </c:pt>
                <c:pt idx="9425">
                  <c:v>6.017283588494176</c:v>
                </c:pt>
                <c:pt idx="9426">
                  <c:v>6.017504121301156</c:v>
                </c:pt>
                <c:pt idx="9427">
                  <c:v>6.017488763022706</c:v>
                </c:pt>
                <c:pt idx="9428">
                  <c:v>6.01766972873738</c:v>
                </c:pt>
                <c:pt idx="9429">
                  <c:v>6.017772588879817</c:v>
                </c:pt>
                <c:pt idx="9430">
                  <c:v>0.0</c:v>
                </c:pt>
                <c:pt idx="9431">
                  <c:v>0.0</c:v>
                </c:pt>
                <c:pt idx="9432">
                  <c:v>0.0</c:v>
                </c:pt>
                <c:pt idx="9433">
                  <c:v>0.0</c:v>
                </c:pt>
                <c:pt idx="9434">
                  <c:v>0.0</c:v>
                </c:pt>
                <c:pt idx="9435">
                  <c:v>0.0</c:v>
                </c:pt>
                <c:pt idx="9436">
                  <c:v>0.0</c:v>
                </c:pt>
                <c:pt idx="9437">
                  <c:v>0.0</c:v>
                </c:pt>
                <c:pt idx="9438">
                  <c:v>0.0</c:v>
                </c:pt>
                <c:pt idx="9439">
                  <c:v>0.0</c:v>
                </c:pt>
                <c:pt idx="9440">
                  <c:v>6.01663669557061</c:v>
                </c:pt>
                <c:pt idx="9441">
                  <c:v>6.016731418133002</c:v>
                </c:pt>
                <c:pt idx="9442">
                  <c:v>6.016881172177944</c:v>
                </c:pt>
                <c:pt idx="9443">
                  <c:v>6.016928727142471</c:v>
                </c:pt>
                <c:pt idx="9444">
                  <c:v>6.017070791256814</c:v>
                </c:pt>
                <c:pt idx="9445">
                  <c:v>6.017110483173135</c:v>
                </c:pt>
                <c:pt idx="9446">
                  <c:v>6.01724463477715</c:v>
                </c:pt>
                <c:pt idx="9447">
                  <c:v>6.017378473869051</c:v>
                </c:pt>
                <c:pt idx="9448">
                  <c:v>6.017410218998394</c:v>
                </c:pt>
                <c:pt idx="9449">
                  <c:v>6.017638805189994</c:v>
                </c:pt>
                <c:pt idx="9450">
                  <c:v>0.0</c:v>
                </c:pt>
                <c:pt idx="9451">
                  <c:v>0.0</c:v>
                </c:pt>
                <c:pt idx="9452">
                  <c:v>0.0</c:v>
                </c:pt>
                <c:pt idx="9453">
                  <c:v>0.0</c:v>
                </c:pt>
                <c:pt idx="9454">
                  <c:v>0.0</c:v>
                </c:pt>
                <c:pt idx="9455">
                  <c:v>0.0</c:v>
                </c:pt>
                <c:pt idx="9456">
                  <c:v>0.0</c:v>
                </c:pt>
                <c:pt idx="9457">
                  <c:v>0.0</c:v>
                </c:pt>
                <c:pt idx="9458">
                  <c:v>0.0</c:v>
                </c:pt>
                <c:pt idx="9459">
                  <c:v>0.0</c:v>
                </c:pt>
                <c:pt idx="9460">
                  <c:v>6.016463727073007</c:v>
                </c:pt>
                <c:pt idx="9461">
                  <c:v>6.016582398243675</c:v>
                </c:pt>
                <c:pt idx="9462">
                  <c:v>6.016645416508863</c:v>
                </c:pt>
                <c:pt idx="9463">
                  <c:v>6.016779353670996</c:v>
                </c:pt>
                <c:pt idx="9464">
                  <c:v>6.016827044649737</c:v>
                </c:pt>
                <c:pt idx="9465">
                  <c:v>6.017000431585688</c:v>
                </c:pt>
                <c:pt idx="9466">
                  <c:v>6.017228851952064</c:v>
                </c:pt>
                <c:pt idx="9467">
                  <c:v>6.017260607128874</c:v>
                </c:pt>
                <c:pt idx="9468">
                  <c:v>6.017434001243678</c:v>
                </c:pt>
                <c:pt idx="9469">
                  <c:v>6.017441996242466</c:v>
                </c:pt>
                <c:pt idx="9470">
                  <c:v>0.0</c:v>
                </c:pt>
                <c:pt idx="9471">
                  <c:v>0.0</c:v>
                </c:pt>
                <c:pt idx="9472">
                  <c:v>0.0</c:v>
                </c:pt>
                <c:pt idx="9473">
                  <c:v>0.0</c:v>
                </c:pt>
                <c:pt idx="9474">
                  <c:v>0.0</c:v>
                </c:pt>
                <c:pt idx="9475">
                  <c:v>0.0</c:v>
                </c:pt>
                <c:pt idx="9476">
                  <c:v>0.0</c:v>
                </c:pt>
                <c:pt idx="9477">
                  <c:v>0.0</c:v>
                </c:pt>
                <c:pt idx="9478">
                  <c:v>0.0</c:v>
                </c:pt>
                <c:pt idx="9479">
                  <c:v>0.0</c:v>
                </c:pt>
                <c:pt idx="9480">
                  <c:v>6.016416186852988</c:v>
                </c:pt>
                <c:pt idx="9481">
                  <c:v>6.01629100893569</c:v>
                </c:pt>
                <c:pt idx="9482">
                  <c:v>6.016495997637228</c:v>
                </c:pt>
                <c:pt idx="9483">
                  <c:v>6.016519727138434</c:v>
                </c:pt>
                <c:pt idx="9484">
                  <c:v>6.016763660697312</c:v>
                </c:pt>
                <c:pt idx="9485">
                  <c:v>6.016795672539613</c:v>
                </c:pt>
                <c:pt idx="9486">
                  <c:v>6.017024106795835</c:v>
                </c:pt>
                <c:pt idx="9487">
                  <c:v>6.017189588853338</c:v>
                </c:pt>
                <c:pt idx="9488">
                  <c:v>6.017339622157146</c:v>
                </c:pt>
                <c:pt idx="9489">
                  <c:v>6.01736348450748</c:v>
                </c:pt>
                <c:pt idx="9490">
                  <c:v>0.0</c:v>
                </c:pt>
                <c:pt idx="9491">
                  <c:v>0.0</c:v>
                </c:pt>
                <c:pt idx="9492">
                  <c:v>0.0</c:v>
                </c:pt>
                <c:pt idx="9493">
                  <c:v>0.0</c:v>
                </c:pt>
                <c:pt idx="9494">
                  <c:v>0.0</c:v>
                </c:pt>
                <c:pt idx="9495">
                  <c:v>0.0</c:v>
                </c:pt>
                <c:pt idx="9496">
                  <c:v>0.0</c:v>
                </c:pt>
                <c:pt idx="9497">
                  <c:v>0.0</c:v>
                </c:pt>
                <c:pt idx="9498">
                  <c:v>0.0</c:v>
                </c:pt>
                <c:pt idx="9499">
                  <c:v>0.0</c:v>
                </c:pt>
                <c:pt idx="9500">
                  <c:v>6.016431917350848</c:v>
                </c:pt>
                <c:pt idx="9501">
                  <c:v>6.016432207194216</c:v>
                </c:pt>
                <c:pt idx="9502">
                  <c:v>6.016519167987789</c:v>
                </c:pt>
                <c:pt idx="9503">
                  <c:v>6.016567023615088</c:v>
                </c:pt>
                <c:pt idx="9504">
                  <c:v>6.016559295179683</c:v>
                </c:pt>
                <c:pt idx="9505">
                  <c:v>6.016874363596775</c:v>
                </c:pt>
                <c:pt idx="9506">
                  <c:v>6.0169924746753</c:v>
                </c:pt>
                <c:pt idx="9507">
                  <c:v>6.017102894928795</c:v>
                </c:pt>
                <c:pt idx="9508">
                  <c:v>6.017221366123612</c:v>
                </c:pt>
                <c:pt idx="9509">
                  <c:v>6.017402807682735</c:v>
                </c:pt>
                <c:pt idx="9510">
                  <c:v>0.0</c:v>
                </c:pt>
                <c:pt idx="9511">
                  <c:v>0.0</c:v>
                </c:pt>
                <c:pt idx="9512">
                  <c:v>0.0</c:v>
                </c:pt>
                <c:pt idx="9513">
                  <c:v>0.0</c:v>
                </c:pt>
                <c:pt idx="9514">
                  <c:v>0.0</c:v>
                </c:pt>
                <c:pt idx="9515">
                  <c:v>0.0</c:v>
                </c:pt>
                <c:pt idx="9516">
                  <c:v>0.0</c:v>
                </c:pt>
                <c:pt idx="9517">
                  <c:v>0.0</c:v>
                </c:pt>
                <c:pt idx="9518">
                  <c:v>0.0</c:v>
                </c:pt>
                <c:pt idx="9519">
                  <c:v>0.0</c:v>
                </c:pt>
                <c:pt idx="9520">
                  <c:v>6.016298275341847</c:v>
                </c:pt>
                <c:pt idx="9521">
                  <c:v>6.016361598940975</c:v>
                </c:pt>
                <c:pt idx="9522">
                  <c:v>6.01645658745246</c:v>
                </c:pt>
                <c:pt idx="9523">
                  <c:v>6.016621957086397</c:v>
                </c:pt>
                <c:pt idx="9524">
                  <c:v>6.016582935190085</c:v>
                </c:pt>
                <c:pt idx="9525">
                  <c:v>6.016929922376887</c:v>
                </c:pt>
                <c:pt idx="9526">
                  <c:v>6.017063934516074</c:v>
                </c:pt>
                <c:pt idx="9527">
                  <c:v>6.017158370880484</c:v>
                </c:pt>
                <c:pt idx="9528">
                  <c:v>6.017323602232885</c:v>
                </c:pt>
                <c:pt idx="9529">
                  <c:v>6.017268838613026</c:v>
                </c:pt>
                <c:pt idx="9530">
                  <c:v>0.0</c:v>
                </c:pt>
                <c:pt idx="9531">
                  <c:v>0.0</c:v>
                </c:pt>
                <c:pt idx="9532">
                  <c:v>0.0</c:v>
                </c:pt>
                <c:pt idx="9533">
                  <c:v>0.0</c:v>
                </c:pt>
                <c:pt idx="9534">
                  <c:v>0.0</c:v>
                </c:pt>
                <c:pt idx="9535">
                  <c:v>0.0</c:v>
                </c:pt>
                <c:pt idx="9536">
                  <c:v>0.0</c:v>
                </c:pt>
                <c:pt idx="9537">
                  <c:v>0.0</c:v>
                </c:pt>
                <c:pt idx="9538">
                  <c:v>0.0</c:v>
                </c:pt>
                <c:pt idx="9539">
                  <c:v>0.0</c:v>
                </c:pt>
                <c:pt idx="9540">
                  <c:v>6.016526286809023</c:v>
                </c:pt>
                <c:pt idx="9541">
                  <c:v>6.016613315981793</c:v>
                </c:pt>
                <c:pt idx="9542">
                  <c:v>6.016724058458077</c:v>
                </c:pt>
                <c:pt idx="9543">
                  <c:v>6.016874033114751</c:v>
                </c:pt>
                <c:pt idx="9544">
                  <c:v>6.016905505885354</c:v>
                </c:pt>
                <c:pt idx="9545">
                  <c:v>6.017118192891284</c:v>
                </c:pt>
                <c:pt idx="9546">
                  <c:v>6.017126169984746</c:v>
                </c:pt>
                <c:pt idx="9547">
                  <c:v>6.017496443872166</c:v>
                </c:pt>
                <c:pt idx="9548">
                  <c:v>6.017481375712334</c:v>
                </c:pt>
                <c:pt idx="9549">
                  <c:v>6.017615156068335</c:v>
                </c:pt>
                <c:pt idx="9550">
                  <c:v>0.0</c:v>
                </c:pt>
                <c:pt idx="9551">
                  <c:v>0.0</c:v>
                </c:pt>
                <c:pt idx="9552">
                  <c:v>0.0</c:v>
                </c:pt>
                <c:pt idx="9553">
                  <c:v>0.0</c:v>
                </c:pt>
                <c:pt idx="9554">
                  <c:v>0.0</c:v>
                </c:pt>
                <c:pt idx="9555">
                  <c:v>0.0</c:v>
                </c:pt>
                <c:pt idx="9556">
                  <c:v>0.0</c:v>
                </c:pt>
                <c:pt idx="9557">
                  <c:v>0.0</c:v>
                </c:pt>
                <c:pt idx="9558">
                  <c:v>0.0</c:v>
                </c:pt>
                <c:pt idx="9559">
                  <c:v>0.0</c:v>
                </c:pt>
                <c:pt idx="9560">
                  <c:v>6.016927801644934</c:v>
                </c:pt>
                <c:pt idx="9561">
                  <c:v>6.01687315167971</c:v>
                </c:pt>
                <c:pt idx="9562">
                  <c:v>6.017077909175226</c:v>
                </c:pt>
                <c:pt idx="9563">
                  <c:v>6.017220138150444</c:v>
                </c:pt>
                <c:pt idx="9564">
                  <c:v>6.017149623862771</c:v>
                </c:pt>
                <c:pt idx="9565">
                  <c:v>6.01735442723658</c:v>
                </c:pt>
                <c:pt idx="9566">
                  <c:v>6.017488445984334</c:v>
                </c:pt>
                <c:pt idx="9567">
                  <c:v>6.017654221557567</c:v>
                </c:pt>
                <c:pt idx="9568">
                  <c:v>6.017716920863322</c:v>
                </c:pt>
                <c:pt idx="9569">
                  <c:v>6.018047999338978</c:v>
                </c:pt>
                <c:pt idx="9570">
                  <c:v>0.0</c:v>
                </c:pt>
                <c:pt idx="9571">
                  <c:v>0.0</c:v>
                </c:pt>
                <c:pt idx="9572">
                  <c:v>0.0</c:v>
                </c:pt>
                <c:pt idx="9573">
                  <c:v>0.0</c:v>
                </c:pt>
                <c:pt idx="9574">
                  <c:v>0.0</c:v>
                </c:pt>
                <c:pt idx="9575">
                  <c:v>0.0</c:v>
                </c:pt>
                <c:pt idx="9576">
                  <c:v>0.0</c:v>
                </c:pt>
                <c:pt idx="9577">
                  <c:v>0.0</c:v>
                </c:pt>
                <c:pt idx="9578">
                  <c:v>0.0</c:v>
                </c:pt>
                <c:pt idx="9579">
                  <c:v>0.0</c:v>
                </c:pt>
                <c:pt idx="9580">
                  <c:v>6.01717969501416</c:v>
                </c:pt>
                <c:pt idx="9581">
                  <c:v>6.017298279081507</c:v>
                </c:pt>
                <c:pt idx="9582">
                  <c:v>6.01722768352415</c:v>
                </c:pt>
                <c:pt idx="9583">
                  <c:v>6.017440673765479</c:v>
                </c:pt>
                <c:pt idx="9584">
                  <c:v>6.017566778786424</c:v>
                </c:pt>
                <c:pt idx="9585">
                  <c:v>6.017708909619435</c:v>
                </c:pt>
                <c:pt idx="9586">
                  <c:v>6.017842991903596</c:v>
                </c:pt>
                <c:pt idx="9587">
                  <c:v>6.017976698611434</c:v>
                </c:pt>
                <c:pt idx="9588">
                  <c:v>6.018142371576976</c:v>
                </c:pt>
                <c:pt idx="9589">
                  <c:v>6.018181699560985</c:v>
                </c:pt>
                <c:pt idx="9590">
                  <c:v>0.0</c:v>
                </c:pt>
                <c:pt idx="9591">
                  <c:v>0.0</c:v>
                </c:pt>
                <c:pt idx="9592">
                  <c:v>0.0</c:v>
                </c:pt>
                <c:pt idx="9593">
                  <c:v>0.0</c:v>
                </c:pt>
                <c:pt idx="9594">
                  <c:v>0.0</c:v>
                </c:pt>
                <c:pt idx="9595">
                  <c:v>0.0</c:v>
                </c:pt>
                <c:pt idx="9596">
                  <c:v>0.0</c:v>
                </c:pt>
                <c:pt idx="9597">
                  <c:v>0.0</c:v>
                </c:pt>
                <c:pt idx="9598">
                  <c:v>0.0</c:v>
                </c:pt>
                <c:pt idx="9599">
                  <c:v>0.0</c:v>
                </c:pt>
                <c:pt idx="9600">
                  <c:v>6.017423751392976</c:v>
                </c:pt>
                <c:pt idx="9601">
                  <c:v>6.017510695705587</c:v>
                </c:pt>
                <c:pt idx="9602">
                  <c:v>6.017550765952647</c:v>
                </c:pt>
                <c:pt idx="9603">
                  <c:v>6.017590057069249</c:v>
                </c:pt>
                <c:pt idx="9604">
                  <c:v>6.01778730419707</c:v>
                </c:pt>
                <c:pt idx="9605">
                  <c:v>6.017889923411047</c:v>
                </c:pt>
                <c:pt idx="9606">
                  <c:v>6.017953109361978</c:v>
                </c:pt>
                <c:pt idx="9607">
                  <c:v>6.018260125458406</c:v>
                </c:pt>
                <c:pt idx="9608">
                  <c:v>6.018307937700767</c:v>
                </c:pt>
                <c:pt idx="9609">
                  <c:v>6.018378530251582</c:v>
                </c:pt>
                <c:pt idx="9610">
                  <c:v>0.0</c:v>
                </c:pt>
                <c:pt idx="9611">
                  <c:v>0.0</c:v>
                </c:pt>
                <c:pt idx="9612">
                  <c:v>0.0</c:v>
                </c:pt>
                <c:pt idx="9613">
                  <c:v>0.0</c:v>
                </c:pt>
                <c:pt idx="9614">
                  <c:v>0.0</c:v>
                </c:pt>
                <c:pt idx="9615">
                  <c:v>0.0</c:v>
                </c:pt>
                <c:pt idx="9616">
                  <c:v>0.0</c:v>
                </c:pt>
                <c:pt idx="9617">
                  <c:v>0.0</c:v>
                </c:pt>
                <c:pt idx="9618">
                  <c:v>0.0</c:v>
                </c:pt>
                <c:pt idx="9619">
                  <c:v>0.0</c:v>
                </c:pt>
                <c:pt idx="9620">
                  <c:v>6.017439720180215</c:v>
                </c:pt>
                <c:pt idx="9621">
                  <c:v>6.017526316733877</c:v>
                </c:pt>
                <c:pt idx="9622">
                  <c:v>6.017692177685491</c:v>
                </c:pt>
                <c:pt idx="9623">
                  <c:v>6.01774741631831</c:v>
                </c:pt>
                <c:pt idx="9624">
                  <c:v>6.01777932720722</c:v>
                </c:pt>
                <c:pt idx="9625">
                  <c:v>6.017968353822156</c:v>
                </c:pt>
                <c:pt idx="9626">
                  <c:v>6.018157872913831</c:v>
                </c:pt>
                <c:pt idx="9627">
                  <c:v>6.018000374155704</c:v>
                </c:pt>
                <c:pt idx="9628">
                  <c:v>6.018472990054497</c:v>
                </c:pt>
                <c:pt idx="9629">
                  <c:v>6.018441584369354</c:v>
                </c:pt>
                <c:pt idx="9630">
                  <c:v>0.0</c:v>
                </c:pt>
                <c:pt idx="9631">
                  <c:v>0.0</c:v>
                </c:pt>
                <c:pt idx="9632">
                  <c:v>0.0</c:v>
                </c:pt>
                <c:pt idx="9633">
                  <c:v>0.0</c:v>
                </c:pt>
                <c:pt idx="9634">
                  <c:v>0.0</c:v>
                </c:pt>
                <c:pt idx="9635">
                  <c:v>0.0</c:v>
                </c:pt>
                <c:pt idx="9636">
                  <c:v>0.0</c:v>
                </c:pt>
                <c:pt idx="9637">
                  <c:v>0.0</c:v>
                </c:pt>
                <c:pt idx="9638">
                  <c:v>0.0</c:v>
                </c:pt>
                <c:pt idx="9639">
                  <c:v>0.0</c:v>
                </c:pt>
                <c:pt idx="9640">
                  <c:v>6.017305584083735</c:v>
                </c:pt>
                <c:pt idx="9641">
                  <c:v>6.017282546689684</c:v>
                </c:pt>
                <c:pt idx="9642">
                  <c:v>6.017353709643373</c:v>
                </c:pt>
                <c:pt idx="9643">
                  <c:v>6.017472079609778</c:v>
                </c:pt>
                <c:pt idx="9644">
                  <c:v>6.017614135193358</c:v>
                </c:pt>
                <c:pt idx="9645">
                  <c:v>6.017732427446806</c:v>
                </c:pt>
                <c:pt idx="9646">
                  <c:v>6.017858666810968</c:v>
                </c:pt>
                <c:pt idx="9647">
                  <c:v>6.01806348358732</c:v>
                </c:pt>
                <c:pt idx="9648">
                  <c:v>6.018205354373026</c:v>
                </c:pt>
                <c:pt idx="9649">
                  <c:v>6.018315674544715</c:v>
                </c:pt>
                <c:pt idx="9650">
                  <c:v>0.0</c:v>
                </c:pt>
                <c:pt idx="9651">
                  <c:v>0.0</c:v>
                </c:pt>
                <c:pt idx="9652">
                  <c:v>0.0</c:v>
                </c:pt>
                <c:pt idx="9653">
                  <c:v>0.0</c:v>
                </c:pt>
                <c:pt idx="9654">
                  <c:v>0.0</c:v>
                </c:pt>
                <c:pt idx="9655">
                  <c:v>0.0</c:v>
                </c:pt>
                <c:pt idx="9656">
                  <c:v>0.0</c:v>
                </c:pt>
                <c:pt idx="9657">
                  <c:v>0.0</c:v>
                </c:pt>
                <c:pt idx="9658">
                  <c:v>0.0</c:v>
                </c:pt>
                <c:pt idx="9659">
                  <c:v>0.0</c:v>
                </c:pt>
                <c:pt idx="9660">
                  <c:v>6.017093223182938</c:v>
                </c:pt>
                <c:pt idx="9661">
                  <c:v>6.017070296372954</c:v>
                </c:pt>
                <c:pt idx="9662">
                  <c:v>6.017172575934646</c:v>
                </c:pt>
                <c:pt idx="9663">
                  <c:v>6.017472004305255</c:v>
                </c:pt>
                <c:pt idx="9664">
                  <c:v>6.017527375986575</c:v>
                </c:pt>
                <c:pt idx="9665">
                  <c:v>6.017598556829839</c:v>
                </c:pt>
                <c:pt idx="9666">
                  <c:v>6.017677577909635</c:v>
                </c:pt>
                <c:pt idx="9667">
                  <c:v>6.017764413911637</c:v>
                </c:pt>
                <c:pt idx="9668">
                  <c:v>6.017867088004345</c:v>
                </c:pt>
                <c:pt idx="9669">
                  <c:v>6.018071767921255</c:v>
                </c:pt>
                <c:pt idx="9670">
                  <c:v>0.0</c:v>
                </c:pt>
                <c:pt idx="9671">
                  <c:v>0.0</c:v>
                </c:pt>
                <c:pt idx="9672">
                  <c:v>0.0</c:v>
                </c:pt>
                <c:pt idx="9673">
                  <c:v>0.0</c:v>
                </c:pt>
                <c:pt idx="9674">
                  <c:v>0.0</c:v>
                </c:pt>
                <c:pt idx="9675">
                  <c:v>0.0</c:v>
                </c:pt>
                <c:pt idx="9676">
                  <c:v>0.0</c:v>
                </c:pt>
                <c:pt idx="9677">
                  <c:v>0.0</c:v>
                </c:pt>
                <c:pt idx="9678">
                  <c:v>0.0</c:v>
                </c:pt>
                <c:pt idx="9679">
                  <c:v>0.0</c:v>
                </c:pt>
                <c:pt idx="9680">
                  <c:v>6.016896465995949</c:v>
                </c:pt>
                <c:pt idx="9681">
                  <c:v>6.017046234456187</c:v>
                </c:pt>
                <c:pt idx="9682">
                  <c:v>6.01685766562317</c:v>
                </c:pt>
                <c:pt idx="9683">
                  <c:v>6.017086142912508</c:v>
                </c:pt>
                <c:pt idx="9684">
                  <c:v>6.017346241322355</c:v>
                </c:pt>
                <c:pt idx="9685">
                  <c:v>6.0174173437201</c:v>
                </c:pt>
                <c:pt idx="9686">
                  <c:v>6.017575012858779</c:v>
                </c:pt>
                <c:pt idx="9687">
                  <c:v>6.017740630164082</c:v>
                </c:pt>
                <c:pt idx="9688">
                  <c:v>6.017732947989575</c:v>
                </c:pt>
                <c:pt idx="9689">
                  <c:v>6.017953374998751</c:v>
                </c:pt>
                <c:pt idx="9690">
                  <c:v>0.0</c:v>
                </c:pt>
                <c:pt idx="9691">
                  <c:v>0.0</c:v>
                </c:pt>
                <c:pt idx="9692">
                  <c:v>0.0</c:v>
                </c:pt>
                <c:pt idx="9693">
                  <c:v>0.0</c:v>
                </c:pt>
                <c:pt idx="9694">
                  <c:v>0.0</c:v>
                </c:pt>
                <c:pt idx="9695">
                  <c:v>0.0</c:v>
                </c:pt>
                <c:pt idx="9696">
                  <c:v>0.0</c:v>
                </c:pt>
                <c:pt idx="9697">
                  <c:v>0.0</c:v>
                </c:pt>
                <c:pt idx="9698">
                  <c:v>0.0</c:v>
                </c:pt>
                <c:pt idx="9699">
                  <c:v>0.0</c:v>
                </c:pt>
                <c:pt idx="9700">
                  <c:v>6.016904579265326</c:v>
                </c:pt>
                <c:pt idx="9701">
                  <c:v>6.016786877287995</c:v>
                </c:pt>
                <c:pt idx="9702">
                  <c:v>6.01692868253436</c:v>
                </c:pt>
                <c:pt idx="9703">
                  <c:v>6.017078576297507</c:v>
                </c:pt>
                <c:pt idx="9704">
                  <c:v>6.017275779864818</c:v>
                </c:pt>
                <c:pt idx="9705">
                  <c:v>6.017205102169694</c:v>
                </c:pt>
                <c:pt idx="9706">
                  <c:v>6.017488502045033</c:v>
                </c:pt>
                <c:pt idx="9707">
                  <c:v>6.017614896518674</c:v>
                </c:pt>
                <c:pt idx="9708">
                  <c:v>6.017614652674707</c:v>
                </c:pt>
                <c:pt idx="9709">
                  <c:v>6.017922100861026</c:v>
                </c:pt>
                <c:pt idx="9710">
                  <c:v>0.0</c:v>
                </c:pt>
                <c:pt idx="9711">
                  <c:v>0.0</c:v>
                </c:pt>
                <c:pt idx="9712">
                  <c:v>0.0</c:v>
                </c:pt>
                <c:pt idx="9713">
                  <c:v>0.0</c:v>
                </c:pt>
                <c:pt idx="9714">
                  <c:v>0.0</c:v>
                </c:pt>
                <c:pt idx="9715">
                  <c:v>0.0</c:v>
                </c:pt>
                <c:pt idx="9716">
                  <c:v>0.0</c:v>
                </c:pt>
                <c:pt idx="9717">
                  <c:v>0.0</c:v>
                </c:pt>
                <c:pt idx="9718">
                  <c:v>0.0</c:v>
                </c:pt>
                <c:pt idx="9719">
                  <c:v>0.0</c:v>
                </c:pt>
                <c:pt idx="9720">
                  <c:v>6.016754712541508</c:v>
                </c:pt>
                <c:pt idx="9721">
                  <c:v>6.016700182317463</c:v>
                </c:pt>
                <c:pt idx="9722">
                  <c:v>6.01691266677011</c:v>
                </c:pt>
                <c:pt idx="9723">
                  <c:v>6.017055292924886</c:v>
                </c:pt>
                <c:pt idx="9724">
                  <c:v>6.017291375991004</c:v>
                </c:pt>
                <c:pt idx="9725">
                  <c:v>6.017267857040384</c:v>
                </c:pt>
                <c:pt idx="9726">
                  <c:v>6.017354689739348</c:v>
                </c:pt>
                <c:pt idx="9727">
                  <c:v>6.017567171202947</c:v>
                </c:pt>
                <c:pt idx="9728">
                  <c:v>6.017591137207678</c:v>
                </c:pt>
                <c:pt idx="9729">
                  <c:v>6.017812026536074</c:v>
                </c:pt>
                <c:pt idx="9730">
                  <c:v>0.0</c:v>
                </c:pt>
                <c:pt idx="9731">
                  <c:v>0.0</c:v>
                </c:pt>
                <c:pt idx="9732">
                  <c:v>0.0</c:v>
                </c:pt>
                <c:pt idx="9733">
                  <c:v>0.0</c:v>
                </c:pt>
                <c:pt idx="9734">
                  <c:v>0.0</c:v>
                </c:pt>
                <c:pt idx="9735">
                  <c:v>0.0</c:v>
                </c:pt>
                <c:pt idx="9736">
                  <c:v>0.0</c:v>
                </c:pt>
                <c:pt idx="9737">
                  <c:v>0.0</c:v>
                </c:pt>
                <c:pt idx="9738">
                  <c:v>0.0</c:v>
                </c:pt>
                <c:pt idx="9739">
                  <c:v>0.0</c:v>
                </c:pt>
                <c:pt idx="9740">
                  <c:v>6.016841548151526</c:v>
                </c:pt>
                <c:pt idx="9741">
                  <c:v>6.016786790721527</c:v>
                </c:pt>
                <c:pt idx="9742">
                  <c:v>6.016999603245077</c:v>
                </c:pt>
                <c:pt idx="9743">
                  <c:v>6.016976224868967</c:v>
                </c:pt>
                <c:pt idx="9744">
                  <c:v>6.017039435503056</c:v>
                </c:pt>
                <c:pt idx="9745">
                  <c:v>6.017473195007256</c:v>
                </c:pt>
                <c:pt idx="9746">
                  <c:v>6.017528274778829</c:v>
                </c:pt>
                <c:pt idx="9747">
                  <c:v>6.017709221939873</c:v>
                </c:pt>
                <c:pt idx="9748">
                  <c:v>6.017788300401897</c:v>
                </c:pt>
                <c:pt idx="9749">
                  <c:v>6.017914404656546</c:v>
                </c:pt>
                <c:pt idx="9750">
                  <c:v>0.0</c:v>
                </c:pt>
                <c:pt idx="9751">
                  <c:v>0.0</c:v>
                </c:pt>
                <c:pt idx="9752">
                  <c:v>0.0</c:v>
                </c:pt>
                <c:pt idx="9753">
                  <c:v>0.0</c:v>
                </c:pt>
                <c:pt idx="9754">
                  <c:v>0.0</c:v>
                </c:pt>
                <c:pt idx="9755">
                  <c:v>0.0</c:v>
                </c:pt>
                <c:pt idx="9756">
                  <c:v>0.0</c:v>
                </c:pt>
                <c:pt idx="9757">
                  <c:v>0.0</c:v>
                </c:pt>
                <c:pt idx="9758">
                  <c:v>0.0</c:v>
                </c:pt>
                <c:pt idx="9759">
                  <c:v>0.0</c:v>
                </c:pt>
                <c:pt idx="9760">
                  <c:v>6.01686519248305</c:v>
                </c:pt>
                <c:pt idx="9761">
                  <c:v>6.016786825378134</c:v>
                </c:pt>
                <c:pt idx="9762">
                  <c:v>6.016873818256006</c:v>
                </c:pt>
                <c:pt idx="9763">
                  <c:v>6.017007504976547</c:v>
                </c:pt>
                <c:pt idx="9764">
                  <c:v>6.017267593640962</c:v>
                </c:pt>
                <c:pt idx="9765">
                  <c:v>6.017338984741238</c:v>
                </c:pt>
                <c:pt idx="9766">
                  <c:v>6.017354612185684</c:v>
                </c:pt>
                <c:pt idx="9767">
                  <c:v>6.017536191340087</c:v>
                </c:pt>
                <c:pt idx="9768">
                  <c:v>6.017764516756348</c:v>
                </c:pt>
                <c:pt idx="9769">
                  <c:v>6.017835752488571</c:v>
                </c:pt>
                <c:pt idx="9770">
                  <c:v>0.0</c:v>
                </c:pt>
                <c:pt idx="9771">
                  <c:v>0.0</c:v>
                </c:pt>
                <c:pt idx="9772">
                  <c:v>0.0</c:v>
                </c:pt>
                <c:pt idx="9773">
                  <c:v>0.0</c:v>
                </c:pt>
                <c:pt idx="9774">
                  <c:v>0.0</c:v>
                </c:pt>
                <c:pt idx="9775">
                  <c:v>0.0</c:v>
                </c:pt>
                <c:pt idx="9776">
                  <c:v>0.0</c:v>
                </c:pt>
                <c:pt idx="9777">
                  <c:v>0.0</c:v>
                </c:pt>
                <c:pt idx="9778">
                  <c:v>0.0</c:v>
                </c:pt>
                <c:pt idx="9779">
                  <c:v>0.0</c:v>
                </c:pt>
                <c:pt idx="9780">
                  <c:v>6.016841188916617</c:v>
                </c:pt>
                <c:pt idx="9781">
                  <c:v>6.016896743302314</c:v>
                </c:pt>
                <c:pt idx="9782">
                  <c:v>6.017054424526806</c:v>
                </c:pt>
                <c:pt idx="9783">
                  <c:v>6.017117845435526</c:v>
                </c:pt>
                <c:pt idx="9784">
                  <c:v>6.017314968160507</c:v>
                </c:pt>
                <c:pt idx="9785">
                  <c:v>6.017386070350546</c:v>
                </c:pt>
                <c:pt idx="9786">
                  <c:v>6.017606924470741</c:v>
                </c:pt>
                <c:pt idx="9787">
                  <c:v>6.017717273079809</c:v>
                </c:pt>
                <c:pt idx="9788">
                  <c:v>6.01774886297261</c:v>
                </c:pt>
                <c:pt idx="9789">
                  <c:v>6.017914346403331</c:v>
                </c:pt>
                <c:pt idx="9790">
                  <c:v>0.0</c:v>
                </c:pt>
                <c:pt idx="9791">
                  <c:v>0.0</c:v>
                </c:pt>
                <c:pt idx="9792">
                  <c:v>0.0</c:v>
                </c:pt>
                <c:pt idx="9793">
                  <c:v>0.0</c:v>
                </c:pt>
                <c:pt idx="9794">
                  <c:v>0.0</c:v>
                </c:pt>
                <c:pt idx="9795">
                  <c:v>0.0</c:v>
                </c:pt>
                <c:pt idx="9796">
                  <c:v>0.0</c:v>
                </c:pt>
                <c:pt idx="9797">
                  <c:v>0.0</c:v>
                </c:pt>
                <c:pt idx="9798">
                  <c:v>0.0</c:v>
                </c:pt>
                <c:pt idx="9799">
                  <c:v>0.0</c:v>
                </c:pt>
                <c:pt idx="9800">
                  <c:v>6.017038093310242</c:v>
                </c:pt>
                <c:pt idx="9801">
                  <c:v>6.017054338991644</c:v>
                </c:pt>
                <c:pt idx="9802">
                  <c:v>6.017220032280537</c:v>
                </c:pt>
                <c:pt idx="9803">
                  <c:v>6.017283431852153</c:v>
                </c:pt>
                <c:pt idx="9804">
                  <c:v>6.017456428986791</c:v>
                </c:pt>
                <c:pt idx="9805">
                  <c:v>6.017543312523358</c:v>
                </c:pt>
                <c:pt idx="9806">
                  <c:v>6.017661848527529</c:v>
                </c:pt>
                <c:pt idx="9807">
                  <c:v>6.017780066428938</c:v>
                </c:pt>
                <c:pt idx="9808">
                  <c:v>6.017961467925713</c:v>
                </c:pt>
                <c:pt idx="9809">
                  <c:v>6.018158605729749</c:v>
                </c:pt>
                <c:pt idx="9810">
                  <c:v>0.0</c:v>
                </c:pt>
                <c:pt idx="9811">
                  <c:v>0.0</c:v>
                </c:pt>
                <c:pt idx="9812">
                  <c:v>0.0</c:v>
                </c:pt>
                <c:pt idx="9813">
                  <c:v>0.0</c:v>
                </c:pt>
                <c:pt idx="9814">
                  <c:v>0.0</c:v>
                </c:pt>
                <c:pt idx="9815">
                  <c:v>0.0</c:v>
                </c:pt>
                <c:pt idx="9816">
                  <c:v>0.0</c:v>
                </c:pt>
                <c:pt idx="9817">
                  <c:v>0.0</c:v>
                </c:pt>
                <c:pt idx="9818">
                  <c:v>0.0</c:v>
                </c:pt>
                <c:pt idx="9819">
                  <c:v>0.0</c:v>
                </c:pt>
                <c:pt idx="9820">
                  <c:v>6.01709309613676</c:v>
                </c:pt>
                <c:pt idx="9821">
                  <c:v>6.016999096564976</c:v>
                </c:pt>
                <c:pt idx="9822">
                  <c:v>6.017219896556234</c:v>
                </c:pt>
                <c:pt idx="9823">
                  <c:v>6.01725959065436</c:v>
                </c:pt>
                <c:pt idx="9824">
                  <c:v>6.017417507264704</c:v>
                </c:pt>
                <c:pt idx="9825">
                  <c:v>6.017692802884877</c:v>
                </c:pt>
                <c:pt idx="9826">
                  <c:v>6.017803607444995</c:v>
                </c:pt>
                <c:pt idx="9827">
                  <c:v>6.017906038279585</c:v>
                </c:pt>
                <c:pt idx="9828">
                  <c:v>6.018000736006969</c:v>
                </c:pt>
                <c:pt idx="9829">
                  <c:v>6.018103246068733</c:v>
                </c:pt>
                <c:pt idx="9830">
                  <c:v>0.0</c:v>
                </c:pt>
                <c:pt idx="9831">
                  <c:v>0.0</c:v>
                </c:pt>
                <c:pt idx="9832">
                  <c:v>0.0</c:v>
                </c:pt>
                <c:pt idx="9833">
                  <c:v>0.0</c:v>
                </c:pt>
                <c:pt idx="9834">
                  <c:v>0.0</c:v>
                </c:pt>
                <c:pt idx="9835">
                  <c:v>0.0</c:v>
                </c:pt>
                <c:pt idx="9836">
                  <c:v>0.0</c:v>
                </c:pt>
                <c:pt idx="9837">
                  <c:v>0.0</c:v>
                </c:pt>
                <c:pt idx="9838">
                  <c:v>0.0</c:v>
                </c:pt>
                <c:pt idx="9839">
                  <c:v>0.0</c:v>
                </c:pt>
                <c:pt idx="9840">
                  <c:v>6.016904378889897</c:v>
                </c:pt>
                <c:pt idx="9841">
                  <c:v>6.017109650462285</c:v>
                </c:pt>
                <c:pt idx="9842">
                  <c:v>6.017172521658606</c:v>
                </c:pt>
                <c:pt idx="9843">
                  <c:v>6.017212223175978</c:v>
                </c:pt>
                <c:pt idx="9844">
                  <c:v>6.017220643587708</c:v>
                </c:pt>
                <c:pt idx="9845">
                  <c:v>6.017394121097539</c:v>
                </c:pt>
                <c:pt idx="9846">
                  <c:v>6.017480899491074</c:v>
                </c:pt>
                <c:pt idx="9847">
                  <c:v>6.017724954102695</c:v>
                </c:pt>
                <c:pt idx="9848">
                  <c:v>6.017741239079156</c:v>
                </c:pt>
                <c:pt idx="9849">
                  <c:v>6.01799299903516</c:v>
                </c:pt>
                <c:pt idx="9850">
                  <c:v>0.0</c:v>
                </c:pt>
                <c:pt idx="9851">
                  <c:v>0.0</c:v>
                </c:pt>
                <c:pt idx="9852">
                  <c:v>0.0</c:v>
                </c:pt>
                <c:pt idx="9853">
                  <c:v>0.0</c:v>
                </c:pt>
                <c:pt idx="9854">
                  <c:v>0.0</c:v>
                </c:pt>
                <c:pt idx="9855">
                  <c:v>0.0</c:v>
                </c:pt>
                <c:pt idx="9856">
                  <c:v>0.0</c:v>
                </c:pt>
                <c:pt idx="9857">
                  <c:v>0.0</c:v>
                </c:pt>
                <c:pt idx="9858">
                  <c:v>0.0</c:v>
                </c:pt>
                <c:pt idx="9859">
                  <c:v>0.0</c:v>
                </c:pt>
                <c:pt idx="9860">
                  <c:v>6.016857141953573</c:v>
                </c:pt>
                <c:pt idx="9861">
                  <c:v>6.01701482808302</c:v>
                </c:pt>
                <c:pt idx="9862">
                  <c:v>6.017117574197136</c:v>
                </c:pt>
                <c:pt idx="9863">
                  <c:v>6.017346058182707</c:v>
                </c:pt>
                <c:pt idx="9864">
                  <c:v>6.017377939877965</c:v>
                </c:pt>
                <c:pt idx="9865">
                  <c:v>6.017504096851774</c:v>
                </c:pt>
                <c:pt idx="9866">
                  <c:v>6.017606847185604</c:v>
                </c:pt>
                <c:pt idx="9867">
                  <c:v>6.01769349288993</c:v>
                </c:pt>
                <c:pt idx="9868">
                  <c:v>6.017803922648074</c:v>
                </c:pt>
                <c:pt idx="9869">
                  <c:v>6.018016409754733</c:v>
                </c:pt>
                <c:pt idx="9870">
                  <c:v>0.0</c:v>
                </c:pt>
                <c:pt idx="9871">
                  <c:v>0.0</c:v>
                </c:pt>
                <c:pt idx="9872">
                  <c:v>0.0</c:v>
                </c:pt>
                <c:pt idx="9873">
                  <c:v>0.0</c:v>
                </c:pt>
                <c:pt idx="9874">
                  <c:v>0.0</c:v>
                </c:pt>
                <c:pt idx="9875">
                  <c:v>0.0</c:v>
                </c:pt>
                <c:pt idx="9876">
                  <c:v>0.0</c:v>
                </c:pt>
                <c:pt idx="9877">
                  <c:v>0.0</c:v>
                </c:pt>
                <c:pt idx="9878">
                  <c:v>0.0</c:v>
                </c:pt>
                <c:pt idx="9879">
                  <c:v>0.0</c:v>
                </c:pt>
                <c:pt idx="9880">
                  <c:v>6.017085181359537</c:v>
                </c:pt>
                <c:pt idx="9881">
                  <c:v>6.017141037948329</c:v>
                </c:pt>
                <c:pt idx="9882">
                  <c:v>6.017204355061046</c:v>
                </c:pt>
                <c:pt idx="9883">
                  <c:v>6.017267512786582</c:v>
                </c:pt>
                <c:pt idx="9884">
                  <c:v>6.017527531321077</c:v>
                </c:pt>
                <c:pt idx="9885">
                  <c:v>6.017583063844143</c:v>
                </c:pt>
                <c:pt idx="9886">
                  <c:v>6.017685143766577</c:v>
                </c:pt>
                <c:pt idx="9887">
                  <c:v>6.017819334507474</c:v>
                </c:pt>
                <c:pt idx="9888">
                  <c:v>6.01792189563838</c:v>
                </c:pt>
                <c:pt idx="9889">
                  <c:v>6.018142573123209</c:v>
                </c:pt>
                <c:pt idx="9890">
                  <c:v>0.0</c:v>
                </c:pt>
                <c:pt idx="9891">
                  <c:v>0.0</c:v>
                </c:pt>
                <c:pt idx="9892">
                  <c:v>0.0</c:v>
                </c:pt>
                <c:pt idx="9893">
                  <c:v>0.0</c:v>
                </c:pt>
                <c:pt idx="9894">
                  <c:v>0.0</c:v>
                </c:pt>
                <c:pt idx="9895">
                  <c:v>0.0</c:v>
                </c:pt>
                <c:pt idx="9896">
                  <c:v>0.0</c:v>
                </c:pt>
                <c:pt idx="9897">
                  <c:v>0.0</c:v>
                </c:pt>
                <c:pt idx="9898">
                  <c:v>0.0</c:v>
                </c:pt>
                <c:pt idx="9899">
                  <c:v>0.0</c:v>
                </c:pt>
                <c:pt idx="9900">
                  <c:v>6.017022211115665</c:v>
                </c:pt>
                <c:pt idx="9901">
                  <c:v>6.017046546688267</c:v>
                </c:pt>
                <c:pt idx="9902">
                  <c:v>6.017330379358698</c:v>
                </c:pt>
                <c:pt idx="9903">
                  <c:v>6.017196546079404</c:v>
                </c:pt>
                <c:pt idx="9904">
                  <c:v>6.017338750668374</c:v>
                </c:pt>
                <c:pt idx="9905">
                  <c:v>6.017543446457386</c:v>
                </c:pt>
                <c:pt idx="9906">
                  <c:v>6.017669899611762</c:v>
                </c:pt>
                <c:pt idx="9907">
                  <c:v>6.017764164330471</c:v>
                </c:pt>
                <c:pt idx="9908">
                  <c:v>6.018032384652546</c:v>
                </c:pt>
                <c:pt idx="9909">
                  <c:v>6.018079763341962</c:v>
                </c:pt>
                <c:pt idx="9910">
                  <c:v>0.0</c:v>
                </c:pt>
                <c:pt idx="9911">
                  <c:v>0.0</c:v>
                </c:pt>
                <c:pt idx="9912">
                  <c:v>0.0</c:v>
                </c:pt>
                <c:pt idx="9913">
                  <c:v>0.0</c:v>
                </c:pt>
                <c:pt idx="9914">
                  <c:v>0.0</c:v>
                </c:pt>
                <c:pt idx="9915">
                  <c:v>0.0</c:v>
                </c:pt>
                <c:pt idx="9916">
                  <c:v>0.0</c:v>
                </c:pt>
                <c:pt idx="9917">
                  <c:v>0.0</c:v>
                </c:pt>
                <c:pt idx="9918">
                  <c:v>0.0</c:v>
                </c:pt>
                <c:pt idx="9919">
                  <c:v>0.0</c:v>
                </c:pt>
                <c:pt idx="9920">
                  <c:v>6.01695958190468</c:v>
                </c:pt>
                <c:pt idx="9921">
                  <c:v>6.016920450114092</c:v>
                </c:pt>
                <c:pt idx="9922">
                  <c:v>6.016960399395884</c:v>
                </c:pt>
                <c:pt idx="9923">
                  <c:v>6.017094562805099</c:v>
                </c:pt>
                <c:pt idx="9924">
                  <c:v>6.017315048404662</c:v>
                </c:pt>
                <c:pt idx="9925">
                  <c:v>6.017370231041204</c:v>
                </c:pt>
                <c:pt idx="9926">
                  <c:v>6.017701486959914</c:v>
                </c:pt>
                <c:pt idx="9927">
                  <c:v>6.017725191021145</c:v>
                </c:pt>
                <c:pt idx="9928">
                  <c:v>6.01774086619232</c:v>
                </c:pt>
                <c:pt idx="9929">
                  <c:v>6.017954159078277</c:v>
                </c:pt>
                <c:pt idx="9930">
                  <c:v>0.0</c:v>
                </c:pt>
                <c:pt idx="9931">
                  <c:v>0.0</c:v>
                </c:pt>
                <c:pt idx="9932">
                  <c:v>0.0</c:v>
                </c:pt>
                <c:pt idx="9933">
                  <c:v>0.0</c:v>
                </c:pt>
                <c:pt idx="9934">
                  <c:v>0.0</c:v>
                </c:pt>
                <c:pt idx="9935">
                  <c:v>0.0</c:v>
                </c:pt>
                <c:pt idx="9936">
                  <c:v>0.0</c:v>
                </c:pt>
                <c:pt idx="9937">
                  <c:v>0.0</c:v>
                </c:pt>
                <c:pt idx="9938">
                  <c:v>0.0</c:v>
                </c:pt>
                <c:pt idx="9939">
                  <c:v>0.0</c:v>
                </c:pt>
                <c:pt idx="9940">
                  <c:v>6.016652236535687</c:v>
                </c:pt>
                <c:pt idx="9941">
                  <c:v>6.016865586209768</c:v>
                </c:pt>
                <c:pt idx="9942">
                  <c:v>6.016952464391275</c:v>
                </c:pt>
                <c:pt idx="9943">
                  <c:v>6.017086512448745</c:v>
                </c:pt>
                <c:pt idx="9944">
                  <c:v>6.017267809714292</c:v>
                </c:pt>
                <c:pt idx="9945">
                  <c:v>6.017267857040384</c:v>
                </c:pt>
                <c:pt idx="9946">
                  <c:v>6.017535820988225</c:v>
                </c:pt>
                <c:pt idx="9947">
                  <c:v>6.017567467458941</c:v>
                </c:pt>
                <c:pt idx="9948">
                  <c:v>6.017693729155577</c:v>
                </c:pt>
                <c:pt idx="9949">
                  <c:v>6.017788130827408</c:v>
                </c:pt>
                <c:pt idx="9950">
                  <c:v>0.0</c:v>
                </c:pt>
                <c:pt idx="9951">
                  <c:v>0.0</c:v>
                </c:pt>
                <c:pt idx="9952">
                  <c:v>0.0</c:v>
                </c:pt>
                <c:pt idx="9953">
                  <c:v>0.0</c:v>
                </c:pt>
                <c:pt idx="9954">
                  <c:v>0.0</c:v>
                </c:pt>
                <c:pt idx="9955">
                  <c:v>0.0</c:v>
                </c:pt>
                <c:pt idx="9956">
                  <c:v>0.0</c:v>
                </c:pt>
                <c:pt idx="9957">
                  <c:v>0.0</c:v>
                </c:pt>
                <c:pt idx="9958">
                  <c:v>0.0</c:v>
                </c:pt>
                <c:pt idx="9959">
                  <c:v>0.0</c:v>
                </c:pt>
                <c:pt idx="9960">
                  <c:v>6.016967072429003</c:v>
                </c:pt>
                <c:pt idx="9961">
                  <c:v>6.016920525258848</c:v>
                </c:pt>
                <c:pt idx="9962">
                  <c:v>6.017093928245266</c:v>
                </c:pt>
                <c:pt idx="9963">
                  <c:v>6.017259304694087</c:v>
                </c:pt>
                <c:pt idx="9964">
                  <c:v>6.017267648365862</c:v>
                </c:pt>
                <c:pt idx="9965">
                  <c:v>6.01748033915181</c:v>
                </c:pt>
                <c:pt idx="9966">
                  <c:v>6.017630517409128</c:v>
                </c:pt>
                <c:pt idx="9967">
                  <c:v>6.017709279115196</c:v>
                </c:pt>
                <c:pt idx="9968">
                  <c:v>6.017906221287477</c:v>
                </c:pt>
                <c:pt idx="9969">
                  <c:v>6.017875004092687</c:v>
                </c:pt>
                <c:pt idx="9970">
                  <c:v>0.0</c:v>
                </c:pt>
                <c:pt idx="9971">
                  <c:v>0.0</c:v>
                </c:pt>
                <c:pt idx="9972">
                  <c:v>0.0</c:v>
                </c:pt>
                <c:pt idx="9973">
                  <c:v>0.0</c:v>
                </c:pt>
                <c:pt idx="9974">
                  <c:v>0.0</c:v>
                </c:pt>
                <c:pt idx="9975">
                  <c:v>0.0</c:v>
                </c:pt>
                <c:pt idx="9976">
                  <c:v>0.0</c:v>
                </c:pt>
                <c:pt idx="9977">
                  <c:v>0.0</c:v>
                </c:pt>
                <c:pt idx="9978">
                  <c:v>0.0</c:v>
                </c:pt>
                <c:pt idx="9979">
                  <c:v>0.0</c:v>
                </c:pt>
                <c:pt idx="9980">
                  <c:v>6.016998947797679</c:v>
                </c:pt>
                <c:pt idx="9981">
                  <c:v>6.017070242935906</c:v>
                </c:pt>
                <c:pt idx="9982">
                  <c:v>6.017196304198444</c:v>
                </c:pt>
                <c:pt idx="9983">
                  <c:v>6.017220402191887</c:v>
                </c:pt>
                <c:pt idx="9984">
                  <c:v>6.017346241322355</c:v>
                </c:pt>
                <c:pt idx="9985">
                  <c:v>6.017598556829839</c:v>
                </c:pt>
                <c:pt idx="9986">
                  <c:v>6.017567149064144</c:v>
                </c:pt>
                <c:pt idx="9987">
                  <c:v>6.017803740037628</c:v>
                </c:pt>
                <c:pt idx="9988">
                  <c:v>6.017858901596564</c:v>
                </c:pt>
                <c:pt idx="9989">
                  <c:v>6.01824488294088</c:v>
                </c:pt>
                <c:pt idx="9990">
                  <c:v>0.0</c:v>
                </c:pt>
                <c:pt idx="9991">
                  <c:v>0.0</c:v>
                </c:pt>
                <c:pt idx="9992">
                  <c:v>0.0</c:v>
                </c:pt>
                <c:pt idx="9993">
                  <c:v>0.0</c:v>
                </c:pt>
                <c:pt idx="9994">
                  <c:v>0.0</c:v>
                </c:pt>
                <c:pt idx="9995">
                  <c:v>0.0</c:v>
                </c:pt>
                <c:pt idx="9996">
                  <c:v>0.0</c:v>
                </c:pt>
                <c:pt idx="9997">
                  <c:v>0.0</c:v>
                </c:pt>
                <c:pt idx="9998">
                  <c:v>0.0</c:v>
                </c:pt>
                <c:pt idx="9999">
                  <c:v>0.0</c:v>
                </c:pt>
                <c:pt idx="10000">
                  <c:v>6.016967125610477</c:v>
                </c:pt>
                <c:pt idx="10001">
                  <c:v>6.017125382413683</c:v>
                </c:pt>
                <c:pt idx="10002">
                  <c:v>6.017369387931921</c:v>
                </c:pt>
                <c:pt idx="10003">
                  <c:v>6.017307020814251</c:v>
                </c:pt>
                <c:pt idx="10004">
                  <c:v>6.017417450174515</c:v>
                </c:pt>
                <c:pt idx="10005">
                  <c:v>6.017653908011633</c:v>
                </c:pt>
                <c:pt idx="10006">
                  <c:v>6.017598739712722</c:v>
                </c:pt>
                <c:pt idx="10007">
                  <c:v>6.017819392400373</c:v>
                </c:pt>
                <c:pt idx="10008">
                  <c:v>6.018016396309481</c:v>
                </c:pt>
                <c:pt idx="10009">
                  <c:v>6.01816609685882</c:v>
                </c:pt>
                <c:pt idx="10010">
                  <c:v>0.0</c:v>
                </c:pt>
                <c:pt idx="10011">
                  <c:v>0.0</c:v>
                </c:pt>
                <c:pt idx="10012">
                  <c:v>0.0</c:v>
                </c:pt>
                <c:pt idx="10013">
                  <c:v>0.0</c:v>
                </c:pt>
                <c:pt idx="10014">
                  <c:v>0.0</c:v>
                </c:pt>
                <c:pt idx="10015">
                  <c:v>0.0</c:v>
                </c:pt>
                <c:pt idx="10016">
                  <c:v>0.0</c:v>
                </c:pt>
                <c:pt idx="10017">
                  <c:v>0.0</c:v>
                </c:pt>
                <c:pt idx="10018">
                  <c:v>0.0</c:v>
                </c:pt>
                <c:pt idx="10019">
                  <c:v>0.0</c:v>
                </c:pt>
                <c:pt idx="10020">
                  <c:v>6.017195580617208</c:v>
                </c:pt>
                <c:pt idx="10021">
                  <c:v>6.017054407061794</c:v>
                </c:pt>
                <c:pt idx="10022">
                  <c:v>6.017101925141547</c:v>
                </c:pt>
                <c:pt idx="10023">
                  <c:v>6.017102107411527</c:v>
                </c:pt>
                <c:pt idx="10024">
                  <c:v>6.017456776680167</c:v>
                </c:pt>
                <c:pt idx="10025">
                  <c:v>6.017511723953437</c:v>
                </c:pt>
                <c:pt idx="10026">
                  <c:v>6.017669899611762</c:v>
                </c:pt>
                <c:pt idx="10027">
                  <c:v>6.017850792257642</c:v>
                </c:pt>
                <c:pt idx="10028">
                  <c:v>6.017993062730687</c:v>
                </c:pt>
                <c:pt idx="10029">
                  <c:v>6.018024274128626</c:v>
                </c:pt>
                <c:pt idx="10030">
                  <c:v>0.0</c:v>
                </c:pt>
                <c:pt idx="10031">
                  <c:v>0.0</c:v>
                </c:pt>
                <c:pt idx="10032">
                  <c:v>0.0</c:v>
                </c:pt>
                <c:pt idx="10033">
                  <c:v>0.0</c:v>
                </c:pt>
                <c:pt idx="10034">
                  <c:v>0.0</c:v>
                </c:pt>
                <c:pt idx="10035">
                  <c:v>0.0</c:v>
                </c:pt>
                <c:pt idx="10036">
                  <c:v>0.0</c:v>
                </c:pt>
                <c:pt idx="10037">
                  <c:v>0.0</c:v>
                </c:pt>
                <c:pt idx="10038">
                  <c:v>0.0</c:v>
                </c:pt>
                <c:pt idx="10039">
                  <c:v>0.0</c:v>
                </c:pt>
                <c:pt idx="10040">
                  <c:v>6.017014489780784</c:v>
                </c:pt>
                <c:pt idx="10041">
                  <c:v>6.017054224701265</c:v>
                </c:pt>
                <c:pt idx="10042">
                  <c:v>6.017243598147561</c:v>
                </c:pt>
                <c:pt idx="10043">
                  <c:v>6.017298915232658</c:v>
                </c:pt>
                <c:pt idx="10044">
                  <c:v>6.01752745374344</c:v>
                </c:pt>
                <c:pt idx="10045">
                  <c:v>6.01764579999933</c:v>
                </c:pt>
                <c:pt idx="10046">
                  <c:v>6.017724878983524</c:v>
                </c:pt>
                <c:pt idx="10047">
                  <c:v>6.017882312437177</c:v>
                </c:pt>
                <c:pt idx="10048">
                  <c:v>6.017992815776869</c:v>
                </c:pt>
                <c:pt idx="10049">
                  <c:v>6.018087501011604</c:v>
                </c:pt>
                <c:pt idx="10050">
                  <c:v>0.0</c:v>
                </c:pt>
                <c:pt idx="10051">
                  <c:v>0.0</c:v>
                </c:pt>
                <c:pt idx="10052">
                  <c:v>0.0</c:v>
                </c:pt>
                <c:pt idx="10053">
                  <c:v>0.0</c:v>
                </c:pt>
                <c:pt idx="10054">
                  <c:v>0.0</c:v>
                </c:pt>
                <c:pt idx="10055">
                  <c:v>0.0</c:v>
                </c:pt>
                <c:pt idx="10056">
                  <c:v>0.0</c:v>
                </c:pt>
                <c:pt idx="10057">
                  <c:v>0.0</c:v>
                </c:pt>
                <c:pt idx="10058">
                  <c:v>0.0</c:v>
                </c:pt>
                <c:pt idx="10059">
                  <c:v>0.0</c:v>
                </c:pt>
                <c:pt idx="10060">
                  <c:v>6.017093337261842</c:v>
                </c:pt>
                <c:pt idx="10061">
                  <c:v>6.01699917217555</c:v>
                </c:pt>
                <c:pt idx="10062">
                  <c:v>6.017156980315196</c:v>
                </c:pt>
                <c:pt idx="10063">
                  <c:v>6.017180996294766</c:v>
                </c:pt>
                <c:pt idx="10064">
                  <c:v>6.017433128220277</c:v>
                </c:pt>
                <c:pt idx="10065">
                  <c:v>6.017590932401569</c:v>
                </c:pt>
                <c:pt idx="10066">
                  <c:v>6.017709225426371</c:v>
                </c:pt>
                <c:pt idx="10067">
                  <c:v>6.017740812772632</c:v>
                </c:pt>
                <c:pt idx="10068">
                  <c:v>6.017914330757989</c:v>
                </c:pt>
                <c:pt idx="10069">
                  <c:v>6.01804055087119</c:v>
                </c:pt>
                <c:pt idx="10070">
                  <c:v>0.0</c:v>
                </c:pt>
                <c:pt idx="10071">
                  <c:v>0.0</c:v>
                </c:pt>
                <c:pt idx="10072">
                  <c:v>0.0</c:v>
                </c:pt>
                <c:pt idx="10073">
                  <c:v>0.0</c:v>
                </c:pt>
                <c:pt idx="10074">
                  <c:v>0.0</c:v>
                </c:pt>
                <c:pt idx="10075">
                  <c:v>0.0</c:v>
                </c:pt>
                <c:pt idx="10076">
                  <c:v>0.0</c:v>
                </c:pt>
                <c:pt idx="10077">
                  <c:v>0.0</c:v>
                </c:pt>
                <c:pt idx="10078">
                  <c:v>0.0</c:v>
                </c:pt>
                <c:pt idx="10079">
                  <c:v>0.0</c:v>
                </c:pt>
                <c:pt idx="10080">
                  <c:v>6.016951531095284</c:v>
                </c:pt>
                <c:pt idx="10081">
                  <c:v>6.016952220340054</c:v>
                </c:pt>
                <c:pt idx="10082">
                  <c:v>6.017070705900914</c:v>
                </c:pt>
                <c:pt idx="10083">
                  <c:v>6.017086566000109</c:v>
                </c:pt>
                <c:pt idx="10084">
                  <c:v>6.017306997575464</c:v>
                </c:pt>
                <c:pt idx="10085">
                  <c:v>6.017488390161708</c:v>
                </c:pt>
                <c:pt idx="10086">
                  <c:v>6.017480899491074</c:v>
                </c:pt>
                <c:pt idx="10087">
                  <c:v>6.017685944743646</c:v>
                </c:pt>
                <c:pt idx="10088">
                  <c:v>6.017772567811726</c:v>
                </c:pt>
                <c:pt idx="10089">
                  <c:v>6.017914478375965</c:v>
                </c:pt>
                <c:pt idx="10090">
                  <c:v>0.0</c:v>
                </c:pt>
                <c:pt idx="10091">
                  <c:v>0.0</c:v>
                </c:pt>
                <c:pt idx="10092">
                  <c:v>0.0</c:v>
                </c:pt>
                <c:pt idx="10093">
                  <c:v>0.0</c:v>
                </c:pt>
                <c:pt idx="10094">
                  <c:v>0.0</c:v>
                </c:pt>
                <c:pt idx="10095">
                  <c:v>0.0</c:v>
                </c:pt>
                <c:pt idx="10096">
                  <c:v>0.0</c:v>
                </c:pt>
                <c:pt idx="10097">
                  <c:v>0.0</c:v>
                </c:pt>
                <c:pt idx="10098">
                  <c:v>0.0</c:v>
                </c:pt>
                <c:pt idx="10099">
                  <c:v>0.0</c:v>
                </c:pt>
                <c:pt idx="10100">
                  <c:v>6.016731069157024</c:v>
                </c:pt>
                <c:pt idx="10101">
                  <c:v>6.016739381778462</c:v>
                </c:pt>
                <c:pt idx="10102">
                  <c:v>6.016913226375364</c:v>
                </c:pt>
                <c:pt idx="10103">
                  <c:v>6.017007919557694</c:v>
                </c:pt>
                <c:pt idx="10104">
                  <c:v>6.01704728323232</c:v>
                </c:pt>
                <c:pt idx="10105">
                  <c:v>6.017181160619081</c:v>
                </c:pt>
                <c:pt idx="10106">
                  <c:v>6.017236720201391</c:v>
                </c:pt>
                <c:pt idx="10107">
                  <c:v>6.017520327908827</c:v>
                </c:pt>
                <c:pt idx="10108">
                  <c:v>6.017677947886106</c:v>
                </c:pt>
                <c:pt idx="10109">
                  <c:v>6.017741105639848</c:v>
                </c:pt>
                <c:pt idx="10110">
                  <c:v>0.0</c:v>
                </c:pt>
                <c:pt idx="10111">
                  <c:v>0.0</c:v>
                </c:pt>
                <c:pt idx="10112">
                  <c:v>0.0</c:v>
                </c:pt>
                <c:pt idx="10113">
                  <c:v>0.0</c:v>
                </c:pt>
                <c:pt idx="10114">
                  <c:v>0.0</c:v>
                </c:pt>
                <c:pt idx="10115">
                  <c:v>0.0</c:v>
                </c:pt>
                <c:pt idx="10116">
                  <c:v>0.0</c:v>
                </c:pt>
                <c:pt idx="10117">
                  <c:v>0.0</c:v>
                </c:pt>
                <c:pt idx="10118">
                  <c:v>0.0</c:v>
                </c:pt>
                <c:pt idx="10119">
                  <c:v>0.0</c:v>
                </c:pt>
                <c:pt idx="10120">
                  <c:v>6.016644606561767</c:v>
                </c:pt>
                <c:pt idx="10121">
                  <c:v>6.016786825378134</c:v>
                </c:pt>
                <c:pt idx="10122">
                  <c:v>6.016802750386455</c:v>
                </c:pt>
                <c:pt idx="10123">
                  <c:v>6.016976406707904</c:v>
                </c:pt>
                <c:pt idx="10124">
                  <c:v>6.017141936580161</c:v>
                </c:pt>
                <c:pt idx="10125">
                  <c:v>6.017142315021128</c:v>
                </c:pt>
                <c:pt idx="10126">
                  <c:v>6.017331467363665</c:v>
                </c:pt>
                <c:pt idx="10127">
                  <c:v>6.017457411431208</c:v>
                </c:pt>
                <c:pt idx="10128">
                  <c:v>6.017457355781321</c:v>
                </c:pt>
                <c:pt idx="10129">
                  <c:v>6.017819832730188</c:v>
                </c:pt>
                <c:pt idx="10130">
                  <c:v>0.0</c:v>
                </c:pt>
                <c:pt idx="10131">
                  <c:v>0.0</c:v>
                </c:pt>
                <c:pt idx="10132">
                  <c:v>0.0</c:v>
                </c:pt>
                <c:pt idx="10133">
                  <c:v>0.0</c:v>
                </c:pt>
                <c:pt idx="10134">
                  <c:v>0.0</c:v>
                </c:pt>
                <c:pt idx="10135">
                  <c:v>0.0</c:v>
                </c:pt>
                <c:pt idx="10136">
                  <c:v>0.0</c:v>
                </c:pt>
                <c:pt idx="10137">
                  <c:v>0.0</c:v>
                </c:pt>
                <c:pt idx="10138">
                  <c:v>0.0</c:v>
                </c:pt>
                <c:pt idx="10139">
                  <c:v>0.0</c:v>
                </c:pt>
                <c:pt idx="10140">
                  <c:v>6.01680215022211</c:v>
                </c:pt>
                <c:pt idx="10141">
                  <c:v>6.016818161059363</c:v>
                </c:pt>
                <c:pt idx="10142">
                  <c:v>6.016873903889003</c:v>
                </c:pt>
                <c:pt idx="10143">
                  <c:v>6.016928727142471</c:v>
                </c:pt>
                <c:pt idx="10144">
                  <c:v>6.017039572491788</c:v>
                </c:pt>
                <c:pt idx="10145">
                  <c:v>6.01722090722342</c:v>
                </c:pt>
                <c:pt idx="10146">
                  <c:v>6.017441812897767</c:v>
                </c:pt>
                <c:pt idx="10147">
                  <c:v>6.017410036975365</c:v>
                </c:pt>
                <c:pt idx="10148">
                  <c:v>6.01762283723886</c:v>
                </c:pt>
                <c:pt idx="10149">
                  <c:v>6.017756989568816</c:v>
                </c:pt>
                <c:pt idx="10150">
                  <c:v>0.0</c:v>
                </c:pt>
                <c:pt idx="10151">
                  <c:v>0.0</c:v>
                </c:pt>
                <c:pt idx="10152">
                  <c:v>0.0</c:v>
                </c:pt>
                <c:pt idx="10153">
                  <c:v>0.0</c:v>
                </c:pt>
                <c:pt idx="10154">
                  <c:v>0.0</c:v>
                </c:pt>
                <c:pt idx="10155">
                  <c:v>0.0</c:v>
                </c:pt>
                <c:pt idx="10156">
                  <c:v>0.0</c:v>
                </c:pt>
                <c:pt idx="10157">
                  <c:v>0.0</c:v>
                </c:pt>
                <c:pt idx="10158">
                  <c:v>0.0</c:v>
                </c:pt>
                <c:pt idx="10159">
                  <c:v>0.0</c:v>
                </c:pt>
                <c:pt idx="10160">
                  <c:v>6.01684161140509</c:v>
                </c:pt>
                <c:pt idx="10161">
                  <c:v>6.016715600631378</c:v>
                </c:pt>
                <c:pt idx="10162">
                  <c:v>6.016991818970435</c:v>
                </c:pt>
                <c:pt idx="10163">
                  <c:v>6.017086573103175</c:v>
                </c:pt>
                <c:pt idx="10164">
                  <c:v>6.017094942036723</c:v>
                </c:pt>
                <c:pt idx="10165">
                  <c:v>6.017252657804724</c:v>
                </c:pt>
                <c:pt idx="10166">
                  <c:v>6.017363029272022</c:v>
                </c:pt>
                <c:pt idx="10167">
                  <c:v>6.017504786201394</c:v>
                </c:pt>
                <c:pt idx="10168">
                  <c:v>6.017772700723171</c:v>
                </c:pt>
                <c:pt idx="10169">
                  <c:v>6.017741314722298</c:v>
                </c:pt>
                <c:pt idx="10170">
                  <c:v>0.0</c:v>
                </c:pt>
                <c:pt idx="10171">
                  <c:v>0.0</c:v>
                </c:pt>
                <c:pt idx="10172">
                  <c:v>0.0</c:v>
                </c:pt>
                <c:pt idx="10173">
                  <c:v>0.0</c:v>
                </c:pt>
                <c:pt idx="10174">
                  <c:v>0.0</c:v>
                </c:pt>
                <c:pt idx="10175">
                  <c:v>0.0</c:v>
                </c:pt>
                <c:pt idx="10176">
                  <c:v>0.0</c:v>
                </c:pt>
                <c:pt idx="10177">
                  <c:v>0.0</c:v>
                </c:pt>
                <c:pt idx="10178">
                  <c:v>0.0</c:v>
                </c:pt>
                <c:pt idx="10179">
                  <c:v>0.0</c:v>
                </c:pt>
                <c:pt idx="10180">
                  <c:v>6.016912207439979</c:v>
                </c:pt>
                <c:pt idx="10181">
                  <c:v>6.017046597103088</c:v>
                </c:pt>
                <c:pt idx="10182">
                  <c:v>6.017055027631276</c:v>
                </c:pt>
                <c:pt idx="10183">
                  <c:v>6.01732264321782</c:v>
                </c:pt>
                <c:pt idx="10184">
                  <c:v>6.017236239436529</c:v>
                </c:pt>
                <c:pt idx="10185">
                  <c:v>6.017558988070437</c:v>
                </c:pt>
                <c:pt idx="10186">
                  <c:v>6.017638065062295</c:v>
                </c:pt>
                <c:pt idx="10187">
                  <c:v>6.017748604697518</c:v>
                </c:pt>
                <c:pt idx="10188">
                  <c:v>6.017850792257642</c:v>
                </c:pt>
                <c:pt idx="10189">
                  <c:v>6.018126899917807</c:v>
                </c:pt>
                <c:pt idx="10190">
                  <c:v>0.0</c:v>
                </c:pt>
                <c:pt idx="10191">
                  <c:v>0.0</c:v>
                </c:pt>
                <c:pt idx="10192">
                  <c:v>0.0</c:v>
                </c:pt>
                <c:pt idx="10193">
                  <c:v>0.0</c:v>
                </c:pt>
                <c:pt idx="10194">
                  <c:v>0.0</c:v>
                </c:pt>
                <c:pt idx="10195">
                  <c:v>0.0</c:v>
                </c:pt>
                <c:pt idx="10196">
                  <c:v>0.0</c:v>
                </c:pt>
                <c:pt idx="10197">
                  <c:v>0.0</c:v>
                </c:pt>
                <c:pt idx="10198">
                  <c:v>0.0</c:v>
                </c:pt>
                <c:pt idx="10199">
                  <c:v>0.0</c:v>
                </c:pt>
                <c:pt idx="10200">
                  <c:v>6.017203206969755</c:v>
                </c:pt>
                <c:pt idx="10201">
                  <c:v>6.017376988006506</c:v>
                </c:pt>
                <c:pt idx="10202">
                  <c:v>6.01731432932363</c:v>
                </c:pt>
                <c:pt idx="10203">
                  <c:v>6.017487733428264</c:v>
                </c:pt>
                <c:pt idx="10204">
                  <c:v>6.017551025485044</c:v>
                </c:pt>
                <c:pt idx="10205">
                  <c:v>6.017740051518889</c:v>
                </c:pt>
                <c:pt idx="10206">
                  <c:v>6.017803607444995</c:v>
                </c:pt>
                <c:pt idx="10207">
                  <c:v>6.017929771377285</c:v>
                </c:pt>
                <c:pt idx="10208">
                  <c:v>6.018204993699748</c:v>
                </c:pt>
                <c:pt idx="10209">
                  <c:v>6.018339574632568</c:v>
                </c:pt>
                <c:pt idx="10210">
                  <c:v>0.0</c:v>
                </c:pt>
                <c:pt idx="10211">
                  <c:v>0.0</c:v>
                </c:pt>
                <c:pt idx="10212">
                  <c:v>0.0</c:v>
                </c:pt>
                <c:pt idx="10213">
                  <c:v>0.0</c:v>
                </c:pt>
                <c:pt idx="10214">
                  <c:v>0.0</c:v>
                </c:pt>
                <c:pt idx="10215">
                  <c:v>0.0</c:v>
                </c:pt>
                <c:pt idx="10216">
                  <c:v>0.0</c:v>
                </c:pt>
                <c:pt idx="10217">
                  <c:v>0.0</c:v>
                </c:pt>
                <c:pt idx="10218">
                  <c:v>0.0</c:v>
                </c:pt>
                <c:pt idx="10219">
                  <c:v>0.0</c:v>
                </c:pt>
                <c:pt idx="10220">
                  <c:v>6.017360701181409</c:v>
                </c:pt>
                <c:pt idx="10221">
                  <c:v>6.017298362098447</c:v>
                </c:pt>
                <c:pt idx="10222">
                  <c:v>6.017353733956143</c:v>
                </c:pt>
                <c:pt idx="10223">
                  <c:v>6.017290999763016</c:v>
                </c:pt>
                <c:pt idx="10224">
                  <c:v>6.017685373112901</c:v>
                </c:pt>
                <c:pt idx="10225">
                  <c:v>6.017897240925185</c:v>
                </c:pt>
                <c:pt idx="10226">
                  <c:v>6.017819282337745</c:v>
                </c:pt>
                <c:pt idx="10227">
                  <c:v>6.018165796399505</c:v>
                </c:pt>
                <c:pt idx="10228">
                  <c:v>6.018055723751949</c:v>
                </c:pt>
                <c:pt idx="10229">
                  <c:v>6.018276520401487</c:v>
                </c:pt>
                <c:pt idx="10230">
                  <c:v>0.0</c:v>
                </c:pt>
                <c:pt idx="10231">
                  <c:v>0.0</c:v>
                </c:pt>
                <c:pt idx="10232">
                  <c:v>0.0</c:v>
                </c:pt>
                <c:pt idx="10233">
                  <c:v>0.0</c:v>
                </c:pt>
                <c:pt idx="10234">
                  <c:v>0.0</c:v>
                </c:pt>
                <c:pt idx="10235">
                  <c:v>0.0</c:v>
                </c:pt>
                <c:pt idx="10236">
                  <c:v>0.0</c:v>
                </c:pt>
                <c:pt idx="10237">
                  <c:v>0.0</c:v>
                </c:pt>
                <c:pt idx="10238">
                  <c:v>0.0</c:v>
                </c:pt>
                <c:pt idx="10239">
                  <c:v>0.0</c:v>
                </c:pt>
                <c:pt idx="10240">
                  <c:v>6.017140288853922</c:v>
                </c:pt>
                <c:pt idx="10241">
                  <c:v>6.017345232369664</c:v>
                </c:pt>
                <c:pt idx="10242">
                  <c:v>6.017417053723329</c:v>
                </c:pt>
                <c:pt idx="10243">
                  <c:v>6.017401405356471</c:v>
                </c:pt>
                <c:pt idx="10244">
                  <c:v>6.017472877465238</c:v>
                </c:pt>
                <c:pt idx="10245">
                  <c:v>6.017646149412751</c:v>
                </c:pt>
                <c:pt idx="10246">
                  <c:v>6.017795741014409</c:v>
                </c:pt>
                <c:pt idx="10247">
                  <c:v>6.017827686032445</c:v>
                </c:pt>
                <c:pt idx="10248">
                  <c:v>6.018047684705671</c:v>
                </c:pt>
                <c:pt idx="10249">
                  <c:v>6.018189819406695</c:v>
                </c:pt>
                <c:pt idx="10250">
                  <c:v>0.0</c:v>
                </c:pt>
                <c:pt idx="10251">
                  <c:v>0.0</c:v>
                </c:pt>
                <c:pt idx="10252">
                  <c:v>0.0</c:v>
                </c:pt>
                <c:pt idx="10253">
                  <c:v>0.0</c:v>
                </c:pt>
                <c:pt idx="10254">
                  <c:v>0.0</c:v>
                </c:pt>
                <c:pt idx="10255">
                  <c:v>0.0</c:v>
                </c:pt>
                <c:pt idx="10256">
                  <c:v>0.0</c:v>
                </c:pt>
                <c:pt idx="10257">
                  <c:v>0.0</c:v>
                </c:pt>
                <c:pt idx="10258">
                  <c:v>0.0</c:v>
                </c:pt>
                <c:pt idx="10259">
                  <c:v>0.0</c:v>
                </c:pt>
                <c:pt idx="10260">
                  <c:v>6.017085172101186</c:v>
                </c:pt>
                <c:pt idx="10261">
                  <c:v>6.017203584753446</c:v>
                </c:pt>
                <c:pt idx="10262">
                  <c:v>6.017369754287623</c:v>
                </c:pt>
                <c:pt idx="10263">
                  <c:v>6.017534760215059</c:v>
                </c:pt>
                <c:pt idx="10264">
                  <c:v>6.017574457101389</c:v>
                </c:pt>
                <c:pt idx="10265">
                  <c:v>6.017747877259124</c:v>
                </c:pt>
                <c:pt idx="10266">
                  <c:v>6.017819037609714</c:v>
                </c:pt>
                <c:pt idx="10267">
                  <c:v>6.017811302271447</c:v>
                </c:pt>
                <c:pt idx="10268">
                  <c:v>6.018158104749355</c:v>
                </c:pt>
                <c:pt idx="10269">
                  <c:v>6.018150482910376</c:v>
                </c:pt>
                <c:pt idx="10270">
                  <c:v>0.0</c:v>
                </c:pt>
                <c:pt idx="10271">
                  <c:v>0.0</c:v>
                </c:pt>
                <c:pt idx="10272">
                  <c:v>0.0</c:v>
                </c:pt>
                <c:pt idx="10273">
                  <c:v>0.0</c:v>
                </c:pt>
                <c:pt idx="10274">
                  <c:v>0.0</c:v>
                </c:pt>
                <c:pt idx="10275">
                  <c:v>0.0</c:v>
                </c:pt>
                <c:pt idx="10276">
                  <c:v>0.0</c:v>
                </c:pt>
                <c:pt idx="10277">
                  <c:v>0.0</c:v>
                </c:pt>
                <c:pt idx="10278">
                  <c:v>0.0</c:v>
                </c:pt>
                <c:pt idx="10279">
                  <c:v>0.0</c:v>
                </c:pt>
                <c:pt idx="10280">
                  <c:v>6.01722699045723</c:v>
                </c:pt>
                <c:pt idx="10281">
                  <c:v>6.017195980797784</c:v>
                </c:pt>
                <c:pt idx="10282">
                  <c:v>6.017290973948342</c:v>
                </c:pt>
                <c:pt idx="10283">
                  <c:v>6.017299258071325</c:v>
                </c:pt>
                <c:pt idx="10284">
                  <c:v>6.017393616461114</c:v>
                </c:pt>
                <c:pt idx="10285">
                  <c:v>6.017677150456118</c:v>
                </c:pt>
                <c:pt idx="10286">
                  <c:v>6.017866209207734</c:v>
                </c:pt>
                <c:pt idx="10287">
                  <c:v>6.017874334584725</c:v>
                </c:pt>
                <c:pt idx="10288">
                  <c:v>6.018094992061502</c:v>
                </c:pt>
                <c:pt idx="10289">
                  <c:v>6.018181829982502</c:v>
                </c:pt>
                <c:pt idx="10290">
                  <c:v>0.0</c:v>
                </c:pt>
                <c:pt idx="10291">
                  <c:v>0.0</c:v>
                </c:pt>
                <c:pt idx="10292">
                  <c:v>0.0</c:v>
                </c:pt>
                <c:pt idx="10293">
                  <c:v>0.0</c:v>
                </c:pt>
                <c:pt idx="10294">
                  <c:v>0.0</c:v>
                </c:pt>
                <c:pt idx="10295">
                  <c:v>0.0</c:v>
                </c:pt>
                <c:pt idx="10296">
                  <c:v>0.0</c:v>
                </c:pt>
                <c:pt idx="10297">
                  <c:v>0.0</c:v>
                </c:pt>
                <c:pt idx="10298">
                  <c:v>0.0</c:v>
                </c:pt>
                <c:pt idx="10299">
                  <c:v>0.0</c:v>
                </c:pt>
                <c:pt idx="10300">
                  <c:v>6.017085544966707</c:v>
                </c:pt>
                <c:pt idx="10301">
                  <c:v>6.017046129997641</c:v>
                </c:pt>
                <c:pt idx="10302">
                  <c:v>6.017133675473524</c:v>
                </c:pt>
                <c:pt idx="10303">
                  <c:v>6.017408974923173</c:v>
                </c:pt>
                <c:pt idx="10304">
                  <c:v>6.0173230738073</c:v>
                </c:pt>
                <c:pt idx="10305">
                  <c:v>6.017488311798274</c:v>
                </c:pt>
                <c:pt idx="10306">
                  <c:v>6.017551418827416</c:v>
                </c:pt>
                <c:pt idx="10307">
                  <c:v>6.017685628907694</c:v>
                </c:pt>
                <c:pt idx="10308">
                  <c:v>6.01800813022383</c:v>
                </c:pt>
                <c:pt idx="10309">
                  <c:v>6.017985079032769</c:v>
                </c:pt>
                <c:pt idx="10310">
                  <c:v>0.0</c:v>
                </c:pt>
                <c:pt idx="10311">
                  <c:v>0.0</c:v>
                </c:pt>
                <c:pt idx="10312">
                  <c:v>0.0</c:v>
                </c:pt>
                <c:pt idx="10313">
                  <c:v>0.0</c:v>
                </c:pt>
                <c:pt idx="10314">
                  <c:v>0.0</c:v>
                </c:pt>
                <c:pt idx="10315">
                  <c:v>0.0</c:v>
                </c:pt>
                <c:pt idx="10316">
                  <c:v>0.0</c:v>
                </c:pt>
                <c:pt idx="10317">
                  <c:v>0.0</c:v>
                </c:pt>
                <c:pt idx="10318">
                  <c:v>0.0</c:v>
                </c:pt>
                <c:pt idx="10319">
                  <c:v>0.0</c:v>
                </c:pt>
                <c:pt idx="10320">
                  <c:v>6.017045857161409</c:v>
                </c:pt>
                <c:pt idx="10321">
                  <c:v>6.017093845472782</c:v>
                </c:pt>
                <c:pt idx="10322">
                  <c:v>6.01700801343201</c:v>
                </c:pt>
                <c:pt idx="10323">
                  <c:v>6.017251627442588</c:v>
                </c:pt>
                <c:pt idx="10324">
                  <c:v>6.017370313695444</c:v>
                </c:pt>
                <c:pt idx="10325">
                  <c:v>6.017386149858645</c:v>
                </c:pt>
                <c:pt idx="10326">
                  <c:v>6.017661791656808</c:v>
                </c:pt>
                <c:pt idx="10327">
                  <c:v>6.017598794513586</c:v>
                </c:pt>
                <c:pt idx="10328">
                  <c:v>6.017685865518454</c:v>
                </c:pt>
                <c:pt idx="10329">
                  <c:v>6.01800867282906</c:v>
                </c:pt>
                <c:pt idx="10330">
                  <c:v>0.0</c:v>
                </c:pt>
                <c:pt idx="10331">
                  <c:v>0.0</c:v>
                </c:pt>
                <c:pt idx="10332">
                  <c:v>0.0</c:v>
                </c:pt>
                <c:pt idx="10333">
                  <c:v>0.0</c:v>
                </c:pt>
                <c:pt idx="10334">
                  <c:v>0.0</c:v>
                </c:pt>
                <c:pt idx="10335">
                  <c:v>0.0</c:v>
                </c:pt>
                <c:pt idx="10336">
                  <c:v>0.0</c:v>
                </c:pt>
                <c:pt idx="10337">
                  <c:v>0.0</c:v>
                </c:pt>
                <c:pt idx="10338">
                  <c:v>0.0</c:v>
                </c:pt>
                <c:pt idx="10339">
                  <c:v>0.0</c:v>
                </c:pt>
                <c:pt idx="10340">
                  <c:v>6.016849038958298</c:v>
                </c:pt>
                <c:pt idx="10341">
                  <c:v>6.01728268532641</c:v>
                </c:pt>
                <c:pt idx="10342">
                  <c:v>6.017110029550968</c:v>
                </c:pt>
                <c:pt idx="10343">
                  <c:v>6.01729142416048</c:v>
                </c:pt>
                <c:pt idx="10344">
                  <c:v>6.017236557213206</c:v>
                </c:pt>
                <c:pt idx="10345">
                  <c:v>6.017496441099285</c:v>
                </c:pt>
                <c:pt idx="10346">
                  <c:v>6.017630574029686</c:v>
                </c:pt>
                <c:pt idx="10347">
                  <c:v>6.017756598506047</c:v>
                </c:pt>
                <c:pt idx="10348">
                  <c:v>6.017804291940442</c:v>
                </c:pt>
                <c:pt idx="10349">
                  <c:v>6.01807946161181</c:v>
                </c:pt>
                <c:pt idx="10350">
                  <c:v>0.0</c:v>
                </c:pt>
                <c:pt idx="10351">
                  <c:v>0.0</c:v>
                </c:pt>
                <c:pt idx="10352">
                  <c:v>0.0</c:v>
                </c:pt>
                <c:pt idx="10353">
                  <c:v>0.0</c:v>
                </c:pt>
                <c:pt idx="10354">
                  <c:v>0.0</c:v>
                </c:pt>
                <c:pt idx="10355">
                  <c:v>0.0</c:v>
                </c:pt>
                <c:pt idx="10356">
                  <c:v>0.0</c:v>
                </c:pt>
                <c:pt idx="10357">
                  <c:v>0.0</c:v>
                </c:pt>
                <c:pt idx="10358">
                  <c:v>0.0</c:v>
                </c:pt>
                <c:pt idx="10359">
                  <c:v>0.0</c:v>
                </c:pt>
                <c:pt idx="10360">
                  <c:v>6.016935936786326</c:v>
                </c:pt>
                <c:pt idx="10361">
                  <c:v>6.017046470861694</c:v>
                </c:pt>
                <c:pt idx="10362">
                  <c:v>6.01696819304953</c:v>
                </c:pt>
                <c:pt idx="10363">
                  <c:v>6.017338432844268</c:v>
                </c:pt>
                <c:pt idx="10364">
                  <c:v>6.017307052622272</c:v>
                </c:pt>
                <c:pt idx="10365">
                  <c:v>6.017433076117333</c:v>
                </c:pt>
                <c:pt idx="10366">
                  <c:v>6.017708851456476</c:v>
                </c:pt>
                <c:pt idx="10367">
                  <c:v>6.017788247324638</c:v>
                </c:pt>
                <c:pt idx="10368">
                  <c:v>6.01807946161181</c:v>
                </c:pt>
                <c:pt idx="10369">
                  <c:v>6.018001109159543</c:v>
                </c:pt>
                <c:pt idx="10370">
                  <c:v>0.0</c:v>
                </c:pt>
                <c:pt idx="10371">
                  <c:v>0.0</c:v>
                </c:pt>
                <c:pt idx="10372">
                  <c:v>0.0</c:v>
                </c:pt>
                <c:pt idx="10373">
                  <c:v>0.0</c:v>
                </c:pt>
                <c:pt idx="10374">
                  <c:v>0.0</c:v>
                </c:pt>
                <c:pt idx="10375">
                  <c:v>0.0</c:v>
                </c:pt>
                <c:pt idx="10376">
                  <c:v>0.0</c:v>
                </c:pt>
                <c:pt idx="10377">
                  <c:v>0.0</c:v>
                </c:pt>
                <c:pt idx="10378">
                  <c:v>0.0</c:v>
                </c:pt>
                <c:pt idx="10379">
                  <c:v>0.0</c:v>
                </c:pt>
                <c:pt idx="10380">
                  <c:v>6.017211312881128</c:v>
                </c:pt>
                <c:pt idx="10381">
                  <c:v>6.017030739192704</c:v>
                </c:pt>
                <c:pt idx="10382">
                  <c:v>6.017149271057924</c:v>
                </c:pt>
                <c:pt idx="10383">
                  <c:v>6.017291288554186</c:v>
                </c:pt>
                <c:pt idx="10384">
                  <c:v>6.017306917365387</c:v>
                </c:pt>
                <c:pt idx="10385">
                  <c:v>6.017551842500469</c:v>
                </c:pt>
                <c:pt idx="10386">
                  <c:v>6.017772332328229</c:v>
                </c:pt>
                <c:pt idx="10387">
                  <c:v>6.017787930512362</c:v>
                </c:pt>
                <c:pt idx="10388">
                  <c:v>6.017922027514734</c:v>
                </c:pt>
                <c:pt idx="10389">
                  <c:v>6.018276529810325</c:v>
                </c:pt>
                <c:pt idx="10390">
                  <c:v>0.0</c:v>
                </c:pt>
                <c:pt idx="10391">
                  <c:v>0.0</c:v>
                </c:pt>
                <c:pt idx="10392">
                  <c:v>0.0</c:v>
                </c:pt>
                <c:pt idx="10393">
                  <c:v>0.0</c:v>
                </c:pt>
                <c:pt idx="10394">
                  <c:v>0.0</c:v>
                </c:pt>
                <c:pt idx="10395">
                  <c:v>0.0</c:v>
                </c:pt>
                <c:pt idx="10396">
                  <c:v>0.0</c:v>
                </c:pt>
                <c:pt idx="10397">
                  <c:v>0.0</c:v>
                </c:pt>
                <c:pt idx="10398">
                  <c:v>0.0</c:v>
                </c:pt>
                <c:pt idx="10399">
                  <c:v>0.0</c:v>
                </c:pt>
                <c:pt idx="10400">
                  <c:v>6.017297669937926</c:v>
                </c:pt>
                <c:pt idx="10401">
                  <c:v>6.017321875057586</c:v>
                </c:pt>
                <c:pt idx="10402">
                  <c:v>6.017432383816414</c:v>
                </c:pt>
                <c:pt idx="10403">
                  <c:v>6.017472082547787</c:v>
                </c:pt>
                <c:pt idx="10404">
                  <c:v>6.017590722045377</c:v>
                </c:pt>
                <c:pt idx="10405">
                  <c:v>6.017874322502887</c:v>
                </c:pt>
                <c:pt idx="10406">
                  <c:v>6.017827259004675</c:v>
                </c:pt>
                <c:pt idx="10407">
                  <c:v>6.018142247862936</c:v>
                </c:pt>
                <c:pt idx="10408">
                  <c:v>6.018252503558541</c:v>
                </c:pt>
                <c:pt idx="10409">
                  <c:v>6.018221540167048</c:v>
                </c:pt>
                <c:pt idx="10410">
                  <c:v>0.0</c:v>
                </c:pt>
                <c:pt idx="10411">
                  <c:v>0.0</c:v>
                </c:pt>
                <c:pt idx="10412">
                  <c:v>0.0</c:v>
                </c:pt>
                <c:pt idx="10413">
                  <c:v>0.0</c:v>
                </c:pt>
                <c:pt idx="10414">
                  <c:v>0.0</c:v>
                </c:pt>
                <c:pt idx="10415">
                  <c:v>0.0</c:v>
                </c:pt>
                <c:pt idx="10416">
                  <c:v>0.0</c:v>
                </c:pt>
                <c:pt idx="10417">
                  <c:v>0.0</c:v>
                </c:pt>
                <c:pt idx="10418">
                  <c:v>0.0</c:v>
                </c:pt>
                <c:pt idx="10419">
                  <c:v>0.0</c:v>
                </c:pt>
                <c:pt idx="10420">
                  <c:v>6.017368691775516</c:v>
                </c:pt>
                <c:pt idx="10421">
                  <c:v>6.017400476735889</c:v>
                </c:pt>
                <c:pt idx="10422">
                  <c:v>6.01754279231695</c:v>
                </c:pt>
                <c:pt idx="10423">
                  <c:v>6.017787176525674</c:v>
                </c:pt>
                <c:pt idx="10424">
                  <c:v>6.01766908010461</c:v>
                </c:pt>
                <c:pt idx="10425">
                  <c:v>6.01780372426389</c:v>
                </c:pt>
                <c:pt idx="10426">
                  <c:v>6.018071164758931</c:v>
                </c:pt>
                <c:pt idx="10427">
                  <c:v>6.017945372470327</c:v>
                </c:pt>
                <c:pt idx="10428">
                  <c:v>6.018244508805576</c:v>
                </c:pt>
                <c:pt idx="10429">
                  <c:v>6.018315788990184</c:v>
                </c:pt>
                <c:pt idx="10430">
                  <c:v>0.0</c:v>
                </c:pt>
                <c:pt idx="10431">
                  <c:v>0.0</c:v>
                </c:pt>
                <c:pt idx="10432">
                  <c:v>0.0</c:v>
                </c:pt>
                <c:pt idx="10433">
                  <c:v>0.0</c:v>
                </c:pt>
                <c:pt idx="10434">
                  <c:v>0.0</c:v>
                </c:pt>
                <c:pt idx="10435">
                  <c:v>0.0</c:v>
                </c:pt>
                <c:pt idx="10436">
                  <c:v>0.0</c:v>
                </c:pt>
                <c:pt idx="10437">
                  <c:v>0.0</c:v>
                </c:pt>
                <c:pt idx="10438">
                  <c:v>0.0</c:v>
                </c:pt>
                <c:pt idx="10439">
                  <c:v>0.0</c:v>
                </c:pt>
                <c:pt idx="10440">
                  <c:v>6.017305584083735</c:v>
                </c:pt>
                <c:pt idx="10441">
                  <c:v>6.017345656135725</c:v>
                </c:pt>
                <c:pt idx="10442">
                  <c:v>6.01735378931829</c:v>
                </c:pt>
                <c:pt idx="10443">
                  <c:v>6.017613409896619</c:v>
                </c:pt>
                <c:pt idx="10444">
                  <c:v>6.01764548654672</c:v>
                </c:pt>
                <c:pt idx="10445">
                  <c:v>6.017724451864662</c:v>
                </c:pt>
                <c:pt idx="10446">
                  <c:v>6.017835014911544</c:v>
                </c:pt>
                <c:pt idx="10447">
                  <c:v>6.018079399839905</c:v>
                </c:pt>
                <c:pt idx="10448">
                  <c:v>6.01820512376493</c:v>
                </c:pt>
                <c:pt idx="10449">
                  <c:v>6.018394196130063</c:v>
                </c:pt>
                <c:pt idx="10450">
                  <c:v>0.0</c:v>
                </c:pt>
                <c:pt idx="10451">
                  <c:v>0.0</c:v>
                </c:pt>
                <c:pt idx="10452">
                  <c:v>0.0</c:v>
                </c:pt>
                <c:pt idx="10453">
                  <c:v>0.0</c:v>
                </c:pt>
                <c:pt idx="10454">
                  <c:v>0.0</c:v>
                </c:pt>
                <c:pt idx="10455">
                  <c:v>0.0</c:v>
                </c:pt>
                <c:pt idx="10456">
                  <c:v>0.0</c:v>
                </c:pt>
                <c:pt idx="10457">
                  <c:v>0.0</c:v>
                </c:pt>
                <c:pt idx="10458">
                  <c:v>0.0</c:v>
                </c:pt>
                <c:pt idx="10459">
                  <c:v>0.0</c:v>
                </c:pt>
                <c:pt idx="10460">
                  <c:v>6.017226854878087</c:v>
                </c:pt>
                <c:pt idx="10461">
                  <c:v>6.017211607604589</c:v>
                </c:pt>
                <c:pt idx="10462">
                  <c:v>6.017558115054912</c:v>
                </c:pt>
                <c:pt idx="10463">
                  <c:v>6.017464109253894</c:v>
                </c:pt>
                <c:pt idx="10464">
                  <c:v>6.017559076636624</c:v>
                </c:pt>
                <c:pt idx="10465">
                  <c:v>6.01763817545215</c:v>
                </c:pt>
                <c:pt idx="10466">
                  <c:v>6.017732444638089</c:v>
                </c:pt>
                <c:pt idx="10467">
                  <c:v>6.017740812772632</c:v>
                </c:pt>
                <c:pt idx="10468">
                  <c:v>6.018000378347224</c:v>
                </c:pt>
                <c:pt idx="10469">
                  <c:v>6.018260564453404</c:v>
                </c:pt>
                <c:pt idx="10470">
                  <c:v>0.0</c:v>
                </c:pt>
                <c:pt idx="10471">
                  <c:v>0.0</c:v>
                </c:pt>
                <c:pt idx="10472">
                  <c:v>0.0</c:v>
                </c:pt>
                <c:pt idx="10473">
                  <c:v>0.0</c:v>
                </c:pt>
                <c:pt idx="10474">
                  <c:v>0.0</c:v>
                </c:pt>
                <c:pt idx="10475">
                  <c:v>0.0</c:v>
                </c:pt>
                <c:pt idx="10476">
                  <c:v>0.0</c:v>
                </c:pt>
                <c:pt idx="10477">
                  <c:v>0.0</c:v>
                </c:pt>
                <c:pt idx="10478">
                  <c:v>0.0</c:v>
                </c:pt>
                <c:pt idx="10479">
                  <c:v>0.0</c:v>
                </c:pt>
                <c:pt idx="10480">
                  <c:v>6.016990938530284</c:v>
                </c:pt>
                <c:pt idx="10481">
                  <c:v>6.016904856311457</c:v>
                </c:pt>
                <c:pt idx="10482">
                  <c:v>6.017055027631276</c:v>
                </c:pt>
                <c:pt idx="10483">
                  <c:v>6.017110074752851</c:v>
                </c:pt>
                <c:pt idx="10484">
                  <c:v>6.017307422516278</c:v>
                </c:pt>
                <c:pt idx="10485">
                  <c:v>6.017464853730162</c:v>
                </c:pt>
                <c:pt idx="10486">
                  <c:v>6.017590743402581</c:v>
                </c:pt>
                <c:pt idx="10487">
                  <c:v>6.017630571939126</c:v>
                </c:pt>
                <c:pt idx="10488">
                  <c:v>6.017819650078491</c:v>
                </c:pt>
                <c:pt idx="10489">
                  <c:v>6.018016651767964</c:v>
                </c:pt>
                <c:pt idx="10490">
                  <c:v>0.0</c:v>
                </c:pt>
                <c:pt idx="10491">
                  <c:v>0.0</c:v>
                </c:pt>
                <c:pt idx="10492">
                  <c:v>0.0</c:v>
                </c:pt>
                <c:pt idx="10493">
                  <c:v>0.0</c:v>
                </c:pt>
                <c:pt idx="10494">
                  <c:v>0.0</c:v>
                </c:pt>
                <c:pt idx="10495">
                  <c:v>0.0</c:v>
                </c:pt>
                <c:pt idx="10496">
                  <c:v>0.0</c:v>
                </c:pt>
                <c:pt idx="10497">
                  <c:v>0.0</c:v>
                </c:pt>
                <c:pt idx="10498">
                  <c:v>0.0</c:v>
                </c:pt>
                <c:pt idx="10499">
                  <c:v>0.0</c:v>
                </c:pt>
                <c:pt idx="10500">
                  <c:v>6.017077190034378</c:v>
                </c:pt>
                <c:pt idx="10501">
                  <c:v>6.017077880450143</c:v>
                </c:pt>
                <c:pt idx="10502">
                  <c:v>6.017046456550522</c:v>
                </c:pt>
                <c:pt idx="10503">
                  <c:v>6.017165264344444</c:v>
                </c:pt>
                <c:pt idx="10504">
                  <c:v>6.017567149064144</c:v>
                </c:pt>
                <c:pt idx="10505">
                  <c:v>6.017354796987068</c:v>
                </c:pt>
                <c:pt idx="10506">
                  <c:v>6.017567171202947</c:v>
                </c:pt>
                <c:pt idx="10507">
                  <c:v>6.017567520822984</c:v>
                </c:pt>
                <c:pt idx="10508">
                  <c:v>6.017922381974686</c:v>
                </c:pt>
                <c:pt idx="10509">
                  <c:v>6.017851534780688</c:v>
                </c:pt>
                <c:pt idx="10510">
                  <c:v>0.0</c:v>
                </c:pt>
                <c:pt idx="10511">
                  <c:v>0.0</c:v>
                </c:pt>
                <c:pt idx="10512">
                  <c:v>0.0</c:v>
                </c:pt>
                <c:pt idx="10513">
                  <c:v>0.0</c:v>
                </c:pt>
                <c:pt idx="10514">
                  <c:v>0.0</c:v>
                </c:pt>
                <c:pt idx="10515">
                  <c:v>0.0</c:v>
                </c:pt>
                <c:pt idx="10516">
                  <c:v>0.0</c:v>
                </c:pt>
                <c:pt idx="10517">
                  <c:v>0.0</c:v>
                </c:pt>
                <c:pt idx="10518">
                  <c:v>0.0</c:v>
                </c:pt>
                <c:pt idx="10519">
                  <c:v>0.0</c:v>
                </c:pt>
                <c:pt idx="10520">
                  <c:v>6.017045863714594</c:v>
                </c:pt>
                <c:pt idx="10521">
                  <c:v>6.01692075682007</c:v>
                </c:pt>
                <c:pt idx="10522">
                  <c:v>6.017141308423244</c:v>
                </c:pt>
                <c:pt idx="10523">
                  <c:v>6.017212647360767</c:v>
                </c:pt>
                <c:pt idx="10524">
                  <c:v>6.017181320096435</c:v>
                </c:pt>
                <c:pt idx="10525">
                  <c:v>6.017433389870935</c:v>
                </c:pt>
                <c:pt idx="10526">
                  <c:v>6.017355114209566</c:v>
                </c:pt>
                <c:pt idx="10527">
                  <c:v>6.017575461970845</c:v>
                </c:pt>
                <c:pt idx="10528">
                  <c:v>6.017780324497446</c:v>
                </c:pt>
                <c:pt idx="10529">
                  <c:v>6.017828016375976</c:v>
                </c:pt>
                <c:pt idx="10530">
                  <c:v>0.0</c:v>
                </c:pt>
                <c:pt idx="10531">
                  <c:v>0.0</c:v>
                </c:pt>
                <c:pt idx="10532">
                  <c:v>0.0</c:v>
                </c:pt>
                <c:pt idx="10533">
                  <c:v>0.0</c:v>
                </c:pt>
                <c:pt idx="10534">
                  <c:v>0.0</c:v>
                </c:pt>
                <c:pt idx="10535">
                  <c:v>0.0</c:v>
                </c:pt>
                <c:pt idx="10536">
                  <c:v>0.0</c:v>
                </c:pt>
                <c:pt idx="10537">
                  <c:v>0.0</c:v>
                </c:pt>
                <c:pt idx="10538">
                  <c:v>0.0</c:v>
                </c:pt>
                <c:pt idx="10539">
                  <c:v>0.0</c:v>
                </c:pt>
                <c:pt idx="10540">
                  <c:v>6.016896613441262</c:v>
                </c:pt>
                <c:pt idx="10541">
                  <c:v>6.016810468636001</c:v>
                </c:pt>
                <c:pt idx="10542">
                  <c:v>6.016928852193532</c:v>
                </c:pt>
                <c:pt idx="10543">
                  <c:v>6.017039200078067</c:v>
                </c:pt>
                <c:pt idx="10544">
                  <c:v>6.017220584259763</c:v>
                </c:pt>
                <c:pt idx="10545">
                  <c:v>6.017220952998779</c:v>
                </c:pt>
                <c:pt idx="10546">
                  <c:v>6.017654167153671</c:v>
                </c:pt>
                <c:pt idx="10547">
                  <c:v>6.017717276515359</c:v>
                </c:pt>
                <c:pt idx="10548">
                  <c:v>6.017796293994602</c:v>
                </c:pt>
                <c:pt idx="10549">
                  <c:v>6.017930374988564</c:v>
                </c:pt>
                <c:pt idx="10550">
                  <c:v>0.0</c:v>
                </c:pt>
                <c:pt idx="10551">
                  <c:v>0.0</c:v>
                </c:pt>
                <c:pt idx="10552">
                  <c:v>0.0</c:v>
                </c:pt>
                <c:pt idx="10553">
                  <c:v>0.0</c:v>
                </c:pt>
                <c:pt idx="10554">
                  <c:v>0.0</c:v>
                </c:pt>
                <c:pt idx="10555">
                  <c:v>0.0</c:v>
                </c:pt>
                <c:pt idx="10556">
                  <c:v>0.0</c:v>
                </c:pt>
                <c:pt idx="10557">
                  <c:v>0.0</c:v>
                </c:pt>
                <c:pt idx="10558">
                  <c:v>0.0</c:v>
                </c:pt>
                <c:pt idx="10559">
                  <c:v>0.0</c:v>
                </c:pt>
                <c:pt idx="10560">
                  <c:v>6.01686514012368</c:v>
                </c:pt>
                <c:pt idx="10561">
                  <c:v>6.016983440534276</c:v>
                </c:pt>
                <c:pt idx="10562">
                  <c:v>6.017078279517184</c:v>
                </c:pt>
                <c:pt idx="10563">
                  <c:v>6.017227845284395</c:v>
                </c:pt>
                <c:pt idx="10564">
                  <c:v>6.017464719114928</c:v>
                </c:pt>
                <c:pt idx="10565">
                  <c:v>6.0173782817472</c:v>
                </c:pt>
                <c:pt idx="10566">
                  <c:v>6.017536138313743</c:v>
                </c:pt>
                <c:pt idx="10567">
                  <c:v>6.017787947723185</c:v>
                </c:pt>
                <c:pt idx="10568">
                  <c:v>6.017811673312393</c:v>
                </c:pt>
                <c:pt idx="10569">
                  <c:v>6.017954107598615</c:v>
                </c:pt>
                <c:pt idx="10570">
                  <c:v>0.0</c:v>
                </c:pt>
                <c:pt idx="10571">
                  <c:v>0.0</c:v>
                </c:pt>
                <c:pt idx="10572">
                  <c:v>0.0</c:v>
                </c:pt>
                <c:pt idx="10573">
                  <c:v>0.0</c:v>
                </c:pt>
                <c:pt idx="10574">
                  <c:v>0.0</c:v>
                </c:pt>
                <c:pt idx="10575">
                  <c:v>0.0</c:v>
                </c:pt>
                <c:pt idx="10576">
                  <c:v>0.0</c:v>
                </c:pt>
                <c:pt idx="10577">
                  <c:v>0.0</c:v>
                </c:pt>
                <c:pt idx="10578">
                  <c:v>0.0</c:v>
                </c:pt>
                <c:pt idx="10579">
                  <c:v>0.0</c:v>
                </c:pt>
                <c:pt idx="10580">
                  <c:v>6.016951477994485</c:v>
                </c:pt>
                <c:pt idx="10581">
                  <c:v>6.016802556627701</c:v>
                </c:pt>
                <c:pt idx="10582">
                  <c:v>6.017023332020845</c:v>
                </c:pt>
                <c:pt idx="10583">
                  <c:v>6.017275274333183</c:v>
                </c:pt>
                <c:pt idx="10584">
                  <c:v>6.017322786378956</c:v>
                </c:pt>
                <c:pt idx="10585">
                  <c:v>6.01749670874505</c:v>
                </c:pt>
                <c:pt idx="10586">
                  <c:v>6.017717276515359</c:v>
                </c:pt>
                <c:pt idx="10587">
                  <c:v>6.017724896757911</c:v>
                </c:pt>
                <c:pt idx="10588">
                  <c:v>6.017811914226574</c:v>
                </c:pt>
                <c:pt idx="10589">
                  <c:v>6.017976968607057</c:v>
                </c:pt>
                <c:pt idx="10590">
                  <c:v>0.0</c:v>
                </c:pt>
                <c:pt idx="10591">
                  <c:v>0.0</c:v>
                </c:pt>
                <c:pt idx="10592">
                  <c:v>0.0</c:v>
                </c:pt>
                <c:pt idx="10593">
                  <c:v>0.0</c:v>
                </c:pt>
                <c:pt idx="10594">
                  <c:v>0.0</c:v>
                </c:pt>
                <c:pt idx="10595">
                  <c:v>0.0</c:v>
                </c:pt>
                <c:pt idx="10596">
                  <c:v>0.0</c:v>
                </c:pt>
                <c:pt idx="10597">
                  <c:v>0.0</c:v>
                </c:pt>
                <c:pt idx="10598">
                  <c:v>0.0</c:v>
                </c:pt>
                <c:pt idx="10599">
                  <c:v>0.0</c:v>
                </c:pt>
                <c:pt idx="10600">
                  <c:v>6.016825510176504</c:v>
                </c:pt>
                <c:pt idx="10601">
                  <c:v>6.016818213308022</c:v>
                </c:pt>
                <c:pt idx="10602">
                  <c:v>6.017007188065061</c:v>
                </c:pt>
                <c:pt idx="10603">
                  <c:v>6.0171339399865</c:v>
                </c:pt>
                <c:pt idx="10604">
                  <c:v>6.017291456449747</c:v>
                </c:pt>
                <c:pt idx="10605">
                  <c:v>6.017409797524968</c:v>
                </c:pt>
                <c:pt idx="10606">
                  <c:v>6.017606924470741</c:v>
                </c:pt>
                <c:pt idx="10607">
                  <c:v>6.017670268955801</c:v>
                </c:pt>
                <c:pt idx="10608">
                  <c:v>6.017859271271115</c:v>
                </c:pt>
                <c:pt idx="10609">
                  <c:v>6.018001181982898</c:v>
                </c:pt>
                <c:pt idx="10610">
                  <c:v>0.0</c:v>
                </c:pt>
                <c:pt idx="10611">
                  <c:v>0.0</c:v>
                </c:pt>
                <c:pt idx="10612">
                  <c:v>0.0</c:v>
                </c:pt>
                <c:pt idx="10613">
                  <c:v>0.0</c:v>
                </c:pt>
                <c:pt idx="10614">
                  <c:v>0.0</c:v>
                </c:pt>
                <c:pt idx="10615">
                  <c:v>0.0</c:v>
                </c:pt>
                <c:pt idx="10616">
                  <c:v>0.0</c:v>
                </c:pt>
                <c:pt idx="10617">
                  <c:v>0.0</c:v>
                </c:pt>
                <c:pt idx="10618">
                  <c:v>0.0</c:v>
                </c:pt>
                <c:pt idx="10619">
                  <c:v>0.0</c:v>
                </c:pt>
                <c:pt idx="10620">
                  <c:v>6.017077190034378</c:v>
                </c:pt>
                <c:pt idx="10621">
                  <c:v>6.016826147944323</c:v>
                </c:pt>
                <c:pt idx="10622">
                  <c:v>6.017015281485979</c:v>
                </c:pt>
                <c:pt idx="10623">
                  <c:v>6.017228324640816</c:v>
                </c:pt>
                <c:pt idx="10624">
                  <c:v>6.017244371358668</c:v>
                </c:pt>
                <c:pt idx="10625">
                  <c:v>6.017236638796951</c:v>
                </c:pt>
                <c:pt idx="10626">
                  <c:v>6.017488763022706</c:v>
                </c:pt>
                <c:pt idx="10627">
                  <c:v>6.01773281505</c:v>
                </c:pt>
                <c:pt idx="10628">
                  <c:v>6.017765022790376</c:v>
                </c:pt>
                <c:pt idx="10629">
                  <c:v>6.017961723947788</c:v>
                </c:pt>
                <c:pt idx="10630">
                  <c:v>0.0</c:v>
                </c:pt>
                <c:pt idx="10631">
                  <c:v>0.0</c:v>
                </c:pt>
                <c:pt idx="10632">
                  <c:v>0.0</c:v>
                </c:pt>
                <c:pt idx="10633">
                  <c:v>0.0</c:v>
                </c:pt>
                <c:pt idx="10634">
                  <c:v>0.0</c:v>
                </c:pt>
                <c:pt idx="10635">
                  <c:v>0.0</c:v>
                </c:pt>
                <c:pt idx="10636">
                  <c:v>0.0</c:v>
                </c:pt>
                <c:pt idx="10637">
                  <c:v>0.0</c:v>
                </c:pt>
                <c:pt idx="10638">
                  <c:v>0.0</c:v>
                </c:pt>
                <c:pt idx="10639">
                  <c:v>0.0</c:v>
                </c:pt>
                <c:pt idx="10640">
                  <c:v>6.017014447355093</c:v>
                </c:pt>
                <c:pt idx="10641">
                  <c:v>6.01686516382163</c:v>
                </c:pt>
                <c:pt idx="10642">
                  <c:v>6.017125624871486</c:v>
                </c:pt>
                <c:pt idx="10643">
                  <c:v>6.017094117385724</c:v>
                </c:pt>
                <c:pt idx="10644">
                  <c:v>6.017551180567801</c:v>
                </c:pt>
                <c:pt idx="10645">
                  <c:v>6.017504096851774</c:v>
                </c:pt>
                <c:pt idx="10646">
                  <c:v>6.017646116144137</c:v>
                </c:pt>
                <c:pt idx="10647">
                  <c:v>6.017780196228489</c:v>
                </c:pt>
                <c:pt idx="10648">
                  <c:v>6.017819949460382</c:v>
                </c:pt>
                <c:pt idx="10649">
                  <c:v>6.018079520985172</c:v>
                </c:pt>
                <c:pt idx="10650">
                  <c:v>0.0</c:v>
                </c:pt>
                <c:pt idx="10651">
                  <c:v>0.0</c:v>
                </c:pt>
                <c:pt idx="10652">
                  <c:v>0.0</c:v>
                </c:pt>
                <c:pt idx="10653">
                  <c:v>0.0</c:v>
                </c:pt>
                <c:pt idx="10654">
                  <c:v>0.0</c:v>
                </c:pt>
                <c:pt idx="10655">
                  <c:v>0.0</c:v>
                </c:pt>
                <c:pt idx="10656">
                  <c:v>0.0</c:v>
                </c:pt>
                <c:pt idx="10657">
                  <c:v>0.0</c:v>
                </c:pt>
                <c:pt idx="10658">
                  <c:v>0.0</c:v>
                </c:pt>
                <c:pt idx="10659">
                  <c:v>0.0</c:v>
                </c:pt>
                <c:pt idx="10660">
                  <c:v>6.017117006422781</c:v>
                </c:pt>
                <c:pt idx="10661">
                  <c:v>6.017172256999926</c:v>
                </c:pt>
                <c:pt idx="10662">
                  <c:v>6.017117882951426</c:v>
                </c:pt>
                <c:pt idx="10663">
                  <c:v>6.017315071524685</c:v>
                </c:pt>
                <c:pt idx="10664">
                  <c:v>6.017338615456619</c:v>
                </c:pt>
                <c:pt idx="10665">
                  <c:v>6.017480820844887</c:v>
                </c:pt>
                <c:pt idx="10666">
                  <c:v>6.017646116144137</c:v>
                </c:pt>
                <c:pt idx="10667">
                  <c:v>6.01780378989537</c:v>
                </c:pt>
                <c:pt idx="10668">
                  <c:v>6.018071899055561</c:v>
                </c:pt>
                <c:pt idx="10669">
                  <c:v>6.01796135371566</c:v>
                </c:pt>
                <c:pt idx="10670">
                  <c:v>0.0</c:v>
                </c:pt>
                <c:pt idx="10671">
                  <c:v>0.0</c:v>
                </c:pt>
                <c:pt idx="10672">
                  <c:v>0.0</c:v>
                </c:pt>
                <c:pt idx="10673">
                  <c:v>0.0</c:v>
                </c:pt>
                <c:pt idx="10674">
                  <c:v>0.0</c:v>
                </c:pt>
                <c:pt idx="10675">
                  <c:v>0.0</c:v>
                </c:pt>
                <c:pt idx="10676">
                  <c:v>0.0</c:v>
                </c:pt>
                <c:pt idx="10677">
                  <c:v>0.0</c:v>
                </c:pt>
                <c:pt idx="10678">
                  <c:v>0.0</c:v>
                </c:pt>
                <c:pt idx="10679">
                  <c:v>0.0</c:v>
                </c:pt>
                <c:pt idx="10680">
                  <c:v>6.017124793894903</c:v>
                </c:pt>
                <c:pt idx="10681">
                  <c:v>6.016928438194061</c:v>
                </c:pt>
                <c:pt idx="10682">
                  <c:v>6.017251305287181</c:v>
                </c:pt>
                <c:pt idx="10683">
                  <c:v>6.017236421825995</c:v>
                </c:pt>
                <c:pt idx="10684">
                  <c:v>6.017362263001957</c:v>
                </c:pt>
                <c:pt idx="10685">
                  <c:v>6.017740687502211</c:v>
                </c:pt>
                <c:pt idx="10686">
                  <c:v>6.017685575092766</c:v>
                </c:pt>
                <c:pt idx="10687">
                  <c:v>6.01781146628922</c:v>
                </c:pt>
                <c:pt idx="10688">
                  <c:v>6.018000680149121</c:v>
                </c:pt>
                <c:pt idx="10689">
                  <c:v>6.017961650568946</c:v>
                </c:pt>
                <c:pt idx="10690">
                  <c:v>0.0</c:v>
                </c:pt>
                <c:pt idx="10691">
                  <c:v>0.0</c:v>
                </c:pt>
                <c:pt idx="10692">
                  <c:v>0.0</c:v>
                </c:pt>
                <c:pt idx="10693">
                  <c:v>0.0</c:v>
                </c:pt>
                <c:pt idx="10694">
                  <c:v>0.0</c:v>
                </c:pt>
                <c:pt idx="10695">
                  <c:v>0.0</c:v>
                </c:pt>
                <c:pt idx="10696">
                  <c:v>0.0</c:v>
                </c:pt>
                <c:pt idx="10697">
                  <c:v>0.0</c:v>
                </c:pt>
                <c:pt idx="10698">
                  <c:v>0.0</c:v>
                </c:pt>
                <c:pt idx="10699">
                  <c:v>0.0</c:v>
                </c:pt>
                <c:pt idx="10700">
                  <c:v>6.016888784640781</c:v>
                </c:pt>
                <c:pt idx="10701">
                  <c:v>6.017164706996605</c:v>
                </c:pt>
                <c:pt idx="10702">
                  <c:v>6.017086662202589</c:v>
                </c:pt>
                <c:pt idx="10703">
                  <c:v>6.01727498078823</c:v>
                </c:pt>
                <c:pt idx="10704">
                  <c:v>6.01737807485783</c:v>
                </c:pt>
                <c:pt idx="10705">
                  <c:v>6.017409662725544</c:v>
                </c:pt>
                <c:pt idx="10706">
                  <c:v>6.017724954102695</c:v>
                </c:pt>
                <c:pt idx="10707">
                  <c:v>6.017764463462782</c:v>
                </c:pt>
                <c:pt idx="10708">
                  <c:v>6.017921969075074</c:v>
                </c:pt>
                <c:pt idx="10709">
                  <c:v>6.018095377749145</c:v>
                </c:pt>
                <c:pt idx="10710">
                  <c:v>0.0</c:v>
                </c:pt>
                <c:pt idx="10711">
                  <c:v>0.0</c:v>
                </c:pt>
                <c:pt idx="10712">
                  <c:v>0.0</c:v>
                </c:pt>
                <c:pt idx="10713">
                  <c:v>0.0</c:v>
                </c:pt>
                <c:pt idx="10714">
                  <c:v>0.0</c:v>
                </c:pt>
                <c:pt idx="10715">
                  <c:v>0.0</c:v>
                </c:pt>
                <c:pt idx="10716">
                  <c:v>0.0</c:v>
                </c:pt>
                <c:pt idx="10717">
                  <c:v>0.0</c:v>
                </c:pt>
                <c:pt idx="10718">
                  <c:v>0.0</c:v>
                </c:pt>
                <c:pt idx="10719">
                  <c:v>0.0</c:v>
                </c:pt>
                <c:pt idx="10720">
                  <c:v>6.016951531095284</c:v>
                </c:pt>
                <c:pt idx="10721">
                  <c:v>6.017195985328532</c:v>
                </c:pt>
                <c:pt idx="10722">
                  <c:v>6.017086247287933</c:v>
                </c:pt>
                <c:pt idx="10723">
                  <c:v>6.017346426125004</c:v>
                </c:pt>
                <c:pt idx="10724">
                  <c:v>6.017598183322743</c:v>
                </c:pt>
                <c:pt idx="10725">
                  <c:v>6.017433677791804</c:v>
                </c:pt>
                <c:pt idx="10726">
                  <c:v>6.017559730945411</c:v>
                </c:pt>
                <c:pt idx="10727">
                  <c:v>6.017850792257642</c:v>
                </c:pt>
                <c:pt idx="10728">
                  <c:v>6.017866894932402</c:v>
                </c:pt>
                <c:pt idx="10729">
                  <c:v>6.018126854575867</c:v>
                </c:pt>
                <c:pt idx="10730">
                  <c:v>0.0</c:v>
                </c:pt>
                <c:pt idx="10731">
                  <c:v>0.0</c:v>
                </c:pt>
                <c:pt idx="10732">
                  <c:v>0.0</c:v>
                </c:pt>
                <c:pt idx="10733">
                  <c:v>0.0</c:v>
                </c:pt>
                <c:pt idx="10734">
                  <c:v>0.0</c:v>
                </c:pt>
                <c:pt idx="10735">
                  <c:v>0.0</c:v>
                </c:pt>
                <c:pt idx="10736">
                  <c:v>0.0</c:v>
                </c:pt>
                <c:pt idx="10737">
                  <c:v>0.0</c:v>
                </c:pt>
                <c:pt idx="10738">
                  <c:v>0.0</c:v>
                </c:pt>
                <c:pt idx="10739">
                  <c:v>0.0</c:v>
                </c:pt>
                <c:pt idx="10740">
                  <c:v>6.016857089577154</c:v>
                </c:pt>
                <c:pt idx="10741">
                  <c:v>6.01699149108806</c:v>
                </c:pt>
                <c:pt idx="10742">
                  <c:v>6.017188541484901</c:v>
                </c:pt>
                <c:pt idx="10743">
                  <c:v>6.017370074014623</c:v>
                </c:pt>
                <c:pt idx="10744">
                  <c:v>6.01722863470272</c:v>
                </c:pt>
                <c:pt idx="10745">
                  <c:v>6.017551419864699</c:v>
                </c:pt>
                <c:pt idx="10746">
                  <c:v>6.017599221879554</c:v>
                </c:pt>
                <c:pt idx="10747">
                  <c:v>6.017709221939873</c:v>
                </c:pt>
                <c:pt idx="10748">
                  <c:v>6.018111226419625</c:v>
                </c:pt>
                <c:pt idx="10749">
                  <c:v>6.018024630387406</c:v>
                </c:pt>
                <c:pt idx="10750">
                  <c:v>0.0</c:v>
                </c:pt>
                <c:pt idx="10751">
                  <c:v>0.0</c:v>
                </c:pt>
                <c:pt idx="10752">
                  <c:v>0.0</c:v>
                </c:pt>
                <c:pt idx="10753">
                  <c:v>0.0</c:v>
                </c:pt>
                <c:pt idx="10754">
                  <c:v>0.0</c:v>
                </c:pt>
                <c:pt idx="10755">
                  <c:v>0.0</c:v>
                </c:pt>
                <c:pt idx="10756">
                  <c:v>0.0</c:v>
                </c:pt>
                <c:pt idx="10757">
                  <c:v>0.0</c:v>
                </c:pt>
                <c:pt idx="10758">
                  <c:v>0.0</c:v>
                </c:pt>
                <c:pt idx="10759">
                  <c:v>0.0</c:v>
                </c:pt>
                <c:pt idx="10760">
                  <c:v>6.017179924990215</c:v>
                </c:pt>
                <c:pt idx="10761">
                  <c:v>6.017085794745531</c:v>
                </c:pt>
                <c:pt idx="10762">
                  <c:v>6.017275010727205</c:v>
                </c:pt>
                <c:pt idx="10763">
                  <c:v>6.017314705212627</c:v>
                </c:pt>
                <c:pt idx="10764">
                  <c:v>6.017440936246894</c:v>
                </c:pt>
                <c:pt idx="10765">
                  <c:v>6.017583173429395</c:v>
                </c:pt>
                <c:pt idx="10766">
                  <c:v>6.017693626196408</c:v>
                </c:pt>
                <c:pt idx="10767">
                  <c:v>6.017717139970546</c:v>
                </c:pt>
                <c:pt idx="10768">
                  <c:v>6.01804019408552</c:v>
                </c:pt>
                <c:pt idx="10769">
                  <c:v>6.01802440538852</c:v>
                </c:pt>
                <c:pt idx="10770">
                  <c:v>0.0</c:v>
                </c:pt>
                <c:pt idx="10771">
                  <c:v>0.0</c:v>
                </c:pt>
                <c:pt idx="10772">
                  <c:v>0.0</c:v>
                </c:pt>
                <c:pt idx="10773">
                  <c:v>0.0</c:v>
                </c:pt>
                <c:pt idx="10774">
                  <c:v>0.0</c:v>
                </c:pt>
                <c:pt idx="10775">
                  <c:v>0.0</c:v>
                </c:pt>
                <c:pt idx="10776">
                  <c:v>0.0</c:v>
                </c:pt>
                <c:pt idx="10777">
                  <c:v>0.0</c:v>
                </c:pt>
                <c:pt idx="10778">
                  <c:v>0.0</c:v>
                </c:pt>
                <c:pt idx="10779">
                  <c:v>0.0</c:v>
                </c:pt>
                <c:pt idx="10780">
                  <c:v>6.017148280622578</c:v>
                </c:pt>
                <c:pt idx="10781">
                  <c:v>6.0172116623184</c:v>
                </c:pt>
                <c:pt idx="10782">
                  <c:v>6.01726708883243</c:v>
                </c:pt>
                <c:pt idx="10783">
                  <c:v>6.017188682585187</c:v>
                </c:pt>
                <c:pt idx="10784">
                  <c:v>6.017480559842107</c:v>
                </c:pt>
                <c:pt idx="10785">
                  <c:v>6.017677203918571</c:v>
                </c:pt>
                <c:pt idx="10786">
                  <c:v>6.01781934014218</c:v>
                </c:pt>
                <c:pt idx="10787">
                  <c:v>6.01789816990919</c:v>
                </c:pt>
                <c:pt idx="10788">
                  <c:v>6.01804019408552</c:v>
                </c:pt>
                <c:pt idx="10789">
                  <c:v>6.018229209907101</c:v>
                </c:pt>
                <c:pt idx="10790">
                  <c:v>0.0</c:v>
                </c:pt>
                <c:pt idx="10791">
                  <c:v>0.0</c:v>
                </c:pt>
                <c:pt idx="10792">
                  <c:v>0.0</c:v>
                </c:pt>
                <c:pt idx="10793">
                  <c:v>0.0</c:v>
                </c:pt>
                <c:pt idx="10794">
                  <c:v>0.0</c:v>
                </c:pt>
                <c:pt idx="10795">
                  <c:v>0.0</c:v>
                </c:pt>
                <c:pt idx="10796">
                  <c:v>0.0</c:v>
                </c:pt>
                <c:pt idx="10797">
                  <c:v>0.0</c:v>
                </c:pt>
                <c:pt idx="10798">
                  <c:v>0.0</c:v>
                </c:pt>
                <c:pt idx="10799">
                  <c:v>0.0</c:v>
                </c:pt>
                <c:pt idx="10800">
                  <c:v>6.017117006422781</c:v>
                </c:pt>
                <c:pt idx="10801">
                  <c:v>6.01739279524454</c:v>
                </c:pt>
                <c:pt idx="10802">
                  <c:v>6.01751140519707</c:v>
                </c:pt>
                <c:pt idx="10803">
                  <c:v>6.017401292916579</c:v>
                </c:pt>
                <c:pt idx="10804">
                  <c:v>6.017543129275786</c:v>
                </c:pt>
                <c:pt idx="10805">
                  <c:v>6.017779637914574</c:v>
                </c:pt>
                <c:pt idx="10806">
                  <c:v>6.017866660260379</c:v>
                </c:pt>
                <c:pt idx="10807">
                  <c:v>6.017835442855676</c:v>
                </c:pt>
                <c:pt idx="10808">
                  <c:v>6.018134831294764</c:v>
                </c:pt>
                <c:pt idx="10809">
                  <c:v>6.018394196130063</c:v>
                </c:pt>
                <c:pt idx="10810">
                  <c:v>0.0</c:v>
                </c:pt>
                <c:pt idx="10811">
                  <c:v>0.0</c:v>
                </c:pt>
                <c:pt idx="10812">
                  <c:v>0.0</c:v>
                </c:pt>
                <c:pt idx="10813">
                  <c:v>0.0</c:v>
                </c:pt>
                <c:pt idx="10814">
                  <c:v>0.0</c:v>
                </c:pt>
                <c:pt idx="10815">
                  <c:v>0.0</c:v>
                </c:pt>
                <c:pt idx="10816">
                  <c:v>0.0</c:v>
                </c:pt>
                <c:pt idx="10817">
                  <c:v>0.0</c:v>
                </c:pt>
                <c:pt idx="10818">
                  <c:v>0.0</c:v>
                </c:pt>
                <c:pt idx="10819">
                  <c:v>0.0</c:v>
                </c:pt>
                <c:pt idx="10820">
                  <c:v>6.017124497229672</c:v>
                </c:pt>
                <c:pt idx="10821">
                  <c:v>6.017164260246705</c:v>
                </c:pt>
                <c:pt idx="10822">
                  <c:v>6.01735407945223</c:v>
                </c:pt>
                <c:pt idx="10823">
                  <c:v>6.017479572760879</c:v>
                </c:pt>
                <c:pt idx="10824">
                  <c:v>6.017621836197725</c:v>
                </c:pt>
                <c:pt idx="10825">
                  <c:v>6.017763402108242</c:v>
                </c:pt>
                <c:pt idx="10826">
                  <c:v>6.017882318959733</c:v>
                </c:pt>
                <c:pt idx="10827">
                  <c:v>6.01793744475454</c:v>
                </c:pt>
                <c:pt idx="10828">
                  <c:v>6.018236770603237</c:v>
                </c:pt>
                <c:pt idx="10829">
                  <c:v>6.018331591565827</c:v>
                </c:pt>
                <c:pt idx="10830">
                  <c:v>0.0</c:v>
                </c:pt>
                <c:pt idx="10831">
                  <c:v>0.0</c:v>
                </c:pt>
                <c:pt idx="10832">
                  <c:v>0.0</c:v>
                </c:pt>
                <c:pt idx="10833">
                  <c:v>0.0</c:v>
                </c:pt>
                <c:pt idx="10834">
                  <c:v>0.0</c:v>
                </c:pt>
                <c:pt idx="10835">
                  <c:v>0.0</c:v>
                </c:pt>
                <c:pt idx="10836">
                  <c:v>0.0</c:v>
                </c:pt>
                <c:pt idx="10837">
                  <c:v>0.0</c:v>
                </c:pt>
                <c:pt idx="10838">
                  <c:v>0.0</c:v>
                </c:pt>
                <c:pt idx="10839">
                  <c:v>0.0</c:v>
                </c:pt>
                <c:pt idx="10840">
                  <c:v>6.017116930128504</c:v>
                </c:pt>
                <c:pt idx="10841">
                  <c:v>6.017250905933805</c:v>
                </c:pt>
                <c:pt idx="10842">
                  <c:v>6.017338112517572</c:v>
                </c:pt>
                <c:pt idx="10843">
                  <c:v>6.017519380953579</c:v>
                </c:pt>
                <c:pt idx="10844">
                  <c:v>6.017614212142925</c:v>
                </c:pt>
                <c:pt idx="10845">
                  <c:v>6.017330644760388</c:v>
                </c:pt>
                <c:pt idx="10846">
                  <c:v>6.017645876500383</c:v>
                </c:pt>
                <c:pt idx="10847">
                  <c:v>6.018126037666685</c:v>
                </c:pt>
                <c:pt idx="10848">
                  <c:v>6.01810317471088</c:v>
                </c:pt>
                <c:pt idx="10849">
                  <c:v>6.018166586197029</c:v>
                </c:pt>
                <c:pt idx="10850">
                  <c:v>0.0</c:v>
                </c:pt>
                <c:pt idx="10851">
                  <c:v>0.0</c:v>
                </c:pt>
                <c:pt idx="10852">
                  <c:v>0.0</c:v>
                </c:pt>
                <c:pt idx="10853">
                  <c:v>0.0</c:v>
                </c:pt>
                <c:pt idx="10854">
                  <c:v>0.0</c:v>
                </c:pt>
                <c:pt idx="10855">
                  <c:v>0.0</c:v>
                </c:pt>
                <c:pt idx="10856">
                  <c:v>0.0</c:v>
                </c:pt>
                <c:pt idx="10857">
                  <c:v>0.0</c:v>
                </c:pt>
                <c:pt idx="10858">
                  <c:v>0.0</c:v>
                </c:pt>
                <c:pt idx="10859">
                  <c:v>0.0</c:v>
                </c:pt>
                <c:pt idx="10860">
                  <c:v>6.0171563913166</c:v>
                </c:pt>
                <c:pt idx="10861">
                  <c:v>6.017164706996605</c:v>
                </c:pt>
                <c:pt idx="10862">
                  <c:v>6.017275241712174</c:v>
                </c:pt>
                <c:pt idx="10863">
                  <c:v>6.017330246763786</c:v>
                </c:pt>
                <c:pt idx="10864">
                  <c:v>6.017527801898884</c:v>
                </c:pt>
                <c:pt idx="10865">
                  <c:v>6.017590932401569</c:v>
                </c:pt>
                <c:pt idx="10866">
                  <c:v>6.017701152038622</c:v>
                </c:pt>
                <c:pt idx="10867">
                  <c:v>6.017811524038471</c:v>
                </c:pt>
                <c:pt idx="10868">
                  <c:v>6.018079449322261</c:v>
                </c:pt>
                <c:pt idx="10869">
                  <c:v>6.018205555033974</c:v>
                </c:pt>
                <c:pt idx="10870">
                  <c:v>0.0</c:v>
                </c:pt>
                <c:pt idx="10871">
                  <c:v>0.0</c:v>
                </c:pt>
                <c:pt idx="10872">
                  <c:v>0.0</c:v>
                </c:pt>
                <c:pt idx="10873">
                  <c:v>0.0</c:v>
                </c:pt>
                <c:pt idx="10874">
                  <c:v>0.0</c:v>
                </c:pt>
                <c:pt idx="10875">
                  <c:v>0.0</c:v>
                </c:pt>
                <c:pt idx="10876">
                  <c:v>0.0</c:v>
                </c:pt>
                <c:pt idx="10877">
                  <c:v>0.0</c:v>
                </c:pt>
                <c:pt idx="10878">
                  <c:v>0.0</c:v>
                </c:pt>
                <c:pt idx="10879">
                  <c:v>0.0</c:v>
                </c:pt>
                <c:pt idx="10880">
                  <c:v>6.017289964456707</c:v>
                </c:pt>
                <c:pt idx="10881">
                  <c:v>6.017195980797784</c:v>
                </c:pt>
                <c:pt idx="10882">
                  <c:v>6.017322328337189</c:v>
                </c:pt>
                <c:pt idx="10883">
                  <c:v>6.017401058188476</c:v>
                </c:pt>
                <c:pt idx="10884">
                  <c:v>6.017551159456975</c:v>
                </c:pt>
                <c:pt idx="10885">
                  <c:v>6.017724584807778</c:v>
                </c:pt>
                <c:pt idx="10886">
                  <c:v>6.017929392990168</c:v>
                </c:pt>
                <c:pt idx="10887">
                  <c:v>6.01803178336875</c:v>
                </c:pt>
                <c:pt idx="10888">
                  <c:v>6.018001172611461</c:v>
                </c:pt>
                <c:pt idx="10889">
                  <c:v>6.018174279164826</c:v>
                </c:pt>
                <c:pt idx="10890">
                  <c:v>0.0</c:v>
                </c:pt>
                <c:pt idx="10891">
                  <c:v>0.0</c:v>
                </c:pt>
                <c:pt idx="10892">
                  <c:v>0.0</c:v>
                </c:pt>
                <c:pt idx="10893">
                  <c:v>0.0</c:v>
                </c:pt>
                <c:pt idx="10894">
                  <c:v>0.0</c:v>
                </c:pt>
                <c:pt idx="10895">
                  <c:v>0.0</c:v>
                </c:pt>
                <c:pt idx="10896">
                  <c:v>0.0</c:v>
                </c:pt>
                <c:pt idx="10897">
                  <c:v>0.0</c:v>
                </c:pt>
                <c:pt idx="10898">
                  <c:v>0.0</c:v>
                </c:pt>
                <c:pt idx="10899">
                  <c:v>0.0</c:v>
                </c:pt>
                <c:pt idx="10900">
                  <c:v>6.017022498243944</c:v>
                </c:pt>
                <c:pt idx="10901">
                  <c:v>6.017070062998195</c:v>
                </c:pt>
                <c:pt idx="10902">
                  <c:v>6.01708638387765</c:v>
                </c:pt>
                <c:pt idx="10903">
                  <c:v>6.017338432844268</c:v>
                </c:pt>
                <c:pt idx="10904">
                  <c:v>6.017212593038479</c:v>
                </c:pt>
                <c:pt idx="10905">
                  <c:v>6.017543501564981</c:v>
                </c:pt>
                <c:pt idx="10906">
                  <c:v>6.0177246379278</c:v>
                </c:pt>
                <c:pt idx="10907">
                  <c:v>6.017834953667637</c:v>
                </c:pt>
                <c:pt idx="10908">
                  <c:v>6.017882140609368</c:v>
                </c:pt>
                <c:pt idx="10909">
                  <c:v>6.01815818610751</c:v>
                </c:pt>
                <c:pt idx="10910">
                  <c:v>0.0</c:v>
                </c:pt>
                <c:pt idx="10911">
                  <c:v>0.0</c:v>
                </c:pt>
                <c:pt idx="10912">
                  <c:v>0.0</c:v>
                </c:pt>
                <c:pt idx="10913">
                  <c:v>0.0</c:v>
                </c:pt>
                <c:pt idx="10914">
                  <c:v>0.0</c:v>
                </c:pt>
                <c:pt idx="10915">
                  <c:v>0.0</c:v>
                </c:pt>
                <c:pt idx="10916">
                  <c:v>0.0</c:v>
                </c:pt>
                <c:pt idx="10917">
                  <c:v>0.0</c:v>
                </c:pt>
                <c:pt idx="10918">
                  <c:v>0.0</c:v>
                </c:pt>
                <c:pt idx="10919">
                  <c:v>0.0</c:v>
                </c:pt>
                <c:pt idx="10920">
                  <c:v>6.017101274192354</c:v>
                </c:pt>
                <c:pt idx="10921">
                  <c:v>6.017039022143032</c:v>
                </c:pt>
                <c:pt idx="10922">
                  <c:v>6.017298680589188</c:v>
                </c:pt>
                <c:pt idx="10923">
                  <c:v>6.017330613596894</c:v>
                </c:pt>
                <c:pt idx="10924">
                  <c:v>6.017511777918235</c:v>
                </c:pt>
                <c:pt idx="10925">
                  <c:v>6.017614232098019</c:v>
                </c:pt>
                <c:pt idx="10926">
                  <c:v>6.017756282713023</c:v>
                </c:pt>
                <c:pt idx="10927">
                  <c:v>6.017921598173356</c:v>
                </c:pt>
                <c:pt idx="10928">
                  <c:v>6.017906221287477</c:v>
                </c:pt>
                <c:pt idx="10929">
                  <c:v>6.017922027514734</c:v>
                </c:pt>
                <c:pt idx="10930">
                  <c:v>0.0</c:v>
                </c:pt>
                <c:pt idx="10931">
                  <c:v>0.0</c:v>
                </c:pt>
                <c:pt idx="10932">
                  <c:v>0.0</c:v>
                </c:pt>
                <c:pt idx="10933">
                  <c:v>0.0</c:v>
                </c:pt>
                <c:pt idx="10934">
                  <c:v>0.0</c:v>
                </c:pt>
                <c:pt idx="10935">
                  <c:v>0.0</c:v>
                </c:pt>
                <c:pt idx="10936">
                  <c:v>0.0</c:v>
                </c:pt>
                <c:pt idx="10937">
                  <c:v>0.0</c:v>
                </c:pt>
                <c:pt idx="10938">
                  <c:v>0.0</c:v>
                </c:pt>
                <c:pt idx="10939">
                  <c:v>0.0</c:v>
                </c:pt>
                <c:pt idx="10940">
                  <c:v>6.017108879027464</c:v>
                </c:pt>
                <c:pt idx="10941">
                  <c:v>6.017187988708342</c:v>
                </c:pt>
                <c:pt idx="10942">
                  <c:v>6.017251363477889</c:v>
                </c:pt>
                <c:pt idx="10943">
                  <c:v>6.017306599157976</c:v>
                </c:pt>
                <c:pt idx="10944">
                  <c:v>6.017472452952997</c:v>
                </c:pt>
                <c:pt idx="10945">
                  <c:v>6.01763012433169</c:v>
                </c:pt>
                <c:pt idx="10946">
                  <c:v>6.017764338488934</c:v>
                </c:pt>
                <c:pt idx="10947">
                  <c:v>6.017906096621775</c:v>
                </c:pt>
                <c:pt idx="10948">
                  <c:v>6.018087572708539</c:v>
                </c:pt>
                <c:pt idx="10949">
                  <c:v>6.018292202611591</c:v>
                </c:pt>
                <c:pt idx="10950">
                  <c:v>0.0</c:v>
                </c:pt>
                <c:pt idx="10951">
                  <c:v>0.0</c:v>
                </c:pt>
                <c:pt idx="10952">
                  <c:v>0.0</c:v>
                </c:pt>
                <c:pt idx="10953">
                  <c:v>0.0</c:v>
                </c:pt>
                <c:pt idx="10954">
                  <c:v>0.0</c:v>
                </c:pt>
                <c:pt idx="10955">
                  <c:v>0.0</c:v>
                </c:pt>
                <c:pt idx="10956">
                  <c:v>0.0</c:v>
                </c:pt>
                <c:pt idx="10957">
                  <c:v>0.0</c:v>
                </c:pt>
                <c:pt idx="10958">
                  <c:v>0.0</c:v>
                </c:pt>
                <c:pt idx="10959">
                  <c:v>0.0</c:v>
                </c:pt>
                <c:pt idx="10960">
                  <c:v>6.017180038622667</c:v>
                </c:pt>
                <c:pt idx="10961">
                  <c:v>6.017227258386811</c:v>
                </c:pt>
                <c:pt idx="10962">
                  <c:v>6.017204219167008</c:v>
                </c:pt>
                <c:pt idx="10963">
                  <c:v>6.017377622325466</c:v>
                </c:pt>
                <c:pt idx="10964">
                  <c:v>6.017583117934993</c:v>
                </c:pt>
                <c:pt idx="10965">
                  <c:v>6.01744912171318</c:v>
                </c:pt>
                <c:pt idx="10966">
                  <c:v>6.017921770834561</c:v>
                </c:pt>
                <c:pt idx="10967">
                  <c:v>6.018134379334499</c:v>
                </c:pt>
                <c:pt idx="10968">
                  <c:v>6.018158534589849</c:v>
                </c:pt>
                <c:pt idx="10969">
                  <c:v>6.018340004999988</c:v>
                </c:pt>
                <c:pt idx="10970">
                  <c:v>0.0</c:v>
                </c:pt>
                <c:pt idx="10971">
                  <c:v>0.0</c:v>
                </c:pt>
                <c:pt idx="10972">
                  <c:v>0.0</c:v>
                </c:pt>
                <c:pt idx="10973">
                  <c:v>0.0</c:v>
                </c:pt>
                <c:pt idx="10974">
                  <c:v>0.0</c:v>
                </c:pt>
                <c:pt idx="10975">
                  <c:v>0.0</c:v>
                </c:pt>
                <c:pt idx="10976">
                  <c:v>0.0</c:v>
                </c:pt>
                <c:pt idx="10977">
                  <c:v>0.0</c:v>
                </c:pt>
                <c:pt idx="10978">
                  <c:v>0.0</c:v>
                </c:pt>
                <c:pt idx="10979">
                  <c:v>0.0</c:v>
                </c:pt>
                <c:pt idx="10980">
                  <c:v>6.017210832773607</c:v>
                </c:pt>
                <c:pt idx="10981">
                  <c:v>6.017164488685631</c:v>
                </c:pt>
                <c:pt idx="10982">
                  <c:v>6.017353659191778</c:v>
                </c:pt>
                <c:pt idx="10983">
                  <c:v>6.017409456346743</c:v>
                </c:pt>
                <c:pt idx="10984">
                  <c:v>6.017637378066197</c:v>
                </c:pt>
                <c:pt idx="10985">
                  <c:v>6.017645856816461</c:v>
                </c:pt>
                <c:pt idx="10986">
                  <c:v>6.017708905786979</c:v>
                </c:pt>
                <c:pt idx="10987">
                  <c:v>6.018000794825358</c:v>
                </c:pt>
                <c:pt idx="10988">
                  <c:v>6.018087369956564</c:v>
                </c:pt>
                <c:pt idx="10989">
                  <c:v>6.018339150959022</c:v>
                </c:pt>
                <c:pt idx="10990">
                  <c:v>0.0</c:v>
                </c:pt>
                <c:pt idx="10991">
                  <c:v>0.0</c:v>
                </c:pt>
                <c:pt idx="10992">
                  <c:v>0.0</c:v>
                </c:pt>
                <c:pt idx="10993">
                  <c:v>0.0</c:v>
                </c:pt>
                <c:pt idx="10994">
                  <c:v>0.0</c:v>
                </c:pt>
                <c:pt idx="10995">
                  <c:v>0.0</c:v>
                </c:pt>
                <c:pt idx="10996">
                  <c:v>0.0</c:v>
                </c:pt>
                <c:pt idx="10997">
                  <c:v>0.0</c:v>
                </c:pt>
                <c:pt idx="10998">
                  <c:v>0.0</c:v>
                </c:pt>
                <c:pt idx="10999">
                  <c:v>0.0</c:v>
                </c:pt>
                <c:pt idx="11000">
                  <c:v>6.016967125610477</c:v>
                </c:pt>
                <c:pt idx="11001">
                  <c:v>6.017219997674838</c:v>
                </c:pt>
                <c:pt idx="11002">
                  <c:v>6.01726732647649</c:v>
                </c:pt>
                <c:pt idx="11003">
                  <c:v>6.01729142416048</c:v>
                </c:pt>
                <c:pt idx="11004">
                  <c:v>6.017495936725427</c:v>
                </c:pt>
                <c:pt idx="11005">
                  <c:v>6.017519719717225</c:v>
                </c:pt>
                <c:pt idx="11006">
                  <c:v>6.017701117161192</c:v>
                </c:pt>
                <c:pt idx="11007">
                  <c:v>6.017819710009094</c:v>
                </c:pt>
                <c:pt idx="11008">
                  <c:v>6.017961467925713</c:v>
                </c:pt>
                <c:pt idx="11009">
                  <c:v>6.017985303025741</c:v>
                </c:pt>
                <c:pt idx="11010">
                  <c:v>0.0</c:v>
                </c:pt>
                <c:pt idx="11011">
                  <c:v>0.0</c:v>
                </c:pt>
                <c:pt idx="11012">
                  <c:v>0.0</c:v>
                </c:pt>
                <c:pt idx="11013">
                  <c:v>0.0</c:v>
                </c:pt>
                <c:pt idx="11014">
                  <c:v>0.0</c:v>
                </c:pt>
                <c:pt idx="11015">
                  <c:v>0.0</c:v>
                </c:pt>
                <c:pt idx="11016">
                  <c:v>0.0</c:v>
                </c:pt>
                <c:pt idx="11017">
                  <c:v>0.0</c:v>
                </c:pt>
                <c:pt idx="11018">
                  <c:v>0.0</c:v>
                </c:pt>
                <c:pt idx="11019">
                  <c:v>0.0</c:v>
                </c:pt>
                <c:pt idx="11020">
                  <c:v>6.017022437064186</c:v>
                </c:pt>
                <c:pt idx="11021">
                  <c:v>6.017148610227594</c:v>
                </c:pt>
                <c:pt idx="11022">
                  <c:v>6.017227635797764</c:v>
                </c:pt>
                <c:pt idx="11023">
                  <c:v>6.017291369459357</c:v>
                </c:pt>
                <c:pt idx="11024">
                  <c:v>6.017283350639778</c:v>
                </c:pt>
                <c:pt idx="11025">
                  <c:v>6.01748033915181</c:v>
                </c:pt>
                <c:pt idx="11026">
                  <c:v>6.017645876428134</c:v>
                </c:pt>
                <c:pt idx="11027">
                  <c:v>6.017850924501515</c:v>
                </c:pt>
                <c:pt idx="11028">
                  <c:v>6.017851220133895</c:v>
                </c:pt>
                <c:pt idx="11029">
                  <c:v>6.018001036157084</c:v>
                </c:pt>
                <c:pt idx="11030">
                  <c:v>0.0</c:v>
                </c:pt>
                <c:pt idx="11031">
                  <c:v>0.0</c:v>
                </c:pt>
                <c:pt idx="11032">
                  <c:v>0.0</c:v>
                </c:pt>
                <c:pt idx="11033">
                  <c:v>0.0</c:v>
                </c:pt>
                <c:pt idx="11034">
                  <c:v>0.0</c:v>
                </c:pt>
                <c:pt idx="11035">
                  <c:v>0.0</c:v>
                </c:pt>
                <c:pt idx="11036">
                  <c:v>0.0</c:v>
                </c:pt>
                <c:pt idx="11037">
                  <c:v>0.0</c:v>
                </c:pt>
                <c:pt idx="11038">
                  <c:v>0.0</c:v>
                </c:pt>
                <c:pt idx="11039">
                  <c:v>0.0</c:v>
                </c:pt>
                <c:pt idx="11040">
                  <c:v>6.017092858780638</c:v>
                </c:pt>
                <c:pt idx="11041">
                  <c:v>6.01731432932363</c:v>
                </c:pt>
                <c:pt idx="11042">
                  <c:v>6.017086525228144</c:v>
                </c:pt>
                <c:pt idx="11043">
                  <c:v>6.01727569202744</c:v>
                </c:pt>
                <c:pt idx="11044">
                  <c:v>6.017519480014432</c:v>
                </c:pt>
                <c:pt idx="11045">
                  <c:v>6.017692802884877</c:v>
                </c:pt>
                <c:pt idx="11046">
                  <c:v>6.017889935011349</c:v>
                </c:pt>
                <c:pt idx="11047">
                  <c:v>6.017890066863249</c:v>
                </c:pt>
                <c:pt idx="11048">
                  <c:v>6.018205555033974</c:v>
                </c:pt>
                <c:pt idx="11049">
                  <c:v>6.018166167536941</c:v>
                </c:pt>
                <c:pt idx="11050">
                  <c:v>0.0</c:v>
                </c:pt>
                <c:pt idx="11051">
                  <c:v>0.0</c:v>
                </c:pt>
                <c:pt idx="11052">
                  <c:v>0.0</c:v>
                </c:pt>
                <c:pt idx="11053">
                  <c:v>0.0</c:v>
                </c:pt>
                <c:pt idx="11054">
                  <c:v>0.0</c:v>
                </c:pt>
                <c:pt idx="11055">
                  <c:v>0.0</c:v>
                </c:pt>
                <c:pt idx="11056">
                  <c:v>0.0</c:v>
                </c:pt>
                <c:pt idx="11057">
                  <c:v>0.0</c:v>
                </c:pt>
                <c:pt idx="11058">
                  <c:v>0.0</c:v>
                </c:pt>
                <c:pt idx="11059">
                  <c:v>0.0</c:v>
                </c:pt>
                <c:pt idx="11060">
                  <c:v>6.017273886358324</c:v>
                </c:pt>
                <c:pt idx="11061">
                  <c:v>6.017368904539936</c:v>
                </c:pt>
                <c:pt idx="11062">
                  <c:v>6.017102061561504</c:v>
                </c:pt>
                <c:pt idx="11063">
                  <c:v>6.017370018847208</c:v>
                </c:pt>
                <c:pt idx="11064">
                  <c:v>6.017496236083278</c:v>
                </c:pt>
                <c:pt idx="11065">
                  <c:v>6.017582692219265</c:v>
                </c:pt>
                <c:pt idx="11066">
                  <c:v>6.017764413911637</c:v>
                </c:pt>
                <c:pt idx="11067">
                  <c:v>6.018040121957537</c:v>
                </c:pt>
                <c:pt idx="11068">
                  <c:v>6.017945547875111</c:v>
                </c:pt>
                <c:pt idx="11069">
                  <c:v>6.018024346330169</c:v>
                </c:pt>
                <c:pt idx="11070">
                  <c:v>0.0</c:v>
                </c:pt>
                <c:pt idx="11071">
                  <c:v>0.0</c:v>
                </c:pt>
                <c:pt idx="11072">
                  <c:v>0.0</c:v>
                </c:pt>
                <c:pt idx="11073">
                  <c:v>0.0</c:v>
                </c:pt>
                <c:pt idx="11074">
                  <c:v>0.0</c:v>
                </c:pt>
                <c:pt idx="11075">
                  <c:v>0.0</c:v>
                </c:pt>
                <c:pt idx="11076">
                  <c:v>0.0</c:v>
                </c:pt>
                <c:pt idx="11077">
                  <c:v>0.0</c:v>
                </c:pt>
                <c:pt idx="11078">
                  <c:v>0.0</c:v>
                </c:pt>
                <c:pt idx="11079">
                  <c:v>0.0</c:v>
                </c:pt>
                <c:pt idx="11080">
                  <c:v>6.01708522589462</c:v>
                </c:pt>
                <c:pt idx="11081">
                  <c:v>6.017235254824008</c:v>
                </c:pt>
                <c:pt idx="11082">
                  <c:v>6.017148793365546</c:v>
                </c:pt>
                <c:pt idx="11083">
                  <c:v>6.017424998201506</c:v>
                </c:pt>
                <c:pt idx="11084">
                  <c:v>6.017637511297127</c:v>
                </c:pt>
                <c:pt idx="11085">
                  <c:v>6.017629884712715</c:v>
                </c:pt>
                <c:pt idx="11086">
                  <c:v>6.017772389713047</c:v>
                </c:pt>
                <c:pt idx="11087">
                  <c:v>6.01787476967861</c:v>
                </c:pt>
                <c:pt idx="11088">
                  <c:v>6.01806377542189</c:v>
                </c:pt>
                <c:pt idx="11089">
                  <c:v>6.018276167502322</c:v>
                </c:pt>
                <c:pt idx="11090">
                  <c:v>0.0</c:v>
                </c:pt>
                <c:pt idx="11091">
                  <c:v>0.0</c:v>
                </c:pt>
                <c:pt idx="11092">
                  <c:v>0.0</c:v>
                </c:pt>
                <c:pt idx="11093">
                  <c:v>0.0</c:v>
                </c:pt>
                <c:pt idx="11094">
                  <c:v>0.0</c:v>
                </c:pt>
                <c:pt idx="11095">
                  <c:v>0.0</c:v>
                </c:pt>
                <c:pt idx="11096">
                  <c:v>0.0</c:v>
                </c:pt>
                <c:pt idx="11097">
                  <c:v>0.0</c:v>
                </c:pt>
                <c:pt idx="11098">
                  <c:v>0.0</c:v>
                </c:pt>
                <c:pt idx="11099">
                  <c:v>0.0</c:v>
                </c:pt>
                <c:pt idx="11100">
                  <c:v>6.016990793622773</c:v>
                </c:pt>
                <c:pt idx="11101">
                  <c:v>6.017156519929808</c:v>
                </c:pt>
                <c:pt idx="11102">
                  <c:v>6.017259563955029</c:v>
                </c:pt>
                <c:pt idx="11103">
                  <c:v>6.017298973400909</c:v>
                </c:pt>
                <c:pt idx="11104">
                  <c:v>6.017433366184139</c:v>
                </c:pt>
                <c:pt idx="11105">
                  <c:v>6.017638065062295</c:v>
                </c:pt>
                <c:pt idx="11106">
                  <c:v>6.017929697780838</c:v>
                </c:pt>
                <c:pt idx="11107">
                  <c:v>6.017780249271826</c:v>
                </c:pt>
                <c:pt idx="11108">
                  <c:v>6.017953657655854</c:v>
                </c:pt>
                <c:pt idx="11109">
                  <c:v>6.01819823258448</c:v>
                </c:pt>
                <c:pt idx="11110">
                  <c:v>0.0</c:v>
                </c:pt>
                <c:pt idx="11111">
                  <c:v>0.0</c:v>
                </c:pt>
                <c:pt idx="11112">
                  <c:v>0.0</c:v>
                </c:pt>
                <c:pt idx="11113">
                  <c:v>0.0</c:v>
                </c:pt>
                <c:pt idx="11114">
                  <c:v>0.0</c:v>
                </c:pt>
                <c:pt idx="11115">
                  <c:v>0.0</c:v>
                </c:pt>
                <c:pt idx="11116">
                  <c:v>0.0</c:v>
                </c:pt>
                <c:pt idx="11117">
                  <c:v>0.0</c:v>
                </c:pt>
                <c:pt idx="11118">
                  <c:v>0.0</c:v>
                </c:pt>
                <c:pt idx="11119">
                  <c:v>0.0</c:v>
                </c:pt>
                <c:pt idx="11120">
                  <c:v>6.017305721547832</c:v>
                </c:pt>
                <c:pt idx="11121">
                  <c:v>6.017274865304358</c:v>
                </c:pt>
                <c:pt idx="11122">
                  <c:v>6.017211981326199</c:v>
                </c:pt>
                <c:pt idx="11123">
                  <c:v>6.017448299424668</c:v>
                </c:pt>
                <c:pt idx="11124">
                  <c:v>6.017488019717406</c:v>
                </c:pt>
                <c:pt idx="11125">
                  <c:v>6.017417713474908</c:v>
                </c:pt>
                <c:pt idx="11126">
                  <c:v>6.017835385085267</c:v>
                </c:pt>
                <c:pt idx="11127">
                  <c:v>6.017890363943438</c:v>
                </c:pt>
                <c:pt idx="11128">
                  <c:v>6.018094992061502</c:v>
                </c:pt>
                <c:pt idx="11129">
                  <c:v>6.018237331805429</c:v>
                </c:pt>
                <c:pt idx="11130">
                  <c:v>0.0</c:v>
                </c:pt>
                <c:pt idx="11131">
                  <c:v>0.0</c:v>
                </c:pt>
                <c:pt idx="11132">
                  <c:v>0.0</c:v>
                </c:pt>
                <c:pt idx="11133">
                  <c:v>0.0</c:v>
                </c:pt>
                <c:pt idx="11134">
                  <c:v>0.0</c:v>
                </c:pt>
                <c:pt idx="11135">
                  <c:v>0.0</c:v>
                </c:pt>
                <c:pt idx="11136">
                  <c:v>0.0</c:v>
                </c:pt>
                <c:pt idx="11137">
                  <c:v>0.0</c:v>
                </c:pt>
                <c:pt idx="11138">
                  <c:v>0.0</c:v>
                </c:pt>
                <c:pt idx="11139">
                  <c:v>0.0</c:v>
                </c:pt>
                <c:pt idx="11140">
                  <c:v>6.017132608137605</c:v>
                </c:pt>
                <c:pt idx="11141">
                  <c:v>6.017125382413683</c:v>
                </c:pt>
                <c:pt idx="11142">
                  <c:v>6.01710989302342</c:v>
                </c:pt>
                <c:pt idx="11143">
                  <c:v>6.017345978579149</c:v>
                </c:pt>
                <c:pt idx="11144">
                  <c:v>6.01760639727016</c:v>
                </c:pt>
                <c:pt idx="11145">
                  <c:v>6.017567575351618</c:v>
                </c:pt>
                <c:pt idx="11146">
                  <c:v>6.017740553425202</c:v>
                </c:pt>
                <c:pt idx="11147">
                  <c:v>6.017764596447389</c:v>
                </c:pt>
                <c:pt idx="11148">
                  <c:v>6.01789824365096</c:v>
                </c:pt>
                <c:pt idx="11149">
                  <c:v>6.018151290479254</c:v>
                </c:pt>
                <c:pt idx="11150">
                  <c:v>0.0</c:v>
                </c:pt>
                <c:pt idx="11151">
                  <c:v>0.0</c:v>
                </c:pt>
                <c:pt idx="11152">
                  <c:v>0.0</c:v>
                </c:pt>
                <c:pt idx="11153">
                  <c:v>0.0</c:v>
                </c:pt>
                <c:pt idx="11154">
                  <c:v>0.0</c:v>
                </c:pt>
                <c:pt idx="11155">
                  <c:v>0.0</c:v>
                </c:pt>
                <c:pt idx="11156">
                  <c:v>0.0</c:v>
                </c:pt>
                <c:pt idx="11157">
                  <c:v>0.0</c:v>
                </c:pt>
                <c:pt idx="11158">
                  <c:v>0.0</c:v>
                </c:pt>
                <c:pt idx="11159">
                  <c:v>0.0</c:v>
                </c:pt>
                <c:pt idx="11160">
                  <c:v>6.017101201026585</c:v>
                </c:pt>
                <c:pt idx="11161">
                  <c:v>6.017085975059388</c:v>
                </c:pt>
                <c:pt idx="11162">
                  <c:v>6.017322328337189</c:v>
                </c:pt>
                <c:pt idx="11163">
                  <c:v>6.017441098686071</c:v>
                </c:pt>
                <c:pt idx="11164">
                  <c:v>6.017393616461114</c:v>
                </c:pt>
                <c:pt idx="11165">
                  <c:v>6.017574640963637</c:v>
                </c:pt>
                <c:pt idx="11166">
                  <c:v>6.017811658763195</c:v>
                </c:pt>
                <c:pt idx="11167">
                  <c:v>6.017851117808465</c:v>
                </c:pt>
                <c:pt idx="11168">
                  <c:v>6.018087082806523</c:v>
                </c:pt>
                <c:pt idx="11169">
                  <c:v>6.01835525533107</c:v>
                </c:pt>
                <c:pt idx="11170">
                  <c:v>0.0</c:v>
                </c:pt>
                <c:pt idx="11171">
                  <c:v>0.0</c:v>
                </c:pt>
                <c:pt idx="11172">
                  <c:v>0.0</c:v>
                </c:pt>
                <c:pt idx="11173">
                  <c:v>0.0</c:v>
                </c:pt>
                <c:pt idx="11174">
                  <c:v>0.0</c:v>
                </c:pt>
                <c:pt idx="11175">
                  <c:v>0.0</c:v>
                </c:pt>
                <c:pt idx="11176">
                  <c:v>0.0</c:v>
                </c:pt>
                <c:pt idx="11177">
                  <c:v>0.0</c:v>
                </c:pt>
                <c:pt idx="11178">
                  <c:v>0.0</c:v>
                </c:pt>
                <c:pt idx="11179">
                  <c:v>0.0</c:v>
                </c:pt>
                <c:pt idx="11180">
                  <c:v>6.01721962038954</c:v>
                </c:pt>
                <c:pt idx="11181">
                  <c:v>6.017195985328532</c:v>
                </c:pt>
                <c:pt idx="11182">
                  <c:v>6.017220238911077</c:v>
                </c:pt>
                <c:pt idx="11183">
                  <c:v>6.017259649287425</c:v>
                </c:pt>
                <c:pt idx="11184">
                  <c:v>6.01748783594507</c:v>
                </c:pt>
                <c:pt idx="11185">
                  <c:v>6.017780066428938</c:v>
                </c:pt>
                <c:pt idx="11186">
                  <c:v>6.017803740037628</c:v>
                </c:pt>
                <c:pt idx="11187">
                  <c:v>6.018087142366285</c:v>
                </c:pt>
                <c:pt idx="11188">
                  <c:v>6.018103246068733</c:v>
                </c:pt>
                <c:pt idx="11189">
                  <c:v>6.018134704801215</c:v>
                </c:pt>
                <c:pt idx="11190">
                  <c:v>0.0</c:v>
                </c:pt>
                <c:pt idx="11191">
                  <c:v>0.0</c:v>
                </c:pt>
                <c:pt idx="11192">
                  <c:v>0.0</c:v>
                </c:pt>
                <c:pt idx="11193">
                  <c:v>0.0</c:v>
                </c:pt>
                <c:pt idx="11194">
                  <c:v>0.0</c:v>
                </c:pt>
                <c:pt idx="11195">
                  <c:v>0.0</c:v>
                </c:pt>
                <c:pt idx="11196">
                  <c:v>0.0</c:v>
                </c:pt>
                <c:pt idx="11197">
                  <c:v>0.0</c:v>
                </c:pt>
                <c:pt idx="11198">
                  <c:v>0.0</c:v>
                </c:pt>
                <c:pt idx="11199">
                  <c:v>0.0</c:v>
                </c:pt>
                <c:pt idx="11200">
                  <c:v>6.017109242302737</c:v>
                </c:pt>
                <c:pt idx="11201">
                  <c:v>6.017376932509888</c:v>
                </c:pt>
                <c:pt idx="11202">
                  <c:v>6.017345552448011</c:v>
                </c:pt>
                <c:pt idx="11203">
                  <c:v>6.017432623427029</c:v>
                </c:pt>
                <c:pt idx="11204">
                  <c:v>6.017795240336667</c:v>
                </c:pt>
                <c:pt idx="11205">
                  <c:v>6.017661532360727</c:v>
                </c:pt>
                <c:pt idx="11206">
                  <c:v>6.017889709668067</c:v>
                </c:pt>
                <c:pt idx="11207">
                  <c:v>6.017914096734104</c:v>
                </c:pt>
                <c:pt idx="11208">
                  <c:v>6.017992684382464</c:v>
                </c:pt>
                <c:pt idx="11209">
                  <c:v>6.018315918749964</c:v>
                </c:pt>
                <c:pt idx="11210">
                  <c:v>0.0</c:v>
                </c:pt>
                <c:pt idx="11211">
                  <c:v>0.0</c:v>
                </c:pt>
                <c:pt idx="11212">
                  <c:v>0.0</c:v>
                </c:pt>
                <c:pt idx="11213">
                  <c:v>0.0</c:v>
                </c:pt>
                <c:pt idx="11214">
                  <c:v>0.0</c:v>
                </c:pt>
                <c:pt idx="11215">
                  <c:v>0.0</c:v>
                </c:pt>
                <c:pt idx="11216">
                  <c:v>0.0</c:v>
                </c:pt>
                <c:pt idx="11217">
                  <c:v>0.0</c:v>
                </c:pt>
                <c:pt idx="11218">
                  <c:v>0.0</c:v>
                </c:pt>
                <c:pt idx="11219">
                  <c:v>0.0</c:v>
                </c:pt>
                <c:pt idx="11220">
                  <c:v>6.017510513118695</c:v>
                </c:pt>
                <c:pt idx="11221">
                  <c:v>6.017510829656636</c:v>
                </c:pt>
                <c:pt idx="11222">
                  <c:v>6.017503039349646</c:v>
                </c:pt>
                <c:pt idx="11223">
                  <c:v>6.017496210143854</c:v>
                </c:pt>
                <c:pt idx="11224">
                  <c:v>6.017732244673446</c:v>
                </c:pt>
                <c:pt idx="11225">
                  <c:v>6.018016163086465</c:v>
                </c:pt>
                <c:pt idx="11226">
                  <c:v>6.018016025745561</c:v>
                </c:pt>
                <c:pt idx="11227">
                  <c:v>6.017992692839681</c:v>
                </c:pt>
                <c:pt idx="11228">
                  <c:v>6.018362986897452</c:v>
                </c:pt>
                <c:pt idx="11229">
                  <c:v>6.018402686729408</c:v>
                </c:pt>
                <c:pt idx="11230">
                  <c:v>0.0</c:v>
                </c:pt>
                <c:pt idx="11231">
                  <c:v>0.0</c:v>
                </c:pt>
                <c:pt idx="11232">
                  <c:v>0.0</c:v>
                </c:pt>
                <c:pt idx="11233">
                  <c:v>0.0</c:v>
                </c:pt>
                <c:pt idx="11234">
                  <c:v>0.0</c:v>
                </c:pt>
                <c:pt idx="11235">
                  <c:v>0.0</c:v>
                </c:pt>
                <c:pt idx="11236">
                  <c:v>0.0</c:v>
                </c:pt>
                <c:pt idx="11237">
                  <c:v>0.0</c:v>
                </c:pt>
                <c:pt idx="11238">
                  <c:v>0.0</c:v>
                </c:pt>
                <c:pt idx="11239">
                  <c:v>0.0</c:v>
                </c:pt>
                <c:pt idx="11240">
                  <c:v>6.017392210908544</c:v>
                </c:pt>
                <c:pt idx="11241">
                  <c:v>6.017353204368723</c:v>
                </c:pt>
                <c:pt idx="11242">
                  <c:v>6.017424543484322</c:v>
                </c:pt>
                <c:pt idx="11243">
                  <c:v>6.017480108062585</c:v>
                </c:pt>
                <c:pt idx="11244">
                  <c:v>6.017732248642606</c:v>
                </c:pt>
                <c:pt idx="11245">
                  <c:v>6.017779863001321</c:v>
                </c:pt>
                <c:pt idx="11246">
                  <c:v>6.01803968549606</c:v>
                </c:pt>
                <c:pt idx="11247">
                  <c:v>6.018212801297225</c:v>
                </c:pt>
                <c:pt idx="11248">
                  <c:v>6.018370909606904</c:v>
                </c:pt>
                <c:pt idx="11249">
                  <c:v>6.018473361272394</c:v>
                </c:pt>
                <c:pt idx="11250">
                  <c:v>0.0</c:v>
                </c:pt>
                <c:pt idx="11251">
                  <c:v>0.0</c:v>
                </c:pt>
                <c:pt idx="11252">
                  <c:v>0.0</c:v>
                </c:pt>
                <c:pt idx="11253">
                  <c:v>0.0</c:v>
                </c:pt>
                <c:pt idx="11254">
                  <c:v>0.0</c:v>
                </c:pt>
                <c:pt idx="11255">
                  <c:v>0.0</c:v>
                </c:pt>
                <c:pt idx="11256">
                  <c:v>0.0</c:v>
                </c:pt>
                <c:pt idx="11257">
                  <c:v>0.0</c:v>
                </c:pt>
                <c:pt idx="11258">
                  <c:v>0.0</c:v>
                </c:pt>
                <c:pt idx="11259">
                  <c:v>0.0</c:v>
                </c:pt>
                <c:pt idx="11260">
                  <c:v>6.017290044620544</c:v>
                </c:pt>
                <c:pt idx="11261">
                  <c:v>6.017290365923412</c:v>
                </c:pt>
                <c:pt idx="11262">
                  <c:v>6.017456088820602</c:v>
                </c:pt>
                <c:pt idx="11263">
                  <c:v>6.017637861533077</c:v>
                </c:pt>
                <c:pt idx="11264">
                  <c:v>6.017645562817973</c:v>
                </c:pt>
                <c:pt idx="11265">
                  <c:v>6.017850105689066</c:v>
                </c:pt>
                <c:pt idx="11266">
                  <c:v>6.018031699402246</c:v>
                </c:pt>
                <c:pt idx="11267">
                  <c:v>6.018008358038514</c:v>
                </c:pt>
                <c:pt idx="11268">
                  <c:v>6.018252865029603</c:v>
                </c:pt>
                <c:pt idx="11269">
                  <c:v>6.018536543478604</c:v>
                </c:pt>
                <c:pt idx="11270">
                  <c:v>0.0</c:v>
                </c:pt>
                <c:pt idx="11271">
                  <c:v>0.0</c:v>
                </c:pt>
                <c:pt idx="11272">
                  <c:v>0.0</c:v>
                </c:pt>
                <c:pt idx="11273">
                  <c:v>0.0</c:v>
                </c:pt>
                <c:pt idx="11274">
                  <c:v>0.0</c:v>
                </c:pt>
                <c:pt idx="11275">
                  <c:v>0.0</c:v>
                </c:pt>
                <c:pt idx="11276">
                  <c:v>0.0</c:v>
                </c:pt>
                <c:pt idx="11277">
                  <c:v>0.0</c:v>
                </c:pt>
                <c:pt idx="11278">
                  <c:v>0.0</c:v>
                </c:pt>
                <c:pt idx="11279">
                  <c:v>0.0</c:v>
                </c:pt>
                <c:pt idx="11280">
                  <c:v>6.017250583755084</c:v>
                </c:pt>
                <c:pt idx="11281">
                  <c:v>6.017519061921368</c:v>
                </c:pt>
                <c:pt idx="11282">
                  <c:v>6.017338057324896</c:v>
                </c:pt>
                <c:pt idx="11283">
                  <c:v>6.017417081770094</c:v>
                </c:pt>
                <c:pt idx="11284">
                  <c:v>6.01784232172393</c:v>
                </c:pt>
                <c:pt idx="11285">
                  <c:v>6.018039386990782</c:v>
                </c:pt>
                <c:pt idx="11286">
                  <c:v>6.017992241097054</c:v>
                </c:pt>
                <c:pt idx="11287">
                  <c:v>6.018024090576001</c:v>
                </c:pt>
                <c:pt idx="11288">
                  <c:v>6.0182921332947</c:v>
                </c:pt>
                <c:pt idx="11289">
                  <c:v>6.018473490012985</c:v>
                </c:pt>
                <c:pt idx="11290">
                  <c:v>0.0</c:v>
                </c:pt>
                <c:pt idx="11291">
                  <c:v>0.0</c:v>
                </c:pt>
                <c:pt idx="11292">
                  <c:v>0.0</c:v>
                </c:pt>
                <c:pt idx="11293">
                  <c:v>0.0</c:v>
                </c:pt>
                <c:pt idx="11294">
                  <c:v>0.0</c:v>
                </c:pt>
                <c:pt idx="11295">
                  <c:v>0.0</c:v>
                </c:pt>
                <c:pt idx="11296">
                  <c:v>0.0</c:v>
                </c:pt>
                <c:pt idx="11297">
                  <c:v>0.0</c:v>
                </c:pt>
                <c:pt idx="11298">
                  <c:v>0.0</c:v>
                </c:pt>
                <c:pt idx="11299">
                  <c:v>0.0</c:v>
                </c:pt>
                <c:pt idx="11300">
                  <c:v>6.017439589309863</c:v>
                </c:pt>
                <c:pt idx="11301">
                  <c:v>6.017479255568026</c:v>
                </c:pt>
                <c:pt idx="11302">
                  <c:v>6.01751919768865</c:v>
                </c:pt>
                <c:pt idx="11303">
                  <c:v>6.017613838577579</c:v>
                </c:pt>
                <c:pt idx="11304">
                  <c:v>6.017913221046087</c:v>
                </c:pt>
                <c:pt idx="11305">
                  <c:v>6.017913403571238</c:v>
                </c:pt>
                <c:pt idx="11306">
                  <c:v>6.017984750346526</c:v>
                </c:pt>
                <c:pt idx="11307">
                  <c:v>6.018158354762714</c:v>
                </c:pt>
                <c:pt idx="11308">
                  <c:v>6.018189451052516</c:v>
                </c:pt>
                <c:pt idx="11309">
                  <c:v>6.018441780575473</c:v>
                </c:pt>
                <c:pt idx="11310">
                  <c:v>0.0</c:v>
                </c:pt>
                <c:pt idx="11311">
                  <c:v>0.0</c:v>
                </c:pt>
                <c:pt idx="11312">
                  <c:v>0.0</c:v>
                </c:pt>
                <c:pt idx="11313">
                  <c:v>0.0</c:v>
                </c:pt>
                <c:pt idx="11314">
                  <c:v>0.0</c:v>
                </c:pt>
                <c:pt idx="11315">
                  <c:v>0.0</c:v>
                </c:pt>
                <c:pt idx="11316">
                  <c:v>0.0</c:v>
                </c:pt>
                <c:pt idx="11317">
                  <c:v>0.0</c:v>
                </c:pt>
                <c:pt idx="11318">
                  <c:v>0.0</c:v>
                </c:pt>
                <c:pt idx="11319">
                  <c:v>0.0</c:v>
                </c:pt>
                <c:pt idx="11320">
                  <c:v>6.0173609358764</c:v>
                </c:pt>
                <c:pt idx="11321">
                  <c:v>6.017526798929694</c:v>
                </c:pt>
                <c:pt idx="11322">
                  <c:v>6.017463713219445</c:v>
                </c:pt>
                <c:pt idx="11323">
                  <c:v>6.017598109395784</c:v>
                </c:pt>
                <c:pt idx="11324">
                  <c:v>6.01770848182412</c:v>
                </c:pt>
                <c:pt idx="11325">
                  <c:v>6.017905616461005</c:v>
                </c:pt>
                <c:pt idx="11326">
                  <c:v>6.01815010955311</c:v>
                </c:pt>
                <c:pt idx="11327">
                  <c:v>6.018142371576976</c:v>
                </c:pt>
                <c:pt idx="11328">
                  <c:v>6.018276520401487</c:v>
                </c:pt>
                <c:pt idx="11329">
                  <c:v>6.018386531474855</c:v>
                </c:pt>
                <c:pt idx="11330">
                  <c:v>0.0</c:v>
                </c:pt>
                <c:pt idx="11331">
                  <c:v>0.0</c:v>
                </c:pt>
                <c:pt idx="11332">
                  <c:v>0.0</c:v>
                </c:pt>
                <c:pt idx="11333">
                  <c:v>0.0</c:v>
                </c:pt>
                <c:pt idx="11334">
                  <c:v>0.0</c:v>
                </c:pt>
                <c:pt idx="11335">
                  <c:v>0.0</c:v>
                </c:pt>
                <c:pt idx="11336">
                  <c:v>0.0</c:v>
                </c:pt>
                <c:pt idx="11337">
                  <c:v>0.0</c:v>
                </c:pt>
                <c:pt idx="11338">
                  <c:v>0.0</c:v>
                </c:pt>
                <c:pt idx="11339">
                  <c:v>0.0</c:v>
                </c:pt>
                <c:pt idx="11340">
                  <c:v>6.017282050689579</c:v>
                </c:pt>
                <c:pt idx="11341">
                  <c:v>6.017212001111205</c:v>
                </c:pt>
                <c:pt idx="11342">
                  <c:v>6.017495140934431</c:v>
                </c:pt>
                <c:pt idx="11343">
                  <c:v>6.017503727074382</c:v>
                </c:pt>
                <c:pt idx="11344">
                  <c:v>6.017559154301668</c:v>
                </c:pt>
                <c:pt idx="11345">
                  <c:v>6.017606474415468</c:v>
                </c:pt>
                <c:pt idx="11346">
                  <c:v>6.017843066396154</c:v>
                </c:pt>
                <c:pt idx="11347">
                  <c:v>6.018016468742529</c:v>
                </c:pt>
                <c:pt idx="11348">
                  <c:v>6.018182260062895</c:v>
                </c:pt>
                <c:pt idx="11349">
                  <c:v>6.018418307945931</c:v>
                </c:pt>
                <c:pt idx="11350">
                  <c:v>0.0</c:v>
                </c:pt>
                <c:pt idx="11351">
                  <c:v>0.0</c:v>
                </c:pt>
                <c:pt idx="11352">
                  <c:v>0.0</c:v>
                </c:pt>
                <c:pt idx="11353">
                  <c:v>0.0</c:v>
                </c:pt>
                <c:pt idx="11354">
                  <c:v>0.0</c:v>
                </c:pt>
                <c:pt idx="11355">
                  <c:v>0.0</c:v>
                </c:pt>
                <c:pt idx="11356">
                  <c:v>0.0</c:v>
                </c:pt>
                <c:pt idx="11357">
                  <c:v>0.0</c:v>
                </c:pt>
                <c:pt idx="11358">
                  <c:v>0.0</c:v>
                </c:pt>
                <c:pt idx="11359">
                  <c:v>0.0</c:v>
                </c:pt>
                <c:pt idx="11360">
                  <c:v>6.017053825260382</c:v>
                </c:pt>
                <c:pt idx="11361">
                  <c:v>6.017251641430775</c:v>
                </c:pt>
                <c:pt idx="11362">
                  <c:v>6.017424627971305</c:v>
                </c:pt>
                <c:pt idx="11363">
                  <c:v>6.01729142416048</c:v>
                </c:pt>
                <c:pt idx="11364">
                  <c:v>6.017417399279807</c:v>
                </c:pt>
                <c:pt idx="11365">
                  <c:v>6.017677501500414</c:v>
                </c:pt>
                <c:pt idx="11366">
                  <c:v>6.017835385085267</c:v>
                </c:pt>
                <c:pt idx="11367">
                  <c:v>6.017890363943438</c:v>
                </c:pt>
                <c:pt idx="11368">
                  <c:v>6.01804811453528</c:v>
                </c:pt>
                <c:pt idx="11369">
                  <c:v>6.018017138681834</c:v>
                </c:pt>
                <c:pt idx="11370">
                  <c:v>0.0</c:v>
                </c:pt>
                <c:pt idx="11371">
                  <c:v>0.0</c:v>
                </c:pt>
                <c:pt idx="11372">
                  <c:v>0.0</c:v>
                </c:pt>
                <c:pt idx="11373">
                  <c:v>0.0</c:v>
                </c:pt>
                <c:pt idx="11374">
                  <c:v>0.0</c:v>
                </c:pt>
                <c:pt idx="11375">
                  <c:v>0.0</c:v>
                </c:pt>
                <c:pt idx="11376">
                  <c:v>0.0</c:v>
                </c:pt>
                <c:pt idx="11377">
                  <c:v>0.0</c:v>
                </c:pt>
                <c:pt idx="11378">
                  <c:v>0.0</c:v>
                </c:pt>
                <c:pt idx="11379">
                  <c:v>0.0</c:v>
                </c:pt>
                <c:pt idx="11380">
                  <c:v>6.017077681294328</c:v>
                </c:pt>
                <c:pt idx="11381">
                  <c:v>6.017243279867778</c:v>
                </c:pt>
                <c:pt idx="11382">
                  <c:v>6.017220315476378</c:v>
                </c:pt>
                <c:pt idx="11383">
                  <c:v>6.017306966032431</c:v>
                </c:pt>
                <c:pt idx="11384">
                  <c:v>6.01764548654672</c:v>
                </c:pt>
                <c:pt idx="11385">
                  <c:v>6.017504043845889</c:v>
                </c:pt>
                <c:pt idx="11386">
                  <c:v>6.017716902815734</c:v>
                </c:pt>
                <c:pt idx="11387">
                  <c:v>6.018008489263254</c:v>
                </c:pt>
                <c:pt idx="11388">
                  <c:v>6.018127198683772</c:v>
                </c:pt>
                <c:pt idx="11389">
                  <c:v>6.018253004591842</c:v>
                </c:pt>
                <c:pt idx="11390">
                  <c:v>0.0</c:v>
                </c:pt>
                <c:pt idx="11391">
                  <c:v>0.0</c:v>
                </c:pt>
                <c:pt idx="11392">
                  <c:v>0.0</c:v>
                </c:pt>
                <c:pt idx="11393">
                  <c:v>0.0</c:v>
                </c:pt>
                <c:pt idx="11394">
                  <c:v>0.0</c:v>
                </c:pt>
                <c:pt idx="11395">
                  <c:v>0.0</c:v>
                </c:pt>
                <c:pt idx="11396">
                  <c:v>0.0</c:v>
                </c:pt>
                <c:pt idx="11397">
                  <c:v>0.0</c:v>
                </c:pt>
                <c:pt idx="11398">
                  <c:v>0.0</c:v>
                </c:pt>
                <c:pt idx="11399">
                  <c:v>0.0</c:v>
                </c:pt>
                <c:pt idx="11400">
                  <c:v>6.017109015302334</c:v>
                </c:pt>
                <c:pt idx="11401">
                  <c:v>6.017109286496769</c:v>
                </c:pt>
                <c:pt idx="11402">
                  <c:v>6.017196592166386</c:v>
                </c:pt>
                <c:pt idx="11403">
                  <c:v>6.017417450174515</c:v>
                </c:pt>
                <c:pt idx="11404">
                  <c:v>6.017464827619909</c:v>
                </c:pt>
                <c:pt idx="11405">
                  <c:v>6.017519772892084</c:v>
                </c:pt>
                <c:pt idx="11406">
                  <c:v>6.017804034640085</c:v>
                </c:pt>
                <c:pt idx="11407">
                  <c:v>6.01779579151936</c:v>
                </c:pt>
                <c:pt idx="11408">
                  <c:v>6.017961782417141</c:v>
                </c:pt>
                <c:pt idx="11409">
                  <c:v>6.018017080102036</c:v>
                </c:pt>
                <c:pt idx="11410">
                  <c:v>0.0</c:v>
                </c:pt>
                <c:pt idx="11411">
                  <c:v>0.0</c:v>
                </c:pt>
                <c:pt idx="11412">
                  <c:v>0.0</c:v>
                </c:pt>
                <c:pt idx="11413">
                  <c:v>0.0</c:v>
                </c:pt>
                <c:pt idx="11414">
                  <c:v>0.0</c:v>
                </c:pt>
                <c:pt idx="11415">
                  <c:v>0.0</c:v>
                </c:pt>
                <c:pt idx="11416">
                  <c:v>0.0</c:v>
                </c:pt>
                <c:pt idx="11417">
                  <c:v>0.0</c:v>
                </c:pt>
                <c:pt idx="11418">
                  <c:v>0.0</c:v>
                </c:pt>
                <c:pt idx="11419">
                  <c:v>0.0</c:v>
                </c:pt>
                <c:pt idx="11420">
                  <c:v>6.017124565238878</c:v>
                </c:pt>
                <c:pt idx="11421">
                  <c:v>6.016952220340054</c:v>
                </c:pt>
                <c:pt idx="11422">
                  <c:v>6.017291057807046</c:v>
                </c:pt>
                <c:pt idx="11423">
                  <c:v>6.017291057807046</c:v>
                </c:pt>
                <c:pt idx="11424">
                  <c:v>6.017354292194555</c:v>
                </c:pt>
                <c:pt idx="11425">
                  <c:v>6.017480686322505</c:v>
                </c:pt>
                <c:pt idx="11426">
                  <c:v>6.017772277902713</c:v>
                </c:pt>
                <c:pt idx="11427">
                  <c:v>6.018008489263254</c:v>
                </c:pt>
                <c:pt idx="11428">
                  <c:v>6.017976968607057</c:v>
                </c:pt>
                <c:pt idx="11429">
                  <c:v>6.018095508641522</c:v>
                </c:pt>
                <c:pt idx="11430">
                  <c:v>0.0</c:v>
                </c:pt>
                <c:pt idx="11431">
                  <c:v>0.0</c:v>
                </c:pt>
                <c:pt idx="11432">
                  <c:v>0.0</c:v>
                </c:pt>
                <c:pt idx="11433">
                  <c:v>0.0</c:v>
                </c:pt>
                <c:pt idx="11434">
                  <c:v>0.0</c:v>
                </c:pt>
                <c:pt idx="11435">
                  <c:v>0.0</c:v>
                </c:pt>
                <c:pt idx="11436">
                  <c:v>0.0</c:v>
                </c:pt>
                <c:pt idx="11437">
                  <c:v>0.0</c:v>
                </c:pt>
                <c:pt idx="11438">
                  <c:v>0.0</c:v>
                </c:pt>
                <c:pt idx="11439">
                  <c:v>0.0</c:v>
                </c:pt>
                <c:pt idx="11440">
                  <c:v>6.0169989058696</c:v>
                </c:pt>
                <c:pt idx="11441">
                  <c:v>6.017132773278274</c:v>
                </c:pt>
                <c:pt idx="11442">
                  <c:v>6.017275381020796</c:v>
                </c:pt>
                <c:pt idx="11443">
                  <c:v>6.017425077193549</c:v>
                </c:pt>
                <c:pt idx="11444">
                  <c:v>6.017220643587708</c:v>
                </c:pt>
                <c:pt idx="11445">
                  <c:v>6.017362422807638</c:v>
                </c:pt>
                <c:pt idx="11446">
                  <c:v>6.017874466515877</c:v>
                </c:pt>
                <c:pt idx="11447">
                  <c:v>6.017654164740899</c:v>
                </c:pt>
                <c:pt idx="11448">
                  <c:v>6.018111540171898</c:v>
                </c:pt>
                <c:pt idx="11449">
                  <c:v>6.018087683659203</c:v>
                </c:pt>
                <c:pt idx="11450">
                  <c:v>0.0</c:v>
                </c:pt>
                <c:pt idx="11451">
                  <c:v>0.0</c:v>
                </c:pt>
                <c:pt idx="11452">
                  <c:v>0.0</c:v>
                </c:pt>
                <c:pt idx="11453">
                  <c:v>0.0</c:v>
                </c:pt>
                <c:pt idx="11454">
                  <c:v>0.0</c:v>
                </c:pt>
                <c:pt idx="11455">
                  <c:v>0.0</c:v>
                </c:pt>
                <c:pt idx="11456">
                  <c:v>0.0</c:v>
                </c:pt>
                <c:pt idx="11457">
                  <c:v>0.0</c:v>
                </c:pt>
                <c:pt idx="11458">
                  <c:v>0.0</c:v>
                </c:pt>
                <c:pt idx="11459">
                  <c:v>0.0</c:v>
                </c:pt>
                <c:pt idx="11460">
                  <c:v>6.017132971957743</c:v>
                </c:pt>
                <c:pt idx="11461">
                  <c:v>6.017070138932355</c:v>
                </c:pt>
                <c:pt idx="11462">
                  <c:v>6.017259699741795</c:v>
                </c:pt>
                <c:pt idx="11463">
                  <c:v>6.017393666922414</c:v>
                </c:pt>
                <c:pt idx="11464">
                  <c:v>6.01771640042602</c:v>
                </c:pt>
                <c:pt idx="11465">
                  <c:v>6.017685258990739</c:v>
                </c:pt>
                <c:pt idx="11466">
                  <c:v>6.017882444475784</c:v>
                </c:pt>
                <c:pt idx="11467">
                  <c:v>6.017985011304083</c:v>
                </c:pt>
                <c:pt idx="11468">
                  <c:v>6.018134461455141</c:v>
                </c:pt>
                <c:pt idx="11469">
                  <c:v>6.018237214384117</c:v>
                </c:pt>
                <c:pt idx="11470">
                  <c:v>0.0</c:v>
                </c:pt>
                <c:pt idx="11471">
                  <c:v>0.0</c:v>
                </c:pt>
                <c:pt idx="11472">
                  <c:v>0.0</c:v>
                </c:pt>
                <c:pt idx="11473">
                  <c:v>0.0</c:v>
                </c:pt>
                <c:pt idx="11474">
                  <c:v>0.0</c:v>
                </c:pt>
                <c:pt idx="11475">
                  <c:v>0.0</c:v>
                </c:pt>
                <c:pt idx="11476">
                  <c:v>0.0</c:v>
                </c:pt>
                <c:pt idx="11477">
                  <c:v>0.0</c:v>
                </c:pt>
                <c:pt idx="11478">
                  <c:v>0.0</c:v>
                </c:pt>
                <c:pt idx="11479">
                  <c:v>0.0</c:v>
                </c:pt>
                <c:pt idx="11480">
                  <c:v>6.017313635553303</c:v>
                </c:pt>
                <c:pt idx="11481">
                  <c:v>6.017321639296243</c:v>
                </c:pt>
                <c:pt idx="11482">
                  <c:v>6.017314464503816</c:v>
                </c:pt>
                <c:pt idx="11483">
                  <c:v>6.017566833653301</c:v>
                </c:pt>
                <c:pt idx="11484">
                  <c:v>6.017653537961205</c:v>
                </c:pt>
                <c:pt idx="11485">
                  <c:v>6.017897615599641</c:v>
                </c:pt>
                <c:pt idx="11486">
                  <c:v>6.017819392400373</c:v>
                </c:pt>
                <c:pt idx="11487">
                  <c:v>6.018221526149532</c:v>
                </c:pt>
                <c:pt idx="11488">
                  <c:v>6.018181770079075</c:v>
                </c:pt>
                <c:pt idx="11489">
                  <c:v>6.018434093239907</c:v>
                </c:pt>
                <c:pt idx="11490">
                  <c:v>0.0</c:v>
                </c:pt>
                <c:pt idx="11491">
                  <c:v>0.0</c:v>
                </c:pt>
                <c:pt idx="11492">
                  <c:v>0.0</c:v>
                </c:pt>
                <c:pt idx="11493">
                  <c:v>0.0</c:v>
                </c:pt>
                <c:pt idx="11494">
                  <c:v>0.0</c:v>
                </c:pt>
                <c:pt idx="11495">
                  <c:v>0.0</c:v>
                </c:pt>
                <c:pt idx="11496">
                  <c:v>0.0</c:v>
                </c:pt>
                <c:pt idx="11497">
                  <c:v>0.0</c:v>
                </c:pt>
                <c:pt idx="11498">
                  <c:v>0.0</c:v>
                </c:pt>
                <c:pt idx="11499">
                  <c:v>0.0</c:v>
                </c:pt>
                <c:pt idx="11500">
                  <c:v>6.017289675470183</c:v>
                </c:pt>
                <c:pt idx="11501">
                  <c:v>6.017392609018676</c:v>
                </c:pt>
                <c:pt idx="11502">
                  <c:v>6.017385488876005</c:v>
                </c:pt>
                <c:pt idx="11503">
                  <c:v>6.01772432599497</c:v>
                </c:pt>
                <c:pt idx="11504">
                  <c:v>6.01771640042602</c:v>
                </c:pt>
                <c:pt idx="11505">
                  <c:v>6.017834563658813</c:v>
                </c:pt>
                <c:pt idx="11506">
                  <c:v>6.017921719810841</c:v>
                </c:pt>
                <c:pt idx="11507">
                  <c:v>6.018126697862838</c:v>
                </c:pt>
                <c:pt idx="11508">
                  <c:v>6.018394270594706</c:v>
                </c:pt>
                <c:pt idx="11509">
                  <c:v>6.01829975403116</c:v>
                </c:pt>
                <c:pt idx="11510">
                  <c:v>0.0</c:v>
                </c:pt>
                <c:pt idx="11511">
                  <c:v>0.0</c:v>
                </c:pt>
                <c:pt idx="11512">
                  <c:v>0.0</c:v>
                </c:pt>
                <c:pt idx="11513">
                  <c:v>0.0</c:v>
                </c:pt>
                <c:pt idx="11514">
                  <c:v>0.0</c:v>
                </c:pt>
                <c:pt idx="11515">
                  <c:v>0.0</c:v>
                </c:pt>
                <c:pt idx="11516">
                  <c:v>0.0</c:v>
                </c:pt>
                <c:pt idx="11517">
                  <c:v>0.0</c:v>
                </c:pt>
                <c:pt idx="11518">
                  <c:v>0.0</c:v>
                </c:pt>
                <c:pt idx="11519">
                  <c:v>0.0</c:v>
                </c:pt>
                <c:pt idx="11520">
                  <c:v>6.017227356348104</c:v>
                </c:pt>
                <c:pt idx="11521">
                  <c:v>6.017464113271804</c:v>
                </c:pt>
                <c:pt idx="11522">
                  <c:v>6.017526821725057</c:v>
                </c:pt>
                <c:pt idx="11523">
                  <c:v>6.01757432580399</c:v>
                </c:pt>
                <c:pt idx="11524">
                  <c:v>6.01774810294289</c:v>
                </c:pt>
                <c:pt idx="11525">
                  <c:v>6.01777218105465</c:v>
                </c:pt>
                <c:pt idx="11526">
                  <c:v>6.018165782928308</c:v>
                </c:pt>
                <c:pt idx="11527">
                  <c:v>6.018024520369431</c:v>
                </c:pt>
                <c:pt idx="11528">
                  <c:v>6.018197803180406</c:v>
                </c:pt>
                <c:pt idx="11529">
                  <c:v>6.018426108655484</c:v>
                </c:pt>
                <c:pt idx="11530">
                  <c:v>0.0</c:v>
                </c:pt>
                <c:pt idx="11531">
                  <c:v>0.0</c:v>
                </c:pt>
                <c:pt idx="11532">
                  <c:v>0.0</c:v>
                </c:pt>
                <c:pt idx="11533">
                  <c:v>0.0</c:v>
                </c:pt>
                <c:pt idx="11534">
                  <c:v>0.0</c:v>
                </c:pt>
                <c:pt idx="11535">
                  <c:v>0.0</c:v>
                </c:pt>
                <c:pt idx="11536">
                  <c:v>0.0</c:v>
                </c:pt>
                <c:pt idx="11537">
                  <c:v>0.0</c:v>
                </c:pt>
                <c:pt idx="11538">
                  <c:v>0.0</c:v>
                </c:pt>
                <c:pt idx="11539">
                  <c:v>0.0</c:v>
                </c:pt>
                <c:pt idx="11540">
                  <c:v>6.017510213104892</c:v>
                </c:pt>
                <c:pt idx="11541">
                  <c:v>6.017455771189685</c:v>
                </c:pt>
                <c:pt idx="11542">
                  <c:v>6.017338402005436</c:v>
                </c:pt>
                <c:pt idx="11543">
                  <c:v>6.017606271157104</c:v>
                </c:pt>
                <c:pt idx="11544">
                  <c:v>6.01784232172393</c:v>
                </c:pt>
                <c:pt idx="11545">
                  <c:v>6.017945057607505</c:v>
                </c:pt>
                <c:pt idx="11546">
                  <c:v>6.018086887095467</c:v>
                </c:pt>
                <c:pt idx="11547">
                  <c:v>6.018346821431774</c:v>
                </c:pt>
                <c:pt idx="11548">
                  <c:v>6.018394399595484</c:v>
                </c:pt>
                <c:pt idx="11549">
                  <c:v>6.018504638382503</c:v>
                </c:pt>
                <c:pt idx="11550">
                  <c:v>0.0</c:v>
                </c:pt>
                <c:pt idx="11551">
                  <c:v>0.0</c:v>
                </c:pt>
                <c:pt idx="11552">
                  <c:v>0.0</c:v>
                </c:pt>
                <c:pt idx="11553">
                  <c:v>0.0</c:v>
                </c:pt>
                <c:pt idx="11554">
                  <c:v>0.0</c:v>
                </c:pt>
                <c:pt idx="11555">
                  <c:v>0.0</c:v>
                </c:pt>
                <c:pt idx="11556">
                  <c:v>0.0</c:v>
                </c:pt>
                <c:pt idx="11557">
                  <c:v>0.0</c:v>
                </c:pt>
                <c:pt idx="11558">
                  <c:v>0.0</c:v>
                </c:pt>
                <c:pt idx="11559">
                  <c:v>0.0</c:v>
                </c:pt>
                <c:pt idx="11560">
                  <c:v>6.017345335917391</c:v>
                </c:pt>
                <c:pt idx="11561">
                  <c:v>6.017558389138578</c:v>
                </c:pt>
                <c:pt idx="11562">
                  <c:v>6.017480107278826</c:v>
                </c:pt>
                <c:pt idx="11563">
                  <c:v>6.017905227633775</c:v>
                </c:pt>
                <c:pt idx="11564">
                  <c:v>6.017850299686105</c:v>
                </c:pt>
                <c:pt idx="11565">
                  <c:v>6.018220796619072</c:v>
                </c:pt>
                <c:pt idx="11566">
                  <c:v>6.017992241097054</c:v>
                </c:pt>
                <c:pt idx="11567">
                  <c:v>6.018291880571016</c:v>
                </c:pt>
                <c:pt idx="11568">
                  <c:v>6.018551954176234</c:v>
                </c:pt>
                <c:pt idx="11569">
                  <c:v>6.018449645674541</c:v>
                </c:pt>
                <c:pt idx="11570">
                  <c:v>0.0</c:v>
                </c:pt>
                <c:pt idx="11571">
                  <c:v>0.0</c:v>
                </c:pt>
                <c:pt idx="11572">
                  <c:v>0.0</c:v>
                </c:pt>
                <c:pt idx="11573">
                  <c:v>0.0</c:v>
                </c:pt>
                <c:pt idx="11574">
                  <c:v>0.0</c:v>
                </c:pt>
                <c:pt idx="11575">
                  <c:v>0.0</c:v>
                </c:pt>
                <c:pt idx="11576">
                  <c:v>0.0</c:v>
                </c:pt>
                <c:pt idx="11577">
                  <c:v>0.0</c:v>
                </c:pt>
                <c:pt idx="11578">
                  <c:v>0.0</c:v>
                </c:pt>
                <c:pt idx="11579">
                  <c:v>0.0</c:v>
                </c:pt>
                <c:pt idx="11580">
                  <c:v>6.017463449011941</c:v>
                </c:pt>
                <c:pt idx="11581">
                  <c:v>6.017566014247381</c:v>
                </c:pt>
                <c:pt idx="11582">
                  <c:v>6.01754273597555</c:v>
                </c:pt>
                <c:pt idx="11583">
                  <c:v>6.017810601837729</c:v>
                </c:pt>
                <c:pt idx="11584">
                  <c:v>6.017960731866332</c:v>
                </c:pt>
                <c:pt idx="11585">
                  <c:v>6.017881832096525</c:v>
                </c:pt>
                <c:pt idx="11586">
                  <c:v>6.018134266536274</c:v>
                </c:pt>
                <c:pt idx="11587">
                  <c:v>6.018299932703748</c:v>
                </c:pt>
                <c:pt idx="11588">
                  <c:v>6.018433660828205</c:v>
                </c:pt>
                <c:pt idx="11589">
                  <c:v>6.018670572575735</c:v>
                </c:pt>
                <c:pt idx="11590">
                  <c:v>0.0</c:v>
                </c:pt>
                <c:pt idx="11591">
                  <c:v>0.0</c:v>
                </c:pt>
                <c:pt idx="11592">
                  <c:v>0.0</c:v>
                </c:pt>
                <c:pt idx="11593">
                  <c:v>0.0</c:v>
                </c:pt>
                <c:pt idx="11594">
                  <c:v>0.0</c:v>
                </c:pt>
                <c:pt idx="11595">
                  <c:v>0.0</c:v>
                </c:pt>
                <c:pt idx="11596">
                  <c:v>0.0</c:v>
                </c:pt>
                <c:pt idx="11597">
                  <c:v>0.0</c:v>
                </c:pt>
                <c:pt idx="11598">
                  <c:v>0.0</c:v>
                </c:pt>
                <c:pt idx="11599">
                  <c:v>0.0</c:v>
                </c:pt>
                <c:pt idx="11600">
                  <c:v>6.017470886582104</c:v>
                </c:pt>
                <c:pt idx="11601">
                  <c:v>6.017487123293764</c:v>
                </c:pt>
                <c:pt idx="11602">
                  <c:v>6.01747211268278</c:v>
                </c:pt>
                <c:pt idx="11603">
                  <c:v>6.017739571834554</c:v>
                </c:pt>
                <c:pt idx="11604">
                  <c:v>6.017999678334123</c:v>
                </c:pt>
                <c:pt idx="11605">
                  <c:v>6.018016104115124</c:v>
                </c:pt>
                <c:pt idx="11606">
                  <c:v>6.018228848727769</c:v>
                </c:pt>
                <c:pt idx="11607">
                  <c:v>6.018386592615744</c:v>
                </c:pt>
                <c:pt idx="11608">
                  <c:v>6.01830024564132</c:v>
                </c:pt>
                <c:pt idx="11609">
                  <c:v>6.018465308924967</c:v>
                </c:pt>
                <c:pt idx="11610">
                  <c:v>0.0</c:v>
                </c:pt>
                <c:pt idx="11611">
                  <c:v>0.0</c:v>
                </c:pt>
                <c:pt idx="11612">
                  <c:v>0.0</c:v>
                </c:pt>
                <c:pt idx="11613">
                  <c:v>0.0</c:v>
                </c:pt>
                <c:pt idx="11614">
                  <c:v>0.0</c:v>
                </c:pt>
                <c:pt idx="11615">
                  <c:v>0.0</c:v>
                </c:pt>
                <c:pt idx="11616">
                  <c:v>0.0</c:v>
                </c:pt>
                <c:pt idx="11617">
                  <c:v>0.0</c:v>
                </c:pt>
                <c:pt idx="11618">
                  <c:v>0.0</c:v>
                </c:pt>
                <c:pt idx="11619">
                  <c:v>0.0</c:v>
                </c:pt>
                <c:pt idx="11620">
                  <c:v>6.017392581169855</c:v>
                </c:pt>
                <c:pt idx="11621">
                  <c:v>6.017447903032241</c:v>
                </c:pt>
                <c:pt idx="11622">
                  <c:v>6.017590057069249</c:v>
                </c:pt>
                <c:pt idx="11623">
                  <c:v>6.017755971433338</c:v>
                </c:pt>
                <c:pt idx="11624">
                  <c:v>6.017732561117997</c:v>
                </c:pt>
                <c:pt idx="11625">
                  <c:v>6.018212861655329</c:v>
                </c:pt>
                <c:pt idx="11626">
                  <c:v>6.018110725080819</c:v>
                </c:pt>
                <c:pt idx="11627">
                  <c:v>6.018134450372306</c:v>
                </c:pt>
                <c:pt idx="11628">
                  <c:v>6.018473490012985</c:v>
                </c:pt>
                <c:pt idx="11629">
                  <c:v>6.018693862703988</c:v>
                </c:pt>
                <c:pt idx="11630">
                  <c:v>0.0</c:v>
                </c:pt>
                <c:pt idx="11631">
                  <c:v>0.0</c:v>
                </c:pt>
                <c:pt idx="11632">
                  <c:v>0.0</c:v>
                </c:pt>
                <c:pt idx="11633">
                  <c:v>0.0</c:v>
                </c:pt>
                <c:pt idx="11634">
                  <c:v>0.0</c:v>
                </c:pt>
                <c:pt idx="11635">
                  <c:v>0.0</c:v>
                </c:pt>
                <c:pt idx="11636">
                  <c:v>0.0</c:v>
                </c:pt>
                <c:pt idx="11637">
                  <c:v>0.0</c:v>
                </c:pt>
                <c:pt idx="11638">
                  <c:v>0.0</c:v>
                </c:pt>
                <c:pt idx="11639">
                  <c:v>0.0</c:v>
                </c:pt>
                <c:pt idx="11640">
                  <c:v>6.017313693226733</c:v>
                </c:pt>
                <c:pt idx="11641">
                  <c:v>6.017715155907278</c:v>
                </c:pt>
                <c:pt idx="11642">
                  <c:v>6.017708338452614</c:v>
                </c:pt>
                <c:pt idx="11643">
                  <c:v>6.017763652434913</c:v>
                </c:pt>
                <c:pt idx="11644">
                  <c:v>6.017913294255473</c:v>
                </c:pt>
                <c:pt idx="11645">
                  <c:v>6.017984699913835</c:v>
                </c:pt>
                <c:pt idx="11646">
                  <c:v>6.01838578467403</c:v>
                </c:pt>
                <c:pt idx="11647">
                  <c:v>6.018229279017477</c:v>
                </c:pt>
                <c:pt idx="11648">
                  <c:v>6.018331709906506</c:v>
                </c:pt>
                <c:pt idx="11649">
                  <c:v>6.018363055336537</c:v>
                </c:pt>
                <c:pt idx="11650">
                  <c:v>0.0</c:v>
                </c:pt>
                <c:pt idx="11651">
                  <c:v>0.0</c:v>
                </c:pt>
                <c:pt idx="11652">
                  <c:v>0.0</c:v>
                </c:pt>
                <c:pt idx="11653">
                  <c:v>0.0</c:v>
                </c:pt>
                <c:pt idx="11654">
                  <c:v>0.0</c:v>
                </c:pt>
                <c:pt idx="11655">
                  <c:v>0.0</c:v>
                </c:pt>
                <c:pt idx="11656">
                  <c:v>0.0</c:v>
                </c:pt>
                <c:pt idx="11657">
                  <c:v>0.0</c:v>
                </c:pt>
                <c:pt idx="11658">
                  <c:v>0.0</c:v>
                </c:pt>
                <c:pt idx="11659">
                  <c:v>0.0</c:v>
                </c:pt>
                <c:pt idx="11660">
                  <c:v>6.017644171310965</c:v>
                </c:pt>
                <c:pt idx="11661">
                  <c:v>6.017707029041325</c:v>
                </c:pt>
                <c:pt idx="11662">
                  <c:v>6.01749541472003</c:v>
                </c:pt>
                <c:pt idx="11663">
                  <c:v>6.018054804990975</c:v>
                </c:pt>
                <c:pt idx="11664">
                  <c:v>6.017952607114868</c:v>
                </c:pt>
                <c:pt idx="11665">
                  <c:v>6.018087065772041</c:v>
                </c:pt>
                <c:pt idx="11666">
                  <c:v>6.018165924943084</c:v>
                </c:pt>
                <c:pt idx="11667">
                  <c:v>6.018331102434538</c:v>
                </c:pt>
                <c:pt idx="11668">
                  <c:v>6.018410307317587</c:v>
                </c:pt>
                <c:pt idx="11669">
                  <c:v>6.01860708450768</c:v>
                </c:pt>
                <c:pt idx="11670">
                  <c:v>0.0</c:v>
                </c:pt>
                <c:pt idx="11671">
                  <c:v>0.0</c:v>
                </c:pt>
                <c:pt idx="11672">
                  <c:v>0.0</c:v>
                </c:pt>
                <c:pt idx="11673">
                  <c:v>0.0</c:v>
                </c:pt>
                <c:pt idx="11674">
                  <c:v>0.0</c:v>
                </c:pt>
                <c:pt idx="11675">
                  <c:v>0.0</c:v>
                </c:pt>
                <c:pt idx="11676">
                  <c:v>0.0</c:v>
                </c:pt>
                <c:pt idx="11677">
                  <c:v>0.0</c:v>
                </c:pt>
                <c:pt idx="11678">
                  <c:v>0.0</c:v>
                </c:pt>
                <c:pt idx="11679">
                  <c:v>0.0</c:v>
                </c:pt>
                <c:pt idx="11680">
                  <c:v>6.017604707400571</c:v>
                </c:pt>
                <c:pt idx="11681">
                  <c:v>6.017723138966198</c:v>
                </c:pt>
                <c:pt idx="11682">
                  <c:v>6.017558468435403</c:v>
                </c:pt>
                <c:pt idx="11683">
                  <c:v>6.017834254139893</c:v>
                </c:pt>
                <c:pt idx="11684">
                  <c:v>6.017937005780746</c:v>
                </c:pt>
                <c:pt idx="11685">
                  <c:v>6.01811847345906</c:v>
                </c:pt>
                <c:pt idx="11686">
                  <c:v>6.018307868099964</c:v>
                </c:pt>
                <c:pt idx="11687">
                  <c:v>6.018480609115866</c:v>
                </c:pt>
                <c:pt idx="11688">
                  <c:v>6.018433660828205</c:v>
                </c:pt>
                <c:pt idx="11689">
                  <c:v>6.01856719262117</c:v>
                </c:pt>
                <c:pt idx="11690">
                  <c:v>0.0</c:v>
                </c:pt>
                <c:pt idx="11691">
                  <c:v>0.0</c:v>
                </c:pt>
                <c:pt idx="11692">
                  <c:v>0.0</c:v>
                </c:pt>
                <c:pt idx="11693">
                  <c:v>0.0</c:v>
                </c:pt>
                <c:pt idx="11694">
                  <c:v>0.0</c:v>
                </c:pt>
                <c:pt idx="11695">
                  <c:v>0.0</c:v>
                </c:pt>
                <c:pt idx="11696">
                  <c:v>0.0</c:v>
                </c:pt>
                <c:pt idx="11697">
                  <c:v>0.0</c:v>
                </c:pt>
                <c:pt idx="11698">
                  <c:v>0.0</c:v>
                </c:pt>
                <c:pt idx="11699">
                  <c:v>0.0</c:v>
                </c:pt>
                <c:pt idx="11700">
                  <c:v>6.017589404929738</c:v>
                </c:pt>
                <c:pt idx="11701">
                  <c:v>6.017566202870764</c:v>
                </c:pt>
                <c:pt idx="11702">
                  <c:v>6.017645115919933</c:v>
                </c:pt>
                <c:pt idx="11703">
                  <c:v>6.017779194735338</c:v>
                </c:pt>
                <c:pt idx="11704">
                  <c:v>6.01809425771834</c:v>
                </c:pt>
                <c:pt idx="11705">
                  <c:v>6.018015966686886</c:v>
                </c:pt>
                <c:pt idx="11706">
                  <c:v>6.018063405001481</c:v>
                </c:pt>
                <c:pt idx="11707">
                  <c:v>6.018409874942374</c:v>
                </c:pt>
                <c:pt idx="11708">
                  <c:v>6.01840225506663</c:v>
                </c:pt>
                <c:pt idx="11709">
                  <c:v>6.01852043848453</c:v>
                </c:pt>
                <c:pt idx="11710">
                  <c:v>0.0</c:v>
                </c:pt>
                <c:pt idx="11711">
                  <c:v>0.0</c:v>
                </c:pt>
                <c:pt idx="11712">
                  <c:v>0.0</c:v>
                </c:pt>
                <c:pt idx="11713">
                  <c:v>0.0</c:v>
                </c:pt>
                <c:pt idx="11714">
                  <c:v>0.0</c:v>
                </c:pt>
                <c:pt idx="11715">
                  <c:v>0.0</c:v>
                </c:pt>
                <c:pt idx="11716">
                  <c:v>0.0</c:v>
                </c:pt>
                <c:pt idx="11717">
                  <c:v>0.0</c:v>
                </c:pt>
                <c:pt idx="11718">
                  <c:v>0.0</c:v>
                </c:pt>
                <c:pt idx="11719">
                  <c:v>0.0</c:v>
                </c:pt>
                <c:pt idx="11720">
                  <c:v>6.017400760451284</c:v>
                </c:pt>
                <c:pt idx="11721">
                  <c:v>6.017464057661666</c:v>
                </c:pt>
                <c:pt idx="11722">
                  <c:v>6.017731387382174</c:v>
                </c:pt>
                <c:pt idx="11723">
                  <c:v>6.017779252493324</c:v>
                </c:pt>
                <c:pt idx="11724">
                  <c:v>6.017834453878579</c:v>
                </c:pt>
                <c:pt idx="11725">
                  <c:v>6.018063411637043</c:v>
                </c:pt>
                <c:pt idx="11726">
                  <c:v>6.018102811496425</c:v>
                </c:pt>
                <c:pt idx="11727">
                  <c:v>6.018150433985181</c:v>
                </c:pt>
                <c:pt idx="11728">
                  <c:v>6.018456889782875</c:v>
                </c:pt>
                <c:pt idx="11729">
                  <c:v>6.018607215335731</c:v>
                </c:pt>
                <c:pt idx="11730">
                  <c:v>0.0</c:v>
                </c:pt>
                <c:pt idx="11731">
                  <c:v>0.0</c:v>
                </c:pt>
                <c:pt idx="11732">
                  <c:v>0.0</c:v>
                </c:pt>
                <c:pt idx="11733">
                  <c:v>0.0</c:v>
                </c:pt>
                <c:pt idx="11734">
                  <c:v>0.0</c:v>
                </c:pt>
                <c:pt idx="11735">
                  <c:v>0.0</c:v>
                </c:pt>
                <c:pt idx="11736">
                  <c:v>0.0</c:v>
                </c:pt>
                <c:pt idx="11737">
                  <c:v>0.0</c:v>
                </c:pt>
                <c:pt idx="11738">
                  <c:v>0.0</c:v>
                </c:pt>
                <c:pt idx="11739">
                  <c:v>0.0</c:v>
                </c:pt>
                <c:pt idx="11740">
                  <c:v>6.017612762485576</c:v>
                </c:pt>
                <c:pt idx="11741">
                  <c:v>6.017636804304324</c:v>
                </c:pt>
                <c:pt idx="11742">
                  <c:v>6.017653091070236</c:v>
                </c:pt>
                <c:pt idx="11743">
                  <c:v>6.017944669456763</c:v>
                </c:pt>
                <c:pt idx="11744">
                  <c:v>6.017921199447946</c:v>
                </c:pt>
                <c:pt idx="11745">
                  <c:v>6.018094688095483</c:v>
                </c:pt>
                <c:pt idx="11746">
                  <c:v>6.018260172546378</c:v>
                </c:pt>
                <c:pt idx="11747">
                  <c:v>6.018079399839905</c:v>
                </c:pt>
                <c:pt idx="11748">
                  <c:v>6.018441584369354</c:v>
                </c:pt>
                <c:pt idx="11749">
                  <c:v>6.018520310162521</c:v>
                </c:pt>
                <c:pt idx="11750">
                  <c:v>0.0</c:v>
                </c:pt>
                <c:pt idx="11751">
                  <c:v>0.0</c:v>
                </c:pt>
                <c:pt idx="11752">
                  <c:v>0.0</c:v>
                </c:pt>
                <c:pt idx="11753">
                  <c:v>0.0</c:v>
                </c:pt>
                <c:pt idx="11754">
                  <c:v>0.0</c:v>
                </c:pt>
                <c:pt idx="11755">
                  <c:v>0.0</c:v>
                </c:pt>
                <c:pt idx="11756">
                  <c:v>0.0</c:v>
                </c:pt>
                <c:pt idx="11757">
                  <c:v>0.0</c:v>
                </c:pt>
                <c:pt idx="11758">
                  <c:v>0.0</c:v>
                </c:pt>
                <c:pt idx="11759">
                  <c:v>0.0</c:v>
                </c:pt>
                <c:pt idx="11760">
                  <c:v>6.017486728540026</c:v>
                </c:pt>
                <c:pt idx="11761">
                  <c:v>6.017683696841853</c:v>
                </c:pt>
                <c:pt idx="11762">
                  <c:v>6.017778936289791</c:v>
                </c:pt>
                <c:pt idx="11763">
                  <c:v>6.017810469614785</c:v>
                </c:pt>
                <c:pt idx="11764">
                  <c:v>6.01781103083055</c:v>
                </c:pt>
                <c:pt idx="11765">
                  <c:v>6.01806298180517</c:v>
                </c:pt>
                <c:pt idx="11766">
                  <c:v>6.018165782928308</c:v>
                </c:pt>
                <c:pt idx="11767">
                  <c:v>6.01824449960417</c:v>
                </c:pt>
                <c:pt idx="11768">
                  <c:v>6.018425614021924</c:v>
                </c:pt>
                <c:pt idx="11769">
                  <c:v>6.018543600072461</c:v>
                </c:pt>
                <c:pt idx="11770">
                  <c:v>0.0</c:v>
                </c:pt>
                <c:pt idx="11771">
                  <c:v>0.0</c:v>
                </c:pt>
                <c:pt idx="11772">
                  <c:v>0.0</c:v>
                </c:pt>
                <c:pt idx="11773">
                  <c:v>0.0</c:v>
                </c:pt>
                <c:pt idx="11774">
                  <c:v>0.0</c:v>
                </c:pt>
                <c:pt idx="11775">
                  <c:v>0.0</c:v>
                </c:pt>
                <c:pt idx="11776">
                  <c:v>0.0</c:v>
                </c:pt>
                <c:pt idx="11777">
                  <c:v>0.0</c:v>
                </c:pt>
                <c:pt idx="11778">
                  <c:v>0.0</c:v>
                </c:pt>
                <c:pt idx="11779">
                  <c:v>0.0</c:v>
                </c:pt>
                <c:pt idx="11780">
                  <c:v>6.017565516477301</c:v>
                </c:pt>
                <c:pt idx="11781">
                  <c:v>6.017565831789669</c:v>
                </c:pt>
                <c:pt idx="11782">
                  <c:v>6.017849858297445</c:v>
                </c:pt>
                <c:pt idx="11783">
                  <c:v>6.01789766310644</c:v>
                </c:pt>
                <c:pt idx="11784">
                  <c:v>6.017976333304425</c:v>
                </c:pt>
                <c:pt idx="11785">
                  <c:v>6.018110492669325</c:v>
                </c:pt>
                <c:pt idx="11786">
                  <c:v>6.018173463892207</c:v>
                </c:pt>
                <c:pt idx="11787">
                  <c:v>6.01828389750717</c:v>
                </c:pt>
                <c:pt idx="11788">
                  <c:v>6.018449271060445</c:v>
                </c:pt>
                <c:pt idx="11789">
                  <c:v>6.01857543895072</c:v>
                </c:pt>
                <c:pt idx="11790">
                  <c:v>0.0</c:v>
                </c:pt>
                <c:pt idx="11791">
                  <c:v>0.0</c:v>
                </c:pt>
                <c:pt idx="11792">
                  <c:v>0.0</c:v>
                </c:pt>
                <c:pt idx="11793">
                  <c:v>0.0</c:v>
                </c:pt>
                <c:pt idx="11794">
                  <c:v>0.0</c:v>
                </c:pt>
                <c:pt idx="11795">
                  <c:v>0.0</c:v>
                </c:pt>
                <c:pt idx="11796">
                  <c:v>0.0</c:v>
                </c:pt>
                <c:pt idx="11797">
                  <c:v>0.0</c:v>
                </c:pt>
                <c:pt idx="11798">
                  <c:v>0.0</c:v>
                </c:pt>
                <c:pt idx="11799">
                  <c:v>0.0</c:v>
                </c:pt>
                <c:pt idx="11800">
                  <c:v>6.017581353122671</c:v>
                </c:pt>
                <c:pt idx="11801">
                  <c:v>6.017660455697257</c:v>
                </c:pt>
                <c:pt idx="11802">
                  <c:v>6.017763283677306</c:v>
                </c:pt>
                <c:pt idx="11803">
                  <c:v>6.01792901247455</c:v>
                </c:pt>
                <c:pt idx="11804">
                  <c:v>6.018078763836032</c:v>
                </c:pt>
                <c:pt idx="11805">
                  <c:v>6.018118544693809</c:v>
                </c:pt>
                <c:pt idx="11806">
                  <c:v>6.018205171074908</c:v>
                </c:pt>
                <c:pt idx="11807">
                  <c:v>6.018354805254848</c:v>
                </c:pt>
                <c:pt idx="11808">
                  <c:v>6.018449265566955</c:v>
                </c:pt>
                <c:pt idx="11809">
                  <c:v>6.018544400902117</c:v>
                </c:pt>
                <c:pt idx="11810">
                  <c:v>0.0</c:v>
                </c:pt>
                <c:pt idx="11811">
                  <c:v>0.0</c:v>
                </c:pt>
                <c:pt idx="11812">
                  <c:v>0.0</c:v>
                </c:pt>
                <c:pt idx="11813">
                  <c:v>0.0</c:v>
                </c:pt>
                <c:pt idx="11814">
                  <c:v>0.0</c:v>
                </c:pt>
                <c:pt idx="11815">
                  <c:v>0.0</c:v>
                </c:pt>
                <c:pt idx="11816">
                  <c:v>0.0</c:v>
                </c:pt>
                <c:pt idx="11817">
                  <c:v>0.0</c:v>
                </c:pt>
                <c:pt idx="11818">
                  <c:v>0.0</c:v>
                </c:pt>
                <c:pt idx="11819">
                  <c:v>0.0</c:v>
                </c:pt>
                <c:pt idx="11820">
                  <c:v>6.017675818264806</c:v>
                </c:pt>
                <c:pt idx="11821">
                  <c:v>6.017810085228922</c:v>
                </c:pt>
                <c:pt idx="11822">
                  <c:v>6.017912651322685</c:v>
                </c:pt>
                <c:pt idx="11823">
                  <c:v>6.017913279513445</c:v>
                </c:pt>
                <c:pt idx="11824">
                  <c:v>6.018181213980746</c:v>
                </c:pt>
                <c:pt idx="11825">
                  <c:v>6.018181397457326</c:v>
                </c:pt>
                <c:pt idx="11826">
                  <c:v>6.01825967131708</c:v>
                </c:pt>
                <c:pt idx="11827">
                  <c:v>6.018409868483046</c:v>
                </c:pt>
                <c:pt idx="11828">
                  <c:v>6.01844115144891</c:v>
                </c:pt>
                <c:pt idx="11829">
                  <c:v>6.018615009106213</c:v>
                </c:pt>
                <c:pt idx="11830">
                  <c:v>0.0</c:v>
                </c:pt>
                <c:pt idx="11831">
                  <c:v>0.0</c:v>
                </c:pt>
                <c:pt idx="11832">
                  <c:v>0.0</c:v>
                </c:pt>
                <c:pt idx="11833">
                  <c:v>0.0</c:v>
                </c:pt>
                <c:pt idx="11834">
                  <c:v>0.0</c:v>
                </c:pt>
                <c:pt idx="11835">
                  <c:v>0.0</c:v>
                </c:pt>
                <c:pt idx="11836">
                  <c:v>0.0</c:v>
                </c:pt>
                <c:pt idx="11837">
                  <c:v>0.0</c:v>
                </c:pt>
                <c:pt idx="11838">
                  <c:v>0.0</c:v>
                </c:pt>
                <c:pt idx="11839">
                  <c:v>0.0</c:v>
                </c:pt>
                <c:pt idx="11840">
                  <c:v>6.017699413156671</c:v>
                </c:pt>
                <c:pt idx="11841">
                  <c:v>6.017817840336324</c:v>
                </c:pt>
                <c:pt idx="11842">
                  <c:v>6.017723769344114</c:v>
                </c:pt>
                <c:pt idx="11843">
                  <c:v>6.017802979107393</c:v>
                </c:pt>
                <c:pt idx="11844">
                  <c:v>6.017992007316725</c:v>
                </c:pt>
                <c:pt idx="11845">
                  <c:v>6.018102309870414</c:v>
                </c:pt>
                <c:pt idx="11846">
                  <c:v>6.018102870917081</c:v>
                </c:pt>
                <c:pt idx="11847">
                  <c:v>6.018331209642461</c:v>
                </c:pt>
                <c:pt idx="11848">
                  <c:v>6.018433593353362</c:v>
                </c:pt>
                <c:pt idx="11849">
                  <c:v>6.018583426023068</c:v>
                </c:pt>
                <c:pt idx="11850">
                  <c:v>0.0</c:v>
                </c:pt>
                <c:pt idx="11851">
                  <c:v>0.0</c:v>
                </c:pt>
                <c:pt idx="11852">
                  <c:v>0.0</c:v>
                </c:pt>
                <c:pt idx="11853">
                  <c:v>0.0</c:v>
                </c:pt>
                <c:pt idx="11854">
                  <c:v>0.0</c:v>
                </c:pt>
                <c:pt idx="11855">
                  <c:v>0.0</c:v>
                </c:pt>
                <c:pt idx="11856">
                  <c:v>0.0</c:v>
                </c:pt>
                <c:pt idx="11857">
                  <c:v>0.0</c:v>
                </c:pt>
                <c:pt idx="11858">
                  <c:v>0.0</c:v>
                </c:pt>
                <c:pt idx="11859">
                  <c:v>0.0</c:v>
                </c:pt>
                <c:pt idx="11860">
                  <c:v>6.017565700235408</c:v>
                </c:pt>
                <c:pt idx="11861">
                  <c:v>6.017495097246329</c:v>
                </c:pt>
                <c:pt idx="11862">
                  <c:v>6.017739422111924</c:v>
                </c:pt>
                <c:pt idx="11863">
                  <c:v>6.017826498909471</c:v>
                </c:pt>
                <c:pt idx="11864">
                  <c:v>6.017944925887287</c:v>
                </c:pt>
                <c:pt idx="11865">
                  <c:v>6.017897620103001</c:v>
                </c:pt>
                <c:pt idx="11866">
                  <c:v>6.018063161833503</c:v>
                </c:pt>
                <c:pt idx="11867">
                  <c:v>6.018213223125802</c:v>
                </c:pt>
                <c:pt idx="11868">
                  <c:v>6.018401951359587</c:v>
                </c:pt>
                <c:pt idx="11869">
                  <c:v>6.01855970185331</c:v>
                </c:pt>
                <c:pt idx="11870">
                  <c:v>0.0</c:v>
                </c:pt>
                <c:pt idx="11871">
                  <c:v>0.0</c:v>
                </c:pt>
                <c:pt idx="11872">
                  <c:v>0.0</c:v>
                </c:pt>
                <c:pt idx="11873">
                  <c:v>0.0</c:v>
                </c:pt>
                <c:pt idx="11874">
                  <c:v>0.0</c:v>
                </c:pt>
                <c:pt idx="11875">
                  <c:v>0.0</c:v>
                </c:pt>
                <c:pt idx="11876">
                  <c:v>0.0</c:v>
                </c:pt>
                <c:pt idx="11877">
                  <c:v>0.0</c:v>
                </c:pt>
                <c:pt idx="11878">
                  <c:v>0.0</c:v>
                </c:pt>
                <c:pt idx="11879">
                  <c:v>0.0</c:v>
                </c:pt>
                <c:pt idx="11880">
                  <c:v>6.017518374658707</c:v>
                </c:pt>
                <c:pt idx="11881">
                  <c:v>6.017431934454319</c:v>
                </c:pt>
                <c:pt idx="11882">
                  <c:v>6.01758219583712</c:v>
                </c:pt>
                <c:pt idx="11883">
                  <c:v>6.017826631256901</c:v>
                </c:pt>
                <c:pt idx="11884">
                  <c:v>6.017921404652934</c:v>
                </c:pt>
                <c:pt idx="11885">
                  <c:v>6.017929210628864</c:v>
                </c:pt>
                <c:pt idx="11886">
                  <c:v>6.018141756857321</c:v>
                </c:pt>
                <c:pt idx="11887">
                  <c:v>6.018212861655329</c:v>
                </c:pt>
                <c:pt idx="11888">
                  <c:v>6.018157744285697</c:v>
                </c:pt>
                <c:pt idx="11889">
                  <c:v>6.018481475033272</c:v>
                </c:pt>
                <c:pt idx="11890">
                  <c:v>0.0</c:v>
                </c:pt>
                <c:pt idx="11891">
                  <c:v>0.0</c:v>
                </c:pt>
                <c:pt idx="11892">
                  <c:v>0.0</c:v>
                </c:pt>
                <c:pt idx="11893">
                  <c:v>0.0</c:v>
                </c:pt>
                <c:pt idx="11894">
                  <c:v>0.0</c:v>
                </c:pt>
                <c:pt idx="11895">
                  <c:v>0.0</c:v>
                </c:pt>
                <c:pt idx="11896">
                  <c:v>0.0</c:v>
                </c:pt>
                <c:pt idx="11897">
                  <c:v>0.0</c:v>
                </c:pt>
                <c:pt idx="11898">
                  <c:v>0.0</c:v>
                </c:pt>
                <c:pt idx="11899">
                  <c:v>0.0</c:v>
                </c:pt>
                <c:pt idx="11900">
                  <c:v>6.017408258402225</c:v>
                </c:pt>
                <c:pt idx="11901">
                  <c:v>6.017519061921368</c:v>
                </c:pt>
                <c:pt idx="11902">
                  <c:v>6.01746443098846</c:v>
                </c:pt>
                <c:pt idx="11903">
                  <c:v>6.017850543684435</c:v>
                </c:pt>
                <c:pt idx="11904">
                  <c:v>6.017889923411047</c:v>
                </c:pt>
                <c:pt idx="11905">
                  <c:v>6.017905913192787</c:v>
                </c:pt>
                <c:pt idx="11906">
                  <c:v>6.018079134990485</c:v>
                </c:pt>
                <c:pt idx="11907">
                  <c:v>6.018197432811727</c:v>
                </c:pt>
                <c:pt idx="11908">
                  <c:v>6.018173356555964</c:v>
                </c:pt>
                <c:pt idx="11909">
                  <c:v>6.018410436442744</c:v>
                </c:pt>
                <c:pt idx="11910">
                  <c:v>0.0</c:v>
                </c:pt>
                <c:pt idx="11911">
                  <c:v>0.0</c:v>
                </c:pt>
                <c:pt idx="11912">
                  <c:v>0.0</c:v>
                </c:pt>
                <c:pt idx="11913">
                  <c:v>0.0</c:v>
                </c:pt>
                <c:pt idx="11914">
                  <c:v>0.0</c:v>
                </c:pt>
                <c:pt idx="11915">
                  <c:v>0.0</c:v>
                </c:pt>
                <c:pt idx="11916">
                  <c:v>0.0</c:v>
                </c:pt>
                <c:pt idx="11917">
                  <c:v>0.0</c:v>
                </c:pt>
                <c:pt idx="11918">
                  <c:v>0.0</c:v>
                </c:pt>
                <c:pt idx="11919">
                  <c:v>0.0</c:v>
                </c:pt>
                <c:pt idx="11920">
                  <c:v>6.017541542355269</c:v>
                </c:pt>
                <c:pt idx="11921">
                  <c:v>6.017494987725399</c:v>
                </c:pt>
                <c:pt idx="11922">
                  <c:v>6.017574437491935</c:v>
                </c:pt>
                <c:pt idx="11923">
                  <c:v>6.017779252493324</c:v>
                </c:pt>
                <c:pt idx="11924">
                  <c:v>6.017850299686105</c:v>
                </c:pt>
                <c:pt idx="11925">
                  <c:v>6.018023653972474</c:v>
                </c:pt>
                <c:pt idx="11926">
                  <c:v>6.018110541332645</c:v>
                </c:pt>
                <c:pt idx="11927">
                  <c:v>6.018181516030022</c:v>
                </c:pt>
                <c:pt idx="11928">
                  <c:v>6.018102673169801</c:v>
                </c:pt>
                <c:pt idx="11929">
                  <c:v>6.018418056295813</c:v>
                </c:pt>
                <c:pt idx="11930">
                  <c:v>0.0</c:v>
                </c:pt>
                <c:pt idx="11931">
                  <c:v>0.0</c:v>
                </c:pt>
                <c:pt idx="11932">
                  <c:v>0.0</c:v>
                </c:pt>
                <c:pt idx="11933">
                  <c:v>0.0</c:v>
                </c:pt>
                <c:pt idx="11934">
                  <c:v>0.0</c:v>
                </c:pt>
                <c:pt idx="11935">
                  <c:v>0.0</c:v>
                </c:pt>
                <c:pt idx="11936">
                  <c:v>0.0</c:v>
                </c:pt>
                <c:pt idx="11937">
                  <c:v>0.0</c:v>
                </c:pt>
                <c:pt idx="11938">
                  <c:v>0.0</c:v>
                </c:pt>
                <c:pt idx="11939">
                  <c:v>0.0</c:v>
                </c:pt>
                <c:pt idx="11940">
                  <c:v>6.017384372813889</c:v>
                </c:pt>
                <c:pt idx="11941">
                  <c:v>6.017636804304324</c:v>
                </c:pt>
                <c:pt idx="11942">
                  <c:v>6.017574144261035</c:v>
                </c:pt>
                <c:pt idx="11943">
                  <c:v>6.01777968053363</c:v>
                </c:pt>
                <c:pt idx="11944">
                  <c:v>6.017826705539782</c:v>
                </c:pt>
                <c:pt idx="11945">
                  <c:v>6.017984457770206</c:v>
                </c:pt>
                <c:pt idx="11946">
                  <c:v>6.018157921146186</c:v>
                </c:pt>
                <c:pt idx="11947">
                  <c:v>6.018181516030022</c:v>
                </c:pt>
                <c:pt idx="11948">
                  <c:v>6.018315426494238</c:v>
                </c:pt>
                <c:pt idx="11949">
                  <c:v>6.018512752542929</c:v>
                </c:pt>
                <c:pt idx="11950">
                  <c:v>0.0</c:v>
                </c:pt>
                <c:pt idx="11951">
                  <c:v>0.0</c:v>
                </c:pt>
                <c:pt idx="11952">
                  <c:v>0.0</c:v>
                </c:pt>
                <c:pt idx="11953">
                  <c:v>0.0</c:v>
                </c:pt>
                <c:pt idx="11954">
                  <c:v>0.0</c:v>
                </c:pt>
                <c:pt idx="11955">
                  <c:v>0.0</c:v>
                </c:pt>
                <c:pt idx="11956">
                  <c:v>0.0</c:v>
                </c:pt>
                <c:pt idx="11957">
                  <c:v>0.0</c:v>
                </c:pt>
                <c:pt idx="11958">
                  <c:v>0.0</c:v>
                </c:pt>
                <c:pt idx="11959">
                  <c:v>0.0</c:v>
                </c:pt>
                <c:pt idx="11960">
                  <c:v>6.017345338268894</c:v>
                </c:pt>
                <c:pt idx="11961">
                  <c:v>6.017463635436407</c:v>
                </c:pt>
                <c:pt idx="11962">
                  <c:v>6.017503465557394</c:v>
                </c:pt>
                <c:pt idx="11963">
                  <c:v>6.017590485120452</c:v>
                </c:pt>
                <c:pt idx="11964">
                  <c:v>6.017842618677487</c:v>
                </c:pt>
                <c:pt idx="11965">
                  <c:v>6.017976589475566</c:v>
                </c:pt>
                <c:pt idx="11966">
                  <c:v>6.018031699402246</c:v>
                </c:pt>
                <c:pt idx="11967">
                  <c:v>6.017945364792546</c:v>
                </c:pt>
                <c:pt idx="11968">
                  <c:v>6.01826042581458</c:v>
                </c:pt>
                <c:pt idx="11969">
                  <c:v>6.018347134668445</c:v>
                </c:pt>
                <c:pt idx="11970">
                  <c:v>0.0</c:v>
                </c:pt>
                <c:pt idx="11971">
                  <c:v>0.0</c:v>
                </c:pt>
                <c:pt idx="11972">
                  <c:v>0.0</c:v>
                </c:pt>
                <c:pt idx="11973">
                  <c:v>0.0</c:v>
                </c:pt>
                <c:pt idx="11974">
                  <c:v>0.0</c:v>
                </c:pt>
                <c:pt idx="11975">
                  <c:v>0.0</c:v>
                </c:pt>
                <c:pt idx="11976">
                  <c:v>0.0</c:v>
                </c:pt>
                <c:pt idx="11977">
                  <c:v>0.0</c:v>
                </c:pt>
                <c:pt idx="11978">
                  <c:v>0.0</c:v>
                </c:pt>
                <c:pt idx="11979">
                  <c:v>0.0</c:v>
                </c:pt>
                <c:pt idx="11980">
                  <c:v>6.017376981241201</c:v>
                </c:pt>
                <c:pt idx="11981">
                  <c:v>6.017455898052621</c:v>
                </c:pt>
                <c:pt idx="11982">
                  <c:v>6.017511461332226</c:v>
                </c:pt>
                <c:pt idx="11983">
                  <c:v>6.01755878396419</c:v>
                </c:pt>
                <c:pt idx="11984">
                  <c:v>6.017771401449127</c:v>
                </c:pt>
                <c:pt idx="11985">
                  <c:v>6.017818911725385</c:v>
                </c:pt>
                <c:pt idx="11986">
                  <c:v>6.017953045676133</c:v>
                </c:pt>
                <c:pt idx="11987">
                  <c:v>6.018055293820415</c:v>
                </c:pt>
                <c:pt idx="11988">
                  <c:v>6.018173778047329</c:v>
                </c:pt>
                <c:pt idx="11989">
                  <c:v>6.018386711760948</c:v>
                </c:pt>
                <c:pt idx="11990">
                  <c:v>0.0</c:v>
                </c:pt>
                <c:pt idx="11991">
                  <c:v>0.0</c:v>
                </c:pt>
                <c:pt idx="11992">
                  <c:v>0.0</c:v>
                </c:pt>
                <c:pt idx="11993">
                  <c:v>0.0</c:v>
                </c:pt>
                <c:pt idx="11994">
                  <c:v>0.0</c:v>
                </c:pt>
                <c:pt idx="11995">
                  <c:v>0.0</c:v>
                </c:pt>
                <c:pt idx="11996">
                  <c:v>0.0</c:v>
                </c:pt>
                <c:pt idx="11997">
                  <c:v>0.0</c:v>
                </c:pt>
                <c:pt idx="11998">
                  <c:v>0.0</c:v>
                </c:pt>
                <c:pt idx="11999">
                  <c:v>0.0</c:v>
                </c:pt>
                <c:pt idx="12000">
                  <c:v>6.017376613048437</c:v>
                </c:pt>
                <c:pt idx="12001">
                  <c:v>6.017401029310664</c:v>
                </c:pt>
                <c:pt idx="12002">
                  <c:v>6.01754273459462</c:v>
                </c:pt>
                <c:pt idx="12003">
                  <c:v>6.017511699822211</c:v>
                </c:pt>
                <c:pt idx="12004">
                  <c:v>6.017732560497407</c:v>
                </c:pt>
                <c:pt idx="12005">
                  <c:v>6.017756287192525</c:v>
                </c:pt>
                <c:pt idx="12006">
                  <c:v>6.017968587961517</c:v>
                </c:pt>
                <c:pt idx="12007">
                  <c:v>6.018047743943633</c:v>
                </c:pt>
                <c:pt idx="12008">
                  <c:v>6.01804761286041</c:v>
                </c:pt>
                <c:pt idx="12009">
                  <c:v>6.018229509649811</c:v>
                </c:pt>
                <c:pt idx="12010">
                  <c:v>0.0</c:v>
                </c:pt>
                <c:pt idx="12011">
                  <c:v>0.0</c:v>
                </c:pt>
                <c:pt idx="12012">
                  <c:v>0.0</c:v>
                </c:pt>
                <c:pt idx="12013">
                  <c:v>0.0</c:v>
                </c:pt>
                <c:pt idx="12014">
                  <c:v>0.0</c:v>
                </c:pt>
                <c:pt idx="12015">
                  <c:v>0.0</c:v>
                </c:pt>
                <c:pt idx="12016">
                  <c:v>0.0</c:v>
                </c:pt>
                <c:pt idx="12017">
                  <c:v>0.0</c:v>
                </c:pt>
                <c:pt idx="12018">
                  <c:v>0.0</c:v>
                </c:pt>
                <c:pt idx="12019">
                  <c:v>0.0</c:v>
                </c:pt>
                <c:pt idx="12020">
                  <c:v>6.017408022332851</c:v>
                </c:pt>
                <c:pt idx="12021">
                  <c:v>6.017306197977748</c:v>
                </c:pt>
                <c:pt idx="12022">
                  <c:v>6.017527193788446</c:v>
                </c:pt>
                <c:pt idx="12023">
                  <c:v>6.017621946887735</c:v>
                </c:pt>
                <c:pt idx="12024">
                  <c:v>6.017756287192525</c:v>
                </c:pt>
                <c:pt idx="12025">
                  <c:v>6.017834882567865</c:v>
                </c:pt>
                <c:pt idx="12026">
                  <c:v>6.017898045040819</c:v>
                </c:pt>
                <c:pt idx="12027">
                  <c:v>6.017984764063026</c:v>
                </c:pt>
                <c:pt idx="12028">
                  <c:v>6.018221097830556</c:v>
                </c:pt>
                <c:pt idx="12029">
                  <c:v>6.01826049522349</c:v>
                </c:pt>
                <c:pt idx="12030">
                  <c:v>0.0</c:v>
                </c:pt>
                <c:pt idx="12031">
                  <c:v>0.0</c:v>
                </c:pt>
                <c:pt idx="12032">
                  <c:v>0.0</c:v>
                </c:pt>
                <c:pt idx="12033">
                  <c:v>0.0</c:v>
                </c:pt>
                <c:pt idx="12034">
                  <c:v>0.0</c:v>
                </c:pt>
                <c:pt idx="12035">
                  <c:v>0.0</c:v>
                </c:pt>
                <c:pt idx="12036">
                  <c:v>0.0</c:v>
                </c:pt>
                <c:pt idx="12037">
                  <c:v>0.0</c:v>
                </c:pt>
                <c:pt idx="12038">
                  <c:v>0.0</c:v>
                </c:pt>
                <c:pt idx="12039">
                  <c:v>0.0</c:v>
                </c:pt>
                <c:pt idx="12040">
                  <c:v>6.017478860321454</c:v>
                </c:pt>
                <c:pt idx="12041">
                  <c:v>6.017448037437483</c:v>
                </c:pt>
                <c:pt idx="12042">
                  <c:v>6.017527058860966</c:v>
                </c:pt>
                <c:pt idx="12043">
                  <c:v>6.01762981101646</c:v>
                </c:pt>
                <c:pt idx="12044">
                  <c:v>6.017755726630413</c:v>
                </c:pt>
                <c:pt idx="12045">
                  <c:v>6.017811156180636</c:v>
                </c:pt>
                <c:pt idx="12046">
                  <c:v>6.018047372766139</c:v>
                </c:pt>
                <c:pt idx="12047">
                  <c:v>6.017960965851078</c:v>
                </c:pt>
                <c:pt idx="12048">
                  <c:v>6.018189751406847</c:v>
                </c:pt>
                <c:pt idx="12049">
                  <c:v>6.018299883666538</c:v>
                </c:pt>
                <c:pt idx="12050">
                  <c:v>0.0</c:v>
                </c:pt>
                <c:pt idx="12051">
                  <c:v>0.0</c:v>
                </c:pt>
                <c:pt idx="12052">
                  <c:v>0.0</c:v>
                </c:pt>
                <c:pt idx="12053">
                  <c:v>0.0</c:v>
                </c:pt>
                <c:pt idx="12054">
                  <c:v>0.0</c:v>
                </c:pt>
                <c:pt idx="12055">
                  <c:v>0.0</c:v>
                </c:pt>
                <c:pt idx="12056">
                  <c:v>0.0</c:v>
                </c:pt>
                <c:pt idx="12057">
                  <c:v>0.0</c:v>
                </c:pt>
                <c:pt idx="12058">
                  <c:v>0.0</c:v>
                </c:pt>
                <c:pt idx="12059">
                  <c:v>0.0</c:v>
                </c:pt>
                <c:pt idx="12060">
                  <c:v>6.0173922899276</c:v>
                </c:pt>
                <c:pt idx="12061">
                  <c:v>6.017424309536334</c:v>
                </c:pt>
                <c:pt idx="12062">
                  <c:v>6.017487733428264</c:v>
                </c:pt>
                <c:pt idx="12063">
                  <c:v>6.017716349658535</c:v>
                </c:pt>
                <c:pt idx="12064">
                  <c:v>6.017834453878579</c:v>
                </c:pt>
                <c:pt idx="12065">
                  <c:v>6.01780317930099</c:v>
                </c:pt>
                <c:pt idx="12066">
                  <c:v>6.018016025745561</c:v>
                </c:pt>
                <c:pt idx="12067">
                  <c:v>6.018024077557729</c:v>
                </c:pt>
                <c:pt idx="12068">
                  <c:v>6.018244813104278</c:v>
                </c:pt>
                <c:pt idx="12069">
                  <c:v>6.018425860001066</c:v>
                </c:pt>
                <c:pt idx="12070">
                  <c:v>0.0</c:v>
                </c:pt>
                <c:pt idx="12071">
                  <c:v>0.0</c:v>
                </c:pt>
                <c:pt idx="12072">
                  <c:v>0.0</c:v>
                </c:pt>
                <c:pt idx="12073">
                  <c:v>0.0</c:v>
                </c:pt>
                <c:pt idx="12074">
                  <c:v>0.0</c:v>
                </c:pt>
                <c:pt idx="12075">
                  <c:v>0.0</c:v>
                </c:pt>
                <c:pt idx="12076">
                  <c:v>0.0</c:v>
                </c:pt>
                <c:pt idx="12077">
                  <c:v>0.0</c:v>
                </c:pt>
                <c:pt idx="12078">
                  <c:v>0.0</c:v>
                </c:pt>
                <c:pt idx="12079">
                  <c:v>0.0</c:v>
                </c:pt>
                <c:pt idx="12080">
                  <c:v>6.017384529748571</c:v>
                </c:pt>
                <c:pt idx="12081">
                  <c:v>6.017408711847689</c:v>
                </c:pt>
                <c:pt idx="12082">
                  <c:v>6.01751140519707</c:v>
                </c:pt>
                <c:pt idx="12083">
                  <c:v>6.017582487345821</c:v>
                </c:pt>
                <c:pt idx="12084">
                  <c:v>6.01780334968069</c:v>
                </c:pt>
                <c:pt idx="12085">
                  <c:v>6.017811288676965</c:v>
                </c:pt>
                <c:pt idx="12086">
                  <c:v>6.017976698611434</c:v>
                </c:pt>
                <c:pt idx="12087">
                  <c:v>6.018039632840088</c:v>
                </c:pt>
                <c:pt idx="12088">
                  <c:v>6.018221097830556</c:v>
                </c:pt>
                <c:pt idx="12089">
                  <c:v>6.018433523959556</c:v>
                </c:pt>
                <c:pt idx="12090">
                  <c:v>0.0</c:v>
                </c:pt>
                <c:pt idx="12091">
                  <c:v>0.0</c:v>
                </c:pt>
                <c:pt idx="12092">
                  <c:v>0.0</c:v>
                </c:pt>
                <c:pt idx="12093">
                  <c:v>0.0</c:v>
                </c:pt>
                <c:pt idx="12094">
                  <c:v>0.0</c:v>
                </c:pt>
                <c:pt idx="12095">
                  <c:v>0.0</c:v>
                </c:pt>
                <c:pt idx="12096">
                  <c:v>0.0</c:v>
                </c:pt>
                <c:pt idx="12097">
                  <c:v>0.0</c:v>
                </c:pt>
                <c:pt idx="12098">
                  <c:v>0.0</c:v>
                </c:pt>
                <c:pt idx="12099">
                  <c:v>0.0</c:v>
                </c:pt>
                <c:pt idx="12100">
                  <c:v>6.017463317837103</c:v>
                </c:pt>
                <c:pt idx="12101">
                  <c:v>6.01747973493671</c:v>
                </c:pt>
                <c:pt idx="12102">
                  <c:v>6.017590462454576</c:v>
                </c:pt>
                <c:pt idx="12103">
                  <c:v>6.01764559736448</c:v>
                </c:pt>
                <c:pt idx="12104">
                  <c:v>6.017732377563966</c:v>
                </c:pt>
                <c:pt idx="12105">
                  <c:v>6.017755726630413</c:v>
                </c:pt>
                <c:pt idx="12106">
                  <c:v>6.017921587913949</c:v>
                </c:pt>
                <c:pt idx="12107">
                  <c:v>6.01813395952508</c:v>
                </c:pt>
                <c:pt idx="12108">
                  <c:v>6.01816609685882</c:v>
                </c:pt>
                <c:pt idx="12109">
                  <c:v>6.018481109413721</c:v>
                </c:pt>
                <c:pt idx="12110">
                  <c:v>0.0</c:v>
                </c:pt>
                <c:pt idx="12111">
                  <c:v>0.0</c:v>
                </c:pt>
                <c:pt idx="12112">
                  <c:v>0.0</c:v>
                </c:pt>
                <c:pt idx="12113">
                  <c:v>0.0</c:v>
                </c:pt>
                <c:pt idx="12114">
                  <c:v>0.0</c:v>
                </c:pt>
                <c:pt idx="12115">
                  <c:v>0.0</c:v>
                </c:pt>
                <c:pt idx="12116">
                  <c:v>0.0</c:v>
                </c:pt>
                <c:pt idx="12117">
                  <c:v>0.0</c:v>
                </c:pt>
                <c:pt idx="12118">
                  <c:v>0.0</c:v>
                </c:pt>
                <c:pt idx="12119">
                  <c:v>0.0</c:v>
                </c:pt>
                <c:pt idx="12120">
                  <c:v>6.017510513118695</c:v>
                </c:pt>
                <c:pt idx="12121">
                  <c:v>6.017589853474337</c:v>
                </c:pt>
                <c:pt idx="12122">
                  <c:v>6.017692043613931</c:v>
                </c:pt>
                <c:pt idx="12123">
                  <c:v>6.017834121979186</c:v>
                </c:pt>
                <c:pt idx="12124">
                  <c:v>6.017889685027334</c:v>
                </c:pt>
                <c:pt idx="12125">
                  <c:v>6.017850105689066</c:v>
                </c:pt>
                <c:pt idx="12126">
                  <c:v>6.018094377269466</c:v>
                </c:pt>
                <c:pt idx="12127">
                  <c:v>6.018283767816571</c:v>
                </c:pt>
                <c:pt idx="12128">
                  <c:v>6.0183861503478</c:v>
                </c:pt>
                <c:pt idx="12129">
                  <c:v>6.018528362678699</c:v>
                </c:pt>
                <c:pt idx="12130">
                  <c:v>0.0</c:v>
                </c:pt>
                <c:pt idx="12131">
                  <c:v>0.0</c:v>
                </c:pt>
                <c:pt idx="12132">
                  <c:v>0.0</c:v>
                </c:pt>
                <c:pt idx="12133">
                  <c:v>0.0</c:v>
                </c:pt>
                <c:pt idx="12134">
                  <c:v>0.0</c:v>
                </c:pt>
                <c:pt idx="12135">
                  <c:v>0.0</c:v>
                </c:pt>
                <c:pt idx="12136">
                  <c:v>0.0</c:v>
                </c:pt>
                <c:pt idx="12137">
                  <c:v>0.0</c:v>
                </c:pt>
                <c:pt idx="12138">
                  <c:v>0.0</c:v>
                </c:pt>
                <c:pt idx="12139">
                  <c:v>0.0</c:v>
                </c:pt>
                <c:pt idx="12140">
                  <c:v>6.017510379147017</c:v>
                </c:pt>
                <c:pt idx="12141">
                  <c:v>6.017707834897354</c:v>
                </c:pt>
                <c:pt idx="12142">
                  <c:v>6.017692177685491</c:v>
                </c:pt>
                <c:pt idx="12143">
                  <c:v>6.017999671985129</c:v>
                </c:pt>
                <c:pt idx="12144">
                  <c:v>6.018078530755528</c:v>
                </c:pt>
                <c:pt idx="12145">
                  <c:v>6.018110039254116</c:v>
                </c:pt>
                <c:pt idx="12146">
                  <c:v>6.01818101448842</c:v>
                </c:pt>
                <c:pt idx="12147">
                  <c:v>6.018244137089354</c:v>
                </c:pt>
                <c:pt idx="12148">
                  <c:v>6.01843346440383</c:v>
                </c:pt>
                <c:pt idx="12149">
                  <c:v>6.01860708450768</c:v>
                </c:pt>
                <c:pt idx="12150">
                  <c:v>0.0</c:v>
                </c:pt>
                <c:pt idx="12151">
                  <c:v>0.0</c:v>
                </c:pt>
                <c:pt idx="12152">
                  <c:v>0.0</c:v>
                </c:pt>
                <c:pt idx="12153">
                  <c:v>0.0</c:v>
                </c:pt>
                <c:pt idx="12154">
                  <c:v>0.0</c:v>
                </c:pt>
                <c:pt idx="12155">
                  <c:v>0.0</c:v>
                </c:pt>
                <c:pt idx="12156">
                  <c:v>0.0</c:v>
                </c:pt>
                <c:pt idx="12157">
                  <c:v>0.0</c:v>
                </c:pt>
                <c:pt idx="12158">
                  <c:v>0.0</c:v>
                </c:pt>
                <c:pt idx="12159">
                  <c:v>0.0</c:v>
                </c:pt>
                <c:pt idx="12160">
                  <c:v>6.017557701957344</c:v>
                </c:pt>
                <c:pt idx="12161">
                  <c:v>6.017605452669486</c:v>
                </c:pt>
                <c:pt idx="12162">
                  <c:v>6.017700175161997</c:v>
                </c:pt>
                <c:pt idx="12163">
                  <c:v>6.017802846697728</c:v>
                </c:pt>
                <c:pt idx="12164">
                  <c:v>6.017944999004746</c:v>
                </c:pt>
                <c:pt idx="12165">
                  <c:v>6.017929026840628</c:v>
                </c:pt>
                <c:pt idx="12166">
                  <c:v>6.01821248964834</c:v>
                </c:pt>
                <c:pt idx="12167">
                  <c:v>6.018346821431774</c:v>
                </c:pt>
                <c:pt idx="12168">
                  <c:v>6.018362925996468</c:v>
                </c:pt>
                <c:pt idx="12169">
                  <c:v>6.01841068079037</c:v>
                </c:pt>
                <c:pt idx="12170">
                  <c:v>0.0</c:v>
                </c:pt>
                <c:pt idx="12171">
                  <c:v>0.0</c:v>
                </c:pt>
                <c:pt idx="12172">
                  <c:v>0.0</c:v>
                </c:pt>
                <c:pt idx="12173">
                  <c:v>0.0</c:v>
                </c:pt>
                <c:pt idx="12174">
                  <c:v>0.0</c:v>
                </c:pt>
                <c:pt idx="12175">
                  <c:v>0.0</c:v>
                </c:pt>
                <c:pt idx="12176">
                  <c:v>0.0</c:v>
                </c:pt>
                <c:pt idx="12177">
                  <c:v>0.0</c:v>
                </c:pt>
                <c:pt idx="12178">
                  <c:v>0.0</c:v>
                </c:pt>
                <c:pt idx="12179">
                  <c:v>0.0</c:v>
                </c:pt>
                <c:pt idx="12180">
                  <c:v>6.017478860321454</c:v>
                </c:pt>
                <c:pt idx="12181">
                  <c:v>6.01772351035047</c:v>
                </c:pt>
                <c:pt idx="12182">
                  <c:v>6.017716088284311</c:v>
                </c:pt>
                <c:pt idx="12183">
                  <c:v>6.017771628993914</c:v>
                </c:pt>
                <c:pt idx="12184">
                  <c:v>6.017944686719375</c:v>
                </c:pt>
                <c:pt idx="12185">
                  <c:v>6.01796840377835</c:v>
                </c:pt>
                <c:pt idx="12186">
                  <c:v>6.017984320523795</c:v>
                </c:pt>
                <c:pt idx="12187">
                  <c:v>6.018126214386209</c:v>
                </c:pt>
                <c:pt idx="12188">
                  <c:v>6.018401889933434</c:v>
                </c:pt>
                <c:pt idx="12189">
                  <c:v>6.018489161869846</c:v>
                </c:pt>
                <c:pt idx="12190">
                  <c:v>0.0</c:v>
                </c:pt>
                <c:pt idx="12191">
                  <c:v>0.0</c:v>
                </c:pt>
                <c:pt idx="12192">
                  <c:v>0.0</c:v>
                </c:pt>
                <c:pt idx="12193">
                  <c:v>0.0</c:v>
                </c:pt>
                <c:pt idx="12194">
                  <c:v>0.0</c:v>
                </c:pt>
                <c:pt idx="12195">
                  <c:v>0.0</c:v>
                </c:pt>
                <c:pt idx="12196">
                  <c:v>0.0</c:v>
                </c:pt>
                <c:pt idx="12197">
                  <c:v>0.0</c:v>
                </c:pt>
                <c:pt idx="12198">
                  <c:v>0.0</c:v>
                </c:pt>
                <c:pt idx="12199">
                  <c:v>0.0</c:v>
                </c:pt>
                <c:pt idx="12200">
                  <c:v>6.017368987295304</c:v>
                </c:pt>
                <c:pt idx="12201">
                  <c:v>6.017495411918873</c:v>
                </c:pt>
                <c:pt idx="12202">
                  <c:v>6.017456403136065</c:v>
                </c:pt>
                <c:pt idx="12203">
                  <c:v>6.017771704080994</c:v>
                </c:pt>
                <c:pt idx="12204">
                  <c:v>6.017669507183723</c:v>
                </c:pt>
                <c:pt idx="12205">
                  <c:v>6.017850615268697</c:v>
                </c:pt>
                <c:pt idx="12206">
                  <c:v>6.018071083026198</c:v>
                </c:pt>
                <c:pt idx="12207">
                  <c:v>6.018149809082075</c:v>
                </c:pt>
                <c:pt idx="12208">
                  <c:v>6.018228778805287</c:v>
                </c:pt>
                <c:pt idx="12209">
                  <c:v>6.01826860773292</c:v>
                </c:pt>
                <c:pt idx="12210">
                  <c:v>0.0</c:v>
                </c:pt>
                <c:pt idx="12211">
                  <c:v>0.0</c:v>
                </c:pt>
                <c:pt idx="12212">
                  <c:v>0.0</c:v>
                </c:pt>
                <c:pt idx="12213">
                  <c:v>0.0</c:v>
                </c:pt>
                <c:pt idx="12214">
                  <c:v>0.0</c:v>
                </c:pt>
                <c:pt idx="12215">
                  <c:v>0.0</c:v>
                </c:pt>
                <c:pt idx="12216">
                  <c:v>0.0</c:v>
                </c:pt>
                <c:pt idx="12217">
                  <c:v>0.0</c:v>
                </c:pt>
                <c:pt idx="12218">
                  <c:v>0.0</c:v>
                </c:pt>
                <c:pt idx="12219">
                  <c:v>0.0</c:v>
                </c:pt>
                <c:pt idx="12220">
                  <c:v>6.017557591787973</c:v>
                </c:pt>
                <c:pt idx="12221">
                  <c:v>6.017495411918873</c:v>
                </c:pt>
                <c:pt idx="12222">
                  <c:v>6.017629440188799</c:v>
                </c:pt>
                <c:pt idx="12223">
                  <c:v>6.017692864411476</c:v>
                </c:pt>
                <c:pt idx="12224">
                  <c:v>6.017818595645068</c:v>
                </c:pt>
                <c:pt idx="12225">
                  <c:v>6.01780334968069</c:v>
                </c:pt>
                <c:pt idx="12226">
                  <c:v>6.01817352388463</c:v>
                </c:pt>
                <c:pt idx="12227">
                  <c:v>6.018220844171926</c:v>
                </c:pt>
                <c:pt idx="12228">
                  <c:v>6.018323657826676</c:v>
                </c:pt>
                <c:pt idx="12229">
                  <c:v>6.018615074734011</c:v>
                </c:pt>
                <c:pt idx="12230">
                  <c:v>0.0</c:v>
                </c:pt>
                <c:pt idx="12231">
                  <c:v>0.0</c:v>
                </c:pt>
                <c:pt idx="12232">
                  <c:v>0.0</c:v>
                </c:pt>
                <c:pt idx="12233">
                  <c:v>0.0</c:v>
                </c:pt>
                <c:pt idx="12234">
                  <c:v>0.0</c:v>
                </c:pt>
                <c:pt idx="12235">
                  <c:v>0.0</c:v>
                </c:pt>
                <c:pt idx="12236">
                  <c:v>0.0</c:v>
                </c:pt>
                <c:pt idx="12237">
                  <c:v>0.0</c:v>
                </c:pt>
                <c:pt idx="12238">
                  <c:v>0.0</c:v>
                </c:pt>
                <c:pt idx="12239">
                  <c:v>0.0</c:v>
                </c:pt>
                <c:pt idx="12240">
                  <c:v>6.017549727131076</c:v>
                </c:pt>
                <c:pt idx="12241">
                  <c:v>6.017534850433244</c:v>
                </c:pt>
                <c:pt idx="12242">
                  <c:v>6.01772382227283</c:v>
                </c:pt>
                <c:pt idx="12243">
                  <c:v>6.017881706628701</c:v>
                </c:pt>
                <c:pt idx="12244">
                  <c:v>6.017968353822156</c:v>
                </c:pt>
                <c:pt idx="12245">
                  <c:v>6.018023653972474</c:v>
                </c:pt>
                <c:pt idx="12246">
                  <c:v>6.018102919952979</c:v>
                </c:pt>
                <c:pt idx="12247">
                  <c:v>6.01829913704936</c:v>
                </c:pt>
                <c:pt idx="12248">
                  <c:v>6.018425546848625</c:v>
                </c:pt>
                <c:pt idx="12249">
                  <c:v>6.018591416327825</c:v>
                </c:pt>
                <c:pt idx="12250">
                  <c:v>0.0</c:v>
                </c:pt>
                <c:pt idx="12251">
                  <c:v>0.0</c:v>
                </c:pt>
                <c:pt idx="12252">
                  <c:v>0.0</c:v>
                </c:pt>
                <c:pt idx="12253">
                  <c:v>0.0</c:v>
                </c:pt>
                <c:pt idx="12254">
                  <c:v>0.0</c:v>
                </c:pt>
                <c:pt idx="12255">
                  <c:v>0.0</c:v>
                </c:pt>
                <c:pt idx="12256">
                  <c:v>0.0</c:v>
                </c:pt>
                <c:pt idx="12257">
                  <c:v>0.0</c:v>
                </c:pt>
                <c:pt idx="12258">
                  <c:v>0.0</c:v>
                </c:pt>
                <c:pt idx="12259">
                  <c:v>0.0</c:v>
                </c:pt>
                <c:pt idx="12260">
                  <c:v>6.017612762485576</c:v>
                </c:pt>
                <c:pt idx="12261">
                  <c:v>6.017589853474337</c:v>
                </c:pt>
                <c:pt idx="12262">
                  <c:v>6.017755527330324</c:v>
                </c:pt>
                <c:pt idx="12263">
                  <c:v>6.017810956208538</c:v>
                </c:pt>
                <c:pt idx="12264">
                  <c:v>6.017858054079788</c:v>
                </c:pt>
                <c:pt idx="12265">
                  <c:v>6.017952621158646</c:v>
                </c:pt>
                <c:pt idx="12266">
                  <c:v>6.018102489201968</c:v>
                </c:pt>
                <c:pt idx="12267">
                  <c:v>6.018189266834336</c:v>
                </c:pt>
                <c:pt idx="12268">
                  <c:v>6.018299872188343</c:v>
                </c:pt>
                <c:pt idx="12269">
                  <c:v>6.01848909497103</c:v>
                </c:pt>
                <c:pt idx="12270">
                  <c:v>0.0</c:v>
                </c:pt>
                <c:pt idx="12271">
                  <c:v>0.0</c:v>
                </c:pt>
                <c:pt idx="12272">
                  <c:v>0.0</c:v>
                </c:pt>
                <c:pt idx="12273">
                  <c:v>0.0</c:v>
                </c:pt>
                <c:pt idx="12274">
                  <c:v>0.0</c:v>
                </c:pt>
                <c:pt idx="12275">
                  <c:v>0.0</c:v>
                </c:pt>
                <c:pt idx="12276">
                  <c:v>0.0</c:v>
                </c:pt>
                <c:pt idx="12277">
                  <c:v>0.0</c:v>
                </c:pt>
                <c:pt idx="12278">
                  <c:v>0.0</c:v>
                </c:pt>
                <c:pt idx="12279">
                  <c:v>0.0</c:v>
                </c:pt>
                <c:pt idx="12280">
                  <c:v>6.017589294666322</c:v>
                </c:pt>
                <c:pt idx="12281">
                  <c:v>6.017557961816174</c:v>
                </c:pt>
                <c:pt idx="12282">
                  <c:v>6.017598031352274</c:v>
                </c:pt>
                <c:pt idx="12283">
                  <c:v>6.017818727794618</c:v>
                </c:pt>
                <c:pt idx="12284">
                  <c:v>6.017882077672076</c:v>
                </c:pt>
                <c:pt idx="12285">
                  <c:v>6.017929210628864</c:v>
                </c:pt>
                <c:pt idx="12286">
                  <c:v>6.017960536064791</c:v>
                </c:pt>
                <c:pt idx="12287">
                  <c:v>6.018197432811727</c:v>
                </c:pt>
                <c:pt idx="12288">
                  <c:v>6.01826048618434</c:v>
                </c:pt>
                <c:pt idx="12289">
                  <c:v>6.018488912829124</c:v>
                </c:pt>
                <c:pt idx="12290">
                  <c:v>0.0</c:v>
                </c:pt>
                <c:pt idx="12291">
                  <c:v>0.0</c:v>
                </c:pt>
                <c:pt idx="12292">
                  <c:v>0.0</c:v>
                </c:pt>
                <c:pt idx="12293">
                  <c:v>0.0</c:v>
                </c:pt>
                <c:pt idx="12294">
                  <c:v>0.0</c:v>
                </c:pt>
                <c:pt idx="12295">
                  <c:v>0.0</c:v>
                </c:pt>
                <c:pt idx="12296">
                  <c:v>0.0</c:v>
                </c:pt>
                <c:pt idx="12297">
                  <c:v>0.0</c:v>
                </c:pt>
                <c:pt idx="12298">
                  <c:v>0.0</c:v>
                </c:pt>
                <c:pt idx="12299">
                  <c:v>0.0</c:v>
                </c:pt>
                <c:pt idx="12300">
                  <c:v>6.017518374658707</c:v>
                </c:pt>
                <c:pt idx="12301">
                  <c:v>6.017699858446782</c:v>
                </c:pt>
                <c:pt idx="12302">
                  <c:v>6.017645036554348</c:v>
                </c:pt>
                <c:pt idx="12303">
                  <c:v>6.017771275397116</c:v>
                </c:pt>
                <c:pt idx="12304">
                  <c:v>6.017952679947843</c:v>
                </c:pt>
                <c:pt idx="12305">
                  <c:v>6.018063161833503</c:v>
                </c:pt>
                <c:pt idx="12306">
                  <c:v>6.01810256001106</c:v>
                </c:pt>
                <c:pt idx="12307">
                  <c:v>6.018157861234525</c:v>
                </c:pt>
                <c:pt idx="12308">
                  <c:v>6.018338898330001</c:v>
                </c:pt>
                <c:pt idx="12309">
                  <c:v>6.018552020574181</c:v>
                </c:pt>
                <c:pt idx="12310">
                  <c:v>0.0</c:v>
                </c:pt>
                <c:pt idx="12311">
                  <c:v>0.0</c:v>
                </c:pt>
                <c:pt idx="12312">
                  <c:v>0.0</c:v>
                </c:pt>
                <c:pt idx="12313">
                  <c:v>0.0</c:v>
                </c:pt>
                <c:pt idx="12314">
                  <c:v>0.0</c:v>
                </c:pt>
                <c:pt idx="12315">
                  <c:v>0.0</c:v>
                </c:pt>
                <c:pt idx="12316">
                  <c:v>0.0</c:v>
                </c:pt>
                <c:pt idx="12317">
                  <c:v>0.0</c:v>
                </c:pt>
                <c:pt idx="12318">
                  <c:v>0.0</c:v>
                </c:pt>
                <c:pt idx="12319">
                  <c:v>0.0</c:v>
                </c:pt>
                <c:pt idx="12320">
                  <c:v>6.017471235065885</c:v>
                </c:pt>
                <c:pt idx="12321">
                  <c:v>6.017715833390699</c:v>
                </c:pt>
                <c:pt idx="12322">
                  <c:v>6.017857910177079</c:v>
                </c:pt>
                <c:pt idx="12323">
                  <c:v>6.017732191392717</c:v>
                </c:pt>
                <c:pt idx="12324">
                  <c:v>6.017952548414336</c:v>
                </c:pt>
                <c:pt idx="12325">
                  <c:v>6.018086766979224</c:v>
                </c:pt>
                <c:pt idx="12326">
                  <c:v>6.018150120538527</c:v>
                </c:pt>
                <c:pt idx="12327">
                  <c:v>6.018457250693205</c:v>
                </c:pt>
                <c:pt idx="12328">
                  <c:v>6.018441645736695</c:v>
                </c:pt>
                <c:pt idx="12329">
                  <c:v>6.018598969465685</c:v>
                </c:pt>
                <c:pt idx="12330">
                  <c:v>0.0</c:v>
                </c:pt>
                <c:pt idx="12331">
                  <c:v>0.0</c:v>
                </c:pt>
                <c:pt idx="12332">
                  <c:v>0.0</c:v>
                </c:pt>
                <c:pt idx="12333">
                  <c:v>0.0</c:v>
                </c:pt>
                <c:pt idx="12334">
                  <c:v>0.0</c:v>
                </c:pt>
                <c:pt idx="12335">
                  <c:v>0.0</c:v>
                </c:pt>
                <c:pt idx="12336">
                  <c:v>0.0</c:v>
                </c:pt>
                <c:pt idx="12337">
                  <c:v>0.0</c:v>
                </c:pt>
                <c:pt idx="12338">
                  <c:v>0.0</c:v>
                </c:pt>
                <c:pt idx="12339">
                  <c:v>0.0</c:v>
                </c:pt>
                <c:pt idx="12340">
                  <c:v>6.017715013477477</c:v>
                </c:pt>
                <c:pt idx="12341">
                  <c:v>6.017738977821286</c:v>
                </c:pt>
                <c:pt idx="12342">
                  <c:v>6.017967901966037</c:v>
                </c:pt>
                <c:pt idx="12343">
                  <c:v>6.017881501204204</c:v>
                </c:pt>
                <c:pt idx="12344">
                  <c:v>6.0179762605974</c:v>
                </c:pt>
                <c:pt idx="12345">
                  <c:v>6.018118043045443</c:v>
                </c:pt>
                <c:pt idx="12346">
                  <c:v>6.018307052579255</c:v>
                </c:pt>
                <c:pt idx="12347">
                  <c:v>6.018378361709873</c:v>
                </c:pt>
                <c:pt idx="12348">
                  <c:v>6.018607162612094</c:v>
                </c:pt>
                <c:pt idx="12349">
                  <c:v>6.018764901608908</c:v>
                </c:pt>
                <c:pt idx="12350">
                  <c:v>0.0</c:v>
                </c:pt>
                <c:pt idx="12351">
                  <c:v>0.0</c:v>
                </c:pt>
                <c:pt idx="12352">
                  <c:v>0.0</c:v>
                </c:pt>
                <c:pt idx="12353">
                  <c:v>0.0</c:v>
                </c:pt>
                <c:pt idx="12354">
                  <c:v>0.0</c:v>
                </c:pt>
                <c:pt idx="12355">
                  <c:v>0.0</c:v>
                </c:pt>
                <c:pt idx="12356">
                  <c:v>0.0</c:v>
                </c:pt>
                <c:pt idx="12357">
                  <c:v>0.0</c:v>
                </c:pt>
                <c:pt idx="12358">
                  <c:v>0.0</c:v>
                </c:pt>
                <c:pt idx="12359">
                  <c:v>0.0</c:v>
                </c:pt>
                <c:pt idx="12360">
                  <c:v>6.017770017392704</c:v>
                </c:pt>
                <c:pt idx="12361">
                  <c:v>6.017880825782886</c:v>
                </c:pt>
                <c:pt idx="12362">
                  <c:v>6.017983326822265</c:v>
                </c:pt>
                <c:pt idx="12363">
                  <c:v>6.018109735726115</c:v>
                </c:pt>
                <c:pt idx="12364">
                  <c:v>6.018212188389744</c:v>
                </c:pt>
                <c:pt idx="12365">
                  <c:v>6.018164909735904</c:v>
                </c:pt>
                <c:pt idx="12366">
                  <c:v>6.018338397184926</c:v>
                </c:pt>
                <c:pt idx="12367">
                  <c:v>6.01848060123303</c:v>
                </c:pt>
                <c:pt idx="12368">
                  <c:v>6.018575307580655</c:v>
                </c:pt>
                <c:pt idx="12369">
                  <c:v>6.01869330056717</c:v>
                </c:pt>
                <c:pt idx="12370">
                  <c:v>0.0</c:v>
                </c:pt>
                <c:pt idx="12371">
                  <c:v>0.0</c:v>
                </c:pt>
                <c:pt idx="12372">
                  <c:v>0.0</c:v>
                </c:pt>
                <c:pt idx="12373">
                  <c:v>0.0</c:v>
                </c:pt>
                <c:pt idx="12374">
                  <c:v>0.0</c:v>
                </c:pt>
                <c:pt idx="12375">
                  <c:v>0.0</c:v>
                </c:pt>
                <c:pt idx="12376">
                  <c:v>0.0</c:v>
                </c:pt>
                <c:pt idx="12377">
                  <c:v>0.0</c:v>
                </c:pt>
                <c:pt idx="12378">
                  <c:v>0.0</c:v>
                </c:pt>
                <c:pt idx="12379">
                  <c:v>0.0</c:v>
                </c:pt>
                <c:pt idx="12380">
                  <c:v>6.017793744944198</c:v>
                </c:pt>
                <c:pt idx="12381">
                  <c:v>6.017754785729367</c:v>
                </c:pt>
                <c:pt idx="12382">
                  <c:v>6.0179758953121</c:v>
                </c:pt>
                <c:pt idx="12383">
                  <c:v>6.018109675932272</c:v>
                </c:pt>
                <c:pt idx="12384">
                  <c:v>6.017984014244337</c:v>
                </c:pt>
                <c:pt idx="12385">
                  <c:v>6.01822839513134</c:v>
                </c:pt>
                <c:pt idx="12386">
                  <c:v>6.018267853440321</c:v>
                </c:pt>
                <c:pt idx="12387">
                  <c:v>6.018433548057184</c:v>
                </c:pt>
                <c:pt idx="12388">
                  <c:v>6.018488661774255</c:v>
                </c:pt>
                <c:pt idx="12389">
                  <c:v>6.018733065895415</c:v>
                </c:pt>
                <c:pt idx="12390">
                  <c:v>0.0</c:v>
                </c:pt>
                <c:pt idx="12391">
                  <c:v>0.0</c:v>
                </c:pt>
                <c:pt idx="12392">
                  <c:v>0.0</c:v>
                </c:pt>
                <c:pt idx="12393">
                  <c:v>0.0</c:v>
                </c:pt>
                <c:pt idx="12394">
                  <c:v>0.0</c:v>
                </c:pt>
                <c:pt idx="12395">
                  <c:v>0.0</c:v>
                </c:pt>
                <c:pt idx="12396">
                  <c:v>0.0</c:v>
                </c:pt>
                <c:pt idx="12397">
                  <c:v>0.0</c:v>
                </c:pt>
                <c:pt idx="12398">
                  <c:v>0.0</c:v>
                </c:pt>
                <c:pt idx="12399">
                  <c:v>0.0</c:v>
                </c:pt>
                <c:pt idx="12400">
                  <c:v>6.017683494506385</c:v>
                </c:pt>
                <c:pt idx="12401">
                  <c:v>6.017668374341427</c:v>
                </c:pt>
                <c:pt idx="12402">
                  <c:v>6.01792102359471</c:v>
                </c:pt>
                <c:pt idx="12403">
                  <c:v>6.017983882915002</c:v>
                </c:pt>
                <c:pt idx="12404">
                  <c:v>6.017960301739664</c:v>
                </c:pt>
                <c:pt idx="12405">
                  <c:v>6.018078655430155</c:v>
                </c:pt>
                <c:pt idx="12406">
                  <c:v>6.018181468012291</c:v>
                </c:pt>
                <c:pt idx="12407">
                  <c:v>6.018370174379861</c:v>
                </c:pt>
                <c:pt idx="12408">
                  <c:v>6.018441584369354</c:v>
                </c:pt>
                <c:pt idx="12409">
                  <c:v>6.018544462684838</c:v>
                </c:pt>
                <c:pt idx="12410">
                  <c:v>0.0</c:v>
                </c:pt>
                <c:pt idx="12411">
                  <c:v>0.0</c:v>
                </c:pt>
                <c:pt idx="12412">
                  <c:v>0.0</c:v>
                </c:pt>
                <c:pt idx="12413">
                  <c:v>0.0</c:v>
                </c:pt>
                <c:pt idx="12414">
                  <c:v>0.0</c:v>
                </c:pt>
                <c:pt idx="12415">
                  <c:v>0.0</c:v>
                </c:pt>
                <c:pt idx="12416">
                  <c:v>0.0</c:v>
                </c:pt>
                <c:pt idx="12417">
                  <c:v>0.0</c:v>
                </c:pt>
                <c:pt idx="12418">
                  <c:v>0.0</c:v>
                </c:pt>
                <c:pt idx="12419">
                  <c:v>0.0</c:v>
                </c:pt>
                <c:pt idx="12420">
                  <c:v>6.017715088718925</c:v>
                </c:pt>
                <c:pt idx="12421">
                  <c:v>6.01788887378243</c:v>
                </c:pt>
                <c:pt idx="12422">
                  <c:v>6.01784193849902</c:v>
                </c:pt>
                <c:pt idx="12423">
                  <c:v>6.017952534102784</c:v>
                </c:pt>
                <c:pt idx="12424">
                  <c:v>6.018070531914404</c:v>
                </c:pt>
                <c:pt idx="12425">
                  <c:v>6.018110039254116</c:v>
                </c:pt>
                <c:pt idx="12426">
                  <c:v>6.018196817288826</c:v>
                </c:pt>
                <c:pt idx="12427">
                  <c:v>6.01829144878437</c:v>
                </c:pt>
                <c:pt idx="12428">
                  <c:v>6.018488533316638</c:v>
                </c:pt>
                <c:pt idx="12429">
                  <c:v>6.018740810880817</c:v>
                </c:pt>
                <c:pt idx="12430">
                  <c:v>0.0</c:v>
                </c:pt>
                <c:pt idx="12431">
                  <c:v>0.0</c:v>
                </c:pt>
                <c:pt idx="12432">
                  <c:v>0.0</c:v>
                </c:pt>
                <c:pt idx="12433">
                  <c:v>0.0</c:v>
                </c:pt>
                <c:pt idx="12434">
                  <c:v>0.0</c:v>
                </c:pt>
                <c:pt idx="12435">
                  <c:v>0.0</c:v>
                </c:pt>
                <c:pt idx="12436">
                  <c:v>0.0</c:v>
                </c:pt>
                <c:pt idx="12437">
                  <c:v>0.0</c:v>
                </c:pt>
                <c:pt idx="12438">
                  <c:v>0.0</c:v>
                </c:pt>
                <c:pt idx="12439">
                  <c:v>0.0</c:v>
                </c:pt>
                <c:pt idx="12440">
                  <c:v>6.017510456768624</c:v>
                </c:pt>
                <c:pt idx="12441">
                  <c:v>6.017747104897423</c:v>
                </c:pt>
                <c:pt idx="12442">
                  <c:v>6.017723689512658</c:v>
                </c:pt>
                <c:pt idx="12443">
                  <c:v>6.017732191392717</c:v>
                </c:pt>
                <c:pt idx="12444">
                  <c:v>6.017748052582794</c:v>
                </c:pt>
                <c:pt idx="12445">
                  <c:v>6.017960731866332</c:v>
                </c:pt>
                <c:pt idx="12446">
                  <c:v>6.018071083026198</c:v>
                </c:pt>
                <c:pt idx="12447">
                  <c:v>6.018259809216367</c:v>
                </c:pt>
                <c:pt idx="12448">
                  <c:v>6.018291949746223</c:v>
                </c:pt>
                <c:pt idx="12449">
                  <c:v>6.018662150801598</c:v>
                </c:pt>
                <c:pt idx="12450">
                  <c:v>0.0</c:v>
                </c:pt>
                <c:pt idx="12451">
                  <c:v>0.0</c:v>
                </c:pt>
                <c:pt idx="12452">
                  <c:v>0.0</c:v>
                </c:pt>
                <c:pt idx="12453">
                  <c:v>0.0</c:v>
                </c:pt>
                <c:pt idx="12454">
                  <c:v>0.0</c:v>
                </c:pt>
                <c:pt idx="12455">
                  <c:v>0.0</c:v>
                </c:pt>
                <c:pt idx="12456">
                  <c:v>0.0</c:v>
                </c:pt>
                <c:pt idx="12457">
                  <c:v>0.0</c:v>
                </c:pt>
                <c:pt idx="12458">
                  <c:v>0.0</c:v>
                </c:pt>
                <c:pt idx="12459">
                  <c:v>0.0</c:v>
                </c:pt>
                <c:pt idx="12460">
                  <c:v>6.017408201588895</c:v>
                </c:pt>
                <c:pt idx="12461">
                  <c:v>6.017511013086867</c:v>
                </c:pt>
                <c:pt idx="12462">
                  <c:v>6.017661142547085</c:v>
                </c:pt>
                <c:pt idx="12463">
                  <c:v>6.017842544324803</c:v>
                </c:pt>
                <c:pt idx="12464">
                  <c:v>6.017771401449127</c:v>
                </c:pt>
                <c:pt idx="12465">
                  <c:v>6.017834453878579</c:v>
                </c:pt>
                <c:pt idx="12466">
                  <c:v>6.018118544693809</c:v>
                </c:pt>
                <c:pt idx="12467">
                  <c:v>6.018118462745004</c:v>
                </c:pt>
                <c:pt idx="12468">
                  <c:v>6.018244508805576</c:v>
                </c:pt>
                <c:pt idx="12469">
                  <c:v>6.018496714360355</c:v>
                </c:pt>
                <c:pt idx="12470">
                  <c:v>0.0</c:v>
                </c:pt>
                <c:pt idx="12471">
                  <c:v>0.0</c:v>
                </c:pt>
                <c:pt idx="12472">
                  <c:v>0.0</c:v>
                </c:pt>
                <c:pt idx="12473">
                  <c:v>0.0</c:v>
                </c:pt>
                <c:pt idx="12474">
                  <c:v>0.0</c:v>
                </c:pt>
                <c:pt idx="12475">
                  <c:v>0.0</c:v>
                </c:pt>
                <c:pt idx="12476">
                  <c:v>0.0</c:v>
                </c:pt>
                <c:pt idx="12477">
                  <c:v>0.0</c:v>
                </c:pt>
                <c:pt idx="12478">
                  <c:v>0.0</c:v>
                </c:pt>
                <c:pt idx="12479">
                  <c:v>0.0</c:v>
                </c:pt>
                <c:pt idx="12480">
                  <c:v>6.017423564412656</c:v>
                </c:pt>
                <c:pt idx="12481">
                  <c:v>6.017353652153416</c:v>
                </c:pt>
                <c:pt idx="12482">
                  <c:v>6.017488159139377</c:v>
                </c:pt>
                <c:pt idx="12483">
                  <c:v>6.017574809142543</c:v>
                </c:pt>
                <c:pt idx="12484">
                  <c:v>6.017708833620611</c:v>
                </c:pt>
                <c:pt idx="12485">
                  <c:v>6.017960782195098</c:v>
                </c:pt>
                <c:pt idx="12486">
                  <c:v>6.017944935075308</c:v>
                </c:pt>
                <c:pt idx="12487">
                  <c:v>6.018071397560616</c:v>
                </c:pt>
                <c:pt idx="12488">
                  <c:v>6.018221097830556</c:v>
                </c:pt>
                <c:pt idx="12489">
                  <c:v>6.01831585818103</c:v>
                </c:pt>
                <c:pt idx="12490">
                  <c:v>0.0</c:v>
                </c:pt>
                <c:pt idx="12491">
                  <c:v>0.0</c:v>
                </c:pt>
                <c:pt idx="12492">
                  <c:v>0.0</c:v>
                </c:pt>
                <c:pt idx="12493">
                  <c:v>0.0</c:v>
                </c:pt>
                <c:pt idx="12494">
                  <c:v>0.0</c:v>
                </c:pt>
                <c:pt idx="12495">
                  <c:v>0.0</c:v>
                </c:pt>
                <c:pt idx="12496">
                  <c:v>0.0</c:v>
                </c:pt>
                <c:pt idx="12497">
                  <c:v>0.0</c:v>
                </c:pt>
                <c:pt idx="12498">
                  <c:v>0.0</c:v>
                </c:pt>
                <c:pt idx="12499">
                  <c:v>0.0</c:v>
                </c:pt>
                <c:pt idx="12500">
                  <c:v>6.017431672230486</c:v>
                </c:pt>
                <c:pt idx="12501">
                  <c:v>6.017455662134934</c:v>
                </c:pt>
                <c:pt idx="12502">
                  <c:v>6.01751919768865</c:v>
                </c:pt>
                <c:pt idx="12503">
                  <c:v>6.017653297470518</c:v>
                </c:pt>
                <c:pt idx="12504">
                  <c:v>6.017779805607478</c:v>
                </c:pt>
                <c:pt idx="12505">
                  <c:v>6.018000374155704</c:v>
                </c:pt>
                <c:pt idx="12506">
                  <c:v>6.017898045040819</c:v>
                </c:pt>
                <c:pt idx="12507">
                  <c:v>6.018197489747642</c:v>
                </c:pt>
                <c:pt idx="12508">
                  <c:v>6.018284081275306</c:v>
                </c:pt>
                <c:pt idx="12509">
                  <c:v>6.018189952307128</c:v>
                </c:pt>
                <c:pt idx="12510">
                  <c:v>0.0</c:v>
                </c:pt>
                <c:pt idx="12511">
                  <c:v>0.0</c:v>
                </c:pt>
                <c:pt idx="12512">
                  <c:v>0.0</c:v>
                </c:pt>
                <c:pt idx="12513">
                  <c:v>0.0</c:v>
                </c:pt>
                <c:pt idx="12514">
                  <c:v>0.0</c:v>
                </c:pt>
                <c:pt idx="12515">
                  <c:v>0.0</c:v>
                </c:pt>
                <c:pt idx="12516">
                  <c:v>0.0</c:v>
                </c:pt>
                <c:pt idx="12517">
                  <c:v>0.0</c:v>
                </c:pt>
                <c:pt idx="12518">
                  <c:v>0.0</c:v>
                </c:pt>
                <c:pt idx="12519">
                  <c:v>0.0</c:v>
                </c:pt>
                <c:pt idx="12520">
                  <c:v>6.017423991081814</c:v>
                </c:pt>
                <c:pt idx="12521">
                  <c:v>6.017408632797746</c:v>
                </c:pt>
                <c:pt idx="12522">
                  <c:v>6.017535188879744</c:v>
                </c:pt>
                <c:pt idx="12523">
                  <c:v>6.017748052582794</c:v>
                </c:pt>
                <c:pt idx="12524">
                  <c:v>6.017842563654108</c:v>
                </c:pt>
                <c:pt idx="12525">
                  <c:v>6.017897861662775</c:v>
                </c:pt>
                <c:pt idx="12526">
                  <c:v>6.017976698611434</c:v>
                </c:pt>
                <c:pt idx="12527">
                  <c:v>6.018110665545941</c:v>
                </c:pt>
                <c:pt idx="12528">
                  <c:v>6.018252865029603</c:v>
                </c:pt>
                <c:pt idx="12529">
                  <c:v>6.018559767787889</c:v>
                </c:pt>
                <c:pt idx="12530">
                  <c:v>0.0</c:v>
                </c:pt>
                <c:pt idx="12531">
                  <c:v>0.0</c:v>
                </c:pt>
                <c:pt idx="12532">
                  <c:v>0.0</c:v>
                </c:pt>
                <c:pt idx="12533">
                  <c:v>0.0</c:v>
                </c:pt>
                <c:pt idx="12534">
                  <c:v>0.0</c:v>
                </c:pt>
                <c:pt idx="12535">
                  <c:v>0.0</c:v>
                </c:pt>
                <c:pt idx="12536">
                  <c:v>0.0</c:v>
                </c:pt>
                <c:pt idx="12537">
                  <c:v>0.0</c:v>
                </c:pt>
                <c:pt idx="12538">
                  <c:v>0.0</c:v>
                </c:pt>
                <c:pt idx="12539">
                  <c:v>0.0</c:v>
                </c:pt>
                <c:pt idx="12540">
                  <c:v>6.017368931957851</c:v>
                </c:pt>
                <c:pt idx="12541">
                  <c:v>6.01755039292031</c:v>
                </c:pt>
                <c:pt idx="12542">
                  <c:v>6.01759016833272</c:v>
                </c:pt>
                <c:pt idx="12543">
                  <c:v>6.017614078555553</c:v>
                </c:pt>
                <c:pt idx="12544">
                  <c:v>6.017779565380677</c:v>
                </c:pt>
                <c:pt idx="12545">
                  <c:v>6.01774012692988</c:v>
                </c:pt>
                <c:pt idx="12546">
                  <c:v>6.017905616461005</c:v>
                </c:pt>
                <c:pt idx="12547">
                  <c:v>6.017945742345304</c:v>
                </c:pt>
                <c:pt idx="12548">
                  <c:v>6.018079390037563</c:v>
                </c:pt>
                <c:pt idx="12549">
                  <c:v>6.018355186784305</c:v>
                </c:pt>
                <c:pt idx="12550">
                  <c:v>0.0</c:v>
                </c:pt>
                <c:pt idx="12551">
                  <c:v>0.0</c:v>
                </c:pt>
                <c:pt idx="12552">
                  <c:v>0.0</c:v>
                </c:pt>
                <c:pt idx="12553">
                  <c:v>0.0</c:v>
                </c:pt>
                <c:pt idx="12554">
                  <c:v>0.0</c:v>
                </c:pt>
                <c:pt idx="12555">
                  <c:v>0.0</c:v>
                </c:pt>
                <c:pt idx="12556">
                  <c:v>0.0</c:v>
                </c:pt>
                <c:pt idx="12557">
                  <c:v>0.0</c:v>
                </c:pt>
                <c:pt idx="12558">
                  <c:v>0.0</c:v>
                </c:pt>
                <c:pt idx="12559">
                  <c:v>0.0</c:v>
                </c:pt>
                <c:pt idx="12560">
                  <c:v>6.017534051041324</c:v>
                </c:pt>
                <c:pt idx="12561">
                  <c:v>6.017542475203142</c:v>
                </c:pt>
                <c:pt idx="12562">
                  <c:v>6.017519008343445</c:v>
                </c:pt>
                <c:pt idx="12563">
                  <c:v>6.017566701494614</c:v>
                </c:pt>
                <c:pt idx="12564">
                  <c:v>6.017826869092745</c:v>
                </c:pt>
                <c:pt idx="12565">
                  <c:v>6.017732427446806</c:v>
                </c:pt>
                <c:pt idx="12566">
                  <c:v>6.017961161044135</c:v>
                </c:pt>
                <c:pt idx="12567">
                  <c:v>6.018299872188343</c:v>
                </c:pt>
                <c:pt idx="12568">
                  <c:v>6.018331709906506</c:v>
                </c:pt>
                <c:pt idx="12569">
                  <c:v>6.018575806933504</c:v>
                </c:pt>
                <c:pt idx="12570">
                  <c:v>0.0</c:v>
                </c:pt>
                <c:pt idx="12571">
                  <c:v>0.0</c:v>
                </c:pt>
                <c:pt idx="12572">
                  <c:v>0.0</c:v>
                </c:pt>
                <c:pt idx="12573">
                  <c:v>0.0</c:v>
                </c:pt>
                <c:pt idx="12574">
                  <c:v>0.0</c:v>
                </c:pt>
                <c:pt idx="12575">
                  <c:v>0.0</c:v>
                </c:pt>
                <c:pt idx="12576">
                  <c:v>0.0</c:v>
                </c:pt>
                <c:pt idx="12577">
                  <c:v>0.0</c:v>
                </c:pt>
                <c:pt idx="12578">
                  <c:v>0.0</c:v>
                </c:pt>
                <c:pt idx="12579">
                  <c:v>0.0</c:v>
                </c:pt>
                <c:pt idx="12580">
                  <c:v>6.017550023791995</c:v>
                </c:pt>
                <c:pt idx="12581">
                  <c:v>6.017707834897354</c:v>
                </c:pt>
                <c:pt idx="12582">
                  <c:v>6.017684553854235</c:v>
                </c:pt>
                <c:pt idx="12583">
                  <c:v>6.017763894372312</c:v>
                </c:pt>
                <c:pt idx="12584">
                  <c:v>6.0179759031087</c:v>
                </c:pt>
                <c:pt idx="12585">
                  <c:v>6.018078763836032</c:v>
                </c:pt>
                <c:pt idx="12586">
                  <c:v>6.018118544693809</c:v>
                </c:pt>
                <c:pt idx="12587">
                  <c:v>6.018181516030022</c:v>
                </c:pt>
                <c:pt idx="12588">
                  <c:v>6.018402640616404</c:v>
                </c:pt>
                <c:pt idx="12589">
                  <c:v>6.018709903350195</c:v>
                </c:pt>
                <c:pt idx="12590">
                  <c:v>0.0</c:v>
                </c:pt>
                <c:pt idx="12591">
                  <c:v>0.0</c:v>
                </c:pt>
                <c:pt idx="12592">
                  <c:v>0.0</c:v>
                </c:pt>
                <c:pt idx="12593">
                  <c:v>0.0</c:v>
                </c:pt>
                <c:pt idx="12594">
                  <c:v>0.0</c:v>
                </c:pt>
                <c:pt idx="12595">
                  <c:v>0.0</c:v>
                </c:pt>
                <c:pt idx="12596">
                  <c:v>0.0</c:v>
                </c:pt>
                <c:pt idx="12597">
                  <c:v>0.0</c:v>
                </c:pt>
                <c:pt idx="12598">
                  <c:v>0.0</c:v>
                </c:pt>
                <c:pt idx="12599">
                  <c:v>0.0</c:v>
                </c:pt>
                <c:pt idx="12600">
                  <c:v>6.017518264955536</c:v>
                </c:pt>
                <c:pt idx="12601">
                  <c:v>6.01762918038279</c:v>
                </c:pt>
                <c:pt idx="12602">
                  <c:v>6.017731688214079</c:v>
                </c:pt>
                <c:pt idx="12603">
                  <c:v>6.017818579476073</c:v>
                </c:pt>
                <c:pt idx="12604">
                  <c:v>6.01792889524488</c:v>
                </c:pt>
                <c:pt idx="12605">
                  <c:v>6.01810244057254</c:v>
                </c:pt>
                <c:pt idx="12606">
                  <c:v>6.018165411682082</c:v>
                </c:pt>
                <c:pt idx="12607">
                  <c:v>6.018181516030022</c:v>
                </c:pt>
                <c:pt idx="12608">
                  <c:v>6.01855970185331</c:v>
                </c:pt>
                <c:pt idx="12609">
                  <c:v>6.018677694149794</c:v>
                </c:pt>
                <c:pt idx="12610">
                  <c:v>0.0</c:v>
                </c:pt>
                <c:pt idx="12611">
                  <c:v>0.0</c:v>
                </c:pt>
                <c:pt idx="12612">
                  <c:v>0.0</c:v>
                </c:pt>
                <c:pt idx="12613">
                  <c:v>0.0</c:v>
                </c:pt>
                <c:pt idx="12614">
                  <c:v>0.0</c:v>
                </c:pt>
                <c:pt idx="12615">
                  <c:v>0.0</c:v>
                </c:pt>
                <c:pt idx="12616">
                  <c:v>0.0</c:v>
                </c:pt>
                <c:pt idx="12617">
                  <c:v>0.0</c:v>
                </c:pt>
                <c:pt idx="12618">
                  <c:v>0.0</c:v>
                </c:pt>
                <c:pt idx="12619">
                  <c:v>0.0</c:v>
                </c:pt>
                <c:pt idx="12620">
                  <c:v>6.01761318993435</c:v>
                </c:pt>
                <c:pt idx="12621">
                  <c:v>6.017739538728978</c:v>
                </c:pt>
                <c:pt idx="12622">
                  <c:v>6.017881695293496</c:v>
                </c:pt>
                <c:pt idx="12623">
                  <c:v>6.017905286074238</c:v>
                </c:pt>
                <c:pt idx="12624">
                  <c:v>6.01792127287047</c:v>
                </c:pt>
                <c:pt idx="12625">
                  <c:v>6.018023272743538</c:v>
                </c:pt>
                <c:pt idx="12626">
                  <c:v>6.018236145200163</c:v>
                </c:pt>
                <c:pt idx="12627">
                  <c:v>6.018425608338568</c:v>
                </c:pt>
                <c:pt idx="12628">
                  <c:v>6.018496585885724</c:v>
                </c:pt>
                <c:pt idx="12629">
                  <c:v>6.018662150801598</c:v>
                </c:pt>
                <c:pt idx="12630">
                  <c:v>0.0</c:v>
                </c:pt>
                <c:pt idx="12631">
                  <c:v>0.0</c:v>
                </c:pt>
                <c:pt idx="12632">
                  <c:v>0.0</c:v>
                </c:pt>
                <c:pt idx="12633">
                  <c:v>0.0</c:v>
                </c:pt>
                <c:pt idx="12634">
                  <c:v>0.0</c:v>
                </c:pt>
                <c:pt idx="12635">
                  <c:v>0.0</c:v>
                </c:pt>
                <c:pt idx="12636">
                  <c:v>0.0</c:v>
                </c:pt>
                <c:pt idx="12637">
                  <c:v>0.0</c:v>
                </c:pt>
                <c:pt idx="12638">
                  <c:v>0.0</c:v>
                </c:pt>
                <c:pt idx="12639">
                  <c:v>0.0</c:v>
                </c:pt>
                <c:pt idx="12640">
                  <c:v>6.017533997545051</c:v>
                </c:pt>
                <c:pt idx="12641">
                  <c:v>6.017762780026284</c:v>
                </c:pt>
                <c:pt idx="12642">
                  <c:v>6.017928697010197</c:v>
                </c:pt>
                <c:pt idx="12643">
                  <c:v>6.017960343916839</c:v>
                </c:pt>
                <c:pt idx="12644">
                  <c:v>6.018023223500704</c:v>
                </c:pt>
                <c:pt idx="12645">
                  <c:v>6.017929383055885</c:v>
                </c:pt>
                <c:pt idx="12646">
                  <c:v>6.018259740356211</c:v>
                </c:pt>
                <c:pt idx="12647">
                  <c:v>6.018394331834487</c:v>
                </c:pt>
                <c:pt idx="12648">
                  <c:v>6.018504700135423</c:v>
                </c:pt>
                <c:pt idx="12649">
                  <c:v>6.018560139256468</c:v>
                </c:pt>
                <c:pt idx="12650">
                  <c:v>0.0</c:v>
                </c:pt>
                <c:pt idx="12651">
                  <c:v>0.0</c:v>
                </c:pt>
                <c:pt idx="12652">
                  <c:v>0.0</c:v>
                </c:pt>
                <c:pt idx="12653">
                  <c:v>0.0</c:v>
                </c:pt>
                <c:pt idx="12654">
                  <c:v>0.0</c:v>
                </c:pt>
                <c:pt idx="12655">
                  <c:v>0.0</c:v>
                </c:pt>
                <c:pt idx="12656">
                  <c:v>0.0</c:v>
                </c:pt>
                <c:pt idx="12657">
                  <c:v>0.0</c:v>
                </c:pt>
                <c:pt idx="12658">
                  <c:v>0.0</c:v>
                </c:pt>
                <c:pt idx="12659">
                  <c:v>0.0</c:v>
                </c:pt>
                <c:pt idx="12660">
                  <c:v>6.017636490500418</c:v>
                </c:pt>
                <c:pt idx="12661">
                  <c:v>6.01754271459408</c:v>
                </c:pt>
                <c:pt idx="12662">
                  <c:v>6.01765303417191</c:v>
                </c:pt>
                <c:pt idx="12663">
                  <c:v>6.017692864411476</c:v>
                </c:pt>
                <c:pt idx="12664">
                  <c:v>6.017763594757656</c:v>
                </c:pt>
                <c:pt idx="12665">
                  <c:v>6.017937078773733</c:v>
                </c:pt>
                <c:pt idx="12666">
                  <c:v>6.018055431714607</c:v>
                </c:pt>
                <c:pt idx="12667">
                  <c:v>6.018126779634557</c:v>
                </c:pt>
                <c:pt idx="12668">
                  <c:v>6.018386711760948</c:v>
                </c:pt>
                <c:pt idx="12669">
                  <c:v>6.018583731133742</c:v>
                </c:pt>
                <c:pt idx="12670">
                  <c:v>0.0</c:v>
                </c:pt>
                <c:pt idx="12671">
                  <c:v>0.0</c:v>
                </c:pt>
                <c:pt idx="12672">
                  <c:v>0.0</c:v>
                </c:pt>
                <c:pt idx="12673">
                  <c:v>0.0</c:v>
                </c:pt>
                <c:pt idx="12674">
                  <c:v>0.0</c:v>
                </c:pt>
                <c:pt idx="12675">
                  <c:v>0.0</c:v>
                </c:pt>
                <c:pt idx="12676">
                  <c:v>0.0</c:v>
                </c:pt>
                <c:pt idx="12677">
                  <c:v>0.0</c:v>
                </c:pt>
                <c:pt idx="12678">
                  <c:v>0.0</c:v>
                </c:pt>
                <c:pt idx="12679">
                  <c:v>0.0</c:v>
                </c:pt>
                <c:pt idx="12680">
                  <c:v>6.017683737301563</c:v>
                </c:pt>
                <c:pt idx="12681">
                  <c:v>6.01752711324397</c:v>
                </c:pt>
                <c:pt idx="12682">
                  <c:v>6.017684736718174</c:v>
                </c:pt>
                <c:pt idx="12683">
                  <c:v>6.017818447145673</c:v>
                </c:pt>
                <c:pt idx="12684">
                  <c:v>6.017787378945003</c:v>
                </c:pt>
                <c:pt idx="12685">
                  <c:v>6.01810199758626</c:v>
                </c:pt>
                <c:pt idx="12686">
                  <c:v>6.01799237242291</c:v>
                </c:pt>
                <c:pt idx="12687">
                  <c:v>6.018339215287644</c:v>
                </c:pt>
                <c:pt idx="12688">
                  <c:v>6.018441584369354</c:v>
                </c:pt>
                <c:pt idx="12689">
                  <c:v>6.018552020574181</c:v>
                </c:pt>
                <c:pt idx="12690">
                  <c:v>0.0</c:v>
                </c:pt>
                <c:pt idx="12691">
                  <c:v>0.0</c:v>
                </c:pt>
                <c:pt idx="12692">
                  <c:v>0.0</c:v>
                </c:pt>
                <c:pt idx="12693">
                  <c:v>0.0</c:v>
                </c:pt>
                <c:pt idx="12694">
                  <c:v>0.0</c:v>
                </c:pt>
                <c:pt idx="12695">
                  <c:v>0.0</c:v>
                </c:pt>
                <c:pt idx="12696">
                  <c:v>0.0</c:v>
                </c:pt>
                <c:pt idx="12697">
                  <c:v>0.0</c:v>
                </c:pt>
                <c:pt idx="12698">
                  <c:v>0.0</c:v>
                </c:pt>
                <c:pt idx="12699">
                  <c:v>0.0</c:v>
                </c:pt>
                <c:pt idx="12700">
                  <c:v>6.017542286915661</c:v>
                </c:pt>
                <c:pt idx="12701">
                  <c:v>6.01767650547519</c:v>
                </c:pt>
                <c:pt idx="12702">
                  <c:v>6.017755472861036</c:v>
                </c:pt>
                <c:pt idx="12703">
                  <c:v>6.017803279580287</c:v>
                </c:pt>
                <c:pt idx="12704">
                  <c:v>6.017787246456082</c:v>
                </c:pt>
                <c:pt idx="12705">
                  <c:v>6.017936947160953</c:v>
                </c:pt>
                <c:pt idx="12706">
                  <c:v>6.018236447403901</c:v>
                </c:pt>
                <c:pt idx="12707">
                  <c:v>6.018339201103682</c:v>
                </c:pt>
                <c:pt idx="12708">
                  <c:v>6.018410368434753</c:v>
                </c:pt>
                <c:pt idx="12709">
                  <c:v>6.018552148850898</c:v>
                </c:pt>
                <c:pt idx="12710">
                  <c:v>0.0</c:v>
                </c:pt>
                <c:pt idx="12711">
                  <c:v>0.0</c:v>
                </c:pt>
                <c:pt idx="12712">
                  <c:v>0.0</c:v>
                </c:pt>
                <c:pt idx="12713">
                  <c:v>0.0</c:v>
                </c:pt>
                <c:pt idx="12714">
                  <c:v>0.0</c:v>
                </c:pt>
                <c:pt idx="12715">
                  <c:v>0.0</c:v>
                </c:pt>
                <c:pt idx="12716">
                  <c:v>0.0</c:v>
                </c:pt>
                <c:pt idx="12717">
                  <c:v>0.0</c:v>
                </c:pt>
                <c:pt idx="12718">
                  <c:v>0.0</c:v>
                </c:pt>
                <c:pt idx="12719">
                  <c:v>0.0</c:v>
                </c:pt>
                <c:pt idx="12720">
                  <c:v>6.017534051041324</c:v>
                </c:pt>
                <c:pt idx="12721">
                  <c:v>6.0176684537549</c:v>
                </c:pt>
                <c:pt idx="12722">
                  <c:v>6.017613391118153</c:v>
                </c:pt>
                <c:pt idx="12723">
                  <c:v>6.017708147190026</c:v>
                </c:pt>
                <c:pt idx="12724">
                  <c:v>6.01772432599497</c:v>
                </c:pt>
                <c:pt idx="12725">
                  <c:v>6.018016090616445</c:v>
                </c:pt>
                <c:pt idx="12726">
                  <c:v>6.018165794421813</c:v>
                </c:pt>
                <c:pt idx="12727">
                  <c:v>6.018330845849889</c:v>
                </c:pt>
                <c:pt idx="12728">
                  <c:v>6.018488966309733</c:v>
                </c:pt>
                <c:pt idx="12729">
                  <c:v>6.018560201297181</c:v>
                </c:pt>
                <c:pt idx="12730">
                  <c:v>0.0</c:v>
                </c:pt>
                <c:pt idx="12731">
                  <c:v>0.0</c:v>
                </c:pt>
                <c:pt idx="12732">
                  <c:v>0.0</c:v>
                </c:pt>
                <c:pt idx="12733">
                  <c:v>0.0</c:v>
                </c:pt>
                <c:pt idx="12734">
                  <c:v>0.0</c:v>
                </c:pt>
                <c:pt idx="12735">
                  <c:v>0.0</c:v>
                </c:pt>
                <c:pt idx="12736">
                  <c:v>0.0</c:v>
                </c:pt>
                <c:pt idx="12737">
                  <c:v>0.0</c:v>
                </c:pt>
                <c:pt idx="12738">
                  <c:v>0.0</c:v>
                </c:pt>
                <c:pt idx="12739">
                  <c:v>0.0</c:v>
                </c:pt>
                <c:pt idx="12740">
                  <c:v>6.017597029488527</c:v>
                </c:pt>
                <c:pt idx="12741">
                  <c:v>6.017660398540512</c:v>
                </c:pt>
                <c:pt idx="12742">
                  <c:v>6.017644741243237</c:v>
                </c:pt>
                <c:pt idx="12743">
                  <c:v>6.017857774592914</c:v>
                </c:pt>
                <c:pt idx="12744">
                  <c:v>6.017771214596366</c:v>
                </c:pt>
                <c:pt idx="12745">
                  <c:v>6.018070652075338</c:v>
                </c:pt>
                <c:pt idx="12746">
                  <c:v>6.018378097879943</c:v>
                </c:pt>
                <c:pt idx="12747">
                  <c:v>6.01840225506663</c:v>
                </c:pt>
                <c:pt idx="12748">
                  <c:v>6.018481109413721</c:v>
                </c:pt>
                <c:pt idx="12749">
                  <c:v>6.018654404888576</c:v>
                </c:pt>
                <c:pt idx="12750">
                  <c:v>0.0</c:v>
                </c:pt>
                <c:pt idx="12751">
                  <c:v>0.0</c:v>
                </c:pt>
                <c:pt idx="12752">
                  <c:v>0.0</c:v>
                </c:pt>
                <c:pt idx="12753">
                  <c:v>0.0</c:v>
                </c:pt>
                <c:pt idx="12754">
                  <c:v>0.0</c:v>
                </c:pt>
                <c:pt idx="12755">
                  <c:v>0.0</c:v>
                </c:pt>
                <c:pt idx="12756">
                  <c:v>0.0</c:v>
                </c:pt>
                <c:pt idx="12757">
                  <c:v>0.0</c:v>
                </c:pt>
                <c:pt idx="12758">
                  <c:v>0.0</c:v>
                </c:pt>
                <c:pt idx="12759">
                  <c:v>0.0</c:v>
                </c:pt>
                <c:pt idx="12760">
                  <c:v>6.017715013477477</c:v>
                </c:pt>
                <c:pt idx="12761">
                  <c:v>6.017715458355124</c:v>
                </c:pt>
                <c:pt idx="12762">
                  <c:v>6.017605418667546</c:v>
                </c:pt>
                <c:pt idx="12763">
                  <c:v>6.017873338387854</c:v>
                </c:pt>
                <c:pt idx="12764">
                  <c:v>6.017889255416626</c:v>
                </c:pt>
                <c:pt idx="12765">
                  <c:v>6.018204692184776</c:v>
                </c:pt>
                <c:pt idx="12766">
                  <c:v>6.018236577354155</c:v>
                </c:pt>
                <c:pt idx="12767">
                  <c:v>6.0182131059549</c:v>
                </c:pt>
                <c:pt idx="12768">
                  <c:v>6.018567754429557</c:v>
                </c:pt>
                <c:pt idx="12769">
                  <c:v>6.018630680806237</c:v>
                </c:pt>
                <c:pt idx="12770">
                  <c:v>0.0</c:v>
                </c:pt>
                <c:pt idx="12771">
                  <c:v>0.0</c:v>
                </c:pt>
                <c:pt idx="12772">
                  <c:v>0.0</c:v>
                </c:pt>
                <c:pt idx="12773">
                  <c:v>0.0</c:v>
                </c:pt>
                <c:pt idx="12774">
                  <c:v>0.0</c:v>
                </c:pt>
                <c:pt idx="12775">
                  <c:v>0.0</c:v>
                </c:pt>
                <c:pt idx="12776">
                  <c:v>0.0</c:v>
                </c:pt>
                <c:pt idx="12777">
                  <c:v>0.0</c:v>
                </c:pt>
                <c:pt idx="12778">
                  <c:v>0.0</c:v>
                </c:pt>
                <c:pt idx="12779">
                  <c:v>0.0</c:v>
                </c:pt>
                <c:pt idx="12780">
                  <c:v>6.017723065607533</c:v>
                </c:pt>
                <c:pt idx="12781">
                  <c:v>6.01769972560384</c:v>
                </c:pt>
                <c:pt idx="12782">
                  <c:v>6.017746727941041</c:v>
                </c:pt>
                <c:pt idx="12783">
                  <c:v>6.017920586127393</c:v>
                </c:pt>
                <c:pt idx="12784">
                  <c:v>6.018070418736834</c:v>
                </c:pt>
                <c:pt idx="12785">
                  <c:v>6.018039386990782</c:v>
                </c:pt>
                <c:pt idx="12786">
                  <c:v>6.0184491982522</c:v>
                </c:pt>
                <c:pt idx="12787">
                  <c:v>6.018607078059476</c:v>
                </c:pt>
                <c:pt idx="12788">
                  <c:v>6.018575373355135</c:v>
                </c:pt>
                <c:pt idx="12789">
                  <c:v>6.018740810880817</c:v>
                </c:pt>
                <c:pt idx="12790">
                  <c:v>0.0</c:v>
                </c:pt>
                <c:pt idx="12791">
                  <c:v>0.0</c:v>
                </c:pt>
                <c:pt idx="12792">
                  <c:v>0.0</c:v>
                </c:pt>
                <c:pt idx="12793">
                  <c:v>0.0</c:v>
                </c:pt>
                <c:pt idx="12794">
                  <c:v>0.0</c:v>
                </c:pt>
                <c:pt idx="12795">
                  <c:v>0.0</c:v>
                </c:pt>
                <c:pt idx="12796">
                  <c:v>0.0</c:v>
                </c:pt>
                <c:pt idx="12797">
                  <c:v>0.0</c:v>
                </c:pt>
                <c:pt idx="12798">
                  <c:v>0.0</c:v>
                </c:pt>
                <c:pt idx="12799">
                  <c:v>0.0</c:v>
                </c:pt>
                <c:pt idx="12800">
                  <c:v>6.017793854813346</c:v>
                </c:pt>
                <c:pt idx="12801">
                  <c:v>6.017715753761181</c:v>
                </c:pt>
                <c:pt idx="12802">
                  <c:v>6.017818343853587</c:v>
                </c:pt>
                <c:pt idx="12803">
                  <c:v>6.017975718452695</c:v>
                </c:pt>
                <c:pt idx="12804">
                  <c:v>6.018188774739428</c:v>
                </c:pt>
                <c:pt idx="12805">
                  <c:v>6.018307052579255</c:v>
                </c:pt>
                <c:pt idx="12806">
                  <c:v>6.01840980725111</c:v>
                </c:pt>
                <c:pt idx="12807">
                  <c:v>6.018512319513349</c:v>
                </c:pt>
                <c:pt idx="12808">
                  <c:v>6.018591350573923</c:v>
                </c:pt>
                <c:pt idx="12809">
                  <c:v>6.018946015990274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3435416"/>
        <c:axId val="-2113430824"/>
      </c:scatterChart>
      <c:valAx>
        <c:axId val="-2113435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</a:t>
                </a:r>
                <a:r>
                  <a:rPr lang="en-US" dirty="0" smtClean="0"/>
                  <a:t>(h)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70514679445126"/>
              <c:y val="0.9557853428295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113430824"/>
        <c:crosses val="autoZero"/>
        <c:crossBetween val="midCat"/>
        <c:majorUnit val="7200.0"/>
      </c:valAx>
      <c:valAx>
        <c:axId val="-2113430824"/>
        <c:scaling>
          <c:orientation val="minMax"/>
          <c:min val="5.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pF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-211343541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kansi tekstillä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011" y="1994232"/>
            <a:ext cx="8629789" cy="140061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63B9E9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fi-FI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  <p:pic>
        <p:nvPicPr>
          <p:cNvPr id="3" name="Picture 2" descr="CreativeCommons_Attribution_Licens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64" y="20295"/>
            <a:ext cx="1052286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8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oma kuva lime pal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120949" y="1115573"/>
            <a:ext cx="4833260" cy="48332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3192895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1D841-D57F-4D47-8E62-2FC385A1CE3C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2976" y="1123950"/>
            <a:ext cx="3192895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01962" y="1506098"/>
            <a:ext cx="4118164" cy="4127979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2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oma kuva oranssi pal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3192895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2F318-4C7E-4F5F-BC25-C6828E6F96BB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4120949" y="1115573"/>
            <a:ext cx="4833260" cy="4833260"/>
          </a:xfrm>
          <a:prstGeom prst="ellipse">
            <a:avLst/>
          </a:prstGeom>
          <a:solidFill>
            <a:srgbClr val="F7B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2976" y="1123950"/>
            <a:ext cx="3192895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01962" y="1506098"/>
            <a:ext cx="4118164" cy="4127979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4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oma kuva sininen pal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123950"/>
            <a:ext cx="3192895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3192895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63114-F784-411B-8951-2EC610901731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4120949" y="1115573"/>
            <a:ext cx="4833260" cy="4833260"/>
          </a:xfrm>
          <a:prstGeom prst="ellipse">
            <a:avLst/>
          </a:prstGeom>
          <a:solidFill>
            <a:srgbClr val="63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01962" y="1506098"/>
            <a:ext cx="4118164" cy="4127979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5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ko teksti elementtia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3192895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6741" y="1276350"/>
            <a:ext cx="5011698" cy="4594227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2975" y="2962274"/>
            <a:ext cx="3192895" cy="2898777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28FFC-92B4-4641-B01C-74F098BDA63A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84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0794" y="2232425"/>
            <a:ext cx="8588255" cy="2201862"/>
          </a:xfrm>
        </p:spPr>
        <p:txBody>
          <a:bodyPr anchor="ctr" anchorCtr="0">
            <a:normAutofit/>
          </a:bodyPr>
          <a:lstStyle>
            <a:lvl1pPr algn="ctr">
              <a:defRPr sz="40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fld id="{D5C4F8CB-E0AE-4560-947C-FB35340C30D1}" type="datetime1">
              <a:rPr lang="fi-FI" smtClean="0"/>
              <a:t>3.5.2017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</p:spPr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824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ja alaotsikk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71752"/>
            <a:ext cx="8538448" cy="2596056"/>
          </a:xfrm>
        </p:spPr>
        <p:txBody>
          <a:bodyPr anchor="b" anchorCtr="0">
            <a:normAutofit/>
          </a:bodyPr>
          <a:lstStyle>
            <a:lvl1pPr algn="ctr">
              <a:defRPr sz="40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345" y="4141077"/>
            <a:ext cx="8538448" cy="1471448"/>
          </a:xfrm>
        </p:spPr>
        <p:txBody>
          <a:bodyPr lIns="0" tIns="0" rIns="0" bIns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44C6F-999E-4490-AA77-CD650B7C51A6}" type="datetime1">
              <a:rPr lang="fi-FI" smtClean="0"/>
              <a:t>3.5.2017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523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kaksi bulletinpalsta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501" y="2066928"/>
            <a:ext cx="4207351" cy="4200521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4073" y="2066928"/>
            <a:ext cx="4207351" cy="4200521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990CB-F7A7-4AD9-827F-0F59E3570CA3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1991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23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alaotsikot bulletinpalsta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267" y="2057399"/>
            <a:ext cx="4188015" cy="714375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267" y="2881310"/>
            <a:ext cx="4188015" cy="3335339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9825" y="2057399"/>
            <a:ext cx="4208641" cy="714375"/>
          </a:xfrm>
        </p:spPr>
        <p:txBody>
          <a:bodyPr lIns="0" tIns="0" rIns="0" bIns="0"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64073" y="2881310"/>
            <a:ext cx="4208641" cy="3335339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0A2D7-4257-424C-9BF5-CFCB397D4347}" type="datetime1">
              <a:rPr lang="fi-FI" smtClean="0"/>
              <a:t>3.5.2017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31991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46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kuv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1C36-95B3-430E-ADF7-601FB328BB6E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54" y="1435045"/>
            <a:ext cx="3741409" cy="3741409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76781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teksti kuva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B88E-123E-4EAC-B2DD-9866CB6F2CEC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54" y="1435045"/>
            <a:ext cx="3741409" cy="3741409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333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tukansi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011" y="1994232"/>
            <a:ext cx="8629789" cy="140061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63B9E9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" y="4033864"/>
            <a:ext cx="9888392" cy="2834646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1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vihreä pallo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1AD4-8419-49C1-8D5D-3264B6729144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188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sininen pallo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B1E20-0F2D-4320-95E6-2D8B1D3D7414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rgbClr val="63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169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teksti keltainen pallo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976" y="1266825"/>
            <a:ext cx="4683121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4265" y="2981325"/>
            <a:ext cx="4681832" cy="2887662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A354-E14C-4051-A75F-4917725E8F5E}" type="datetime1">
              <a:rPr lang="fi-FI" smtClean="0"/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val 7"/>
          <p:cNvSpPr/>
          <p:nvPr userDrawn="1"/>
        </p:nvSpPr>
        <p:spPr>
          <a:xfrm>
            <a:off x="5431107" y="1201298"/>
            <a:ext cx="4208902" cy="4208902"/>
          </a:xfrm>
          <a:prstGeom prst="ellipse">
            <a:avLst/>
          </a:prstGeom>
          <a:solidFill>
            <a:srgbClr val="F7B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188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501" y="1279527"/>
            <a:ext cx="8538448" cy="1325563"/>
          </a:xfrm>
        </p:spPr>
        <p:txBody>
          <a:bodyPr anchor="t" anchorCtr="0"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501" y="2856708"/>
            <a:ext cx="7196574" cy="3248026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5A6E-7D7A-4199-9767-46A057708FE1}" type="datetime1">
              <a:rPr lang="fi-FI" smtClean="0"/>
              <a:t>3.5.2017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369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9563" y="1276349"/>
            <a:ext cx="2134612" cy="4900613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602" y="1276349"/>
            <a:ext cx="5367773" cy="4900613"/>
          </a:xfrm>
        </p:spPr>
        <p:txBody>
          <a:bodyPr vert="eaVert" lIns="0" tIns="0" rIns="0" bIns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BE37-0788-460A-A2D4-8F10FC1F617E}" type="datetime1">
              <a:rPr lang="fi-FI" smtClean="0"/>
              <a:t>3.5.2017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200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akansi logoll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77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kakansi yhteystiedoill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874424" y="4404523"/>
            <a:ext cx="20291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1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Ilmatieteen laitos</a:t>
            </a:r>
          </a:p>
          <a:p>
            <a:pPr algn="l"/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Erik </a:t>
            </a:r>
            <a:r>
              <a:rPr lang="fi-FI" sz="11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Palménin</a:t>
            </a:r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aukio 1, </a:t>
            </a:r>
          </a:p>
          <a:p>
            <a:pPr algn="l"/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00560 Helsinki</a:t>
            </a:r>
          </a:p>
          <a:p>
            <a:pPr algn="l"/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 503, 00101 Helsinki, </a:t>
            </a:r>
          </a:p>
          <a:p>
            <a:pPr algn="l"/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puh. 029 539 1000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170042" y="4404523"/>
            <a:ext cx="224544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100" b="1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Finnish</a:t>
            </a:r>
            <a:r>
              <a:rPr lang="fi-FI" sz="11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i-FI" sz="1100" b="1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Meteorological</a:t>
            </a:r>
            <a:r>
              <a:rPr lang="fi-FI" sz="11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Institute</a:t>
            </a:r>
          </a:p>
          <a:p>
            <a:pPr algn="l"/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Erik </a:t>
            </a:r>
            <a:r>
              <a:rPr lang="fi-FI" sz="11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Palménin</a:t>
            </a:r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aukio 1, </a:t>
            </a:r>
          </a:p>
          <a:p>
            <a:pPr algn="l"/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FI-00560 Helsinki</a:t>
            </a:r>
          </a:p>
          <a:p>
            <a:pPr algn="l"/>
            <a:r>
              <a:rPr lang="fi-FI" sz="1100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P.O.Box</a:t>
            </a:r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503, FI-00101 Helsinki</a:t>
            </a:r>
          </a:p>
          <a:p>
            <a:pPr algn="l"/>
            <a:r>
              <a:rPr lang="fi-FI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tel. +358 29 539 1000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966928" y="4410173"/>
            <a:ext cx="2029132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sv-SE" sz="11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Meteorologiska institutet</a:t>
            </a:r>
          </a:p>
          <a:p>
            <a:pPr algn="l"/>
            <a:r>
              <a:rPr lang="sv-SE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Erik Palméns plats 1, </a:t>
            </a:r>
          </a:p>
          <a:p>
            <a:pPr algn="l"/>
            <a:r>
              <a:rPr lang="sv-SE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00560 Helsingfors</a:t>
            </a:r>
          </a:p>
          <a:p>
            <a:pPr algn="l"/>
            <a:r>
              <a:rPr lang="sv-SE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PB 503, 00101 Helsingfors</a:t>
            </a:r>
          </a:p>
          <a:p>
            <a:pPr algn="l"/>
            <a:r>
              <a:rPr lang="sv-SE" sz="11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tel. 029 539 1000</a:t>
            </a:r>
            <a:endParaRPr lang="fi-FI" sz="1100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11"/>
          <p:cNvSpPr txBox="1"/>
          <p:nvPr userDrawn="1"/>
        </p:nvSpPr>
        <p:spPr>
          <a:xfrm>
            <a:off x="2972302" y="5764170"/>
            <a:ext cx="7187420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i-FI" sz="1300" b="1" kern="120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Twitter</a:t>
            </a:r>
            <a:r>
              <a:rPr lang="fi-FI" sz="13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</a:t>
            </a:r>
            <a:r>
              <a:rPr lang="fi-FI" sz="13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@meteorologit ja @</a:t>
            </a:r>
            <a:r>
              <a:rPr lang="fi-FI" sz="1300" b="1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IlmaTiede</a:t>
            </a:r>
            <a:r>
              <a:rPr lang="fi-FI" sz="13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   </a:t>
            </a:r>
            <a:r>
              <a:rPr lang="fi-FI" sz="1300" b="1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Facebook</a:t>
            </a:r>
            <a:r>
              <a:rPr lang="fi-FI" sz="13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fi-FI" sz="1300" b="1" kern="1200" baseline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FMIBeta</a:t>
            </a:r>
            <a:endParaRPr lang="fi-FI" sz="1300" b="1" kern="120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54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462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83" y="1157288"/>
            <a:ext cx="8909685" cy="569912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4983" y="1873250"/>
            <a:ext cx="4372345" cy="4679950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32322" y="1873250"/>
            <a:ext cx="4372345" cy="46799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76723-400F-3E4D-89A0-E8D3A628FE69}" type="datetime1">
              <a:rPr lang="fi-FI"/>
              <a:pPr>
                <a:defRPr/>
              </a:pPr>
              <a:t>3.5.2017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REMS HS status,11.10.2012/ MG, AMH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BC88-5782-D14F-B073-7628AEA0D72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658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, kiekura, tekst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42501" y="702248"/>
            <a:ext cx="7545005" cy="1325563"/>
          </a:xfrm>
        </p:spPr>
        <p:txBody>
          <a:bodyPr/>
          <a:lstStyle>
            <a:lvl1pPr>
              <a:defRPr>
                <a:solidFill>
                  <a:srgbClr val="63B9E9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2500" y="2046861"/>
            <a:ext cx="8599095" cy="4242814"/>
          </a:xfrm>
        </p:spPr>
        <p:txBody>
          <a:bodyPr/>
          <a:lstStyle>
            <a:lvl1pPr>
              <a:buClr>
                <a:schemeClr val="bg1">
                  <a:lumMod val="65000"/>
                </a:schemeClr>
              </a:buClr>
              <a:defRPr/>
            </a:lvl1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  <p:pic>
        <p:nvPicPr>
          <p:cNvPr id="2" name="Picture 1" descr="CreativeCommons_Attribution_Licens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07" y="1245"/>
            <a:ext cx="1161143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01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, kiekura, teksti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42501" y="702248"/>
            <a:ext cx="7545005" cy="1325563"/>
          </a:xfrm>
        </p:spPr>
        <p:txBody>
          <a:bodyPr/>
          <a:lstStyle>
            <a:lvl1pPr>
              <a:defRPr>
                <a:solidFill>
                  <a:srgbClr val="63B9E9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2500" y="2046861"/>
            <a:ext cx="8599095" cy="4242814"/>
          </a:xfrm>
        </p:spPr>
        <p:txBody>
          <a:bodyPr/>
          <a:lstStyle>
            <a:lvl1pPr>
              <a:buClr>
                <a:schemeClr val="bg1">
                  <a:lumMod val="65000"/>
                </a:schemeClr>
              </a:buClr>
              <a:defRPr/>
            </a:lvl1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  <p:pic>
        <p:nvPicPr>
          <p:cNvPr id="14" name="Picture 13" descr="CreativeCommons_Attribution_Licens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07" y="1245"/>
            <a:ext cx="1161143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ehkura ja pall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990195" y="-724388"/>
            <a:ext cx="1506356" cy="1506356"/>
          </a:xfrm>
          <a:prstGeom prst="ellipse">
            <a:avLst/>
          </a:prstGeom>
          <a:solidFill>
            <a:srgbClr val="F7B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/>
          <p:cNvSpPr/>
          <p:nvPr userDrawn="1"/>
        </p:nvSpPr>
        <p:spPr>
          <a:xfrm>
            <a:off x="8479432" y="4391025"/>
            <a:ext cx="3606176" cy="36061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1186" y="2044217"/>
            <a:ext cx="7840699" cy="4250197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</p:spPr>
        <p:txBody>
          <a:bodyPr/>
          <a:lstStyle>
            <a:lvl1pPr>
              <a:defRPr sz="1050"/>
            </a:lvl1pPr>
          </a:lstStyle>
          <a:p>
            <a:fld id="{CF82474C-4A9B-4100-9EFE-59012ADDF92D}" type="datetime1">
              <a:rPr lang="fi-FI" smtClean="0"/>
              <a:t>3.5.2017</a:t>
            </a:fld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41516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pic>
        <p:nvPicPr>
          <p:cNvPr id="1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ehkura ja oranssi pal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990195" y="-724388"/>
            <a:ext cx="1506356" cy="1506356"/>
          </a:xfrm>
          <a:prstGeom prst="ellipse">
            <a:avLst/>
          </a:prstGeom>
          <a:solidFill>
            <a:srgbClr val="F7B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42500" y="2046670"/>
            <a:ext cx="8476099" cy="4252530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</p:spPr>
        <p:txBody>
          <a:bodyPr/>
          <a:lstStyle>
            <a:lvl1pPr>
              <a:defRPr sz="1050"/>
            </a:lvl1pPr>
          </a:lstStyle>
          <a:p>
            <a:fld id="{89350FD0-5639-40D7-8E8C-273200A496CD}" type="datetime1">
              <a:rPr lang="fi-FI" smtClean="0"/>
              <a:t>3.5.2017</a:t>
            </a:fld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641516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3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ehkura ja sininen pal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8479432" y="4391025"/>
            <a:ext cx="3606176" cy="3606176"/>
          </a:xfrm>
          <a:prstGeom prst="ellipse">
            <a:avLst/>
          </a:prstGeom>
          <a:solidFill>
            <a:srgbClr val="63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</p:spPr>
        <p:txBody>
          <a:bodyPr/>
          <a:lstStyle>
            <a:lvl1pPr>
              <a:defRPr sz="1050"/>
            </a:lvl1pPr>
          </a:lstStyle>
          <a:p>
            <a:fld id="{750900C2-8938-4CDF-BC4C-945EAE4B3198}" type="datetime1">
              <a:rPr lang="fi-FI" smtClean="0"/>
              <a:t>3.5.2017</a:t>
            </a:fld>
            <a:endParaRPr lang="fi-FI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42500" y="2046670"/>
            <a:ext cx="8476099" cy="4252530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641516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40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me ja oranssi pal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337723" y="846240"/>
            <a:ext cx="4833260" cy="48332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433132" y="1554545"/>
            <a:ext cx="4833260" cy="4833260"/>
          </a:xfrm>
          <a:prstGeom prst="ellipse">
            <a:avLst/>
          </a:prstGeom>
          <a:solidFill>
            <a:srgbClr val="63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51414" y="1785645"/>
            <a:ext cx="3805878" cy="3488851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946823" y="2544801"/>
            <a:ext cx="3805878" cy="3488851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</p:spPr>
        <p:txBody>
          <a:bodyPr/>
          <a:lstStyle>
            <a:lvl1pPr>
              <a:defRPr sz="1050"/>
            </a:lvl1pPr>
          </a:lstStyle>
          <a:p>
            <a:fld id="{6518BCCD-F57F-423F-9E66-C58708EE99BF}" type="datetime1">
              <a:rPr lang="fi-FI" smtClean="0"/>
              <a:t>3.5.2017</a:t>
            </a:fld>
            <a:endParaRPr lang="fi-FI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2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inen ja oranssi pal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4337723" y="846240"/>
            <a:ext cx="4833260" cy="4833260"/>
          </a:xfrm>
          <a:prstGeom prst="ellipse">
            <a:avLst/>
          </a:prstGeom>
          <a:solidFill>
            <a:srgbClr val="F7B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 userDrawn="1"/>
        </p:nvSpPr>
        <p:spPr>
          <a:xfrm>
            <a:off x="433132" y="1554545"/>
            <a:ext cx="4833260" cy="4833260"/>
          </a:xfrm>
          <a:prstGeom prst="ellipse">
            <a:avLst/>
          </a:prstGeom>
          <a:solidFill>
            <a:srgbClr val="63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51414" y="1785645"/>
            <a:ext cx="3805878" cy="3488851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946823" y="2544801"/>
            <a:ext cx="3805878" cy="3488851"/>
          </a:xfrm>
        </p:spPr>
        <p:txBody>
          <a:bodyPr lIns="0" tIns="0" rIns="0" b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56352"/>
            <a:ext cx="2227421" cy="365125"/>
          </a:xfrm>
        </p:spPr>
        <p:txBody>
          <a:bodyPr/>
          <a:lstStyle>
            <a:lvl1pPr>
              <a:defRPr sz="1050"/>
            </a:lvl1pPr>
          </a:lstStyle>
          <a:p>
            <a:fld id="{3DEFAB8A-A368-4636-8181-FF8C8DC5D268}" type="datetime1">
              <a:rPr lang="fi-FI" smtClean="0"/>
              <a:t>3.5.2017</a:t>
            </a:fld>
            <a:endParaRPr lang="fi-FI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9259" y="6356352"/>
            <a:ext cx="3341132" cy="365125"/>
          </a:xfrm>
        </p:spPr>
        <p:txBody>
          <a:bodyPr/>
          <a:lstStyle>
            <a:lvl1pPr>
              <a:defRPr sz="1050"/>
            </a:lvl1pPr>
          </a:lstStyle>
          <a:p>
            <a:endParaRPr lang="fi-FI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1628" y="6356352"/>
            <a:ext cx="2227421" cy="365125"/>
          </a:xfrm>
        </p:spPr>
        <p:txBody>
          <a:bodyPr/>
          <a:lstStyle>
            <a:lvl1pPr>
              <a:defRPr sz="10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1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30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175" y="2045143"/>
            <a:ext cx="8570874" cy="41938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 smtClean="0"/>
              <a:t>Muokkaa tekstin perustyylejä napsauttamalla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2976" y="6356352"/>
            <a:ext cx="222742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9259" y="6356352"/>
            <a:ext cx="3341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1991" y="706258"/>
            <a:ext cx="784037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1628" y="6356352"/>
            <a:ext cx="22274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CC490E0-56B6-41B5-8D97-3F36419C315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Picture 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0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00" r:id="rId2"/>
    <p:sldLayoutId id="2147483673" r:id="rId3"/>
    <p:sldLayoutId id="2147483698" r:id="rId4"/>
    <p:sldLayoutId id="2147483687" r:id="rId5"/>
    <p:sldLayoutId id="2147483688" r:id="rId6"/>
    <p:sldLayoutId id="2147483689" r:id="rId7"/>
    <p:sldLayoutId id="2147483683" r:id="rId8"/>
    <p:sldLayoutId id="2147483686" r:id="rId9"/>
    <p:sldLayoutId id="2147483676" r:id="rId10"/>
    <p:sldLayoutId id="2147483691" r:id="rId11"/>
    <p:sldLayoutId id="2147483692" r:id="rId12"/>
    <p:sldLayoutId id="2147483668" r:id="rId13"/>
    <p:sldLayoutId id="2147483661" r:id="rId14"/>
    <p:sldLayoutId id="2147483663" r:id="rId15"/>
    <p:sldLayoutId id="2147483664" r:id="rId16"/>
    <p:sldLayoutId id="2147483665" r:id="rId17"/>
    <p:sldLayoutId id="2147483669" r:id="rId18"/>
    <p:sldLayoutId id="2147483690" r:id="rId19"/>
    <p:sldLayoutId id="2147483695" r:id="rId20"/>
    <p:sldLayoutId id="2147483696" r:id="rId21"/>
    <p:sldLayoutId id="2147483697" r:id="rId22"/>
    <p:sldLayoutId id="2147483670" r:id="rId23"/>
    <p:sldLayoutId id="2147483671" r:id="rId24"/>
    <p:sldLayoutId id="2147483674" r:id="rId25"/>
    <p:sldLayoutId id="2147483675" r:id="rId26"/>
    <p:sldLayoutId id="2147483694" r:id="rId27"/>
    <p:sldLayoutId id="2147483701" r:id="rId2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4000" kern="1200">
          <a:solidFill>
            <a:srgbClr val="63B9E9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Relationship Id="rId3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2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of relative humidity instruments in low pressure, low temperature, CO</a:t>
            </a:r>
            <a:r>
              <a:rPr lang="en-US" baseline="-25000" dirty="0" smtClean="0"/>
              <a:t>2</a:t>
            </a:r>
            <a:r>
              <a:rPr lang="en-US" dirty="0" smtClean="0"/>
              <a:t> environment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13181" y="3713098"/>
            <a:ext cx="611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M. Genzer, J. </a:t>
            </a:r>
            <a:r>
              <a:rPr lang="en-US" b="1" dirty="0" err="1" smtClean="0">
                <a:solidFill>
                  <a:schemeClr val="accent1"/>
                </a:solidFill>
              </a:rPr>
              <a:t>Polkko</a:t>
            </a:r>
            <a:r>
              <a:rPr lang="en-US" b="1" dirty="0" smtClean="0">
                <a:solidFill>
                  <a:schemeClr val="accent1"/>
                </a:solidFill>
              </a:rPr>
              <a:t>, T. </a:t>
            </a:r>
            <a:r>
              <a:rPr lang="en-US" b="1" dirty="0" err="1" smtClean="0">
                <a:solidFill>
                  <a:schemeClr val="accent1"/>
                </a:solidFill>
              </a:rPr>
              <a:t>Nikkanen</a:t>
            </a:r>
            <a:r>
              <a:rPr lang="en-US" b="1" dirty="0" smtClean="0">
                <a:solidFill>
                  <a:schemeClr val="accent1"/>
                </a:solidFill>
              </a:rPr>
              <a:t>, M. </a:t>
            </a:r>
            <a:r>
              <a:rPr lang="en-US" b="1" dirty="0" err="1" smtClean="0">
                <a:solidFill>
                  <a:schemeClr val="accent1"/>
                </a:solidFill>
              </a:rPr>
              <a:t>Hieta</a:t>
            </a:r>
            <a:r>
              <a:rPr lang="en-US" b="1" dirty="0" smtClean="0">
                <a:solidFill>
                  <a:schemeClr val="accent1"/>
                </a:solidFill>
              </a:rPr>
              <a:t>, A.-M. </a:t>
            </a:r>
            <a:r>
              <a:rPr lang="en-US" b="1" dirty="0" err="1" smtClean="0">
                <a:solidFill>
                  <a:schemeClr val="accent1"/>
                </a:solidFill>
              </a:rPr>
              <a:t>Harri</a:t>
            </a:r>
            <a:endParaRPr lang="en-US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6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Chamb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2" y="1669791"/>
            <a:ext cx="7082414" cy="4029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500" y="810567"/>
            <a:ext cx="8480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3B9E9"/>
                </a:solidFill>
                <a:latin typeface="+mj-lt"/>
              </a:rPr>
              <a:t>How about switching back to using only dry CO</a:t>
            </a:r>
            <a:r>
              <a:rPr lang="en-US" sz="2400" baseline="-25000" dirty="0" smtClean="0">
                <a:solidFill>
                  <a:srgbClr val="63B9E9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rgbClr val="63B9E9"/>
                </a:solidFill>
                <a:latin typeface="+mj-lt"/>
              </a:rPr>
              <a:t>?</a:t>
            </a:r>
            <a:endParaRPr lang="en-US" sz="2400" dirty="0">
              <a:solidFill>
                <a:srgbClr val="63B9E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842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EGU 2017 -19164</a:t>
            </a:r>
          </a:p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11" name="TextBox 10"/>
          <p:cNvSpPr txBox="1"/>
          <p:nvPr/>
        </p:nvSpPr>
        <p:spPr>
          <a:xfrm>
            <a:off x="1041400" y="5101717"/>
            <a:ext cx="241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Switch to dry CO</a:t>
            </a:r>
            <a:r>
              <a:rPr lang="en-US" sz="1200" baseline="-25000" dirty="0" smtClean="0"/>
              <a:t>2</a:t>
            </a:r>
            <a:endParaRPr lang="en-US" sz="1200" baseline="-25000" dirty="0"/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064360"/>
              </p:ext>
            </p:extLst>
          </p:nvPr>
        </p:nvGraphicFramePr>
        <p:xfrm>
          <a:off x="544768" y="642633"/>
          <a:ext cx="7723623" cy="4634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41400" y="4829889"/>
            <a:ext cx="716956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0            2            4           6            8           10          12         14           16         18          20          22          24          26         28</a:t>
            </a:r>
            <a:endParaRPr lang="en-US" sz="10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485900" y="1879600"/>
            <a:ext cx="12700" cy="3222116"/>
          </a:xfrm>
          <a:prstGeom prst="straightConnector1">
            <a:avLst/>
          </a:prstGeom>
          <a:ln w="28575" cmpd="sng">
            <a:solidFill>
              <a:srgbClr val="54C24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7601" y="5486400"/>
            <a:ext cx="73533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layer of ice inside the chamber is enough to keep up the saturated conditions even after the gas flow has been switched back to dry CO</a:t>
            </a:r>
            <a:r>
              <a:rPr lang="en-US" baseline="-25000" dirty="0" smtClean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7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future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42500" y="1485900"/>
            <a:ext cx="8599095" cy="4803775"/>
          </a:xfrm>
        </p:spPr>
        <p:txBody>
          <a:bodyPr/>
          <a:lstStyle/>
          <a:p>
            <a:r>
              <a:rPr lang="en-US" dirty="0"/>
              <a:t>FMI humidity calibration chamber can achieve stable dry and saturation points in</a:t>
            </a:r>
          </a:p>
          <a:p>
            <a:pPr lvl="1"/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environment (or air)</a:t>
            </a:r>
          </a:p>
          <a:p>
            <a:pPr lvl="1"/>
            <a:r>
              <a:rPr lang="en-US" dirty="0"/>
              <a:t>Temperatures down to -70°C</a:t>
            </a:r>
          </a:p>
          <a:p>
            <a:pPr lvl="1"/>
            <a:r>
              <a:rPr lang="en-US" dirty="0" smtClean="0"/>
              <a:t>Martian pressure range and lower (down to vacuum)</a:t>
            </a:r>
          </a:p>
          <a:p>
            <a:pPr lvl="2"/>
            <a:r>
              <a:rPr lang="en-US" dirty="0" smtClean="0"/>
              <a:t>Higher pressures are possible too, but then the lower temperature in CO</a:t>
            </a:r>
            <a:r>
              <a:rPr lang="en-US" baseline="-25000" dirty="0" smtClean="0"/>
              <a:t>2</a:t>
            </a:r>
            <a:r>
              <a:rPr lang="en-US" dirty="0" smtClean="0"/>
              <a:t> is constrained</a:t>
            </a:r>
          </a:p>
          <a:p>
            <a:pPr>
              <a:spcBef>
                <a:spcPts val="3000"/>
              </a:spcBef>
            </a:pPr>
            <a:r>
              <a:rPr lang="en-US" dirty="0" smtClean="0"/>
              <a:t>Future development:</a:t>
            </a:r>
          </a:p>
          <a:p>
            <a:pPr lvl="1"/>
            <a:r>
              <a:rPr lang="en-US" dirty="0" smtClean="0"/>
              <a:t>Comparison measurements with other facilities</a:t>
            </a:r>
          </a:p>
          <a:p>
            <a:pPr lvl="1"/>
            <a:r>
              <a:rPr lang="en-US" dirty="0" smtClean="0"/>
              <a:t>Intermediate humidity points between dry and saturation ..?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EGU 2017 -19164</a:t>
            </a:r>
          </a:p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561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17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562941" y="2959100"/>
            <a:ext cx="3879185" cy="38283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85800" y="875268"/>
            <a:ext cx="2705100" cy="541194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60px-Mars_Valles_Marineris_ED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1276350"/>
            <a:ext cx="1866900" cy="1866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3257128"/>
            <a:ext cx="2705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Pressure in order of  ~ 6 - 10 </a:t>
            </a:r>
            <a:r>
              <a:rPr lang="en-US" dirty="0" err="1" smtClean="0"/>
              <a:t>hPa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Night temperatures down to -70°C and lower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Pw &lt; 1 Pa even in saturated conditions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96% CO</a:t>
            </a:r>
            <a:r>
              <a:rPr lang="en-US" baseline="-25000" dirty="0" smtClean="0"/>
              <a:t>2</a:t>
            </a:r>
            <a:r>
              <a:rPr lang="en-US" dirty="0" smtClean="0"/>
              <a:t> atmosphere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26486" y="875268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324100" y="608568"/>
            <a:ext cx="2238841" cy="14747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4100" y="2083316"/>
            <a:ext cx="2238841" cy="58055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64906" y="1912540"/>
            <a:ext cx="164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Humicap</a:t>
            </a:r>
            <a:r>
              <a:rPr lang="en-US" sz="1200" dirty="0" smtClean="0"/>
              <a:t>® based relative humidity device</a:t>
            </a:r>
            <a:endParaRPr lang="en-US" sz="1200" dirty="0"/>
          </a:p>
        </p:txBody>
      </p:sp>
      <p:pic>
        <p:nvPicPr>
          <p:cNvPr id="18" name="Picture 17" descr="pia16239_c-br2.jpe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2941" y="595868"/>
            <a:ext cx="1596559" cy="206800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161372" y="365036"/>
            <a:ext cx="15188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/>
              <a:t>NASA/JPL-Caltech/MSSS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101" y="595868"/>
            <a:ext cx="1311341" cy="1169432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 flipV="1">
            <a:off x="4902200" y="608568"/>
            <a:ext cx="1866901" cy="62333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Content Placeholder 9" descr="Isohumes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r="9081"/>
          <a:stretch>
            <a:fillRect/>
          </a:stretch>
        </p:blipFill>
        <p:spPr>
          <a:xfrm>
            <a:off x="4792646" y="3542162"/>
            <a:ext cx="3487755" cy="3197227"/>
          </a:xfrm>
        </p:spPr>
      </p:pic>
      <p:sp>
        <p:nvSpPr>
          <p:cNvPr id="31" name="TextBox 30"/>
          <p:cNvSpPr txBox="1"/>
          <p:nvPr/>
        </p:nvSpPr>
        <p:spPr>
          <a:xfrm>
            <a:off x="5902943" y="6463877"/>
            <a:ext cx="11553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Temperature / °C</a:t>
            </a: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4343864" y="4839950"/>
            <a:ext cx="897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Capacitance</a:t>
            </a:r>
            <a:endParaRPr lang="en-US" sz="1000" dirty="0"/>
          </a:p>
        </p:txBody>
      </p:sp>
      <p:sp>
        <p:nvSpPr>
          <p:cNvPr id="33" name="TextBox 32"/>
          <p:cNvSpPr txBox="1"/>
          <p:nvPr/>
        </p:nvSpPr>
        <p:spPr>
          <a:xfrm>
            <a:off x="7214474" y="6493168"/>
            <a:ext cx="7619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Dry points</a:t>
            </a:r>
            <a:endParaRPr lang="en-US" sz="1000" dirty="0"/>
          </a:p>
        </p:txBody>
      </p:sp>
      <p:cxnSp>
        <p:nvCxnSpPr>
          <p:cNvPr id="34" name="Curved Connector 33"/>
          <p:cNvCxnSpPr/>
          <p:nvPr/>
        </p:nvCxnSpPr>
        <p:spPr>
          <a:xfrm rot="5400000" flipH="1" flipV="1">
            <a:off x="7565639" y="6317019"/>
            <a:ext cx="316784" cy="257178"/>
          </a:xfrm>
          <a:prstGeom prst="curvedConnector3">
            <a:avLst>
              <a:gd name="adj1" fmla="val 50000"/>
            </a:avLst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770998" y="4191902"/>
            <a:ext cx="11470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Saturation points</a:t>
            </a:r>
            <a:endParaRPr lang="en-US" sz="1000" dirty="0"/>
          </a:p>
        </p:txBody>
      </p:sp>
      <p:cxnSp>
        <p:nvCxnSpPr>
          <p:cNvPr id="36" name="Curved Connector 35"/>
          <p:cNvCxnSpPr/>
          <p:nvPr/>
        </p:nvCxnSpPr>
        <p:spPr>
          <a:xfrm rot="16200000" flipH="1">
            <a:off x="6287716" y="4508680"/>
            <a:ext cx="413270" cy="272156"/>
          </a:xfrm>
          <a:prstGeom prst="curvedConnector3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369432" y="2468225"/>
            <a:ext cx="0" cy="39129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874243" y="1231900"/>
            <a:ext cx="1866901" cy="533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925034" y="2908300"/>
            <a:ext cx="347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Change of </a:t>
            </a:r>
            <a:r>
              <a:rPr lang="en-US" sz="1400" dirty="0" err="1" smtClean="0"/>
              <a:t>Humicap</a:t>
            </a:r>
            <a:r>
              <a:rPr lang="en-US" sz="1400" dirty="0" smtClean="0"/>
              <a:t>® capacitance as function of temperature and relative humidity. The capacitance affected also by 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03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EGU 2017 -19164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3</a:t>
            </a:fld>
            <a:endParaRPr lang="fi-FI" dirty="0"/>
          </a:p>
        </p:txBody>
      </p:sp>
      <p:pic>
        <p:nvPicPr>
          <p:cNvPr id="7" name="Picture 6" descr="TChamb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90" y="2150225"/>
            <a:ext cx="4613780" cy="2624975"/>
          </a:xfrm>
          <a:prstGeom prst="rect">
            <a:avLst/>
          </a:prstGeom>
        </p:spPr>
      </p:pic>
      <p:pic>
        <p:nvPicPr>
          <p:cNvPr id="10" name="Picture 9" descr="TChamber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76" y="2150225"/>
            <a:ext cx="4497314" cy="27193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3191" y="5064323"/>
            <a:ext cx="1647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conditions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EASY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9292" y="5066723"/>
            <a:ext cx="282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Saturated conditions</a:t>
            </a:r>
            <a:br>
              <a:rPr lang="en-US" dirty="0" smtClean="0"/>
            </a:b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HARD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2976" y="800100"/>
            <a:ext cx="8499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+mj-lt"/>
              </a:rPr>
              <a:t>Minimum requirements for calibration conditions</a:t>
            </a:r>
            <a:endParaRPr lang="en-US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5779" y="2476452"/>
            <a:ext cx="118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-70°C </a:t>
            </a:r>
            <a:r>
              <a:rPr lang="mr-IN" sz="1200" dirty="0" smtClean="0"/>
              <a:t>…</a:t>
            </a:r>
            <a:r>
              <a:rPr lang="fi-FI" sz="1200" dirty="0" smtClean="0"/>
              <a:t>+25°C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469458" y="2463752"/>
            <a:ext cx="118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-70°C </a:t>
            </a:r>
            <a:r>
              <a:rPr lang="mr-IN" sz="1200" dirty="0" smtClean="0"/>
              <a:t>…</a:t>
            </a:r>
            <a:r>
              <a:rPr lang="fi-FI" sz="1200" dirty="0" smtClean="0"/>
              <a:t>+25°C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203119" y="1718881"/>
            <a:ext cx="5084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Constant gas flow through the chamber for uniform conditions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4969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2_Humidity_testing_set_up_JPolkko_230317_v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1" y="1073753"/>
            <a:ext cx="5341663" cy="4006247"/>
          </a:xfrm>
          <a:prstGeom prst="rect">
            <a:avLst/>
          </a:prstGeom>
        </p:spPr>
      </p:pic>
      <p:pic>
        <p:nvPicPr>
          <p:cNvPr id="2" name="Picture 1" descr="Valves and pip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4" t="11921" r="8823"/>
          <a:stretch/>
        </p:blipFill>
        <p:spPr>
          <a:xfrm>
            <a:off x="4699000" y="1511299"/>
            <a:ext cx="3782483" cy="323275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3835400" y="4432300"/>
            <a:ext cx="1422400" cy="101600"/>
          </a:xfrm>
          <a:prstGeom prst="straightConnector1">
            <a:avLst/>
          </a:prstGeom>
          <a:ln w="19050" cmpd="sng">
            <a:solidFill>
              <a:srgbClr val="63B9E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286000" y="2654300"/>
            <a:ext cx="2971800" cy="1828800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8051" y="5130800"/>
            <a:ext cx="8419249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valve and pump system enables different routes for the gas (air or CO</a:t>
            </a:r>
            <a:r>
              <a:rPr lang="en-US" baseline="-25000" dirty="0" smtClean="0"/>
              <a:t>2</a:t>
            </a:r>
            <a:r>
              <a:rPr lang="en-US" dirty="0" smtClean="0"/>
              <a:t>) to the pressure chamber inside the temperature cabinet. Also the pressure inside the vessel is controlled by opening and closing the valves. Measurements in ambient conditions, vacuum, low-pressure air and low-pressure CO</a:t>
            </a:r>
            <a:r>
              <a:rPr lang="en-US" baseline="-25000" dirty="0" smtClean="0"/>
              <a:t>2</a:t>
            </a:r>
            <a:r>
              <a:rPr lang="en-US" dirty="0" smtClean="0"/>
              <a:t> (dry or wet) are all possible with the same setup.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5051" y="612088"/>
            <a:ext cx="423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3B9E9"/>
                </a:solidFill>
                <a:latin typeface="+mj-lt"/>
              </a:rPr>
              <a:t>Calibration setup at FMI</a:t>
            </a:r>
            <a:endParaRPr lang="en-US" sz="2400" dirty="0">
              <a:solidFill>
                <a:srgbClr val="63B9E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175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EGU 2017 -19164</a:t>
            </a:r>
          </a:p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5</a:t>
            </a:fld>
            <a:endParaRPr lang="fi-FI"/>
          </a:p>
        </p:txBody>
      </p:sp>
      <p:pic>
        <p:nvPicPr>
          <p:cNvPr id="12" name="Picture 11" descr="TChamber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076" y="1243044"/>
            <a:ext cx="4833370" cy="29225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7401" y="4305300"/>
            <a:ext cx="7937500" cy="2031325"/>
          </a:xfrm>
          <a:prstGeom prst="rect">
            <a:avLst/>
          </a:prstGeom>
          <a:solidFill>
            <a:srgbClr val="E0F1FB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For measuring dry points in cold, low-pressure CO</a:t>
            </a:r>
            <a:r>
              <a:rPr lang="en-US" baseline="-25000" dirty="0" smtClean="0"/>
              <a:t>2</a:t>
            </a:r>
            <a:r>
              <a:rPr lang="en-US" dirty="0" smtClean="0"/>
              <a:t> environment, dry CO</a:t>
            </a:r>
            <a:r>
              <a:rPr lang="en-US" baseline="-25000" dirty="0" smtClean="0"/>
              <a:t>2</a:t>
            </a:r>
            <a:r>
              <a:rPr lang="en-US" dirty="0" smtClean="0"/>
              <a:t> is routed to the pressure chamber with a constant flow that can be adjusted with the valves until the desired reference pressure is achieved.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Measurements are made in several temperature points ranging from room temperature down to -70°C. For comparative measurements in vacuum the CO</a:t>
            </a:r>
            <a:r>
              <a:rPr lang="en-US" baseline="-25000" dirty="0" smtClean="0"/>
              <a:t>2</a:t>
            </a:r>
            <a:r>
              <a:rPr lang="en-US" dirty="0" smtClean="0"/>
              <a:t> is switched off and pumping efficiency increased.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7401" y="678934"/>
            <a:ext cx="432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3B9E9"/>
                </a:solidFill>
                <a:latin typeface="+mj-lt"/>
              </a:rPr>
              <a:t>Dry point measurements</a:t>
            </a:r>
            <a:endParaRPr lang="en-US" sz="2400" b="1" dirty="0">
              <a:solidFill>
                <a:srgbClr val="63B9E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136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8399" y="714556"/>
            <a:ext cx="4737735" cy="5699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effect on </a:t>
            </a:r>
            <a:r>
              <a:rPr lang="en-US" sz="2400" dirty="0" err="1" smtClean="0"/>
              <a:t>Humicap</a:t>
            </a:r>
            <a:r>
              <a:rPr lang="en-US" sz="2400" dirty="0" smtClean="0"/>
              <a:t>®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t>6</a:t>
            </a:fld>
            <a:endParaRPr lang="fi-FI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29075"/>
              </p:ext>
            </p:extLst>
          </p:nvPr>
        </p:nvGraphicFramePr>
        <p:xfrm>
          <a:off x="5154809" y="1419471"/>
          <a:ext cx="4253179" cy="35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5827308"/>
              </p:ext>
            </p:extLst>
          </p:nvPr>
        </p:nvGraphicFramePr>
        <p:xfrm>
          <a:off x="530103" y="1353813"/>
          <a:ext cx="4624706" cy="362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738399" y="5266907"/>
            <a:ext cx="8334845" cy="923330"/>
          </a:xfrm>
          <a:prstGeom prst="rect">
            <a:avLst/>
          </a:prstGeom>
          <a:solidFill>
            <a:srgbClr val="E0F1FB"/>
          </a:solidFill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effect is </a:t>
            </a:r>
            <a:r>
              <a:rPr lang="en-US" dirty="0"/>
              <a:t>larger in higher pressures and cold temperatures. Taking into account also the dynamic range of the </a:t>
            </a:r>
            <a:r>
              <a:rPr lang="en-US" dirty="0" err="1"/>
              <a:t>Humicap</a:t>
            </a:r>
            <a:r>
              <a:rPr lang="en-US" dirty="0"/>
              <a:t>®‚ in Martian pressure range </a:t>
            </a:r>
            <a:r>
              <a:rPr lang="en-US" dirty="0" smtClean="0"/>
              <a:t>the </a:t>
            </a:r>
            <a:r>
              <a:rPr lang="en-US" dirty="0"/>
              <a:t>effect is negligible in temperatures </a:t>
            </a:r>
            <a:r>
              <a:rPr lang="en-US" dirty="0" smtClean="0"/>
              <a:t>&gt; </a:t>
            </a:r>
            <a:r>
              <a:rPr lang="en-US" dirty="0"/>
              <a:t>~ -10°C.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88446" y="2353734"/>
            <a:ext cx="2318821" cy="8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26113" y="2323738"/>
            <a:ext cx="2318821" cy="149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CreativeCommons_Attribution_Licen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600" y="1768"/>
            <a:ext cx="1059544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0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Chamb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23" y="1724406"/>
            <a:ext cx="5547371" cy="3156135"/>
          </a:xfrm>
          <a:prstGeom prst="rect">
            <a:avLst/>
          </a:prstGeom>
        </p:spPr>
      </p:pic>
      <p:pic>
        <p:nvPicPr>
          <p:cNvPr id="9" name="Picture 8" descr="vesiast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244" y="3833168"/>
            <a:ext cx="1160608" cy="87045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730349" y="4203882"/>
            <a:ext cx="956074" cy="428067"/>
          </a:xfrm>
          <a:prstGeom prst="straightConnector1">
            <a:avLst/>
          </a:prstGeom>
          <a:ln w="190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3837" y="5290231"/>
            <a:ext cx="8712200" cy="1200329"/>
          </a:xfrm>
          <a:prstGeom prst="rect">
            <a:avLst/>
          </a:prstGeom>
          <a:solidFill>
            <a:srgbClr val="E0F1FB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To achieve saturated conditions, CO</a:t>
            </a:r>
            <a:r>
              <a:rPr lang="en-US" baseline="-25000" dirty="0" smtClean="0"/>
              <a:t>2</a:t>
            </a:r>
            <a:r>
              <a:rPr lang="en-US" dirty="0" smtClean="0"/>
              <a:t> is routed via a vessel filled with water. Moist CO</a:t>
            </a:r>
            <a:r>
              <a:rPr lang="en-US" baseline="-25000" dirty="0" smtClean="0"/>
              <a:t>2</a:t>
            </a:r>
            <a:r>
              <a:rPr lang="en-US" dirty="0" smtClean="0"/>
              <a:t> is then routed with a constant flow to the pressure chamber. After some time the chamber reaches stable, saturated conditions where the chamber walls are covered with a thin ice layer.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520" y="823267"/>
            <a:ext cx="8494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3B9E9"/>
                </a:solidFill>
                <a:latin typeface="+mj-lt"/>
              </a:rPr>
              <a:t>Measurements in CO</a:t>
            </a:r>
            <a:r>
              <a:rPr lang="en-US" sz="2400" baseline="-25000" dirty="0" smtClean="0">
                <a:solidFill>
                  <a:srgbClr val="63B9E9"/>
                </a:solidFill>
                <a:latin typeface="+mj-lt"/>
              </a:rPr>
              <a:t>2</a:t>
            </a:r>
            <a:r>
              <a:rPr lang="en-US" sz="2400" dirty="0" smtClean="0">
                <a:solidFill>
                  <a:srgbClr val="63B9E9"/>
                </a:solidFill>
                <a:latin typeface="+mj-lt"/>
              </a:rPr>
              <a:t> saturated with water vapor</a:t>
            </a:r>
            <a:endParaRPr lang="en-US" sz="2400" dirty="0">
              <a:solidFill>
                <a:srgbClr val="63B9E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174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205885" y="6350000"/>
            <a:ext cx="2227263" cy="365125"/>
          </a:xfrm>
        </p:spPr>
        <p:txBody>
          <a:bodyPr/>
          <a:lstStyle/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72388" y="6356350"/>
            <a:ext cx="2227262" cy="365125"/>
          </a:xfrm>
        </p:spPr>
        <p:txBody>
          <a:bodyPr/>
          <a:lstStyle/>
          <a:p>
            <a:fld id="{2CC490E0-56B6-41B5-8D97-3F36419C3159}" type="slidenum">
              <a:rPr lang="fi-FI" smtClean="0"/>
              <a:pPr/>
              <a:t>8</a:t>
            </a:fld>
            <a:endParaRPr lang="fi-FI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092201" y="4800601"/>
            <a:ext cx="584199" cy="841986"/>
          </a:xfrm>
          <a:prstGeom prst="straightConnector1">
            <a:avLst/>
          </a:prstGeom>
          <a:ln w="19050" cmpd="sng"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14685" y="5677394"/>
            <a:ext cx="289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 from dry to wet gas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2976" y="747298"/>
            <a:ext cx="7500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err="1" smtClean="0">
                <a:solidFill>
                  <a:srgbClr val="63B9E9"/>
                </a:solidFill>
                <a:latin typeface="+mj-lt"/>
              </a:rPr>
              <a:t>Humicap</a:t>
            </a:r>
            <a:r>
              <a:rPr lang="en-US" sz="2400" dirty="0" smtClean="0">
                <a:solidFill>
                  <a:srgbClr val="63B9E9"/>
                </a:solidFill>
                <a:latin typeface="+mj-lt"/>
              </a:rPr>
              <a:t>® capacitance reaction to wet gas</a:t>
            </a:r>
            <a:endParaRPr lang="en-US" sz="2400" dirty="0">
              <a:solidFill>
                <a:srgbClr val="63B9E9"/>
              </a:solidFill>
              <a:latin typeface="+mj-lt"/>
            </a:endParaRPr>
          </a:p>
        </p:txBody>
      </p:sp>
      <p:graphicFrame>
        <p:nvGraphicFramePr>
          <p:cNvPr id="15" name="Char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921028"/>
              </p:ext>
            </p:extLst>
          </p:nvPr>
        </p:nvGraphicFramePr>
        <p:xfrm>
          <a:off x="183795" y="2644125"/>
          <a:ext cx="4693537" cy="3164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028434"/>
              </p:ext>
            </p:extLst>
          </p:nvPr>
        </p:nvGraphicFramePr>
        <p:xfrm>
          <a:off x="4966376" y="2476500"/>
          <a:ext cx="4933274" cy="3166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99731" y="5273610"/>
            <a:ext cx="4515535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 4      8    12    16    20   24   28    32    36    40    44    48   52    56   60    64    68    72</a:t>
            </a:r>
            <a:endParaRPr lang="en-US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4435981" y="3792835"/>
            <a:ext cx="44135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mr-IN" sz="2400" b="1" dirty="0" smtClean="0">
                <a:solidFill>
                  <a:srgbClr val="63B9E9"/>
                </a:solidFill>
              </a:rPr>
              <a:t>…</a:t>
            </a:r>
            <a:endParaRPr lang="en-US" sz="2400" b="1" dirty="0">
              <a:solidFill>
                <a:srgbClr val="63B9E9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3908" y="1443796"/>
            <a:ext cx="812684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After switching from dry to wet CO</a:t>
            </a:r>
            <a:r>
              <a:rPr lang="en-US" baseline="-25000" dirty="0" smtClean="0"/>
              <a:t>2</a:t>
            </a:r>
            <a:r>
              <a:rPr lang="en-US" dirty="0" smtClean="0"/>
              <a:t>, the conditions inside the chamber stabilize in approx. 24h, which can be seen from the steady measurements of </a:t>
            </a:r>
            <a:r>
              <a:rPr lang="en-US" dirty="0" err="1" smtClean="0"/>
              <a:t>Humicap</a:t>
            </a:r>
            <a:r>
              <a:rPr lang="en-US" dirty="0" smtClean="0"/>
              <a:t>® capacitance. Changing the temperature of the chamber to even colder temperature results in </a:t>
            </a:r>
            <a:r>
              <a:rPr lang="en-US" dirty="0" err="1" smtClean="0"/>
              <a:t>Humicap</a:t>
            </a:r>
            <a:r>
              <a:rPr lang="en-US" dirty="0" smtClean="0"/>
              <a:t>® setting itself to a new level.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8153400" y="4415693"/>
            <a:ext cx="360189" cy="1261701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69667" y="5651995"/>
            <a:ext cx="315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 change -60°C -&gt; -70°C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299200" y="4055533"/>
            <a:ext cx="211667" cy="1134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299200" y="3835170"/>
            <a:ext cx="211667" cy="1134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04445"/>
            <a:ext cx="3315092" cy="396000"/>
          </a:xfrm>
          <a:prstGeom prst="rect">
            <a:avLst/>
          </a:prstGeom>
        </p:spPr>
      </p:pic>
      <p:pic>
        <p:nvPicPr>
          <p:cNvPr id="2" name="Picture 1" descr="CreativeCommons_Attribution_Licen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220" y="0"/>
            <a:ext cx="943429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0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2976" y="6363034"/>
            <a:ext cx="2227421" cy="365125"/>
          </a:xfrm>
        </p:spPr>
        <p:txBody>
          <a:bodyPr/>
          <a:lstStyle/>
          <a:p>
            <a:r>
              <a:rPr lang="fi-FI" dirty="0" smtClean="0"/>
              <a:t>26.4.2017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490E0-56B6-41B5-8D97-3F36419C3159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12" name="Rectangle 11"/>
          <p:cNvSpPr/>
          <p:nvPr/>
        </p:nvSpPr>
        <p:spPr>
          <a:xfrm>
            <a:off x="1572776" y="4714235"/>
            <a:ext cx="2408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Temp switch </a:t>
            </a:r>
            <a:r>
              <a:rPr lang="en-US" sz="1400" dirty="0" smtClean="0"/>
              <a:t>-70°C </a:t>
            </a:r>
            <a:r>
              <a:rPr lang="fi-FI" sz="1400" dirty="0" smtClean="0"/>
              <a:t>-&gt; -60°C</a:t>
            </a:r>
            <a:endParaRPr lang="en-US" sz="1400" dirty="0"/>
          </a:p>
        </p:txBody>
      </p:sp>
      <p:graphicFrame>
        <p:nvGraphicFramePr>
          <p:cNvPr id="13" name="Char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102729"/>
              </p:ext>
            </p:extLst>
          </p:nvPr>
        </p:nvGraphicFramePr>
        <p:xfrm>
          <a:off x="1344774" y="553594"/>
          <a:ext cx="6948326" cy="452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42576" y="5221682"/>
            <a:ext cx="68086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When the temperature is switched back to original -60°C, the </a:t>
            </a:r>
            <a:r>
              <a:rPr lang="en-US" dirty="0" err="1" smtClean="0"/>
              <a:t>Humicap</a:t>
            </a:r>
            <a:r>
              <a:rPr lang="en-US" dirty="0" smtClean="0"/>
              <a:t>® capacitance also returns to the original level, which means that the conditions inside the chamber are stable.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7574" y="4342145"/>
            <a:ext cx="520983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/>
              <a:t>0         2         4        6       8         10       12       14       16       18       20      22       24      26</a:t>
            </a:r>
            <a:endParaRPr lang="en-US" sz="10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78100" y="2802587"/>
            <a:ext cx="0" cy="1911648"/>
          </a:xfrm>
          <a:prstGeom prst="straightConnector1">
            <a:avLst/>
          </a:prstGeom>
          <a:ln w="1905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81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l_pp_pohja_englanti">
  <a:themeElements>
    <a:clrScheme name="ILMATIETEENLAITOS">
      <a:dk1>
        <a:srgbClr val="000000"/>
      </a:dk1>
      <a:lt1>
        <a:sysClr val="window" lastClr="FFFFFF"/>
      </a:lt1>
      <a:dk2>
        <a:srgbClr val="464646"/>
      </a:dk2>
      <a:lt2>
        <a:srgbClr val="E7E6E6"/>
      </a:lt2>
      <a:accent1>
        <a:srgbClr val="63B9E9"/>
      </a:accent1>
      <a:accent2>
        <a:srgbClr val="FCBD30"/>
      </a:accent2>
      <a:accent3>
        <a:srgbClr val="54C247"/>
      </a:accent3>
      <a:accent4>
        <a:srgbClr val="C4DB0D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Custom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il_pp_pohja_englanti.potx</Template>
  <TotalTime>2293</TotalTime>
  <Words>797</Words>
  <Application>Microsoft Macintosh PowerPoint</Application>
  <PresentationFormat>Custom</PresentationFormat>
  <Paragraphs>87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il_pp_pohja_englanti</vt:lpstr>
      <vt:lpstr>Calibration of relative humidity instruments in low pressure, low temperature, CO2 environment</vt:lpstr>
      <vt:lpstr>PowerPoint Presentation</vt:lpstr>
      <vt:lpstr>PowerPoint Presentation</vt:lpstr>
      <vt:lpstr>PowerPoint Presentation</vt:lpstr>
      <vt:lpstr>PowerPoint Presentation</vt:lpstr>
      <vt:lpstr>CO2 effect on Humicap®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future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Genzer</dc:creator>
  <cp:lastModifiedBy>Maria Genzer</cp:lastModifiedBy>
  <cp:revision>97</cp:revision>
  <dcterms:created xsi:type="dcterms:W3CDTF">2015-08-21T06:30:40Z</dcterms:created>
  <dcterms:modified xsi:type="dcterms:W3CDTF">2017-05-03T13:51:38Z</dcterms:modified>
</cp:coreProperties>
</file>